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3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86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</p:sldIdLst>
  <p:sldSz cx="18288000" cy="10287000"/>
  <p:notesSz cx="6858000" cy="9144000"/>
  <p:embeddedFontLst>
    <p:embeddedFont>
      <p:font typeface="League Spartan" panose="020B0604020202020204" charset="0"/>
      <p:regular r:id="rId35"/>
      <p:bold r:id="rId36"/>
    </p:embeddedFont>
    <p:embeddedFont>
      <p:font typeface="Roboto" panose="02000000000000000000" pitchFamily="2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9DCDD3-6C4C-4675-BF71-FE9570EA076C}" v="4" dt="2026-04-15T20:44:18.204"/>
  </p1510:revLst>
</p1510:revInfo>
</file>

<file path=ppt/tableStyles.xml><?xml version="1.0" encoding="utf-8"?>
<a:tblStyleLst xmlns:a="http://schemas.openxmlformats.org/drawingml/2006/main" def="{33B67D86-183A-4AD5-B9E1-CC550FA44236}">
  <a:tblStyle styleId="{33B67D86-183A-4AD5-B9E1-CC550FA4423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63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elle Hudson" userId="20193871399_tp_box_2" providerId="OAuth2" clId="{6FB3403A-7E74-4A97-AF60-ADC2623B4E69}"/>
    <pc:docChg chg="undo custSel addSld modSld">
      <pc:chgData name="Michelle Hudson" userId="20193871399_tp_box_2" providerId="OAuth2" clId="{6FB3403A-7E74-4A97-AF60-ADC2623B4E69}" dt="2026-04-15T20:44:18.204" v="114" actId="14826"/>
      <pc:docMkLst>
        <pc:docMk/>
      </pc:docMkLst>
      <pc:sldChg chg="addSp delSp modSp mod modNotes modNotesTx">
        <pc:chgData name="Michelle Hudson" userId="20193871399_tp_box_2" providerId="OAuth2" clId="{6FB3403A-7E74-4A97-AF60-ADC2623B4E69}" dt="2026-04-15T20:44:18.204" v="114" actId="14826"/>
        <pc:sldMkLst>
          <pc:docMk/>
          <pc:sldMk cId="0" sldId="279"/>
        </pc:sldMkLst>
        <pc:picChg chg="add del mod modCrop">
          <ac:chgData name="Michelle Hudson" userId="20193871399_tp_box_2" providerId="OAuth2" clId="{6FB3403A-7E74-4A97-AF60-ADC2623B4E69}" dt="2026-04-15T20:44:18.204" v="114" actId="14826"/>
          <ac:picMkLst>
            <pc:docMk/>
            <pc:sldMk cId="0" sldId="279"/>
            <ac:picMk id="399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b0e44c6050_0_3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g3b0e44c6050_0_3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b0e44c6050_0_3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3b0e44c6050_0_3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b0e44c6050_0_3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3b0e44c6050_0_3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b0e44c6050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g3b0e44c6050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b0e44c6050_0_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g3b0e44c6050_0_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b0e44c6050_0_4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g3b0e44c6050_0_4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b0e44c6050_0_4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g3b0e44c6050_0_4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b0e44c6050_0_4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g3b0e44c6050_0_4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3b0e44c6050_0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g3b0e44c6050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b0e44c6050_0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g3b0e44c6050_0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b0e44c6050_0_5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g3b0e44c6050_0_5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b0e44c6050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3b0e44c6050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b4d67a18a4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b4d67a18a4_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Show this video if unable to conduct the lab in your classroom. </a:t>
            </a: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b4d67a18a4_7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b4d67a18a4_7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b0e44c6050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b0e44c6050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3b4d67a18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/>
              <a:t>Show this video if unable to conduct the lab in your classroom. </a:t>
            </a:r>
          </a:p>
        </p:txBody>
      </p:sp>
      <p:sp>
        <p:nvSpPr>
          <p:cNvPr id="394" name="Google Shape;394;g3b4d67a18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b0e44c6050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g3b0e44c6050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b0e44c6050_0_5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g3b0e44c6050_0_5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b0e44c6050_0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b0e44c6050_0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b0e44c6050_0_5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3b0e44c6050_0_5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b0e44c6050_0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b0e44c6050_0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b0e44c6050_0_6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b0e44c6050_0_6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b0e44c6050_0_3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g3b0e44c6050_0_3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b0e44c6050_0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g3b0e44c6050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b0e44c6050_0_3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g3b0e44c6050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b0e44c6050_0_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3b0e44c6050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b0e44c6050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g3b0e44c6050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b0e44c6050_0_3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3b0e44c6050_0_3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b0e44c6050_0_3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g3b0e44c6050_0_3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2" name="Google Shape;132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40" name="Google Shape;140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3"/>
          <p:cNvSpPr txBox="1">
            <a:spLocks noGrp="1"/>
          </p:cNvSpPr>
          <p:nvPr>
            <p:ph type="body" idx="1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>
            <a:spLocks noGrp="1"/>
          </p:cNvSpPr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4"/>
          <p:cNvSpPr txBox="1">
            <a:spLocks noGrp="1"/>
          </p:cNvSpPr>
          <p:nvPr>
            <p:ph type="body" idx="1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" name="Google Shape;152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gce8QZptPnU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3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dmcfsEEogxs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youtubeeducation.com/watch?v=dmcfsEEogxs" TargetMode="External"/><Relationship Id="rId4" Type="http://schemas.openxmlformats.org/officeDocument/2006/relationships/image" Target="../media/image5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xqe_ZOwsHs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youtubeeducation.com/watch?v=Vxqe_ZOwsHs" TargetMode="External"/><Relationship Id="rId4" Type="http://schemas.openxmlformats.org/officeDocument/2006/relationships/image" Target="../media/image5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x0eQbBDeG8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youtubeeducation.com/watch?v=jx0eQbBDeG8" TargetMode="External"/><Relationship Id="rId4" Type="http://schemas.openxmlformats.org/officeDocument/2006/relationships/image" Target="../media/image6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hyperlink" Target="https://creativecommons.org/licenses/by-nc-sa/4.0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png"/><Relationship Id="rId4" Type="http://schemas.openxmlformats.org/officeDocument/2006/relationships/hyperlink" Target="https://3drst.byu.ed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V7jhc_S5WL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youtubeeducation.com/watch?v=V7jhc_S5WL0" TargetMode="External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25"/>
          <p:cNvGrpSpPr/>
          <p:nvPr/>
        </p:nvGrpSpPr>
        <p:grpSpPr>
          <a:xfrm>
            <a:off x="400018" y="2464377"/>
            <a:ext cx="12017204" cy="7252459"/>
            <a:chOff x="0" y="-38100"/>
            <a:chExt cx="3165004" cy="1910100"/>
          </a:xfrm>
        </p:grpSpPr>
        <p:sp>
          <p:nvSpPr>
            <p:cNvPr id="160" name="Google Shape;160;p25"/>
            <p:cNvSpPr/>
            <p:nvPr/>
          </p:nvSpPr>
          <p:spPr>
            <a:xfrm>
              <a:off x="0" y="0"/>
              <a:ext cx="3165004" cy="1871908"/>
            </a:xfrm>
            <a:custGeom>
              <a:avLst/>
              <a:gdLst/>
              <a:ahLst/>
              <a:cxnLst/>
              <a:rect l="l" t="t" r="r" b="b"/>
              <a:pathLst>
                <a:path w="3165004" h="1871908" extrusionOk="0">
                  <a:moveTo>
                    <a:pt x="10952" y="0"/>
                  </a:moveTo>
                  <a:lnTo>
                    <a:pt x="3154052" y="0"/>
                  </a:lnTo>
                  <a:cubicBezTo>
                    <a:pt x="3156957" y="0"/>
                    <a:pt x="3159743" y="1154"/>
                    <a:pt x="3161797" y="3208"/>
                  </a:cubicBezTo>
                  <a:cubicBezTo>
                    <a:pt x="3163850" y="5262"/>
                    <a:pt x="3165004" y="8047"/>
                    <a:pt x="3165004" y="10952"/>
                  </a:cubicBezTo>
                  <a:lnTo>
                    <a:pt x="3165004" y="1860956"/>
                  </a:lnTo>
                  <a:cubicBezTo>
                    <a:pt x="3165004" y="1863860"/>
                    <a:pt x="3163850" y="1866646"/>
                    <a:pt x="3161797" y="1868700"/>
                  </a:cubicBezTo>
                  <a:cubicBezTo>
                    <a:pt x="3159743" y="1870754"/>
                    <a:pt x="3156957" y="1871908"/>
                    <a:pt x="3154052" y="1871908"/>
                  </a:cubicBezTo>
                  <a:lnTo>
                    <a:pt x="10952" y="1871908"/>
                  </a:lnTo>
                  <a:cubicBezTo>
                    <a:pt x="8047" y="1871908"/>
                    <a:pt x="5262" y="1870754"/>
                    <a:pt x="3208" y="1868700"/>
                  </a:cubicBezTo>
                  <a:cubicBezTo>
                    <a:pt x="1154" y="1866646"/>
                    <a:pt x="0" y="1863860"/>
                    <a:pt x="0" y="1860956"/>
                  </a:cubicBezTo>
                  <a:lnTo>
                    <a:pt x="0" y="10952"/>
                  </a:lnTo>
                  <a:cubicBezTo>
                    <a:pt x="0" y="8047"/>
                    <a:pt x="1154" y="5262"/>
                    <a:pt x="3208" y="3208"/>
                  </a:cubicBezTo>
                  <a:cubicBezTo>
                    <a:pt x="5262" y="1154"/>
                    <a:pt x="8047" y="0"/>
                    <a:pt x="10952" y="0"/>
                  </a:cubicBezTo>
                  <a:close/>
                </a:path>
              </a:pathLst>
            </a:custGeom>
            <a:solidFill>
              <a:srgbClr val="26B2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5"/>
            <p:cNvSpPr txBox="1"/>
            <p:nvPr/>
          </p:nvSpPr>
          <p:spPr>
            <a:xfrm>
              <a:off x="0" y="-38100"/>
              <a:ext cx="3165000" cy="1910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" name="Google Shape;162;p25"/>
          <p:cNvSpPr/>
          <p:nvPr/>
        </p:nvSpPr>
        <p:spPr>
          <a:xfrm>
            <a:off x="1028700" y="3459219"/>
            <a:ext cx="8290794" cy="5407039"/>
          </a:xfrm>
          <a:custGeom>
            <a:avLst/>
            <a:gdLst/>
            <a:ahLst/>
            <a:cxnLst/>
            <a:rect l="l" t="t" r="r" b="b"/>
            <a:pathLst>
              <a:path w="8290794" h="5407039" extrusionOk="0">
                <a:moveTo>
                  <a:pt x="0" y="0"/>
                </a:moveTo>
                <a:lnTo>
                  <a:pt x="8290794" y="0"/>
                </a:lnTo>
                <a:lnTo>
                  <a:pt x="8290794" y="5407039"/>
                </a:lnTo>
                <a:lnTo>
                  <a:pt x="0" y="54070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3" name="Google Shape;163;p25"/>
          <p:cNvSpPr txBox="1"/>
          <p:nvPr/>
        </p:nvSpPr>
        <p:spPr>
          <a:xfrm>
            <a:off x="722900" y="756625"/>
            <a:ext cx="9036900" cy="10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91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6917" b="1"/>
              <a:t>HEM.3</a:t>
            </a:r>
            <a:r>
              <a:rPr lang="en-US" sz="691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sz="6917" b="1"/>
              <a:t>2</a:t>
            </a:r>
            <a:r>
              <a:rPr lang="en-US" sz="691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64" name="Google Shape;16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123227" y="-61156"/>
            <a:ext cx="6804424" cy="1017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4" descr="Chem 107 Experiment 5 Intro to Chemical Reactions" title="Experiment 5 Preview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7505450" cy="96037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090033F-A5FA-10E6-4E97-AE756A9F12D2}"/>
              </a:ext>
            </a:extLst>
          </p:cNvPr>
          <p:cNvSpPr txBox="1"/>
          <p:nvPr/>
        </p:nvSpPr>
        <p:spPr>
          <a:xfrm>
            <a:off x="317500" y="9779000"/>
            <a:ext cx="149225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5"/>
          <p:cNvSpPr/>
          <p:nvPr/>
        </p:nvSpPr>
        <p:spPr>
          <a:xfrm>
            <a:off x="1225554" y="3889183"/>
            <a:ext cx="3382544" cy="5369117"/>
          </a:xfrm>
          <a:custGeom>
            <a:avLst/>
            <a:gdLst/>
            <a:ahLst/>
            <a:cxnLst/>
            <a:rect l="l" t="t" r="r" b="b"/>
            <a:pathLst>
              <a:path w="3382544" h="5369117" extrusionOk="0">
                <a:moveTo>
                  <a:pt x="0" y="0"/>
                </a:moveTo>
                <a:lnTo>
                  <a:pt x="3382544" y="0"/>
                </a:lnTo>
                <a:lnTo>
                  <a:pt x="3382544" y="5369117"/>
                </a:lnTo>
                <a:lnTo>
                  <a:pt x="0" y="5369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49" name="Google Shape;249;p35"/>
          <p:cNvSpPr txBox="1"/>
          <p:nvPr/>
        </p:nvSpPr>
        <p:spPr>
          <a:xfrm>
            <a:off x="3748225" y="2717049"/>
            <a:ext cx="11230200" cy="71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81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Discuss as a group: What happened to the flame in each scenario?</a:t>
            </a:r>
            <a:endParaRPr/>
          </a:p>
          <a:p>
            <a:pPr marL="0" marR="0" lvl="0" indent="0" algn="ctr" rtl="0">
              <a:lnSpc>
                <a:spcPct val="16647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17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1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Were any sounds produced?</a:t>
            </a:r>
            <a:endParaRPr sz="5017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017" b="1"/>
          </a:p>
        </p:txBody>
      </p:sp>
      <p:sp>
        <p:nvSpPr>
          <p:cNvPr id="250" name="Google Shape;250;p35"/>
          <p:cNvSpPr/>
          <p:nvPr/>
        </p:nvSpPr>
        <p:spPr>
          <a:xfrm>
            <a:off x="14187875" y="4954575"/>
            <a:ext cx="4103906" cy="5332413"/>
          </a:xfrm>
          <a:custGeom>
            <a:avLst/>
            <a:gdLst/>
            <a:ahLst/>
            <a:cxnLst/>
            <a:rect l="l" t="t" r="r" b="b"/>
            <a:pathLst>
              <a:path w="3584197" h="5332413" extrusionOk="0">
                <a:moveTo>
                  <a:pt x="0" y="0"/>
                </a:moveTo>
                <a:lnTo>
                  <a:pt x="3584197" y="0"/>
                </a:lnTo>
                <a:lnTo>
                  <a:pt x="3584197" y="5332413"/>
                </a:lnTo>
                <a:lnTo>
                  <a:pt x="0" y="53324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86845" r="-86304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1" name="Google Shape;251;p35"/>
          <p:cNvSpPr txBox="1"/>
          <p:nvPr/>
        </p:nvSpPr>
        <p:spPr>
          <a:xfrm>
            <a:off x="6666077" y="914400"/>
            <a:ext cx="5054100" cy="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58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Phenomenon</a:t>
            </a:r>
            <a:endParaRPr/>
          </a:p>
        </p:txBody>
      </p:sp>
      <p:sp>
        <p:nvSpPr>
          <p:cNvPr id="252" name="Google Shape;252;p35"/>
          <p:cNvSpPr txBox="1"/>
          <p:nvPr/>
        </p:nvSpPr>
        <p:spPr>
          <a:xfrm>
            <a:off x="15387396" y="5472556"/>
            <a:ext cx="2255700" cy="141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15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Oh, that’s what you mean by reaction!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/>
          <p:cNvSpPr/>
          <p:nvPr/>
        </p:nvSpPr>
        <p:spPr>
          <a:xfrm>
            <a:off x="621562" y="1028700"/>
            <a:ext cx="15978646" cy="4454047"/>
          </a:xfrm>
          <a:custGeom>
            <a:avLst/>
            <a:gdLst/>
            <a:ahLst/>
            <a:cxnLst/>
            <a:rect l="l" t="t" r="r" b="b"/>
            <a:pathLst>
              <a:path w="15978646" h="4454047" extrusionOk="0">
                <a:moveTo>
                  <a:pt x="0" y="0"/>
                </a:moveTo>
                <a:lnTo>
                  <a:pt x="15978646" y="0"/>
                </a:lnTo>
                <a:lnTo>
                  <a:pt x="15978646" y="4454047"/>
                </a:lnTo>
                <a:lnTo>
                  <a:pt x="0" y="44540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8" name="Google Shape;258;p36"/>
          <p:cNvSpPr/>
          <p:nvPr/>
        </p:nvSpPr>
        <p:spPr>
          <a:xfrm>
            <a:off x="6153021" y="5482747"/>
            <a:ext cx="5352585" cy="4114800"/>
          </a:xfrm>
          <a:custGeom>
            <a:avLst/>
            <a:gdLst/>
            <a:ahLst/>
            <a:cxnLst/>
            <a:rect l="l" t="t" r="r" b="b"/>
            <a:pathLst>
              <a:path w="5352585" h="4114800" extrusionOk="0">
                <a:moveTo>
                  <a:pt x="0" y="0"/>
                </a:moveTo>
                <a:lnTo>
                  <a:pt x="5352586" y="0"/>
                </a:lnTo>
                <a:lnTo>
                  <a:pt x="535258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59" name="Google Shape;259;p36"/>
          <p:cNvSpPr/>
          <p:nvPr/>
        </p:nvSpPr>
        <p:spPr>
          <a:xfrm>
            <a:off x="7647431" y="6021231"/>
            <a:ext cx="1926908" cy="2543773"/>
          </a:xfrm>
          <a:custGeom>
            <a:avLst/>
            <a:gdLst/>
            <a:ahLst/>
            <a:cxnLst/>
            <a:rect l="l" t="t" r="r" b="b"/>
            <a:pathLst>
              <a:path w="1926908" h="2543773" extrusionOk="0">
                <a:moveTo>
                  <a:pt x="0" y="0"/>
                </a:moveTo>
                <a:lnTo>
                  <a:pt x="1926908" y="0"/>
                </a:lnTo>
                <a:lnTo>
                  <a:pt x="1926908" y="2543774"/>
                </a:lnTo>
                <a:lnTo>
                  <a:pt x="0" y="25437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0" name="Google Shape;260;p36"/>
          <p:cNvSpPr/>
          <p:nvPr/>
        </p:nvSpPr>
        <p:spPr>
          <a:xfrm>
            <a:off x="12361200" y="5623766"/>
            <a:ext cx="4898100" cy="3832763"/>
          </a:xfrm>
          <a:custGeom>
            <a:avLst/>
            <a:gdLst/>
            <a:ahLst/>
            <a:cxnLst/>
            <a:rect l="l" t="t" r="r" b="b"/>
            <a:pathLst>
              <a:path w="4898100" h="3832763" extrusionOk="0">
                <a:moveTo>
                  <a:pt x="0" y="0"/>
                </a:moveTo>
                <a:lnTo>
                  <a:pt x="4898100" y="0"/>
                </a:lnTo>
                <a:lnTo>
                  <a:pt x="4898100" y="3832763"/>
                </a:lnTo>
                <a:lnTo>
                  <a:pt x="0" y="38327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"/>
          <p:cNvSpPr/>
          <p:nvPr/>
        </p:nvSpPr>
        <p:spPr>
          <a:xfrm>
            <a:off x="472272" y="1446258"/>
            <a:ext cx="16674161" cy="4627080"/>
          </a:xfrm>
          <a:custGeom>
            <a:avLst/>
            <a:gdLst/>
            <a:ahLst/>
            <a:cxnLst/>
            <a:rect l="l" t="t" r="r" b="b"/>
            <a:pathLst>
              <a:path w="16674161" h="4627080" extrusionOk="0">
                <a:moveTo>
                  <a:pt x="0" y="0"/>
                </a:moveTo>
                <a:lnTo>
                  <a:pt x="16674161" y="0"/>
                </a:lnTo>
                <a:lnTo>
                  <a:pt x="16674161" y="4627080"/>
                </a:lnTo>
                <a:lnTo>
                  <a:pt x="0" y="4627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6" name="Google Shape;266;p37"/>
          <p:cNvSpPr/>
          <p:nvPr/>
        </p:nvSpPr>
        <p:spPr>
          <a:xfrm>
            <a:off x="6103720" y="6239939"/>
            <a:ext cx="2376051" cy="1826589"/>
          </a:xfrm>
          <a:custGeom>
            <a:avLst/>
            <a:gdLst/>
            <a:ahLst/>
            <a:cxnLst/>
            <a:rect l="l" t="t" r="r" b="b"/>
            <a:pathLst>
              <a:path w="2376051" h="1826589" extrusionOk="0">
                <a:moveTo>
                  <a:pt x="0" y="0"/>
                </a:moveTo>
                <a:lnTo>
                  <a:pt x="2376051" y="0"/>
                </a:lnTo>
                <a:lnTo>
                  <a:pt x="2376051" y="1826589"/>
                </a:lnTo>
                <a:lnTo>
                  <a:pt x="0" y="18265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7" name="Google Shape;267;p37"/>
          <p:cNvSpPr/>
          <p:nvPr/>
        </p:nvSpPr>
        <p:spPr>
          <a:xfrm>
            <a:off x="15070960" y="6239939"/>
            <a:ext cx="2800435" cy="3985214"/>
          </a:xfrm>
          <a:custGeom>
            <a:avLst/>
            <a:gdLst/>
            <a:ahLst/>
            <a:cxnLst/>
            <a:rect l="l" t="t" r="r" b="b"/>
            <a:pathLst>
              <a:path w="2800435" h="3985214" extrusionOk="0">
                <a:moveTo>
                  <a:pt x="0" y="0"/>
                </a:moveTo>
                <a:lnTo>
                  <a:pt x="2800435" y="0"/>
                </a:lnTo>
                <a:lnTo>
                  <a:pt x="2800435" y="3985214"/>
                </a:lnTo>
                <a:lnTo>
                  <a:pt x="0" y="3985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6069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8" name="Google Shape;268;p37"/>
          <p:cNvSpPr/>
          <p:nvPr/>
        </p:nvSpPr>
        <p:spPr>
          <a:xfrm>
            <a:off x="9413634" y="6431003"/>
            <a:ext cx="3284345" cy="3906138"/>
          </a:xfrm>
          <a:custGeom>
            <a:avLst/>
            <a:gdLst/>
            <a:ahLst/>
            <a:cxnLst/>
            <a:rect l="l" t="t" r="r" b="b"/>
            <a:pathLst>
              <a:path w="3284345" h="3906138" extrusionOk="0">
                <a:moveTo>
                  <a:pt x="0" y="0"/>
                </a:moveTo>
                <a:lnTo>
                  <a:pt x="3284345" y="0"/>
                </a:lnTo>
                <a:lnTo>
                  <a:pt x="3284345" y="3906138"/>
                </a:lnTo>
                <a:lnTo>
                  <a:pt x="0" y="39061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69" name="Google Shape;269;p37"/>
          <p:cNvSpPr/>
          <p:nvPr/>
        </p:nvSpPr>
        <p:spPr>
          <a:xfrm>
            <a:off x="3559613" y="7359744"/>
            <a:ext cx="2544107" cy="2927256"/>
          </a:xfrm>
          <a:custGeom>
            <a:avLst/>
            <a:gdLst/>
            <a:ahLst/>
            <a:cxnLst/>
            <a:rect l="l" t="t" r="r" b="b"/>
            <a:pathLst>
              <a:path w="2544107" h="2927256" extrusionOk="0">
                <a:moveTo>
                  <a:pt x="0" y="0"/>
                </a:moveTo>
                <a:lnTo>
                  <a:pt x="2544107" y="0"/>
                </a:lnTo>
                <a:lnTo>
                  <a:pt x="2544107" y="2927256"/>
                </a:lnTo>
                <a:lnTo>
                  <a:pt x="0" y="292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0" name="Google Shape;270;p37"/>
          <p:cNvSpPr txBox="1"/>
          <p:nvPr/>
        </p:nvSpPr>
        <p:spPr>
          <a:xfrm>
            <a:off x="6520862" y="6307178"/>
            <a:ext cx="1541700" cy="9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103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Meh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8"/>
          <p:cNvSpPr/>
          <p:nvPr/>
        </p:nvSpPr>
        <p:spPr>
          <a:xfrm>
            <a:off x="5040130" y="5192032"/>
            <a:ext cx="5094968" cy="5094968"/>
          </a:xfrm>
          <a:custGeom>
            <a:avLst/>
            <a:gdLst/>
            <a:ahLst/>
            <a:cxnLst/>
            <a:rect l="l" t="t" r="r" b="b"/>
            <a:pathLst>
              <a:path w="5094968" h="5094968" extrusionOk="0">
                <a:moveTo>
                  <a:pt x="0" y="0"/>
                </a:moveTo>
                <a:lnTo>
                  <a:pt x="5094968" y="0"/>
                </a:lnTo>
                <a:lnTo>
                  <a:pt x="5094968" y="5094968"/>
                </a:lnTo>
                <a:lnTo>
                  <a:pt x="0" y="50949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6" name="Google Shape;276;p38"/>
          <p:cNvSpPr/>
          <p:nvPr/>
        </p:nvSpPr>
        <p:spPr>
          <a:xfrm>
            <a:off x="12669306" y="5718242"/>
            <a:ext cx="2821010" cy="4242120"/>
          </a:xfrm>
          <a:custGeom>
            <a:avLst/>
            <a:gdLst/>
            <a:ahLst/>
            <a:cxnLst/>
            <a:rect l="l" t="t" r="r" b="b"/>
            <a:pathLst>
              <a:path w="2821010" h="4242120" extrusionOk="0">
                <a:moveTo>
                  <a:pt x="0" y="0"/>
                </a:moveTo>
                <a:lnTo>
                  <a:pt x="2821010" y="0"/>
                </a:lnTo>
                <a:lnTo>
                  <a:pt x="2821010" y="4242120"/>
                </a:lnTo>
                <a:lnTo>
                  <a:pt x="0" y="42421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77" name="Google Shape;277;p38"/>
          <p:cNvSpPr/>
          <p:nvPr/>
        </p:nvSpPr>
        <p:spPr>
          <a:xfrm>
            <a:off x="15022589" y="5733290"/>
            <a:ext cx="2800435" cy="4227072"/>
          </a:xfrm>
          <a:custGeom>
            <a:avLst/>
            <a:gdLst/>
            <a:ahLst/>
            <a:cxnLst/>
            <a:rect l="l" t="t" r="r" b="b"/>
            <a:pathLst>
              <a:path w="2800435" h="4227072" extrusionOk="0">
                <a:moveTo>
                  <a:pt x="0" y="0"/>
                </a:moveTo>
                <a:lnTo>
                  <a:pt x="2800435" y="0"/>
                </a:lnTo>
                <a:lnTo>
                  <a:pt x="2800435" y="4227072"/>
                </a:lnTo>
                <a:lnTo>
                  <a:pt x="0" y="42270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278" name="Google Shape;278;p38"/>
          <p:cNvGrpSpPr/>
          <p:nvPr/>
        </p:nvGrpSpPr>
        <p:grpSpPr>
          <a:xfrm>
            <a:off x="384906" y="273995"/>
            <a:ext cx="17297938" cy="5103330"/>
            <a:chOff x="0" y="0"/>
            <a:chExt cx="23063917" cy="6804440"/>
          </a:xfrm>
        </p:grpSpPr>
        <p:sp>
          <p:nvSpPr>
            <p:cNvPr id="279" name="Google Shape;279;p38"/>
            <p:cNvSpPr/>
            <p:nvPr/>
          </p:nvSpPr>
          <p:spPr>
            <a:xfrm>
              <a:off x="0" y="0"/>
              <a:ext cx="5796257" cy="5627332"/>
            </a:xfrm>
            <a:custGeom>
              <a:avLst/>
              <a:gdLst/>
              <a:ahLst/>
              <a:cxnLst/>
              <a:rect l="l" t="t" r="r" b="b"/>
              <a:pathLst>
                <a:path w="5796257" h="5627332" extrusionOk="0">
                  <a:moveTo>
                    <a:pt x="0" y="0"/>
                  </a:moveTo>
                  <a:lnTo>
                    <a:pt x="5796257" y="0"/>
                  </a:lnTo>
                  <a:lnTo>
                    <a:pt x="5796257" y="5627332"/>
                  </a:lnTo>
                  <a:lnTo>
                    <a:pt x="0" y="56273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0" name="Google Shape;280;p38"/>
            <p:cNvSpPr/>
            <p:nvPr/>
          </p:nvSpPr>
          <p:spPr>
            <a:xfrm>
              <a:off x="17223250" y="1185477"/>
              <a:ext cx="5840667" cy="4418507"/>
            </a:xfrm>
            <a:custGeom>
              <a:avLst/>
              <a:gdLst/>
              <a:ahLst/>
              <a:cxnLst/>
              <a:rect l="l" t="t" r="r" b="b"/>
              <a:pathLst>
                <a:path w="5840667" h="4418507" extrusionOk="0">
                  <a:moveTo>
                    <a:pt x="0" y="0"/>
                  </a:moveTo>
                  <a:lnTo>
                    <a:pt x="5840667" y="0"/>
                  </a:lnTo>
                  <a:lnTo>
                    <a:pt x="5840667" y="4418508"/>
                  </a:lnTo>
                  <a:lnTo>
                    <a:pt x="0" y="441850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l="-21779" t="-45279" r="-200541" b="-31468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1" name="Google Shape;281;p38"/>
            <p:cNvSpPr/>
            <p:nvPr/>
          </p:nvSpPr>
          <p:spPr>
            <a:xfrm>
              <a:off x="6216414" y="1608964"/>
              <a:ext cx="1970185" cy="2330931"/>
            </a:xfrm>
            <a:custGeom>
              <a:avLst/>
              <a:gdLst/>
              <a:ahLst/>
              <a:cxnLst/>
              <a:rect l="l" t="t" r="r" b="b"/>
              <a:pathLst>
                <a:path w="1970185" h="2330931" extrusionOk="0">
                  <a:moveTo>
                    <a:pt x="0" y="0"/>
                  </a:moveTo>
                  <a:lnTo>
                    <a:pt x="1970185" y="0"/>
                  </a:lnTo>
                  <a:lnTo>
                    <a:pt x="1970185" y="2330931"/>
                  </a:lnTo>
                  <a:lnTo>
                    <a:pt x="0" y="233093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 l="-64545" t="-175372" r="-790837" b="-59646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82" name="Google Shape;282;p38"/>
            <p:cNvGrpSpPr/>
            <p:nvPr/>
          </p:nvGrpSpPr>
          <p:grpSpPr>
            <a:xfrm rot="10800000">
              <a:off x="9405545" y="1569731"/>
              <a:ext cx="3950303" cy="2409401"/>
              <a:chOff x="0" y="0"/>
              <a:chExt cx="647750" cy="395081"/>
            </a:xfrm>
          </p:grpSpPr>
          <p:sp>
            <p:nvSpPr>
              <p:cNvPr id="283" name="Google Shape;283;p38"/>
              <p:cNvSpPr/>
              <p:nvPr/>
            </p:nvSpPr>
            <p:spPr>
              <a:xfrm>
                <a:off x="0" y="0"/>
                <a:ext cx="647700" cy="395081"/>
              </a:xfrm>
              <a:custGeom>
                <a:avLst/>
                <a:gdLst/>
                <a:ahLst/>
                <a:cxnLst/>
                <a:rect l="l" t="t" r="r" b="b"/>
                <a:pathLst>
                  <a:path w="647700" h="395081" extrusionOk="0">
                    <a:moveTo>
                      <a:pt x="239386" y="165521"/>
                    </a:moveTo>
                    <a:lnTo>
                      <a:pt x="647700" y="165521"/>
                    </a:lnTo>
                    <a:lnTo>
                      <a:pt x="647700" y="229548"/>
                    </a:lnTo>
                    <a:lnTo>
                      <a:pt x="239373" y="229548"/>
                    </a:lnTo>
                    <a:lnTo>
                      <a:pt x="302255" y="395081"/>
                    </a:lnTo>
                    <a:lnTo>
                      <a:pt x="0" y="197541"/>
                    </a:lnTo>
                    <a:lnTo>
                      <a:pt x="302255" y="0"/>
                    </a:lnTo>
                    <a:lnTo>
                      <a:pt x="239386" y="165521"/>
                    </a:lnTo>
                    <a:close/>
                  </a:path>
                </a:pathLst>
              </a:custGeom>
              <a:solidFill>
                <a:srgbClr val="942223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4" name="Google Shape;284;p38"/>
              <p:cNvSpPr txBox="1"/>
              <p:nvPr/>
            </p:nvSpPr>
            <p:spPr>
              <a:xfrm>
                <a:off x="120650" y="127000"/>
                <a:ext cx="527100" cy="102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5" name="Google Shape;285;p38"/>
            <p:cNvGrpSpPr/>
            <p:nvPr/>
          </p:nvGrpSpPr>
          <p:grpSpPr>
            <a:xfrm>
              <a:off x="13826181" y="1905144"/>
              <a:ext cx="1077854" cy="1077854"/>
              <a:chOff x="0" y="0"/>
              <a:chExt cx="812800" cy="812800"/>
            </a:xfrm>
          </p:grpSpPr>
          <p:sp>
            <p:nvSpPr>
              <p:cNvPr id="286" name="Google Shape;286;p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6A6A6"/>
                  </a:gs>
                  <a:gs pos="100000">
                    <a:srgbClr val="FFF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8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8" name="Google Shape;288;p38"/>
            <p:cNvGrpSpPr/>
            <p:nvPr/>
          </p:nvGrpSpPr>
          <p:grpSpPr>
            <a:xfrm rot="-1554717">
              <a:off x="14546455" y="2955775"/>
              <a:ext cx="1077870" cy="1077870"/>
              <a:chOff x="0" y="0"/>
              <a:chExt cx="812800" cy="812800"/>
            </a:xfrm>
          </p:grpSpPr>
          <p:sp>
            <p:nvSpPr>
              <p:cNvPr id="289" name="Google Shape;289;p3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6A6A6"/>
                  </a:gs>
                  <a:gs pos="100000">
                    <a:srgbClr val="FFFFF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38"/>
              <p:cNvSpPr txBox="1"/>
              <p:nvPr/>
            </p:nvSpPr>
            <p:spPr>
              <a:xfrm>
                <a:off x="76200" y="38100"/>
                <a:ext cx="660300" cy="6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cxnSp>
          <p:nvCxnSpPr>
            <p:cNvPr id="291" name="Google Shape;291;p38"/>
            <p:cNvCxnSpPr/>
            <p:nvPr/>
          </p:nvCxnSpPr>
          <p:spPr>
            <a:xfrm>
              <a:off x="14431976" y="2542204"/>
              <a:ext cx="506700" cy="543000"/>
            </a:xfrm>
            <a:prstGeom prst="straightConnector1">
              <a:avLst/>
            </a:prstGeom>
            <a:noFill/>
            <a:ln w="182850" cap="rnd" cmpd="sng">
              <a:solidFill>
                <a:srgbClr val="FFFFFF">
                  <a:alpha val="88240"/>
                </a:srgbClr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92" name="Google Shape;292;p38"/>
            <p:cNvSpPr/>
            <p:nvPr/>
          </p:nvSpPr>
          <p:spPr>
            <a:xfrm>
              <a:off x="4903658" y="2262514"/>
              <a:ext cx="1023832" cy="1023832"/>
            </a:xfrm>
            <a:custGeom>
              <a:avLst/>
              <a:gdLst/>
              <a:ahLst/>
              <a:cxnLst/>
              <a:rect l="l" t="t" r="r" b="b"/>
              <a:pathLst>
                <a:path w="1023832" h="1023832" extrusionOk="0">
                  <a:moveTo>
                    <a:pt x="0" y="0"/>
                  </a:moveTo>
                  <a:lnTo>
                    <a:pt x="1023832" y="0"/>
                  </a:lnTo>
                  <a:lnTo>
                    <a:pt x="1023832" y="1023832"/>
                  </a:lnTo>
                  <a:lnTo>
                    <a:pt x="0" y="10238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3" name="Google Shape;293;p38"/>
            <p:cNvSpPr/>
            <p:nvPr/>
          </p:nvSpPr>
          <p:spPr>
            <a:xfrm>
              <a:off x="16199418" y="2262514"/>
              <a:ext cx="1023832" cy="1023832"/>
            </a:xfrm>
            <a:custGeom>
              <a:avLst/>
              <a:gdLst/>
              <a:ahLst/>
              <a:cxnLst/>
              <a:rect l="l" t="t" r="r" b="b"/>
              <a:pathLst>
                <a:path w="1023832" h="1023832" extrusionOk="0">
                  <a:moveTo>
                    <a:pt x="0" y="0"/>
                  </a:moveTo>
                  <a:lnTo>
                    <a:pt x="1023832" y="0"/>
                  </a:lnTo>
                  <a:lnTo>
                    <a:pt x="1023832" y="1023832"/>
                  </a:lnTo>
                  <a:lnTo>
                    <a:pt x="0" y="102383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4" name="Google Shape;294;p38"/>
            <p:cNvSpPr txBox="1"/>
            <p:nvPr/>
          </p:nvSpPr>
          <p:spPr>
            <a:xfrm>
              <a:off x="1291392" y="5469173"/>
              <a:ext cx="33078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51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r>
                <a:rPr lang="en-US" sz="5510" b="0" i="0" u="none" strike="noStrike" cap="none" baseline="-25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r>
                <a:rPr lang="en-US" sz="551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SO</a:t>
              </a:r>
              <a:r>
                <a:rPr lang="en-US" sz="5510" b="0" i="0" u="none" strike="noStrike" cap="none" baseline="-25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aseline="-25000"/>
            </a:p>
          </p:txBody>
        </p:sp>
        <p:sp>
          <p:nvSpPr>
            <p:cNvPr id="295" name="Google Shape;295;p38"/>
            <p:cNvSpPr txBox="1"/>
            <p:nvPr/>
          </p:nvSpPr>
          <p:spPr>
            <a:xfrm>
              <a:off x="6524392" y="5673740"/>
              <a:ext cx="11076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51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Zn</a:t>
              </a:r>
              <a:endParaRPr/>
            </a:p>
          </p:txBody>
        </p:sp>
        <p:sp>
          <p:nvSpPr>
            <p:cNvPr id="296" name="Google Shape;296;p38"/>
            <p:cNvSpPr txBox="1"/>
            <p:nvPr/>
          </p:nvSpPr>
          <p:spPr>
            <a:xfrm>
              <a:off x="18169125" y="5339178"/>
              <a:ext cx="45135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51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ZnSO</a:t>
              </a:r>
              <a:r>
                <a:rPr lang="en-US" sz="5510" baseline="-25000"/>
                <a:t>4</a:t>
              </a:r>
              <a:endParaRPr baseline="-25000"/>
            </a:p>
          </p:txBody>
        </p:sp>
        <p:sp>
          <p:nvSpPr>
            <p:cNvPr id="297" name="Google Shape;297;p38"/>
            <p:cNvSpPr txBox="1"/>
            <p:nvPr/>
          </p:nvSpPr>
          <p:spPr>
            <a:xfrm>
              <a:off x="14421359" y="5469173"/>
              <a:ext cx="15918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51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</a:t>
              </a:r>
              <a:r>
                <a:rPr lang="en-US" sz="5510" b="0" i="0" u="none" strike="noStrike" cap="none" baseline="-250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aseline="-25000"/>
            </a:p>
          </p:txBody>
        </p:sp>
      </p:grpSp>
      <p:sp>
        <p:nvSpPr>
          <p:cNvPr id="298" name="Google Shape;298;p38"/>
          <p:cNvSpPr/>
          <p:nvPr/>
        </p:nvSpPr>
        <p:spPr>
          <a:xfrm>
            <a:off x="10161760" y="7194196"/>
            <a:ext cx="2480880" cy="3092792"/>
          </a:xfrm>
          <a:custGeom>
            <a:avLst/>
            <a:gdLst/>
            <a:ahLst/>
            <a:cxnLst/>
            <a:rect l="l" t="t" r="r" b="b"/>
            <a:pathLst>
              <a:path w="2480880" h="3092792" extrusionOk="0">
                <a:moveTo>
                  <a:pt x="0" y="0"/>
                </a:moveTo>
                <a:lnTo>
                  <a:pt x="2480880" y="0"/>
                </a:lnTo>
                <a:lnTo>
                  <a:pt x="2480880" y="3092792"/>
                </a:lnTo>
                <a:lnTo>
                  <a:pt x="0" y="30927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l="-54217" r="-74066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99" name="Google Shape;299;p38"/>
          <p:cNvSpPr/>
          <p:nvPr/>
        </p:nvSpPr>
        <p:spPr>
          <a:xfrm>
            <a:off x="0" y="6354919"/>
            <a:ext cx="3879885" cy="3932081"/>
          </a:xfrm>
          <a:custGeom>
            <a:avLst/>
            <a:gdLst/>
            <a:ahLst/>
            <a:cxnLst/>
            <a:rect l="l" t="t" r="r" b="b"/>
            <a:pathLst>
              <a:path w="3879885" h="3932081" extrusionOk="0">
                <a:moveTo>
                  <a:pt x="0" y="0"/>
                </a:moveTo>
                <a:lnTo>
                  <a:pt x="3879885" y="0"/>
                </a:lnTo>
                <a:lnTo>
                  <a:pt x="3879885" y="3932081"/>
                </a:lnTo>
                <a:lnTo>
                  <a:pt x="0" y="39320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39"/>
          <p:cNvGrpSpPr/>
          <p:nvPr/>
        </p:nvGrpSpPr>
        <p:grpSpPr>
          <a:xfrm>
            <a:off x="586607" y="1394012"/>
            <a:ext cx="16891679" cy="3830663"/>
            <a:chOff x="0" y="1"/>
            <a:chExt cx="22522239" cy="5107551"/>
          </a:xfrm>
        </p:grpSpPr>
        <p:sp>
          <p:nvSpPr>
            <p:cNvPr id="305" name="Google Shape;305;p39"/>
            <p:cNvSpPr/>
            <p:nvPr/>
          </p:nvSpPr>
          <p:spPr>
            <a:xfrm>
              <a:off x="0" y="555179"/>
              <a:ext cx="2246327" cy="2249139"/>
            </a:xfrm>
            <a:custGeom>
              <a:avLst/>
              <a:gdLst/>
              <a:ahLst/>
              <a:cxnLst/>
              <a:rect l="l" t="t" r="r" b="b"/>
              <a:pathLst>
                <a:path w="2246327" h="2249139" extrusionOk="0">
                  <a:moveTo>
                    <a:pt x="0" y="0"/>
                  </a:moveTo>
                  <a:lnTo>
                    <a:pt x="2246327" y="0"/>
                  </a:lnTo>
                  <a:lnTo>
                    <a:pt x="2246327" y="2249139"/>
                  </a:lnTo>
                  <a:lnTo>
                    <a:pt x="0" y="224913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6" name="Google Shape;306;p39"/>
            <p:cNvSpPr/>
            <p:nvPr/>
          </p:nvSpPr>
          <p:spPr>
            <a:xfrm>
              <a:off x="3034483" y="1086404"/>
              <a:ext cx="1390936" cy="1390936"/>
            </a:xfrm>
            <a:custGeom>
              <a:avLst/>
              <a:gdLst/>
              <a:ahLst/>
              <a:cxnLst/>
              <a:rect l="l" t="t" r="r" b="b"/>
              <a:pathLst>
                <a:path w="1390936" h="1390936" extrusionOk="0">
                  <a:moveTo>
                    <a:pt x="0" y="0"/>
                  </a:moveTo>
                  <a:lnTo>
                    <a:pt x="1390936" y="0"/>
                  </a:lnTo>
                  <a:lnTo>
                    <a:pt x="1390936" y="1390936"/>
                  </a:lnTo>
                  <a:lnTo>
                    <a:pt x="0" y="13909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7" name="Google Shape;307;p39"/>
            <p:cNvSpPr/>
            <p:nvPr/>
          </p:nvSpPr>
          <p:spPr>
            <a:xfrm rot="1073513">
              <a:off x="4634792" y="728195"/>
              <a:ext cx="5081072" cy="2163425"/>
            </a:xfrm>
            <a:custGeom>
              <a:avLst/>
              <a:gdLst/>
              <a:ahLst/>
              <a:cxnLst/>
              <a:rect l="l" t="t" r="r" b="b"/>
              <a:pathLst>
                <a:path w="5076474" h="2161467" extrusionOk="0">
                  <a:moveTo>
                    <a:pt x="0" y="0"/>
                  </a:moveTo>
                  <a:lnTo>
                    <a:pt x="5076473" y="0"/>
                  </a:lnTo>
                  <a:lnTo>
                    <a:pt x="5076473" y="2161467"/>
                  </a:lnTo>
                  <a:lnTo>
                    <a:pt x="0" y="216146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8" name="Google Shape;308;p39"/>
            <p:cNvSpPr/>
            <p:nvPr/>
          </p:nvSpPr>
          <p:spPr>
            <a:xfrm>
              <a:off x="17784878" y="1184993"/>
              <a:ext cx="1390936" cy="1390936"/>
            </a:xfrm>
            <a:custGeom>
              <a:avLst/>
              <a:gdLst/>
              <a:ahLst/>
              <a:cxnLst/>
              <a:rect l="l" t="t" r="r" b="b"/>
              <a:pathLst>
                <a:path w="1390936" h="1390936" extrusionOk="0">
                  <a:moveTo>
                    <a:pt x="0" y="0"/>
                  </a:moveTo>
                  <a:lnTo>
                    <a:pt x="1390936" y="0"/>
                  </a:lnTo>
                  <a:lnTo>
                    <a:pt x="1390936" y="1390936"/>
                  </a:lnTo>
                  <a:lnTo>
                    <a:pt x="0" y="13909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9" name="Google Shape;309;p39"/>
            <p:cNvGrpSpPr/>
            <p:nvPr/>
          </p:nvGrpSpPr>
          <p:grpSpPr>
            <a:xfrm rot="10800000">
              <a:off x="10515612" y="555195"/>
              <a:ext cx="2932365" cy="2507204"/>
              <a:chOff x="0" y="0"/>
              <a:chExt cx="461579" cy="394655"/>
            </a:xfrm>
          </p:grpSpPr>
          <p:sp>
            <p:nvSpPr>
              <p:cNvPr id="310" name="Google Shape;310;p39"/>
              <p:cNvSpPr/>
              <p:nvPr/>
            </p:nvSpPr>
            <p:spPr>
              <a:xfrm>
                <a:off x="0" y="0"/>
                <a:ext cx="461579" cy="394655"/>
              </a:xfrm>
              <a:custGeom>
                <a:avLst/>
                <a:gdLst/>
                <a:ahLst/>
                <a:cxnLst/>
                <a:rect l="l" t="t" r="r" b="b"/>
                <a:pathLst>
                  <a:path w="461579" h="394655" extrusionOk="0">
                    <a:moveTo>
                      <a:pt x="239386" y="165518"/>
                    </a:moveTo>
                    <a:lnTo>
                      <a:pt x="461579" y="165518"/>
                    </a:lnTo>
                    <a:lnTo>
                      <a:pt x="461579" y="229124"/>
                    </a:lnTo>
                    <a:lnTo>
                      <a:pt x="239373" y="229124"/>
                    </a:lnTo>
                    <a:lnTo>
                      <a:pt x="302255" y="394655"/>
                    </a:lnTo>
                    <a:lnTo>
                      <a:pt x="0" y="197328"/>
                    </a:lnTo>
                    <a:lnTo>
                      <a:pt x="302255" y="0"/>
                    </a:lnTo>
                    <a:lnTo>
                      <a:pt x="239386" y="1655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1" name="Google Shape;311;p39"/>
              <p:cNvSpPr txBox="1"/>
              <p:nvPr/>
            </p:nvSpPr>
            <p:spPr>
              <a:xfrm>
                <a:off x="120650" y="127000"/>
                <a:ext cx="340800" cy="10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2" name="Google Shape;312;p39"/>
            <p:cNvSpPr/>
            <p:nvPr/>
          </p:nvSpPr>
          <p:spPr>
            <a:xfrm>
              <a:off x="19769733" y="605757"/>
              <a:ext cx="2752506" cy="2147983"/>
            </a:xfrm>
            <a:custGeom>
              <a:avLst/>
              <a:gdLst/>
              <a:ahLst/>
              <a:cxnLst/>
              <a:rect l="l" t="t" r="r" b="b"/>
              <a:pathLst>
                <a:path w="2752506" h="2147983" extrusionOk="0">
                  <a:moveTo>
                    <a:pt x="0" y="0"/>
                  </a:moveTo>
                  <a:lnTo>
                    <a:pt x="2752505" y="0"/>
                  </a:lnTo>
                  <a:lnTo>
                    <a:pt x="2752505" y="2147983"/>
                  </a:lnTo>
                  <a:lnTo>
                    <a:pt x="0" y="21479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6709" t="-55467" r="-37179" b="-60856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3" name="Google Shape;313;p39"/>
            <p:cNvSpPr/>
            <p:nvPr/>
          </p:nvSpPr>
          <p:spPr>
            <a:xfrm>
              <a:off x="13888501" y="555179"/>
              <a:ext cx="1913289" cy="1915683"/>
            </a:xfrm>
            <a:custGeom>
              <a:avLst/>
              <a:gdLst/>
              <a:ahLst/>
              <a:cxnLst/>
              <a:rect l="l" t="t" r="r" b="b"/>
              <a:pathLst>
                <a:path w="1913289" h="1915683" extrusionOk="0">
                  <a:moveTo>
                    <a:pt x="0" y="0"/>
                  </a:moveTo>
                  <a:lnTo>
                    <a:pt x="1913289" y="0"/>
                  </a:lnTo>
                  <a:lnTo>
                    <a:pt x="1913289" y="1915683"/>
                  </a:lnTo>
                  <a:lnTo>
                    <a:pt x="0" y="191568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4" name="Google Shape;314;p39"/>
            <p:cNvSpPr/>
            <p:nvPr/>
          </p:nvSpPr>
          <p:spPr>
            <a:xfrm>
              <a:off x="15361265" y="1880461"/>
              <a:ext cx="2074366" cy="2076962"/>
            </a:xfrm>
            <a:custGeom>
              <a:avLst/>
              <a:gdLst/>
              <a:ahLst/>
              <a:cxnLst/>
              <a:rect l="l" t="t" r="r" b="b"/>
              <a:pathLst>
                <a:path w="2074366" h="2076962" extrusionOk="0">
                  <a:moveTo>
                    <a:pt x="0" y="0"/>
                  </a:moveTo>
                  <a:lnTo>
                    <a:pt x="2074366" y="0"/>
                  </a:lnTo>
                  <a:lnTo>
                    <a:pt x="2074366" y="2076962"/>
                  </a:lnTo>
                  <a:lnTo>
                    <a:pt x="0" y="20769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5" name="Google Shape;315;p39"/>
            <p:cNvSpPr txBox="1"/>
            <p:nvPr/>
          </p:nvSpPr>
          <p:spPr>
            <a:xfrm>
              <a:off x="408105" y="3871698"/>
              <a:ext cx="2775600" cy="100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9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Metal</a:t>
              </a:r>
              <a:endParaRPr/>
            </a:p>
          </p:txBody>
        </p:sp>
        <p:sp>
          <p:nvSpPr>
            <p:cNvPr id="316" name="Google Shape;316;p39"/>
            <p:cNvSpPr txBox="1"/>
            <p:nvPr/>
          </p:nvSpPr>
          <p:spPr>
            <a:xfrm>
              <a:off x="5571240" y="3852648"/>
              <a:ext cx="18510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Acid</a:t>
              </a:r>
              <a:endParaRPr/>
            </a:p>
          </p:txBody>
        </p:sp>
        <p:sp>
          <p:nvSpPr>
            <p:cNvPr id="317" name="Google Shape;317;p39"/>
            <p:cNvSpPr txBox="1"/>
            <p:nvPr/>
          </p:nvSpPr>
          <p:spPr>
            <a:xfrm>
              <a:off x="12115924" y="4081252"/>
              <a:ext cx="72864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Metal+Nonmetal</a:t>
              </a:r>
              <a:endParaRPr/>
            </a:p>
          </p:txBody>
        </p:sp>
        <p:sp>
          <p:nvSpPr>
            <p:cNvPr id="318" name="Google Shape;318;p39"/>
            <p:cNvSpPr txBox="1"/>
            <p:nvPr/>
          </p:nvSpPr>
          <p:spPr>
            <a:xfrm>
              <a:off x="19828118" y="4081248"/>
              <a:ext cx="2694000" cy="102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/>
            </a:p>
          </p:txBody>
        </p:sp>
      </p:grpSp>
      <p:grpSp>
        <p:nvGrpSpPr>
          <p:cNvPr id="319" name="Google Shape;319;p39"/>
          <p:cNvGrpSpPr/>
          <p:nvPr/>
        </p:nvGrpSpPr>
        <p:grpSpPr>
          <a:xfrm>
            <a:off x="-2129076" y="5490008"/>
            <a:ext cx="18522845" cy="1757720"/>
            <a:chOff x="0" y="-95250"/>
            <a:chExt cx="24697127" cy="2343627"/>
          </a:xfrm>
        </p:grpSpPr>
        <p:sp>
          <p:nvSpPr>
            <p:cNvPr id="320" name="Google Shape;320;p39"/>
            <p:cNvSpPr txBox="1"/>
            <p:nvPr/>
          </p:nvSpPr>
          <p:spPr>
            <a:xfrm>
              <a:off x="5066962" y="1328877"/>
              <a:ext cx="491700" cy="9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81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</a:t>
              </a:r>
              <a:endParaRPr/>
            </a:p>
          </p:txBody>
        </p:sp>
        <p:sp>
          <p:nvSpPr>
            <p:cNvPr id="321" name="Google Shape;321;p39"/>
            <p:cNvSpPr txBox="1"/>
            <p:nvPr/>
          </p:nvSpPr>
          <p:spPr>
            <a:xfrm>
              <a:off x="9458148" y="1328877"/>
              <a:ext cx="1363800" cy="9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81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HCl</a:t>
              </a:r>
              <a:endParaRPr/>
            </a:p>
          </p:txBody>
        </p:sp>
        <p:sp>
          <p:nvSpPr>
            <p:cNvPr id="322" name="Google Shape;322;p39"/>
            <p:cNvSpPr/>
            <p:nvPr/>
          </p:nvSpPr>
          <p:spPr>
            <a:xfrm>
              <a:off x="7196774" y="1556340"/>
              <a:ext cx="623330" cy="623330"/>
            </a:xfrm>
            <a:custGeom>
              <a:avLst/>
              <a:gdLst/>
              <a:ahLst/>
              <a:cxnLst/>
              <a:rect l="l" t="t" r="r" b="b"/>
              <a:pathLst>
                <a:path w="623330" h="623330" extrusionOk="0">
                  <a:moveTo>
                    <a:pt x="0" y="0"/>
                  </a:moveTo>
                  <a:lnTo>
                    <a:pt x="623329" y="0"/>
                  </a:lnTo>
                  <a:lnTo>
                    <a:pt x="623329" y="623329"/>
                  </a:lnTo>
                  <a:lnTo>
                    <a:pt x="0" y="62332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4" name="Google Shape;324;p39"/>
            <p:cNvSpPr txBox="1"/>
            <p:nvPr/>
          </p:nvSpPr>
          <p:spPr>
            <a:xfrm>
              <a:off x="15968339" y="1328877"/>
              <a:ext cx="2414700" cy="9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81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XCl</a:t>
              </a:r>
              <a:endParaRPr/>
            </a:p>
          </p:txBody>
        </p:sp>
        <p:sp>
          <p:nvSpPr>
            <p:cNvPr id="325" name="Google Shape;325;p39"/>
            <p:cNvSpPr/>
            <p:nvPr/>
          </p:nvSpPr>
          <p:spPr>
            <a:xfrm>
              <a:off x="20021053" y="1556340"/>
              <a:ext cx="623330" cy="623330"/>
            </a:xfrm>
            <a:custGeom>
              <a:avLst/>
              <a:gdLst/>
              <a:ahLst/>
              <a:cxnLst/>
              <a:rect l="l" t="t" r="r" b="b"/>
              <a:pathLst>
                <a:path w="623330" h="623330" extrusionOk="0">
                  <a:moveTo>
                    <a:pt x="0" y="0"/>
                  </a:moveTo>
                  <a:lnTo>
                    <a:pt x="623330" y="0"/>
                  </a:lnTo>
                  <a:lnTo>
                    <a:pt x="623330" y="623329"/>
                  </a:lnTo>
                  <a:lnTo>
                    <a:pt x="0" y="62332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6" name="Google Shape;326;p39"/>
            <p:cNvSpPr txBox="1"/>
            <p:nvPr/>
          </p:nvSpPr>
          <p:spPr>
            <a:xfrm>
              <a:off x="22282427" y="1328877"/>
              <a:ext cx="2414700" cy="91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1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81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Gas</a:t>
              </a:r>
              <a:endParaRPr/>
            </a:p>
          </p:txBody>
        </p:sp>
        <p:sp>
          <p:nvSpPr>
            <p:cNvPr id="327" name="Google Shape;327;p39"/>
            <p:cNvSpPr txBox="1"/>
            <p:nvPr/>
          </p:nvSpPr>
          <p:spPr>
            <a:xfrm>
              <a:off x="0" y="-95250"/>
              <a:ext cx="12235200" cy="287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8" name="Google Shape;328;p39"/>
          <p:cNvSpPr txBox="1"/>
          <p:nvPr/>
        </p:nvSpPr>
        <p:spPr>
          <a:xfrm>
            <a:off x="860150" y="8084175"/>
            <a:ext cx="16571700" cy="8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742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Single Replacement</a:t>
            </a:r>
            <a:r>
              <a:rPr lang="en-US" sz="5742" b="1"/>
              <a:t> or Displacement </a:t>
            </a:r>
            <a:r>
              <a:rPr lang="en-US" sz="5742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Reaction</a:t>
            </a:r>
            <a:endParaRPr/>
          </a:p>
        </p:txBody>
      </p:sp>
      <p:sp>
        <p:nvSpPr>
          <p:cNvPr id="329" name="Google Shape;329;p39"/>
          <p:cNvSpPr txBox="1"/>
          <p:nvPr/>
        </p:nvSpPr>
        <p:spPr>
          <a:xfrm>
            <a:off x="3592350" y="9074025"/>
            <a:ext cx="11103300" cy="8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500">
                <a:solidFill>
                  <a:schemeClr val="dk1"/>
                </a:solidFill>
              </a:rPr>
              <a:t>What gas is produced when a metal reacts with acid?</a:t>
            </a:r>
            <a:endParaRPr sz="5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A63661D0-E9E5-A5FB-4D11-A357D296781F}"/>
              </a:ext>
            </a:extLst>
          </p:cNvPr>
          <p:cNvSpPr/>
          <p:nvPr/>
        </p:nvSpPr>
        <p:spPr>
          <a:xfrm>
            <a:off x="7236542" y="6758871"/>
            <a:ext cx="1907458" cy="488857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0"/>
          <p:cNvSpPr/>
          <p:nvPr/>
        </p:nvSpPr>
        <p:spPr>
          <a:xfrm>
            <a:off x="0" y="331797"/>
            <a:ext cx="2896215" cy="2896215"/>
          </a:xfrm>
          <a:custGeom>
            <a:avLst/>
            <a:gdLst/>
            <a:ahLst/>
            <a:cxnLst/>
            <a:rect l="l" t="t" r="r" b="b"/>
            <a:pathLst>
              <a:path w="2896215" h="2896215" extrusionOk="0">
                <a:moveTo>
                  <a:pt x="0" y="0"/>
                </a:moveTo>
                <a:lnTo>
                  <a:pt x="2896215" y="0"/>
                </a:lnTo>
                <a:lnTo>
                  <a:pt x="2896215" y="2896216"/>
                </a:lnTo>
                <a:lnTo>
                  <a:pt x="0" y="28962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35" name="Google Shape;335;p40"/>
          <p:cNvSpPr txBox="1"/>
          <p:nvPr/>
        </p:nvSpPr>
        <p:spPr>
          <a:xfrm>
            <a:off x="2435727" y="141605"/>
            <a:ext cx="148236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Hydrochloric Acid (HCl)</a:t>
            </a:r>
            <a:endParaRPr/>
          </a:p>
        </p:txBody>
      </p:sp>
      <p:sp>
        <p:nvSpPr>
          <p:cNvPr id="336" name="Google Shape;336;p40"/>
          <p:cNvSpPr txBox="1"/>
          <p:nvPr/>
        </p:nvSpPr>
        <p:spPr>
          <a:xfrm>
            <a:off x="2896215" y="942975"/>
            <a:ext cx="14781900" cy="16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HCl is a strong, corrosive acid that can irritate skin, eyes, and lungs, so it must be handled carefully.</a:t>
            </a:r>
            <a:endParaRPr/>
          </a:p>
        </p:txBody>
      </p:sp>
      <p:sp>
        <p:nvSpPr>
          <p:cNvPr id="337" name="Google Shape;337;p40"/>
          <p:cNvSpPr txBox="1"/>
          <p:nvPr/>
        </p:nvSpPr>
        <p:spPr>
          <a:xfrm>
            <a:off x="514350" y="3151813"/>
            <a:ext cx="17386800" cy="68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886857" marR="0" lvl="1" indent="-443428" algn="l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7"/>
              <a:buFont typeface="Arial"/>
              <a:buChar char="•"/>
            </a:pPr>
            <a:r>
              <a:rPr lang="en-US" sz="410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Wear goggles and gloves any time you work with HCl.</a:t>
            </a:r>
            <a:endParaRPr/>
          </a:p>
          <a:p>
            <a:pPr marL="886857" marR="0" lvl="1" indent="-443428" algn="l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7"/>
              <a:buFont typeface="Arial"/>
              <a:buChar char="•"/>
            </a:pPr>
            <a:r>
              <a:rPr lang="en-US" sz="410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only small, teacher-approved amounts of acid.</a:t>
            </a:r>
            <a:endParaRPr/>
          </a:p>
          <a:p>
            <a:pPr marL="886857" marR="0" lvl="1" indent="-443428" algn="l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7"/>
              <a:buFont typeface="Arial"/>
              <a:buChar char="•"/>
            </a:pPr>
            <a:r>
              <a:rPr lang="en-US" sz="410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HCl gets on your skin or clothes, rinse with water immediately</a:t>
            </a:r>
            <a:endParaRPr/>
          </a:p>
          <a:p>
            <a:pPr marL="886857" marR="0" lvl="1" indent="-443428" algn="l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7"/>
              <a:buFont typeface="Arial"/>
              <a:buChar char="•"/>
            </a:pPr>
            <a:r>
              <a:rPr lang="en-US" sz="410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Never smell the acid</a:t>
            </a:r>
            <a:endParaRPr/>
          </a:p>
          <a:p>
            <a:pPr marL="886857" marR="0" lvl="1" indent="-443428" algn="l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7"/>
              <a:buFont typeface="Arial"/>
              <a:buChar char="•"/>
            </a:pPr>
            <a:r>
              <a:rPr lang="en-US" sz="410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acid slowly to test tubes to avoid splashing.</a:t>
            </a:r>
            <a:endParaRPr/>
          </a:p>
          <a:p>
            <a:pPr marL="886857" marR="0" lvl="1" indent="-443428" algn="l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7"/>
              <a:buFont typeface="Arial"/>
              <a:buChar char="•"/>
            </a:pPr>
            <a:r>
              <a:rPr lang="en-US" sz="410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Keep all test tubes pointed away from yourself and others.</a:t>
            </a:r>
            <a:endParaRPr/>
          </a:p>
          <a:p>
            <a:pPr marL="886857" marR="0" lvl="1" indent="-443428" algn="l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7"/>
              <a:buFont typeface="Arial"/>
              <a:buChar char="•"/>
            </a:pPr>
            <a:r>
              <a:rPr lang="en-US" sz="410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not mix HCl with anything unless the teacher instructs you to.</a:t>
            </a:r>
            <a:endParaRPr/>
          </a:p>
          <a:p>
            <a:pPr marL="886857" marR="0" lvl="1" indent="-443428" algn="l" rtl="0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7"/>
              <a:buFont typeface="Arial"/>
              <a:buChar char="•"/>
            </a:pPr>
            <a:r>
              <a:rPr lang="en-US" sz="410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Follow the teacher’s directions for cleaning up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1"/>
          <p:cNvSpPr/>
          <p:nvPr/>
        </p:nvSpPr>
        <p:spPr>
          <a:xfrm>
            <a:off x="258833" y="4991131"/>
            <a:ext cx="5468738" cy="4429678"/>
          </a:xfrm>
          <a:custGeom>
            <a:avLst/>
            <a:gdLst/>
            <a:ahLst/>
            <a:cxnLst/>
            <a:rect l="l" t="t" r="r" b="b"/>
            <a:pathLst>
              <a:path w="5468738" h="4429678" extrusionOk="0">
                <a:moveTo>
                  <a:pt x="0" y="0"/>
                </a:moveTo>
                <a:lnTo>
                  <a:pt x="5468738" y="0"/>
                </a:lnTo>
                <a:lnTo>
                  <a:pt x="5468738" y="4429678"/>
                </a:lnTo>
                <a:lnTo>
                  <a:pt x="0" y="44296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43" name="Google Shape;343;p41"/>
          <p:cNvSpPr txBox="1"/>
          <p:nvPr/>
        </p:nvSpPr>
        <p:spPr>
          <a:xfrm>
            <a:off x="6185555" y="820159"/>
            <a:ext cx="11394600" cy="86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93253" marR="0" lvl="1" indent="-49662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Char char="•"/>
            </a:pPr>
            <a:r>
              <a:rPr lang="en-US" sz="4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Test only small amounts of gas and point the test tube away from people.</a:t>
            </a:r>
            <a:endParaRPr/>
          </a:p>
          <a:p>
            <a:pPr marL="993253" marR="0" lvl="1" indent="-49662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Char char="•"/>
            </a:pPr>
            <a:r>
              <a:rPr lang="en-US" sz="4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Light the wooden splint at the flame station and hold it at arm’s length.</a:t>
            </a:r>
            <a:endParaRPr/>
          </a:p>
          <a:p>
            <a:pPr marL="993253" marR="0" lvl="1" indent="-49662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Char char="•"/>
            </a:pPr>
            <a:r>
              <a:rPr lang="en-US" sz="4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Bring the splint to the test tube slowly, keeping goggles on at all times.</a:t>
            </a:r>
            <a:endParaRPr/>
          </a:p>
          <a:p>
            <a:pPr marL="993253" marR="0" lvl="1" indent="-496625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Arial"/>
              <a:buChar char="•"/>
            </a:pPr>
            <a:r>
              <a:rPr lang="en-US" sz="4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Extinguish the splint safely and never ignite gas directly from the reaction container.</a:t>
            </a:r>
            <a:endParaRPr/>
          </a:p>
        </p:txBody>
      </p:sp>
      <p:sp>
        <p:nvSpPr>
          <p:cNvPr id="344" name="Google Shape;344;p41"/>
          <p:cNvSpPr/>
          <p:nvPr/>
        </p:nvSpPr>
        <p:spPr>
          <a:xfrm>
            <a:off x="1171349" y="505903"/>
            <a:ext cx="4373288" cy="4373288"/>
          </a:xfrm>
          <a:custGeom>
            <a:avLst/>
            <a:gdLst/>
            <a:ahLst/>
            <a:cxnLst/>
            <a:rect l="l" t="t" r="r" b="b"/>
            <a:pathLst>
              <a:path w="4373288" h="4373288" extrusionOk="0">
                <a:moveTo>
                  <a:pt x="0" y="0"/>
                </a:moveTo>
                <a:lnTo>
                  <a:pt x="4373287" y="0"/>
                </a:lnTo>
                <a:lnTo>
                  <a:pt x="4373287" y="4373287"/>
                </a:lnTo>
                <a:lnTo>
                  <a:pt x="0" y="43732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42"/>
          <p:cNvSpPr txBox="1"/>
          <p:nvPr/>
        </p:nvSpPr>
        <p:spPr>
          <a:xfrm>
            <a:off x="8507107" y="433737"/>
            <a:ext cx="7409400" cy="8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15" b="1" i="0" u="none" strike="noStrike" cap="none">
                <a:solidFill>
                  <a:srgbClr val="231F20"/>
                </a:solidFill>
                <a:latin typeface="Arial"/>
                <a:ea typeface="Arial"/>
                <a:cs typeface="Arial"/>
                <a:sym typeface="Arial"/>
              </a:rPr>
              <a:t>Directions</a:t>
            </a:r>
            <a:endParaRPr/>
          </a:p>
        </p:txBody>
      </p:sp>
      <p:sp>
        <p:nvSpPr>
          <p:cNvPr id="350" name="Google Shape;350;p42"/>
          <p:cNvSpPr txBox="1"/>
          <p:nvPr/>
        </p:nvSpPr>
        <p:spPr>
          <a:xfrm>
            <a:off x="9139238" y="4622999"/>
            <a:ext cx="9600" cy="2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42894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1" name="Google Shape;351;p42"/>
          <p:cNvGrpSpPr/>
          <p:nvPr/>
        </p:nvGrpSpPr>
        <p:grpSpPr>
          <a:xfrm>
            <a:off x="477421" y="446865"/>
            <a:ext cx="6129117" cy="9392967"/>
            <a:chOff x="0" y="-403"/>
            <a:chExt cx="8172156" cy="12523955"/>
          </a:xfrm>
        </p:grpSpPr>
        <p:sp>
          <p:nvSpPr>
            <p:cNvPr id="352" name="Google Shape;352;p42"/>
            <p:cNvSpPr/>
            <p:nvPr/>
          </p:nvSpPr>
          <p:spPr>
            <a:xfrm>
              <a:off x="0" y="1455009"/>
              <a:ext cx="5703885" cy="8179966"/>
            </a:xfrm>
            <a:custGeom>
              <a:avLst/>
              <a:gdLst/>
              <a:ahLst/>
              <a:cxnLst/>
              <a:rect l="l" t="t" r="r" b="b"/>
              <a:pathLst>
                <a:path w="5703885" h="8179966" extrusionOk="0">
                  <a:moveTo>
                    <a:pt x="0" y="0"/>
                  </a:moveTo>
                  <a:lnTo>
                    <a:pt x="5703885" y="0"/>
                  </a:lnTo>
                  <a:lnTo>
                    <a:pt x="5703885" y="8179966"/>
                  </a:lnTo>
                  <a:lnTo>
                    <a:pt x="0" y="817996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l="-2189" t="-11799" r="-2199"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3" name="Google Shape;353;p42"/>
            <p:cNvSpPr txBox="1"/>
            <p:nvPr/>
          </p:nvSpPr>
          <p:spPr>
            <a:xfrm>
              <a:off x="3051485" y="6180726"/>
              <a:ext cx="959100" cy="2328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9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728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</a:t>
              </a:r>
              <a:endParaRPr/>
            </a:p>
          </p:txBody>
        </p:sp>
        <p:sp>
          <p:nvSpPr>
            <p:cNvPr id="354" name="Google Shape;354;p42"/>
            <p:cNvSpPr/>
            <p:nvPr/>
          </p:nvSpPr>
          <p:spPr>
            <a:xfrm>
              <a:off x="2989276" y="6264715"/>
              <a:ext cx="1027748" cy="976630"/>
            </a:xfrm>
            <a:custGeom>
              <a:avLst/>
              <a:gdLst/>
              <a:ahLst/>
              <a:cxnLst/>
              <a:rect l="l" t="t" r="r" b="b"/>
              <a:pathLst>
                <a:path w="1027748" h="976630" extrusionOk="0">
                  <a:moveTo>
                    <a:pt x="0" y="886460"/>
                  </a:moveTo>
                  <a:cubicBezTo>
                    <a:pt x="0" y="885190"/>
                    <a:pt x="1270" y="787400"/>
                    <a:pt x="6350" y="759460"/>
                  </a:cubicBezTo>
                  <a:cubicBezTo>
                    <a:pt x="8890" y="744220"/>
                    <a:pt x="13970" y="737870"/>
                    <a:pt x="16510" y="727710"/>
                  </a:cubicBezTo>
                  <a:cubicBezTo>
                    <a:pt x="19050" y="716280"/>
                    <a:pt x="21590" y="693420"/>
                    <a:pt x="21590" y="693420"/>
                  </a:cubicBezTo>
                  <a:cubicBezTo>
                    <a:pt x="21590" y="693420"/>
                    <a:pt x="22860" y="685800"/>
                    <a:pt x="22860" y="681990"/>
                  </a:cubicBezTo>
                  <a:cubicBezTo>
                    <a:pt x="22860" y="678180"/>
                    <a:pt x="24130" y="671830"/>
                    <a:pt x="24130" y="671830"/>
                  </a:cubicBezTo>
                  <a:cubicBezTo>
                    <a:pt x="24130" y="671830"/>
                    <a:pt x="26670" y="664210"/>
                    <a:pt x="27940" y="660400"/>
                  </a:cubicBezTo>
                  <a:cubicBezTo>
                    <a:pt x="29210" y="657860"/>
                    <a:pt x="31750" y="650240"/>
                    <a:pt x="31750" y="650240"/>
                  </a:cubicBezTo>
                  <a:cubicBezTo>
                    <a:pt x="31750" y="650240"/>
                    <a:pt x="35560" y="643890"/>
                    <a:pt x="38100" y="641350"/>
                  </a:cubicBezTo>
                  <a:cubicBezTo>
                    <a:pt x="39370" y="638810"/>
                    <a:pt x="43180" y="632460"/>
                    <a:pt x="43180" y="632460"/>
                  </a:cubicBezTo>
                  <a:cubicBezTo>
                    <a:pt x="43180" y="632460"/>
                    <a:pt x="49530" y="627380"/>
                    <a:pt x="52070" y="624840"/>
                  </a:cubicBezTo>
                  <a:cubicBezTo>
                    <a:pt x="54610" y="622300"/>
                    <a:pt x="59690" y="617220"/>
                    <a:pt x="59690" y="617220"/>
                  </a:cubicBezTo>
                  <a:cubicBezTo>
                    <a:pt x="59690" y="617220"/>
                    <a:pt x="59690" y="617220"/>
                    <a:pt x="60960" y="617220"/>
                  </a:cubicBezTo>
                  <a:cubicBezTo>
                    <a:pt x="63500" y="614680"/>
                    <a:pt x="74930" y="593090"/>
                    <a:pt x="82550" y="579120"/>
                  </a:cubicBezTo>
                  <a:cubicBezTo>
                    <a:pt x="93980" y="560070"/>
                    <a:pt x="115570" y="533400"/>
                    <a:pt x="120650" y="515620"/>
                  </a:cubicBezTo>
                  <a:cubicBezTo>
                    <a:pt x="123190" y="502920"/>
                    <a:pt x="121920" y="492760"/>
                    <a:pt x="120650" y="485140"/>
                  </a:cubicBezTo>
                  <a:cubicBezTo>
                    <a:pt x="119380" y="478790"/>
                    <a:pt x="115570" y="476250"/>
                    <a:pt x="114300" y="469900"/>
                  </a:cubicBezTo>
                  <a:cubicBezTo>
                    <a:pt x="110490" y="453390"/>
                    <a:pt x="105410" y="417830"/>
                    <a:pt x="106680" y="389890"/>
                  </a:cubicBezTo>
                  <a:cubicBezTo>
                    <a:pt x="106680" y="356870"/>
                    <a:pt x="109220" y="317500"/>
                    <a:pt x="120650" y="285750"/>
                  </a:cubicBezTo>
                  <a:cubicBezTo>
                    <a:pt x="132080" y="255270"/>
                    <a:pt x="148590" y="218440"/>
                    <a:pt x="172720" y="201930"/>
                  </a:cubicBezTo>
                  <a:cubicBezTo>
                    <a:pt x="194310" y="186690"/>
                    <a:pt x="236220" y="185420"/>
                    <a:pt x="254000" y="185420"/>
                  </a:cubicBezTo>
                  <a:cubicBezTo>
                    <a:pt x="261620" y="185420"/>
                    <a:pt x="266700" y="187960"/>
                    <a:pt x="271780" y="189230"/>
                  </a:cubicBezTo>
                  <a:cubicBezTo>
                    <a:pt x="275590" y="189230"/>
                    <a:pt x="279400" y="190500"/>
                    <a:pt x="283210" y="187960"/>
                  </a:cubicBezTo>
                  <a:cubicBezTo>
                    <a:pt x="285750" y="186690"/>
                    <a:pt x="287020" y="175260"/>
                    <a:pt x="287020" y="175260"/>
                  </a:cubicBezTo>
                  <a:cubicBezTo>
                    <a:pt x="287020" y="175260"/>
                    <a:pt x="288290" y="168910"/>
                    <a:pt x="288290" y="165100"/>
                  </a:cubicBezTo>
                  <a:cubicBezTo>
                    <a:pt x="289560" y="161290"/>
                    <a:pt x="289560" y="153670"/>
                    <a:pt x="289560" y="153670"/>
                  </a:cubicBezTo>
                  <a:cubicBezTo>
                    <a:pt x="289560" y="153670"/>
                    <a:pt x="292100" y="147320"/>
                    <a:pt x="293370" y="143510"/>
                  </a:cubicBezTo>
                  <a:cubicBezTo>
                    <a:pt x="294640" y="139700"/>
                    <a:pt x="297180" y="133350"/>
                    <a:pt x="297180" y="133350"/>
                  </a:cubicBezTo>
                  <a:cubicBezTo>
                    <a:pt x="297180" y="133350"/>
                    <a:pt x="302260" y="127000"/>
                    <a:pt x="303530" y="124460"/>
                  </a:cubicBezTo>
                  <a:cubicBezTo>
                    <a:pt x="306070" y="121920"/>
                    <a:pt x="309880" y="115570"/>
                    <a:pt x="309880" y="115570"/>
                  </a:cubicBezTo>
                  <a:cubicBezTo>
                    <a:pt x="309880" y="115570"/>
                    <a:pt x="314960" y="110490"/>
                    <a:pt x="318770" y="107950"/>
                  </a:cubicBezTo>
                  <a:cubicBezTo>
                    <a:pt x="321310" y="105410"/>
                    <a:pt x="326390" y="100330"/>
                    <a:pt x="326390" y="100330"/>
                  </a:cubicBezTo>
                  <a:cubicBezTo>
                    <a:pt x="326390" y="100330"/>
                    <a:pt x="332740" y="97790"/>
                    <a:pt x="336550" y="95250"/>
                  </a:cubicBezTo>
                  <a:cubicBezTo>
                    <a:pt x="339090" y="93980"/>
                    <a:pt x="345440" y="90170"/>
                    <a:pt x="345440" y="90170"/>
                  </a:cubicBezTo>
                  <a:cubicBezTo>
                    <a:pt x="345440" y="90170"/>
                    <a:pt x="353060" y="88900"/>
                    <a:pt x="356870" y="87630"/>
                  </a:cubicBezTo>
                  <a:cubicBezTo>
                    <a:pt x="359410" y="86360"/>
                    <a:pt x="367030" y="85090"/>
                    <a:pt x="367030" y="85090"/>
                  </a:cubicBezTo>
                  <a:cubicBezTo>
                    <a:pt x="367030" y="85090"/>
                    <a:pt x="374650" y="85090"/>
                    <a:pt x="378460" y="85090"/>
                  </a:cubicBezTo>
                  <a:cubicBezTo>
                    <a:pt x="382270" y="85090"/>
                    <a:pt x="388620" y="85090"/>
                    <a:pt x="388620" y="85090"/>
                  </a:cubicBezTo>
                  <a:cubicBezTo>
                    <a:pt x="388620" y="85090"/>
                    <a:pt x="396240" y="86360"/>
                    <a:pt x="400050" y="87630"/>
                  </a:cubicBezTo>
                  <a:cubicBezTo>
                    <a:pt x="402590" y="88900"/>
                    <a:pt x="410210" y="90170"/>
                    <a:pt x="410210" y="90170"/>
                  </a:cubicBezTo>
                  <a:cubicBezTo>
                    <a:pt x="410210" y="90170"/>
                    <a:pt x="416560" y="93980"/>
                    <a:pt x="420370" y="95250"/>
                  </a:cubicBezTo>
                  <a:cubicBezTo>
                    <a:pt x="422910" y="96520"/>
                    <a:pt x="429260" y="100330"/>
                    <a:pt x="429260" y="100330"/>
                  </a:cubicBezTo>
                  <a:cubicBezTo>
                    <a:pt x="429260" y="100330"/>
                    <a:pt x="435610" y="105410"/>
                    <a:pt x="438150" y="107950"/>
                  </a:cubicBezTo>
                  <a:cubicBezTo>
                    <a:pt x="440690" y="110490"/>
                    <a:pt x="445770" y="114300"/>
                    <a:pt x="445770" y="114300"/>
                  </a:cubicBezTo>
                  <a:cubicBezTo>
                    <a:pt x="445770" y="115570"/>
                    <a:pt x="450850" y="120650"/>
                    <a:pt x="452120" y="124460"/>
                  </a:cubicBezTo>
                  <a:cubicBezTo>
                    <a:pt x="453390" y="125730"/>
                    <a:pt x="454660" y="128270"/>
                    <a:pt x="455930" y="129540"/>
                  </a:cubicBezTo>
                  <a:cubicBezTo>
                    <a:pt x="457200" y="129540"/>
                    <a:pt x="459740" y="129540"/>
                    <a:pt x="462280" y="129540"/>
                  </a:cubicBezTo>
                  <a:cubicBezTo>
                    <a:pt x="464820" y="129540"/>
                    <a:pt x="472440" y="129540"/>
                    <a:pt x="472440" y="129540"/>
                  </a:cubicBezTo>
                  <a:cubicBezTo>
                    <a:pt x="472440" y="129540"/>
                    <a:pt x="480060" y="130810"/>
                    <a:pt x="483870" y="132080"/>
                  </a:cubicBezTo>
                  <a:cubicBezTo>
                    <a:pt x="486410" y="132080"/>
                    <a:pt x="494030" y="134620"/>
                    <a:pt x="494030" y="134620"/>
                  </a:cubicBezTo>
                  <a:cubicBezTo>
                    <a:pt x="494030" y="134620"/>
                    <a:pt x="500380" y="137160"/>
                    <a:pt x="504190" y="139700"/>
                  </a:cubicBezTo>
                  <a:cubicBezTo>
                    <a:pt x="506730" y="140970"/>
                    <a:pt x="513080" y="144780"/>
                    <a:pt x="513080" y="144780"/>
                  </a:cubicBezTo>
                  <a:cubicBezTo>
                    <a:pt x="513080" y="144780"/>
                    <a:pt x="514350" y="147320"/>
                    <a:pt x="516890" y="147320"/>
                  </a:cubicBezTo>
                  <a:cubicBezTo>
                    <a:pt x="524510" y="148590"/>
                    <a:pt x="558800" y="120650"/>
                    <a:pt x="579120" y="118110"/>
                  </a:cubicBezTo>
                  <a:cubicBezTo>
                    <a:pt x="599440" y="115570"/>
                    <a:pt x="621030" y="134620"/>
                    <a:pt x="637540" y="129540"/>
                  </a:cubicBezTo>
                  <a:cubicBezTo>
                    <a:pt x="652780" y="124460"/>
                    <a:pt x="670560" y="100330"/>
                    <a:pt x="675640" y="90170"/>
                  </a:cubicBezTo>
                  <a:cubicBezTo>
                    <a:pt x="678180" y="85090"/>
                    <a:pt x="678180" y="78740"/>
                    <a:pt x="678180" y="78740"/>
                  </a:cubicBezTo>
                  <a:cubicBezTo>
                    <a:pt x="678180" y="77470"/>
                    <a:pt x="679450" y="71120"/>
                    <a:pt x="680720" y="67310"/>
                  </a:cubicBezTo>
                  <a:cubicBezTo>
                    <a:pt x="681990" y="63500"/>
                    <a:pt x="683260" y="57150"/>
                    <a:pt x="683260" y="57150"/>
                  </a:cubicBezTo>
                  <a:cubicBezTo>
                    <a:pt x="683260" y="57150"/>
                    <a:pt x="687070" y="50800"/>
                    <a:pt x="689610" y="46990"/>
                  </a:cubicBezTo>
                  <a:cubicBezTo>
                    <a:pt x="690880" y="44450"/>
                    <a:pt x="694690" y="38100"/>
                    <a:pt x="694690" y="38100"/>
                  </a:cubicBezTo>
                  <a:cubicBezTo>
                    <a:pt x="694690" y="38100"/>
                    <a:pt x="699770" y="31750"/>
                    <a:pt x="702310" y="29210"/>
                  </a:cubicBezTo>
                  <a:cubicBezTo>
                    <a:pt x="704850" y="26670"/>
                    <a:pt x="708660" y="21590"/>
                    <a:pt x="709930" y="21590"/>
                  </a:cubicBezTo>
                  <a:cubicBezTo>
                    <a:pt x="709930" y="21590"/>
                    <a:pt x="715010" y="17780"/>
                    <a:pt x="718820" y="15240"/>
                  </a:cubicBezTo>
                  <a:cubicBezTo>
                    <a:pt x="721360" y="13970"/>
                    <a:pt x="727710" y="10160"/>
                    <a:pt x="727710" y="8890"/>
                  </a:cubicBezTo>
                  <a:cubicBezTo>
                    <a:pt x="727710" y="8890"/>
                    <a:pt x="734060" y="7620"/>
                    <a:pt x="737870" y="6350"/>
                  </a:cubicBezTo>
                  <a:cubicBezTo>
                    <a:pt x="741680" y="5080"/>
                    <a:pt x="748030" y="2540"/>
                    <a:pt x="748030" y="2540"/>
                  </a:cubicBezTo>
                  <a:cubicBezTo>
                    <a:pt x="748030" y="2540"/>
                    <a:pt x="755650" y="1270"/>
                    <a:pt x="759460" y="1270"/>
                  </a:cubicBezTo>
                  <a:cubicBezTo>
                    <a:pt x="763270" y="1270"/>
                    <a:pt x="769620" y="0"/>
                    <a:pt x="770890" y="0"/>
                  </a:cubicBezTo>
                  <a:cubicBezTo>
                    <a:pt x="770890" y="0"/>
                    <a:pt x="777240" y="1270"/>
                    <a:pt x="781050" y="1270"/>
                  </a:cubicBezTo>
                  <a:cubicBezTo>
                    <a:pt x="784860" y="2540"/>
                    <a:pt x="792480" y="2540"/>
                    <a:pt x="792480" y="2540"/>
                  </a:cubicBezTo>
                  <a:cubicBezTo>
                    <a:pt x="792480" y="2540"/>
                    <a:pt x="798830" y="6350"/>
                    <a:pt x="802640" y="7620"/>
                  </a:cubicBezTo>
                  <a:cubicBezTo>
                    <a:pt x="805180" y="8890"/>
                    <a:pt x="812800" y="11430"/>
                    <a:pt x="812800" y="11430"/>
                  </a:cubicBezTo>
                  <a:cubicBezTo>
                    <a:pt x="812800" y="11430"/>
                    <a:pt x="817880" y="15240"/>
                    <a:pt x="821690" y="17780"/>
                  </a:cubicBezTo>
                  <a:cubicBezTo>
                    <a:pt x="824230" y="20320"/>
                    <a:pt x="830580" y="24130"/>
                    <a:pt x="830580" y="24130"/>
                  </a:cubicBezTo>
                  <a:cubicBezTo>
                    <a:pt x="830580" y="24130"/>
                    <a:pt x="835660" y="29210"/>
                    <a:pt x="836930" y="33020"/>
                  </a:cubicBezTo>
                  <a:cubicBezTo>
                    <a:pt x="839470" y="35560"/>
                    <a:pt x="844550" y="40640"/>
                    <a:pt x="844550" y="40640"/>
                  </a:cubicBezTo>
                  <a:cubicBezTo>
                    <a:pt x="844550" y="40640"/>
                    <a:pt x="848360" y="46990"/>
                    <a:pt x="849630" y="50800"/>
                  </a:cubicBezTo>
                  <a:cubicBezTo>
                    <a:pt x="850900" y="54610"/>
                    <a:pt x="854710" y="60960"/>
                    <a:pt x="854710" y="60960"/>
                  </a:cubicBezTo>
                  <a:cubicBezTo>
                    <a:pt x="854710" y="60960"/>
                    <a:pt x="855980" y="67310"/>
                    <a:pt x="857250" y="71120"/>
                  </a:cubicBezTo>
                  <a:cubicBezTo>
                    <a:pt x="857250" y="74930"/>
                    <a:pt x="858520" y="82550"/>
                    <a:pt x="858520" y="82550"/>
                  </a:cubicBezTo>
                  <a:cubicBezTo>
                    <a:pt x="858520" y="82550"/>
                    <a:pt x="858520" y="88900"/>
                    <a:pt x="858520" y="92710"/>
                  </a:cubicBezTo>
                  <a:cubicBezTo>
                    <a:pt x="858520" y="96520"/>
                    <a:pt x="858520" y="104140"/>
                    <a:pt x="858520" y="104140"/>
                  </a:cubicBezTo>
                  <a:cubicBezTo>
                    <a:pt x="858520" y="104140"/>
                    <a:pt x="848360" y="144780"/>
                    <a:pt x="850900" y="147320"/>
                  </a:cubicBezTo>
                  <a:cubicBezTo>
                    <a:pt x="852170" y="147320"/>
                    <a:pt x="855980" y="142240"/>
                    <a:pt x="855980" y="142240"/>
                  </a:cubicBezTo>
                  <a:cubicBezTo>
                    <a:pt x="857250" y="142240"/>
                    <a:pt x="863600" y="138430"/>
                    <a:pt x="866140" y="137160"/>
                  </a:cubicBezTo>
                  <a:cubicBezTo>
                    <a:pt x="869950" y="134620"/>
                    <a:pt x="876300" y="132080"/>
                    <a:pt x="876300" y="132080"/>
                  </a:cubicBezTo>
                  <a:cubicBezTo>
                    <a:pt x="876300" y="132080"/>
                    <a:pt x="882650" y="129540"/>
                    <a:pt x="886460" y="129540"/>
                  </a:cubicBezTo>
                  <a:cubicBezTo>
                    <a:pt x="890270" y="128270"/>
                    <a:pt x="896620" y="127000"/>
                    <a:pt x="897890" y="127000"/>
                  </a:cubicBezTo>
                  <a:cubicBezTo>
                    <a:pt x="897890" y="127000"/>
                    <a:pt x="904240" y="127000"/>
                    <a:pt x="908050" y="127000"/>
                  </a:cubicBezTo>
                  <a:cubicBezTo>
                    <a:pt x="911860" y="127000"/>
                    <a:pt x="919480" y="127000"/>
                    <a:pt x="919480" y="127000"/>
                  </a:cubicBezTo>
                  <a:cubicBezTo>
                    <a:pt x="919480" y="127000"/>
                    <a:pt x="927100" y="128270"/>
                    <a:pt x="929640" y="129540"/>
                  </a:cubicBezTo>
                  <a:cubicBezTo>
                    <a:pt x="933450" y="129540"/>
                    <a:pt x="941070" y="132080"/>
                    <a:pt x="941070" y="132080"/>
                  </a:cubicBezTo>
                  <a:cubicBezTo>
                    <a:pt x="941070" y="132080"/>
                    <a:pt x="947420" y="134620"/>
                    <a:pt x="949960" y="137160"/>
                  </a:cubicBezTo>
                  <a:cubicBezTo>
                    <a:pt x="953770" y="138430"/>
                    <a:pt x="960120" y="142240"/>
                    <a:pt x="960120" y="142240"/>
                  </a:cubicBezTo>
                  <a:cubicBezTo>
                    <a:pt x="960120" y="142240"/>
                    <a:pt x="965200" y="147320"/>
                    <a:pt x="969010" y="149860"/>
                  </a:cubicBezTo>
                  <a:cubicBezTo>
                    <a:pt x="971550" y="151130"/>
                    <a:pt x="976630" y="156210"/>
                    <a:pt x="976630" y="156210"/>
                  </a:cubicBezTo>
                  <a:cubicBezTo>
                    <a:pt x="976630" y="156210"/>
                    <a:pt x="980440" y="162560"/>
                    <a:pt x="982980" y="165100"/>
                  </a:cubicBezTo>
                  <a:cubicBezTo>
                    <a:pt x="985520" y="168910"/>
                    <a:pt x="989330" y="173990"/>
                    <a:pt x="989330" y="175260"/>
                  </a:cubicBezTo>
                  <a:cubicBezTo>
                    <a:pt x="989330" y="175260"/>
                    <a:pt x="991870" y="181610"/>
                    <a:pt x="993140" y="185420"/>
                  </a:cubicBezTo>
                  <a:cubicBezTo>
                    <a:pt x="994410" y="187960"/>
                    <a:pt x="996950" y="195580"/>
                    <a:pt x="996950" y="195580"/>
                  </a:cubicBezTo>
                  <a:cubicBezTo>
                    <a:pt x="996950" y="195580"/>
                    <a:pt x="996950" y="198120"/>
                    <a:pt x="998220" y="199390"/>
                  </a:cubicBezTo>
                  <a:cubicBezTo>
                    <a:pt x="998220" y="201930"/>
                    <a:pt x="1004570" y="205740"/>
                    <a:pt x="1004570" y="207010"/>
                  </a:cubicBezTo>
                  <a:cubicBezTo>
                    <a:pt x="1004570" y="207010"/>
                    <a:pt x="1008380" y="212090"/>
                    <a:pt x="1010920" y="215900"/>
                  </a:cubicBezTo>
                  <a:cubicBezTo>
                    <a:pt x="1012190" y="218440"/>
                    <a:pt x="1016000" y="224790"/>
                    <a:pt x="1016000" y="224790"/>
                  </a:cubicBezTo>
                  <a:cubicBezTo>
                    <a:pt x="1016000" y="224790"/>
                    <a:pt x="1018540" y="232410"/>
                    <a:pt x="1019810" y="234950"/>
                  </a:cubicBezTo>
                  <a:cubicBezTo>
                    <a:pt x="1021080" y="238760"/>
                    <a:pt x="1022350" y="246380"/>
                    <a:pt x="1023620" y="246380"/>
                  </a:cubicBezTo>
                  <a:cubicBezTo>
                    <a:pt x="1023620" y="246380"/>
                    <a:pt x="1023620" y="252730"/>
                    <a:pt x="1023620" y="256540"/>
                  </a:cubicBezTo>
                  <a:cubicBezTo>
                    <a:pt x="1023620" y="260350"/>
                    <a:pt x="1024890" y="267970"/>
                    <a:pt x="1024890" y="267970"/>
                  </a:cubicBezTo>
                  <a:cubicBezTo>
                    <a:pt x="1024890" y="267970"/>
                    <a:pt x="1023620" y="275590"/>
                    <a:pt x="1022350" y="278130"/>
                  </a:cubicBezTo>
                  <a:cubicBezTo>
                    <a:pt x="1022350" y="281940"/>
                    <a:pt x="1021080" y="285750"/>
                    <a:pt x="1021080" y="289560"/>
                  </a:cubicBezTo>
                  <a:cubicBezTo>
                    <a:pt x="1019810" y="294640"/>
                    <a:pt x="1018540" y="303530"/>
                    <a:pt x="1019810" y="307340"/>
                  </a:cubicBezTo>
                  <a:cubicBezTo>
                    <a:pt x="1019810" y="308610"/>
                    <a:pt x="1019810" y="309880"/>
                    <a:pt x="1021080" y="311150"/>
                  </a:cubicBezTo>
                  <a:cubicBezTo>
                    <a:pt x="1021080" y="313690"/>
                    <a:pt x="1024890" y="321310"/>
                    <a:pt x="1024890" y="321310"/>
                  </a:cubicBezTo>
                  <a:cubicBezTo>
                    <a:pt x="1024890" y="321310"/>
                    <a:pt x="1024890" y="328930"/>
                    <a:pt x="1026160" y="331470"/>
                  </a:cubicBezTo>
                  <a:cubicBezTo>
                    <a:pt x="1026160" y="335280"/>
                    <a:pt x="1027430" y="342900"/>
                    <a:pt x="1027430" y="342900"/>
                  </a:cubicBezTo>
                  <a:cubicBezTo>
                    <a:pt x="1027430" y="342900"/>
                    <a:pt x="1027430" y="359410"/>
                    <a:pt x="1027430" y="370840"/>
                  </a:cubicBezTo>
                  <a:cubicBezTo>
                    <a:pt x="1027430" y="392430"/>
                    <a:pt x="1028700" y="431800"/>
                    <a:pt x="1026160" y="459740"/>
                  </a:cubicBezTo>
                  <a:cubicBezTo>
                    <a:pt x="1023620" y="485140"/>
                    <a:pt x="1016000" y="508000"/>
                    <a:pt x="1013460" y="530860"/>
                  </a:cubicBezTo>
                  <a:cubicBezTo>
                    <a:pt x="1010920" y="552450"/>
                    <a:pt x="1013460" y="571500"/>
                    <a:pt x="1013460" y="594360"/>
                  </a:cubicBezTo>
                  <a:cubicBezTo>
                    <a:pt x="1013460" y="621030"/>
                    <a:pt x="1013460" y="652780"/>
                    <a:pt x="1013460" y="680720"/>
                  </a:cubicBezTo>
                  <a:cubicBezTo>
                    <a:pt x="1013460" y="708660"/>
                    <a:pt x="1013460" y="735330"/>
                    <a:pt x="1013460" y="762000"/>
                  </a:cubicBezTo>
                  <a:cubicBezTo>
                    <a:pt x="1013460" y="787400"/>
                    <a:pt x="1013460" y="838200"/>
                    <a:pt x="1013460" y="838200"/>
                  </a:cubicBezTo>
                  <a:cubicBezTo>
                    <a:pt x="1013460" y="838200"/>
                    <a:pt x="1012190" y="845820"/>
                    <a:pt x="1012190" y="849630"/>
                  </a:cubicBezTo>
                  <a:cubicBezTo>
                    <a:pt x="1012190" y="852170"/>
                    <a:pt x="1010920" y="859790"/>
                    <a:pt x="1010920" y="859790"/>
                  </a:cubicBezTo>
                  <a:cubicBezTo>
                    <a:pt x="1010920" y="859790"/>
                    <a:pt x="1008380" y="867410"/>
                    <a:pt x="1007110" y="869950"/>
                  </a:cubicBezTo>
                  <a:cubicBezTo>
                    <a:pt x="1005840" y="873760"/>
                    <a:pt x="1003300" y="880110"/>
                    <a:pt x="1003300" y="880110"/>
                  </a:cubicBezTo>
                  <a:cubicBezTo>
                    <a:pt x="1003300" y="880110"/>
                    <a:pt x="998220" y="886460"/>
                    <a:pt x="996950" y="889000"/>
                  </a:cubicBezTo>
                  <a:cubicBezTo>
                    <a:pt x="994410" y="892810"/>
                    <a:pt x="990600" y="897890"/>
                    <a:pt x="990600" y="899160"/>
                  </a:cubicBezTo>
                  <a:cubicBezTo>
                    <a:pt x="990600" y="899160"/>
                    <a:pt x="985520" y="902970"/>
                    <a:pt x="981710" y="905510"/>
                  </a:cubicBezTo>
                  <a:cubicBezTo>
                    <a:pt x="979170" y="908050"/>
                    <a:pt x="974090" y="913130"/>
                    <a:pt x="974090" y="913130"/>
                  </a:cubicBezTo>
                  <a:cubicBezTo>
                    <a:pt x="974090" y="913130"/>
                    <a:pt x="967740" y="916940"/>
                    <a:pt x="963930" y="918210"/>
                  </a:cubicBezTo>
                  <a:cubicBezTo>
                    <a:pt x="961390" y="919480"/>
                    <a:pt x="955040" y="923290"/>
                    <a:pt x="955040" y="923290"/>
                  </a:cubicBezTo>
                  <a:cubicBezTo>
                    <a:pt x="955040" y="923290"/>
                    <a:pt x="947420" y="924560"/>
                    <a:pt x="943610" y="925830"/>
                  </a:cubicBezTo>
                  <a:cubicBezTo>
                    <a:pt x="941070" y="927100"/>
                    <a:pt x="933450" y="928370"/>
                    <a:pt x="933450" y="928370"/>
                  </a:cubicBezTo>
                  <a:cubicBezTo>
                    <a:pt x="933450" y="928370"/>
                    <a:pt x="925830" y="928370"/>
                    <a:pt x="922020" y="928370"/>
                  </a:cubicBezTo>
                  <a:cubicBezTo>
                    <a:pt x="918210" y="928370"/>
                    <a:pt x="911860" y="928370"/>
                    <a:pt x="911860" y="928370"/>
                  </a:cubicBezTo>
                  <a:cubicBezTo>
                    <a:pt x="911860" y="928370"/>
                    <a:pt x="904240" y="927100"/>
                    <a:pt x="900430" y="925830"/>
                  </a:cubicBezTo>
                  <a:cubicBezTo>
                    <a:pt x="896620" y="924560"/>
                    <a:pt x="890270" y="923290"/>
                    <a:pt x="890270" y="923290"/>
                  </a:cubicBezTo>
                  <a:cubicBezTo>
                    <a:pt x="890270" y="923290"/>
                    <a:pt x="883920" y="919480"/>
                    <a:pt x="880110" y="918210"/>
                  </a:cubicBezTo>
                  <a:cubicBezTo>
                    <a:pt x="877570" y="916940"/>
                    <a:pt x="871220" y="913130"/>
                    <a:pt x="871220" y="913130"/>
                  </a:cubicBezTo>
                  <a:cubicBezTo>
                    <a:pt x="869950" y="913130"/>
                    <a:pt x="864870" y="908050"/>
                    <a:pt x="862330" y="905510"/>
                  </a:cubicBezTo>
                  <a:cubicBezTo>
                    <a:pt x="859790" y="902970"/>
                    <a:pt x="854710" y="899160"/>
                    <a:pt x="854710" y="899160"/>
                  </a:cubicBezTo>
                  <a:cubicBezTo>
                    <a:pt x="854710" y="897890"/>
                    <a:pt x="849630" y="892810"/>
                    <a:pt x="848360" y="889000"/>
                  </a:cubicBezTo>
                  <a:cubicBezTo>
                    <a:pt x="845820" y="886460"/>
                    <a:pt x="842010" y="880110"/>
                    <a:pt x="842010" y="880110"/>
                  </a:cubicBezTo>
                  <a:cubicBezTo>
                    <a:pt x="842010" y="880110"/>
                    <a:pt x="839470" y="873760"/>
                    <a:pt x="838200" y="869950"/>
                  </a:cubicBezTo>
                  <a:cubicBezTo>
                    <a:pt x="836930" y="867410"/>
                    <a:pt x="834390" y="859790"/>
                    <a:pt x="834390" y="859790"/>
                  </a:cubicBezTo>
                  <a:cubicBezTo>
                    <a:pt x="834390" y="859790"/>
                    <a:pt x="834390" y="852170"/>
                    <a:pt x="833120" y="852170"/>
                  </a:cubicBezTo>
                  <a:cubicBezTo>
                    <a:pt x="831850" y="852170"/>
                    <a:pt x="830580" y="861060"/>
                    <a:pt x="825500" y="866140"/>
                  </a:cubicBezTo>
                  <a:cubicBezTo>
                    <a:pt x="814070" y="877570"/>
                    <a:pt x="786130" y="900430"/>
                    <a:pt x="760730" y="910590"/>
                  </a:cubicBezTo>
                  <a:cubicBezTo>
                    <a:pt x="728980" y="923290"/>
                    <a:pt x="681990" y="923290"/>
                    <a:pt x="646430" y="925830"/>
                  </a:cubicBezTo>
                  <a:cubicBezTo>
                    <a:pt x="617220" y="928370"/>
                    <a:pt x="591820" y="925830"/>
                    <a:pt x="563880" y="925830"/>
                  </a:cubicBezTo>
                  <a:cubicBezTo>
                    <a:pt x="535940" y="925830"/>
                    <a:pt x="508000" y="925830"/>
                    <a:pt x="480060" y="925830"/>
                  </a:cubicBezTo>
                  <a:cubicBezTo>
                    <a:pt x="452120" y="925830"/>
                    <a:pt x="424180" y="925830"/>
                    <a:pt x="396240" y="925830"/>
                  </a:cubicBezTo>
                  <a:cubicBezTo>
                    <a:pt x="368300" y="925830"/>
                    <a:pt x="339090" y="928370"/>
                    <a:pt x="312420" y="923290"/>
                  </a:cubicBezTo>
                  <a:cubicBezTo>
                    <a:pt x="285750" y="919480"/>
                    <a:pt x="251460" y="909320"/>
                    <a:pt x="234950" y="900430"/>
                  </a:cubicBezTo>
                  <a:cubicBezTo>
                    <a:pt x="226060" y="894080"/>
                    <a:pt x="220980" y="882650"/>
                    <a:pt x="215900" y="882650"/>
                  </a:cubicBezTo>
                  <a:cubicBezTo>
                    <a:pt x="210820" y="882650"/>
                    <a:pt x="209550" y="896620"/>
                    <a:pt x="204470" y="897890"/>
                  </a:cubicBezTo>
                  <a:cubicBezTo>
                    <a:pt x="199390" y="899160"/>
                    <a:pt x="185420" y="889000"/>
                    <a:pt x="182880" y="890270"/>
                  </a:cubicBezTo>
                  <a:cubicBezTo>
                    <a:pt x="180340" y="891540"/>
                    <a:pt x="181610" y="894080"/>
                    <a:pt x="181610" y="896620"/>
                  </a:cubicBezTo>
                  <a:cubicBezTo>
                    <a:pt x="181610" y="900430"/>
                    <a:pt x="180340" y="908050"/>
                    <a:pt x="180340" y="908050"/>
                  </a:cubicBezTo>
                  <a:cubicBezTo>
                    <a:pt x="180340" y="908050"/>
                    <a:pt x="177800" y="914400"/>
                    <a:pt x="176530" y="918210"/>
                  </a:cubicBezTo>
                  <a:cubicBezTo>
                    <a:pt x="175260" y="922020"/>
                    <a:pt x="172720" y="928370"/>
                    <a:pt x="172720" y="928370"/>
                  </a:cubicBezTo>
                  <a:cubicBezTo>
                    <a:pt x="172720" y="928370"/>
                    <a:pt x="167640" y="934720"/>
                    <a:pt x="166370" y="937260"/>
                  </a:cubicBezTo>
                  <a:cubicBezTo>
                    <a:pt x="163830" y="941070"/>
                    <a:pt x="160020" y="946150"/>
                    <a:pt x="160020" y="947420"/>
                  </a:cubicBezTo>
                  <a:cubicBezTo>
                    <a:pt x="160020" y="947420"/>
                    <a:pt x="154940" y="951230"/>
                    <a:pt x="151130" y="953770"/>
                  </a:cubicBezTo>
                  <a:cubicBezTo>
                    <a:pt x="148590" y="956310"/>
                    <a:pt x="143510" y="961390"/>
                    <a:pt x="143510" y="961390"/>
                  </a:cubicBezTo>
                  <a:cubicBezTo>
                    <a:pt x="143510" y="961390"/>
                    <a:pt x="137160" y="965200"/>
                    <a:pt x="133350" y="966470"/>
                  </a:cubicBezTo>
                  <a:cubicBezTo>
                    <a:pt x="130810" y="967740"/>
                    <a:pt x="124460" y="971550"/>
                    <a:pt x="123190" y="971550"/>
                  </a:cubicBezTo>
                  <a:cubicBezTo>
                    <a:pt x="123190" y="971550"/>
                    <a:pt x="116840" y="974090"/>
                    <a:pt x="113030" y="974090"/>
                  </a:cubicBezTo>
                  <a:cubicBezTo>
                    <a:pt x="109220" y="975360"/>
                    <a:pt x="102870" y="976630"/>
                    <a:pt x="102870" y="976630"/>
                  </a:cubicBezTo>
                  <a:cubicBezTo>
                    <a:pt x="101600" y="976630"/>
                    <a:pt x="95250" y="976630"/>
                    <a:pt x="91440" y="976630"/>
                  </a:cubicBezTo>
                  <a:cubicBezTo>
                    <a:pt x="87630" y="976630"/>
                    <a:pt x="80010" y="976630"/>
                    <a:pt x="80010" y="976630"/>
                  </a:cubicBezTo>
                  <a:cubicBezTo>
                    <a:pt x="80010" y="976630"/>
                    <a:pt x="73660" y="975360"/>
                    <a:pt x="69850" y="974090"/>
                  </a:cubicBezTo>
                  <a:cubicBezTo>
                    <a:pt x="66040" y="974090"/>
                    <a:pt x="58420" y="971550"/>
                    <a:pt x="58420" y="971550"/>
                  </a:cubicBezTo>
                  <a:cubicBezTo>
                    <a:pt x="58420" y="971550"/>
                    <a:pt x="52070" y="967740"/>
                    <a:pt x="49530" y="966470"/>
                  </a:cubicBezTo>
                  <a:cubicBezTo>
                    <a:pt x="45720" y="965200"/>
                    <a:pt x="39370" y="961390"/>
                    <a:pt x="39370" y="961390"/>
                  </a:cubicBezTo>
                  <a:cubicBezTo>
                    <a:pt x="39370" y="961390"/>
                    <a:pt x="34290" y="956310"/>
                    <a:pt x="30480" y="953770"/>
                  </a:cubicBezTo>
                  <a:cubicBezTo>
                    <a:pt x="27940" y="951230"/>
                    <a:pt x="22860" y="947420"/>
                    <a:pt x="22860" y="946150"/>
                  </a:cubicBezTo>
                  <a:cubicBezTo>
                    <a:pt x="22860" y="946150"/>
                    <a:pt x="19050" y="941070"/>
                    <a:pt x="16510" y="937260"/>
                  </a:cubicBezTo>
                  <a:cubicBezTo>
                    <a:pt x="13970" y="934720"/>
                    <a:pt x="10160" y="928370"/>
                    <a:pt x="10160" y="928370"/>
                  </a:cubicBezTo>
                  <a:cubicBezTo>
                    <a:pt x="10160" y="928370"/>
                    <a:pt x="7620" y="922020"/>
                    <a:pt x="6350" y="918210"/>
                  </a:cubicBezTo>
                  <a:cubicBezTo>
                    <a:pt x="5080" y="914400"/>
                    <a:pt x="2540" y="908050"/>
                    <a:pt x="2540" y="908050"/>
                  </a:cubicBezTo>
                  <a:cubicBezTo>
                    <a:pt x="2540" y="908050"/>
                    <a:pt x="1270" y="900430"/>
                    <a:pt x="1270" y="896620"/>
                  </a:cubicBezTo>
                  <a:cubicBezTo>
                    <a:pt x="0" y="892810"/>
                    <a:pt x="0" y="886460"/>
                    <a:pt x="0" y="886460"/>
                  </a:cubicBezTo>
                  <a:moveTo>
                    <a:pt x="534670" y="640080"/>
                  </a:moveTo>
                  <a:cubicBezTo>
                    <a:pt x="582930" y="662940"/>
                    <a:pt x="581660" y="655320"/>
                    <a:pt x="580390" y="651510"/>
                  </a:cubicBezTo>
                  <a:cubicBezTo>
                    <a:pt x="579120" y="647700"/>
                    <a:pt x="577850" y="645160"/>
                    <a:pt x="574040" y="640080"/>
                  </a:cubicBezTo>
                  <a:cubicBezTo>
                    <a:pt x="567690" y="632460"/>
                    <a:pt x="547370" y="605790"/>
                    <a:pt x="542290" y="608330"/>
                  </a:cubicBezTo>
                  <a:cubicBezTo>
                    <a:pt x="538480" y="608330"/>
                    <a:pt x="539750" y="618490"/>
                    <a:pt x="538480" y="624840"/>
                  </a:cubicBezTo>
                  <a:cubicBezTo>
                    <a:pt x="537210" y="629920"/>
                    <a:pt x="534670" y="640080"/>
                    <a:pt x="534670" y="64008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42"/>
            <p:cNvSpPr/>
            <p:nvPr/>
          </p:nvSpPr>
          <p:spPr>
            <a:xfrm>
              <a:off x="3151473" y="5150467"/>
              <a:ext cx="579645" cy="994262"/>
            </a:xfrm>
            <a:custGeom>
              <a:avLst/>
              <a:gdLst/>
              <a:ahLst/>
              <a:cxnLst/>
              <a:rect l="l" t="t" r="r" b="b"/>
              <a:pathLst>
                <a:path w="579645" h="994262" extrusionOk="0">
                  <a:moveTo>
                    <a:pt x="545193" y="375108"/>
                  </a:moveTo>
                  <a:cubicBezTo>
                    <a:pt x="562973" y="573228"/>
                    <a:pt x="573133" y="681178"/>
                    <a:pt x="554083" y="721818"/>
                  </a:cubicBezTo>
                  <a:cubicBezTo>
                    <a:pt x="545193" y="743408"/>
                    <a:pt x="526143" y="753568"/>
                    <a:pt x="510903" y="761188"/>
                  </a:cubicBezTo>
                  <a:cubicBezTo>
                    <a:pt x="498203" y="766268"/>
                    <a:pt x="484233" y="767538"/>
                    <a:pt x="471533" y="764998"/>
                  </a:cubicBezTo>
                  <a:cubicBezTo>
                    <a:pt x="455023" y="762458"/>
                    <a:pt x="430893" y="752298"/>
                    <a:pt x="419463" y="738328"/>
                  </a:cubicBezTo>
                  <a:cubicBezTo>
                    <a:pt x="406763" y="724358"/>
                    <a:pt x="402953" y="710388"/>
                    <a:pt x="397873" y="682448"/>
                  </a:cubicBezTo>
                  <a:cubicBezTo>
                    <a:pt x="385173" y="610058"/>
                    <a:pt x="375013" y="338278"/>
                    <a:pt x="404223" y="274778"/>
                  </a:cubicBezTo>
                  <a:cubicBezTo>
                    <a:pt x="415653" y="250648"/>
                    <a:pt x="434703" y="241758"/>
                    <a:pt x="449943" y="234138"/>
                  </a:cubicBezTo>
                  <a:cubicBezTo>
                    <a:pt x="463913" y="229058"/>
                    <a:pt x="477883" y="227788"/>
                    <a:pt x="491853" y="230328"/>
                  </a:cubicBezTo>
                  <a:cubicBezTo>
                    <a:pt x="504553" y="231598"/>
                    <a:pt x="519793" y="236678"/>
                    <a:pt x="529953" y="244298"/>
                  </a:cubicBezTo>
                  <a:cubicBezTo>
                    <a:pt x="541383" y="251918"/>
                    <a:pt x="550273" y="255728"/>
                    <a:pt x="557893" y="276048"/>
                  </a:cubicBezTo>
                  <a:cubicBezTo>
                    <a:pt x="587103" y="350978"/>
                    <a:pt x="578213" y="820878"/>
                    <a:pt x="569323" y="905968"/>
                  </a:cubicBezTo>
                  <a:cubicBezTo>
                    <a:pt x="566783" y="928828"/>
                    <a:pt x="566783" y="933908"/>
                    <a:pt x="559163" y="946608"/>
                  </a:cubicBezTo>
                  <a:cubicBezTo>
                    <a:pt x="550273" y="961848"/>
                    <a:pt x="528683" y="980898"/>
                    <a:pt x="512173" y="988518"/>
                  </a:cubicBezTo>
                  <a:cubicBezTo>
                    <a:pt x="499473" y="994868"/>
                    <a:pt x="484233" y="994868"/>
                    <a:pt x="470263" y="993598"/>
                  </a:cubicBezTo>
                  <a:cubicBezTo>
                    <a:pt x="457563" y="992328"/>
                    <a:pt x="444863" y="989788"/>
                    <a:pt x="430893" y="978358"/>
                  </a:cubicBezTo>
                  <a:cubicBezTo>
                    <a:pt x="401683" y="954228"/>
                    <a:pt x="349613" y="864058"/>
                    <a:pt x="330563" y="814528"/>
                  </a:cubicBezTo>
                  <a:cubicBezTo>
                    <a:pt x="315323" y="777698"/>
                    <a:pt x="314053" y="753568"/>
                    <a:pt x="310243" y="712928"/>
                  </a:cubicBezTo>
                  <a:cubicBezTo>
                    <a:pt x="302623" y="657048"/>
                    <a:pt x="289923" y="552908"/>
                    <a:pt x="302623" y="508458"/>
                  </a:cubicBezTo>
                  <a:cubicBezTo>
                    <a:pt x="310243" y="484328"/>
                    <a:pt x="322943" y="467818"/>
                    <a:pt x="338183" y="456388"/>
                  </a:cubicBezTo>
                  <a:cubicBezTo>
                    <a:pt x="354693" y="446228"/>
                    <a:pt x="380093" y="439878"/>
                    <a:pt x="400413" y="442418"/>
                  </a:cubicBezTo>
                  <a:cubicBezTo>
                    <a:pt x="419463" y="443688"/>
                    <a:pt x="443593" y="458928"/>
                    <a:pt x="456293" y="471628"/>
                  </a:cubicBezTo>
                  <a:cubicBezTo>
                    <a:pt x="466453" y="481788"/>
                    <a:pt x="471533" y="489408"/>
                    <a:pt x="476613" y="508458"/>
                  </a:cubicBezTo>
                  <a:cubicBezTo>
                    <a:pt x="488043" y="565608"/>
                    <a:pt x="472803" y="800558"/>
                    <a:pt x="456293" y="857708"/>
                  </a:cubicBezTo>
                  <a:cubicBezTo>
                    <a:pt x="451213" y="878028"/>
                    <a:pt x="446133" y="885648"/>
                    <a:pt x="437243" y="895808"/>
                  </a:cubicBezTo>
                  <a:cubicBezTo>
                    <a:pt x="427083" y="905968"/>
                    <a:pt x="414383" y="916128"/>
                    <a:pt x="401683" y="919938"/>
                  </a:cubicBezTo>
                  <a:cubicBezTo>
                    <a:pt x="388983" y="925018"/>
                    <a:pt x="372473" y="927558"/>
                    <a:pt x="358503" y="926288"/>
                  </a:cubicBezTo>
                  <a:cubicBezTo>
                    <a:pt x="344533" y="923748"/>
                    <a:pt x="330563" y="918668"/>
                    <a:pt x="317863" y="911048"/>
                  </a:cubicBezTo>
                  <a:cubicBezTo>
                    <a:pt x="306433" y="902158"/>
                    <a:pt x="296273" y="890728"/>
                    <a:pt x="289923" y="878028"/>
                  </a:cubicBezTo>
                  <a:cubicBezTo>
                    <a:pt x="283573" y="865328"/>
                    <a:pt x="282303" y="858978"/>
                    <a:pt x="279763" y="836118"/>
                  </a:cubicBezTo>
                  <a:cubicBezTo>
                    <a:pt x="267063" y="742138"/>
                    <a:pt x="237853" y="198578"/>
                    <a:pt x="268333" y="96978"/>
                  </a:cubicBezTo>
                  <a:cubicBezTo>
                    <a:pt x="277223" y="66498"/>
                    <a:pt x="288653" y="55068"/>
                    <a:pt x="305163" y="43638"/>
                  </a:cubicBezTo>
                  <a:cubicBezTo>
                    <a:pt x="321673" y="32208"/>
                    <a:pt x="348343" y="28398"/>
                    <a:pt x="366123" y="28398"/>
                  </a:cubicBezTo>
                  <a:cubicBezTo>
                    <a:pt x="381363" y="29668"/>
                    <a:pt x="395333" y="34748"/>
                    <a:pt x="406763" y="43638"/>
                  </a:cubicBezTo>
                  <a:cubicBezTo>
                    <a:pt x="420733" y="55068"/>
                    <a:pt x="433433" y="67768"/>
                    <a:pt x="442323" y="96978"/>
                  </a:cubicBezTo>
                  <a:cubicBezTo>
                    <a:pt x="470263" y="185878"/>
                    <a:pt x="463913" y="601168"/>
                    <a:pt x="446133" y="696418"/>
                  </a:cubicBezTo>
                  <a:cubicBezTo>
                    <a:pt x="441053" y="728168"/>
                    <a:pt x="437243" y="742138"/>
                    <a:pt x="423273" y="757378"/>
                  </a:cubicBezTo>
                  <a:cubicBezTo>
                    <a:pt x="410573" y="772618"/>
                    <a:pt x="386443" y="784048"/>
                    <a:pt x="366123" y="786588"/>
                  </a:cubicBezTo>
                  <a:cubicBezTo>
                    <a:pt x="347073" y="789128"/>
                    <a:pt x="320403" y="781508"/>
                    <a:pt x="303893" y="771348"/>
                  </a:cubicBezTo>
                  <a:cubicBezTo>
                    <a:pt x="291193" y="763728"/>
                    <a:pt x="282303" y="751028"/>
                    <a:pt x="275953" y="739598"/>
                  </a:cubicBezTo>
                  <a:cubicBezTo>
                    <a:pt x="268333" y="726898"/>
                    <a:pt x="263253" y="697688"/>
                    <a:pt x="264523" y="696418"/>
                  </a:cubicBezTo>
                  <a:cubicBezTo>
                    <a:pt x="268333" y="695148"/>
                    <a:pt x="316593" y="773888"/>
                    <a:pt x="314053" y="777698"/>
                  </a:cubicBezTo>
                  <a:cubicBezTo>
                    <a:pt x="310243" y="780238"/>
                    <a:pt x="255633" y="739598"/>
                    <a:pt x="232773" y="700228"/>
                  </a:cubicBezTo>
                  <a:cubicBezTo>
                    <a:pt x="194673" y="637998"/>
                    <a:pt x="168003" y="498298"/>
                    <a:pt x="152763" y="406858"/>
                  </a:cubicBezTo>
                  <a:cubicBezTo>
                    <a:pt x="140063" y="330658"/>
                    <a:pt x="133713" y="241758"/>
                    <a:pt x="140063" y="193498"/>
                  </a:cubicBezTo>
                  <a:cubicBezTo>
                    <a:pt x="145143" y="166828"/>
                    <a:pt x="151493" y="149048"/>
                    <a:pt x="162923" y="133808"/>
                  </a:cubicBezTo>
                  <a:cubicBezTo>
                    <a:pt x="171813" y="122378"/>
                    <a:pt x="185783" y="114758"/>
                    <a:pt x="198483" y="109678"/>
                  </a:cubicBezTo>
                  <a:cubicBezTo>
                    <a:pt x="211183" y="104598"/>
                    <a:pt x="227693" y="103328"/>
                    <a:pt x="240393" y="104598"/>
                  </a:cubicBezTo>
                  <a:cubicBezTo>
                    <a:pt x="254363" y="105868"/>
                    <a:pt x="269603" y="112218"/>
                    <a:pt x="281033" y="119838"/>
                  </a:cubicBezTo>
                  <a:cubicBezTo>
                    <a:pt x="292463" y="127458"/>
                    <a:pt x="301353" y="135078"/>
                    <a:pt x="308973" y="151588"/>
                  </a:cubicBezTo>
                  <a:cubicBezTo>
                    <a:pt x="326753" y="193498"/>
                    <a:pt x="328023" y="300178"/>
                    <a:pt x="331833" y="390348"/>
                  </a:cubicBezTo>
                  <a:cubicBezTo>
                    <a:pt x="336913" y="505918"/>
                    <a:pt x="347073" y="725628"/>
                    <a:pt x="331833" y="787858"/>
                  </a:cubicBezTo>
                  <a:cubicBezTo>
                    <a:pt x="326753" y="808178"/>
                    <a:pt x="320403" y="815798"/>
                    <a:pt x="311513" y="825958"/>
                  </a:cubicBezTo>
                  <a:cubicBezTo>
                    <a:pt x="302623" y="836118"/>
                    <a:pt x="288653" y="845008"/>
                    <a:pt x="275953" y="850088"/>
                  </a:cubicBezTo>
                  <a:cubicBezTo>
                    <a:pt x="263253" y="855168"/>
                    <a:pt x="246743" y="857708"/>
                    <a:pt x="232773" y="855168"/>
                  </a:cubicBezTo>
                  <a:cubicBezTo>
                    <a:pt x="218803" y="853898"/>
                    <a:pt x="204833" y="847548"/>
                    <a:pt x="193403" y="839928"/>
                  </a:cubicBezTo>
                  <a:cubicBezTo>
                    <a:pt x="181973" y="832308"/>
                    <a:pt x="174353" y="823418"/>
                    <a:pt x="164193" y="808178"/>
                  </a:cubicBezTo>
                  <a:cubicBezTo>
                    <a:pt x="143873" y="777698"/>
                    <a:pt x="113393" y="701498"/>
                    <a:pt x="95613" y="657048"/>
                  </a:cubicBezTo>
                  <a:cubicBezTo>
                    <a:pt x="81643" y="622758"/>
                    <a:pt x="72753" y="601168"/>
                    <a:pt x="62593" y="565608"/>
                  </a:cubicBezTo>
                  <a:cubicBezTo>
                    <a:pt x="49893" y="517348"/>
                    <a:pt x="35923" y="456388"/>
                    <a:pt x="29573" y="390348"/>
                  </a:cubicBezTo>
                  <a:cubicBezTo>
                    <a:pt x="21953" y="303988"/>
                    <a:pt x="21953" y="143968"/>
                    <a:pt x="28303" y="89358"/>
                  </a:cubicBezTo>
                  <a:cubicBezTo>
                    <a:pt x="30843" y="69038"/>
                    <a:pt x="32113" y="60148"/>
                    <a:pt x="38463" y="47448"/>
                  </a:cubicBezTo>
                  <a:cubicBezTo>
                    <a:pt x="44813" y="36018"/>
                    <a:pt x="56243" y="23318"/>
                    <a:pt x="67673" y="15698"/>
                  </a:cubicBezTo>
                  <a:cubicBezTo>
                    <a:pt x="79103" y="8078"/>
                    <a:pt x="94343" y="1728"/>
                    <a:pt x="107043" y="458"/>
                  </a:cubicBezTo>
                  <a:cubicBezTo>
                    <a:pt x="121013" y="-812"/>
                    <a:pt x="137523" y="458"/>
                    <a:pt x="150223" y="5538"/>
                  </a:cubicBezTo>
                  <a:cubicBezTo>
                    <a:pt x="162923" y="10618"/>
                    <a:pt x="176893" y="19508"/>
                    <a:pt x="185783" y="29668"/>
                  </a:cubicBezTo>
                  <a:cubicBezTo>
                    <a:pt x="194673" y="41098"/>
                    <a:pt x="201023" y="49988"/>
                    <a:pt x="206103" y="67768"/>
                  </a:cubicBezTo>
                  <a:cubicBezTo>
                    <a:pt x="217533" y="105868"/>
                    <a:pt x="218803" y="179528"/>
                    <a:pt x="222613" y="249378"/>
                  </a:cubicBezTo>
                  <a:cubicBezTo>
                    <a:pt x="226423" y="343358"/>
                    <a:pt x="230233" y="527508"/>
                    <a:pt x="222613" y="585928"/>
                  </a:cubicBezTo>
                  <a:cubicBezTo>
                    <a:pt x="220073" y="606248"/>
                    <a:pt x="218803" y="615138"/>
                    <a:pt x="212453" y="627838"/>
                  </a:cubicBezTo>
                  <a:cubicBezTo>
                    <a:pt x="206103" y="640538"/>
                    <a:pt x="197213" y="651968"/>
                    <a:pt x="184513" y="659588"/>
                  </a:cubicBezTo>
                  <a:cubicBezTo>
                    <a:pt x="168003" y="669748"/>
                    <a:pt x="141333" y="677368"/>
                    <a:pt x="121013" y="674828"/>
                  </a:cubicBezTo>
                  <a:cubicBezTo>
                    <a:pt x="101963" y="673558"/>
                    <a:pt x="77833" y="660858"/>
                    <a:pt x="65133" y="645618"/>
                  </a:cubicBezTo>
                  <a:cubicBezTo>
                    <a:pt x="51163" y="630378"/>
                    <a:pt x="33383" y="594818"/>
                    <a:pt x="42273" y="585928"/>
                  </a:cubicBezTo>
                  <a:cubicBezTo>
                    <a:pt x="54973" y="569418"/>
                    <a:pt x="180703" y="589738"/>
                    <a:pt x="198483" y="615138"/>
                  </a:cubicBezTo>
                  <a:cubicBezTo>
                    <a:pt x="211183" y="631648"/>
                    <a:pt x="199753" y="665938"/>
                    <a:pt x="190863" y="686258"/>
                  </a:cubicBezTo>
                  <a:cubicBezTo>
                    <a:pt x="181973" y="705308"/>
                    <a:pt x="165463" y="725628"/>
                    <a:pt x="147683" y="734518"/>
                  </a:cubicBezTo>
                  <a:cubicBezTo>
                    <a:pt x="131173" y="744678"/>
                    <a:pt x="103233" y="747218"/>
                    <a:pt x="84183" y="743408"/>
                  </a:cubicBezTo>
                  <a:cubicBezTo>
                    <a:pt x="68943" y="740868"/>
                    <a:pt x="56243" y="733248"/>
                    <a:pt x="46083" y="724358"/>
                  </a:cubicBezTo>
                  <a:cubicBezTo>
                    <a:pt x="34653" y="714198"/>
                    <a:pt x="27033" y="709118"/>
                    <a:pt x="20683" y="688798"/>
                  </a:cubicBezTo>
                  <a:cubicBezTo>
                    <a:pt x="-4717" y="611328"/>
                    <a:pt x="-8527" y="176988"/>
                    <a:pt x="19413" y="93168"/>
                  </a:cubicBezTo>
                  <a:cubicBezTo>
                    <a:pt x="28303" y="66498"/>
                    <a:pt x="39733" y="57608"/>
                    <a:pt x="53703" y="47448"/>
                  </a:cubicBezTo>
                  <a:cubicBezTo>
                    <a:pt x="68943" y="37288"/>
                    <a:pt x="90533" y="29668"/>
                    <a:pt x="109583" y="32208"/>
                  </a:cubicBezTo>
                  <a:cubicBezTo>
                    <a:pt x="132443" y="34748"/>
                    <a:pt x="168003" y="56338"/>
                    <a:pt x="181973" y="75388"/>
                  </a:cubicBezTo>
                  <a:cubicBezTo>
                    <a:pt x="192133" y="90628"/>
                    <a:pt x="197213" y="112218"/>
                    <a:pt x="193403" y="131268"/>
                  </a:cubicBezTo>
                  <a:cubicBezTo>
                    <a:pt x="189593" y="154128"/>
                    <a:pt x="168003" y="189688"/>
                    <a:pt x="146413" y="201118"/>
                  </a:cubicBezTo>
                  <a:cubicBezTo>
                    <a:pt x="124823" y="212548"/>
                    <a:pt x="84183" y="210008"/>
                    <a:pt x="62593" y="201118"/>
                  </a:cubicBezTo>
                  <a:cubicBezTo>
                    <a:pt x="44813" y="193498"/>
                    <a:pt x="30843" y="175718"/>
                    <a:pt x="23223" y="159208"/>
                  </a:cubicBezTo>
                  <a:cubicBezTo>
                    <a:pt x="15603" y="142698"/>
                    <a:pt x="11793" y="121108"/>
                    <a:pt x="16873" y="102058"/>
                  </a:cubicBezTo>
                  <a:cubicBezTo>
                    <a:pt x="23223" y="80468"/>
                    <a:pt x="48623" y="47448"/>
                    <a:pt x="71483" y="38558"/>
                  </a:cubicBezTo>
                  <a:cubicBezTo>
                    <a:pt x="94343" y="28398"/>
                    <a:pt x="134983" y="36018"/>
                    <a:pt x="155303" y="47448"/>
                  </a:cubicBezTo>
                  <a:cubicBezTo>
                    <a:pt x="171813" y="56338"/>
                    <a:pt x="180703" y="66498"/>
                    <a:pt x="189593" y="93168"/>
                  </a:cubicBezTo>
                  <a:cubicBezTo>
                    <a:pt x="217533" y="175718"/>
                    <a:pt x="216263" y="574498"/>
                    <a:pt x="195943" y="664668"/>
                  </a:cubicBezTo>
                  <a:cubicBezTo>
                    <a:pt x="188323" y="695148"/>
                    <a:pt x="180703" y="709118"/>
                    <a:pt x="166733" y="721818"/>
                  </a:cubicBezTo>
                  <a:cubicBezTo>
                    <a:pt x="151493" y="735788"/>
                    <a:pt x="126093" y="745948"/>
                    <a:pt x="105773" y="745948"/>
                  </a:cubicBezTo>
                  <a:cubicBezTo>
                    <a:pt x="86723" y="745948"/>
                    <a:pt x="61323" y="737058"/>
                    <a:pt x="46083" y="724358"/>
                  </a:cubicBezTo>
                  <a:cubicBezTo>
                    <a:pt x="30843" y="710388"/>
                    <a:pt x="19413" y="687528"/>
                    <a:pt x="14333" y="667208"/>
                  </a:cubicBezTo>
                  <a:cubicBezTo>
                    <a:pt x="10523" y="648158"/>
                    <a:pt x="14333" y="626568"/>
                    <a:pt x="19413" y="604978"/>
                  </a:cubicBezTo>
                  <a:cubicBezTo>
                    <a:pt x="24493" y="579578"/>
                    <a:pt x="28303" y="536398"/>
                    <a:pt x="49893" y="526238"/>
                  </a:cubicBezTo>
                  <a:cubicBezTo>
                    <a:pt x="82913" y="510998"/>
                    <a:pt x="209913" y="556718"/>
                    <a:pt x="222613" y="585928"/>
                  </a:cubicBezTo>
                  <a:cubicBezTo>
                    <a:pt x="231503" y="602438"/>
                    <a:pt x="213723" y="630378"/>
                    <a:pt x="199753" y="645618"/>
                  </a:cubicBezTo>
                  <a:cubicBezTo>
                    <a:pt x="187053" y="660858"/>
                    <a:pt x="162923" y="673558"/>
                    <a:pt x="143873" y="674828"/>
                  </a:cubicBezTo>
                  <a:cubicBezTo>
                    <a:pt x="123553" y="677368"/>
                    <a:pt x="96883" y="671018"/>
                    <a:pt x="80373" y="659588"/>
                  </a:cubicBezTo>
                  <a:cubicBezTo>
                    <a:pt x="63863" y="648158"/>
                    <a:pt x="53703" y="635458"/>
                    <a:pt x="44813" y="607518"/>
                  </a:cubicBezTo>
                  <a:cubicBezTo>
                    <a:pt x="16873" y="524968"/>
                    <a:pt x="20683" y="165558"/>
                    <a:pt x="28303" y="89358"/>
                  </a:cubicBezTo>
                  <a:cubicBezTo>
                    <a:pt x="30843" y="67768"/>
                    <a:pt x="32113" y="60148"/>
                    <a:pt x="38463" y="47448"/>
                  </a:cubicBezTo>
                  <a:cubicBezTo>
                    <a:pt x="44813" y="36018"/>
                    <a:pt x="56243" y="23318"/>
                    <a:pt x="67673" y="15698"/>
                  </a:cubicBezTo>
                  <a:cubicBezTo>
                    <a:pt x="79103" y="8078"/>
                    <a:pt x="94343" y="1728"/>
                    <a:pt x="107043" y="458"/>
                  </a:cubicBezTo>
                  <a:cubicBezTo>
                    <a:pt x="121013" y="-812"/>
                    <a:pt x="137523" y="458"/>
                    <a:pt x="150223" y="5538"/>
                  </a:cubicBezTo>
                  <a:cubicBezTo>
                    <a:pt x="162923" y="10618"/>
                    <a:pt x="176893" y="19508"/>
                    <a:pt x="185783" y="29668"/>
                  </a:cubicBezTo>
                  <a:cubicBezTo>
                    <a:pt x="194673" y="41098"/>
                    <a:pt x="201023" y="48718"/>
                    <a:pt x="206103" y="67768"/>
                  </a:cubicBezTo>
                  <a:cubicBezTo>
                    <a:pt x="220073" y="124918"/>
                    <a:pt x="184513" y="302718"/>
                    <a:pt x="204833" y="417018"/>
                  </a:cubicBezTo>
                  <a:cubicBezTo>
                    <a:pt x="226423" y="535128"/>
                    <a:pt x="330563" y="706578"/>
                    <a:pt x="334373" y="766268"/>
                  </a:cubicBezTo>
                  <a:cubicBezTo>
                    <a:pt x="334373" y="786588"/>
                    <a:pt x="331833" y="795478"/>
                    <a:pt x="322943" y="808178"/>
                  </a:cubicBezTo>
                  <a:cubicBezTo>
                    <a:pt x="314053" y="823418"/>
                    <a:pt x="292463" y="842468"/>
                    <a:pt x="275953" y="850088"/>
                  </a:cubicBezTo>
                  <a:cubicBezTo>
                    <a:pt x="261983" y="856438"/>
                    <a:pt x="246743" y="857708"/>
                    <a:pt x="232773" y="855168"/>
                  </a:cubicBezTo>
                  <a:cubicBezTo>
                    <a:pt x="218803" y="853898"/>
                    <a:pt x="204833" y="847548"/>
                    <a:pt x="193403" y="839928"/>
                  </a:cubicBezTo>
                  <a:cubicBezTo>
                    <a:pt x="181973" y="832308"/>
                    <a:pt x="170543" y="820878"/>
                    <a:pt x="164193" y="808178"/>
                  </a:cubicBezTo>
                  <a:cubicBezTo>
                    <a:pt x="157843" y="795478"/>
                    <a:pt x="156573" y="787858"/>
                    <a:pt x="154033" y="766268"/>
                  </a:cubicBezTo>
                  <a:cubicBezTo>
                    <a:pt x="143873" y="684988"/>
                    <a:pt x="124823" y="286208"/>
                    <a:pt x="140063" y="193498"/>
                  </a:cubicBezTo>
                  <a:cubicBezTo>
                    <a:pt x="146413" y="163018"/>
                    <a:pt x="150223" y="149048"/>
                    <a:pt x="162923" y="133808"/>
                  </a:cubicBezTo>
                  <a:cubicBezTo>
                    <a:pt x="175623" y="119838"/>
                    <a:pt x="201023" y="108408"/>
                    <a:pt x="218803" y="104598"/>
                  </a:cubicBezTo>
                  <a:cubicBezTo>
                    <a:pt x="234043" y="102058"/>
                    <a:pt x="249283" y="104598"/>
                    <a:pt x="261983" y="109678"/>
                  </a:cubicBezTo>
                  <a:cubicBezTo>
                    <a:pt x="274683" y="114758"/>
                    <a:pt x="287383" y="123648"/>
                    <a:pt x="297543" y="133808"/>
                  </a:cubicBezTo>
                  <a:cubicBezTo>
                    <a:pt x="306433" y="145238"/>
                    <a:pt x="312783" y="154128"/>
                    <a:pt x="316593" y="171908"/>
                  </a:cubicBezTo>
                  <a:cubicBezTo>
                    <a:pt x="326753" y="208738"/>
                    <a:pt x="311513" y="291288"/>
                    <a:pt x="320403" y="347168"/>
                  </a:cubicBezTo>
                  <a:cubicBezTo>
                    <a:pt x="329293" y="401778"/>
                    <a:pt x="359773" y="456388"/>
                    <a:pt x="366123" y="504648"/>
                  </a:cubicBezTo>
                  <a:cubicBezTo>
                    <a:pt x="371203" y="544018"/>
                    <a:pt x="353423" y="580848"/>
                    <a:pt x="364853" y="612598"/>
                  </a:cubicBezTo>
                  <a:cubicBezTo>
                    <a:pt x="378823" y="645618"/>
                    <a:pt x="441053" y="669748"/>
                    <a:pt x="446133" y="696418"/>
                  </a:cubicBezTo>
                  <a:cubicBezTo>
                    <a:pt x="449943" y="718008"/>
                    <a:pt x="437243" y="742138"/>
                    <a:pt x="423273" y="757378"/>
                  </a:cubicBezTo>
                  <a:cubicBezTo>
                    <a:pt x="410573" y="772618"/>
                    <a:pt x="386443" y="784048"/>
                    <a:pt x="366123" y="786588"/>
                  </a:cubicBezTo>
                  <a:cubicBezTo>
                    <a:pt x="347073" y="789128"/>
                    <a:pt x="320403" y="782778"/>
                    <a:pt x="303893" y="771348"/>
                  </a:cubicBezTo>
                  <a:cubicBezTo>
                    <a:pt x="287383" y="759918"/>
                    <a:pt x="277223" y="748488"/>
                    <a:pt x="267063" y="719278"/>
                  </a:cubicBezTo>
                  <a:cubicBezTo>
                    <a:pt x="239123" y="629108"/>
                    <a:pt x="249283" y="212548"/>
                    <a:pt x="265793" y="117298"/>
                  </a:cubicBezTo>
                  <a:cubicBezTo>
                    <a:pt x="272143" y="86818"/>
                    <a:pt x="275953" y="72848"/>
                    <a:pt x="288653" y="58878"/>
                  </a:cubicBezTo>
                  <a:cubicBezTo>
                    <a:pt x="301353" y="43638"/>
                    <a:pt x="325483" y="30938"/>
                    <a:pt x="344533" y="28398"/>
                  </a:cubicBezTo>
                  <a:cubicBezTo>
                    <a:pt x="364853" y="27128"/>
                    <a:pt x="390253" y="32208"/>
                    <a:pt x="406763" y="43638"/>
                  </a:cubicBezTo>
                  <a:cubicBezTo>
                    <a:pt x="423273" y="55068"/>
                    <a:pt x="433433" y="66498"/>
                    <a:pt x="442323" y="96978"/>
                  </a:cubicBezTo>
                  <a:cubicBezTo>
                    <a:pt x="475343" y="199848"/>
                    <a:pt x="479153" y="766268"/>
                    <a:pt x="456293" y="857708"/>
                  </a:cubicBezTo>
                  <a:cubicBezTo>
                    <a:pt x="451213" y="879298"/>
                    <a:pt x="446133" y="885648"/>
                    <a:pt x="437243" y="895808"/>
                  </a:cubicBezTo>
                  <a:cubicBezTo>
                    <a:pt x="427083" y="905968"/>
                    <a:pt x="414383" y="916128"/>
                    <a:pt x="401683" y="919938"/>
                  </a:cubicBezTo>
                  <a:cubicBezTo>
                    <a:pt x="388983" y="925018"/>
                    <a:pt x="372473" y="927558"/>
                    <a:pt x="358503" y="926288"/>
                  </a:cubicBezTo>
                  <a:cubicBezTo>
                    <a:pt x="344533" y="923748"/>
                    <a:pt x="330563" y="918668"/>
                    <a:pt x="319133" y="911048"/>
                  </a:cubicBezTo>
                  <a:cubicBezTo>
                    <a:pt x="306433" y="902158"/>
                    <a:pt x="296273" y="890728"/>
                    <a:pt x="289923" y="878028"/>
                  </a:cubicBezTo>
                  <a:cubicBezTo>
                    <a:pt x="283573" y="865328"/>
                    <a:pt x="282303" y="856438"/>
                    <a:pt x="279763" y="836118"/>
                  </a:cubicBezTo>
                  <a:cubicBezTo>
                    <a:pt x="274683" y="790398"/>
                    <a:pt x="274683" y="673558"/>
                    <a:pt x="283573" y="607518"/>
                  </a:cubicBezTo>
                  <a:cubicBezTo>
                    <a:pt x="292463" y="555448"/>
                    <a:pt x="303893" y="497028"/>
                    <a:pt x="322943" y="471628"/>
                  </a:cubicBezTo>
                  <a:cubicBezTo>
                    <a:pt x="333103" y="457658"/>
                    <a:pt x="344533" y="451308"/>
                    <a:pt x="357233" y="447498"/>
                  </a:cubicBezTo>
                  <a:cubicBezTo>
                    <a:pt x="371203" y="442418"/>
                    <a:pt x="385173" y="438608"/>
                    <a:pt x="400413" y="442418"/>
                  </a:cubicBezTo>
                  <a:cubicBezTo>
                    <a:pt x="418193" y="444958"/>
                    <a:pt x="443593" y="458928"/>
                    <a:pt x="456293" y="471628"/>
                  </a:cubicBezTo>
                  <a:cubicBezTo>
                    <a:pt x="466453" y="481788"/>
                    <a:pt x="471533" y="490678"/>
                    <a:pt x="476613" y="508458"/>
                  </a:cubicBezTo>
                  <a:cubicBezTo>
                    <a:pt x="488043" y="554178"/>
                    <a:pt x="463913" y="684988"/>
                    <a:pt x="482963" y="754838"/>
                  </a:cubicBezTo>
                  <a:cubicBezTo>
                    <a:pt x="499473" y="813258"/>
                    <a:pt x="564243" y="870408"/>
                    <a:pt x="569323" y="905968"/>
                  </a:cubicBezTo>
                  <a:cubicBezTo>
                    <a:pt x="571863" y="923748"/>
                    <a:pt x="566783" y="933908"/>
                    <a:pt x="559163" y="946608"/>
                  </a:cubicBezTo>
                  <a:cubicBezTo>
                    <a:pt x="550273" y="961848"/>
                    <a:pt x="529953" y="980898"/>
                    <a:pt x="512173" y="988518"/>
                  </a:cubicBezTo>
                  <a:cubicBezTo>
                    <a:pt x="494393" y="994868"/>
                    <a:pt x="467723" y="994868"/>
                    <a:pt x="449943" y="988518"/>
                  </a:cubicBezTo>
                  <a:cubicBezTo>
                    <a:pt x="432163" y="980898"/>
                    <a:pt x="413113" y="961848"/>
                    <a:pt x="402953" y="946608"/>
                  </a:cubicBezTo>
                  <a:cubicBezTo>
                    <a:pt x="395333" y="933908"/>
                    <a:pt x="395333" y="927558"/>
                    <a:pt x="392793" y="905968"/>
                  </a:cubicBezTo>
                  <a:cubicBezTo>
                    <a:pt x="383903" y="823418"/>
                    <a:pt x="368663" y="383998"/>
                    <a:pt x="396603" y="295098"/>
                  </a:cubicBezTo>
                  <a:cubicBezTo>
                    <a:pt x="405493" y="267158"/>
                    <a:pt x="416923" y="255728"/>
                    <a:pt x="432163" y="244298"/>
                  </a:cubicBezTo>
                  <a:cubicBezTo>
                    <a:pt x="447403" y="234138"/>
                    <a:pt x="472803" y="227788"/>
                    <a:pt x="491853" y="230328"/>
                  </a:cubicBezTo>
                  <a:cubicBezTo>
                    <a:pt x="510903" y="231598"/>
                    <a:pt x="533763" y="244298"/>
                    <a:pt x="546463" y="258268"/>
                  </a:cubicBezTo>
                  <a:cubicBezTo>
                    <a:pt x="559163" y="272238"/>
                    <a:pt x="562973" y="287478"/>
                    <a:pt x="568053" y="315418"/>
                  </a:cubicBezTo>
                  <a:cubicBezTo>
                    <a:pt x="580753" y="386538"/>
                    <a:pt x="588373" y="632918"/>
                    <a:pt x="561703" y="702768"/>
                  </a:cubicBezTo>
                  <a:cubicBezTo>
                    <a:pt x="549003" y="734518"/>
                    <a:pt x="531223" y="752298"/>
                    <a:pt x="510903" y="761188"/>
                  </a:cubicBezTo>
                  <a:cubicBezTo>
                    <a:pt x="489313" y="768808"/>
                    <a:pt x="452483" y="763728"/>
                    <a:pt x="434703" y="751028"/>
                  </a:cubicBezTo>
                  <a:cubicBezTo>
                    <a:pt x="415653" y="738328"/>
                    <a:pt x="406763" y="715468"/>
                    <a:pt x="397873" y="682448"/>
                  </a:cubicBezTo>
                  <a:cubicBezTo>
                    <a:pt x="381363" y="616408"/>
                    <a:pt x="373743" y="415748"/>
                    <a:pt x="394063" y="359868"/>
                  </a:cubicBezTo>
                  <a:cubicBezTo>
                    <a:pt x="401683" y="337008"/>
                    <a:pt x="414383" y="326848"/>
                    <a:pt x="429623" y="317958"/>
                  </a:cubicBezTo>
                  <a:cubicBezTo>
                    <a:pt x="444863" y="309068"/>
                    <a:pt x="467723" y="306528"/>
                    <a:pt x="484233" y="310338"/>
                  </a:cubicBezTo>
                  <a:cubicBezTo>
                    <a:pt x="500743" y="314148"/>
                    <a:pt x="521063" y="328118"/>
                    <a:pt x="531223" y="340818"/>
                  </a:cubicBezTo>
                  <a:cubicBezTo>
                    <a:pt x="538843" y="350978"/>
                    <a:pt x="545193" y="375108"/>
                    <a:pt x="545193" y="375108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42"/>
            <p:cNvSpPr txBox="1"/>
            <p:nvPr/>
          </p:nvSpPr>
          <p:spPr>
            <a:xfrm>
              <a:off x="2653957" y="4226839"/>
              <a:ext cx="3343500" cy="215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14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ooo</a:t>
              </a:r>
              <a:endParaRPr/>
            </a:p>
          </p:txBody>
        </p:sp>
        <p:sp>
          <p:nvSpPr>
            <p:cNvPr id="357" name="Google Shape;357;p42"/>
            <p:cNvSpPr/>
            <p:nvPr/>
          </p:nvSpPr>
          <p:spPr>
            <a:xfrm>
              <a:off x="2935487" y="6157013"/>
              <a:ext cx="1078996" cy="461898"/>
            </a:xfrm>
            <a:custGeom>
              <a:avLst/>
              <a:gdLst/>
              <a:ahLst/>
              <a:cxnLst/>
              <a:rect l="l" t="t" r="r" b="b"/>
              <a:pathLst>
                <a:path w="1078996" h="461898" extrusionOk="0">
                  <a:moveTo>
                    <a:pt x="917389" y="346462"/>
                  </a:moveTo>
                  <a:cubicBezTo>
                    <a:pt x="611319" y="403612"/>
                    <a:pt x="389069" y="416312"/>
                    <a:pt x="297629" y="398532"/>
                  </a:cubicBezTo>
                  <a:cubicBezTo>
                    <a:pt x="250639" y="388372"/>
                    <a:pt x="231589" y="380752"/>
                    <a:pt x="197299" y="354082"/>
                  </a:cubicBezTo>
                  <a:cubicBezTo>
                    <a:pt x="138879" y="309632"/>
                    <a:pt x="32199" y="181362"/>
                    <a:pt x="9339" y="128022"/>
                  </a:cubicBezTo>
                  <a:cubicBezTo>
                    <a:pt x="-2091" y="102622"/>
                    <a:pt x="-821" y="83572"/>
                    <a:pt x="1719" y="65792"/>
                  </a:cubicBezTo>
                  <a:cubicBezTo>
                    <a:pt x="5529" y="51822"/>
                    <a:pt x="13149" y="39122"/>
                    <a:pt x="22039" y="28962"/>
                  </a:cubicBezTo>
                  <a:cubicBezTo>
                    <a:pt x="30929" y="18802"/>
                    <a:pt x="42359" y="9912"/>
                    <a:pt x="56329" y="4832"/>
                  </a:cubicBezTo>
                  <a:cubicBezTo>
                    <a:pt x="74109" y="-248"/>
                    <a:pt x="102049" y="1022"/>
                    <a:pt x="118559" y="6102"/>
                  </a:cubicBezTo>
                  <a:cubicBezTo>
                    <a:pt x="132529" y="9912"/>
                    <a:pt x="141419" y="16262"/>
                    <a:pt x="152849" y="30232"/>
                  </a:cubicBezTo>
                  <a:cubicBezTo>
                    <a:pt x="179519" y="59442"/>
                    <a:pt x="217619" y="152152"/>
                    <a:pt x="248099" y="190252"/>
                  </a:cubicBezTo>
                  <a:cubicBezTo>
                    <a:pt x="267149" y="215652"/>
                    <a:pt x="282389" y="232162"/>
                    <a:pt x="305249" y="246132"/>
                  </a:cubicBezTo>
                  <a:cubicBezTo>
                    <a:pt x="328109" y="260102"/>
                    <a:pt x="358589" y="267722"/>
                    <a:pt x="385259" y="274072"/>
                  </a:cubicBezTo>
                  <a:cubicBezTo>
                    <a:pt x="410659" y="279152"/>
                    <a:pt x="429709" y="280422"/>
                    <a:pt x="463999" y="280422"/>
                  </a:cubicBezTo>
                  <a:cubicBezTo>
                    <a:pt x="526229" y="281692"/>
                    <a:pt x="686249" y="235972"/>
                    <a:pt x="728159" y="266452"/>
                  </a:cubicBezTo>
                  <a:cubicBezTo>
                    <a:pt x="753559" y="284232"/>
                    <a:pt x="734509" y="343922"/>
                    <a:pt x="754829" y="357892"/>
                  </a:cubicBezTo>
                  <a:cubicBezTo>
                    <a:pt x="775149" y="373132"/>
                    <a:pt x="847539" y="347732"/>
                    <a:pt x="848809" y="354082"/>
                  </a:cubicBezTo>
                  <a:cubicBezTo>
                    <a:pt x="851349" y="362972"/>
                    <a:pt x="761179" y="406152"/>
                    <a:pt x="704029" y="417582"/>
                  </a:cubicBezTo>
                  <a:cubicBezTo>
                    <a:pt x="630369" y="432822"/>
                    <a:pt x="509719" y="430282"/>
                    <a:pt x="442409" y="420122"/>
                  </a:cubicBezTo>
                  <a:cubicBezTo>
                    <a:pt x="399229" y="412502"/>
                    <a:pt x="362399" y="404882"/>
                    <a:pt x="336999" y="384562"/>
                  </a:cubicBezTo>
                  <a:cubicBezTo>
                    <a:pt x="314139" y="365512"/>
                    <a:pt x="300169" y="333762"/>
                    <a:pt x="291279" y="307092"/>
                  </a:cubicBezTo>
                  <a:cubicBezTo>
                    <a:pt x="283659" y="281692"/>
                    <a:pt x="279849" y="255022"/>
                    <a:pt x="284929" y="228352"/>
                  </a:cubicBezTo>
                  <a:cubicBezTo>
                    <a:pt x="291279" y="196602"/>
                    <a:pt x="310329" y="150882"/>
                    <a:pt x="333189" y="133102"/>
                  </a:cubicBezTo>
                  <a:cubicBezTo>
                    <a:pt x="353509" y="116592"/>
                    <a:pt x="378909" y="115322"/>
                    <a:pt x="409389" y="115322"/>
                  </a:cubicBezTo>
                  <a:cubicBezTo>
                    <a:pt x="455109" y="115322"/>
                    <a:pt x="516069" y="148342"/>
                    <a:pt x="577029" y="153422"/>
                  </a:cubicBezTo>
                  <a:cubicBezTo>
                    <a:pt x="648149" y="159772"/>
                    <a:pt x="756099" y="152152"/>
                    <a:pt x="811979" y="139452"/>
                  </a:cubicBezTo>
                  <a:cubicBezTo>
                    <a:pt x="846269" y="131832"/>
                    <a:pt x="867859" y="124212"/>
                    <a:pt x="889449" y="108972"/>
                  </a:cubicBezTo>
                  <a:cubicBezTo>
                    <a:pt x="911039" y="93732"/>
                    <a:pt x="921199" y="59442"/>
                    <a:pt x="941519" y="48012"/>
                  </a:cubicBezTo>
                  <a:cubicBezTo>
                    <a:pt x="960569" y="37852"/>
                    <a:pt x="987239" y="35312"/>
                    <a:pt x="1005019" y="37852"/>
                  </a:cubicBezTo>
                  <a:cubicBezTo>
                    <a:pt x="1020259" y="39122"/>
                    <a:pt x="1034229" y="46742"/>
                    <a:pt x="1044389" y="55632"/>
                  </a:cubicBezTo>
                  <a:cubicBezTo>
                    <a:pt x="1055819" y="64522"/>
                    <a:pt x="1065979" y="78492"/>
                    <a:pt x="1071059" y="91192"/>
                  </a:cubicBezTo>
                  <a:cubicBezTo>
                    <a:pt x="1077409" y="103892"/>
                    <a:pt x="1079949" y="120402"/>
                    <a:pt x="1078679" y="134372"/>
                  </a:cubicBezTo>
                  <a:cubicBezTo>
                    <a:pt x="1077409" y="148342"/>
                    <a:pt x="1072329" y="163582"/>
                    <a:pt x="1064709" y="175012"/>
                  </a:cubicBezTo>
                  <a:cubicBezTo>
                    <a:pt x="1057089" y="187712"/>
                    <a:pt x="1049469" y="195332"/>
                    <a:pt x="1032959" y="205492"/>
                  </a:cubicBezTo>
                  <a:cubicBezTo>
                    <a:pt x="994859" y="230892"/>
                    <a:pt x="869129" y="289312"/>
                    <a:pt x="819599" y="293122"/>
                  </a:cubicBezTo>
                  <a:cubicBezTo>
                    <a:pt x="795469" y="295662"/>
                    <a:pt x="778959" y="290582"/>
                    <a:pt x="762449" y="281692"/>
                  </a:cubicBezTo>
                  <a:cubicBezTo>
                    <a:pt x="747209" y="272802"/>
                    <a:pt x="730699" y="256292"/>
                    <a:pt x="724349" y="237242"/>
                  </a:cubicBezTo>
                  <a:cubicBezTo>
                    <a:pt x="716729" y="215652"/>
                    <a:pt x="717999" y="173742"/>
                    <a:pt x="731969" y="152152"/>
                  </a:cubicBezTo>
                  <a:cubicBezTo>
                    <a:pt x="745939" y="131832"/>
                    <a:pt x="782769" y="111512"/>
                    <a:pt x="808169" y="111512"/>
                  </a:cubicBezTo>
                  <a:cubicBezTo>
                    <a:pt x="832299" y="111512"/>
                    <a:pt x="869129" y="130562"/>
                    <a:pt x="884369" y="150882"/>
                  </a:cubicBezTo>
                  <a:cubicBezTo>
                    <a:pt x="898339" y="171202"/>
                    <a:pt x="903419" y="211842"/>
                    <a:pt x="894529" y="235972"/>
                  </a:cubicBezTo>
                  <a:cubicBezTo>
                    <a:pt x="885639" y="258832"/>
                    <a:pt x="852619" y="284232"/>
                    <a:pt x="829759" y="291852"/>
                  </a:cubicBezTo>
                  <a:cubicBezTo>
                    <a:pt x="810709" y="298202"/>
                    <a:pt x="787849" y="294392"/>
                    <a:pt x="771339" y="286772"/>
                  </a:cubicBezTo>
                  <a:cubicBezTo>
                    <a:pt x="754829" y="279152"/>
                    <a:pt x="737049" y="262642"/>
                    <a:pt x="728159" y="246132"/>
                  </a:cubicBezTo>
                  <a:cubicBezTo>
                    <a:pt x="719269" y="230892"/>
                    <a:pt x="715459" y="208032"/>
                    <a:pt x="717999" y="188982"/>
                  </a:cubicBezTo>
                  <a:cubicBezTo>
                    <a:pt x="720539" y="171202"/>
                    <a:pt x="726889" y="154692"/>
                    <a:pt x="744669" y="136912"/>
                  </a:cubicBezTo>
                  <a:cubicBezTo>
                    <a:pt x="781499" y="102622"/>
                    <a:pt x="909769" y="48012"/>
                    <a:pt x="961839" y="39122"/>
                  </a:cubicBezTo>
                  <a:cubicBezTo>
                    <a:pt x="988509" y="34042"/>
                    <a:pt x="1007559" y="35312"/>
                    <a:pt x="1026609" y="44202"/>
                  </a:cubicBezTo>
                  <a:cubicBezTo>
                    <a:pt x="1044389" y="53092"/>
                    <a:pt x="1063439" y="72142"/>
                    <a:pt x="1071059" y="91192"/>
                  </a:cubicBezTo>
                  <a:cubicBezTo>
                    <a:pt x="1078679" y="108972"/>
                    <a:pt x="1079949" y="136912"/>
                    <a:pt x="1073599" y="155962"/>
                  </a:cubicBezTo>
                  <a:cubicBezTo>
                    <a:pt x="1067249" y="175012"/>
                    <a:pt x="1030419" y="202952"/>
                    <a:pt x="1032959" y="205492"/>
                  </a:cubicBezTo>
                  <a:cubicBezTo>
                    <a:pt x="1034229" y="208032"/>
                    <a:pt x="1050739" y="197872"/>
                    <a:pt x="1052009" y="199142"/>
                  </a:cubicBezTo>
                  <a:cubicBezTo>
                    <a:pt x="1053279" y="202952"/>
                    <a:pt x="968189" y="281692"/>
                    <a:pt x="927549" y="302012"/>
                  </a:cubicBezTo>
                  <a:cubicBezTo>
                    <a:pt x="898339" y="317252"/>
                    <a:pt x="869129" y="319792"/>
                    <a:pt x="839919" y="322332"/>
                  </a:cubicBezTo>
                  <a:cubicBezTo>
                    <a:pt x="813249" y="324872"/>
                    <a:pt x="786579" y="314712"/>
                    <a:pt x="758639" y="315982"/>
                  </a:cubicBezTo>
                  <a:cubicBezTo>
                    <a:pt x="730699" y="318522"/>
                    <a:pt x="701489" y="332492"/>
                    <a:pt x="672279" y="336302"/>
                  </a:cubicBezTo>
                  <a:cubicBezTo>
                    <a:pt x="644339" y="338842"/>
                    <a:pt x="615129" y="336302"/>
                    <a:pt x="588459" y="336302"/>
                  </a:cubicBezTo>
                  <a:cubicBezTo>
                    <a:pt x="561789" y="335032"/>
                    <a:pt x="538929" y="337572"/>
                    <a:pt x="512259" y="331222"/>
                  </a:cubicBezTo>
                  <a:cubicBezTo>
                    <a:pt x="480509" y="324872"/>
                    <a:pt x="418279" y="310902"/>
                    <a:pt x="415739" y="294392"/>
                  </a:cubicBezTo>
                  <a:cubicBezTo>
                    <a:pt x="413199" y="279152"/>
                    <a:pt x="457649" y="246132"/>
                    <a:pt x="484319" y="237242"/>
                  </a:cubicBezTo>
                  <a:cubicBezTo>
                    <a:pt x="509719" y="228352"/>
                    <a:pt x="541469" y="233432"/>
                    <a:pt x="569409" y="237242"/>
                  </a:cubicBezTo>
                  <a:cubicBezTo>
                    <a:pt x="597349" y="242322"/>
                    <a:pt x="617669" y="265182"/>
                    <a:pt x="649419" y="263912"/>
                  </a:cubicBezTo>
                  <a:cubicBezTo>
                    <a:pt x="696409" y="263912"/>
                    <a:pt x="780229" y="190252"/>
                    <a:pt x="823409" y="200412"/>
                  </a:cubicBezTo>
                  <a:cubicBezTo>
                    <a:pt x="853889" y="208032"/>
                    <a:pt x="885639" y="242322"/>
                    <a:pt x="891989" y="272802"/>
                  </a:cubicBezTo>
                  <a:cubicBezTo>
                    <a:pt x="899609" y="312172"/>
                    <a:pt x="866589" y="393452"/>
                    <a:pt x="834839" y="421392"/>
                  </a:cubicBezTo>
                  <a:cubicBezTo>
                    <a:pt x="808169" y="444252"/>
                    <a:pt x="768799" y="442982"/>
                    <a:pt x="728159" y="446792"/>
                  </a:cubicBezTo>
                  <a:cubicBezTo>
                    <a:pt x="679899" y="453142"/>
                    <a:pt x="608779" y="441712"/>
                    <a:pt x="563059" y="445522"/>
                  </a:cubicBezTo>
                  <a:cubicBezTo>
                    <a:pt x="530039" y="448062"/>
                    <a:pt x="505909" y="458222"/>
                    <a:pt x="477969" y="460762"/>
                  </a:cubicBezTo>
                  <a:cubicBezTo>
                    <a:pt x="450029" y="462032"/>
                    <a:pt x="423359" y="463302"/>
                    <a:pt x="396689" y="458222"/>
                  </a:cubicBezTo>
                  <a:cubicBezTo>
                    <a:pt x="367479" y="453142"/>
                    <a:pt x="335729" y="439172"/>
                    <a:pt x="309059" y="429012"/>
                  </a:cubicBezTo>
                  <a:cubicBezTo>
                    <a:pt x="284929" y="418852"/>
                    <a:pt x="263339" y="411232"/>
                    <a:pt x="240479" y="395992"/>
                  </a:cubicBezTo>
                  <a:cubicBezTo>
                    <a:pt x="211269" y="376942"/>
                    <a:pt x="180789" y="355352"/>
                    <a:pt x="150309" y="322332"/>
                  </a:cubicBezTo>
                  <a:cubicBezTo>
                    <a:pt x="105859" y="274072"/>
                    <a:pt x="27119" y="176282"/>
                    <a:pt x="9339" y="128022"/>
                  </a:cubicBezTo>
                  <a:cubicBezTo>
                    <a:pt x="-821" y="102622"/>
                    <a:pt x="-821" y="83572"/>
                    <a:pt x="1719" y="65792"/>
                  </a:cubicBezTo>
                  <a:cubicBezTo>
                    <a:pt x="5529" y="51822"/>
                    <a:pt x="13149" y="39122"/>
                    <a:pt x="22039" y="28962"/>
                  </a:cubicBezTo>
                  <a:cubicBezTo>
                    <a:pt x="30929" y="18802"/>
                    <a:pt x="43629" y="9912"/>
                    <a:pt x="56329" y="4832"/>
                  </a:cubicBezTo>
                  <a:cubicBezTo>
                    <a:pt x="70299" y="1022"/>
                    <a:pt x="85539" y="-1518"/>
                    <a:pt x="98239" y="1022"/>
                  </a:cubicBezTo>
                  <a:cubicBezTo>
                    <a:pt x="112209" y="2292"/>
                    <a:pt x="127449" y="6102"/>
                    <a:pt x="137609" y="16262"/>
                  </a:cubicBezTo>
                  <a:cubicBezTo>
                    <a:pt x="151579" y="28962"/>
                    <a:pt x="150309" y="56902"/>
                    <a:pt x="165549" y="81032"/>
                  </a:cubicBezTo>
                  <a:cubicBezTo>
                    <a:pt x="193489" y="122942"/>
                    <a:pt x="240479" y="201682"/>
                    <a:pt x="309059" y="230892"/>
                  </a:cubicBezTo>
                  <a:cubicBezTo>
                    <a:pt x="403039" y="271532"/>
                    <a:pt x="604969" y="243592"/>
                    <a:pt x="710379" y="233432"/>
                  </a:cubicBezTo>
                  <a:cubicBezTo>
                    <a:pt x="781499" y="225812"/>
                    <a:pt x="848809" y="195332"/>
                    <a:pt x="885639" y="195332"/>
                  </a:cubicBezTo>
                  <a:cubicBezTo>
                    <a:pt x="903419" y="194062"/>
                    <a:pt x="911039" y="195332"/>
                    <a:pt x="923739" y="200412"/>
                  </a:cubicBezTo>
                  <a:cubicBezTo>
                    <a:pt x="937709" y="208032"/>
                    <a:pt x="955489" y="225812"/>
                    <a:pt x="963109" y="239782"/>
                  </a:cubicBezTo>
                  <a:cubicBezTo>
                    <a:pt x="969459" y="251212"/>
                    <a:pt x="971999" y="262642"/>
                    <a:pt x="970729" y="275342"/>
                  </a:cubicBezTo>
                  <a:cubicBezTo>
                    <a:pt x="969459" y="291852"/>
                    <a:pt x="959299" y="314712"/>
                    <a:pt x="949139" y="327412"/>
                  </a:cubicBezTo>
                  <a:cubicBezTo>
                    <a:pt x="940249" y="336302"/>
                    <a:pt x="917389" y="346462"/>
                    <a:pt x="917389" y="34646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42"/>
            <p:cNvSpPr/>
            <p:nvPr/>
          </p:nvSpPr>
          <p:spPr>
            <a:xfrm>
              <a:off x="3087162" y="4479701"/>
              <a:ext cx="792297" cy="1510694"/>
            </a:xfrm>
            <a:custGeom>
              <a:avLst/>
              <a:gdLst/>
              <a:ahLst/>
              <a:cxnLst/>
              <a:rect l="l" t="t" r="r" b="b"/>
              <a:pathLst>
                <a:path w="792297" h="1510694" extrusionOk="0">
                  <a:moveTo>
                    <a:pt x="266604" y="59084"/>
                  </a:moveTo>
                  <a:cubicBezTo>
                    <a:pt x="375824" y="346104"/>
                    <a:pt x="383444" y="381664"/>
                    <a:pt x="391064" y="456594"/>
                  </a:cubicBezTo>
                  <a:cubicBezTo>
                    <a:pt x="406304" y="603914"/>
                    <a:pt x="421544" y="1015394"/>
                    <a:pt x="392334" y="1108104"/>
                  </a:cubicBezTo>
                  <a:cubicBezTo>
                    <a:pt x="383444" y="1137314"/>
                    <a:pt x="373284" y="1148744"/>
                    <a:pt x="356774" y="1158904"/>
                  </a:cubicBezTo>
                  <a:cubicBezTo>
                    <a:pt x="341534" y="1170334"/>
                    <a:pt x="317404" y="1175414"/>
                    <a:pt x="298354" y="1174144"/>
                  </a:cubicBezTo>
                  <a:cubicBezTo>
                    <a:pt x="279304" y="1171604"/>
                    <a:pt x="256444" y="1158904"/>
                    <a:pt x="243744" y="1144934"/>
                  </a:cubicBezTo>
                  <a:cubicBezTo>
                    <a:pt x="231044" y="1130964"/>
                    <a:pt x="227234" y="1119534"/>
                    <a:pt x="222154" y="1087784"/>
                  </a:cubicBezTo>
                  <a:cubicBezTo>
                    <a:pt x="200564" y="970944"/>
                    <a:pt x="211994" y="370234"/>
                    <a:pt x="220884" y="224184"/>
                  </a:cubicBezTo>
                  <a:cubicBezTo>
                    <a:pt x="224694" y="173384"/>
                    <a:pt x="228504" y="146714"/>
                    <a:pt x="234854" y="122584"/>
                  </a:cubicBezTo>
                  <a:cubicBezTo>
                    <a:pt x="238664" y="107344"/>
                    <a:pt x="239934" y="95914"/>
                    <a:pt x="247554" y="85754"/>
                  </a:cubicBezTo>
                  <a:cubicBezTo>
                    <a:pt x="255174" y="75594"/>
                    <a:pt x="266604" y="64164"/>
                    <a:pt x="279304" y="57814"/>
                  </a:cubicBezTo>
                  <a:cubicBezTo>
                    <a:pt x="290734" y="51464"/>
                    <a:pt x="305974" y="47654"/>
                    <a:pt x="318674" y="47654"/>
                  </a:cubicBezTo>
                  <a:cubicBezTo>
                    <a:pt x="332644" y="47654"/>
                    <a:pt x="347884" y="50194"/>
                    <a:pt x="360584" y="57814"/>
                  </a:cubicBezTo>
                  <a:cubicBezTo>
                    <a:pt x="375824" y="66704"/>
                    <a:pt x="393604" y="87024"/>
                    <a:pt x="401224" y="103534"/>
                  </a:cubicBezTo>
                  <a:cubicBezTo>
                    <a:pt x="407574" y="117504"/>
                    <a:pt x="406304" y="123854"/>
                    <a:pt x="406304" y="145444"/>
                  </a:cubicBezTo>
                  <a:cubicBezTo>
                    <a:pt x="407574" y="215294"/>
                    <a:pt x="375824" y="465484"/>
                    <a:pt x="369474" y="592484"/>
                  </a:cubicBezTo>
                  <a:cubicBezTo>
                    <a:pt x="365664" y="687734"/>
                    <a:pt x="373284" y="765204"/>
                    <a:pt x="366934" y="841404"/>
                  </a:cubicBezTo>
                  <a:cubicBezTo>
                    <a:pt x="360584" y="904904"/>
                    <a:pt x="352964" y="977294"/>
                    <a:pt x="335184" y="1016664"/>
                  </a:cubicBezTo>
                  <a:cubicBezTo>
                    <a:pt x="325024" y="1039524"/>
                    <a:pt x="314864" y="1054764"/>
                    <a:pt x="298354" y="1064924"/>
                  </a:cubicBezTo>
                  <a:cubicBezTo>
                    <a:pt x="281844" y="1075084"/>
                    <a:pt x="256444" y="1078894"/>
                    <a:pt x="237394" y="1076354"/>
                  </a:cubicBezTo>
                  <a:cubicBezTo>
                    <a:pt x="218344" y="1072544"/>
                    <a:pt x="196754" y="1057304"/>
                    <a:pt x="185324" y="1044604"/>
                  </a:cubicBezTo>
                  <a:cubicBezTo>
                    <a:pt x="175164" y="1033174"/>
                    <a:pt x="172624" y="1028094"/>
                    <a:pt x="167544" y="1006504"/>
                  </a:cubicBezTo>
                  <a:cubicBezTo>
                    <a:pt x="147224" y="915064"/>
                    <a:pt x="138334" y="341024"/>
                    <a:pt x="149764" y="244504"/>
                  </a:cubicBezTo>
                  <a:cubicBezTo>
                    <a:pt x="152304" y="222914"/>
                    <a:pt x="153574" y="215294"/>
                    <a:pt x="159924" y="203864"/>
                  </a:cubicBezTo>
                  <a:cubicBezTo>
                    <a:pt x="166274" y="191164"/>
                    <a:pt x="176434" y="179734"/>
                    <a:pt x="187864" y="172114"/>
                  </a:cubicBezTo>
                  <a:cubicBezTo>
                    <a:pt x="199294" y="163224"/>
                    <a:pt x="214534" y="158144"/>
                    <a:pt x="227234" y="156874"/>
                  </a:cubicBezTo>
                  <a:cubicBezTo>
                    <a:pt x="241204" y="154334"/>
                    <a:pt x="256444" y="155604"/>
                    <a:pt x="270414" y="161954"/>
                  </a:cubicBezTo>
                  <a:cubicBezTo>
                    <a:pt x="286924" y="169574"/>
                    <a:pt x="308514" y="187354"/>
                    <a:pt x="317404" y="203864"/>
                  </a:cubicBezTo>
                  <a:cubicBezTo>
                    <a:pt x="325024" y="216564"/>
                    <a:pt x="325024" y="222914"/>
                    <a:pt x="327564" y="244504"/>
                  </a:cubicBezTo>
                  <a:cubicBezTo>
                    <a:pt x="337724" y="337214"/>
                    <a:pt x="349154" y="862994"/>
                    <a:pt x="317404" y="962054"/>
                  </a:cubicBezTo>
                  <a:cubicBezTo>
                    <a:pt x="307244" y="992534"/>
                    <a:pt x="297084" y="1003964"/>
                    <a:pt x="280574" y="1014124"/>
                  </a:cubicBezTo>
                  <a:cubicBezTo>
                    <a:pt x="265334" y="1025554"/>
                    <a:pt x="237394" y="1030634"/>
                    <a:pt x="219614" y="1029364"/>
                  </a:cubicBezTo>
                  <a:cubicBezTo>
                    <a:pt x="204374" y="1029364"/>
                    <a:pt x="191674" y="1024284"/>
                    <a:pt x="180244" y="1014124"/>
                  </a:cubicBezTo>
                  <a:cubicBezTo>
                    <a:pt x="166274" y="1002694"/>
                    <a:pt x="154844" y="989994"/>
                    <a:pt x="143414" y="962054"/>
                  </a:cubicBezTo>
                  <a:cubicBezTo>
                    <a:pt x="116744" y="896014"/>
                    <a:pt x="98964" y="710594"/>
                    <a:pt x="83724" y="584864"/>
                  </a:cubicBezTo>
                  <a:cubicBezTo>
                    <a:pt x="68484" y="461674"/>
                    <a:pt x="41814" y="286414"/>
                    <a:pt x="51974" y="216564"/>
                  </a:cubicBezTo>
                  <a:cubicBezTo>
                    <a:pt x="55784" y="187354"/>
                    <a:pt x="62134" y="172114"/>
                    <a:pt x="73564" y="156874"/>
                  </a:cubicBezTo>
                  <a:cubicBezTo>
                    <a:pt x="83724" y="145444"/>
                    <a:pt x="96424" y="137824"/>
                    <a:pt x="109124" y="132744"/>
                  </a:cubicBezTo>
                  <a:cubicBezTo>
                    <a:pt x="121824" y="127664"/>
                    <a:pt x="137064" y="125124"/>
                    <a:pt x="151034" y="127664"/>
                  </a:cubicBezTo>
                  <a:cubicBezTo>
                    <a:pt x="170084" y="131474"/>
                    <a:pt x="194214" y="142904"/>
                    <a:pt x="208184" y="156874"/>
                  </a:cubicBezTo>
                  <a:cubicBezTo>
                    <a:pt x="220884" y="172114"/>
                    <a:pt x="224694" y="184814"/>
                    <a:pt x="231044" y="216564"/>
                  </a:cubicBezTo>
                  <a:cubicBezTo>
                    <a:pt x="250094" y="320704"/>
                    <a:pt x="250094" y="803304"/>
                    <a:pt x="231044" y="907444"/>
                  </a:cubicBezTo>
                  <a:cubicBezTo>
                    <a:pt x="224694" y="939194"/>
                    <a:pt x="222154" y="951894"/>
                    <a:pt x="208184" y="967134"/>
                  </a:cubicBezTo>
                  <a:cubicBezTo>
                    <a:pt x="195484" y="982374"/>
                    <a:pt x="170084" y="993804"/>
                    <a:pt x="152304" y="996344"/>
                  </a:cubicBezTo>
                  <a:cubicBezTo>
                    <a:pt x="137064" y="1000154"/>
                    <a:pt x="123094" y="997614"/>
                    <a:pt x="109124" y="991264"/>
                  </a:cubicBezTo>
                  <a:cubicBezTo>
                    <a:pt x="92614" y="983644"/>
                    <a:pt x="72294" y="969674"/>
                    <a:pt x="60864" y="949354"/>
                  </a:cubicBezTo>
                  <a:cubicBezTo>
                    <a:pt x="44354" y="920144"/>
                    <a:pt x="43084" y="882044"/>
                    <a:pt x="36734" y="821084"/>
                  </a:cubicBezTo>
                  <a:cubicBezTo>
                    <a:pt x="24034" y="677574"/>
                    <a:pt x="24034" y="184814"/>
                    <a:pt x="35464" y="90834"/>
                  </a:cubicBezTo>
                  <a:cubicBezTo>
                    <a:pt x="38004" y="67974"/>
                    <a:pt x="39274" y="61624"/>
                    <a:pt x="46894" y="48924"/>
                  </a:cubicBezTo>
                  <a:cubicBezTo>
                    <a:pt x="53244" y="36224"/>
                    <a:pt x="63404" y="23524"/>
                    <a:pt x="74834" y="15904"/>
                  </a:cubicBezTo>
                  <a:cubicBezTo>
                    <a:pt x="86264" y="8284"/>
                    <a:pt x="101504" y="1934"/>
                    <a:pt x="115474" y="664"/>
                  </a:cubicBezTo>
                  <a:cubicBezTo>
                    <a:pt x="129444" y="-606"/>
                    <a:pt x="145954" y="-606"/>
                    <a:pt x="159924" y="5744"/>
                  </a:cubicBezTo>
                  <a:cubicBezTo>
                    <a:pt x="176434" y="13364"/>
                    <a:pt x="198024" y="32414"/>
                    <a:pt x="208184" y="48924"/>
                  </a:cubicBezTo>
                  <a:cubicBezTo>
                    <a:pt x="215804" y="61624"/>
                    <a:pt x="215804" y="70514"/>
                    <a:pt x="218344" y="90834"/>
                  </a:cubicBezTo>
                  <a:cubicBezTo>
                    <a:pt x="224694" y="149254"/>
                    <a:pt x="233584" y="346104"/>
                    <a:pt x="218344" y="419764"/>
                  </a:cubicBezTo>
                  <a:cubicBezTo>
                    <a:pt x="209454" y="457864"/>
                    <a:pt x="186594" y="466754"/>
                    <a:pt x="178974" y="503584"/>
                  </a:cubicBezTo>
                  <a:cubicBezTo>
                    <a:pt x="167544" y="564544"/>
                    <a:pt x="184054" y="694084"/>
                    <a:pt x="190404" y="753774"/>
                  </a:cubicBezTo>
                  <a:cubicBezTo>
                    <a:pt x="194214" y="788064"/>
                    <a:pt x="195484" y="808384"/>
                    <a:pt x="204374" y="833784"/>
                  </a:cubicBezTo>
                  <a:cubicBezTo>
                    <a:pt x="211994" y="860454"/>
                    <a:pt x="229774" y="879504"/>
                    <a:pt x="239934" y="911254"/>
                  </a:cubicBezTo>
                  <a:cubicBezTo>
                    <a:pt x="255174" y="955704"/>
                    <a:pt x="267874" y="1023014"/>
                    <a:pt x="272954" y="1078894"/>
                  </a:cubicBezTo>
                  <a:cubicBezTo>
                    <a:pt x="278034" y="1132234"/>
                    <a:pt x="262794" y="1194464"/>
                    <a:pt x="272954" y="1236374"/>
                  </a:cubicBezTo>
                  <a:cubicBezTo>
                    <a:pt x="280574" y="1266854"/>
                    <a:pt x="293274" y="1292254"/>
                    <a:pt x="312324" y="1311304"/>
                  </a:cubicBezTo>
                  <a:cubicBezTo>
                    <a:pt x="333914" y="1330354"/>
                    <a:pt x="372014" y="1357024"/>
                    <a:pt x="397414" y="1351944"/>
                  </a:cubicBezTo>
                  <a:cubicBezTo>
                    <a:pt x="426624" y="1346864"/>
                    <a:pt x="454564" y="1306224"/>
                    <a:pt x="473614" y="1266854"/>
                  </a:cubicBezTo>
                  <a:cubicBezTo>
                    <a:pt x="504094" y="1208434"/>
                    <a:pt x="511714" y="1120804"/>
                    <a:pt x="524414" y="1015394"/>
                  </a:cubicBezTo>
                  <a:cubicBezTo>
                    <a:pt x="543464" y="838864"/>
                    <a:pt x="509174" y="407064"/>
                    <a:pt x="540924" y="308004"/>
                  </a:cubicBezTo>
                  <a:cubicBezTo>
                    <a:pt x="551084" y="277524"/>
                    <a:pt x="561244" y="266094"/>
                    <a:pt x="577754" y="254664"/>
                  </a:cubicBezTo>
                  <a:cubicBezTo>
                    <a:pt x="594264" y="243234"/>
                    <a:pt x="619664" y="236884"/>
                    <a:pt x="639984" y="239424"/>
                  </a:cubicBezTo>
                  <a:cubicBezTo>
                    <a:pt x="660304" y="241964"/>
                    <a:pt x="684434" y="255934"/>
                    <a:pt x="697134" y="269904"/>
                  </a:cubicBezTo>
                  <a:cubicBezTo>
                    <a:pt x="707294" y="280064"/>
                    <a:pt x="712374" y="287684"/>
                    <a:pt x="717454" y="308004"/>
                  </a:cubicBezTo>
                  <a:cubicBezTo>
                    <a:pt x="731424" y="367694"/>
                    <a:pt x="712374" y="578514"/>
                    <a:pt x="718724" y="680114"/>
                  </a:cubicBezTo>
                  <a:cubicBezTo>
                    <a:pt x="723804" y="749964"/>
                    <a:pt x="732694" y="809654"/>
                    <a:pt x="744124" y="859184"/>
                  </a:cubicBezTo>
                  <a:cubicBezTo>
                    <a:pt x="751744" y="896014"/>
                    <a:pt x="765714" y="913794"/>
                    <a:pt x="773334" y="953164"/>
                  </a:cubicBezTo>
                  <a:cubicBezTo>
                    <a:pt x="786034" y="1019204"/>
                    <a:pt x="797464" y="1169064"/>
                    <a:pt x="789844" y="1224944"/>
                  </a:cubicBezTo>
                  <a:cubicBezTo>
                    <a:pt x="786034" y="1250344"/>
                    <a:pt x="782224" y="1264314"/>
                    <a:pt x="770794" y="1279554"/>
                  </a:cubicBezTo>
                  <a:cubicBezTo>
                    <a:pt x="760634" y="1293524"/>
                    <a:pt x="742854" y="1308764"/>
                    <a:pt x="723804" y="1312574"/>
                  </a:cubicBezTo>
                  <a:cubicBezTo>
                    <a:pt x="699674" y="1316384"/>
                    <a:pt x="659034" y="1307494"/>
                    <a:pt x="639984" y="1293524"/>
                  </a:cubicBezTo>
                  <a:cubicBezTo>
                    <a:pt x="624744" y="1282094"/>
                    <a:pt x="613314" y="1263044"/>
                    <a:pt x="610774" y="1243994"/>
                  </a:cubicBezTo>
                  <a:cubicBezTo>
                    <a:pt x="606964" y="1221134"/>
                    <a:pt x="615854" y="1180494"/>
                    <a:pt x="633634" y="1162714"/>
                  </a:cubicBezTo>
                  <a:cubicBezTo>
                    <a:pt x="650144" y="1143664"/>
                    <a:pt x="689514" y="1130964"/>
                    <a:pt x="713644" y="1134774"/>
                  </a:cubicBezTo>
                  <a:cubicBezTo>
                    <a:pt x="737774" y="1138584"/>
                    <a:pt x="769524" y="1166524"/>
                    <a:pt x="780954" y="1186844"/>
                  </a:cubicBezTo>
                  <a:cubicBezTo>
                    <a:pt x="791114" y="1203354"/>
                    <a:pt x="791114" y="1226214"/>
                    <a:pt x="787304" y="1243994"/>
                  </a:cubicBezTo>
                  <a:cubicBezTo>
                    <a:pt x="783494" y="1261774"/>
                    <a:pt x="772064" y="1282094"/>
                    <a:pt x="758094" y="1293524"/>
                  </a:cubicBezTo>
                  <a:cubicBezTo>
                    <a:pt x="744124" y="1306224"/>
                    <a:pt x="722534" y="1313844"/>
                    <a:pt x="703484" y="1315114"/>
                  </a:cubicBezTo>
                  <a:cubicBezTo>
                    <a:pt x="685704" y="1316384"/>
                    <a:pt x="662844" y="1310034"/>
                    <a:pt x="647604" y="1299874"/>
                  </a:cubicBezTo>
                  <a:cubicBezTo>
                    <a:pt x="632364" y="1289714"/>
                    <a:pt x="622204" y="1275744"/>
                    <a:pt x="613314" y="1254154"/>
                  </a:cubicBezTo>
                  <a:cubicBezTo>
                    <a:pt x="596804" y="1210974"/>
                    <a:pt x="594264" y="1100484"/>
                    <a:pt x="594264" y="1045874"/>
                  </a:cubicBezTo>
                  <a:cubicBezTo>
                    <a:pt x="594264" y="1011584"/>
                    <a:pt x="605694" y="987454"/>
                    <a:pt x="601884" y="959514"/>
                  </a:cubicBezTo>
                  <a:cubicBezTo>
                    <a:pt x="596804" y="934114"/>
                    <a:pt x="577754" y="917604"/>
                    <a:pt x="568864" y="885854"/>
                  </a:cubicBezTo>
                  <a:cubicBezTo>
                    <a:pt x="554894" y="835054"/>
                    <a:pt x="544734" y="757584"/>
                    <a:pt x="539654" y="680114"/>
                  </a:cubicBezTo>
                  <a:cubicBezTo>
                    <a:pt x="532034" y="578514"/>
                    <a:pt x="526954" y="396904"/>
                    <a:pt x="538384" y="329594"/>
                  </a:cubicBezTo>
                  <a:cubicBezTo>
                    <a:pt x="543464" y="300384"/>
                    <a:pt x="548544" y="283874"/>
                    <a:pt x="561244" y="269904"/>
                  </a:cubicBezTo>
                  <a:cubicBezTo>
                    <a:pt x="575214" y="254664"/>
                    <a:pt x="600614" y="243234"/>
                    <a:pt x="618394" y="239424"/>
                  </a:cubicBezTo>
                  <a:cubicBezTo>
                    <a:pt x="633634" y="236884"/>
                    <a:pt x="647604" y="239424"/>
                    <a:pt x="661574" y="244504"/>
                  </a:cubicBezTo>
                  <a:cubicBezTo>
                    <a:pt x="674274" y="249584"/>
                    <a:pt x="686974" y="257204"/>
                    <a:pt x="697134" y="269904"/>
                  </a:cubicBezTo>
                  <a:cubicBezTo>
                    <a:pt x="708564" y="283874"/>
                    <a:pt x="713644" y="297844"/>
                    <a:pt x="719994" y="329594"/>
                  </a:cubicBezTo>
                  <a:cubicBezTo>
                    <a:pt x="736504" y="429924"/>
                    <a:pt x="714914" y="841404"/>
                    <a:pt x="706024" y="989994"/>
                  </a:cubicBezTo>
                  <a:cubicBezTo>
                    <a:pt x="700944" y="1064924"/>
                    <a:pt x="699674" y="1104294"/>
                    <a:pt x="686974" y="1160174"/>
                  </a:cubicBezTo>
                  <a:cubicBezTo>
                    <a:pt x="674274" y="1218594"/>
                    <a:pt x="651414" y="1283364"/>
                    <a:pt x="629824" y="1331624"/>
                  </a:cubicBezTo>
                  <a:cubicBezTo>
                    <a:pt x="613314" y="1372264"/>
                    <a:pt x="599344" y="1407824"/>
                    <a:pt x="575214" y="1435764"/>
                  </a:cubicBezTo>
                  <a:cubicBezTo>
                    <a:pt x="553624" y="1461164"/>
                    <a:pt x="525684" y="1484024"/>
                    <a:pt x="495204" y="1496724"/>
                  </a:cubicBezTo>
                  <a:cubicBezTo>
                    <a:pt x="464724" y="1509424"/>
                    <a:pt x="425354" y="1510694"/>
                    <a:pt x="392334" y="1510694"/>
                  </a:cubicBezTo>
                  <a:cubicBezTo>
                    <a:pt x="361854" y="1510694"/>
                    <a:pt x="332644" y="1509424"/>
                    <a:pt x="305974" y="1500534"/>
                  </a:cubicBezTo>
                  <a:cubicBezTo>
                    <a:pt x="280574" y="1491644"/>
                    <a:pt x="258984" y="1480214"/>
                    <a:pt x="234854" y="1457354"/>
                  </a:cubicBezTo>
                  <a:cubicBezTo>
                    <a:pt x="195484" y="1424334"/>
                    <a:pt x="134524" y="1353214"/>
                    <a:pt x="111664" y="1301144"/>
                  </a:cubicBezTo>
                  <a:cubicBezTo>
                    <a:pt x="92614" y="1257964"/>
                    <a:pt x="91344" y="1210974"/>
                    <a:pt x="91344" y="1172874"/>
                  </a:cubicBezTo>
                  <a:cubicBezTo>
                    <a:pt x="91344" y="1142394"/>
                    <a:pt x="106584" y="1116994"/>
                    <a:pt x="102774" y="1090324"/>
                  </a:cubicBezTo>
                  <a:cubicBezTo>
                    <a:pt x="97694" y="1061114"/>
                    <a:pt x="69754" y="1034444"/>
                    <a:pt x="63404" y="1005234"/>
                  </a:cubicBezTo>
                  <a:cubicBezTo>
                    <a:pt x="57054" y="978564"/>
                    <a:pt x="65944" y="954434"/>
                    <a:pt x="60864" y="922684"/>
                  </a:cubicBezTo>
                  <a:cubicBezTo>
                    <a:pt x="53244" y="875694"/>
                    <a:pt x="17684" y="817274"/>
                    <a:pt x="7524" y="753774"/>
                  </a:cubicBezTo>
                  <a:cubicBezTo>
                    <a:pt x="-3906" y="678844"/>
                    <a:pt x="-1366" y="558194"/>
                    <a:pt x="8794" y="498504"/>
                  </a:cubicBezTo>
                  <a:cubicBezTo>
                    <a:pt x="15144" y="464214"/>
                    <a:pt x="30384" y="455324"/>
                    <a:pt x="35464" y="419764"/>
                  </a:cubicBezTo>
                  <a:cubicBezTo>
                    <a:pt x="48164" y="347374"/>
                    <a:pt x="29114" y="149254"/>
                    <a:pt x="35464" y="90834"/>
                  </a:cubicBezTo>
                  <a:cubicBezTo>
                    <a:pt x="38004" y="70514"/>
                    <a:pt x="39274" y="61624"/>
                    <a:pt x="46894" y="48924"/>
                  </a:cubicBezTo>
                  <a:cubicBezTo>
                    <a:pt x="53244" y="36224"/>
                    <a:pt x="63404" y="23524"/>
                    <a:pt x="74834" y="15904"/>
                  </a:cubicBezTo>
                  <a:cubicBezTo>
                    <a:pt x="86264" y="8284"/>
                    <a:pt x="101504" y="1934"/>
                    <a:pt x="115474" y="664"/>
                  </a:cubicBezTo>
                  <a:cubicBezTo>
                    <a:pt x="129444" y="-606"/>
                    <a:pt x="145954" y="664"/>
                    <a:pt x="159924" y="5744"/>
                  </a:cubicBezTo>
                  <a:cubicBezTo>
                    <a:pt x="172624" y="10824"/>
                    <a:pt x="185324" y="19714"/>
                    <a:pt x="195484" y="31144"/>
                  </a:cubicBezTo>
                  <a:cubicBezTo>
                    <a:pt x="204374" y="41304"/>
                    <a:pt x="209454" y="47654"/>
                    <a:pt x="215804" y="69244"/>
                  </a:cubicBezTo>
                  <a:cubicBezTo>
                    <a:pt x="238664" y="161954"/>
                    <a:pt x="208184" y="702974"/>
                    <a:pt x="218344" y="826164"/>
                  </a:cubicBezTo>
                  <a:cubicBezTo>
                    <a:pt x="220884" y="866804"/>
                    <a:pt x="232314" y="884584"/>
                    <a:pt x="231044" y="907444"/>
                  </a:cubicBezTo>
                  <a:cubicBezTo>
                    <a:pt x="231044" y="923954"/>
                    <a:pt x="228504" y="936654"/>
                    <a:pt x="220884" y="949354"/>
                  </a:cubicBezTo>
                  <a:cubicBezTo>
                    <a:pt x="210724" y="964594"/>
                    <a:pt x="189134" y="983644"/>
                    <a:pt x="172624" y="991264"/>
                  </a:cubicBezTo>
                  <a:cubicBezTo>
                    <a:pt x="158654" y="997614"/>
                    <a:pt x="143414" y="998884"/>
                    <a:pt x="129444" y="996344"/>
                  </a:cubicBezTo>
                  <a:cubicBezTo>
                    <a:pt x="116744" y="995074"/>
                    <a:pt x="101504" y="989994"/>
                    <a:pt x="90074" y="981104"/>
                  </a:cubicBezTo>
                  <a:cubicBezTo>
                    <a:pt x="78644" y="973484"/>
                    <a:pt x="67214" y="962054"/>
                    <a:pt x="60864" y="949354"/>
                  </a:cubicBezTo>
                  <a:cubicBezTo>
                    <a:pt x="54514" y="936654"/>
                    <a:pt x="53244" y="930304"/>
                    <a:pt x="50704" y="907444"/>
                  </a:cubicBezTo>
                  <a:cubicBezTo>
                    <a:pt x="39274" y="814734"/>
                    <a:pt x="22764" y="295304"/>
                    <a:pt x="54514" y="194974"/>
                  </a:cubicBezTo>
                  <a:cubicBezTo>
                    <a:pt x="63404" y="165764"/>
                    <a:pt x="73564" y="154334"/>
                    <a:pt x="90074" y="142904"/>
                  </a:cubicBezTo>
                  <a:cubicBezTo>
                    <a:pt x="106584" y="131474"/>
                    <a:pt x="131984" y="125124"/>
                    <a:pt x="151034" y="127664"/>
                  </a:cubicBezTo>
                  <a:cubicBezTo>
                    <a:pt x="171354" y="130204"/>
                    <a:pt x="195484" y="144174"/>
                    <a:pt x="208184" y="156874"/>
                  </a:cubicBezTo>
                  <a:cubicBezTo>
                    <a:pt x="218344" y="168304"/>
                    <a:pt x="222154" y="174654"/>
                    <a:pt x="227234" y="194974"/>
                  </a:cubicBezTo>
                  <a:cubicBezTo>
                    <a:pt x="245014" y="253394"/>
                    <a:pt x="242474" y="440084"/>
                    <a:pt x="256444" y="563274"/>
                  </a:cubicBezTo>
                  <a:cubicBezTo>
                    <a:pt x="271684" y="689004"/>
                    <a:pt x="322484" y="878234"/>
                    <a:pt x="319944" y="941734"/>
                  </a:cubicBezTo>
                  <a:cubicBezTo>
                    <a:pt x="318674" y="962054"/>
                    <a:pt x="316134" y="970944"/>
                    <a:pt x="309784" y="982374"/>
                  </a:cubicBezTo>
                  <a:cubicBezTo>
                    <a:pt x="303434" y="995074"/>
                    <a:pt x="294544" y="1006504"/>
                    <a:pt x="280574" y="1014124"/>
                  </a:cubicBezTo>
                  <a:cubicBezTo>
                    <a:pt x="265334" y="1024284"/>
                    <a:pt x="239934" y="1031904"/>
                    <a:pt x="219614" y="1029364"/>
                  </a:cubicBezTo>
                  <a:cubicBezTo>
                    <a:pt x="200564" y="1026824"/>
                    <a:pt x="176434" y="1015394"/>
                    <a:pt x="163734" y="1000154"/>
                  </a:cubicBezTo>
                  <a:cubicBezTo>
                    <a:pt x="151034" y="984914"/>
                    <a:pt x="147224" y="972214"/>
                    <a:pt x="140874" y="941734"/>
                  </a:cubicBezTo>
                  <a:cubicBezTo>
                    <a:pt x="123094" y="835054"/>
                    <a:pt x="120554" y="323244"/>
                    <a:pt x="152304" y="224184"/>
                  </a:cubicBezTo>
                  <a:cubicBezTo>
                    <a:pt x="161194" y="193704"/>
                    <a:pt x="171354" y="182274"/>
                    <a:pt x="187864" y="172114"/>
                  </a:cubicBezTo>
                  <a:cubicBezTo>
                    <a:pt x="204374" y="160684"/>
                    <a:pt x="229774" y="154334"/>
                    <a:pt x="248824" y="156874"/>
                  </a:cubicBezTo>
                  <a:cubicBezTo>
                    <a:pt x="269144" y="159414"/>
                    <a:pt x="292004" y="173384"/>
                    <a:pt x="305974" y="186084"/>
                  </a:cubicBezTo>
                  <a:cubicBezTo>
                    <a:pt x="316134" y="196244"/>
                    <a:pt x="319944" y="201324"/>
                    <a:pt x="325024" y="224184"/>
                  </a:cubicBezTo>
                  <a:cubicBezTo>
                    <a:pt x="349154" y="315624"/>
                    <a:pt x="361854" y="887124"/>
                    <a:pt x="338994" y="995074"/>
                  </a:cubicBezTo>
                  <a:cubicBezTo>
                    <a:pt x="332644" y="1025554"/>
                    <a:pt x="326294" y="1038254"/>
                    <a:pt x="314864" y="1052224"/>
                  </a:cubicBezTo>
                  <a:cubicBezTo>
                    <a:pt x="304704" y="1062384"/>
                    <a:pt x="292004" y="1068734"/>
                    <a:pt x="279304" y="1073814"/>
                  </a:cubicBezTo>
                  <a:cubicBezTo>
                    <a:pt x="266604" y="1077624"/>
                    <a:pt x="251364" y="1078894"/>
                    <a:pt x="237394" y="1076354"/>
                  </a:cubicBezTo>
                  <a:cubicBezTo>
                    <a:pt x="220884" y="1071274"/>
                    <a:pt x="196754" y="1059844"/>
                    <a:pt x="185324" y="1044604"/>
                  </a:cubicBezTo>
                  <a:cubicBezTo>
                    <a:pt x="172624" y="1029364"/>
                    <a:pt x="167544" y="1009044"/>
                    <a:pt x="166274" y="986184"/>
                  </a:cubicBezTo>
                  <a:cubicBezTo>
                    <a:pt x="163734" y="953164"/>
                    <a:pt x="180244" y="925224"/>
                    <a:pt x="187864" y="869344"/>
                  </a:cubicBezTo>
                  <a:cubicBezTo>
                    <a:pt x="205644" y="727104"/>
                    <a:pt x="196754" y="203864"/>
                    <a:pt x="237394" y="104804"/>
                  </a:cubicBezTo>
                  <a:cubicBezTo>
                    <a:pt x="250094" y="76864"/>
                    <a:pt x="264064" y="67974"/>
                    <a:pt x="279304" y="57814"/>
                  </a:cubicBezTo>
                  <a:cubicBezTo>
                    <a:pt x="290734" y="50194"/>
                    <a:pt x="305974" y="47654"/>
                    <a:pt x="318674" y="47654"/>
                  </a:cubicBezTo>
                  <a:cubicBezTo>
                    <a:pt x="332644" y="47654"/>
                    <a:pt x="347884" y="50194"/>
                    <a:pt x="360584" y="57814"/>
                  </a:cubicBezTo>
                  <a:cubicBezTo>
                    <a:pt x="375824" y="66704"/>
                    <a:pt x="391064" y="74324"/>
                    <a:pt x="401224" y="103534"/>
                  </a:cubicBezTo>
                  <a:cubicBezTo>
                    <a:pt x="445674" y="220374"/>
                    <a:pt x="430434" y="987454"/>
                    <a:pt x="392334" y="1108104"/>
                  </a:cubicBezTo>
                  <a:cubicBezTo>
                    <a:pt x="382174" y="1138584"/>
                    <a:pt x="373284" y="1148744"/>
                    <a:pt x="356774" y="1158904"/>
                  </a:cubicBezTo>
                  <a:cubicBezTo>
                    <a:pt x="341534" y="1170334"/>
                    <a:pt x="317404" y="1175414"/>
                    <a:pt x="298354" y="1174144"/>
                  </a:cubicBezTo>
                  <a:cubicBezTo>
                    <a:pt x="279304" y="1171604"/>
                    <a:pt x="256444" y="1158904"/>
                    <a:pt x="243744" y="1144934"/>
                  </a:cubicBezTo>
                  <a:cubicBezTo>
                    <a:pt x="231044" y="1130964"/>
                    <a:pt x="227234" y="1118264"/>
                    <a:pt x="222154" y="1087784"/>
                  </a:cubicBezTo>
                  <a:cubicBezTo>
                    <a:pt x="204374" y="991264"/>
                    <a:pt x="243744" y="605184"/>
                    <a:pt x="228504" y="455324"/>
                  </a:cubicBezTo>
                  <a:cubicBezTo>
                    <a:pt x="219614" y="371504"/>
                    <a:pt x="203104" y="321974"/>
                    <a:pt x="184054" y="259744"/>
                  </a:cubicBezTo>
                  <a:cubicBezTo>
                    <a:pt x="166274" y="201324"/>
                    <a:pt x="120554" y="128934"/>
                    <a:pt x="118014" y="93374"/>
                  </a:cubicBezTo>
                  <a:cubicBezTo>
                    <a:pt x="116744" y="76864"/>
                    <a:pt x="120554" y="67974"/>
                    <a:pt x="128174" y="56544"/>
                  </a:cubicBezTo>
                  <a:cubicBezTo>
                    <a:pt x="137064" y="43844"/>
                    <a:pt x="153574" y="26064"/>
                    <a:pt x="170084" y="20984"/>
                  </a:cubicBezTo>
                  <a:cubicBezTo>
                    <a:pt x="186594" y="14634"/>
                    <a:pt x="209454" y="15904"/>
                    <a:pt x="225964" y="22254"/>
                  </a:cubicBezTo>
                  <a:cubicBezTo>
                    <a:pt x="242474" y="28604"/>
                    <a:pt x="266604" y="59084"/>
                    <a:pt x="266604" y="5908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9" name="Google Shape;359;p42"/>
            <p:cNvGrpSpPr/>
            <p:nvPr/>
          </p:nvGrpSpPr>
          <p:grpSpPr>
            <a:xfrm>
              <a:off x="2038965" y="3480323"/>
              <a:ext cx="3664921" cy="6154653"/>
              <a:chOff x="0" y="-38100"/>
              <a:chExt cx="723935" cy="1215734"/>
            </a:xfrm>
          </p:grpSpPr>
          <p:sp>
            <p:nvSpPr>
              <p:cNvPr id="360" name="Google Shape;360;p42"/>
              <p:cNvSpPr/>
              <p:nvPr/>
            </p:nvSpPr>
            <p:spPr>
              <a:xfrm>
                <a:off x="0" y="0"/>
                <a:ext cx="723935" cy="1177634"/>
              </a:xfrm>
              <a:custGeom>
                <a:avLst/>
                <a:gdLst/>
                <a:ahLst/>
                <a:cxnLst/>
                <a:rect l="l" t="t" r="r" b="b"/>
                <a:pathLst>
                  <a:path w="723935" h="1177634" extrusionOk="0">
                    <a:moveTo>
                      <a:pt x="0" y="0"/>
                    </a:moveTo>
                    <a:lnTo>
                      <a:pt x="723935" y="0"/>
                    </a:lnTo>
                    <a:lnTo>
                      <a:pt x="723935" y="1177634"/>
                    </a:lnTo>
                    <a:lnTo>
                      <a:pt x="0" y="11776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1" name="Google Shape;361;p42"/>
              <p:cNvSpPr txBox="1"/>
              <p:nvPr/>
            </p:nvSpPr>
            <p:spPr>
              <a:xfrm>
                <a:off x="0" y="-38100"/>
                <a:ext cx="723900" cy="1215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87833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2" name="Google Shape;362;p42"/>
            <p:cNvSpPr/>
            <p:nvPr/>
          </p:nvSpPr>
          <p:spPr>
            <a:xfrm>
              <a:off x="2223704" y="5236015"/>
              <a:ext cx="5948452" cy="7287537"/>
            </a:xfrm>
            <a:custGeom>
              <a:avLst/>
              <a:gdLst/>
              <a:ahLst/>
              <a:cxnLst/>
              <a:rect l="l" t="t" r="r" b="b"/>
              <a:pathLst>
                <a:path w="5948452" h="7287537" extrusionOk="0">
                  <a:moveTo>
                    <a:pt x="0" y="0"/>
                  </a:moveTo>
                  <a:lnTo>
                    <a:pt x="5948452" y="0"/>
                  </a:lnTo>
                  <a:lnTo>
                    <a:pt x="5948452" y="7287537"/>
                  </a:lnTo>
                  <a:lnTo>
                    <a:pt x="0" y="728753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3" name="Google Shape;363;p42"/>
            <p:cNvSpPr/>
            <p:nvPr/>
          </p:nvSpPr>
          <p:spPr>
            <a:xfrm rot="-10731254">
              <a:off x="2895666" y="11838"/>
              <a:ext cx="1268539" cy="4412309"/>
            </a:xfrm>
            <a:custGeom>
              <a:avLst/>
              <a:gdLst/>
              <a:ahLst/>
              <a:cxnLst/>
              <a:rect l="l" t="t" r="r" b="b"/>
              <a:pathLst>
                <a:path w="1268285" h="4411427" extrusionOk="0">
                  <a:moveTo>
                    <a:pt x="0" y="0"/>
                  </a:moveTo>
                  <a:lnTo>
                    <a:pt x="1268285" y="0"/>
                  </a:lnTo>
                  <a:lnTo>
                    <a:pt x="1268285" y="4411427"/>
                  </a:lnTo>
                  <a:lnTo>
                    <a:pt x="0" y="44114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4" name="Google Shape;364;p42"/>
          <p:cNvSpPr txBox="1"/>
          <p:nvPr/>
        </p:nvSpPr>
        <p:spPr>
          <a:xfrm>
            <a:off x="6990375" y="1575986"/>
            <a:ext cx="10394662" cy="620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841375" marR="0" lvl="1" indent="-420370" algn="just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99"/>
              <a:buFont typeface="Arial"/>
              <a:buAutoNum type="arabicPeriod"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Place metal shavings into each test tube.</a:t>
            </a:r>
            <a:endParaRPr lang="en-US" sz="3200" dirty="0"/>
          </a:p>
          <a:p>
            <a:pPr marL="841375" marR="0" lvl="1" indent="-420370" algn="just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99"/>
              <a:buFont typeface="Arial"/>
              <a:buAutoNum type="arabicPeriod"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acid (HCl) to one test tube at a time to ¼ full or about 3-5mL. </a:t>
            </a:r>
            <a:endParaRPr sz="3200" dirty="0"/>
          </a:p>
          <a:p>
            <a:pPr marL="841375" marR="0" lvl="1" indent="-420370" algn="just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99"/>
              <a:buFont typeface="Arial"/>
              <a:buAutoNum type="arabicPeriod"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Place the inverted test tube above the tube with the acid.  Make observations and notice bubble.  Record ranking (1-5)</a:t>
            </a:r>
            <a:endParaRPr sz="3200" dirty="0"/>
          </a:p>
          <a:p>
            <a:pPr marL="841375" marR="0" lvl="1" indent="-420370" algn="just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99"/>
              <a:buFont typeface="Arial"/>
              <a:buAutoNum type="arabicPeriod"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Perform the splint test in both the bottom and top test tube. </a:t>
            </a:r>
            <a:endParaRPr sz="3200" dirty="0"/>
          </a:p>
          <a:p>
            <a:pPr marL="841375" marR="0" lvl="1" indent="-420370" algn="just" rtl="0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99"/>
              <a:buFont typeface="Arial"/>
              <a:buAutoNum type="arabicPeriod"/>
            </a:pPr>
            <a:r>
              <a:rPr lang="en-US" sz="3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Record gas results.  </a:t>
            </a:r>
            <a:endParaRPr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9" name="Google Shape;369;p43"/>
          <p:cNvGraphicFramePr/>
          <p:nvPr/>
        </p:nvGraphicFramePr>
        <p:xfrm>
          <a:off x="445170" y="790110"/>
          <a:ext cx="16701275" cy="9191450"/>
        </p:xfrm>
        <a:graphic>
          <a:graphicData uri="http://schemas.openxmlformats.org/drawingml/2006/table">
            <a:tbl>
              <a:tblPr>
                <a:noFill/>
                <a:tableStyleId>{33B67D86-183A-4AD5-B9E1-CC550FA44236}</a:tableStyleId>
              </a:tblPr>
              <a:tblGrid>
                <a:gridCol w="2318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18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18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272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424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3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Reactants</a:t>
                      </a: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Bubbles </a:t>
                      </a:r>
                      <a:endParaRPr sz="1100" u="none" strike="noStrike" cap="none"/>
                    </a:p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(1-5)</a:t>
                      </a:r>
                      <a:endParaRPr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Wood Splint</a:t>
                      </a:r>
                      <a:endParaRPr sz="1100" u="none" strike="noStrike" cap="none"/>
                    </a:p>
                    <a:p>
                      <a:pPr marL="0" marR="0" lvl="0" indent="0" algn="ctr" rtl="0">
                        <a:lnSpc>
                          <a:spcPct val="14001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3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(1-5)</a:t>
                      </a:r>
                      <a:endParaRPr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8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1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Reactivity Rank(1-5)</a:t>
                      </a: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1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4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Gas Produced</a:t>
                      </a: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94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Mg + HCl</a:t>
                      </a: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4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99" b="1"/>
                        <a:t>Ca</a:t>
                      </a:r>
                      <a:r>
                        <a:rPr lang="en-US" sz="30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+HCl</a:t>
                      </a: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4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99" b="1"/>
                        <a:t>Al + HCl</a:t>
                      </a:r>
                      <a:endParaRPr sz="3099" b="1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4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Zn+ HCl</a:t>
                      </a: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53445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94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Cu+HCl</a:t>
                      </a: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53445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945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12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99" b="1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Fe+HCl</a:t>
                      </a: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534454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24172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90500" marR="190500" marT="190500" marB="190500" anchor="ctr">
                    <a:lnL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70" name="Google Shape;370;p43"/>
          <p:cNvSpPr/>
          <p:nvPr/>
        </p:nvSpPr>
        <p:spPr>
          <a:xfrm>
            <a:off x="3678007" y="99056"/>
            <a:ext cx="977266" cy="999761"/>
          </a:xfrm>
          <a:custGeom>
            <a:avLst/>
            <a:gdLst/>
            <a:ahLst/>
            <a:cxnLst/>
            <a:rect l="l" t="t" r="r" b="b"/>
            <a:pathLst>
              <a:path w="977266" h="999761" extrusionOk="0">
                <a:moveTo>
                  <a:pt x="0" y="0"/>
                </a:moveTo>
                <a:lnTo>
                  <a:pt x="977266" y="0"/>
                </a:lnTo>
                <a:lnTo>
                  <a:pt x="977266" y="999760"/>
                </a:lnTo>
                <a:lnTo>
                  <a:pt x="0" y="9997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71" name="Google Shape;371;p43"/>
          <p:cNvSpPr/>
          <p:nvPr/>
        </p:nvSpPr>
        <p:spPr>
          <a:xfrm rot="7655163">
            <a:off x="5875929" y="408967"/>
            <a:ext cx="1345115" cy="761671"/>
          </a:xfrm>
          <a:custGeom>
            <a:avLst/>
            <a:gdLst/>
            <a:ahLst/>
            <a:cxnLst/>
            <a:rect l="l" t="t" r="r" b="b"/>
            <a:pathLst>
              <a:path w="1345010" h="761612" extrusionOk="0">
                <a:moveTo>
                  <a:pt x="0" y="0"/>
                </a:moveTo>
                <a:lnTo>
                  <a:pt x="1345010" y="0"/>
                </a:lnTo>
                <a:lnTo>
                  <a:pt x="1345010" y="761612"/>
                </a:lnTo>
                <a:lnTo>
                  <a:pt x="0" y="7616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6"/>
          <p:cNvSpPr/>
          <p:nvPr/>
        </p:nvSpPr>
        <p:spPr>
          <a:xfrm>
            <a:off x="8494072" y="490857"/>
            <a:ext cx="9305286" cy="9305286"/>
          </a:xfrm>
          <a:custGeom>
            <a:avLst/>
            <a:gdLst/>
            <a:ahLst/>
            <a:cxnLst/>
            <a:rect l="l" t="t" r="r" b="b"/>
            <a:pathLst>
              <a:path w="9305286" h="9305286" extrusionOk="0">
                <a:moveTo>
                  <a:pt x="0" y="0"/>
                </a:moveTo>
                <a:lnTo>
                  <a:pt x="9305286" y="0"/>
                </a:lnTo>
                <a:lnTo>
                  <a:pt x="9305286" y="9305286"/>
                </a:lnTo>
                <a:lnTo>
                  <a:pt x="0" y="93052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0" name="Google Shape;170;p26"/>
          <p:cNvSpPr txBox="1"/>
          <p:nvPr/>
        </p:nvSpPr>
        <p:spPr>
          <a:xfrm>
            <a:off x="223250" y="293600"/>
            <a:ext cx="7751400" cy="946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11" b="1" i="0" u="none" strike="noStrike" cap="none">
                <a:solidFill>
                  <a:srgbClr val="000000"/>
                </a:solidFill>
              </a:rPr>
              <a:t>CHEM</a:t>
            </a:r>
            <a:r>
              <a:rPr lang="en-US" sz="4511" b="1"/>
              <a:t>.</a:t>
            </a:r>
            <a:r>
              <a:rPr lang="en-US" sz="4511" b="1" i="0" u="none" strike="noStrike" cap="none">
                <a:solidFill>
                  <a:srgbClr val="000000"/>
                </a:solidFill>
              </a:rPr>
              <a:t>3.2</a:t>
            </a:r>
            <a:endParaRPr b="1"/>
          </a:p>
          <a:p>
            <a:pPr marL="0" marR="0" lvl="0" indent="0" algn="l" rtl="0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1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399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11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Analyze data</a:t>
            </a:r>
            <a:r>
              <a:rPr lang="en-US" sz="441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 identify patterns that assist in making predictions of the outcomes of simple chemical reactions. Emphasize</a:t>
            </a:r>
            <a:r>
              <a:rPr lang="en-US" sz="4411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patterns</a:t>
            </a:r>
            <a:r>
              <a:rPr lang="en-US" sz="441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based on the outermost electrons of atoms, trends in the periodic table, and knowledge of chemical properties.</a:t>
            </a:r>
            <a:r>
              <a:rPr lang="en-US" sz="4511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61C3CE8-D900-4EC4-51CB-8E6DDA7C49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025590"/>
              </p:ext>
            </p:extLst>
          </p:nvPr>
        </p:nvGraphicFramePr>
        <p:xfrm>
          <a:off x="428625" y="157162"/>
          <a:ext cx="17258925" cy="8542296"/>
        </p:xfrm>
        <a:graphic>
          <a:graphicData uri="http://schemas.openxmlformats.org/drawingml/2006/table">
            <a:tbl>
              <a:tblPr bandRow="1">
                <a:tableStyleId>{33B67D86-183A-4AD5-B9E1-CC550FA44236}</a:tableStyleId>
              </a:tblPr>
              <a:tblGrid>
                <a:gridCol w="3451786">
                  <a:extLst>
                    <a:ext uri="{9D8B030D-6E8A-4147-A177-3AD203B41FA5}">
                      <a16:colId xmlns:a16="http://schemas.microsoft.com/office/drawing/2014/main" val="2729629783"/>
                    </a:ext>
                  </a:extLst>
                </a:gridCol>
                <a:gridCol w="2435550">
                  <a:extLst>
                    <a:ext uri="{9D8B030D-6E8A-4147-A177-3AD203B41FA5}">
                      <a16:colId xmlns:a16="http://schemas.microsoft.com/office/drawing/2014/main" val="362120477"/>
                    </a:ext>
                  </a:extLst>
                </a:gridCol>
                <a:gridCol w="3184953">
                  <a:extLst>
                    <a:ext uri="{9D8B030D-6E8A-4147-A177-3AD203B41FA5}">
                      <a16:colId xmlns:a16="http://schemas.microsoft.com/office/drawing/2014/main" val="4012236260"/>
                    </a:ext>
                  </a:extLst>
                </a:gridCol>
                <a:gridCol w="3219017">
                  <a:extLst>
                    <a:ext uri="{9D8B030D-6E8A-4147-A177-3AD203B41FA5}">
                      <a16:colId xmlns:a16="http://schemas.microsoft.com/office/drawing/2014/main" val="1268467872"/>
                    </a:ext>
                  </a:extLst>
                </a:gridCol>
                <a:gridCol w="4967619">
                  <a:extLst>
                    <a:ext uri="{9D8B030D-6E8A-4147-A177-3AD203B41FA5}">
                      <a16:colId xmlns:a16="http://schemas.microsoft.com/office/drawing/2014/main" val="1237650295"/>
                    </a:ext>
                  </a:extLst>
                </a:gridCol>
              </a:tblGrid>
              <a:tr h="1732547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899" b="1">
                          <a:effectLst/>
                          <a:latin typeface="Arial" panose="020B0604020202020204" pitchFamily="34" charset="0"/>
                        </a:rPr>
                        <a:t>Element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499" b="1">
                          <a:effectLst/>
                          <a:latin typeface="Arial" panose="020B0604020202020204" pitchFamily="34" charset="0"/>
                        </a:rPr>
                        <a:t>Symbol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399" b="1">
                          <a:effectLst/>
                          <a:latin typeface="Arial" panose="020B0604020202020204" pitchFamily="34" charset="0"/>
                        </a:rPr>
                        <a:t>Valence Electron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199" b="1">
                          <a:effectLst/>
                          <a:latin typeface="Arial" panose="020B0604020202020204" pitchFamily="34" charset="0"/>
                        </a:rPr>
                        <a:t>Family/Group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 b="1">
                          <a:effectLst/>
                          <a:latin typeface="Arial" panose="020B0604020202020204" pitchFamily="34" charset="0"/>
                        </a:rPr>
                        <a:t>Chemical Equation </a:t>
                      </a:r>
                      <a:endParaRPr lang="en-US">
                        <a:effectLst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en-US" sz="2900">
                          <a:effectLst/>
                          <a:latin typeface="Arial" panose="020B0604020202020204" pitchFamily="34" charset="0"/>
                        </a:rPr>
                        <a:t>Reactants→ Products </a:t>
                      </a:r>
                      <a:endParaRPr lang="en-US">
                        <a:effectLst/>
                      </a:endParaRPr>
                    </a:p>
                    <a:p>
                      <a:pPr algn="ctr" rtl="0" fontAlgn="ctr">
                        <a:buNone/>
                      </a:pPr>
                      <a:r>
                        <a:rPr lang="en-US" sz="2900">
                          <a:effectLst/>
                          <a:latin typeface="Arial" panose="020B0604020202020204" pitchFamily="34" charset="0"/>
                        </a:rPr>
                        <a:t>X + HCl → XCl + H</a:t>
                      </a:r>
                      <a:r>
                        <a:rPr lang="en-US" sz="2900" baseline="-25000"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lang="en-US" sz="2900">
                          <a:effectLst/>
                          <a:latin typeface="Arial" panose="020B0604020202020204" pitchFamily="34" charset="0"/>
                        </a:rPr>
                        <a:t> (g)  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422216"/>
                  </a:ext>
                </a:extLst>
              </a:tr>
              <a:tr h="85715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 b="1">
                          <a:effectLst/>
                          <a:latin typeface="Arial" panose="020B0604020202020204" pitchFamily="34" charset="0"/>
                        </a:rPr>
                        <a:t>Sodium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1388826"/>
                  </a:ext>
                </a:extLst>
              </a:tr>
              <a:tr h="80358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 b="1">
                          <a:effectLst/>
                          <a:latin typeface="Arial" panose="020B0604020202020204" pitchFamily="34" charset="0"/>
                        </a:rPr>
                        <a:t>Lithium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550465"/>
                  </a:ext>
                </a:extLst>
              </a:tr>
              <a:tr h="80358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 b="1">
                          <a:effectLst/>
                          <a:latin typeface="Arial" panose="020B0604020202020204" pitchFamily="34" charset="0"/>
                        </a:rPr>
                        <a:t>Zinc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5193753"/>
                  </a:ext>
                </a:extLst>
              </a:tr>
              <a:tr h="803584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 b="1">
                          <a:effectLst/>
                          <a:latin typeface="Arial" panose="020B0604020202020204" pitchFamily="34" charset="0"/>
                        </a:rPr>
                        <a:t>Magnesium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321312"/>
                  </a:ext>
                </a:extLst>
              </a:tr>
              <a:tr h="946441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 b="1">
                          <a:effectLst/>
                          <a:latin typeface="Arial" panose="020B0604020202020204" pitchFamily="34" charset="0"/>
                        </a:rPr>
                        <a:t>Aluminum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1195984"/>
                  </a:ext>
                </a:extLst>
              </a:tr>
              <a:tr h="85715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 b="1">
                          <a:effectLst/>
                          <a:latin typeface="Arial" panose="020B0604020202020204" pitchFamily="34" charset="0"/>
                        </a:rPr>
                        <a:t>Calcium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980903"/>
                  </a:ext>
                </a:extLst>
              </a:tr>
              <a:tr h="857156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 b="1">
                          <a:effectLst/>
                          <a:latin typeface="Arial" panose="020B0604020202020204" pitchFamily="34" charset="0"/>
                        </a:rPr>
                        <a:t>Iron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>
                          <a:effectLst/>
                          <a:latin typeface="Arial" panose="020B0604020202020204" pitchFamily="34" charset="0"/>
                        </a:rPr>
                        <a:t>2-3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923563"/>
                  </a:ext>
                </a:extLst>
              </a:tr>
              <a:tr h="821440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 b="1">
                          <a:effectLst/>
                          <a:latin typeface="Arial" panose="020B0604020202020204" pitchFamily="34" charset="0"/>
                        </a:rPr>
                        <a:t>Copper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>
                          <a:effectLst/>
                          <a:latin typeface="Arial" panose="020B0604020202020204" pitchFamily="34" charset="0"/>
                        </a:rPr>
                        <a:t>Cu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n-US" sz="2900"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n-US">
                        <a:effectLst/>
                      </a:endParaRP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ctr">
                        <a:buNone/>
                      </a:pPr>
                      <a:r>
                        <a:rPr lang="en-US">
                          <a:effectLst/>
                        </a:rPr>
                        <a:t> </a:t>
                      </a:r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8853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668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p45" descr="Part of NCSSM CORE collection: This video shows the physical properties of Na metal and its reaction with water. http://www.dlt.ncssm.edu&#10;&#10;Please attribute this work as being created by the North Carolina School of Science and Mathematics. This work is licensed under Creative Commons CC-BY http://creativecommons.org/licenses/by/3.0&#10;&#10;Help us caption &amp; translate this video!&#10;&#10;http://amara.org/v/GAhV/" title="Reaction of Sodium and Wat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7620191" cy="94361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6190F2-1FB9-5818-333D-D0C8F6CC9E1B}"/>
              </a:ext>
            </a:extLst>
          </p:cNvPr>
          <p:cNvSpPr txBox="1"/>
          <p:nvPr/>
        </p:nvSpPr>
        <p:spPr>
          <a:xfrm>
            <a:off x="1222375" y="9763125"/>
            <a:ext cx="91440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5"/>
              </a:rPr>
              <a:t>https://www.youtubeeducation.com/watch?v=dmcfsEEogxs</a:t>
            </a:r>
            <a:r>
              <a:rPr lang="en-US" dirty="0"/>
              <a:t> </a:t>
            </a:r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" name="Google Shape;386;p46" descr="Part of NCSSM CORE collection: This video shows the physical properties of Li metal and its reaction with water. http://www.dlt.ncssm.edu&#10;&#10;Please attribute this work as being created by the North Carolina School of Science and Mathematics. This work is licensed under Creative Commons CC-BY http://creativecommons.org/licenses/by/3.0&#10;&#10;Help us caption &amp; translate this video!&#10;&#10;http://amara.org/v/GAhL/" title="Reaction of Lithium and Wat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7797325" cy="95208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566B6F-5361-BF3B-38BB-8A07DA8DC2BF}"/>
              </a:ext>
            </a:extLst>
          </p:cNvPr>
          <p:cNvSpPr txBox="1"/>
          <p:nvPr/>
        </p:nvSpPr>
        <p:spPr>
          <a:xfrm>
            <a:off x="396875" y="9779000"/>
            <a:ext cx="151130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5"/>
              </a:rPr>
              <a:t>https://www.youtubeeducation.com/watch?v=Vxqe_ZOwsHs</a:t>
            </a:r>
            <a:r>
              <a:rPr lang="en-US" dirty="0"/>
              <a:t>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8135600" cy="9690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8"/>
          <p:cNvSpPr/>
          <p:nvPr/>
        </p:nvSpPr>
        <p:spPr>
          <a:xfrm>
            <a:off x="12935001" y="4921175"/>
            <a:ext cx="5082031" cy="5256253"/>
          </a:xfrm>
          <a:custGeom>
            <a:avLst/>
            <a:gdLst/>
            <a:ahLst/>
            <a:cxnLst/>
            <a:rect l="l" t="t" r="r" b="b"/>
            <a:pathLst>
              <a:path w="4123352" h="5103158" extrusionOk="0">
                <a:moveTo>
                  <a:pt x="0" y="0"/>
                </a:moveTo>
                <a:lnTo>
                  <a:pt x="4123352" y="0"/>
                </a:lnTo>
                <a:lnTo>
                  <a:pt x="4123352" y="5103159"/>
                </a:lnTo>
                <a:lnTo>
                  <a:pt x="0" y="5103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97" name="Google Shape;397;p48"/>
          <p:cNvSpPr txBox="1"/>
          <p:nvPr/>
        </p:nvSpPr>
        <p:spPr>
          <a:xfrm>
            <a:off x="12992350" y="763800"/>
            <a:ext cx="4865700" cy="53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44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patterns do you notice with where the valence electrons are located on the periodic table and the different families in each column? </a:t>
            </a:r>
            <a:endParaRPr/>
          </a:p>
          <a:p>
            <a:pPr marL="0" marR="0" lvl="0" indent="0" algn="l" rtl="0">
              <a:lnSpc>
                <a:spcPct val="9862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44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862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44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862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44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48"/>
          <p:cNvSpPr txBox="1"/>
          <p:nvPr/>
        </p:nvSpPr>
        <p:spPr>
          <a:xfrm>
            <a:off x="14643775" y="5594150"/>
            <a:ext cx="2615400" cy="12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could that relate to how they react?</a:t>
            </a:r>
            <a:endParaRPr/>
          </a:p>
        </p:txBody>
      </p:sp>
      <p:pic>
        <p:nvPicPr>
          <p:cNvPr id="399" name="Google Shape;399;p48"/>
          <p:cNvPicPr preferRelativeResize="0"/>
          <p:nvPr/>
        </p:nvPicPr>
        <p:blipFill rotWithShape="1">
          <a:blip r:embed="rId4">
            <a:alphaModFix/>
          </a:blip>
          <a:srcRect l="10547" t="1562" r="365" b="11139"/>
          <a:stretch/>
        </p:blipFill>
        <p:spPr>
          <a:xfrm>
            <a:off x="453225" y="2002375"/>
            <a:ext cx="11815350" cy="653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9"/>
          <p:cNvSpPr/>
          <p:nvPr/>
        </p:nvSpPr>
        <p:spPr>
          <a:xfrm>
            <a:off x="1672005" y="162170"/>
            <a:ext cx="14694690" cy="9796460"/>
          </a:xfrm>
          <a:custGeom>
            <a:avLst/>
            <a:gdLst/>
            <a:ahLst/>
            <a:cxnLst/>
            <a:rect l="l" t="t" r="r" b="b"/>
            <a:pathLst>
              <a:path w="14694690" h="9796460" extrusionOk="0">
                <a:moveTo>
                  <a:pt x="0" y="0"/>
                </a:moveTo>
                <a:lnTo>
                  <a:pt x="14694690" y="0"/>
                </a:lnTo>
                <a:lnTo>
                  <a:pt x="14694690" y="9796460"/>
                </a:lnTo>
                <a:lnTo>
                  <a:pt x="0" y="97964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0"/>
          <p:cNvSpPr/>
          <p:nvPr/>
        </p:nvSpPr>
        <p:spPr>
          <a:xfrm>
            <a:off x="8200753" y="167018"/>
            <a:ext cx="9690448" cy="9952965"/>
          </a:xfrm>
          <a:custGeom>
            <a:avLst/>
            <a:gdLst/>
            <a:ahLst/>
            <a:cxnLst/>
            <a:rect l="l" t="t" r="r" b="b"/>
            <a:pathLst>
              <a:path w="9690448" h="9952965" extrusionOk="0">
                <a:moveTo>
                  <a:pt x="0" y="0"/>
                </a:moveTo>
                <a:lnTo>
                  <a:pt x="9690449" y="0"/>
                </a:lnTo>
                <a:lnTo>
                  <a:pt x="9690449" y="9952964"/>
                </a:lnTo>
                <a:lnTo>
                  <a:pt x="0" y="99529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39559" r="-43028"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0" name="Google Shape;410;p50"/>
          <p:cNvSpPr/>
          <p:nvPr/>
        </p:nvSpPr>
        <p:spPr>
          <a:xfrm>
            <a:off x="155545" y="1028700"/>
            <a:ext cx="7857357" cy="5195677"/>
          </a:xfrm>
          <a:custGeom>
            <a:avLst/>
            <a:gdLst/>
            <a:ahLst/>
            <a:cxnLst/>
            <a:rect l="l" t="t" r="r" b="b"/>
            <a:pathLst>
              <a:path w="7857357" h="5195677" extrusionOk="0">
                <a:moveTo>
                  <a:pt x="0" y="0"/>
                </a:moveTo>
                <a:lnTo>
                  <a:pt x="7857357" y="0"/>
                </a:lnTo>
                <a:lnTo>
                  <a:pt x="7857357" y="5195677"/>
                </a:lnTo>
                <a:lnTo>
                  <a:pt x="0" y="51956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11" name="Google Shape;411;p50"/>
          <p:cNvSpPr txBox="1"/>
          <p:nvPr/>
        </p:nvSpPr>
        <p:spPr>
          <a:xfrm>
            <a:off x="1451319" y="1862309"/>
            <a:ext cx="5332500" cy="29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11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close </a:t>
            </a:r>
            <a:endParaRPr/>
          </a:p>
          <a:p>
            <a:pPr marL="0" marR="0" lvl="0" indent="0" algn="ctr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11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were you?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41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1086"/>
            <a:ext cx="18288000" cy="9757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1" name="Google Shape;421;p52" descr="Reactions of Alkali metals, Group-1 metals of the Periodic Table with Water which falls in Chemistry.&#10;The metals of Group-1 are Lithium, Sodium, Potassium, Caesium, Rubidium and Francium. &#10;SUBSCRIBE for more...........&#10;https://www.youtube.com/c/MrKibria" title="Chemistry - Reaction Of Alkali Metals With Water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7527900" cy="94804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D8317E-3DB8-5959-FE92-1CE4FD8CC020}"/>
              </a:ext>
            </a:extLst>
          </p:cNvPr>
          <p:cNvSpPr txBox="1"/>
          <p:nvPr/>
        </p:nvSpPr>
        <p:spPr>
          <a:xfrm>
            <a:off x="238124" y="9763125"/>
            <a:ext cx="1604962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5"/>
              </a:rPr>
              <a:t>https://www.youtubeeducation.com/watch?v=jx0eQbBDeG8</a:t>
            </a:r>
            <a:r>
              <a:rPr lang="en-US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0275"/>
            <a:ext cx="18287999" cy="98539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/>
          <p:nvPr/>
        </p:nvSpPr>
        <p:spPr>
          <a:xfrm>
            <a:off x="2364287" y="2118075"/>
            <a:ext cx="13559427" cy="4588224"/>
          </a:xfrm>
          <a:custGeom>
            <a:avLst/>
            <a:gdLst/>
            <a:ahLst/>
            <a:cxnLst/>
            <a:rect l="l" t="t" r="r" b="b"/>
            <a:pathLst>
              <a:path w="13559427" h="4588224" extrusionOk="0">
                <a:moveTo>
                  <a:pt x="0" y="0"/>
                </a:moveTo>
                <a:lnTo>
                  <a:pt x="13559426" y="0"/>
                </a:lnTo>
                <a:lnTo>
                  <a:pt x="13559426" y="4588224"/>
                </a:lnTo>
                <a:lnTo>
                  <a:pt x="0" y="45882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6" name="Google Shape;176;p27"/>
          <p:cNvSpPr/>
          <p:nvPr/>
        </p:nvSpPr>
        <p:spPr>
          <a:xfrm rot="5400000">
            <a:off x="4052663" y="4407210"/>
            <a:ext cx="1527947" cy="5268782"/>
          </a:xfrm>
          <a:custGeom>
            <a:avLst/>
            <a:gdLst/>
            <a:ahLst/>
            <a:cxnLst/>
            <a:rect l="l" t="t" r="r" b="b"/>
            <a:pathLst>
              <a:path w="1527947" h="5268782" extrusionOk="0">
                <a:moveTo>
                  <a:pt x="0" y="0"/>
                </a:moveTo>
                <a:lnTo>
                  <a:pt x="1527947" y="0"/>
                </a:lnTo>
                <a:lnTo>
                  <a:pt x="1527947" y="5268782"/>
                </a:lnTo>
                <a:lnTo>
                  <a:pt x="0" y="52687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7" name="Google Shape;177;p27"/>
          <p:cNvSpPr txBox="1"/>
          <p:nvPr/>
        </p:nvSpPr>
        <p:spPr>
          <a:xfrm>
            <a:off x="4645997" y="933450"/>
            <a:ext cx="8996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Review: Chemical Reactions</a:t>
            </a:r>
            <a:endParaRPr/>
          </a:p>
        </p:txBody>
      </p:sp>
      <p:sp>
        <p:nvSpPr>
          <p:cNvPr id="178" name="Google Shape;178;p27"/>
          <p:cNvSpPr txBox="1"/>
          <p:nvPr/>
        </p:nvSpPr>
        <p:spPr>
          <a:xfrm>
            <a:off x="2011606" y="7880027"/>
            <a:ext cx="52689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Reactants</a:t>
            </a:r>
            <a:endParaRPr/>
          </a:p>
        </p:txBody>
      </p:sp>
      <p:sp>
        <p:nvSpPr>
          <p:cNvPr id="179" name="Google Shape;179;p27"/>
          <p:cNvSpPr/>
          <p:nvPr/>
        </p:nvSpPr>
        <p:spPr>
          <a:xfrm rot="5400000">
            <a:off x="12878029" y="4407210"/>
            <a:ext cx="1527947" cy="5268782"/>
          </a:xfrm>
          <a:custGeom>
            <a:avLst/>
            <a:gdLst/>
            <a:ahLst/>
            <a:cxnLst/>
            <a:rect l="l" t="t" r="r" b="b"/>
            <a:pathLst>
              <a:path w="1527947" h="5268782" extrusionOk="0">
                <a:moveTo>
                  <a:pt x="0" y="0"/>
                </a:moveTo>
                <a:lnTo>
                  <a:pt x="1527947" y="0"/>
                </a:lnTo>
                <a:lnTo>
                  <a:pt x="1527947" y="5268782"/>
                </a:lnTo>
                <a:lnTo>
                  <a:pt x="0" y="52687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0" name="Google Shape;180;p27"/>
          <p:cNvSpPr txBox="1"/>
          <p:nvPr/>
        </p:nvSpPr>
        <p:spPr>
          <a:xfrm>
            <a:off x="12185511" y="8026290"/>
            <a:ext cx="3151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431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68897"/>
            <a:ext cx="18288002" cy="10020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D16D721-C087-6883-E4AC-D1C61C1A44CE}"/>
              </a:ext>
            </a:extLst>
          </p:cNvPr>
          <p:cNvGrpSpPr/>
          <p:nvPr/>
        </p:nvGrpSpPr>
        <p:grpSpPr>
          <a:xfrm>
            <a:off x="5517566" y="7616616"/>
            <a:ext cx="7252871" cy="666390"/>
            <a:chOff x="671219" y="4716141"/>
            <a:chExt cx="4750382" cy="444884"/>
          </a:xfrm>
        </p:grpSpPr>
        <p:sp>
          <p:nvSpPr>
            <p:cNvPr id="7" name="Text Box 2">
              <a:extLst>
                <a:ext uri="{FF2B5EF4-FFF2-40B4-BE49-F238E27FC236}">
                  <a16:creationId xmlns:a16="http://schemas.microsoft.com/office/drawing/2014/main" id="{CC5A7BBD-7EF7-387F-70A5-F004F7D916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1219" y="4716141"/>
              <a:ext cx="4750382" cy="19973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87440" tIns="43719" rIns="87440" bIns="43719" anchor="t" anchorCtr="0">
              <a:spAutoFit/>
            </a:bodyPr>
            <a:lstStyle/>
            <a:p>
              <a:pPr algn="ctr">
                <a:lnSpc>
                  <a:spcPct val="107000"/>
                </a:lnSpc>
              </a:pPr>
              <a:r>
                <a:rPr lang="en-US" sz="134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3D-RST is supported by the NSF under grant number #DRL-2101383</a:t>
              </a:r>
            </a:p>
          </p:txBody>
        </p:sp>
        <p:pic>
          <p:nvPicPr>
            <p:cNvPr id="6" name="Picture 5" descr="A picture containing text, clipart&#10;&#10;Description automatically generated">
              <a:hlinkClick r:id="rId2"/>
              <a:extLst>
                <a:ext uri="{FF2B5EF4-FFF2-40B4-BE49-F238E27FC236}">
                  <a16:creationId xmlns:a16="http://schemas.microsoft.com/office/drawing/2014/main" id="{3E40D356-E546-DB4B-FCD0-FC399D190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395" y="4928615"/>
              <a:ext cx="664029" cy="23241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" name="Picture 18" descr="Logo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5B3888CB-E9F6-2E0A-8627-3AABF23BE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5019" y="1864519"/>
            <a:ext cx="6557963" cy="655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739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8"/>
          <p:cNvSpPr/>
          <p:nvPr/>
        </p:nvSpPr>
        <p:spPr>
          <a:xfrm>
            <a:off x="647760" y="3703532"/>
            <a:ext cx="5015954" cy="5231764"/>
          </a:xfrm>
          <a:custGeom>
            <a:avLst/>
            <a:gdLst/>
            <a:ahLst/>
            <a:cxnLst/>
            <a:rect l="l" t="t" r="r" b="b"/>
            <a:pathLst>
              <a:path w="5015954" h="5231764" extrusionOk="0">
                <a:moveTo>
                  <a:pt x="0" y="0"/>
                </a:moveTo>
                <a:lnTo>
                  <a:pt x="5015954" y="0"/>
                </a:lnTo>
                <a:lnTo>
                  <a:pt x="5015954" y="5231764"/>
                </a:lnTo>
                <a:lnTo>
                  <a:pt x="0" y="52317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6" name="Google Shape;186;p28"/>
          <p:cNvSpPr/>
          <p:nvPr/>
        </p:nvSpPr>
        <p:spPr>
          <a:xfrm>
            <a:off x="5663714" y="2263563"/>
            <a:ext cx="3480286" cy="2879937"/>
          </a:xfrm>
          <a:custGeom>
            <a:avLst/>
            <a:gdLst/>
            <a:ahLst/>
            <a:cxnLst/>
            <a:rect l="l" t="t" r="r" b="b"/>
            <a:pathLst>
              <a:path w="3480286" h="2879937" extrusionOk="0">
                <a:moveTo>
                  <a:pt x="0" y="0"/>
                </a:moveTo>
                <a:lnTo>
                  <a:pt x="3480286" y="0"/>
                </a:lnTo>
                <a:lnTo>
                  <a:pt x="3480286" y="2879937"/>
                </a:lnTo>
                <a:lnTo>
                  <a:pt x="0" y="2879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7" name="Google Shape;187;p28"/>
          <p:cNvSpPr/>
          <p:nvPr/>
        </p:nvSpPr>
        <p:spPr>
          <a:xfrm>
            <a:off x="12575338" y="5606665"/>
            <a:ext cx="4497049" cy="4114800"/>
          </a:xfrm>
          <a:custGeom>
            <a:avLst/>
            <a:gdLst/>
            <a:ahLst/>
            <a:cxnLst/>
            <a:rect l="l" t="t" r="r" b="b"/>
            <a:pathLst>
              <a:path w="4497049" h="4114800" extrusionOk="0">
                <a:moveTo>
                  <a:pt x="0" y="0"/>
                </a:moveTo>
                <a:lnTo>
                  <a:pt x="4497049" y="0"/>
                </a:lnTo>
                <a:lnTo>
                  <a:pt x="44970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8" name="Google Shape;188;p28"/>
          <p:cNvSpPr/>
          <p:nvPr/>
        </p:nvSpPr>
        <p:spPr>
          <a:xfrm>
            <a:off x="12718831" y="1184687"/>
            <a:ext cx="4540469" cy="4114800"/>
          </a:xfrm>
          <a:custGeom>
            <a:avLst/>
            <a:gdLst/>
            <a:ahLst/>
            <a:cxnLst/>
            <a:rect l="l" t="t" r="r" b="b"/>
            <a:pathLst>
              <a:path w="4540469" h="4114800" extrusionOk="0">
                <a:moveTo>
                  <a:pt x="0" y="0"/>
                </a:moveTo>
                <a:lnTo>
                  <a:pt x="4540469" y="0"/>
                </a:lnTo>
                <a:lnTo>
                  <a:pt x="454046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9" name="Google Shape;189;p28"/>
          <p:cNvSpPr/>
          <p:nvPr/>
        </p:nvSpPr>
        <p:spPr>
          <a:xfrm>
            <a:off x="7855424" y="5299487"/>
            <a:ext cx="3595307" cy="4114800"/>
          </a:xfrm>
          <a:custGeom>
            <a:avLst/>
            <a:gdLst/>
            <a:ahLst/>
            <a:cxnLst/>
            <a:rect l="l" t="t" r="r" b="b"/>
            <a:pathLst>
              <a:path w="3595307" h="4114800" extrusionOk="0">
                <a:moveTo>
                  <a:pt x="0" y="0"/>
                </a:moveTo>
                <a:lnTo>
                  <a:pt x="3595306" y="0"/>
                </a:lnTo>
                <a:lnTo>
                  <a:pt x="35953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0" name="Google Shape;190;p28"/>
          <p:cNvSpPr txBox="1"/>
          <p:nvPr/>
        </p:nvSpPr>
        <p:spPr>
          <a:xfrm>
            <a:off x="4581346" y="681143"/>
            <a:ext cx="91254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are Valence Electrons?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9"/>
          <p:cNvGrpSpPr/>
          <p:nvPr/>
        </p:nvGrpSpPr>
        <p:grpSpPr>
          <a:xfrm>
            <a:off x="2883769" y="933450"/>
            <a:ext cx="12025901" cy="7959194"/>
            <a:chOff x="2883769" y="933450"/>
            <a:chExt cx="12025901" cy="7959194"/>
          </a:xfrm>
        </p:grpSpPr>
        <p:sp>
          <p:nvSpPr>
            <p:cNvPr id="196" name="Google Shape;196;p29"/>
            <p:cNvSpPr/>
            <p:nvPr/>
          </p:nvSpPr>
          <p:spPr>
            <a:xfrm>
              <a:off x="2967834" y="2935328"/>
              <a:ext cx="11825937" cy="5957316"/>
            </a:xfrm>
            <a:custGeom>
              <a:avLst/>
              <a:gdLst/>
              <a:ahLst/>
              <a:cxnLst/>
              <a:rect l="l" t="t" r="r" b="b"/>
              <a:pathLst>
                <a:path w="11825937" h="5957316" extrusionOk="0">
                  <a:moveTo>
                    <a:pt x="0" y="0"/>
                  </a:moveTo>
                  <a:lnTo>
                    <a:pt x="11825938" y="0"/>
                  </a:lnTo>
                  <a:lnTo>
                    <a:pt x="11825938" y="5957316"/>
                  </a:lnTo>
                  <a:lnTo>
                    <a:pt x="0" y="595731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197" name="Google Shape;197;p29"/>
            <p:cNvCxnSpPr/>
            <p:nvPr/>
          </p:nvCxnSpPr>
          <p:spPr>
            <a:xfrm>
              <a:off x="4308574" y="4948483"/>
              <a:ext cx="6570300" cy="231060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8" name="Google Shape;198;p29"/>
            <p:cNvCxnSpPr/>
            <p:nvPr/>
          </p:nvCxnSpPr>
          <p:spPr>
            <a:xfrm rot="10800000" flipH="1">
              <a:off x="4308574" y="4948380"/>
              <a:ext cx="6350700" cy="231060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99" name="Google Shape;199;p29"/>
            <p:cNvSpPr/>
            <p:nvPr/>
          </p:nvSpPr>
          <p:spPr>
            <a:xfrm>
              <a:off x="2883769" y="2205945"/>
              <a:ext cx="787327" cy="787327"/>
            </a:xfrm>
            <a:custGeom>
              <a:avLst/>
              <a:gdLst/>
              <a:ahLst/>
              <a:cxnLst/>
              <a:rect l="l" t="t" r="r" b="b"/>
              <a:pathLst>
                <a:path w="787327" h="787327" extrusionOk="0">
                  <a:moveTo>
                    <a:pt x="0" y="0"/>
                  </a:moveTo>
                  <a:lnTo>
                    <a:pt x="787327" y="0"/>
                  </a:lnTo>
                  <a:lnTo>
                    <a:pt x="787327" y="787327"/>
                  </a:lnTo>
                  <a:lnTo>
                    <a:pt x="0" y="78732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Google Shape;200;p29"/>
            <p:cNvSpPr/>
            <p:nvPr/>
          </p:nvSpPr>
          <p:spPr>
            <a:xfrm>
              <a:off x="3581246" y="2736681"/>
              <a:ext cx="727328" cy="727328"/>
            </a:xfrm>
            <a:custGeom>
              <a:avLst/>
              <a:gdLst/>
              <a:ahLst/>
              <a:cxnLst/>
              <a:rect l="l" t="t" r="r" b="b"/>
              <a:pathLst>
                <a:path w="727328" h="727328" extrusionOk="0">
                  <a:moveTo>
                    <a:pt x="0" y="0"/>
                  </a:moveTo>
                  <a:lnTo>
                    <a:pt x="727328" y="0"/>
                  </a:lnTo>
                  <a:lnTo>
                    <a:pt x="727328" y="727328"/>
                  </a:lnTo>
                  <a:lnTo>
                    <a:pt x="0" y="7273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Google Shape;201;p29"/>
            <p:cNvSpPr/>
            <p:nvPr/>
          </p:nvSpPr>
          <p:spPr>
            <a:xfrm>
              <a:off x="10878740" y="2802522"/>
              <a:ext cx="717033" cy="717033"/>
            </a:xfrm>
            <a:custGeom>
              <a:avLst/>
              <a:gdLst/>
              <a:ahLst/>
              <a:cxnLst/>
              <a:rect l="l" t="t" r="r" b="b"/>
              <a:pathLst>
                <a:path w="717033" h="717033" extrusionOk="0">
                  <a:moveTo>
                    <a:pt x="0" y="0"/>
                  </a:moveTo>
                  <a:lnTo>
                    <a:pt x="717033" y="0"/>
                  </a:lnTo>
                  <a:lnTo>
                    <a:pt x="717033" y="717033"/>
                  </a:lnTo>
                  <a:lnTo>
                    <a:pt x="0" y="71703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Google Shape;202;p29"/>
            <p:cNvSpPr/>
            <p:nvPr/>
          </p:nvSpPr>
          <p:spPr>
            <a:xfrm>
              <a:off x="12183596" y="2833131"/>
              <a:ext cx="686425" cy="686425"/>
            </a:xfrm>
            <a:custGeom>
              <a:avLst/>
              <a:gdLst/>
              <a:ahLst/>
              <a:cxnLst/>
              <a:rect l="l" t="t" r="r" b="b"/>
              <a:pathLst>
                <a:path w="686425" h="686425" extrusionOk="0">
                  <a:moveTo>
                    <a:pt x="0" y="0"/>
                  </a:moveTo>
                  <a:lnTo>
                    <a:pt x="686425" y="0"/>
                  </a:lnTo>
                  <a:lnTo>
                    <a:pt x="686425" y="686424"/>
                  </a:lnTo>
                  <a:lnTo>
                    <a:pt x="0" y="6864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Google Shape;203;p29"/>
            <p:cNvSpPr/>
            <p:nvPr/>
          </p:nvSpPr>
          <p:spPr>
            <a:xfrm>
              <a:off x="14140452" y="2215004"/>
              <a:ext cx="769218" cy="769218"/>
            </a:xfrm>
            <a:custGeom>
              <a:avLst/>
              <a:gdLst/>
              <a:ahLst/>
              <a:cxnLst/>
              <a:rect l="l" t="t" r="r" b="b"/>
              <a:pathLst>
                <a:path w="769218" h="769218" extrusionOk="0">
                  <a:moveTo>
                    <a:pt x="0" y="0"/>
                  </a:moveTo>
                  <a:lnTo>
                    <a:pt x="769218" y="0"/>
                  </a:lnTo>
                  <a:lnTo>
                    <a:pt x="769218" y="769218"/>
                  </a:lnTo>
                  <a:lnTo>
                    <a:pt x="0" y="76921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Google Shape;204;p29"/>
            <p:cNvSpPr/>
            <p:nvPr/>
          </p:nvSpPr>
          <p:spPr>
            <a:xfrm>
              <a:off x="11549513" y="2839212"/>
              <a:ext cx="680343" cy="680343"/>
            </a:xfrm>
            <a:custGeom>
              <a:avLst/>
              <a:gdLst/>
              <a:ahLst/>
              <a:cxnLst/>
              <a:rect l="l" t="t" r="r" b="b"/>
              <a:pathLst>
                <a:path w="680343" h="680343" extrusionOk="0">
                  <a:moveTo>
                    <a:pt x="0" y="0"/>
                  </a:moveTo>
                  <a:lnTo>
                    <a:pt x="680343" y="0"/>
                  </a:lnTo>
                  <a:lnTo>
                    <a:pt x="680343" y="680343"/>
                  </a:lnTo>
                  <a:lnTo>
                    <a:pt x="0" y="6803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Google Shape;205;p29"/>
            <p:cNvSpPr/>
            <p:nvPr/>
          </p:nvSpPr>
          <p:spPr>
            <a:xfrm>
              <a:off x="12823761" y="2820171"/>
              <a:ext cx="699384" cy="699384"/>
            </a:xfrm>
            <a:custGeom>
              <a:avLst/>
              <a:gdLst/>
              <a:ahLst/>
              <a:cxnLst/>
              <a:rect l="l" t="t" r="r" b="b"/>
              <a:pathLst>
                <a:path w="699384" h="699384" extrusionOk="0">
                  <a:moveTo>
                    <a:pt x="0" y="0"/>
                  </a:moveTo>
                  <a:lnTo>
                    <a:pt x="699384" y="0"/>
                  </a:lnTo>
                  <a:lnTo>
                    <a:pt x="699384" y="699384"/>
                  </a:lnTo>
                  <a:lnTo>
                    <a:pt x="0" y="69938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Google Shape;206;p29"/>
            <p:cNvSpPr/>
            <p:nvPr/>
          </p:nvSpPr>
          <p:spPr>
            <a:xfrm>
              <a:off x="13476885" y="2812763"/>
              <a:ext cx="706792" cy="706792"/>
            </a:xfrm>
            <a:custGeom>
              <a:avLst/>
              <a:gdLst/>
              <a:ahLst/>
              <a:cxnLst/>
              <a:rect l="l" t="t" r="r" b="b"/>
              <a:pathLst>
                <a:path w="706792" h="706792" extrusionOk="0">
                  <a:moveTo>
                    <a:pt x="0" y="0"/>
                  </a:moveTo>
                  <a:lnTo>
                    <a:pt x="706792" y="0"/>
                  </a:lnTo>
                  <a:lnTo>
                    <a:pt x="706792" y="706792"/>
                  </a:lnTo>
                  <a:lnTo>
                    <a:pt x="0" y="70679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Google Shape;207;p29"/>
            <p:cNvSpPr txBox="1"/>
            <p:nvPr/>
          </p:nvSpPr>
          <p:spPr>
            <a:xfrm>
              <a:off x="4308574" y="933450"/>
              <a:ext cx="9670800" cy="80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4000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199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How to find Valence Electrons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0"/>
          <p:cNvSpPr/>
          <p:nvPr/>
        </p:nvSpPr>
        <p:spPr>
          <a:xfrm>
            <a:off x="13887599" y="4921173"/>
            <a:ext cx="4123352" cy="5103158"/>
          </a:xfrm>
          <a:custGeom>
            <a:avLst/>
            <a:gdLst/>
            <a:ahLst/>
            <a:cxnLst/>
            <a:rect l="l" t="t" r="r" b="b"/>
            <a:pathLst>
              <a:path w="4123352" h="5103158" extrusionOk="0">
                <a:moveTo>
                  <a:pt x="0" y="0"/>
                </a:moveTo>
                <a:lnTo>
                  <a:pt x="4123352" y="0"/>
                </a:lnTo>
                <a:lnTo>
                  <a:pt x="4123352" y="5103159"/>
                </a:lnTo>
                <a:lnTo>
                  <a:pt x="0" y="51031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3" name="Google Shape;213;p30"/>
          <p:cNvSpPr txBox="1"/>
          <p:nvPr/>
        </p:nvSpPr>
        <p:spPr>
          <a:xfrm>
            <a:off x="12496683" y="1903575"/>
            <a:ext cx="5361300" cy="53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44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patterns do you notice with where the valence electrons are located on the periodic table and the different families in each column? </a:t>
            </a:r>
            <a:endParaRPr/>
          </a:p>
          <a:p>
            <a:pPr marL="0" marR="0" lvl="0" indent="0" algn="l" rtl="0">
              <a:lnSpc>
                <a:spcPct val="9862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44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862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44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862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44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0"/>
          <p:cNvSpPr txBox="1"/>
          <p:nvPr/>
        </p:nvSpPr>
        <p:spPr>
          <a:xfrm>
            <a:off x="15228650" y="5594150"/>
            <a:ext cx="2270700" cy="12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99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could that relate to how they react?</a:t>
            </a:r>
            <a:endParaRPr/>
          </a:p>
        </p:txBody>
      </p:sp>
      <p:pic>
        <p:nvPicPr>
          <p:cNvPr id="215" name="Google Shape;215;p30"/>
          <p:cNvPicPr preferRelativeResize="0"/>
          <p:nvPr/>
        </p:nvPicPr>
        <p:blipFill rotWithShape="1">
          <a:blip r:embed="rId4">
            <a:alphaModFix/>
          </a:blip>
          <a:srcRect l="10547" t="1562" r="365" b="11139"/>
          <a:stretch/>
        </p:blipFill>
        <p:spPr>
          <a:xfrm>
            <a:off x="246775" y="1371600"/>
            <a:ext cx="11815350" cy="6536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1"/>
          <p:cNvSpPr txBox="1"/>
          <p:nvPr/>
        </p:nvSpPr>
        <p:spPr>
          <a:xfrm rot="-5400000">
            <a:off x="862653" y="5541694"/>
            <a:ext cx="4715700" cy="77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19" b="0" i="0" u="none" strike="noStrike" cap="none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Atomic Radius</a:t>
            </a:r>
            <a:endParaRPr/>
          </a:p>
        </p:txBody>
      </p:sp>
      <p:sp>
        <p:nvSpPr>
          <p:cNvPr id="221" name="Google Shape;221;p31"/>
          <p:cNvSpPr txBox="1"/>
          <p:nvPr/>
        </p:nvSpPr>
        <p:spPr>
          <a:xfrm>
            <a:off x="6701671" y="8919045"/>
            <a:ext cx="48846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199" b="0" i="0" u="none" strike="noStrike" cap="none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Atomic Radius</a:t>
            </a:r>
            <a:endParaRPr/>
          </a:p>
        </p:txBody>
      </p:sp>
      <p:sp>
        <p:nvSpPr>
          <p:cNvPr id="222" name="Google Shape;222;p31"/>
          <p:cNvSpPr txBox="1"/>
          <p:nvPr/>
        </p:nvSpPr>
        <p:spPr>
          <a:xfrm>
            <a:off x="3689988" y="1744186"/>
            <a:ext cx="104010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538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Electronegativity &amp; Ionization Energy</a:t>
            </a:r>
            <a:endParaRPr/>
          </a:p>
        </p:txBody>
      </p:sp>
      <p:sp>
        <p:nvSpPr>
          <p:cNvPr id="223" name="Google Shape;223;p31"/>
          <p:cNvSpPr txBox="1"/>
          <p:nvPr/>
        </p:nvSpPr>
        <p:spPr>
          <a:xfrm rot="-5400000">
            <a:off x="12579229" y="5022095"/>
            <a:ext cx="5004000" cy="15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24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Electronegativity &amp; </a:t>
            </a:r>
            <a:endParaRPr/>
          </a:p>
          <a:p>
            <a:pPr marL="0" marR="0" lvl="0" indent="0" algn="ctr" rtl="0">
              <a:lnSpc>
                <a:spcPct val="139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124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Ionization Energy</a:t>
            </a:r>
            <a:endParaRPr/>
          </a:p>
        </p:txBody>
      </p:sp>
      <p:sp>
        <p:nvSpPr>
          <p:cNvPr id="224" name="Google Shape;224;p31"/>
          <p:cNvSpPr txBox="1"/>
          <p:nvPr/>
        </p:nvSpPr>
        <p:spPr>
          <a:xfrm>
            <a:off x="1353302" y="942975"/>
            <a:ext cx="172878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7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Periodic Trends: Which do you think relates to reativity?</a:t>
            </a:r>
            <a:endParaRPr/>
          </a:p>
        </p:txBody>
      </p:sp>
      <p:sp>
        <p:nvSpPr>
          <p:cNvPr id="225" name="Google Shape;225;p31"/>
          <p:cNvSpPr/>
          <p:nvPr/>
        </p:nvSpPr>
        <p:spPr>
          <a:xfrm>
            <a:off x="3826562" y="2649299"/>
            <a:ext cx="10260708" cy="6267830"/>
          </a:xfrm>
          <a:custGeom>
            <a:avLst/>
            <a:gdLst/>
            <a:ahLst/>
            <a:cxnLst/>
            <a:rect l="l" t="t" r="r" b="b"/>
            <a:pathLst>
              <a:path w="9725790" h="6012307" extrusionOk="0">
                <a:moveTo>
                  <a:pt x="0" y="0"/>
                </a:moveTo>
                <a:lnTo>
                  <a:pt x="9725791" y="0"/>
                </a:lnTo>
                <a:lnTo>
                  <a:pt x="9725791" y="6012307"/>
                </a:lnTo>
                <a:lnTo>
                  <a:pt x="0" y="60123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2"/>
          <p:cNvSpPr txBox="1"/>
          <p:nvPr/>
        </p:nvSpPr>
        <p:spPr>
          <a:xfrm>
            <a:off x="522144" y="2186711"/>
            <a:ext cx="17766000" cy="54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83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have three test tubes of colorless, odorless gasses that the labels fell off of.  How do you know what gases they are?</a:t>
            </a:r>
            <a:endParaRPr/>
          </a:p>
          <a:p>
            <a:pPr marL="0" marR="0" lvl="0" indent="0" algn="l" rtl="0">
              <a:lnSpc>
                <a:spcPct val="14001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83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en-US" sz="6837" b="1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683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H</a:t>
            </a:r>
            <a:r>
              <a:rPr lang="en-US" sz="6837" b="1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6837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CO</a:t>
            </a:r>
            <a:r>
              <a:rPr lang="en-US" sz="6837" b="1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aseline="-25000"/>
          </a:p>
        </p:txBody>
      </p:sp>
      <p:sp>
        <p:nvSpPr>
          <p:cNvPr id="231" name="Google Shape;231;p32"/>
          <p:cNvSpPr/>
          <p:nvPr/>
        </p:nvSpPr>
        <p:spPr>
          <a:xfrm>
            <a:off x="9920900" y="6695406"/>
            <a:ext cx="4450929" cy="3048212"/>
          </a:xfrm>
          <a:custGeom>
            <a:avLst/>
            <a:gdLst/>
            <a:ahLst/>
            <a:cxnLst/>
            <a:rect l="l" t="t" r="r" b="b"/>
            <a:pathLst>
              <a:path w="4450929" h="3048212" extrusionOk="0">
                <a:moveTo>
                  <a:pt x="0" y="0"/>
                </a:moveTo>
                <a:lnTo>
                  <a:pt x="4450929" y="0"/>
                </a:lnTo>
                <a:lnTo>
                  <a:pt x="4450929" y="3048212"/>
                </a:lnTo>
                <a:lnTo>
                  <a:pt x="0" y="3048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32" name="Google Shape;232;p32"/>
          <p:cNvSpPr txBox="1"/>
          <p:nvPr/>
        </p:nvSpPr>
        <p:spPr>
          <a:xfrm>
            <a:off x="752665" y="47051"/>
            <a:ext cx="15943800" cy="107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1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Brainstorm with your group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3"/>
          <p:cNvSpPr txBox="1"/>
          <p:nvPr/>
        </p:nvSpPr>
        <p:spPr>
          <a:xfrm>
            <a:off x="9056829" y="4605019"/>
            <a:ext cx="1743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5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238" name="Google Shape;238;p33" descr="Learn the basics about Testing for hydrogen, oxygen, carbon dioxide and chlorine. Why do we need to test these particular gases? Find out more in this video!&#10;&#10;This Open Educational Resource is free of charge, under a Creative Commons License: Attribution-NonCommercial CC BY-NC ( View License Deed: http://creativecommons.org/licenses/by-nc/4.0/ ).  You are allowed to download the video for nonprofit, educational use. If you would like to modify the video, please contact us: info@fuseschool.org&#10;&#10;SUBSCRIBE to the Fuse School YouTube channel for many more educational videos. Our teachers and animators come together to make fun &amp; easy-to-understand videos in Chemistry, Biology, Physics, Maths &amp; ICT.&#10;&#10;This video is part of 'Chemistry for All' - a Chemistry Education project by our Charity Fuse Foundation - the organisation behind The Fuse School. These videos can be used in a flipped classroom model or as a revision aid. Find our other Chemistry videos here: &#10;&#10;https://www.youtube.com/playlist?list=PLW0gavSzhMlReKGMVfUt6YuNQsO0bqSMV&#10;&#10;Twitter: https://twitter.com/fuseSchool&#10;Access a deeper Learning Experience in the Fuse School platform and app: www.fuseschool.org&#10;Follow us: http://www.youtube.com/fuseschool&#10;Friend us: http://www.facebook.com/fuseschool" title="Testing For Hydrogen, Oxygen, Carbon Dioxide &amp; Chlorine | Matter | Chemistry | FuseSchool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17695950" cy="94132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3F2D6D5-352E-4211-932F-22BC771E7A5E}"/>
              </a:ext>
            </a:extLst>
          </p:cNvPr>
          <p:cNvSpPr txBox="1"/>
          <p:nvPr/>
        </p:nvSpPr>
        <p:spPr>
          <a:xfrm>
            <a:off x="238125" y="9683749"/>
            <a:ext cx="1743075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5"/>
              </a:rPr>
              <a:t>https://www.youtubeeducation.com/watch?v=V7jhc_S5WL0</a:t>
            </a:r>
            <a:r>
              <a:rPr lang="en-US" dirty="0"/>
              <a:t>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677</Words>
  <Application>Microsoft Office PowerPoint</Application>
  <PresentationFormat>Custom</PresentationFormat>
  <Paragraphs>136</Paragraphs>
  <Slides>31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Calibri</vt:lpstr>
      <vt:lpstr>Roboto</vt:lpstr>
      <vt:lpstr>Arial</vt:lpstr>
      <vt:lpstr>League Spartan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Michelle Hudson</cp:lastModifiedBy>
  <cp:revision>78</cp:revision>
  <dcterms:modified xsi:type="dcterms:W3CDTF">2026-04-15T20:44:25Z</dcterms:modified>
</cp:coreProperties>
</file>