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9"/>
  </p:notesMasterIdLst>
  <p:sldIdLst>
    <p:sldId id="256" r:id="rId3"/>
    <p:sldId id="275" r:id="rId4"/>
    <p:sldId id="265" r:id="rId5"/>
    <p:sldId id="257" r:id="rId6"/>
    <p:sldId id="266" r:id="rId7"/>
    <p:sldId id="258" r:id="rId8"/>
    <p:sldId id="304" r:id="rId9"/>
    <p:sldId id="288" r:id="rId10"/>
    <p:sldId id="277" r:id="rId11"/>
    <p:sldId id="278" r:id="rId12"/>
    <p:sldId id="279" r:id="rId13"/>
    <p:sldId id="291" r:id="rId14"/>
    <p:sldId id="301" r:id="rId15"/>
    <p:sldId id="292" r:id="rId16"/>
    <p:sldId id="293" r:id="rId17"/>
    <p:sldId id="269" r:id="rId18"/>
    <p:sldId id="303" r:id="rId19"/>
    <p:sldId id="300" r:id="rId20"/>
    <p:sldId id="280" r:id="rId21"/>
    <p:sldId id="299" r:id="rId22"/>
    <p:sldId id="282" r:id="rId23"/>
    <p:sldId id="297" r:id="rId24"/>
    <p:sldId id="302" r:id="rId25"/>
    <p:sldId id="274" r:id="rId26"/>
    <p:sldId id="276" r:id="rId27"/>
    <p:sldId id="305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656597-4B5A-486F-AEAC-F6CF74B87D97}" v="47" dt="2026-03-12T18:13:58.0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7" d="100"/>
          <a:sy n="147" d="100"/>
        </p:scale>
        <p:origin x="210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Hudson" userId="20193871399_tp_box_2" providerId="OAuth2" clId="{6FB3403A-7E74-4A97-AF60-ADC2623B4E69}"/>
    <pc:docChg chg="custSel addSld modSld addMainMaster">
      <pc:chgData name="Michelle Hudson" userId="20193871399_tp_box_2" providerId="OAuth2" clId="{6FB3403A-7E74-4A97-AF60-ADC2623B4E69}" dt="2026-03-12T18:13:58.245" v="456" actId="20577"/>
      <pc:docMkLst>
        <pc:docMk/>
      </pc:docMkLst>
      <pc:sldChg chg="modSp mod">
        <pc:chgData name="Michelle Hudson" userId="20193871399_tp_box_2" providerId="OAuth2" clId="{6FB3403A-7E74-4A97-AF60-ADC2623B4E69}" dt="2026-03-12T18:13:58.245" v="456" actId="20577"/>
        <pc:sldMkLst>
          <pc:docMk/>
          <pc:sldMk cId="0" sldId="256"/>
        </pc:sldMkLst>
        <pc:spChg chg="mod">
          <ac:chgData name="Michelle Hudson" userId="20193871399_tp_box_2" providerId="OAuth2" clId="{6FB3403A-7E74-4A97-AF60-ADC2623B4E69}" dt="2026-03-12T18:13:58.245" v="456" actId="20577"/>
          <ac:spMkLst>
            <pc:docMk/>
            <pc:sldMk cId="0" sldId="256"/>
            <ac:spMk id="2" creationId="{00000000-0000-0000-0000-000000000000}"/>
          </ac:spMkLst>
        </pc:spChg>
      </pc:sldChg>
      <pc:sldChg chg="addSp delSp modSp mod modNotesTx">
        <pc:chgData name="Michelle Hudson" userId="20193871399_tp_box_2" providerId="OAuth2" clId="{6FB3403A-7E74-4A97-AF60-ADC2623B4E69}" dt="2026-03-11T23:10:28.443" v="419" actId="20577"/>
        <pc:sldMkLst>
          <pc:docMk/>
          <pc:sldMk cId="570170666" sldId="269"/>
        </pc:sldMkLst>
        <pc:spChg chg="mod">
          <ac:chgData name="Michelle Hudson" userId="20193871399_tp_box_2" providerId="OAuth2" clId="{6FB3403A-7E74-4A97-AF60-ADC2623B4E69}" dt="2026-03-11T23:10:28.443" v="419" actId="20577"/>
          <ac:spMkLst>
            <pc:docMk/>
            <pc:sldMk cId="570170666" sldId="269"/>
            <ac:spMk id="6" creationId="{2EF365CD-624E-AB8B-8292-A1521DA3F4E5}"/>
          </ac:spMkLst>
        </pc:spChg>
        <pc:graphicFrameChg chg="del modGraphic">
          <ac:chgData name="Michelle Hudson" userId="20193871399_tp_box_2" providerId="OAuth2" clId="{6FB3403A-7E74-4A97-AF60-ADC2623B4E69}" dt="2026-03-11T23:08:37.951" v="226" actId="478"/>
          <ac:graphicFrameMkLst>
            <pc:docMk/>
            <pc:sldMk cId="570170666" sldId="269"/>
            <ac:graphicFrameMk id="5" creationId="{0BA323B5-9ADB-A60C-D2E8-72571BA39E3D}"/>
          </ac:graphicFrameMkLst>
        </pc:graphicFrameChg>
        <pc:graphicFrameChg chg="add mod">
          <ac:chgData name="Michelle Hudson" userId="20193871399_tp_box_2" providerId="OAuth2" clId="{6FB3403A-7E74-4A97-AF60-ADC2623B4E69}" dt="2026-03-11T23:08:39.574" v="227"/>
          <ac:graphicFrameMkLst>
            <pc:docMk/>
            <pc:sldMk cId="570170666" sldId="269"/>
            <ac:graphicFrameMk id="9" creationId="{3B3C9348-DE16-F3D9-5948-168047C639C3}"/>
          </ac:graphicFrameMkLst>
        </pc:graphicFrameChg>
        <pc:graphicFrameChg chg="add mod modGraphic">
          <ac:chgData name="Michelle Hudson" userId="20193871399_tp_box_2" providerId="OAuth2" clId="{6FB3403A-7E74-4A97-AF60-ADC2623B4E69}" dt="2026-03-11T23:08:50.810" v="230" actId="14100"/>
          <ac:graphicFrameMkLst>
            <pc:docMk/>
            <pc:sldMk cId="570170666" sldId="269"/>
            <ac:graphicFrameMk id="10" creationId="{FA627354-8ED9-5E52-ABF6-96BD5EE4D12E}"/>
          </ac:graphicFrameMkLst>
        </pc:graphicFrameChg>
      </pc:sldChg>
      <pc:sldChg chg="addSp delSp modSp mod">
        <pc:chgData name="Michelle Hudson" userId="20193871399_tp_box_2" providerId="OAuth2" clId="{6FB3403A-7E74-4A97-AF60-ADC2623B4E69}" dt="2026-03-11T23:10:13.131" v="384" actId="20577"/>
        <pc:sldMkLst>
          <pc:docMk/>
          <pc:sldMk cId="2695925372" sldId="282"/>
        </pc:sldMkLst>
        <pc:spChg chg="mod">
          <ac:chgData name="Michelle Hudson" userId="20193871399_tp_box_2" providerId="OAuth2" clId="{6FB3403A-7E74-4A97-AF60-ADC2623B4E69}" dt="2026-03-11T23:10:13.131" v="384" actId="20577"/>
          <ac:spMkLst>
            <pc:docMk/>
            <pc:sldMk cId="2695925372" sldId="282"/>
            <ac:spMk id="6" creationId="{B5E43E8A-E057-DEFE-0C14-1A7F53B9C7C4}"/>
          </ac:spMkLst>
        </pc:spChg>
        <pc:graphicFrameChg chg="del">
          <ac:chgData name="Michelle Hudson" userId="20193871399_tp_box_2" providerId="OAuth2" clId="{6FB3403A-7E74-4A97-AF60-ADC2623B4E69}" dt="2026-03-11T22:32:36.531" v="217" actId="478"/>
          <ac:graphicFrameMkLst>
            <pc:docMk/>
            <pc:sldMk cId="2695925372" sldId="282"/>
            <ac:graphicFrameMk id="5" creationId="{7990A2A5-0A0A-D274-7166-5AF340A6FB5B}"/>
          </ac:graphicFrameMkLst>
        </pc:graphicFrameChg>
        <pc:graphicFrameChg chg="add del mod modGraphic">
          <ac:chgData name="Michelle Hudson" userId="20193871399_tp_box_2" providerId="OAuth2" clId="{6FB3403A-7E74-4A97-AF60-ADC2623B4E69}" dt="2026-03-11T23:09:41.218" v="349" actId="478"/>
          <ac:graphicFrameMkLst>
            <pc:docMk/>
            <pc:sldMk cId="2695925372" sldId="282"/>
            <ac:graphicFrameMk id="10" creationId="{1C45AD9B-5B19-040A-EC35-6ED69DCC099C}"/>
          </ac:graphicFrameMkLst>
        </pc:graphicFrameChg>
        <pc:graphicFrameChg chg="add mod">
          <ac:chgData name="Michelle Hudson" userId="20193871399_tp_box_2" providerId="OAuth2" clId="{6FB3403A-7E74-4A97-AF60-ADC2623B4E69}" dt="2026-03-11T23:09:43.116" v="350"/>
          <ac:graphicFrameMkLst>
            <pc:docMk/>
            <pc:sldMk cId="2695925372" sldId="282"/>
            <ac:graphicFrameMk id="11" creationId="{5A04C516-ED6A-CD5F-7447-481C8837C021}"/>
          </ac:graphicFrameMkLst>
        </pc:graphicFrameChg>
        <pc:graphicFrameChg chg="add mod modGraphic">
          <ac:chgData name="Michelle Hudson" userId="20193871399_tp_box_2" providerId="OAuth2" clId="{6FB3403A-7E74-4A97-AF60-ADC2623B4E69}" dt="2026-03-11T23:09:55.879" v="354" actId="14100"/>
          <ac:graphicFrameMkLst>
            <pc:docMk/>
            <pc:sldMk cId="2695925372" sldId="282"/>
            <ac:graphicFrameMk id="12" creationId="{6906864D-7778-3ED3-3EF7-79277AB7C37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E861C-486B-4E18-A0E9-A790238A915C}" type="datetimeFigureOut">
              <a:rPr lang="en-US" smtClean="0"/>
              <a:t>3/10/2026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811066-0135-4CAA-8AD4-89A97190AC0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AB6AE-3848-C539-7CEA-EC0BA0516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739602-E633-7D5C-F9B4-09BAF51EA3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31AAF9-4381-692B-AFB7-659BADEAAF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800913-4C2C-359F-E009-F112420E46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43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Take a deep breath and hold it. That air you just inhaled? It might have once been part of a dinosaur's fart, a medieval campfire, or even a volcano millions of years ago.</a:t>
            </a:r>
          </a:p>
          <a:p>
            <a:r>
              <a:rPr lang="en-US"/>
              <a:t>Welcome to the carbon cycle — the ultimate recycling system of planet Earth. Carbon’s been everywhere, done everything, and now it’s hanging out with YOU. Let’s find out how."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844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 &amp; Post Industrial Carbon Totals help included with teacher materials explains the global numbers.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14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Pre &amp; Post Industrial Carbon Totals help included with teacher materials explains the global numbers.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979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Quick review of the ice age for the assessment piece.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857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FDD58-4EAD-4744-BE08-9C6752196D3C}" type="datetime1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7C237-069A-4BF6-8482-1A806796DD38}" type="datetime1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9ED10-36CD-4956-BB3A-BB18824B8949}" type="datetime1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55E55-3BC9-4572-A5C6-ECF601ABBA45}" type="datetime1">
              <a:rPr lang="en-US" smtClean="0"/>
              <a:t>3/10/2026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6BB35-0274-4B70-9470-CA87D3DCAFF7}" type="datetime1">
              <a:rPr lang="en-US" smtClean="0"/>
              <a:t>3/10/2026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F4523-69EE-4793-BFEB-99CFC8B247E1}" type="datetime1">
              <a:rPr lang="en-US" smtClean="0"/>
              <a:t>3/10/2026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BCBF9D-0099-4C30-83CC-DF21F863C333}" type="datetime1">
              <a:rPr lang="en-US" smtClean="0"/>
              <a:t>3/10/2026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27548-0BEA-4E21-B1AA-BCD22A469456}" type="datetime1">
              <a:rPr lang="en-US" smtClean="0"/>
              <a:t>3/10/2026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BE5AF-965B-4BA6-B228-7B4FC7023FE3}" type="datetime1">
              <a:rPr lang="en-US" smtClean="0"/>
              <a:t>3/10/2026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88E6A-22E2-4091-8A54-0C4ADFB50FEF}" type="datetime1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D3DFA5-81D5-458A-9844-79431B45F8B4}" type="datetime1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84F3E-57FA-47E7-90D9-94A14402296B}" type="datetime1">
              <a:rPr lang="en-US" smtClean="0"/>
              <a:t>3/10/2026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7CF36-5D94-4DFC-A0F5-A878D932D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708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E0E8A-1B81-44CF-9339-3A8C55EE5E60}" type="datetime1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AF8F4-66E5-43B1-9847-11F259CAE58F}" type="datetime1">
              <a:rPr lang="en-US" smtClean="0"/>
              <a:t>3/10/2026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7CF36-5D94-4DFC-A0F5-A878D932D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748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ourses.lumenlearning.com/wm-biology2/chapter/the-carbon-cycle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ourses.lumenlearning.com/wm-biology2/chapter/the-carbon-cycl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ublicdomainpictures.net/view-image.php?image=130311&amp;picture=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books.lib.msu.edu/isb202/chapter/nutrient-cycling-and-systems-thinking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-sa/3.0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inyurl.com/39hb4h46" TargetMode="External"/><Relationship Id="rId5" Type="http://schemas.openxmlformats.org/officeDocument/2006/relationships/hyperlink" Target="https://tinyurl.com/48d2d33f&#8203;" TargetMode="External"/><Relationship Id="rId4" Type="http://schemas.openxmlformats.org/officeDocument/2006/relationships/hyperlink" Target="https://internationaljournalofresearch.com/category/social-science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creativecommons.org/licenses/by-nc-sa/4.0/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hyperlink" Target="https://3drst.byu.ed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C0CCF94-9536-4A63-8FF2-E37827C92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C970655A-F4C2-4D7E-BAB6-D3BFC5CAE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8174"/>
            <a:ext cx="9144000" cy="4939827"/>
          </a:xfrm>
          <a:custGeom>
            <a:avLst/>
            <a:gdLst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499101 w 12192000"/>
              <a:gd name="connsiteY144" fmla="*/ 232983 h 4939827"/>
              <a:gd name="connsiteX145" fmla="*/ 4558432 w 12192000"/>
              <a:gd name="connsiteY145" fmla="*/ 269194 h 4939827"/>
              <a:gd name="connsiteX146" fmla="*/ 4635061 w 12192000"/>
              <a:gd name="connsiteY146" fmla="*/ 280682 h 4939827"/>
              <a:gd name="connsiteX147" fmla="*/ 4680829 w 12192000"/>
              <a:gd name="connsiteY147" fmla="*/ 287953 h 4939827"/>
              <a:gd name="connsiteX148" fmla="*/ 4807427 w 12192000"/>
              <a:gd name="connsiteY148" fmla="*/ 276835 h 4939827"/>
              <a:gd name="connsiteX149" fmla="*/ 5028933 w 12192000"/>
              <a:gd name="connsiteY149" fmla="*/ 183887 h 4939827"/>
              <a:gd name="connsiteX150" fmla="*/ 5093642 w 12192000"/>
              <a:gd name="connsiteY150" fmla="*/ 177214 h 4939827"/>
              <a:gd name="connsiteX151" fmla="*/ 5102642 w 12192000"/>
              <a:gd name="connsiteY151" fmla="*/ 186816 h 4939827"/>
              <a:gd name="connsiteX152" fmla="*/ 5193590 w 12192000"/>
              <a:gd name="connsiteY152" fmla="*/ 136361 h 4939827"/>
              <a:gd name="connsiteX153" fmla="*/ 5323922 w 12192000"/>
              <a:gd name="connsiteY153" fmla="*/ 146332 h 4939827"/>
              <a:gd name="connsiteX154" fmla="*/ 5421860 w 12192000"/>
              <a:gd name="connsiteY154" fmla="*/ 167298 h 4939827"/>
              <a:gd name="connsiteX155" fmla="*/ 5476948 w 12192000"/>
              <a:gd name="connsiteY155" fmla="*/ 173249 h 4939827"/>
              <a:gd name="connsiteX156" fmla="*/ 5516842 w 12192000"/>
              <a:gd name="connsiteY156" fmla="*/ 184018 h 4939827"/>
              <a:gd name="connsiteX157" fmla="*/ 5619415 w 12192000"/>
              <a:gd name="connsiteY157" fmla="*/ 176781 h 4939827"/>
              <a:gd name="connsiteX158" fmla="*/ 5789867 w 12192000"/>
              <a:gd name="connsiteY158" fmla="*/ 150304 h 4939827"/>
              <a:gd name="connsiteX159" fmla="*/ 5825953 w 12192000"/>
              <a:gd name="connsiteY159" fmla="*/ 147907 h 4939827"/>
              <a:gd name="connsiteX160" fmla="*/ 5856168 w 12192000"/>
              <a:gd name="connsiteY160" fmla="*/ 158719 h 4939827"/>
              <a:gd name="connsiteX161" fmla="*/ 5862476 w 12192000"/>
              <a:gd name="connsiteY161" fmla="*/ 172447 h 4939827"/>
              <a:gd name="connsiteX162" fmla="*/ 5882195 w 12192000"/>
              <a:gd name="connsiteY162" fmla="*/ 173195 h 4939827"/>
              <a:gd name="connsiteX163" fmla="*/ 5887271 w 12192000"/>
              <a:gd name="connsiteY163" fmla="*/ 176084 h 4939827"/>
              <a:gd name="connsiteX164" fmla="*/ 5916552 w 12192000"/>
              <a:gd name="connsiteY164" fmla="*/ 189955 h 4939827"/>
              <a:gd name="connsiteX165" fmla="*/ 5983240 w 12192000"/>
              <a:gd name="connsiteY165" fmla="*/ 152755 h 4939827"/>
              <a:gd name="connsiteX166" fmla="*/ 6061852 w 12192000"/>
              <a:gd name="connsiteY166" fmla="*/ 161953 h 4939827"/>
              <a:gd name="connsiteX167" fmla="*/ 6408386 w 12192000"/>
              <a:gd name="connsiteY167" fmla="*/ 157590 h 4939827"/>
              <a:gd name="connsiteX168" fmla="*/ 6531386 w 12192000"/>
              <a:gd name="connsiteY168" fmla="*/ 156103 h 4939827"/>
              <a:gd name="connsiteX169" fmla="*/ 6721509 w 12192000"/>
              <a:gd name="connsiteY169" fmla="*/ 54829 h 4939827"/>
              <a:gd name="connsiteX170" fmla="*/ 6947884 w 12192000"/>
              <a:gd name="connsiteY170" fmla="*/ 47587 h 4939827"/>
              <a:gd name="connsiteX171" fmla="*/ 6965101 w 12192000"/>
              <a:gd name="connsiteY171" fmla="*/ 25718 h 4939827"/>
              <a:gd name="connsiteX172" fmla="*/ 6986370 w 12192000"/>
              <a:gd name="connsiteY172" fmla="*/ 12659 h 4939827"/>
              <a:gd name="connsiteX173" fmla="*/ 6989536 w 12192000"/>
              <a:gd name="connsiteY173" fmla="*/ 14528 h 4939827"/>
              <a:gd name="connsiteX174" fmla="*/ 7015933 w 12192000"/>
              <a:gd name="connsiteY174" fmla="*/ 9653 h 4939827"/>
              <a:gd name="connsiteX175" fmla="*/ 7020592 w 12192000"/>
              <a:gd name="connsiteY175" fmla="*/ 1651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558432 w 12192000"/>
              <a:gd name="connsiteY144" fmla="*/ 269194 h 4939827"/>
              <a:gd name="connsiteX145" fmla="*/ 4635061 w 12192000"/>
              <a:gd name="connsiteY145" fmla="*/ 280682 h 4939827"/>
              <a:gd name="connsiteX146" fmla="*/ 4680829 w 12192000"/>
              <a:gd name="connsiteY146" fmla="*/ 287953 h 4939827"/>
              <a:gd name="connsiteX147" fmla="*/ 4807427 w 12192000"/>
              <a:gd name="connsiteY147" fmla="*/ 276835 h 4939827"/>
              <a:gd name="connsiteX148" fmla="*/ 5028933 w 12192000"/>
              <a:gd name="connsiteY148" fmla="*/ 183887 h 4939827"/>
              <a:gd name="connsiteX149" fmla="*/ 5093642 w 12192000"/>
              <a:gd name="connsiteY149" fmla="*/ 177214 h 4939827"/>
              <a:gd name="connsiteX150" fmla="*/ 5102642 w 12192000"/>
              <a:gd name="connsiteY150" fmla="*/ 186816 h 4939827"/>
              <a:gd name="connsiteX151" fmla="*/ 5193590 w 12192000"/>
              <a:gd name="connsiteY151" fmla="*/ 136361 h 4939827"/>
              <a:gd name="connsiteX152" fmla="*/ 5323922 w 12192000"/>
              <a:gd name="connsiteY152" fmla="*/ 146332 h 4939827"/>
              <a:gd name="connsiteX153" fmla="*/ 5421860 w 12192000"/>
              <a:gd name="connsiteY153" fmla="*/ 167298 h 4939827"/>
              <a:gd name="connsiteX154" fmla="*/ 5476948 w 12192000"/>
              <a:gd name="connsiteY154" fmla="*/ 173249 h 4939827"/>
              <a:gd name="connsiteX155" fmla="*/ 5516842 w 12192000"/>
              <a:gd name="connsiteY155" fmla="*/ 184018 h 4939827"/>
              <a:gd name="connsiteX156" fmla="*/ 5619415 w 12192000"/>
              <a:gd name="connsiteY156" fmla="*/ 176781 h 4939827"/>
              <a:gd name="connsiteX157" fmla="*/ 5789867 w 12192000"/>
              <a:gd name="connsiteY157" fmla="*/ 150304 h 4939827"/>
              <a:gd name="connsiteX158" fmla="*/ 5825953 w 12192000"/>
              <a:gd name="connsiteY158" fmla="*/ 147907 h 4939827"/>
              <a:gd name="connsiteX159" fmla="*/ 5856168 w 12192000"/>
              <a:gd name="connsiteY159" fmla="*/ 158719 h 4939827"/>
              <a:gd name="connsiteX160" fmla="*/ 5862476 w 12192000"/>
              <a:gd name="connsiteY160" fmla="*/ 172447 h 4939827"/>
              <a:gd name="connsiteX161" fmla="*/ 5882195 w 12192000"/>
              <a:gd name="connsiteY161" fmla="*/ 173195 h 4939827"/>
              <a:gd name="connsiteX162" fmla="*/ 5887271 w 12192000"/>
              <a:gd name="connsiteY162" fmla="*/ 176084 h 4939827"/>
              <a:gd name="connsiteX163" fmla="*/ 5916552 w 12192000"/>
              <a:gd name="connsiteY163" fmla="*/ 189955 h 4939827"/>
              <a:gd name="connsiteX164" fmla="*/ 5983240 w 12192000"/>
              <a:gd name="connsiteY164" fmla="*/ 152755 h 4939827"/>
              <a:gd name="connsiteX165" fmla="*/ 6061852 w 12192000"/>
              <a:gd name="connsiteY165" fmla="*/ 161953 h 4939827"/>
              <a:gd name="connsiteX166" fmla="*/ 6408386 w 12192000"/>
              <a:gd name="connsiteY166" fmla="*/ 157590 h 4939827"/>
              <a:gd name="connsiteX167" fmla="*/ 6531386 w 12192000"/>
              <a:gd name="connsiteY167" fmla="*/ 156103 h 4939827"/>
              <a:gd name="connsiteX168" fmla="*/ 6721509 w 12192000"/>
              <a:gd name="connsiteY168" fmla="*/ 54829 h 4939827"/>
              <a:gd name="connsiteX169" fmla="*/ 6947884 w 12192000"/>
              <a:gd name="connsiteY169" fmla="*/ 47587 h 4939827"/>
              <a:gd name="connsiteX170" fmla="*/ 6965101 w 12192000"/>
              <a:gd name="connsiteY170" fmla="*/ 25718 h 4939827"/>
              <a:gd name="connsiteX171" fmla="*/ 6986370 w 12192000"/>
              <a:gd name="connsiteY171" fmla="*/ 12659 h 4939827"/>
              <a:gd name="connsiteX172" fmla="*/ 6989536 w 12192000"/>
              <a:gd name="connsiteY172" fmla="*/ 14528 h 4939827"/>
              <a:gd name="connsiteX173" fmla="*/ 7015933 w 12192000"/>
              <a:gd name="connsiteY173" fmla="*/ 9653 h 4939827"/>
              <a:gd name="connsiteX174" fmla="*/ 7020592 w 12192000"/>
              <a:gd name="connsiteY174" fmla="*/ 1651 h 4939827"/>
              <a:gd name="connsiteX175" fmla="*/ 7025905 w 12192000"/>
              <a:gd name="connsiteY17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680829 w 12192000"/>
              <a:gd name="connsiteY145" fmla="*/ 287953 h 4939827"/>
              <a:gd name="connsiteX146" fmla="*/ 4807427 w 12192000"/>
              <a:gd name="connsiteY146" fmla="*/ 276835 h 4939827"/>
              <a:gd name="connsiteX147" fmla="*/ 5028933 w 12192000"/>
              <a:gd name="connsiteY147" fmla="*/ 183887 h 4939827"/>
              <a:gd name="connsiteX148" fmla="*/ 5093642 w 12192000"/>
              <a:gd name="connsiteY148" fmla="*/ 177214 h 4939827"/>
              <a:gd name="connsiteX149" fmla="*/ 5102642 w 12192000"/>
              <a:gd name="connsiteY149" fmla="*/ 186816 h 4939827"/>
              <a:gd name="connsiteX150" fmla="*/ 5193590 w 12192000"/>
              <a:gd name="connsiteY150" fmla="*/ 136361 h 4939827"/>
              <a:gd name="connsiteX151" fmla="*/ 5323922 w 12192000"/>
              <a:gd name="connsiteY151" fmla="*/ 146332 h 4939827"/>
              <a:gd name="connsiteX152" fmla="*/ 5421860 w 12192000"/>
              <a:gd name="connsiteY152" fmla="*/ 167298 h 4939827"/>
              <a:gd name="connsiteX153" fmla="*/ 5476948 w 12192000"/>
              <a:gd name="connsiteY153" fmla="*/ 173249 h 4939827"/>
              <a:gd name="connsiteX154" fmla="*/ 5516842 w 12192000"/>
              <a:gd name="connsiteY154" fmla="*/ 184018 h 4939827"/>
              <a:gd name="connsiteX155" fmla="*/ 5619415 w 12192000"/>
              <a:gd name="connsiteY155" fmla="*/ 176781 h 4939827"/>
              <a:gd name="connsiteX156" fmla="*/ 5789867 w 12192000"/>
              <a:gd name="connsiteY156" fmla="*/ 150304 h 4939827"/>
              <a:gd name="connsiteX157" fmla="*/ 5825953 w 12192000"/>
              <a:gd name="connsiteY157" fmla="*/ 147907 h 4939827"/>
              <a:gd name="connsiteX158" fmla="*/ 5856168 w 12192000"/>
              <a:gd name="connsiteY158" fmla="*/ 158719 h 4939827"/>
              <a:gd name="connsiteX159" fmla="*/ 5862476 w 12192000"/>
              <a:gd name="connsiteY159" fmla="*/ 172447 h 4939827"/>
              <a:gd name="connsiteX160" fmla="*/ 5882195 w 12192000"/>
              <a:gd name="connsiteY160" fmla="*/ 173195 h 4939827"/>
              <a:gd name="connsiteX161" fmla="*/ 5887271 w 12192000"/>
              <a:gd name="connsiteY161" fmla="*/ 176084 h 4939827"/>
              <a:gd name="connsiteX162" fmla="*/ 5916552 w 12192000"/>
              <a:gd name="connsiteY162" fmla="*/ 189955 h 4939827"/>
              <a:gd name="connsiteX163" fmla="*/ 5983240 w 12192000"/>
              <a:gd name="connsiteY163" fmla="*/ 152755 h 4939827"/>
              <a:gd name="connsiteX164" fmla="*/ 6061852 w 12192000"/>
              <a:gd name="connsiteY164" fmla="*/ 161953 h 4939827"/>
              <a:gd name="connsiteX165" fmla="*/ 6408386 w 12192000"/>
              <a:gd name="connsiteY165" fmla="*/ 157590 h 4939827"/>
              <a:gd name="connsiteX166" fmla="*/ 6531386 w 12192000"/>
              <a:gd name="connsiteY166" fmla="*/ 156103 h 4939827"/>
              <a:gd name="connsiteX167" fmla="*/ 6721509 w 12192000"/>
              <a:gd name="connsiteY167" fmla="*/ 54829 h 4939827"/>
              <a:gd name="connsiteX168" fmla="*/ 6947884 w 12192000"/>
              <a:gd name="connsiteY168" fmla="*/ 47587 h 4939827"/>
              <a:gd name="connsiteX169" fmla="*/ 6965101 w 12192000"/>
              <a:gd name="connsiteY169" fmla="*/ 25718 h 4939827"/>
              <a:gd name="connsiteX170" fmla="*/ 6986370 w 12192000"/>
              <a:gd name="connsiteY170" fmla="*/ 12659 h 4939827"/>
              <a:gd name="connsiteX171" fmla="*/ 6989536 w 12192000"/>
              <a:gd name="connsiteY171" fmla="*/ 14528 h 4939827"/>
              <a:gd name="connsiteX172" fmla="*/ 7015933 w 12192000"/>
              <a:gd name="connsiteY172" fmla="*/ 9653 h 4939827"/>
              <a:gd name="connsiteX173" fmla="*/ 7020592 w 12192000"/>
              <a:gd name="connsiteY173" fmla="*/ 1651 h 4939827"/>
              <a:gd name="connsiteX174" fmla="*/ 7025905 w 12192000"/>
              <a:gd name="connsiteY17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08386 w 12192000"/>
              <a:gd name="connsiteY164" fmla="*/ 157590 h 4939827"/>
              <a:gd name="connsiteX165" fmla="*/ 6531386 w 12192000"/>
              <a:gd name="connsiteY165" fmla="*/ 156103 h 4939827"/>
              <a:gd name="connsiteX166" fmla="*/ 6721509 w 12192000"/>
              <a:gd name="connsiteY166" fmla="*/ 54829 h 4939827"/>
              <a:gd name="connsiteX167" fmla="*/ 6947884 w 12192000"/>
              <a:gd name="connsiteY167" fmla="*/ 47587 h 4939827"/>
              <a:gd name="connsiteX168" fmla="*/ 6965101 w 12192000"/>
              <a:gd name="connsiteY168" fmla="*/ 25718 h 4939827"/>
              <a:gd name="connsiteX169" fmla="*/ 6986370 w 12192000"/>
              <a:gd name="connsiteY169" fmla="*/ 12659 h 4939827"/>
              <a:gd name="connsiteX170" fmla="*/ 6989536 w 12192000"/>
              <a:gd name="connsiteY170" fmla="*/ 14528 h 4939827"/>
              <a:gd name="connsiteX171" fmla="*/ 7015933 w 12192000"/>
              <a:gd name="connsiteY171" fmla="*/ 9653 h 4939827"/>
              <a:gd name="connsiteX172" fmla="*/ 7020592 w 12192000"/>
              <a:gd name="connsiteY172" fmla="*/ 1651 h 4939827"/>
              <a:gd name="connsiteX173" fmla="*/ 7025905 w 12192000"/>
              <a:gd name="connsiteY17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21509 w 12192000"/>
              <a:gd name="connsiteY165" fmla="*/ 54829 h 4939827"/>
              <a:gd name="connsiteX166" fmla="*/ 6947884 w 12192000"/>
              <a:gd name="connsiteY166" fmla="*/ 47587 h 4939827"/>
              <a:gd name="connsiteX167" fmla="*/ 6965101 w 12192000"/>
              <a:gd name="connsiteY167" fmla="*/ 25718 h 4939827"/>
              <a:gd name="connsiteX168" fmla="*/ 6986370 w 12192000"/>
              <a:gd name="connsiteY168" fmla="*/ 12659 h 4939827"/>
              <a:gd name="connsiteX169" fmla="*/ 6989536 w 12192000"/>
              <a:gd name="connsiteY169" fmla="*/ 14528 h 4939827"/>
              <a:gd name="connsiteX170" fmla="*/ 7015933 w 12192000"/>
              <a:gd name="connsiteY170" fmla="*/ 9653 h 4939827"/>
              <a:gd name="connsiteX171" fmla="*/ 7020592 w 12192000"/>
              <a:gd name="connsiteY171" fmla="*/ 1651 h 4939827"/>
              <a:gd name="connsiteX172" fmla="*/ 7025905 w 12192000"/>
              <a:gd name="connsiteY17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947884 w 12192000"/>
              <a:gd name="connsiteY165" fmla="*/ 47587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152287 w 12192000"/>
              <a:gd name="connsiteY163" fmla="*/ 116736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56458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922756 w 12192000"/>
              <a:gd name="connsiteY135" fmla="*/ 194044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98001 w 12192000"/>
              <a:gd name="connsiteY124" fmla="*/ 231941 h 4939827"/>
              <a:gd name="connsiteX125" fmla="*/ 3561557 w 12192000"/>
              <a:gd name="connsiteY125" fmla="*/ 228095 h 4939827"/>
              <a:gd name="connsiteX126" fmla="*/ 3611920 w 12192000"/>
              <a:gd name="connsiteY126" fmla="*/ 218094 h 4939827"/>
              <a:gd name="connsiteX127" fmla="*/ 3620528 w 12192000"/>
              <a:gd name="connsiteY127" fmla="*/ 218788 h 4939827"/>
              <a:gd name="connsiteX128" fmla="*/ 3620766 w 12192000"/>
              <a:gd name="connsiteY128" fmla="*/ 218511 h 4939827"/>
              <a:gd name="connsiteX129" fmla="*/ 3629977 w 12192000"/>
              <a:gd name="connsiteY129" fmla="*/ 218664 h 4939827"/>
              <a:gd name="connsiteX130" fmla="*/ 3636217 w 12192000"/>
              <a:gd name="connsiteY130" fmla="*/ 220048 h 4939827"/>
              <a:gd name="connsiteX131" fmla="*/ 3709484 w 12192000"/>
              <a:gd name="connsiteY131" fmla="*/ 186927 h 4939827"/>
              <a:gd name="connsiteX132" fmla="*/ 3761342 w 12192000"/>
              <a:gd name="connsiteY132" fmla="*/ 177474 h 4939827"/>
              <a:gd name="connsiteX133" fmla="*/ 3799748 w 12192000"/>
              <a:gd name="connsiteY133" fmla="*/ 167154 h 4939827"/>
              <a:gd name="connsiteX134" fmla="*/ 3922756 w 12192000"/>
              <a:gd name="connsiteY134" fmla="*/ 194044 h 4939827"/>
              <a:gd name="connsiteX135" fmla="*/ 4028476 w 12192000"/>
              <a:gd name="connsiteY135" fmla="*/ 223679 h 4939827"/>
              <a:gd name="connsiteX136" fmla="*/ 4191582 w 12192000"/>
              <a:gd name="connsiteY136" fmla="*/ 238952 h 4939827"/>
              <a:gd name="connsiteX137" fmla="*/ 4251024 w 12192000"/>
              <a:gd name="connsiteY137" fmla="*/ 240874 h 4939827"/>
              <a:gd name="connsiteX138" fmla="*/ 4355275 w 12192000"/>
              <a:gd name="connsiteY138" fmla="*/ 260205 h 4939827"/>
              <a:gd name="connsiteX139" fmla="*/ 4423807 w 12192000"/>
              <a:gd name="connsiteY139" fmla="*/ 270366 h 4939827"/>
              <a:gd name="connsiteX140" fmla="*/ 4558432 w 12192000"/>
              <a:gd name="connsiteY140" fmla="*/ 269194 h 4939827"/>
              <a:gd name="connsiteX141" fmla="*/ 4635061 w 12192000"/>
              <a:gd name="connsiteY141" fmla="*/ 280682 h 4939827"/>
              <a:gd name="connsiteX142" fmla="*/ 4807427 w 12192000"/>
              <a:gd name="connsiteY142" fmla="*/ 276835 h 4939827"/>
              <a:gd name="connsiteX143" fmla="*/ 5028933 w 12192000"/>
              <a:gd name="connsiteY143" fmla="*/ 183887 h 4939827"/>
              <a:gd name="connsiteX144" fmla="*/ 5093642 w 12192000"/>
              <a:gd name="connsiteY144" fmla="*/ 177214 h 4939827"/>
              <a:gd name="connsiteX145" fmla="*/ 5102642 w 12192000"/>
              <a:gd name="connsiteY145" fmla="*/ 186816 h 4939827"/>
              <a:gd name="connsiteX146" fmla="*/ 5193590 w 12192000"/>
              <a:gd name="connsiteY146" fmla="*/ 156458 h 4939827"/>
              <a:gd name="connsiteX147" fmla="*/ 5323922 w 12192000"/>
              <a:gd name="connsiteY147" fmla="*/ 146332 h 4939827"/>
              <a:gd name="connsiteX148" fmla="*/ 5421860 w 12192000"/>
              <a:gd name="connsiteY148" fmla="*/ 167298 h 4939827"/>
              <a:gd name="connsiteX149" fmla="*/ 5476948 w 12192000"/>
              <a:gd name="connsiteY149" fmla="*/ 173249 h 4939827"/>
              <a:gd name="connsiteX150" fmla="*/ 5516842 w 12192000"/>
              <a:gd name="connsiteY150" fmla="*/ 184018 h 4939827"/>
              <a:gd name="connsiteX151" fmla="*/ 5619415 w 12192000"/>
              <a:gd name="connsiteY151" fmla="*/ 176781 h 4939827"/>
              <a:gd name="connsiteX152" fmla="*/ 5789867 w 12192000"/>
              <a:gd name="connsiteY152" fmla="*/ 150304 h 4939827"/>
              <a:gd name="connsiteX153" fmla="*/ 5825953 w 12192000"/>
              <a:gd name="connsiteY153" fmla="*/ 147907 h 4939827"/>
              <a:gd name="connsiteX154" fmla="*/ 5856168 w 12192000"/>
              <a:gd name="connsiteY154" fmla="*/ 158719 h 4939827"/>
              <a:gd name="connsiteX155" fmla="*/ 5862476 w 12192000"/>
              <a:gd name="connsiteY155" fmla="*/ 172447 h 4939827"/>
              <a:gd name="connsiteX156" fmla="*/ 5882195 w 12192000"/>
              <a:gd name="connsiteY156" fmla="*/ 173195 h 4939827"/>
              <a:gd name="connsiteX157" fmla="*/ 5887271 w 12192000"/>
              <a:gd name="connsiteY157" fmla="*/ 176084 h 4939827"/>
              <a:gd name="connsiteX158" fmla="*/ 5921577 w 12192000"/>
              <a:gd name="connsiteY158" fmla="*/ 169858 h 4939827"/>
              <a:gd name="connsiteX159" fmla="*/ 5983240 w 12192000"/>
              <a:gd name="connsiteY159" fmla="*/ 152755 h 4939827"/>
              <a:gd name="connsiteX160" fmla="*/ 6152287 w 12192000"/>
              <a:gd name="connsiteY160" fmla="*/ 116736 h 4939827"/>
              <a:gd name="connsiteX161" fmla="*/ 6415830 w 12192000"/>
              <a:gd name="connsiteY161" fmla="*/ 136006 h 4939827"/>
              <a:gd name="connsiteX162" fmla="*/ 6756965 w 12192000"/>
              <a:gd name="connsiteY162" fmla="*/ 57636 h 4939827"/>
              <a:gd name="connsiteX163" fmla="*/ 6819400 w 12192000"/>
              <a:gd name="connsiteY163" fmla="*/ 30742 h 4939827"/>
              <a:gd name="connsiteX164" fmla="*/ 6986370 w 12192000"/>
              <a:gd name="connsiteY164" fmla="*/ 12659 h 4939827"/>
              <a:gd name="connsiteX165" fmla="*/ 6989536 w 12192000"/>
              <a:gd name="connsiteY165" fmla="*/ 14528 h 4939827"/>
              <a:gd name="connsiteX166" fmla="*/ 7015933 w 12192000"/>
              <a:gd name="connsiteY166" fmla="*/ 9653 h 4939827"/>
              <a:gd name="connsiteX167" fmla="*/ 7020592 w 12192000"/>
              <a:gd name="connsiteY167" fmla="*/ 1651 h 4939827"/>
              <a:gd name="connsiteX168" fmla="*/ 7025905 w 12192000"/>
              <a:gd name="connsiteY16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30844 w 12192000"/>
              <a:gd name="connsiteY115" fmla="*/ 225861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3030844 w 12192000"/>
              <a:gd name="connsiteY114" fmla="*/ 225861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87089 w 12192000"/>
              <a:gd name="connsiteY55" fmla="*/ 303891 h 4939827"/>
              <a:gd name="connsiteX56" fmla="*/ 9371484 w 12192000"/>
              <a:gd name="connsiteY56" fmla="*/ 329634 h 4939827"/>
              <a:gd name="connsiteX57" fmla="*/ 9404829 w 12192000"/>
              <a:gd name="connsiteY57" fmla="*/ 339038 h 4939827"/>
              <a:gd name="connsiteX58" fmla="*/ 9427021 w 12192000"/>
              <a:gd name="connsiteY58" fmla="*/ 358784 h 4939827"/>
              <a:gd name="connsiteX59" fmla="*/ 9670844 w 12192000"/>
              <a:gd name="connsiteY59" fmla="*/ 405128 h 4939827"/>
              <a:gd name="connsiteX60" fmla="*/ 9816083 w 12192000"/>
              <a:gd name="connsiteY60" fmla="*/ 416573 h 4939827"/>
              <a:gd name="connsiteX61" fmla="*/ 9936741 w 12192000"/>
              <a:gd name="connsiteY61" fmla="*/ 437044 h 4939827"/>
              <a:gd name="connsiteX62" fmla="*/ 10050093 w 12192000"/>
              <a:gd name="connsiteY62" fmla="*/ 443783 h 4939827"/>
              <a:gd name="connsiteX63" fmla="*/ 10130090 w 12192000"/>
              <a:gd name="connsiteY63" fmla="*/ 459520 h 4939827"/>
              <a:gd name="connsiteX64" fmla="*/ 10173456 w 12192000"/>
              <a:gd name="connsiteY64" fmla="*/ 457749 h 4939827"/>
              <a:gd name="connsiteX65" fmla="*/ 10218232 w 12192000"/>
              <a:gd name="connsiteY65" fmla="*/ 459820 h 4939827"/>
              <a:gd name="connsiteX66" fmla="*/ 10354176 w 12192000"/>
              <a:gd name="connsiteY66" fmla="*/ 471377 h 4939827"/>
              <a:gd name="connsiteX67" fmla="*/ 10430681 w 12192000"/>
              <a:gd name="connsiteY67" fmla="*/ 481226 h 4939827"/>
              <a:gd name="connsiteX68" fmla="*/ 10478169 w 12192000"/>
              <a:gd name="connsiteY68" fmla="*/ 481774 h 4939827"/>
              <a:gd name="connsiteX69" fmla="*/ 10540907 w 12192000"/>
              <a:gd name="connsiteY69" fmla="*/ 485607 h 4939827"/>
              <a:gd name="connsiteX70" fmla="*/ 10614941 w 12192000"/>
              <a:gd name="connsiteY70" fmla="*/ 487592 h 4939827"/>
              <a:gd name="connsiteX71" fmla="*/ 10674098 w 12192000"/>
              <a:gd name="connsiteY71" fmla="*/ 521656 h 4939827"/>
              <a:gd name="connsiteX72" fmla="*/ 10874834 w 12192000"/>
              <a:gd name="connsiteY72" fmla="*/ 574867 h 4939827"/>
              <a:gd name="connsiteX73" fmla="*/ 10944981 w 12192000"/>
              <a:gd name="connsiteY73" fmla="*/ 615042 h 4939827"/>
              <a:gd name="connsiteX74" fmla="*/ 11006376 w 12192000"/>
              <a:gd name="connsiteY74" fmla="*/ 645957 h 4939827"/>
              <a:gd name="connsiteX75" fmla="*/ 11076308 w 12192000"/>
              <a:gd name="connsiteY75" fmla="*/ 675698 h 4939827"/>
              <a:gd name="connsiteX76" fmla="*/ 11148789 w 12192000"/>
              <a:gd name="connsiteY76" fmla="*/ 685041 h 4939827"/>
              <a:gd name="connsiteX77" fmla="*/ 11249129 w 12192000"/>
              <a:gd name="connsiteY77" fmla="*/ 684218 h 4939827"/>
              <a:gd name="connsiteX78" fmla="*/ 11299915 w 12192000"/>
              <a:gd name="connsiteY78" fmla="*/ 692177 h 4939827"/>
              <a:gd name="connsiteX79" fmla="*/ 11386973 w 12192000"/>
              <a:gd name="connsiteY79" fmla="*/ 708209 h 4939827"/>
              <a:gd name="connsiteX80" fmla="*/ 11500105 w 12192000"/>
              <a:gd name="connsiteY80" fmla="*/ 735014 h 4939827"/>
              <a:gd name="connsiteX81" fmla="*/ 11621735 w 12192000"/>
              <a:gd name="connsiteY81" fmla="*/ 789584 h 4939827"/>
              <a:gd name="connsiteX82" fmla="*/ 11691200 w 12192000"/>
              <a:gd name="connsiteY82" fmla="*/ 867902 h 4939827"/>
              <a:gd name="connsiteX83" fmla="*/ 11819427 w 12192000"/>
              <a:gd name="connsiteY83" fmla="*/ 911634 h 4939827"/>
              <a:gd name="connsiteX84" fmla="*/ 11969720 w 12192000"/>
              <a:gd name="connsiteY84" fmla="*/ 964737 h 4939827"/>
              <a:gd name="connsiteX85" fmla="*/ 12055766 w 12192000"/>
              <a:gd name="connsiteY85" fmla="*/ 991268 h 4939827"/>
              <a:gd name="connsiteX86" fmla="*/ 12171539 w 12192000"/>
              <a:gd name="connsiteY86" fmla="*/ 995427 h 4939827"/>
              <a:gd name="connsiteX87" fmla="*/ 12187831 w 12192000"/>
              <a:gd name="connsiteY87" fmla="*/ 996580 h 4939827"/>
              <a:gd name="connsiteX88" fmla="*/ 12192000 w 12192000"/>
              <a:gd name="connsiteY88" fmla="*/ 996726 h 4939827"/>
              <a:gd name="connsiteX89" fmla="*/ 12192000 w 12192000"/>
              <a:gd name="connsiteY89" fmla="*/ 4939827 h 4939827"/>
              <a:gd name="connsiteX90" fmla="*/ 0 w 12192000"/>
              <a:gd name="connsiteY90" fmla="*/ 4939827 h 4939827"/>
              <a:gd name="connsiteX91" fmla="*/ 0 w 12192000"/>
              <a:gd name="connsiteY91" fmla="*/ 512043 h 4939827"/>
              <a:gd name="connsiteX92" fmla="*/ 7381 w 12192000"/>
              <a:gd name="connsiteY92" fmla="*/ 512580 h 4939827"/>
              <a:gd name="connsiteX93" fmla="*/ 100029 w 12192000"/>
              <a:gd name="connsiteY93" fmla="*/ 504758 h 4939827"/>
              <a:gd name="connsiteX94" fmla="*/ 155244 w 12192000"/>
              <a:gd name="connsiteY94" fmla="*/ 525130 h 4939827"/>
              <a:gd name="connsiteX95" fmla="*/ 254366 w 12192000"/>
              <a:gd name="connsiteY95" fmla="*/ 534449 h 4939827"/>
              <a:gd name="connsiteX96" fmla="*/ 447292 w 12192000"/>
              <a:gd name="connsiteY96" fmla="*/ 542725 h 4939827"/>
              <a:gd name="connsiteX97" fmla="*/ 628105 w 12192000"/>
              <a:gd name="connsiteY97" fmla="*/ 547853 h 4939827"/>
              <a:gd name="connsiteX98" fmla="*/ 783146 w 12192000"/>
              <a:gd name="connsiteY98" fmla="*/ 591799 h 4939827"/>
              <a:gd name="connsiteX99" fmla="*/ 1043676 w 12192000"/>
              <a:gd name="connsiteY99" fmla="*/ 591887 h 4939827"/>
              <a:gd name="connsiteX100" fmla="*/ 1281816 w 12192000"/>
              <a:gd name="connsiteY100" fmla="*/ 520946 h 4939827"/>
              <a:gd name="connsiteX101" fmla="*/ 1486347 w 12192000"/>
              <a:gd name="connsiteY101" fmla="*/ 487310 h 4939827"/>
              <a:gd name="connsiteX102" fmla="*/ 1568079 w 12192000"/>
              <a:gd name="connsiteY102" fmla="*/ 462531 h 4939827"/>
              <a:gd name="connsiteX103" fmla="*/ 1622516 w 12192000"/>
              <a:gd name="connsiteY103" fmla="*/ 466058 h 4939827"/>
              <a:gd name="connsiteX104" fmla="*/ 1655457 w 12192000"/>
              <a:gd name="connsiteY104" fmla="*/ 465359 h 4939827"/>
              <a:gd name="connsiteX105" fmla="*/ 1717454 w 12192000"/>
              <a:gd name="connsiteY105" fmla="*/ 417203 h 4939827"/>
              <a:gd name="connsiteX106" fmla="*/ 1913794 w 12192000"/>
              <a:gd name="connsiteY106" fmla="*/ 365255 h 4939827"/>
              <a:gd name="connsiteX107" fmla="*/ 2129762 w 12192000"/>
              <a:gd name="connsiteY107" fmla="*/ 367832 h 4939827"/>
              <a:gd name="connsiteX108" fmla="*/ 2376970 w 12192000"/>
              <a:gd name="connsiteY108" fmla="*/ 350129 h 4939827"/>
              <a:gd name="connsiteX109" fmla="*/ 2480155 w 12192000"/>
              <a:gd name="connsiteY109" fmla="*/ 359227 h 4939827"/>
              <a:gd name="connsiteX110" fmla="*/ 2586782 w 12192000"/>
              <a:gd name="connsiteY110" fmla="*/ 339352 h 4939827"/>
              <a:gd name="connsiteX111" fmla="*/ 2679617 w 12192000"/>
              <a:gd name="connsiteY111" fmla="*/ 305383 h 4939827"/>
              <a:gd name="connsiteX112" fmla="*/ 2788947 w 12192000"/>
              <a:gd name="connsiteY112" fmla="*/ 250375 h 4939827"/>
              <a:gd name="connsiteX113" fmla="*/ 2965530 w 12192000"/>
              <a:gd name="connsiteY113" fmla="*/ 245958 h 4939827"/>
              <a:gd name="connsiteX114" fmla="*/ 3103677 w 12192000"/>
              <a:gd name="connsiteY114" fmla="*/ 209527 h 4939827"/>
              <a:gd name="connsiteX115" fmla="*/ 3126759 w 12192000"/>
              <a:gd name="connsiteY115" fmla="*/ 211226 h 4939827"/>
              <a:gd name="connsiteX116" fmla="*/ 3164020 w 12192000"/>
              <a:gd name="connsiteY116" fmla="*/ 212779 h 4939827"/>
              <a:gd name="connsiteX117" fmla="*/ 3285019 w 12192000"/>
              <a:gd name="connsiteY117" fmla="*/ 220535 h 4939827"/>
              <a:gd name="connsiteX118" fmla="*/ 3365154 w 12192000"/>
              <a:gd name="connsiteY118" fmla="*/ 226416 h 4939827"/>
              <a:gd name="connsiteX119" fmla="*/ 3367507 w 12192000"/>
              <a:gd name="connsiteY119" fmla="*/ 225416 h 4939827"/>
              <a:gd name="connsiteX120" fmla="*/ 3387567 w 12192000"/>
              <a:gd name="connsiteY120" fmla="*/ 227103 h 4939827"/>
              <a:gd name="connsiteX121" fmla="*/ 3498001 w 12192000"/>
              <a:gd name="connsiteY121" fmla="*/ 231941 h 4939827"/>
              <a:gd name="connsiteX122" fmla="*/ 3561557 w 12192000"/>
              <a:gd name="connsiteY122" fmla="*/ 228095 h 4939827"/>
              <a:gd name="connsiteX123" fmla="*/ 3611920 w 12192000"/>
              <a:gd name="connsiteY123" fmla="*/ 218094 h 4939827"/>
              <a:gd name="connsiteX124" fmla="*/ 3620528 w 12192000"/>
              <a:gd name="connsiteY124" fmla="*/ 218788 h 4939827"/>
              <a:gd name="connsiteX125" fmla="*/ 3620766 w 12192000"/>
              <a:gd name="connsiteY125" fmla="*/ 218511 h 4939827"/>
              <a:gd name="connsiteX126" fmla="*/ 3629977 w 12192000"/>
              <a:gd name="connsiteY126" fmla="*/ 218664 h 4939827"/>
              <a:gd name="connsiteX127" fmla="*/ 3636217 w 12192000"/>
              <a:gd name="connsiteY127" fmla="*/ 220048 h 4939827"/>
              <a:gd name="connsiteX128" fmla="*/ 3709484 w 12192000"/>
              <a:gd name="connsiteY128" fmla="*/ 186927 h 4939827"/>
              <a:gd name="connsiteX129" fmla="*/ 3761342 w 12192000"/>
              <a:gd name="connsiteY129" fmla="*/ 177474 h 4939827"/>
              <a:gd name="connsiteX130" fmla="*/ 3799748 w 12192000"/>
              <a:gd name="connsiteY130" fmla="*/ 167154 h 4939827"/>
              <a:gd name="connsiteX131" fmla="*/ 3922756 w 12192000"/>
              <a:gd name="connsiteY131" fmla="*/ 194044 h 4939827"/>
              <a:gd name="connsiteX132" fmla="*/ 4028476 w 12192000"/>
              <a:gd name="connsiteY132" fmla="*/ 223679 h 4939827"/>
              <a:gd name="connsiteX133" fmla="*/ 4191582 w 12192000"/>
              <a:gd name="connsiteY133" fmla="*/ 238952 h 4939827"/>
              <a:gd name="connsiteX134" fmla="*/ 4251024 w 12192000"/>
              <a:gd name="connsiteY134" fmla="*/ 240874 h 4939827"/>
              <a:gd name="connsiteX135" fmla="*/ 4355275 w 12192000"/>
              <a:gd name="connsiteY135" fmla="*/ 260205 h 4939827"/>
              <a:gd name="connsiteX136" fmla="*/ 4423807 w 12192000"/>
              <a:gd name="connsiteY136" fmla="*/ 270366 h 4939827"/>
              <a:gd name="connsiteX137" fmla="*/ 4558432 w 12192000"/>
              <a:gd name="connsiteY137" fmla="*/ 269194 h 4939827"/>
              <a:gd name="connsiteX138" fmla="*/ 4635061 w 12192000"/>
              <a:gd name="connsiteY138" fmla="*/ 280682 h 4939827"/>
              <a:gd name="connsiteX139" fmla="*/ 4807427 w 12192000"/>
              <a:gd name="connsiteY139" fmla="*/ 276835 h 4939827"/>
              <a:gd name="connsiteX140" fmla="*/ 5028933 w 12192000"/>
              <a:gd name="connsiteY140" fmla="*/ 183887 h 4939827"/>
              <a:gd name="connsiteX141" fmla="*/ 5093642 w 12192000"/>
              <a:gd name="connsiteY141" fmla="*/ 177214 h 4939827"/>
              <a:gd name="connsiteX142" fmla="*/ 5102642 w 12192000"/>
              <a:gd name="connsiteY142" fmla="*/ 186816 h 4939827"/>
              <a:gd name="connsiteX143" fmla="*/ 5193590 w 12192000"/>
              <a:gd name="connsiteY143" fmla="*/ 156458 h 4939827"/>
              <a:gd name="connsiteX144" fmla="*/ 5323922 w 12192000"/>
              <a:gd name="connsiteY144" fmla="*/ 146332 h 4939827"/>
              <a:gd name="connsiteX145" fmla="*/ 5421860 w 12192000"/>
              <a:gd name="connsiteY145" fmla="*/ 167298 h 4939827"/>
              <a:gd name="connsiteX146" fmla="*/ 5476948 w 12192000"/>
              <a:gd name="connsiteY146" fmla="*/ 173249 h 4939827"/>
              <a:gd name="connsiteX147" fmla="*/ 5516842 w 12192000"/>
              <a:gd name="connsiteY147" fmla="*/ 184018 h 4939827"/>
              <a:gd name="connsiteX148" fmla="*/ 5619415 w 12192000"/>
              <a:gd name="connsiteY148" fmla="*/ 176781 h 4939827"/>
              <a:gd name="connsiteX149" fmla="*/ 5789867 w 12192000"/>
              <a:gd name="connsiteY149" fmla="*/ 150304 h 4939827"/>
              <a:gd name="connsiteX150" fmla="*/ 5825953 w 12192000"/>
              <a:gd name="connsiteY150" fmla="*/ 147907 h 4939827"/>
              <a:gd name="connsiteX151" fmla="*/ 5856168 w 12192000"/>
              <a:gd name="connsiteY151" fmla="*/ 158719 h 4939827"/>
              <a:gd name="connsiteX152" fmla="*/ 5862476 w 12192000"/>
              <a:gd name="connsiteY152" fmla="*/ 172447 h 4939827"/>
              <a:gd name="connsiteX153" fmla="*/ 5882195 w 12192000"/>
              <a:gd name="connsiteY153" fmla="*/ 173195 h 4939827"/>
              <a:gd name="connsiteX154" fmla="*/ 5887271 w 12192000"/>
              <a:gd name="connsiteY154" fmla="*/ 176084 h 4939827"/>
              <a:gd name="connsiteX155" fmla="*/ 5921577 w 12192000"/>
              <a:gd name="connsiteY155" fmla="*/ 169858 h 4939827"/>
              <a:gd name="connsiteX156" fmla="*/ 5983240 w 12192000"/>
              <a:gd name="connsiteY156" fmla="*/ 152755 h 4939827"/>
              <a:gd name="connsiteX157" fmla="*/ 6152287 w 12192000"/>
              <a:gd name="connsiteY157" fmla="*/ 116736 h 4939827"/>
              <a:gd name="connsiteX158" fmla="*/ 6415830 w 12192000"/>
              <a:gd name="connsiteY158" fmla="*/ 136006 h 4939827"/>
              <a:gd name="connsiteX159" fmla="*/ 6756965 w 12192000"/>
              <a:gd name="connsiteY159" fmla="*/ 57636 h 4939827"/>
              <a:gd name="connsiteX160" fmla="*/ 6819400 w 12192000"/>
              <a:gd name="connsiteY160" fmla="*/ 30742 h 4939827"/>
              <a:gd name="connsiteX161" fmla="*/ 6986370 w 12192000"/>
              <a:gd name="connsiteY161" fmla="*/ 12659 h 4939827"/>
              <a:gd name="connsiteX162" fmla="*/ 6989536 w 12192000"/>
              <a:gd name="connsiteY162" fmla="*/ 14528 h 4939827"/>
              <a:gd name="connsiteX163" fmla="*/ 7015933 w 12192000"/>
              <a:gd name="connsiteY163" fmla="*/ 9653 h 4939827"/>
              <a:gd name="connsiteX164" fmla="*/ 7020592 w 12192000"/>
              <a:gd name="connsiteY164" fmla="*/ 1651 h 4939827"/>
              <a:gd name="connsiteX165" fmla="*/ 7025905 w 12192000"/>
              <a:gd name="connsiteY16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371484 w 12192000"/>
              <a:gd name="connsiteY55" fmla="*/ 329634 h 4939827"/>
              <a:gd name="connsiteX56" fmla="*/ 9404829 w 12192000"/>
              <a:gd name="connsiteY56" fmla="*/ 339038 h 4939827"/>
              <a:gd name="connsiteX57" fmla="*/ 9427021 w 12192000"/>
              <a:gd name="connsiteY57" fmla="*/ 358784 h 4939827"/>
              <a:gd name="connsiteX58" fmla="*/ 9670844 w 12192000"/>
              <a:gd name="connsiteY58" fmla="*/ 405128 h 4939827"/>
              <a:gd name="connsiteX59" fmla="*/ 9816083 w 12192000"/>
              <a:gd name="connsiteY59" fmla="*/ 416573 h 4939827"/>
              <a:gd name="connsiteX60" fmla="*/ 9936741 w 12192000"/>
              <a:gd name="connsiteY60" fmla="*/ 437044 h 4939827"/>
              <a:gd name="connsiteX61" fmla="*/ 10050093 w 12192000"/>
              <a:gd name="connsiteY61" fmla="*/ 443783 h 4939827"/>
              <a:gd name="connsiteX62" fmla="*/ 10130090 w 12192000"/>
              <a:gd name="connsiteY62" fmla="*/ 459520 h 4939827"/>
              <a:gd name="connsiteX63" fmla="*/ 10173456 w 12192000"/>
              <a:gd name="connsiteY63" fmla="*/ 457749 h 4939827"/>
              <a:gd name="connsiteX64" fmla="*/ 10218232 w 12192000"/>
              <a:gd name="connsiteY64" fmla="*/ 459820 h 4939827"/>
              <a:gd name="connsiteX65" fmla="*/ 10354176 w 12192000"/>
              <a:gd name="connsiteY65" fmla="*/ 471377 h 4939827"/>
              <a:gd name="connsiteX66" fmla="*/ 10430681 w 12192000"/>
              <a:gd name="connsiteY66" fmla="*/ 481226 h 4939827"/>
              <a:gd name="connsiteX67" fmla="*/ 10478169 w 12192000"/>
              <a:gd name="connsiteY67" fmla="*/ 481774 h 4939827"/>
              <a:gd name="connsiteX68" fmla="*/ 10540907 w 12192000"/>
              <a:gd name="connsiteY68" fmla="*/ 485607 h 4939827"/>
              <a:gd name="connsiteX69" fmla="*/ 10614941 w 12192000"/>
              <a:gd name="connsiteY69" fmla="*/ 487592 h 4939827"/>
              <a:gd name="connsiteX70" fmla="*/ 10674098 w 12192000"/>
              <a:gd name="connsiteY70" fmla="*/ 521656 h 4939827"/>
              <a:gd name="connsiteX71" fmla="*/ 10874834 w 12192000"/>
              <a:gd name="connsiteY71" fmla="*/ 574867 h 4939827"/>
              <a:gd name="connsiteX72" fmla="*/ 10944981 w 12192000"/>
              <a:gd name="connsiteY72" fmla="*/ 615042 h 4939827"/>
              <a:gd name="connsiteX73" fmla="*/ 11006376 w 12192000"/>
              <a:gd name="connsiteY73" fmla="*/ 645957 h 4939827"/>
              <a:gd name="connsiteX74" fmla="*/ 11076308 w 12192000"/>
              <a:gd name="connsiteY74" fmla="*/ 675698 h 4939827"/>
              <a:gd name="connsiteX75" fmla="*/ 11148789 w 12192000"/>
              <a:gd name="connsiteY75" fmla="*/ 685041 h 4939827"/>
              <a:gd name="connsiteX76" fmla="*/ 11249129 w 12192000"/>
              <a:gd name="connsiteY76" fmla="*/ 684218 h 4939827"/>
              <a:gd name="connsiteX77" fmla="*/ 11299915 w 12192000"/>
              <a:gd name="connsiteY77" fmla="*/ 692177 h 4939827"/>
              <a:gd name="connsiteX78" fmla="*/ 11386973 w 12192000"/>
              <a:gd name="connsiteY78" fmla="*/ 708209 h 4939827"/>
              <a:gd name="connsiteX79" fmla="*/ 11500105 w 12192000"/>
              <a:gd name="connsiteY79" fmla="*/ 735014 h 4939827"/>
              <a:gd name="connsiteX80" fmla="*/ 11621735 w 12192000"/>
              <a:gd name="connsiteY80" fmla="*/ 789584 h 4939827"/>
              <a:gd name="connsiteX81" fmla="*/ 11691200 w 12192000"/>
              <a:gd name="connsiteY81" fmla="*/ 867902 h 4939827"/>
              <a:gd name="connsiteX82" fmla="*/ 11819427 w 12192000"/>
              <a:gd name="connsiteY82" fmla="*/ 911634 h 4939827"/>
              <a:gd name="connsiteX83" fmla="*/ 11969720 w 12192000"/>
              <a:gd name="connsiteY83" fmla="*/ 964737 h 4939827"/>
              <a:gd name="connsiteX84" fmla="*/ 12055766 w 12192000"/>
              <a:gd name="connsiteY84" fmla="*/ 991268 h 4939827"/>
              <a:gd name="connsiteX85" fmla="*/ 12171539 w 12192000"/>
              <a:gd name="connsiteY85" fmla="*/ 995427 h 4939827"/>
              <a:gd name="connsiteX86" fmla="*/ 12187831 w 12192000"/>
              <a:gd name="connsiteY86" fmla="*/ 996580 h 4939827"/>
              <a:gd name="connsiteX87" fmla="*/ 12192000 w 12192000"/>
              <a:gd name="connsiteY87" fmla="*/ 996726 h 4939827"/>
              <a:gd name="connsiteX88" fmla="*/ 12192000 w 12192000"/>
              <a:gd name="connsiteY88" fmla="*/ 4939827 h 4939827"/>
              <a:gd name="connsiteX89" fmla="*/ 0 w 12192000"/>
              <a:gd name="connsiteY89" fmla="*/ 4939827 h 4939827"/>
              <a:gd name="connsiteX90" fmla="*/ 0 w 12192000"/>
              <a:gd name="connsiteY90" fmla="*/ 512043 h 4939827"/>
              <a:gd name="connsiteX91" fmla="*/ 7381 w 12192000"/>
              <a:gd name="connsiteY91" fmla="*/ 512580 h 4939827"/>
              <a:gd name="connsiteX92" fmla="*/ 100029 w 12192000"/>
              <a:gd name="connsiteY92" fmla="*/ 504758 h 4939827"/>
              <a:gd name="connsiteX93" fmla="*/ 155244 w 12192000"/>
              <a:gd name="connsiteY93" fmla="*/ 525130 h 4939827"/>
              <a:gd name="connsiteX94" fmla="*/ 254366 w 12192000"/>
              <a:gd name="connsiteY94" fmla="*/ 534449 h 4939827"/>
              <a:gd name="connsiteX95" fmla="*/ 447292 w 12192000"/>
              <a:gd name="connsiteY95" fmla="*/ 542725 h 4939827"/>
              <a:gd name="connsiteX96" fmla="*/ 628105 w 12192000"/>
              <a:gd name="connsiteY96" fmla="*/ 547853 h 4939827"/>
              <a:gd name="connsiteX97" fmla="*/ 783146 w 12192000"/>
              <a:gd name="connsiteY97" fmla="*/ 591799 h 4939827"/>
              <a:gd name="connsiteX98" fmla="*/ 1043676 w 12192000"/>
              <a:gd name="connsiteY98" fmla="*/ 591887 h 4939827"/>
              <a:gd name="connsiteX99" fmla="*/ 1281816 w 12192000"/>
              <a:gd name="connsiteY99" fmla="*/ 520946 h 4939827"/>
              <a:gd name="connsiteX100" fmla="*/ 1486347 w 12192000"/>
              <a:gd name="connsiteY100" fmla="*/ 487310 h 4939827"/>
              <a:gd name="connsiteX101" fmla="*/ 1568079 w 12192000"/>
              <a:gd name="connsiteY101" fmla="*/ 462531 h 4939827"/>
              <a:gd name="connsiteX102" fmla="*/ 1622516 w 12192000"/>
              <a:gd name="connsiteY102" fmla="*/ 466058 h 4939827"/>
              <a:gd name="connsiteX103" fmla="*/ 1655457 w 12192000"/>
              <a:gd name="connsiteY103" fmla="*/ 465359 h 4939827"/>
              <a:gd name="connsiteX104" fmla="*/ 1717454 w 12192000"/>
              <a:gd name="connsiteY104" fmla="*/ 417203 h 4939827"/>
              <a:gd name="connsiteX105" fmla="*/ 1913794 w 12192000"/>
              <a:gd name="connsiteY105" fmla="*/ 365255 h 4939827"/>
              <a:gd name="connsiteX106" fmla="*/ 2129762 w 12192000"/>
              <a:gd name="connsiteY106" fmla="*/ 367832 h 4939827"/>
              <a:gd name="connsiteX107" fmla="*/ 2376970 w 12192000"/>
              <a:gd name="connsiteY107" fmla="*/ 350129 h 4939827"/>
              <a:gd name="connsiteX108" fmla="*/ 2480155 w 12192000"/>
              <a:gd name="connsiteY108" fmla="*/ 359227 h 4939827"/>
              <a:gd name="connsiteX109" fmla="*/ 2586782 w 12192000"/>
              <a:gd name="connsiteY109" fmla="*/ 339352 h 4939827"/>
              <a:gd name="connsiteX110" fmla="*/ 2679617 w 12192000"/>
              <a:gd name="connsiteY110" fmla="*/ 305383 h 4939827"/>
              <a:gd name="connsiteX111" fmla="*/ 2788947 w 12192000"/>
              <a:gd name="connsiteY111" fmla="*/ 250375 h 4939827"/>
              <a:gd name="connsiteX112" fmla="*/ 2965530 w 12192000"/>
              <a:gd name="connsiteY112" fmla="*/ 245958 h 4939827"/>
              <a:gd name="connsiteX113" fmla="*/ 3103677 w 12192000"/>
              <a:gd name="connsiteY113" fmla="*/ 209527 h 4939827"/>
              <a:gd name="connsiteX114" fmla="*/ 3126759 w 12192000"/>
              <a:gd name="connsiteY114" fmla="*/ 211226 h 4939827"/>
              <a:gd name="connsiteX115" fmla="*/ 3164020 w 12192000"/>
              <a:gd name="connsiteY115" fmla="*/ 212779 h 4939827"/>
              <a:gd name="connsiteX116" fmla="*/ 3285019 w 12192000"/>
              <a:gd name="connsiteY116" fmla="*/ 220535 h 4939827"/>
              <a:gd name="connsiteX117" fmla="*/ 3365154 w 12192000"/>
              <a:gd name="connsiteY117" fmla="*/ 226416 h 4939827"/>
              <a:gd name="connsiteX118" fmla="*/ 3367507 w 12192000"/>
              <a:gd name="connsiteY118" fmla="*/ 225416 h 4939827"/>
              <a:gd name="connsiteX119" fmla="*/ 3387567 w 12192000"/>
              <a:gd name="connsiteY119" fmla="*/ 227103 h 4939827"/>
              <a:gd name="connsiteX120" fmla="*/ 3498001 w 12192000"/>
              <a:gd name="connsiteY120" fmla="*/ 231941 h 4939827"/>
              <a:gd name="connsiteX121" fmla="*/ 3561557 w 12192000"/>
              <a:gd name="connsiteY121" fmla="*/ 228095 h 4939827"/>
              <a:gd name="connsiteX122" fmla="*/ 3611920 w 12192000"/>
              <a:gd name="connsiteY122" fmla="*/ 218094 h 4939827"/>
              <a:gd name="connsiteX123" fmla="*/ 3620528 w 12192000"/>
              <a:gd name="connsiteY123" fmla="*/ 218788 h 4939827"/>
              <a:gd name="connsiteX124" fmla="*/ 3620766 w 12192000"/>
              <a:gd name="connsiteY124" fmla="*/ 218511 h 4939827"/>
              <a:gd name="connsiteX125" fmla="*/ 3629977 w 12192000"/>
              <a:gd name="connsiteY125" fmla="*/ 218664 h 4939827"/>
              <a:gd name="connsiteX126" fmla="*/ 3636217 w 12192000"/>
              <a:gd name="connsiteY126" fmla="*/ 220048 h 4939827"/>
              <a:gd name="connsiteX127" fmla="*/ 3709484 w 12192000"/>
              <a:gd name="connsiteY127" fmla="*/ 186927 h 4939827"/>
              <a:gd name="connsiteX128" fmla="*/ 3761342 w 12192000"/>
              <a:gd name="connsiteY128" fmla="*/ 177474 h 4939827"/>
              <a:gd name="connsiteX129" fmla="*/ 3799748 w 12192000"/>
              <a:gd name="connsiteY129" fmla="*/ 167154 h 4939827"/>
              <a:gd name="connsiteX130" fmla="*/ 3922756 w 12192000"/>
              <a:gd name="connsiteY130" fmla="*/ 194044 h 4939827"/>
              <a:gd name="connsiteX131" fmla="*/ 4028476 w 12192000"/>
              <a:gd name="connsiteY131" fmla="*/ 223679 h 4939827"/>
              <a:gd name="connsiteX132" fmla="*/ 4191582 w 12192000"/>
              <a:gd name="connsiteY132" fmla="*/ 238952 h 4939827"/>
              <a:gd name="connsiteX133" fmla="*/ 4251024 w 12192000"/>
              <a:gd name="connsiteY133" fmla="*/ 240874 h 4939827"/>
              <a:gd name="connsiteX134" fmla="*/ 4355275 w 12192000"/>
              <a:gd name="connsiteY134" fmla="*/ 260205 h 4939827"/>
              <a:gd name="connsiteX135" fmla="*/ 4423807 w 12192000"/>
              <a:gd name="connsiteY135" fmla="*/ 270366 h 4939827"/>
              <a:gd name="connsiteX136" fmla="*/ 4558432 w 12192000"/>
              <a:gd name="connsiteY136" fmla="*/ 269194 h 4939827"/>
              <a:gd name="connsiteX137" fmla="*/ 4635061 w 12192000"/>
              <a:gd name="connsiteY137" fmla="*/ 280682 h 4939827"/>
              <a:gd name="connsiteX138" fmla="*/ 4807427 w 12192000"/>
              <a:gd name="connsiteY138" fmla="*/ 276835 h 4939827"/>
              <a:gd name="connsiteX139" fmla="*/ 5028933 w 12192000"/>
              <a:gd name="connsiteY139" fmla="*/ 183887 h 4939827"/>
              <a:gd name="connsiteX140" fmla="*/ 5093642 w 12192000"/>
              <a:gd name="connsiteY140" fmla="*/ 177214 h 4939827"/>
              <a:gd name="connsiteX141" fmla="*/ 5102642 w 12192000"/>
              <a:gd name="connsiteY141" fmla="*/ 186816 h 4939827"/>
              <a:gd name="connsiteX142" fmla="*/ 5193590 w 12192000"/>
              <a:gd name="connsiteY142" fmla="*/ 156458 h 4939827"/>
              <a:gd name="connsiteX143" fmla="*/ 5323922 w 12192000"/>
              <a:gd name="connsiteY143" fmla="*/ 146332 h 4939827"/>
              <a:gd name="connsiteX144" fmla="*/ 5421860 w 12192000"/>
              <a:gd name="connsiteY144" fmla="*/ 167298 h 4939827"/>
              <a:gd name="connsiteX145" fmla="*/ 5476948 w 12192000"/>
              <a:gd name="connsiteY145" fmla="*/ 173249 h 4939827"/>
              <a:gd name="connsiteX146" fmla="*/ 5516842 w 12192000"/>
              <a:gd name="connsiteY146" fmla="*/ 184018 h 4939827"/>
              <a:gd name="connsiteX147" fmla="*/ 5619415 w 12192000"/>
              <a:gd name="connsiteY147" fmla="*/ 176781 h 4939827"/>
              <a:gd name="connsiteX148" fmla="*/ 5789867 w 12192000"/>
              <a:gd name="connsiteY148" fmla="*/ 150304 h 4939827"/>
              <a:gd name="connsiteX149" fmla="*/ 5825953 w 12192000"/>
              <a:gd name="connsiteY149" fmla="*/ 147907 h 4939827"/>
              <a:gd name="connsiteX150" fmla="*/ 5856168 w 12192000"/>
              <a:gd name="connsiteY150" fmla="*/ 158719 h 4939827"/>
              <a:gd name="connsiteX151" fmla="*/ 5862476 w 12192000"/>
              <a:gd name="connsiteY151" fmla="*/ 172447 h 4939827"/>
              <a:gd name="connsiteX152" fmla="*/ 5882195 w 12192000"/>
              <a:gd name="connsiteY152" fmla="*/ 173195 h 4939827"/>
              <a:gd name="connsiteX153" fmla="*/ 5887271 w 12192000"/>
              <a:gd name="connsiteY153" fmla="*/ 176084 h 4939827"/>
              <a:gd name="connsiteX154" fmla="*/ 5921577 w 12192000"/>
              <a:gd name="connsiteY154" fmla="*/ 169858 h 4939827"/>
              <a:gd name="connsiteX155" fmla="*/ 5983240 w 12192000"/>
              <a:gd name="connsiteY155" fmla="*/ 152755 h 4939827"/>
              <a:gd name="connsiteX156" fmla="*/ 6152287 w 12192000"/>
              <a:gd name="connsiteY156" fmla="*/ 116736 h 4939827"/>
              <a:gd name="connsiteX157" fmla="*/ 6415830 w 12192000"/>
              <a:gd name="connsiteY157" fmla="*/ 136006 h 4939827"/>
              <a:gd name="connsiteX158" fmla="*/ 6756965 w 12192000"/>
              <a:gd name="connsiteY158" fmla="*/ 57636 h 4939827"/>
              <a:gd name="connsiteX159" fmla="*/ 6819400 w 12192000"/>
              <a:gd name="connsiteY159" fmla="*/ 30742 h 4939827"/>
              <a:gd name="connsiteX160" fmla="*/ 6986370 w 12192000"/>
              <a:gd name="connsiteY160" fmla="*/ 12659 h 4939827"/>
              <a:gd name="connsiteX161" fmla="*/ 6989536 w 12192000"/>
              <a:gd name="connsiteY161" fmla="*/ 14528 h 4939827"/>
              <a:gd name="connsiteX162" fmla="*/ 7015933 w 12192000"/>
              <a:gd name="connsiteY162" fmla="*/ 9653 h 4939827"/>
              <a:gd name="connsiteX163" fmla="*/ 7020592 w 12192000"/>
              <a:gd name="connsiteY163" fmla="*/ 1651 h 4939827"/>
              <a:gd name="connsiteX164" fmla="*/ 7025905 w 12192000"/>
              <a:gd name="connsiteY16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877301 w 12192000"/>
              <a:gd name="connsiteY15" fmla="*/ 186153 h 4939827"/>
              <a:gd name="connsiteX16" fmla="*/ 7952584 w 12192000"/>
              <a:gd name="connsiteY16" fmla="*/ 170181 h 4939827"/>
              <a:gd name="connsiteX17" fmla="*/ 8009534 w 12192000"/>
              <a:gd name="connsiteY17" fmla="*/ 176441 h 4939827"/>
              <a:gd name="connsiteX18" fmla="*/ 8058681 w 12192000"/>
              <a:gd name="connsiteY18" fmla="*/ 219431 h 4939827"/>
              <a:gd name="connsiteX19" fmla="*/ 8126175 w 12192000"/>
              <a:gd name="connsiteY19" fmla="*/ 240005 h 4939827"/>
              <a:gd name="connsiteX20" fmla="*/ 8166439 w 12192000"/>
              <a:gd name="connsiteY20" fmla="*/ 252699 h 4939827"/>
              <a:gd name="connsiteX21" fmla="*/ 8281371 w 12192000"/>
              <a:gd name="connsiteY21" fmla="*/ 256875 h 4939827"/>
              <a:gd name="connsiteX22" fmla="*/ 8381609 w 12192000"/>
              <a:gd name="connsiteY22" fmla="*/ 240618 h 4939827"/>
              <a:gd name="connsiteX23" fmla="*/ 8406759 w 12192000"/>
              <a:gd name="connsiteY23" fmla="*/ 232517 h 4939827"/>
              <a:gd name="connsiteX24" fmla="*/ 8426506 w 12192000"/>
              <a:gd name="connsiteY24" fmla="*/ 241842 h 4939827"/>
              <a:gd name="connsiteX25" fmla="*/ 8427949 w 12192000"/>
              <a:gd name="connsiteY25" fmla="*/ 240981 h 4939827"/>
              <a:gd name="connsiteX26" fmla="*/ 8441468 w 12192000"/>
              <a:gd name="connsiteY26" fmla="*/ 241157 h 4939827"/>
              <a:gd name="connsiteX27" fmla="*/ 8565757 w 12192000"/>
              <a:gd name="connsiteY27" fmla="*/ 255317 h 4939827"/>
              <a:gd name="connsiteX28" fmla="*/ 8573171 w 12192000"/>
              <a:gd name="connsiteY28" fmla="*/ 258426 h 4939827"/>
              <a:gd name="connsiteX29" fmla="*/ 8573548 w 12192000"/>
              <a:gd name="connsiteY29" fmla="*/ 258241 h 4939827"/>
              <a:gd name="connsiteX30" fmla="*/ 8581827 w 12192000"/>
              <a:gd name="connsiteY30" fmla="*/ 261028 h 4939827"/>
              <a:gd name="connsiteX31" fmla="*/ 8586687 w 12192000"/>
              <a:gd name="connsiteY31" fmla="*/ 264089 h 4939827"/>
              <a:gd name="connsiteX32" fmla="*/ 8601067 w 12192000"/>
              <a:gd name="connsiteY32" fmla="*/ 270114 h 4939827"/>
              <a:gd name="connsiteX33" fmla="*/ 8672650 w 12192000"/>
              <a:gd name="connsiteY33" fmla="*/ 254821 h 4939827"/>
              <a:gd name="connsiteX34" fmla="*/ 8785543 w 12192000"/>
              <a:gd name="connsiteY34" fmla="*/ 263406 h 4939827"/>
              <a:gd name="connsiteX35" fmla="*/ 8830588 w 12192000"/>
              <a:gd name="connsiteY35" fmla="*/ 265483 h 4939827"/>
              <a:gd name="connsiteX36" fmla="*/ 8905142 w 12192000"/>
              <a:gd name="connsiteY36" fmla="*/ 264958 h 4939827"/>
              <a:gd name="connsiteX37" fmla="*/ 8968582 w 12192000"/>
              <a:gd name="connsiteY37" fmla="*/ 262728 h 4939827"/>
              <a:gd name="connsiteX38" fmla="*/ 8972994 w 12192000"/>
              <a:gd name="connsiteY38" fmla="*/ 263284 h 4939827"/>
              <a:gd name="connsiteX39" fmla="*/ 9004605 w 12192000"/>
              <a:gd name="connsiteY39" fmla="*/ 258041 h 4939827"/>
              <a:gd name="connsiteX40" fmla="*/ 9016165 w 12192000"/>
              <a:gd name="connsiteY40" fmla="*/ 261258 h 4939827"/>
              <a:gd name="connsiteX41" fmla="*/ 9043297 w 12192000"/>
              <a:gd name="connsiteY41" fmla="*/ 281547 h 4939827"/>
              <a:gd name="connsiteX42" fmla="*/ 9048315 w 12192000"/>
              <a:gd name="connsiteY42" fmla="*/ 279264 h 4939827"/>
              <a:gd name="connsiteX43" fmla="*/ 9054706 w 12192000"/>
              <a:gd name="connsiteY43" fmla="*/ 278538 h 4939827"/>
              <a:gd name="connsiteX44" fmla="*/ 9070919 w 12192000"/>
              <a:gd name="connsiteY44" fmla="*/ 281810 h 4939827"/>
              <a:gd name="connsiteX45" fmla="*/ 9076813 w 12192000"/>
              <a:gd name="connsiteY45" fmla="*/ 283909 h 4939827"/>
              <a:gd name="connsiteX46" fmla="*/ 9085871 w 12192000"/>
              <a:gd name="connsiteY46" fmla="*/ 285133 h 4939827"/>
              <a:gd name="connsiteX47" fmla="*/ 9086159 w 12192000"/>
              <a:gd name="connsiteY47" fmla="*/ 284887 h 4939827"/>
              <a:gd name="connsiteX48" fmla="*/ 9134606 w 12192000"/>
              <a:gd name="connsiteY48" fmla="*/ 288168 h 4939827"/>
              <a:gd name="connsiteX49" fmla="*/ 9195590 w 12192000"/>
              <a:gd name="connsiteY49" fmla="*/ 279568 h 4939827"/>
              <a:gd name="connsiteX50" fmla="*/ 9219336 w 12192000"/>
              <a:gd name="connsiteY50" fmla="*/ 278133 h 4939827"/>
              <a:gd name="connsiteX51" fmla="*/ 9232362 w 12192000"/>
              <a:gd name="connsiteY51" fmla="*/ 275894 h 4939827"/>
              <a:gd name="connsiteX52" fmla="*/ 9233396 w 12192000"/>
              <a:gd name="connsiteY52" fmla="*/ 274803 h 4939827"/>
              <a:gd name="connsiteX53" fmla="*/ 9256213 w 12192000"/>
              <a:gd name="connsiteY53" fmla="*/ 281576 h 4939827"/>
              <a:gd name="connsiteX54" fmla="*/ 9371484 w 12192000"/>
              <a:gd name="connsiteY54" fmla="*/ 329634 h 4939827"/>
              <a:gd name="connsiteX55" fmla="*/ 9404829 w 12192000"/>
              <a:gd name="connsiteY55" fmla="*/ 339038 h 4939827"/>
              <a:gd name="connsiteX56" fmla="*/ 9427021 w 12192000"/>
              <a:gd name="connsiteY56" fmla="*/ 358784 h 4939827"/>
              <a:gd name="connsiteX57" fmla="*/ 9670844 w 12192000"/>
              <a:gd name="connsiteY57" fmla="*/ 405128 h 4939827"/>
              <a:gd name="connsiteX58" fmla="*/ 9816083 w 12192000"/>
              <a:gd name="connsiteY58" fmla="*/ 416573 h 4939827"/>
              <a:gd name="connsiteX59" fmla="*/ 9936741 w 12192000"/>
              <a:gd name="connsiteY59" fmla="*/ 437044 h 4939827"/>
              <a:gd name="connsiteX60" fmla="*/ 10050093 w 12192000"/>
              <a:gd name="connsiteY60" fmla="*/ 443783 h 4939827"/>
              <a:gd name="connsiteX61" fmla="*/ 10130090 w 12192000"/>
              <a:gd name="connsiteY61" fmla="*/ 459520 h 4939827"/>
              <a:gd name="connsiteX62" fmla="*/ 10173456 w 12192000"/>
              <a:gd name="connsiteY62" fmla="*/ 457749 h 4939827"/>
              <a:gd name="connsiteX63" fmla="*/ 10218232 w 12192000"/>
              <a:gd name="connsiteY63" fmla="*/ 459820 h 4939827"/>
              <a:gd name="connsiteX64" fmla="*/ 10354176 w 12192000"/>
              <a:gd name="connsiteY64" fmla="*/ 471377 h 4939827"/>
              <a:gd name="connsiteX65" fmla="*/ 10430681 w 12192000"/>
              <a:gd name="connsiteY65" fmla="*/ 481226 h 4939827"/>
              <a:gd name="connsiteX66" fmla="*/ 10478169 w 12192000"/>
              <a:gd name="connsiteY66" fmla="*/ 481774 h 4939827"/>
              <a:gd name="connsiteX67" fmla="*/ 10540907 w 12192000"/>
              <a:gd name="connsiteY67" fmla="*/ 485607 h 4939827"/>
              <a:gd name="connsiteX68" fmla="*/ 10614941 w 12192000"/>
              <a:gd name="connsiteY68" fmla="*/ 487592 h 4939827"/>
              <a:gd name="connsiteX69" fmla="*/ 10674098 w 12192000"/>
              <a:gd name="connsiteY69" fmla="*/ 521656 h 4939827"/>
              <a:gd name="connsiteX70" fmla="*/ 10874834 w 12192000"/>
              <a:gd name="connsiteY70" fmla="*/ 574867 h 4939827"/>
              <a:gd name="connsiteX71" fmla="*/ 10944981 w 12192000"/>
              <a:gd name="connsiteY71" fmla="*/ 615042 h 4939827"/>
              <a:gd name="connsiteX72" fmla="*/ 11006376 w 12192000"/>
              <a:gd name="connsiteY72" fmla="*/ 645957 h 4939827"/>
              <a:gd name="connsiteX73" fmla="*/ 11076308 w 12192000"/>
              <a:gd name="connsiteY73" fmla="*/ 675698 h 4939827"/>
              <a:gd name="connsiteX74" fmla="*/ 11148789 w 12192000"/>
              <a:gd name="connsiteY74" fmla="*/ 685041 h 4939827"/>
              <a:gd name="connsiteX75" fmla="*/ 11249129 w 12192000"/>
              <a:gd name="connsiteY75" fmla="*/ 684218 h 4939827"/>
              <a:gd name="connsiteX76" fmla="*/ 11299915 w 12192000"/>
              <a:gd name="connsiteY76" fmla="*/ 692177 h 4939827"/>
              <a:gd name="connsiteX77" fmla="*/ 11386973 w 12192000"/>
              <a:gd name="connsiteY77" fmla="*/ 708209 h 4939827"/>
              <a:gd name="connsiteX78" fmla="*/ 11500105 w 12192000"/>
              <a:gd name="connsiteY78" fmla="*/ 735014 h 4939827"/>
              <a:gd name="connsiteX79" fmla="*/ 11621735 w 12192000"/>
              <a:gd name="connsiteY79" fmla="*/ 789584 h 4939827"/>
              <a:gd name="connsiteX80" fmla="*/ 11691200 w 12192000"/>
              <a:gd name="connsiteY80" fmla="*/ 867902 h 4939827"/>
              <a:gd name="connsiteX81" fmla="*/ 11819427 w 12192000"/>
              <a:gd name="connsiteY81" fmla="*/ 911634 h 4939827"/>
              <a:gd name="connsiteX82" fmla="*/ 11969720 w 12192000"/>
              <a:gd name="connsiteY82" fmla="*/ 964737 h 4939827"/>
              <a:gd name="connsiteX83" fmla="*/ 12055766 w 12192000"/>
              <a:gd name="connsiteY83" fmla="*/ 991268 h 4939827"/>
              <a:gd name="connsiteX84" fmla="*/ 12171539 w 12192000"/>
              <a:gd name="connsiteY84" fmla="*/ 995427 h 4939827"/>
              <a:gd name="connsiteX85" fmla="*/ 12187831 w 12192000"/>
              <a:gd name="connsiteY85" fmla="*/ 996580 h 4939827"/>
              <a:gd name="connsiteX86" fmla="*/ 12192000 w 12192000"/>
              <a:gd name="connsiteY86" fmla="*/ 996726 h 4939827"/>
              <a:gd name="connsiteX87" fmla="*/ 12192000 w 12192000"/>
              <a:gd name="connsiteY87" fmla="*/ 4939827 h 4939827"/>
              <a:gd name="connsiteX88" fmla="*/ 0 w 12192000"/>
              <a:gd name="connsiteY88" fmla="*/ 4939827 h 4939827"/>
              <a:gd name="connsiteX89" fmla="*/ 0 w 12192000"/>
              <a:gd name="connsiteY89" fmla="*/ 512043 h 4939827"/>
              <a:gd name="connsiteX90" fmla="*/ 7381 w 12192000"/>
              <a:gd name="connsiteY90" fmla="*/ 512580 h 4939827"/>
              <a:gd name="connsiteX91" fmla="*/ 100029 w 12192000"/>
              <a:gd name="connsiteY91" fmla="*/ 504758 h 4939827"/>
              <a:gd name="connsiteX92" fmla="*/ 155244 w 12192000"/>
              <a:gd name="connsiteY92" fmla="*/ 525130 h 4939827"/>
              <a:gd name="connsiteX93" fmla="*/ 254366 w 12192000"/>
              <a:gd name="connsiteY93" fmla="*/ 534449 h 4939827"/>
              <a:gd name="connsiteX94" fmla="*/ 447292 w 12192000"/>
              <a:gd name="connsiteY94" fmla="*/ 542725 h 4939827"/>
              <a:gd name="connsiteX95" fmla="*/ 628105 w 12192000"/>
              <a:gd name="connsiteY95" fmla="*/ 547853 h 4939827"/>
              <a:gd name="connsiteX96" fmla="*/ 783146 w 12192000"/>
              <a:gd name="connsiteY96" fmla="*/ 591799 h 4939827"/>
              <a:gd name="connsiteX97" fmla="*/ 1043676 w 12192000"/>
              <a:gd name="connsiteY97" fmla="*/ 591887 h 4939827"/>
              <a:gd name="connsiteX98" fmla="*/ 1281816 w 12192000"/>
              <a:gd name="connsiteY98" fmla="*/ 520946 h 4939827"/>
              <a:gd name="connsiteX99" fmla="*/ 1486347 w 12192000"/>
              <a:gd name="connsiteY99" fmla="*/ 487310 h 4939827"/>
              <a:gd name="connsiteX100" fmla="*/ 1568079 w 12192000"/>
              <a:gd name="connsiteY100" fmla="*/ 462531 h 4939827"/>
              <a:gd name="connsiteX101" fmla="*/ 1622516 w 12192000"/>
              <a:gd name="connsiteY101" fmla="*/ 466058 h 4939827"/>
              <a:gd name="connsiteX102" fmla="*/ 1655457 w 12192000"/>
              <a:gd name="connsiteY102" fmla="*/ 465359 h 4939827"/>
              <a:gd name="connsiteX103" fmla="*/ 1717454 w 12192000"/>
              <a:gd name="connsiteY103" fmla="*/ 417203 h 4939827"/>
              <a:gd name="connsiteX104" fmla="*/ 1913794 w 12192000"/>
              <a:gd name="connsiteY104" fmla="*/ 365255 h 4939827"/>
              <a:gd name="connsiteX105" fmla="*/ 2129762 w 12192000"/>
              <a:gd name="connsiteY105" fmla="*/ 367832 h 4939827"/>
              <a:gd name="connsiteX106" fmla="*/ 2376970 w 12192000"/>
              <a:gd name="connsiteY106" fmla="*/ 350129 h 4939827"/>
              <a:gd name="connsiteX107" fmla="*/ 2480155 w 12192000"/>
              <a:gd name="connsiteY107" fmla="*/ 359227 h 4939827"/>
              <a:gd name="connsiteX108" fmla="*/ 2586782 w 12192000"/>
              <a:gd name="connsiteY108" fmla="*/ 339352 h 4939827"/>
              <a:gd name="connsiteX109" fmla="*/ 2679617 w 12192000"/>
              <a:gd name="connsiteY109" fmla="*/ 305383 h 4939827"/>
              <a:gd name="connsiteX110" fmla="*/ 2788947 w 12192000"/>
              <a:gd name="connsiteY110" fmla="*/ 250375 h 4939827"/>
              <a:gd name="connsiteX111" fmla="*/ 2965530 w 12192000"/>
              <a:gd name="connsiteY111" fmla="*/ 245958 h 4939827"/>
              <a:gd name="connsiteX112" fmla="*/ 3103677 w 12192000"/>
              <a:gd name="connsiteY112" fmla="*/ 209527 h 4939827"/>
              <a:gd name="connsiteX113" fmla="*/ 3126759 w 12192000"/>
              <a:gd name="connsiteY113" fmla="*/ 211226 h 4939827"/>
              <a:gd name="connsiteX114" fmla="*/ 3164020 w 12192000"/>
              <a:gd name="connsiteY114" fmla="*/ 212779 h 4939827"/>
              <a:gd name="connsiteX115" fmla="*/ 3285019 w 12192000"/>
              <a:gd name="connsiteY115" fmla="*/ 220535 h 4939827"/>
              <a:gd name="connsiteX116" fmla="*/ 3365154 w 12192000"/>
              <a:gd name="connsiteY116" fmla="*/ 226416 h 4939827"/>
              <a:gd name="connsiteX117" fmla="*/ 3367507 w 12192000"/>
              <a:gd name="connsiteY117" fmla="*/ 225416 h 4939827"/>
              <a:gd name="connsiteX118" fmla="*/ 3387567 w 12192000"/>
              <a:gd name="connsiteY118" fmla="*/ 227103 h 4939827"/>
              <a:gd name="connsiteX119" fmla="*/ 3498001 w 12192000"/>
              <a:gd name="connsiteY119" fmla="*/ 231941 h 4939827"/>
              <a:gd name="connsiteX120" fmla="*/ 3561557 w 12192000"/>
              <a:gd name="connsiteY120" fmla="*/ 228095 h 4939827"/>
              <a:gd name="connsiteX121" fmla="*/ 3611920 w 12192000"/>
              <a:gd name="connsiteY121" fmla="*/ 218094 h 4939827"/>
              <a:gd name="connsiteX122" fmla="*/ 3620528 w 12192000"/>
              <a:gd name="connsiteY122" fmla="*/ 218788 h 4939827"/>
              <a:gd name="connsiteX123" fmla="*/ 3620766 w 12192000"/>
              <a:gd name="connsiteY123" fmla="*/ 218511 h 4939827"/>
              <a:gd name="connsiteX124" fmla="*/ 3629977 w 12192000"/>
              <a:gd name="connsiteY124" fmla="*/ 218664 h 4939827"/>
              <a:gd name="connsiteX125" fmla="*/ 3636217 w 12192000"/>
              <a:gd name="connsiteY125" fmla="*/ 220048 h 4939827"/>
              <a:gd name="connsiteX126" fmla="*/ 3709484 w 12192000"/>
              <a:gd name="connsiteY126" fmla="*/ 186927 h 4939827"/>
              <a:gd name="connsiteX127" fmla="*/ 3761342 w 12192000"/>
              <a:gd name="connsiteY127" fmla="*/ 177474 h 4939827"/>
              <a:gd name="connsiteX128" fmla="*/ 3799748 w 12192000"/>
              <a:gd name="connsiteY128" fmla="*/ 167154 h 4939827"/>
              <a:gd name="connsiteX129" fmla="*/ 3922756 w 12192000"/>
              <a:gd name="connsiteY129" fmla="*/ 194044 h 4939827"/>
              <a:gd name="connsiteX130" fmla="*/ 4028476 w 12192000"/>
              <a:gd name="connsiteY130" fmla="*/ 223679 h 4939827"/>
              <a:gd name="connsiteX131" fmla="*/ 4191582 w 12192000"/>
              <a:gd name="connsiteY131" fmla="*/ 238952 h 4939827"/>
              <a:gd name="connsiteX132" fmla="*/ 4251024 w 12192000"/>
              <a:gd name="connsiteY132" fmla="*/ 240874 h 4939827"/>
              <a:gd name="connsiteX133" fmla="*/ 4355275 w 12192000"/>
              <a:gd name="connsiteY133" fmla="*/ 260205 h 4939827"/>
              <a:gd name="connsiteX134" fmla="*/ 4423807 w 12192000"/>
              <a:gd name="connsiteY134" fmla="*/ 270366 h 4939827"/>
              <a:gd name="connsiteX135" fmla="*/ 4558432 w 12192000"/>
              <a:gd name="connsiteY135" fmla="*/ 269194 h 4939827"/>
              <a:gd name="connsiteX136" fmla="*/ 4635061 w 12192000"/>
              <a:gd name="connsiteY136" fmla="*/ 280682 h 4939827"/>
              <a:gd name="connsiteX137" fmla="*/ 4807427 w 12192000"/>
              <a:gd name="connsiteY137" fmla="*/ 276835 h 4939827"/>
              <a:gd name="connsiteX138" fmla="*/ 5028933 w 12192000"/>
              <a:gd name="connsiteY138" fmla="*/ 183887 h 4939827"/>
              <a:gd name="connsiteX139" fmla="*/ 5093642 w 12192000"/>
              <a:gd name="connsiteY139" fmla="*/ 177214 h 4939827"/>
              <a:gd name="connsiteX140" fmla="*/ 5102642 w 12192000"/>
              <a:gd name="connsiteY140" fmla="*/ 186816 h 4939827"/>
              <a:gd name="connsiteX141" fmla="*/ 5193590 w 12192000"/>
              <a:gd name="connsiteY141" fmla="*/ 156458 h 4939827"/>
              <a:gd name="connsiteX142" fmla="*/ 5323922 w 12192000"/>
              <a:gd name="connsiteY142" fmla="*/ 146332 h 4939827"/>
              <a:gd name="connsiteX143" fmla="*/ 5421860 w 12192000"/>
              <a:gd name="connsiteY143" fmla="*/ 167298 h 4939827"/>
              <a:gd name="connsiteX144" fmla="*/ 5476948 w 12192000"/>
              <a:gd name="connsiteY144" fmla="*/ 173249 h 4939827"/>
              <a:gd name="connsiteX145" fmla="*/ 5516842 w 12192000"/>
              <a:gd name="connsiteY145" fmla="*/ 184018 h 4939827"/>
              <a:gd name="connsiteX146" fmla="*/ 5619415 w 12192000"/>
              <a:gd name="connsiteY146" fmla="*/ 176781 h 4939827"/>
              <a:gd name="connsiteX147" fmla="*/ 5789867 w 12192000"/>
              <a:gd name="connsiteY147" fmla="*/ 150304 h 4939827"/>
              <a:gd name="connsiteX148" fmla="*/ 5825953 w 12192000"/>
              <a:gd name="connsiteY148" fmla="*/ 147907 h 4939827"/>
              <a:gd name="connsiteX149" fmla="*/ 5856168 w 12192000"/>
              <a:gd name="connsiteY149" fmla="*/ 158719 h 4939827"/>
              <a:gd name="connsiteX150" fmla="*/ 5862476 w 12192000"/>
              <a:gd name="connsiteY150" fmla="*/ 172447 h 4939827"/>
              <a:gd name="connsiteX151" fmla="*/ 5882195 w 12192000"/>
              <a:gd name="connsiteY151" fmla="*/ 173195 h 4939827"/>
              <a:gd name="connsiteX152" fmla="*/ 5887271 w 12192000"/>
              <a:gd name="connsiteY152" fmla="*/ 176084 h 4939827"/>
              <a:gd name="connsiteX153" fmla="*/ 5921577 w 12192000"/>
              <a:gd name="connsiteY153" fmla="*/ 169858 h 4939827"/>
              <a:gd name="connsiteX154" fmla="*/ 5983240 w 12192000"/>
              <a:gd name="connsiteY154" fmla="*/ 152755 h 4939827"/>
              <a:gd name="connsiteX155" fmla="*/ 6152287 w 12192000"/>
              <a:gd name="connsiteY155" fmla="*/ 116736 h 4939827"/>
              <a:gd name="connsiteX156" fmla="*/ 6415830 w 12192000"/>
              <a:gd name="connsiteY156" fmla="*/ 136006 h 4939827"/>
              <a:gd name="connsiteX157" fmla="*/ 6756965 w 12192000"/>
              <a:gd name="connsiteY157" fmla="*/ 57636 h 4939827"/>
              <a:gd name="connsiteX158" fmla="*/ 6819400 w 12192000"/>
              <a:gd name="connsiteY158" fmla="*/ 30742 h 4939827"/>
              <a:gd name="connsiteX159" fmla="*/ 6986370 w 12192000"/>
              <a:gd name="connsiteY159" fmla="*/ 12659 h 4939827"/>
              <a:gd name="connsiteX160" fmla="*/ 6989536 w 12192000"/>
              <a:gd name="connsiteY160" fmla="*/ 14528 h 4939827"/>
              <a:gd name="connsiteX161" fmla="*/ 7015933 w 12192000"/>
              <a:gd name="connsiteY161" fmla="*/ 9653 h 4939827"/>
              <a:gd name="connsiteX162" fmla="*/ 7020592 w 12192000"/>
              <a:gd name="connsiteY162" fmla="*/ 1651 h 4939827"/>
              <a:gd name="connsiteX163" fmla="*/ 7025905 w 12192000"/>
              <a:gd name="connsiteY16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152287 w 12192000"/>
              <a:gd name="connsiteY154" fmla="*/ 116736 h 4939827"/>
              <a:gd name="connsiteX155" fmla="*/ 6415830 w 12192000"/>
              <a:gd name="connsiteY155" fmla="*/ 136006 h 4939827"/>
              <a:gd name="connsiteX156" fmla="*/ 6756965 w 12192000"/>
              <a:gd name="connsiteY156" fmla="*/ 57636 h 4939827"/>
              <a:gd name="connsiteX157" fmla="*/ 6819400 w 12192000"/>
              <a:gd name="connsiteY157" fmla="*/ 30742 h 4939827"/>
              <a:gd name="connsiteX158" fmla="*/ 6986370 w 12192000"/>
              <a:gd name="connsiteY158" fmla="*/ 12659 h 4939827"/>
              <a:gd name="connsiteX159" fmla="*/ 6989536 w 12192000"/>
              <a:gd name="connsiteY159" fmla="*/ 14528 h 4939827"/>
              <a:gd name="connsiteX160" fmla="*/ 7015933 w 12192000"/>
              <a:gd name="connsiteY160" fmla="*/ 9653 h 4939827"/>
              <a:gd name="connsiteX161" fmla="*/ 7020592 w 12192000"/>
              <a:gd name="connsiteY161" fmla="*/ 1651 h 4939827"/>
              <a:gd name="connsiteX162" fmla="*/ 7025905 w 12192000"/>
              <a:gd name="connsiteY16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256213 w 12192000"/>
              <a:gd name="connsiteY51" fmla="*/ 281576 h 4939827"/>
              <a:gd name="connsiteX52" fmla="*/ 9371484 w 12192000"/>
              <a:gd name="connsiteY52" fmla="*/ 329634 h 4939827"/>
              <a:gd name="connsiteX53" fmla="*/ 9404829 w 12192000"/>
              <a:gd name="connsiteY53" fmla="*/ 339038 h 4939827"/>
              <a:gd name="connsiteX54" fmla="*/ 9427021 w 12192000"/>
              <a:gd name="connsiteY54" fmla="*/ 358784 h 4939827"/>
              <a:gd name="connsiteX55" fmla="*/ 9670844 w 12192000"/>
              <a:gd name="connsiteY55" fmla="*/ 405128 h 4939827"/>
              <a:gd name="connsiteX56" fmla="*/ 9816083 w 12192000"/>
              <a:gd name="connsiteY56" fmla="*/ 416573 h 4939827"/>
              <a:gd name="connsiteX57" fmla="*/ 9936741 w 12192000"/>
              <a:gd name="connsiteY57" fmla="*/ 437044 h 4939827"/>
              <a:gd name="connsiteX58" fmla="*/ 10050093 w 12192000"/>
              <a:gd name="connsiteY58" fmla="*/ 443783 h 4939827"/>
              <a:gd name="connsiteX59" fmla="*/ 10130090 w 12192000"/>
              <a:gd name="connsiteY59" fmla="*/ 459520 h 4939827"/>
              <a:gd name="connsiteX60" fmla="*/ 10173456 w 12192000"/>
              <a:gd name="connsiteY60" fmla="*/ 457749 h 4939827"/>
              <a:gd name="connsiteX61" fmla="*/ 10218232 w 12192000"/>
              <a:gd name="connsiteY61" fmla="*/ 459820 h 4939827"/>
              <a:gd name="connsiteX62" fmla="*/ 10354176 w 12192000"/>
              <a:gd name="connsiteY62" fmla="*/ 471377 h 4939827"/>
              <a:gd name="connsiteX63" fmla="*/ 10430681 w 12192000"/>
              <a:gd name="connsiteY63" fmla="*/ 481226 h 4939827"/>
              <a:gd name="connsiteX64" fmla="*/ 10478169 w 12192000"/>
              <a:gd name="connsiteY64" fmla="*/ 481774 h 4939827"/>
              <a:gd name="connsiteX65" fmla="*/ 10540907 w 12192000"/>
              <a:gd name="connsiteY65" fmla="*/ 485607 h 4939827"/>
              <a:gd name="connsiteX66" fmla="*/ 10614941 w 12192000"/>
              <a:gd name="connsiteY66" fmla="*/ 487592 h 4939827"/>
              <a:gd name="connsiteX67" fmla="*/ 10674098 w 12192000"/>
              <a:gd name="connsiteY67" fmla="*/ 521656 h 4939827"/>
              <a:gd name="connsiteX68" fmla="*/ 10874834 w 12192000"/>
              <a:gd name="connsiteY68" fmla="*/ 574867 h 4939827"/>
              <a:gd name="connsiteX69" fmla="*/ 10944981 w 12192000"/>
              <a:gd name="connsiteY69" fmla="*/ 615042 h 4939827"/>
              <a:gd name="connsiteX70" fmla="*/ 11006376 w 12192000"/>
              <a:gd name="connsiteY70" fmla="*/ 645957 h 4939827"/>
              <a:gd name="connsiteX71" fmla="*/ 11076308 w 12192000"/>
              <a:gd name="connsiteY71" fmla="*/ 675698 h 4939827"/>
              <a:gd name="connsiteX72" fmla="*/ 11148789 w 12192000"/>
              <a:gd name="connsiteY72" fmla="*/ 685041 h 4939827"/>
              <a:gd name="connsiteX73" fmla="*/ 11249129 w 12192000"/>
              <a:gd name="connsiteY73" fmla="*/ 684218 h 4939827"/>
              <a:gd name="connsiteX74" fmla="*/ 11299915 w 12192000"/>
              <a:gd name="connsiteY74" fmla="*/ 692177 h 4939827"/>
              <a:gd name="connsiteX75" fmla="*/ 11386973 w 12192000"/>
              <a:gd name="connsiteY75" fmla="*/ 708209 h 4939827"/>
              <a:gd name="connsiteX76" fmla="*/ 11500105 w 12192000"/>
              <a:gd name="connsiteY76" fmla="*/ 735014 h 4939827"/>
              <a:gd name="connsiteX77" fmla="*/ 11621735 w 12192000"/>
              <a:gd name="connsiteY77" fmla="*/ 789584 h 4939827"/>
              <a:gd name="connsiteX78" fmla="*/ 11691200 w 12192000"/>
              <a:gd name="connsiteY78" fmla="*/ 867902 h 4939827"/>
              <a:gd name="connsiteX79" fmla="*/ 11819427 w 12192000"/>
              <a:gd name="connsiteY79" fmla="*/ 911634 h 4939827"/>
              <a:gd name="connsiteX80" fmla="*/ 11969720 w 12192000"/>
              <a:gd name="connsiteY80" fmla="*/ 964737 h 4939827"/>
              <a:gd name="connsiteX81" fmla="*/ 12055766 w 12192000"/>
              <a:gd name="connsiteY81" fmla="*/ 991268 h 4939827"/>
              <a:gd name="connsiteX82" fmla="*/ 12171539 w 12192000"/>
              <a:gd name="connsiteY82" fmla="*/ 995427 h 4939827"/>
              <a:gd name="connsiteX83" fmla="*/ 12187831 w 12192000"/>
              <a:gd name="connsiteY83" fmla="*/ 996580 h 4939827"/>
              <a:gd name="connsiteX84" fmla="*/ 12192000 w 12192000"/>
              <a:gd name="connsiteY84" fmla="*/ 996726 h 4939827"/>
              <a:gd name="connsiteX85" fmla="*/ 12192000 w 12192000"/>
              <a:gd name="connsiteY85" fmla="*/ 4939827 h 4939827"/>
              <a:gd name="connsiteX86" fmla="*/ 0 w 12192000"/>
              <a:gd name="connsiteY86" fmla="*/ 4939827 h 4939827"/>
              <a:gd name="connsiteX87" fmla="*/ 0 w 12192000"/>
              <a:gd name="connsiteY87" fmla="*/ 512043 h 4939827"/>
              <a:gd name="connsiteX88" fmla="*/ 7381 w 12192000"/>
              <a:gd name="connsiteY88" fmla="*/ 512580 h 4939827"/>
              <a:gd name="connsiteX89" fmla="*/ 100029 w 12192000"/>
              <a:gd name="connsiteY89" fmla="*/ 504758 h 4939827"/>
              <a:gd name="connsiteX90" fmla="*/ 155244 w 12192000"/>
              <a:gd name="connsiteY90" fmla="*/ 525130 h 4939827"/>
              <a:gd name="connsiteX91" fmla="*/ 254366 w 12192000"/>
              <a:gd name="connsiteY91" fmla="*/ 534449 h 4939827"/>
              <a:gd name="connsiteX92" fmla="*/ 447292 w 12192000"/>
              <a:gd name="connsiteY92" fmla="*/ 542725 h 4939827"/>
              <a:gd name="connsiteX93" fmla="*/ 628105 w 12192000"/>
              <a:gd name="connsiteY93" fmla="*/ 547853 h 4939827"/>
              <a:gd name="connsiteX94" fmla="*/ 783146 w 12192000"/>
              <a:gd name="connsiteY94" fmla="*/ 591799 h 4939827"/>
              <a:gd name="connsiteX95" fmla="*/ 1043676 w 12192000"/>
              <a:gd name="connsiteY95" fmla="*/ 591887 h 4939827"/>
              <a:gd name="connsiteX96" fmla="*/ 1281816 w 12192000"/>
              <a:gd name="connsiteY96" fmla="*/ 520946 h 4939827"/>
              <a:gd name="connsiteX97" fmla="*/ 1486347 w 12192000"/>
              <a:gd name="connsiteY97" fmla="*/ 487310 h 4939827"/>
              <a:gd name="connsiteX98" fmla="*/ 1568079 w 12192000"/>
              <a:gd name="connsiteY98" fmla="*/ 462531 h 4939827"/>
              <a:gd name="connsiteX99" fmla="*/ 1622516 w 12192000"/>
              <a:gd name="connsiteY99" fmla="*/ 466058 h 4939827"/>
              <a:gd name="connsiteX100" fmla="*/ 1655457 w 12192000"/>
              <a:gd name="connsiteY100" fmla="*/ 465359 h 4939827"/>
              <a:gd name="connsiteX101" fmla="*/ 1717454 w 12192000"/>
              <a:gd name="connsiteY101" fmla="*/ 417203 h 4939827"/>
              <a:gd name="connsiteX102" fmla="*/ 1913794 w 12192000"/>
              <a:gd name="connsiteY102" fmla="*/ 365255 h 4939827"/>
              <a:gd name="connsiteX103" fmla="*/ 2129762 w 12192000"/>
              <a:gd name="connsiteY103" fmla="*/ 367832 h 4939827"/>
              <a:gd name="connsiteX104" fmla="*/ 2376970 w 12192000"/>
              <a:gd name="connsiteY104" fmla="*/ 350129 h 4939827"/>
              <a:gd name="connsiteX105" fmla="*/ 2480155 w 12192000"/>
              <a:gd name="connsiteY105" fmla="*/ 359227 h 4939827"/>
              <a:gd name="connsiteX106" fmla="*/ 2586782 w 12192000"/>
              <a:gd name="connsiteY106" fmla="*/ 339352 h 4939827"/>
              <a:gd name="connsiteX107" fmla="*/ 2679617 w 12192000"/>
              <a:gd name="connsiteY107" fmla="*/ 305383 h 4939827"/>
              <a:gd name="connsiteX108" fmla="*/ 2788947 w 12192000"/>
              <a:gd name="connsiteY108" fmla="*/ 250375 h 4939827"/>
              <a:gd name="connsiteX109" fmla="*/ 2965530 w 12192000"/>
              <a:gd name="connsiteY109" fmla="*/ 245958 h 4939827"/>
              <a:gd name="connsiteX110" fmla="*/ 3103677 w 12192000"/>
              <a:gd name="connsiteY110" fmla="*/ 209527 h 4939827"/>
              <a:gd name="connsiteX111" fmla="*/ 3126759 w 12192000"/>
              <a:gd name="connsiteY111" fmla="*/ 211226 h 4939827"/>
              <a:gd name="connsiteX112" fmla="*/ 3164020 w 12192000"/>
              <a:gd name="connsiteY112" fmla="*/ 212779 h 4939827"/>
              <a:gd name="connsiteX113" fmla="*/ 3285019 w 12192000"/>
              <a:gd name="connsiteY113" fmla="*/ 220535 h 4939827"/>
              <a:gd name="connsiteX114" fmla="*/ 3365154 w 12192000"/>
              <a:gd name="connsiteY114" fmla="*/ 226416 h 4939827"/>
              <a:gd name="connsiteX115" fmla="*/ 3367507 w 12192000"/>
              <a:gd name="connsiteY115" fmla="*/ 225416 h 4939827"/>
              <a:gd name="connsiteX116" fmla="*/ 3387567 w 12192000"/>
              <a:gd name="connsiteY116" fmla="*/ 227103 h 4939827"/>
              <a:gd name="connsiteX117" fmla="*/ 3498001 w 12192000"/>
              <a:gd name="connsiteY117" fmla="*/ 231941 h 4939827"/>
              <a:gd name="connsiteX118" fmla="*/ 3561557 w 12192000"/>
              <a:gd name="connsiteY118" fmla="*/ 228095 h 4939827"/>
              <a:gd name="connsiteX119" fmla="*/ 3611920 w 12192000"/>
              <a:gd name="connsiteY119" fmla="*/ 218094 h 4939827"/>
              <a:gd name="connsiteX120" fmla="*/ 3620528 w 12192000"/>
              <a:gd name="connsiteY120" fmla="*/ 218788 h 4939827"/>
              <a:gd name="connsiteX121" fmla="*/ 3620766 w 12192000"/>
              <a:gd name="connsiteY121" fmla="*/ 218511 h 4939827"/>
              <a:gd name="connsiteX122" fmla="*/ 3629977 w 12192000"/>
              <a:gd name="connsiteY122" fmla="*/ 218664 h 4939827"/>
              <a:gd name="connsiteX123" fmla="*/ 3636217 w 12192000"/>
              <a:gd name="connsiteY123" fmla="*/ 220048 h 4939827"/>
              <a:gd name="connsiteX124" fmla="*/ 3709484 w 12192000"/>
              <a:gd name="connsiteY124" fmla="*/ 186927 h 4939827"/>
              <a:gd name="connsiteX125" fmla="*/ 3761342 w 12192000"/>
              <a:gd name="connsiteY125" fmla="*/ 177474 h 4939827"/>
              <a:gd name="connsiteX126" fmla="*/ 3799748 w 12192000"/>
              <a:gd name="connsiteY126" fmla="*/ 167154 h 4939827"/>
              <a:gd name="connsiteX127" fmla="*/ 3922756 w 12192000"/>
              <a:gd name="connsiteY127" fmla="*/ 194044 h 4939827"/>
              <a:gd name="connsiteX128" fmla="*/ 4028476 w 12192000"/>
              <a:gd name="connsiteY128" fmla="*/ 223679 h 4939827"/>
              <a:gd name="connsiteX129" fmla="*/ 4191582 w 12192000"/>
              <a:gd name="connsiteY129" fmla="*/ 238952 h 4939827"/>
              <a:gd name="connsiteX130" fmla="*/ 4251024 w 12192000"/>
              <a:gd name="connsiteY130" fmla="*/ 240874 h 4939827"/>
              <a:gd name="connsiteX131" fmla="*/ 4355275 w 12192000"/>
              <a:gd name="connsiteY131" fmla="*/ 260205 h 4939827"/>
              <a:gd name="connsiteX132" fmla="*/ 4423807 w 12192000"/>
              <a:gd name="connsiteY132" fmla="*/ 270366 h 4939827"/>
              <a:gd name="connsiteX133" fmla="*/ 4558432 w 12192000"/>
              <a:gd name="connsiteY133" fmla="*/ 269194 h 4939827"/>
              <a:gd name="connsiteX134" fmla="*/ 4635061 w 12192000"/>
              <a:gd name="connsiteY134" fmla="*/ 280682 h 4939827"/>
              <a:gd name="connsiteX135" fmla="*/ 4807427 w 12192000"/>
              <a:gd name="connsiteY135" fmla="*/ 276835 h 4939827"/>
              <a:gd name="connsiteX136" fmla="*/ 5028933 w 12192000"/>
              <a:gd name="connsiteY136" fmla="*/ 183887 h 4939827"/>
              <a:gd name="connsiteX137" fmla="*/ 5093642 w 12192000"/>
              <a:gd name="connsiteY137" fmla="*/ 177214 h 4939827"/>
              <a:gd name="connsiteX138" fmla="*/ 5102642 w 12192000"/>
              <a:gd name="connsiteY138" fmla="*/ 186816 h 4939827"/>
              <a:gd name="connsiteX139" fmla="*/ 5193590 w 12192000"/>
              <a:gd name="connsiteY139" fmla="*/ 156458 h 4939827"/>
              <a:gd name="connsiteX140" fmla="*/ 5323922 w 12192000"/>
              <a:gd name="connsiteY140" fmla="*/ 146332 h 4939827"/>
              <a:gd name="connsiteX141" fmla="*/ 5421860 w 12192000"/>
              <a:gd name="connsiteY141" fmla="*/ 167298 h 4939827"/>
              <a:gd name="connsiteX142" fmla="*/ 5476948 w 12192000"/>
              <a:gd name="connsiteY142" fmla="*/ 173249 h 4939827"/>
              <a:gd name="connsiteX143" fmla="*/ 5516842 w 12192000"/>
              <a:gd name="connsiteY143" fmla="*/ 184018 h 4939827"/>
              <a:gd name="connsiteX144" fmla="*/ 5619415 w 12192000"/>
              <a:gd name="connsiteY144" fmla="*/ 176781 h 4939827"/>
              <a:gd name="connsiteX145" fmla="*/ 5789867 w 12192000"/>
              <a:gd name="connsiteY145" fmla="*/ 150304 h 4939827"/>
              <a:gd name="connsiteX146" fmla="*/ 5825953 w 12192000"/>
              <a:gd name="connsiteY146" fmla="*/ 147907 h 4939827"/>
              <a:gd name="connsiteX147" fmla="*/ 5856168 w 12192000"/>
              <a:gd name="connsiteY147" fmla="*/ 158719 h 4939827"/>
              <a:gd name="connsiteX148" fmla="*/ 5862476 w 12192000"/>
              <a:gd name="connsiteY148" fmla="*/ 172447 h 4939827"/>
              <a:gd name="connsiteX149" fmla="*/ 5882195 w 12192000"/>
              <a:gd name="connsiteY149" fmla="*/ 173195 h 4939827"/>
              <a:gd name="connsiteX150" fmla="*/ 5952585 w 12192000"/>
              <a:gd name="connsiteY150" fmla="*/ 161012 h 4939827"/>
              <a:gd name="connsiteX151" fmla="*/ 6001964 w 12192000"/>
              <a:gd name="connsiteY151" fmla="*/ 154786 h 4939827"/>
              <a:gd name="connsiteX152" fmla="*/ 6184207 w 12192000"/>
              <a:gd name="connsiteY152" fmla="*/ 132658 h 4939827"/>
              <a:gd name="connsiteX153" fmla="*/ 6415830 w 12192000"/>
              <a:gd name="connsiteY153" fmla="*/ 136006 h 4939827"/>
              <a:gd name="connsiteX154" fmla="*/ 6756965 w 12192000"/>
              <a:gd name="connsiteY154" fmla="*/ 57636 h 4939827"/>
              <a:gd name="connsiteX155" fmla="*/ 6819400 w 12192000"/>
              <a:gd name="connsiteY155" fmla="*/ 30742 h 4939827"/>
              <a:gd name="connsiteX156" fmla="*/ 6986370 w 12192000"/>
              <a:gd name="connsiteY156" fmla="*/ 12659 h 4939827"/>
              <a:gd name="connsiteX157" fmla="*/ 6989536 w 12192000"/>
              <a:gd name="connsiteY157" fmla="*/ 14528 h 4939827"/>
              <a:gd name="connsiteX158" fmla="*/ 7015933 w 12192000"/>
              <a:gd name="connsiteY158" fmla="*/ 9653 h 4939827"/>
              <a:gd name="connsiteX159" fmla="*/ 7020592 w 12192000"/>
              <a:gd name="connsiteY159" fmla="*/ 1651 h 4939827"/>
              <a:gd name="connsiteX160" fmla="*/ 7025905 w 12192000"/>
              <a:gd name="connsiteY16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83638 w 12192000"/>
              <a:gd name="connsiteY50" fmla="*/ 299924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622021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281371 w 12192000"/>
              <a:gd name="connsiteY19" fmla="*/ 256875 h 4939827"/>
              <a:gd name="connsiteX20" fmla="*/ 8381609 w 12192000"/>
              <a:gd name="connsiteY20" fmla="*/ 240618 h 4939827"/>
              <a:gd name="connsiteX21" fmla="*/ 8406759 w 12192000"/>
              <a:gd name="connsiteY21" fmla="*/ 232517 h 4939827"/>
              <a:gd name="connsiteX22" fmla="*/ 8426506 w 12192000"/>
              <a:gd name="connsiteY22" fmla="*/ 241842 h 4939827"/>
              <a:gd name="connsiteX23" fmla="*/ 8427949 w 12192000"/>
              <a:gd name="connsiteY23" fmla="*/ 240981 h 4939827"/>
              <a:gd name="connsiteX24" fmla="*/ 8441468 w 12192000"/>
              <a:gd name="connsiteY24" fmla="*/ 241157 h 4939827"/>
              <a:gd name="connsiteX25" fmla="*/ 8565757 w 12192000"/>
              <a:gd name="connsiteY25" fmla="*/ 255317 h 4939827"/>
              <a:gd name="connsiteX26" fmla="*/ 8573171 w 12192000"/>
              <a:gd name="connsiteY26" fmla="*/ 258426 h 4939827"/>
              <a:gd name="connsiteX27" fmla="*/ 8573548 w 12192000"/>
              <a:gd name="connsiteY27" fmla="*/ 258241 h 4939827"/>
              <a:gd name="connsiteX28" fmla="*/ 8622021 w 12192000"/>
              <a:gd name="connsiteY28" fmla="*/ 261028 h 4939827"/>
              <a:gd name="connsiteX29" fmla="*/ 8672650 w 12192000"/>
              <a:gd name="connsiteY29" fmla="*/ 254821 h 4939827"/>
              <a:gd name="connsiteX30" fmla="*/ 8785543 w 12192000"/>
              <a:gd name="connsiteY30" fmla="*/ 263406 h 4939827"/>
              <a:gd name="connsiteX31" fmla="*/ 8830588 w 12192000"/>
              <a:gd name="connsiteY31" fmla="*/ 265483 h 4939827"/>
              <a:gd name="connsiteX32" fmla="*/ 8905142 w 12192000"/>
              <a:gd name="connsiteY32" fmla="*/ 264958 h 4939827"/>
              <a:gd name="connsiteX33" fmla="*/ 8968582 w 12192000"/>
              <a:gd name="connsiteY33" fmla="*/ 262728 h 4939827"/>
              <a:gd name="connsiteX34" fmla="*/ 8972994 w 12192000"/>
              <a:gd name="connsiteY34" fmla="*/ 263284 h 4939827"/>
              <a:gd name="connsiteX35" fmla="*/ 9004605 w 12192000"/>
              <a:gd name="connsiteY35" fmla="*/ 258041 h 4939827"/>
              <a:gd name="connsiteX36" fmla="*/ 9016165 w 12192000"/>
              <a:gd name="connsiteY36" fmla="*/ 261258 h 4939827"/>
              <a:gd name="connsiteX37" fmla="*/ 9043297 w 12192000"/>
              <a:gd name="connsiteY37" fmla="*/ 281547 h 4939827"/>
              <a:gd name="connsiteX38" fmla="*/ 9048315 w 12192000"/>
              <a:gd name="connsiteY38" fmla="*/ 279264 h 4939827"/>
              <a:gd name="connsiteX39" fmla="*/ 9054706 w 12192000"/>
              <a:gd name="connsiteY39" fmla="*/ 278538 h 4939827"/>
              <a:gd name="connsiteX40" fmla="*/ 9070919 w 12192000"/>
              <a:gd name="connsiteY40" fmla="*/ 281810 h 4939827"/>
              <a:gd name="connsiteX41" fmla="*/ 9076813 w 12192000"/>
              <a:gd name="connsiteY41" fmla="*/ 283909 h 4939827"/>
              <a:gd name="connsiteX42" fmla="*/ 9085871 w 12192000"/>
              <a:gd name="connsiteY42" fmla="*/ 285133 h 4939827"/>
              <a:gd name="connsiteX43" fmla="*/ 9086159 w 12192000"/>
              <a:gd name="connsiteY43" fmla="*/ 284887 h 4939827"/>
              <a:gd name="connsiteX44" fmla="*/ 9134606 w 12192000"/>
              <a:gd name="connsiteY44" fmla="*/ 288168 h 4939827"/>
              <a:gd name="connsiteX45" fmla="*/ 9195590 w 12192000"/>
              <a:gd name="connsiteY45" fmla="*/ 279568 h 4939827"/>
              <a:gd name="connsiteX46" fmla="*/ 9219336 w 12192000"/>
              <a:gd name="connsiteY46" fmla="*/ 278133 h 4939827"/>
              <a:gd name="connsiteX47" fmla="*/ 9232362 w 12192000"/>
              <a:gd name="connsiteY47" fmla="*/ 275894 h 4939827"/>
              <a:gd name="connsiteX48" fmla="*/ 9283638 w 12192000"/>
              <a:gd name="connsiteY48" fmla="*/ 299924 h 4939827"/>
              <a:gd name="connsiteX49" fmla="*/ 9371484 w 12192000"/>
              <a:gd name="connsiteY49" fmla="*/ 329634 h 4939827"/>
              <a:gd name="connsiteX50" fmla="*/ 9404829 w 12192000"/>
              <a:gd name="connsiteY50" fmla="*/ 339038 h 4939827"/>
              <a:gd name="connsiteX51" fmla="*/ 9427021 w 12192000"/>
              <a:gd name="connsiteY51" fmla="*/ 358784 h 4939827"/>
              <a:gd name="connsiteX52" fmla="*/ 9670844 w 12192000"/>
              <a:gd name="connsiteY52" fmla="*/ 405128 h 4939827"/>
              <a:gd name="connsiteX53" fmla="*/ 9816083 w 12192000"/>
              <a:gd name="connsiteY53" fmla="*/ 416573 h 4939827"/>
              <a:gd name="connsiteX54" fmla="*/ 9936741 w 12192000"/>
              <a:gd name="connsiteY54" fmla="*/ 437044 h 4939827"/>
              <a:gd name="connsiteX55" fmla="*/ 10050093 w 12192000"/>
              <a:gd name="connsiteY55" fmla="*/ 443783 h 4939827"/>
              <a:gd name="connsiteX56" fmla="*/ 10130090 w 12192000"/>
              <a:gd name="connsiteY56" fmla="*/ 459520 h 4939827"/>
              <a:gd name="connsiteX57" fmla="*/ 10173456 w 12192000"/>
              <a:gd name="connsiteY57" fmla="*/ 457749 h 4939827"/>
              <a:gd name="connsiteX58" fmla="*/ 10218232 w 12192000"/>
              <a:gd name="connsiteY58" fmla="*/ 459820 h 4939827"/>
              <a:gd name="connsiteX59" fmla="*/ 10354176 w 12192000"/>
              <a:gd name="connsiteY59" fmla="*/ 471377 h 4939827"/>
              <a:gd name="connsiteX60" fmla="*/ 10430681 w 12192000"/>
              <a:gd name="connsiteY60" fmla="*/ 481226 h 4939827"/>
              <a:gd name="connsiteX61" fmla="*/ 10478169 w 12192000"/>
              <a:gd name="connsiteY61" fmla="*/ 481774 h 4939827"/>
              <a:gd name="connsiteX62" fmla="*/ 10540907 w 12192000"/>
              <a:gd name="connsiteY62" fmla="*/ 485607 h 4939827"/>
              <a:gd name="connsiteX63" fmla="*/ 10614941 w 12192000"/>
              <a:gd name="connsiteY63" fmla="*/ 487592 h 4939827"/>
              <a:gd name="connsiteX64" fmla="*/ 10674098 w 12192000"/>
              <a:gd name="connsiteY64" fmla="*/ 521656 h 4939827"/>
              <a:gd name="connsiteX65" fmla="*/ 10874834 w 12192000"/>
              <a:gd name="connsiteY65" fmla="*/ 574867 h 4939827"/>
              <a:gd name="connsiteX66" fmla="*/ 10944981 w 12192000"/>
              <a:gd name="connsiteY66" fmla="*/ 615042 h 4939827"/>
              <a:gd name="connsiteX67" fmla="*/ 11006376 w 12192000"/>
              <a:gd name="connsiteY67" fmla="*/ 645957 h 4939827"/>
              <a:gd name="connsiteX68" fmla="*/ 11076308 w 12192000"/>
              <a:gd name="connsiteY68" fmla="*/ 675698 h 4939827"/>
              <a:gd name="connsiteX69" fmla="*/ 11148789 w 12192000"/>
              <a:gd name="connsiteY69" fmla="*/ 685041 h 4939827"/>
              <a:gd name="connsiteX70" fmla="*/ 11249129 w 12192000"/>
              <a:gd name="connsiteY70" fmla="*/ 684218 h 4939827"/>
              <a:gd name="connsiteX71" fmla="*/ 11299915 w 12192000"/>
              <a:gd name="connsiteY71" fmla="*/ 692177 h 4939827"/>
              <a:gd name="connsiteX72" fmla="*/ 11386973 w 12192000"/>
              <a:gd name="connsiteY72" fmla="*/ 708209 h 4939827"/>
              <a:gd name="connsiteX73" fmla="*/ 11500105 w 12192000"/>
              <a:gd name="connsiteY73" fmla="*/ 735014 h 4939827"/>
              <a:gd name="connsiteX74" fmla="*/ 11621735 w 12192000"/>
              <a:gd name="connsiteY74" fmla="*/ 789584 h 4939827"/>
              <a:gd name="connsiteX75" fmla="*/ 11691200 w 12192000"/>
              <a:gd name="connsiteY75" fmla="*/ 867902 h 4939827"/>
              <a:gd name="connsiteX76" fmla="*/ 11819427 w 12192000"/>
              <a:gd name="connsiteY76" fmla="*/ 911634 h 4939827"/>
              <a:gd name="connsiteX77" fmla="*/ 11969720 w 12192000"/>
              <a:gd name="connsiteY77" fmla="*/ 964737 h 4939827"/>
              <a:gd name="connsiteX78" fmla="*/ 12055766 w 12192000"/>
              <a:gd name="connsiteY78" fmla="*/ 991268 h 4939827"/>
              <a:gd name="connsiteX79" fmla="*/ 12171539 w 12192000"/>
              <a:gd name="connsiteY79" fmla="*/ 995427 h 4939827"/>
              <a:gd name="connsiteX80" fmla="*/ 12187831 w 12192000"/>
              <a:gd name="connsiteY80" fmla="*/ 996580 h 4939827"/>
              <a:gd name="connsiteX81" fmla="*/ 12192000 w 12192000"/>
              <a:gd name="connsiteY81" fmla="*/ 996726 h 4939827"/>
              <a:gd name="connsiteX82" fmla="*/ 12192000 w 12192000"/>
              <a:gd name="connsiteY82" fmla="*/ 4939827 h 4939827"/>
              <a:gd name="connsiteX83" fmla="*/ 0 w 12192000"/>
              <a:gd name="connsiteY83" fmla="*/ 4939827 h 4939827"/>
              <a:gd name="connsiteX84" fmla="*/ 0 w 12192000"/>
              <a:gd name="connsiteY84" fmla="*/ 512043 h 4939827"/>
              <a:gd name="connsiteX85" fmla="*/ 7381 w 12192000"/>
              <a:gd name="connsiteY85" fmla="*/ 512580 h 4939827"/>
              <a:gd name="connsiteX86" fmla="*/ 100029 w 12192000"/>
              <a:gd name="connsiteY86" fmla="*/ 504758 h 4939827"/>
              <a:gd name="connsiteX87" fmla="*/ 155244 w 12192000"/>
              <a:gd name="connsiteY87" fmla="*/ 525130 h 4939827"/>
              <a:gd name="connsiteX88" fmla="*/ 254366 w 12192000"/>
              <a:gd name="connsiteY88" fmla="*/ 534449 h 4939827"/>
              <a:gd name="connsiteX89" fmla="*/ 447292 w 12192000"/>
              <a:gd name="connsiteY89" fmla="*/ 542725 h 4939827"/>
              <a:gd name="connsiteX90" fmla="*/ 628105 w 12192000"/>
              <a:gd name="connsiteY90" fmla="*/ 547853 h 4939827"/>
              <a:gd name="connsiteX91" fmla="*/ 783146 w 12192000"/>
              <a:gd name="connsiteY91" fmla="*/ 591799 h 4939827"/>
              <a:gd name="connsiteX92" fmla="*/ 1043676 w 12192000"/>
              <a:gd name="connsiteY92" fmla="*/ 591887 h 4939827"/>
              <a:gd name="connsiteX93" fmla="*/ 1281816 w 12192000"/>
              <a:gd name="connsiteY93" fmla="*/ 520946 h 4939827"/>
              <a:gd name="connsiteX94" fmla="*/ 1486347 w 12192000"/>
              <a:gd name="connsiteY94" fmla="*/ 487310 h 4939827"/>
              <a:gd name="connsiteX95" fmla="*/ 1568079 w 12192000"/>
              <a:gd name="connsiteY95" fmla="*/ 462531 h 4939827"/>
              <a:gd name="connsiteX96" fmla="*/ 1622516 w 12192000"/>
              <a:gd name="connsiteY96" fmla="*/ 466058 h 4939827"/>
              <a:gd name="connsiteX97" fmla="*/ 1655457 w 12192000"/>
              <a:gd name="connsiteY97" fmla="*/ 465359 h 4939827"/>
              <a:gd name="connsiteX98" fmla="*/ 1717454 w 12192000"/>
              <a:gd name="connsiteY98" fmla="*/ 417203 h 4939827"/>
              <a:gd name="connsiteX99" fmla="*/ 1913794 w 12192000"/>
              <a:gd name="connsiteY99" fmla="*/ 365255 h 4939827"/>
              <a:gd name="connsiteX100" fmla="*/ 2129762 w 12192000"/>
              <a:gd name="connsiteY100" fmla="*/ 367832 h 4939827"/>
              <a:gd name="connsiteX101" fmla="*/ 2376970 w 12192000"/>
              <a:gd name="connsiteY101" fmla="*/ 350129 h 4939827"/>
              <a:gd name="connsiteX102" fmla="*/ 2480155 w 12192000"/>
              <a:gd name="connsiteY102" fmla="*/ 359227 h 4939827"/>
              <a:gd name="connsiteX103" fmla="*/ 2586782 w 12192000"/>
              <a:gd name="connsiteY103" fmla="*/ 339352 h 4939827"/>
              <a:gd name="connsiteX104" fmla="*/ 2679617 w 12192000"/>
              <a:gd name="connsiteY104" fmla="*/ 305383 h 4939827"/>
              <a:gd name="connsiteX105" fmla="*/ 2788947 w 12192000"/>
              <a:gd name="connsiteY105" fmla="*/ 250375 h 4939827"/>
              <a:gd name="connsiteX106" fmla="*/ 2965530 w 12192000"/>
              <a:gd name="connsiteY106" fmla="*/ 245958 h 4939827"/>
              <a:gd name="connsiteX107" fmla="*/ 3103677 w 12192000"/>
              <a:gd name="connsiteY107" fmla="*/ 209527 h 4939827"/>
              <a:gd name="connsiteX108" fmla="*/ 3126759 w 12192000"/>
              <a:gd name="connsiteY108" fmla="*/ 211226 h 4939827"/>
              <a:gd name="connsiteX109" fmla="*/ 3164020 w 12192000"/>
              <a:gd name="connsiteY109" fmla="*/ 212779 h 4939827"/>
              <a:gd name="connsiteX110" fmla="*/ 3285019 w 12192000"/>
              <a:gd name="connsiteY110" fmla="*/ 220535 h 4939827"/>
              <a:gd name="connsiteX111" fmla="*/ 3365154 w 12192000"/>
              <a:gd name="connsiteY111" fmla="*/ 226416 h 4939827"/>
              <a:gd name="connsiteX112" fmla="*/ 3367507 w 12192000"/>
              <a:gd name="connsiteY112" fmla="*/ 225416 h 4939827"/>
              <a:gd name="connsiteX113" fmla="*/ 3387567 w 12192000"/>
              <a:gd name="connsiteY113" fmla="*/ 227103 h 4939827"/>
              <a:gd name="connsiteX114" fmla="*/ 3498001 w 12192000"/>
              <a:gd name="connsiteY114" fmla="*/ 231941 h 4939827"/>
              <a:gd name="connsiteX115" fmla="*/ 3561557 w 12192000"/>
              <a:gd name="connsiteY115" fmla="*/ 228095 h 4939827"/>
              <a:gd name="connsiteX116" fmla="*/ 3611920 w 12192000"/>
              <a:gd name="connsiteY116" fmla="*/ 218094 h 4939827"/>
              <a:gd name="connsiteX117" fmla="*/ 3620528 w 12192000"/>
              <a:gd name="connsiteY117" fmla="*/ 218788 h 4939827"/>
              <a:gd name="connsiteX118" fmla="*/ 3620766 w 12192000"/>
              <a:gd name="connsiteY118" fmla="*/ 218511 h 4939827"/>
              <a:gd name="connsiteX119" fmla="*/ 3629977 w 12192000"/>
              <a:gd name="connsiteY119" fmla="*/ 218664 h 4939827"/>
              <a:gd name="connsiteX120" fmla="*/ 3636217 w 12192000"/>
              <a:gd name="connsiteY120" fmla="*/ 220048 h 4939827"/>
              <a:gd name="connsiteX121" fmla="*/ 3709484 w 12192000"/>
              <a:gd name="connsiteY121" fmla="*/ 186927 h 4939827"/>
              <a:gd name="connsiteX122" fmla="*/ 3761342 w 12192000"/>
              <a:gd name="connsiteY122" fmla="*/ 177474 h 4939827"/>
              <a:gd name="connsiteX123" fmla="*/ 3799748 w 12192000"/>
              <a:gd name="connsiteY123" fmla="*/ 167154 h 4939827"/>
              <a:gd name="connsiteX124" fmla="*/ 3922756 w 12192000"/>
              <a:gd name="connsiteY124" fmla="*/ 194044 h 4939827"/>
              <a:gd name="connsiteX125" fmla="*/ 4028476 w 12192000"/>
              <a:gd name="connsiteY125" fmla="*/ 223679 h 4939827"/>
              <a:gd name="connsiteX126" fmla="*/ 4191582 w 12192000"/>
              <a:gd name="connsiteY126" fmla="*/ 238952 h 4939827"/>
              <a:gd name="connsiteX127" fmla="*/ 4251024 w 12192000"/>
              <a:gd name="connsiteY127" fmla="*/ 240874 h 4939827"/>
              <a:gd name="connsiteX128" fmla="*/ 4355275 w 12192000"/>
              <a:gd name="connsiteY128" fmla="*/ 260205 h 4939827"/>
              <a:gd name="connsiteX129" fmla="*/ 4423807 w 12192000"/>
              <a:gd name="connsiteY129" fmla="*/ 270366 h 4939827"/>
              <a:gd name="connsiteX130" fmla="*/ 4558432 w 12192000"/>
              <a:gd name="connsiteY130" fmla="*/ 269194 h 4939827"/>
              <a:gd name="connsiteX131" fmla="*/ 4635061 w 12192000"/>
              <a:gd name="connsiteY131" fmla="*/ 280682 h 4939827"/>
              <a:gd name="connsiteX132" fmla="*/ 4807427 w 12192000"/>
              <a:gd name="connsiteY132" fmla="*/ 276835 h 4939827"/>
              <a:gd name="connsiteX133" fmla="*/ 5028933 w 12192000"/>
              <a:gd name="connsiteY133" fmla="*/ 183887 h 4939827"/>
              <a:gd name="connsiteX134" fmla="*/ 5093642 w 12192000"/>
              <a:gd name="connsiteY134" fmla="*/ 177214 h 4939827"/>
              <a:gd name="connsiteX135" fmla="*/ 5102642 w 12192000"/>
              <a:gd name="connsiteY135" fmla="*/ 186816 h 4939827"/>
              <a:gd name="connsiteX136" fmla="*/ 5193590 w 12192000"/>
              <a:gd name="connsiteY136" fmla="*/ 156458 h 4939827"/>
              <a:gd name="connsiteX137" fmla="*/ 5323922 w 12192000"/>
              <a:gd name="connsiteY137" fmla="*/ 146332 h 4939827"/>
              <a:gd name="connsiteX138" fmla="*/ 5421860 w 12192000"/>
              <a:gd name="connsiteY138" fmla="*/ 167298 h 4939827"/>
              <a:gd name="connsiteX139" fmla="*/ 5476948 w 12192000"/>
              <a:gd name="connsiteY139" fmla="*/ 173249 h 4939827"/>
              <a:gd name="connsiteX140" fmla="*/ 5516842 w 12192000"/>
              <a:gd name="connsiteY140" fmla="*/ 184018 h 4939827"/>
              <a:gd name="connsiteX141" fmla="*/ 5619415 w 12192000"/>
              <a:gd name="connsiteY141" fmla="*/ 176781 h 4939827"/>
              <a:gd name="connsiteX142" fmla="*/ 5789867 w 12192000"/>
              <a:gd name="connsiteY142" fmla="*/ 150304 h 4939827"/>
              <a:gd name="connsiteX143" fmla="*/ 5825953 w 12192000"/>
              <a:gd name="connsiteY143" fmla="*/ 147907 h 4939827"/>
              <a:gd name="connsiteX144" fmla="*/ 5856168 w 12192000"/>
              <a:gd name="connsiteY144" fmla="*/ 158719 h 4939827"/>
              <a:gd name="connsiteX145" fmla="*/ 5862476 w 12192000"/>
              <a:gd name="connsiteY145" fmla="*/ 172447 h 4939827"/>
              <a:gd name="connsiteX146" fmla="*/ 5882195 w 12192000"/>
              <a:gd name="connsiteY146" fmla="*/ 173195 h 4939827"/>
              <a:gd name="connsiteX147" fmla="*/ 5952585 w 12192000"/>
              <a:gd name="connsiteY147" fmla="*/ 161012 h 4939827"/>
              <a:gd name="connsiteX148" fmla="*/ 6001964 w 12192000"/>
              <a:gd name="connsiteY148" fmla="*/ 154786 h 4939827"/>
              <a:gd name="connsiteX149" fmla="*/ 6184207 w 12192000"/>
              <a:gd name="connsiteY149" fmla="*/ 132658 h 4939827"/>
              <a:gd name="connsiteX150" fmla="*/ 6415830 w 12192000"/>
              <a:gd name="connsiteY150" fmla="*/ 136006 h 4939827"/>
              <a:gd name="connsiteX151" fmla="*/ 6756965 w 12192000"/>
              <a:gd name="connsiteY151" fmla="*/ 57636 h 4939827"/>
              <a:gd name="connsiteX152" fmla="*/ 6819400 w 12192000"/>
              <a:gd name="connsiteY152" fmla="*/ 30742 h 4939827"/>
              <a:gd name="connsiteX153" fmla="*/ 6986370 w 12192000"/>
              <a:gd name="connsiteY153" fmla="*/ 12659 h 4939827"/>
              <a:gd name="connsiteX154" fmla="*/ 6989536 w 12192000"/>
              <a:gd name="connsiteY154" fmla="*/ 14528 h 4939827"/>
              <a:gd name="connsiteX155" fmla="*/ 7015933 w 12192000"/>
              <a:gd name="connsiteY155" fmla="*/ 9653 h 4939827"/>
              <a:gd name="connsiteX156" fmla="*/ 7020592 w 12192000"/>
              <a:gd name="connsiteY156" fmla="*/ 1651 h 4939827"/>
              <a:gd name="connsiteX157" fmla="*/ 7025905 w 12192000"/>
              <a:gd name="connsiteY15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58681 w 12192000"/>
              <a:gd name="connsiteY16" fmla="*/ 219431 h 4939827"/>
              <a:gd name="connsiteX17" fmla="*/ 8126175 w 12192000"/>
              <a:gd name="connsiteY17" fmla="*/ 240005 h 4939827"/>
              <a:gd name="connsiteX18" fmla="*/ 8281371 w 12192000"/>
              <a:gd name="connsiteY18" fmla="*/ 256875 h 4939827"/>
              <a:gd name="connsiteX19" fmla="*/ 8381609 w 12192000"/>
              <a:gd name="connsiteY19" fmla="*/ 240618 h 4939827"/>
              <a:gd name="connsiteX20" fmla="*/ 8406759 w 12192000"/>
              <a:gd name="connsiteY20" fmla="*/ 232517 h 4939827"/>
              <a:gd name="connsiteX21" fmla="*/ 8426506 w 12192000"/>
              <a:gd name="connsiteY21" fmla="*/ 241842 h 4939827"/>
              <a:gd name="connsiteX22" fmla="*/ 8427949 w 12192000"/>
              <a:gd name="connsiteY22" fmla="*/ 240981 h 4939827"/>
              <a:gd name="connsiteX23" fmla="*/ 8441468 w 12192000"/>
              <a:gd name="connsiteY23" fmla="*/ 241157 h 4939827"/>
              <a:gd name="connsiteX24" fmla="*/ 8565757 w 12192000"/>
              <a:gd name="connsiteY24" fmla="*/ 255317 h 4939827"/>
              <a:gd name="connsiteX25" fmla="*/ 8573171 w 12192000"/>
              <a:gd name="connsiteY25" fmla="*/ 258426 h 4939827"/>
              <a:gd name="connsiteX26" fmla="*/ 8573548 w 12192000"/>
              <a:gd name="connsiteY26" fmla="*/ 258241 h 4939827"/>
              <a:gd name="connsiteX27" fmla="*/ 8622021 w 12192000"/>
              <a:gd name="connsiteY27" fmla="*/ 261028 h 4939827"/>
              <a:gd name="connsiteX28" fmla="*/ 8672650 w 12192000"/>
              <a:gd name="connsiteY28" fmla="*/ 254821 h 4939827"/>
              <a:gd name="connsiteX29" fmla="*/ 8785543 w 12192000"/>
              <a:gd name="connsiteY29" fmla="*/ 263406 h 4939827"/>
              <a:gd name="connsiteX30" fmla="*/ 8830588 w 12192000"/>
              <a:gd name="connsiteY30" fmla="*/ 265483 h 4939827"/>
              <a:gd name="connsiteX31" fmla="*/ 8905142 w 12192000"/>
              <a:gd name="connsiteY31" fmla="*/ 264958 h 4939827"/>
              <a:gd name="connsiteX32" fmla="*/ 8968582 w 12192000"/>
              <a:gd name="connsiteY32" fmla="*/ 262728 h 4939827"/>
              <a:gd name="connsiteX33" fmla="*/ 8972994 w 12192000"/>
              <a:gd name="connsiteY33" fmla="*/ 263284 h 4939827"/>
              <a:gd name="connsiteX34" fmla="*/ 9004605 w 12192000"/>
              <a:gd name="connsiteY34" fmla="*/ 258041 h 4939827"/>
              <a:gd name="connsiteX35" fmla="*/ 9016165 w 12192000"/>
              <a:gd name="connsiteY35" fmla="*/ 261258 h 4939827"/>
              <a:gd name="connsiteX36" fmla="*/ 9043297 w 12192000"/>
              <a:gd name="connsiteY36" fmla="*/ 281547 h 4939827"/>
              <a:gd name="connsiteX37" fmla="*/ 9048315 w 12192000"/>
              <a:gd name="connsiteY37" fmla="*/ 279264 h 4939827"/>
              <a:gd name="connsiteX38" fmla="*/ 9054706 w 12192000"/>
              <a:gd name="connsiteY38" fmla="*/ 278538 h 4939827"/>
              <a:gd name="connsiteX39" fmla="*/ 9070919 w 12192000"/>
              <a:gd name="connsiteY39" fmla="*/ 281810 h 4939827"/>
              <a:gd name="connsiteX40" fmla="*/ 9076813 w 12192000"/>
              <a:gd name="connsiteY40" fmla="*/ 283909 h 4939827"/>
              <a:gd name="connsiteX41" fmla="*/ 9085871 w 12192000"/>
              <a:gd name="connsiteY41" fmla="*/ 285133 h 4939827"/>
              <a:gd name="connsiteX42" fmla="*/ 9086159 w 12192000"/>
              <a:gd name="connsiteY42" fmla="*/ 284887 h 4939827"/>
              <a:gd name="connsiteX43" fmla="*/ 9134606 w 12192000"/>
              <a:gd name="connsiteY43" fmla="*/ 288168 h 4939827"/>
              <a:gd name="connsiteX44" fmla="*/ 9195590 w 12192000"/>
              <a:gd name="connsiteY44" fmla="*/ 279568 h 4939827"/>
              <a:gd name="connsiteX45" fmla="*/ 9219336 w 12192000"/>
              <a:gd name="connsiteY45" fmla="*/ 278133 h 4939827"/>
              <a:gd name="connsiteX46" fmla="*/ 9232362 w 12192000"/>
              <a:gd name="connsiteY46" fmla="*/ 275894 h 4939827"/>
              <a:gd name="connsiteX47" fmla="*/ 9283638 w 12192000"/>
              <a:gd name="connsiteY47" fmla="*/ 299924 h 4939827"/>
              <a:gd name="connsiteX48" fmla="*/ 9371484 w 12192000"/>
              <a:gd name="connsiteY48" fmla="*/ 329634 h 4939827"/>
              <a:gd name="connsiteX49" fmla="*/ 9404829 w 12192000"/>
              <a:gd name="connsiteY49" fmla="*/ 339038 h 4939827"/>
              <a:gd name="connsiteX50" fmla="*/ 9427021 w 12192000"/>
              <a:gd name="connsiteY50" fmla="*/ 358784 h 4939827"/>
              <a:gd name="connsiteX51" fmla="*/ 9670844 w 12192000"/>
              <a:gd name="connsiteY51" fmla="*/ 405128 h 4939827"/>
              <a:gd name="connsiteX52" fmla="*/ 9816083 w 12192000"/>
              <a:gd name="connsiteY52" fmla="*/ 416573 h 4939827"/>
              <a:gd name="connsiteX53" fmla="*/ 9936741 w 12192000"/>
              <a:gd name="connsiteY53" fmla="*/ 437044 h 4939827"/>
              <a:gd name="connsiteX54" fmla="*/ 10050093 w 12192000"/>
              <a:gd name="connsiteY54" fmla="*/ 443783 h 4939827"/>
              <a:gd name="connsiteX55" fmla="*/ 10130090 w 12192000"/>
              <a:gd name="connsiteY55" fmla="*/ 459520 h 4939827"/>
              <a:gd name="connsiteX56" fmla="*/ 10173456 w 12192000"/>
              <a:gd name="connsiteY56" fmla="*/ 457749 h 4939827"/>
              <a:gd name="connsiteX57" fmla="*/ 10218232 w 12192000"/>
              <a:gd name="connsiteY57" fmla="*/ 459820 h 4939827"/>
              <a:gd name="connsiteX58" fmla="*/ 10354176 w 12192000"/>
              <a:gd name="connsiteY58" fmla="*/ 471377 h 4939827"/>
              <a:gd name="connsiteX59" fmla="*/ 10430681 w 12192000"/>
              <a:gd name="connsiteY59" fmla="*/ 481226 h 4939827"/>
              <a:gd name="connsiteX60" fmla="*/ 10478169 w 12192000"/>
              <a:gd name="connsiteY60" fmla="*/ 481774 h 4939827"/>
              <a:gd name="connsiteX61" fmla="*/ 10540907 w 12192000"/>
              <a:gd name="connsiteY61" fmla="*/ 485607 h 4939827"/>
              <a:gd name="connsiteX62" fmla="*/ 10614941 w 12192000"/>
              <a:gd name="connsiteY62" fmla="*/ 487592 h 4939827"/>
              <a:gd name="connsiteX63" fmla="*/ 10674098 w 12192000"/>
              <a:gd name="connsiteY63" fmla="*/ 521656 h 4939827"/>
              <a:gd name="connsiteX64" fmla="*/ 10874834 w 12192000"/>
              <a:gd name="connsiteY64" fmla="*/ 574867 h 4939827"/>
              <a:gd name="connsiteX65" fmla="*/ 10944981 w 12192000"/>
              <a:gd name="connsiteY65" fmla="*/ 615042 h 4939827"/>
              <a:gd name="connsiteX66" fmla="*/ 11006376 w 12192000"/>
              <a:gd name="connsiteY66" fmla="*/ 645957 h 4939827"/>
              <a:gd name="connsiteX67" fmla="*/ 11076308 w 12192000"/>
              <a:gd name="connsiteY67" fmla="*/ 675698 h 4939827"/>
              <a:gd name="connsiteX68" fmla="*/ 11148789 w 12192000"/>
              <a:gd name="connsiteY68" fmla="*/ 685041 h 4939827"/>
              <a:gd name="connsiteX69" fmla="*/ 11249129 w 12192000"/>
              <a:gd name="connsiteY69" fmla="*/ 684218 h 4939827"/>
              <a:gd name="connsiteX70" fmla="*/ 11299915 w 12192000"/>
              <a:gd name="connsiteY70" fmla="*/ 692177 h 4939827"/>
              <a:gd name="connsiteX71" fmla="*/ 11386973 w 12192000"/>
              <a:gd name="connsiteY71" fmla="*/ 708209 h 4939827"/>
              <a:gd name="connsiteX72" fmla="*/ 11500105 w 12192000"/>
              <a:gd name="connsiteY72" fmla="*/ 735014 h 4939827"/>
              <a:gd name="connsiteX73" fmla="*/ 11621735 w 12192000"/>
              <a:gd name="connsiteY73" fmla="*/ 789584 h 4939827"/>
              <a:gd name="connsiteX74" fmla="*/ 11691200 w 12192000"/>
              <a:gd name="connsiteY74" fmla="*/ 867902 h 4939827"/>
              <a:gd name="connsiteX75" fmla="*/ 11819427 w 12192000"/>
              <a:gd name="connsiteY75" fmla="*/ 911634 h 4939827"/>
              <a:gd name="connsiteX76" fmla="*/ 11969720 w 12192000"/>
              <a:gd name="connsiteY76" fmla="*/ 964737 h 4939827"/>
              <a:gd name="connsiteX77" fmla="*/ 12055766 w 12192000"/>
              <a:gd name="connsiteY77" fmla="*/ 991268 h 4939827"/>
              <a:gd name="connsiteX78" fmla="*/ 12171539 w 12192000"/>
              <a:gd name="connsiteY78" fmla="*/ 995427 h 4939827"/>
              <a:gd name="connsiteX79" fmla="*/ 12187831 w 12192000"/>
              <a:gd name="connsiteY79" fmla="*/ 996580 h 4939827"/>
              <a:gd name="connsiteX80" fmla="*/ 12192000 w 12192000"/>
              <a:gd name="connsiteY80" fmla="*/ 996726 h 4939827"/>
              <a:gd name="connsiteX81" fmla="*/ 12192000 w 12192000"/>
              <a:gd name="connsiteY81" fmla="*/ 4939827 h 4939827"/>
              <a:gd name="connsiteX82" fmla="*/ 0 w 12192000"/>
              <a:gd name="connsiteY82" fmla="*/ 4939827 h 4939827"/>
              <a:gd name="connsiteX83" fmla="*/ 0 w 12192000"/>
              <a:gd name="connsiteY83" fmla="*/ 512043 h 4939827"/>
              <a:gd name="connsiteX84" fmla="*/ 7381 w 12192000"/>
              <a:gd name="connsiteY84" fmla="*/ 512580 h 4939827"/>
              <a:gd name="connsiteX85" fmla="*/ 100029 w 12192000"/>
              <a:gd name="connsiteY85" fmla="*/ 504758 h 4939827"/>
              <a:gd name="connsiteX86" fmla="*/ 155244 w 12192000"/>
              <a:gd name="connsiteY86" fmla="*/ 525130 h 4939827"/>
              <a:gd name="connsiteX87" fmla="*/ 254366 w 12192000"/>
              <a:gd name="connsiteY87" fmla="*/ 534449 h 4939827"/>
              <a:gd name="connsiteX88" fmla="*/ 447292 w 12192000"/>
              <a:gd name="connsiteY88" fmla="*/ 542725 h 4939827"/>
              <a:gd name="connsiteX89" fmla="*/ 628105 w 12192000"/>
              <a:gd name="connsiteY89" fmla="*/ 547853 h 4939827"/>
              <a:gd name="connsiteX90" fmla="*/ 783146 w 12192000"/>
              <a:gd name="connsiteY90" fmla="*/ 591799 h 4939827"/>
              <a:gd name="connsiteX91" fmla="*/ 1043676 w 12192000"/>
              <a:gd name="connsiteY91" fmla="*/ 591887 h 4939827"/>
              <a:gd name="connsiteX92" fmla="*/ 1281816 w 12192000"/>
              <a:gd name="connsiteY92" fmla="*/ 520946 h 4939827"/>
              <a:gd name="connsiteX93" fmla="*/ 1486347 w 12192000"/>
              <a:gd name="connsiteY93" fmla="*/ 487310 h 4939827"/>
              <a:gd name="connsiteX94" fmla="*/ 1568079 w 12192000"/>
              <a:gd name="connsiteY94" fmla="*/ 462531 h 4939827"/>
              <a:gd name="connsiteX95" fmla="*/ 1622516 w 12192000"/>
              <a:gd name="connsiteY95" fmla="*/ 466058 h 4939827"/>
              <a:gd name="connsiteX96" fmla="*/ 1655457 w 12192000"/>
              <a:gd name="connsiteY96" fmla="*/ 465359 h 4939827"/>
              <a:gd name="connsiteX97" fmla="*/ 1717454 w 12192000"/>
              <a:gd name="connsiteY97" fmla="*/ 417203 h 4939827"/>
              <a:gd name="connsiteX98" fmla="*/ 1913794 w 12192000"/>
              <a:gd name="connsiteY98" fmla="*/ 365255 h 4939827"/>
              <a:gd name="connsiteX99" fmla="*/ 2129762 w 12192000"/>
              <a:gd name="connsiteY99" fmla="*/ 367832 h 4939827"/>
              <a:gd name="connsiteX100" fmla="*/ 2376970 w 12192000"/>
              <a:gd name="connsiteY100" fmla="*/ 350129 h 4939827"/>
              <a:gd name="connsiteX101" fmla="*/ 2480155 w 12192000"/>
              <a:gd name="connsiteY101" fmla="*/ 359227 h 4939827"/>
              <a:gd name="connsiteX102" fmla="*/ 2586782 w 12192000"/>
              <a:gd name="connsiteY102" fmla="*/ 339352 h 4939827"/>
              <a:gd name="connsiteX103" fmla="*/ 2679617 w 12192000"/>
              <a:gd name="connsiteY103" fmla="*/ 305383 h 4939827"/>
              <a:gd name="connsiteX104" fmla="*/ 2788947 w 12192000"/>
              <a:gd name="connsiteY104" fmla="*/ 250375 h 4939827"/>
              <a:gd name="connsiteX105" fmla="*/ 2965530 w 12192000"/>
              <a:gd name="connsiteY105" fmla="*/ 245958 h 4939827"/>
              <a:gd name="connsiteX106" fmla="*/ 3103677 w 12192000"/>
              <a:gd name="connsiteY106" fmla="*/ 209527 h 4939827"/>
              <a:gd name="connsiteX107" fmla="*/ 3126759 w 12192000"/>
              <a:gd name="connsiteY107" fmla="*/ 211226 h 4939827"/>
              <a:gd name="connsiteX108" fmla="*/ 3164020 w 12192000"/>
              <a:gd name="connsiteY108" fmla="*/ 212779 h 4939827"/>
              <a:gd name="connsiteX109" fmla="*/ 3285019 w 12192000"/>
              <a:gd name="connsiteY109" fmla="*/ 220535 h 4939827"/>
              <a:gd name="connsiteX110" fmla="*/ 3365154 w 12192000"/>
              <a:gd name="connsiteY110" fmla="*/ 226416 h 4939827"/>
              <a:gd name="connsiteX111" fmla="*/ 3367507 w 12192000"/>
              <a:gd name="connsiteY111" fmla="*/ 225416 h 4939827"/>
              <a:gd name="connsiteX112" fmla="*/ 3387567 w 12192000"/>
              <a:gd name="connsiteY112" fmla="*/ 227103 h 4939827"/>
              <a:gd name="connsiteX113" fmla="*/ 3498001 w 12192000"/>
              <a:gd name="connsiteY113" fmla="*/ 231941 h 4939827"/>
              <a:gd name="connsiteX114" fmla="*/ 3561557 w 12192000"/>
              <a:gd name="connsiteY114" fmla="*/ 228095 h 4939827"/>
              <a:gd name="connsiteX115" fmla="*/ 3611920 w 12192000"/>
              <a:gd name="connsiteY115" fmla="*/ 218094 h 4939827"/>
              <a:gd name="connsiteX116" fmla="*/ 3620528 w 12192000"/>
              <a:gd name="connsiteY116" fmla="*/ 218788 h 4939827"/>
              <a:gd name="connsiteX117" fmla="*/ 3620766 w 12192000"/>
              <a:gd name="connsiteY117" fmla="*/ 218511 h 4939827"/>
              <a:gd name="connsiteX118" fmla="*/ 3629977 w 12192000"/>
              <a:gd name="connsiteY118" fmla="*/ 218664 h 4939827"/>
              <a:gd name="connsiteX119" fmla="*/ 3636217 w 12192000"/>
              <a:gd name="connsiteY119" fmla="*/ 220048 h 4939827"/>
              <a:gd name="connsiteX120" fmla="*/ 3709484 w 12192000"/>
              <a:gd name="connsiteY120" fmla="*/ 186927 h 4939827"/>
              <a:gd name="connsiteX121" fmla="*/ 3761342 w 12192000"/>
              <a:gd name="connsiteY121" fmla="*/ 177474 h 4939827"/>
              <a:gd name="connsiteX122" fmla="*/ 3799748 w 12192000"/>
              <a:gd name="connsiteY122" fmla="*/ 167154 h 4939827"/>
              <a:gd name="connsiteX123" fmla="*/ 3922756 w 12192000"/>
              <a:gd name="connsiteY123" fmla="*/ 194044 h 4939827"/>
              <a:gd name="connsiteX124" fmla="*/ 4028476 w 12192000"/>
              <a:gd name="connsiteY124" fmla="*/ 223679 h 4939827"/>
              <a:gd name="connsiteX125" fmla="*/ 4191582 w 12192000"/>
              <a:gd name="connsiteY125" fmla="*/ 238952 h 4939827"/>
              <a:gd name="connsiteX126" fmla="*/ 4251024 w 12192000"/>
              <a:gd name="connsiteY126" fmla="*/ 240874 h 4939827"/>
              <a:gd name="connsiteX127" fmla="*/ 4355275 w 12192000"/>
              <a:gd name="connsiteY127" fmla="*/ 260205 h 4939827"/>
              <a:gd name="connsiteX128" fmla="*/ 4423807 w 12192000"/>
              <a:gd name="connsiteY128" fmla="*/ 270366 h 4939827"/>
              <a:gd name="connsiteX129" fmla="*/ 4558432 w 12192000"/>
              <a:gd name="connsiteY129" fmla="*/ 269194 h 4939827"/>
              <a:gd name="connsiteX130" fmla="*/ 4635061 w 12192000"/>
              <a:gd name="connsiteY130" fmla="*/ 280682 h 4939827"/>
              <a:gd name="connsiteX131" fmla="*/ 4807427 w 12192000"/>
              <a:gd name="connsiteY131" fmla="*/ 276835 h 4939827"/>
              <a:gd name="connsiteX132" fmla="*/ 5028933 w 12192000"/>
              <a:gd name="connsiteY132" fmla="*/ 183887 h 4939827"/>
              <a:gd name="connsiteX133" fmla="*/ 5093642 w 12192000"/>
              <a:gd name="connsiteY133" fmla="*/ 177214 h 4939827"/>
              <a:gd name="connsiteX134" fmla="*/ 5102642 w 12192000"/>
              <a:gd name="connsiteY134" fmla="*/ 186816 h 4939827"/>
              <a:gd name="connsiteX135" fmla="*/ 5193590 w 12192000"/>
              <a:gd name="connsiteY135" fmla="*/ 156458 h 4939827"/>
              <a:gd name="connsiteX136" fmla="*/ 5323922 w 12192000"/>
              <a:gd name="connsiteY136" fmla="*/ 146332 h 4939827"/>
              <a:gd name="connsiteX137" fmla="*/ 5421860 w 12192000"/>
              <a:gd name="connsiteY137" fmla="*/ 167298 h 4939827"/>
              <a:gd name="connsiteX138" fmla="*/ 5476948 w 12192000"/>
              <a:gd name="connsiteY138" fmla="*/ 173249 h 4939827"/>
              <a:gd name="connsiteX139" fmla="*/ 5516842 w 12192000"/>
              <a:gd name="connsiteY139" fmla="*/ 184018 h 4939827"/>
              <a:gd name="connsiteX140" fmla="*/ 5619415 w 12192000"/>
              <a:gd name="connsiteY140" fmla="*/ 176781 h 4939827"/>
              <a:gd name="connsiteX141" fmla="*/ 5789867 w 12192000"/>
              <a:gd name="connsiteY141" fmla="*/ 150304 h 4939827"/>
              <a:gd name="connsiteX142" fmla="*/ 5825953 w 12192000"/>
              <a:gd name="connsiteY142" fmla="*/ 147907 h 4939827"/>
              <a:gd name="connsiteX143" fmla="*/ 5856168 w 12192000"/>
              <a:gd name="connsiteY143" fmla="*/ 158719 h 4939827"/>
              <a:gd name="connsiteX144" fmla="*/ 5862476 w 12192000"/>
              <a:gd name="connsiteY144" fmla="*/ 172447 h 4939827"/>
              <a:gd name="connsiteX145" fmla="*/ 5882195 w 12192000"/>
              <a:gd name="connsiteY145" fmla="*/ 173195 h 4939827"/>
              <a:gd name="connsiteX146" fmla="*/ 5952585 w 12192000"/>
              <a:gd name="connsiteY146" fmla="*/ 161012 h 4939827"/>
              <a:gd name="connsiteX147" fmla="*/ 6001964 w 12192000"/>
              <a:gd name="connsiteY147" fmla="*/ 154786 h 4939827"/>
              <a:gd name="connsiteX148" fmla="*/ 6184207 w 12192000"/>
              <a:gd name="connsiteY148" fmla="*/ 132658 h 4939827"/>
              <a:gd name="connsiteX149" fmla="*/ 6415830 w 12192000"/>
              <a:gd name="connsiteY149" fmla="*/ 136006 h 4939827"/>
              <a:gd name="connsiteX150" fmla="*/ 6756965 w 12192000"/>
              <a:gd name="connsiteY150" fmla="*/ 57636 h 4939827"/>
              <a:gd name="connsiteX151" fmla="*/ 6819400 w 12192000"/>
              <a:gd name="connsiteY151" fmla="*/ 30742 h 4939827"/>
              <a:gd name="connsiteX152" fmla="*/ 6986370 w 12192000"/>
              <a:gd name="connsiteY152" fmla="*/ 12659 h 4939827"/>
              <a:gd name="connsiteX153" fmla="*/ 6989536 w 12192000"/>
              <a:gd name="connsiteY153" fmla="*/ 14528 h 4939827"/>
              <a:gd name="connsiteX154" fmla="*/ 7015933 w 12192000"/>
              <a:gd name="connsiteY154" fmla="*/ 9653 h 4939827"/>
              <a:gd name="connsiteX155" fmla="*/ 7020592 w 12192000"/>
              <a:gd name="connsiteY155" fmla="*/ 1651 h 4939827"/>
              <a:gd name="connsiteX156" fmla="*/ 7025905 w 12192000"/>
              <a:gd name="connsiteY156" fmla="*/ 0 h 493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12192000" h="4939827">
                <a:moveTo>
                  <a:pt x="7025905" y="0"/>
                </a:moveTo>
                <a:lnTo>
                  <a:pt x="7032579" y="2808"/>
                </a:lnTo>
                <a:cubicBezTo>
                  <a:pt x="7044119" y="6590"/>
                  <a:pt x="7059062" y="10207"/>
                  <a:pt x="7079505" y="12971"/>
                </a:cubicBezTo>
                <a:cubicBezTo>
                  <a:pt x="7111522" y="10537"/>
                  <a:pt x="7122591" y="11519"/>
                  <a:pt x="7158791" y="12462"/>
                </a:cubicBezTo>
                <a:lnTo>
                  <a:pt x="7233338" y="24846"/>
                </a:lnTo>
                <a:cubicBezTo>
                  <a:pt x="7247177" y="23787"/>
                  <a:pt x="7254856" y="25962"/>
                  <a:pt x="7259791" y="29557"/>
                </a:cubicBezTo>
                <a:lnTo>
                  <a:pt x="7263923" y="35029"/>
                </a:lnTo>
                <a:lnTo>
                  <a:pt x="7281549" y="39654"/>
                </a:lnTo>
                <a:lnTo>
                  <a:pt x="7374735" y="65326"/>
                </a:lnTo>
                <a:lnTo>
                  <a:pt x="7376078" y="63849"/>
                </a:lnTo>
                <a:lnTo>
                  <a:pt x="7402026" y="60308"/>
                </a:lnTo>
                <a:lnTo>
                  <a:pt x="7415091" y="77403"/>
                </a:lnTo>
                <a:cubicBezTo>
                  <a:pt x="7421672" y="79965"/>
                  <a:pt x="7475806" y="92960"/>
                  <a:pt x="7488682" y="83440"/>
                </a:cubicBezTo>
                <a:cubicBezTo>
                  <a:pt x="7541625" y="94782"/>
                  <a:pt x="7683214" y="133614"/>
                  <a:pt x="7732750" y="145456"/>
                </a:cubicBezTo>
                <a:cubicBezTo>
                  <a:pt x="7748318" y="162765"/>
                  <a:pt x="7764581" y="171696"/>
                  <a:pt x="7785900" y="154493"/>
                </a:cubicBezTo>
                <a:cubicBezTo>
                  <a:pt x="7822539" y="158614"/>
                  <a:pt x="7915312" y="166523"/>
                  <a:pt x="7952584" y="170181"/>
                </a:cubicBezTo>
                <a:cubicBezTo>
                  <a:pt x="7998047" y="181004"/>
                  <a:pt x="8029749" y="207794"/>
                  <a:pt x="8058681" y="219431"/>
                </a:cubicBezTo>
                <a:cubicBezTo>
                  <a:pt x="8095466" y="185885"/>
                  <a:pt x="8090835" y="241759"/>
                  <a:pt x="8126175" y="240005"/>
                </a:cubicBezTo>
                <a:cubicBezTo>
                  <a:pt x="8163290" y="246246"/>
                  <a:pt x="8238799" y="256773"/>
                  <a:pt x="8281371" y="256875"/>
                </a:cubicBezTo>
                <a:cubicBezTo>
                  <a:pt x="8313651" y="251026"/>
                  <a:pt x="8346882" y="248570"/>
                  <a:pt x="8381609" y="240618"/>
                </a:cubicBezTo>
                <a:lnTo>
                  <a:pt x="8406759" y="232517"/>
                </a:lnTo>
                <a:lnTo>
                  <a:pt x="8426506" y="241842"/>
                </a:lnTo>
                <a:lnTo>
                  <a:pt x="8427949" y="240981"/>
                </a:lnTo>
                <a:cubicBezTo>
                  <a:pt x="8431925" y="239458"/>
                  <a:pt x="8436260" y="239096"/>
                  <a:pt x="8441468" y="241157"/>
                </a:cubicBezTo>
                <a:lnTo>
                  <a:pt x="8565757" y="255317"/>
                </a:lnTo>
                <a:lnTo>
                  <a:pt x="8573171" y="258426"/>
                </a:lnTo>
                <a:lnTo>
                  <a:pt x="8573548" y="258241"/>
                </a:lnTo>
                <a:cubicBezTo>
                  <a:pt x="8575650" y="258391"/>
                  <a:pt x="8618469" y="259217"/>
                  <a:pt x="8622021" y="261028"/>
                </a:cubicBezTo>
                <a:lnTo>
                  <a:pt x="8672650" y="254821"/>
                </a:lnTo>
                <a:cubicBezTo>
                  <a:pt x="8716151" y="260353"/>
                  <a:pt x="8748971" y="243487"/>
                  <a:pt x="8785543" y="263406"/>
                </a:cubicBezTo>
                <a:cubicBezTo>
                  <a:pt x="8826293" y="268498"/>
                  <a:pt x="8797654" y="254573"/>
                  <a:pt x="8830588" y="265483"/>
                </a:cubicBezTo>
                <a:cubicBezTo>
                  <a:pt x="8849202" y="267272"/>
                  <a:pt x="8877544" y="266277"/>
                  <a:pt x="8905142" y="264958"/>
                </a:cubicBezTo>
                <a:lnTo>
                  <a:pt x="8968582" y="262728"/>
                </a:lnTo>
                <a:lnTo>
                  <a:pt x="8972994" y="263284"/>
                </a:lnTo>
                <a:lnTo>
                  <a:pt x="9004605" y="258041"/>
                </a:lnTo>
                <a:lnTo>
                  <a:pt x="9016165" y="261258"/>
                </a:lnTo>
                <a:cubicBezTo>
                  <a:pt x="9028775" y="267579"/>
                  <a:pt x="9039083" y="277488"/>
                  <a:pt x="9043297" y="281547"/>
                </a:cubicBezTo>
                <a:lnTo>
                  <a:pt x="9048315" y="279264"/>
                </a:lnTo>
                <a:lnTo>
                  <a:pt x="9054706" y="278538"/>
                </a:lnTo>
                <a:lnTo>
                  <a:pt x="9070919" y="281810"/>
                </a:lnTo>
                <a:lnTo>
                  <a:pt x="9076813" y="283909"/>
                </a:lnTo>
                <a:cubicBezTo>
                  <a:pt x="9080948" y="285030"/>
                  <a:pt x="9083794" y="285362"/>
                  <a:pt x="9085871" y="285133"/>
                </a:cubicBezTo>
                <a:lnTo>
                  <a:pt x="9086159" y="284887"/>
                </a:lnTo>
                <a:lnTo>
                  <a:pt x="9134606" y="288168"/>
                </a:lnTo>
                <a:cubicBezTo>
                  <a:pt x="9149441" y="274272"/>
                  <a:pt x="9194106" y="309414"/>
                  <a:pt x="9195590" y="279568"/>
                </a:cubicBezTo>
                <a:cubicBezTo>
                  <a:pt x="9212898" y="284479"/>
                  <a:pt x="9220866" y="298055"/>
                  <a:pt x="9219336" y="278133"/>
                </a:cubicBezTo>
                <a:cubicBezTo>
                  <a:pt x="9225159" y="279201"/>
                  <a:pt x="9229164" y="278078"/>
                  <a:pt x="9232362" y="275894"/>
                </a:cubicBezTo>
                <a:lnTo>
                  <a:pt x="9283638" y="299924"/>
                </a:lnTo>
                <a:lnTo>
                  <a:pt x="9371484" y="329634"/>
                </a:lnTo>
                <a:lnTo>
                  <a:pt x="9404829" y="339038"/>
                </a:lnTo>
                <a:lnTo>
                  <a:pt x="9427021" y="358784"/>
                </a:lnTo>
                <a:cubicBezTo>
                  <a:pt x="9500124" y="364086"/>
                  <a:pt x="9604652" y="390635"/>
                  <a:pt x="9670844" y="405128"/>
                </a:cubicBezTo>
                <a:cubicBezTo>
                  <a:pt x="9688531" y="417998"/>
                  <a:pt x="9762277" y="426463"/>
                  <a:pt x="9816083" y="416573"/>
                </a:cubicBezTo>
                <a:lnTo>
                  <a:pt x="9936741" y="437044"/>
                </a:lnTo>
                <a:cubicBezTo>
                  <a:pt x="9978091" y="447025"/>
                  <a:pt x="10008641" y="443705"/>
                  <a:pt x="10050093" y="443783"/>
                </a:cubicBezTo>
                <a:cubicBezTo>
                  <a:pt x="10074709" y="448779"/>
                  <a:pt x="10088915" y="449258"/>
                  <a:pt x="10130090" y="459520"/>
                </a:cubicBezTo>
                <a:cubicBezTo>
                  <a:pt x="10137791" y="458564"/>
                  <a:pt x="10165777" y="459877"/>
                  <a:pt x="10173456" y="457749"/>
                </a:cubicBezTo>
                <a:lnTo>
                  <a:pt x="10218232" y="459820"/>
                </a:lnTo>
                <a:lnTo>
                  <a:pt x="10354176" y="471377"/>
                </a:lnTo>
                <a:cubicBezTo>
                  <a:pt x="10367946" y="478917"/>
                  <a:pt x="10417270" y="488110"/>
                  <a:pt x="10430681" y="481226"/>
                </a:cubicBezTo>
                <a:cubicBezTo>
                  <a:pt x="10441804" y="481366"/>
                  <a:pt x="10469025" y="490181"/>
                  <a:pt x="10478169" y="481774"/>
                </a:cubicBezTo>
                <a:cubicBezTo>
                  <a:pt x="10503830" y="488972"/>
                  <a:pt x="10531359" y="489751"/>
                  <a:pt x="10540907" y="485607"/>
                </a:cubicBezTo>
                <a:cubicBezTo>
                  <a:pt x="10569054" y="475472"/>
                  <a:pt x="10590882" y="489185"/>
                  <a:pt x="10614941" y="487592"/>
                </a:cubicBezTo>
                <a:cubicBezTo>
                  <a:pt x="10654657" y="492458"/>
                  <a:pt x="10645652" y="516778"/>
                  <a:pt x="10674098" y="521656"/>
                </a:cubicBezTo>
                <a:cubicBezTo>
                  <a:pt x="10737163" y="537583"/>
                  <a:pt x="10829686" y="559302"/>
                  <a:pt x="10874834" y="574867"/>
                </a:cubicBezTo>
                <a:cubicBezTo>
                  <a:pt x="10919981" y="590432"/>
                  <a:pt x="10878682" y="577481"/>
                  <a:pt x="10944981" y="615042"/>
                </a:cubicBezTo>
                <a:cubicBezTo>
                  <a:pt x="10976235" y="616974"/>
                  <a:pt x="10982969" y="648568"/>
                  <a:pt x="11006376" y="645957"/>
                </a:cubicBezTo>
                <a:cubicBezTo>
                  <a:pt x="11005343" y="630631"/>
                  <a:pt x="11047577" y="676048"/>
                  <a:pt x="11076308" y="675698"/>
                </a:cubicBezTo>
                <a:cubicBezTo>
                  <a:pt x="11093142" y="677175"/>
                  <a:pt x="11131116" y="681348"/>
                  <a:pt x="11148789" y="685041"/>
                </a:cubicBezTo>
                <a:cubicBezTo>
                  <a:pt x="11177310" y="688243"/>
                  <a:pt x="11217768" y="714725"/>
                  <a:pt x="11249129" y="684218"/>
                </a:cubicBezTo>
                <a:cubicBezTo>
                  <a:pt x="11276269" y="697037"/>
                  <a:pt x="11257432" y="693670"/>
                  <a:pt x="11299915" y="692177"/>
                </a:cubicBezTo>
                <a:cubicBezTo>
                  <a:pt x="11314401" y="703224"/>
                  <a:pt x="11371412" y="714421"/>
                  <a:pt x="11386973" y="708209"/>
                </a:cubicBezTo>
                <a:cubicBezTo>
                  <a:pt x="11425657" y="716286"/>
                  <a:pt x="11454555" y="715485"/>
                  <a:pt x="11500105" y="735014"/>
                </a:cubicBezTo>
                <a:cubicBezTo>
                  <a:pt x="11545172" y="751781"/>
                  <a:pt x="11573053" y="787789"/>
                  <a:pt x="11621735" y="789584"/>
                </a:cubicBezTo>
                <a:lnTo>
                  <a:pt x="11691200" y="867902"/>
                </a:lnTo>
                <a:cubicBezTo>
                  <a:pt x="11734106" y="911360"/>
                  <a:pt x="11773008" y="895495"/>
                  <a:pt x="11819427" y="911634"/>
                </a:cubicBezTo>
                <a:lnTo>
                  <a:pt x="11969720" y="964737"/>
                </a:lnTo>
                <a:cubicBezTo>
                  <a:pt x="12009110" y="978008"/>
                  <a:pt x="12010206" y="989588"/>
                  <a:pt x="12055766" y="991268"/>
                </a:cubicBezTo>
                <a:cubicBezTo>
                  <a:pt x="12105723" y="1003445"/>
                  <a:pt x="12068493" y="1020292"/>
                  <a:pt x="12171539" y="995427"/>
                </a:cubicBezTo>
                <a:cubicBezTo>
                  <a:pt x="12174929" y="995822"/>
                  <a:pt x="12180763" y="996228"/>
                  <a:pt x="12187831" y="996580"/>
                </a:cubicBezTo>
                <a:lnTo>
                  <a:pt x="12192000" y="996726"/>
                </a:lnTo>
                <a:lnTo>
                  <a:pt x="12192000" y="4939827"/>
                </a:lnTo>
                <a:lnTo>
                  <a:pt x="0" y="4939827"/>
                </a:lnTo>
                <a:lnTo>
                  <a:pt x="0" y="512043"/>
                </a:lnTo>
                <a:lnTo>
                  <a:pt x="7381" y="512580"/>
                </a:lnTo>
                <a:cubicBezTo>
                  <a:pt x="39359" y="514524"/>
                  <a:pt x="72732" y="514144"/>
                  <a:pt x="100029" y="504758"/>
                </a:cubicBezTo>
                <a:cubicBezTo>
                  <a:pt x="115935" y="525779"/>
                  <a:pt x="143126" y="489229"/>
                  <a:pt x="155244" y="525130"/>
                </a:cubicBezTo>
                <a:cubicBezTo>
                  <a:pt x="173881" y="522487"/>
                  <a:pt x="242791" y="514086"/>
                  <a:pt x="254366" y="534449"/>
                </a:cubicBezTo>
                <a:cubicBezTo>
                  <a:pt x="303041" y="537382"/>
                  <a:pt x="380161" y="541650"/>
                  <a:pt x="447292" y="542725"/>
                </a:cubicBezTo>
                <a:cubicBezTo>
                  <a:pt x="530282" y="553078"/>
                  <a:pt x="572130" y="539673"/>
                  <a:pt x="628105" y="547853"/>
                </a:cubicBezTo>
                <a:cubicBezTo>
                  <a:pt x="661608" y="509671"/>
                  <a:pt x="746152" y="605137"/>
                  <a:pt x="783146" y="591799"/>
                </a:cubicBezTo>
                <a:cubicBezTo>
                  <a:pt x="862499" y="590113"/>
                  <a:pt x="949481" y="579142"/>
                  <a:pt x="1043676" y="591887"/>
                </a:cubicBezTo>
                <a:cubicBezTo>
                  <a:pt x="1120353" y="576991"/>
                  <a:pt x="1172004" y="553592"/>
                  <a:pt x="1281816" y="520946"/>
                </a:cubicBezTo>
                <a:cubicBezTo>
                  <a:pt x="1339915" y="511282"/>
                  <a:pt x="1459480" y="554579"/>
                  <a:pt x="1486347" y="487310"/>
                </a:cubicBezTo>
                <a:cubicBezTo>
                  <a:pt x="1507765" y="532008"/>
                  <a:pt x="1539168" y="465954"/>
                  <a:pt x="1568079" y="462531"/>
                </a:cubicBezTo>
                <a:cubicBezTo>
                  <a:pt x="1587821" y="491525"/>
                  <a:pt x="1601468" y="469316"/>
                  <a:pt x="1622516" y="466058"/>
                </a:cubicBezTo>
                <a:cubicBezTo>
                  <a:pt x="1630056" y="483510"/>
                  <a:pt x="1647504" y="484261"/>
                  <a:pt x="1655457" y="465359"/>
                </a:cubicBezTo>
                <a:cubicBezTo>
                  <a:pt x="1651800" y="419723"/>
                  <a:pt x="1709718" y="447719"/>
                  <a:pt x="1717454" y="417203"/>
                </a:cubicBezTo>
                <a:cubicBezTo>
                  <a:pt x="1753115" y="414011"/>
                  <a:pt x="1882851" y="412376"/>
                  <a:pt x="1913794" y="365255"/>
                </a:cubicBezTo>
                <a:cubicBezTo>
                  <a:pt x="2001060" y="361067"/>
                  <a:pt x="2099559" y="366414"/>
                  <a:pt x="2129762" y="367832"/>
                </a:cubicBezTo>
                <a:cubicBezTo>
                  <a:pt x="2215380" y="355065"/>
                  <a:pt x="2248807" y="343296"/>
                  <a:pt x="2376970" y="350129"/>
                </a:cubicBezTo>
                <a:cubicBezTo>
                  <a:pt x="2393251" y="360463"/>
                  <a:pt x="2473371" y="379419"/>
                  <a:pt x="2480155" y="359227"/>
                </a:cubicBezTo>
                <a:cubicBezTo>
                  <a:pt x="2520060" y="359505"/>
                  <a:pt x="2561270" y="311415"/>
                  <a:pt x="2586782" y="339352"/>
                </a:cubicBezTo>
                <a:cubicBezTo>
                  <a:pt x="2585230" y="294982"/>
                  <a:pt x="2653633" y="316689"/>
                  <a:pt x="2679617" y="305383"/>
                </a:cubicBezTo>
                <a:cubicBezTo>
                  <a:pt x="2721434" y="266011"/>
                  <a:pt x="2746765" y="276002"/>
                  <a:pt x="2788947" y="250375"/>
                </a:cubicBezTo>
                <a:cubicBezTo>
                  <a:pt x="2851672" y="235447"/>
                  <a:pt x="2913075" y="252766"/>
                  <a:pt x="2965530" y="245958"/>
                </a:cubicBezTo>
                <a:cubicBezTo>
                  <a:pt x="3001911" y="238336"/>
                  <a:pt x="3090203" y="217828"/>
                  <a:pt x="3103677" y="209527"/>
                </a:cubicBezTo>
                <a:lnTo>
                  <a:pt x="3126759" y="211226"/>
                </a:lnTo>
                <a:cubicBezTo>
                  <a:pt x="3136908" y="211889"/>
                  <a:pt x="3148903" y="212490"/>
                  <a:pt x="3164020" y="212779"/>
                </a:cubicBezTo>
                <a:cubicBezTo>
                  <a:pt x="3225474" y="210084"/>
                  <a:pt x="3231859" y="218227"/>
                  <a:pt x="3285019" y="220535"/>
                </a:cubicBezTo>
                <a:cubicBezTo>
                  <a:pt x="3318541" y="222809"/>
                  <a:pt x="3359787" y="223898"/>
                  <a:pt x="3365154" y="226416"/>
                </a:cubicBezTo>
                <a:lnTo>
                  <a:pt x="3367507" y="225416"/>
                </a:lnTo>
                <a:cubicBezTo>
                  <a:pt x="3377583" y="223667"/>
                  <a:pt x="3383502" y="224760"/>
                  <a:pt x="3387567" y="227103"/>
                </a:cubicBezTo>
                <a:lnTo>
                  <a:pt x="3498001" y="231941"/>
                </a:lnTo>
                <a:cubicBezTo>
                  <a:pt x="3513569" y="226158"/>
                  <a:pt x="3539132" y="232525"/>
                  <a:pt x="3561557" y="228095"/>
                </a:cubicBezTo>
                <a:cubicBezTo>
                  <a:pt x="3574944" y="230843"/>
                  <a:pt x="3597426" y="216287"/>
                  <a:pt x="3611920" y="218094"/>
                </a:cubicBezTo>
                <a:lnTo>
                  <a:pt x="3620528" y="218788"/>
                </a:lnTo>
                <a:lnTo>
                  <a:pt x="3620766" y="218511"/>
                </a:lnTo>
                <a:cubicBezTo>
                  <a:pt x="3622780" y="218042"/>
                  <a:pt x="3625663" y="218038"/>
                  <a:pt x="3629977" y="218664"/>
                </a:cubicBezTo>
                <a:lnTo>
                  <a:pt x="3636217" y="220048"/>
                </a:lnTo>
                <a:lnTo>
                  <a:pt x="3709484" y="186927"/>
                </a:lnTo>
                <a:cubicBezTo>
                  <a:pt x="3731015" y="183190"/>
                  <a:pt x="3745790" y="180810"/>
                  <a:pt x="3761342" y="177474"/>
                </a:cubicBezTo>
                <a:lnTo>
                  <a:pt x="3799748" y="167154"/>
                </a:lnTo>
                <a:lnTo>
                  <a:pt x="3922756" y="194044"/>
                </a:lnTo>
                <a:cubicBezTo>
                  <a:pt x="3960877" y="203465"/>
                  <a:pt x="3965250" y="215357"/>
                  <a:pt x="4028476" y="223679"/>
                </a:cubicBezTo>
                <a:cubicBezTo>
                  <a:pt x="4088751" y="228019"/>
                  <a:pt x="4139112" y="248870"/>
                  <a:pt x="4191582" y="238952"/>
                </a:cubicBezTo>
                <a:cubicBezTo>
                  <a:pt x="4210842" y="254091"/>
                  <a:pt x="4229809" y="260810"/>
                  <a:pt x="4251024" y="240874"/>
                </a:cubicBezTo>
                <a:cubicBezTo>
                  <a:pt x="4306627" y="250935"/>
                  <a:pt x="4317066" y="281625"/>
                  <a:pt x="4355275" y="260205"/>
                </a:cubicBezTo>
                <a:cubicBezTo>
                  <a:pt x="4390577" y="327090"/>
                  <a:pt x="4385658" y="272111"/>
                  <a:pt x="4423807" y="270366"/>
                </a:cubicBezTo>
                <a:cubicBezTo>
                  <a:pt x="4457666" y="271864"/>
                  <a:pt x="4523223" y="267475"/>
                  <a:pt x="4558432" y="269194"/>
                </a:cubicBezTo>
                <a:cubicBezTo>
                  <a:pt x="4594553" y="230955"/>
                  <a:pt x="4596517" y="287120"/>
                  <a:pt x="4635061" y="280682"/>
                </a:cubicBezTo>
                <a:cubicBezTo>
                  <a:pt x="4676560" y="281955"/>
                  <a:pt x="4741782" y="292968"/>
                  <a:pt x="4807427" y="276835"/>
                </a:cubicBezTo>
                <a:cubicBezTo>
                  <a:pt x="4876769" y="256626"/>
                  <a:pt x="4951997" y="249407"/>
                  <a:pt x="5028933" y="183887"/>
                </a:cubicBezTo>
                <a:cubicBezTo>
                  <a:pt x="5044713" y="164149"/>
                  <a:pt x="5073685" y="161161"/>
                  <a:pt x="5093642" y="177214"/>
                </a:cubicBezTo>
                <a:cubicBezTo>
                  <a:pt x="5097077" y="179978"/>
                  <a:pt x="5100108" y="183212"/>
                  <a:pt x="5102642" y="186816"/>
                </a:cubicBezTo>
                <a:cubicBezTo>
                  <a:pt x="5150234" y="139156"/>
                  <a:pt x="5169674" y="190314"/>
                  <a:pt x="5193590" y="156458"/>
                </a:cubicBezTo>
                <a:cubicBezTo>
                  <a:pt x="5257854" y="151722"/>
                  <a:pt x="5301917" y="175841"/>
                  <a:pt x="5323922" y="146332"/>
                </a:cubicBezTo>
                <a:cubicBezTo>
                  <a:pt x="5355266" y="153538"/>
                  <a:pt x="5392601" y="198271"/>
                  <a:pt x="5421860" y="167298"/>
                </a:cubicBezTo>
                <a:cubicBezTo>
                  <a:pt x="5420630" y="196364"/>
                  <a:pt x="5461576" y="151467"/>
                  <a:pt x="5476948" y="173249"/>
                </a:cubicBezTo>
                <a:cubicBezTo>
                  <a:pt x="5487334" y="191763"/>
                  <a:pt x="5502178" y="182456"/>
                  <a:pt x="5516842" y="184018"/>
                </a:cubicBezTo>
                <a:cubicBezTo>
                  <a:pt x="5533140" y="200158"/>
                  <a:pt x="5599828" y="189750"/>
                  <a:pt x="5619415" y="176781"/>
                </a:cubicBezTo>
                <a:cubicBezTo>
                  <a:pt x="5690073" y="168499"/>
                  <a:pt x="5748631" y="186964"/>
                  <a:pt x="5789867" y="150304"/>
                </a:cubicBezTo>
                <a:cubicBezTo>
                  <a:pt x="5802836" y="146282"/>
                  <a:pt x="5814753" y="145947"/>
                  <a:pt x="5825953" y="147907"/>
                </a:cubicBezTo>
                <a:lnTo>
                  <a:pt x="5856168" y="158719"/>
                </a:lnTo>
                <a:lnTo>
                  <a:pt x="5862476" y="172447"/>
                </a:lnTo>
                <a:lnTo>
                  <a:pt x="5882195" y="173195"/>
                </a:lnTo>
                <a:lnTo>
                  <a:pt x="5952585" y="161012"/>
                </a:lnTo>
                <a:cubicBezTo>
                  <a:pt x="5962273" y="166588"/>
                  <a:pt x="5992020" y="151579"/>
                  <a:pt x="6001964" y="154786"/>
                </a:cubicBezTo>
                <a:cubicBezTo>
                  <a:pt x="6061748" y="122178"/>
                  <a:pt x="6101539" y="131534"/>
                  <a:pt x="6184207" y="132658"/>
                </a:cubicBezTo>
                <a:cubicBezTo>
                  <a:pt x="6266582" y="127016"/>
                  <a:pt x="6286876" y="151859"/>
                  <a:pt x="6415830" y="136006"/>
                </a:cubicBezTo>
                <a:cubicBezTo>
                  <a:pt x="6563502" y="116945"/>
                  <a:pt x="6684679" y="79367"/>
                  <a:pt x="6756965" y="57636"/>
                </a:cubicBezTo>
                <a:cubicBezTo>
                  <a:pt x="6761544" y="48663"/>
                  <a:pt x="6812642" y="36519"/>
                  <a:pt x="6819400" y="30742"/>
                </a:cubicBezTo>
                <a:lnTo>
                  <a:pt x="6986370" y="12659"/>
                </a:lnTo>
                <a:lnTo>
                  <a:pt x="6989536" y="14528"/>
                </a:lnTo>
                <a:cubicBezTo>
                  <a:pt x="7002946" y="17364"/>
                  <a:pt x="7010700" y="14716"/>
                  <a:pt x="7015933" y="9653"/>
                </a:cubicBezTo>
                <a:lnTo>
                  <a:pt x="7020592" y="1651"/>
                </a:lnTo>
                <a:lnTo>
                  <a:pt x="702590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8558" y="5198168"/>
            <a:ext cx="7394713" cy="642797"/>
          </a:xfrm>
        </p:spPr>
        <p:txBody>
          <a:bodyPr>
            <a:normAutofit/>
          </a:bodyPr>
          <a:lstStyle/>
          <a:p>
            <a:r>
              <a:rPr lang="en-US" sz="3100" dirty="0"/>
              <a:t>Carbon Cycling – Carbon’s </a:t>
            </a:r>
            <a:r>
              <a:rPr lang="en-US" sz="3100"/>
              <a:t>Travel Itinerary: A</a:t>
            </a:r>
            <a:endParaRPr lang="en-US" sz="310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389D0BC-BA1D-4360-88F9-D9ECCBDAB5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462" y="647758"/>
            <a:ext cx="6266329" cy="439265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diagram of carbon cycle&#10;&#10;AI-generated content may be incorrect.">
            <a:extLst>
              <a:ext uri="{FF2B5EF4-FFF2-40B4-BE49-F238E27FC236}">
                <a16:creationId xmlns:a16="http://schemas.microsoft.com/office/drawing/2014/main" id="{32704773-2F79-89E1-F4E0-0EC16EB0D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2" b="3046"/>
          <a:stretch>
            <a:fillRect/>
          </a:stretch>
        </p:blipFill>
        <p:spPr>
          <a:xfrm>
            <a:off x="1559859" y="805516"/>
            <a:ext cx="6024282" cy="407402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72B863-CEEB-03F1-C237-EEFDCC657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8C670B-668A-8642-D16D-00CD65A3B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CC3FBFB-E06A-F6AE-903E-8EA392ADA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E780155-AC17-DED0-0135-7F0587BF23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918174"/>
            <a:ext cx="9144000" cy="4939827"/>
          </a:xfrm>
          <a:custGeom>
            <a:avLst/>
            <a:gdLst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499101 w 12192000"/>
              <a:gd name="connsiteY144" fmla="*/ 232983 h 4939827"/>
              <a:gd name="connsiteX145" fmla="*/ 4558432 w 12192000"/>
              <a:gd name="connsiteY145" fmla="*/ 269194 h 4939827"/>
              <a:gd name="connsiteX146" fmla="*/ 4635061 w 12192000"/>
              <a:gd name="connsiteY146" fmla="*/ 280682 h 4939827"/>
              <a:gd name="connsiteX147" fmla="*/ 4680829 w 12192000"/>
              <a:gd name="connsiteY147" fmla="*/ 287953 h 4939827"/>
              <a:gd name="connsiteX148" fmla="*/ 4807427 w 12192000"/>
              <a:gd name="connsiteY148" fmla="*/ 276835 h 4939827"/>
              <a:gd name="connsiteX149" fmla="*/ 5028933 w 12192000"/>
              <a:gd name="connsiteY149" fmla="*/ 183887 h 4939827"/>
              <a:gd name="connsiteX150" fmla="*/ 5093642 w 12192000"/>
              <a:gd name="connsiteY150" fmla="*/ 177214 h 4939827"/>
              <a:gd name="connsiteX151" fmla="*/ 5102642 w 12192000"/>
              <a:gd name="connsiteY151" fmla="*/ 186816 h 4939827"/>
              <a:gd name="connsiteX152" fmla="*/ 5193590 w 12192000"/>
              <a:gd name="connsiteY152" fmla="*/ 136361 h 4939827"/>
              <a:gd name="connsiteX153" fmla="*/ 5323922 w 12192000"/>
              <a:gd name="connsiteY153" fmla="*/ 146332 h 4939827"/>
              <a:gd name="connsiteX154" fmla="*/ 5421860 w 12192000"/>
              <a:gd name="connsiteY154" fmla="*/ 167298 h 4939827"/>
              <a:gd name="connsiteX155" fmla="*/ 5476948 w 12192000"/>
              <a:gd name="connsiteY155" fmla="*/ 173249 h 4939827"/>
              <a:gd name="connsiteX156" fmla="*/ 5516842 w 12192000"/>
              <a:gd name="connsiteY156" fmla="*/ 184018 h 4939827"/>
              <a:gd name="connsiteX157" fmla="*/ 5619415 w 12192000"/>
              <a:gd name="connsiteY157" fmla="*/ 176781 h 4939827"/>
              <a:gd name="connsiteX158" fmla="*/ 5789867 w 12192000"/>
              <a:gd name="connsiteY158" fmla="*/ 150304 h 4939827"/>
              <a:gd name="connsiteX159" fmla="*/ 5825953 w 12192000"/>
              <a:gd name="connsiteY159" fmla="*/ 147907 h 4939827"/>
              <a:gd name="connsiteX160" fmla="*/ 5856168 w 12192000"/>
              <a:gd name="connsiteY160" fmla="*/ 158719 h 4939827"/>
              <a:gd name="connsiteX161" fmla="*/ 5862476 w 12192000"/>
              <a:gd name="connsiteY161" fmla="*/ 172447 h 4939827"/>
              <a:gd name="connsiteX162" fmla="*/ 5882195 w 12192000"/>
              <a:gd name="connsiteY162" fmla="*/ 173195 h 4939827"/>
              <a:gd name="connsiteX163" fmla="*/ 5887271 w 12192000"/>
              <a:gd name="connsiteY163" fmla="*/ 176084 h 4939827"/>
              <a:gd name="connsiteX164" fmla="*/ 5916552 w 12192000"/>
              <a:gd name="connsiteY164" fmla="*/ 189955 h 4939827"/>
              <a:gd name="connsiteX165" fmla="*/ 5983240 w 12192000"/>
              <a:gd name="connsiteY165" fmla="*/ 152755 h 4939827"/>
              <a:gd name="connsiteX166" fmla="*/ 6061852 w 12192000"/>
              <a:gd name="connsiteY166" fmla="*/ 161953 h 4939827"/>
              <a:gd name="connsiteX167" fmla="*/ 6408386 w 12192000"/>
              <a:gd name="connsiteY167" fmla="*/ 157590 h 4939827"/>
              <a:gd name="connsiteX168" fmla="*/ 6531386 w 12192000"/>
              <a:gd name="connsiteY168" fmla="*/ 156103 h 4939827"/>
              <a:gd name="connsiteX169" fmla="*/ 6721509 w 12192000"/>
              <a:gd name="connsiteY169" fmla="*/ 54829 h 4939827"/>
              <a:gd name="connsiteX170" fmla="*/ 6947884 w 12192000"/>
              <a:gd name="connsiteY170" fmla="*/ 47587 h 4939827"/>
              <a:gd name="connsiteX171" fmla="*/ 6965101 w 12192000"/>
              <a:gd name="connsiteY171" fmla="*/ 25718 h 4939827"/>
              <a:gd name="connsiteX172" fmla="*/ 6986370 w 12192000"/>
              <a:gd name="connsiteY172" fmla="*/ 12659 h 4939827"/>
              <a:gd name="connsiteX173" fmla="*/ 6989536 w 12192000"/>
              <a:gd name="connsiteY173" fmla="*/ 14528 h 4939827"/>
              <a:gd name="connsiteX174" fmla="*/ 7015933 w 12192000"/>
              <a:gd name="connsiteY174" fmla="*/ 9653 h 4939827"/>
              <a:gd name="connsiteX175" fmla="*/ 7020592 w 12192000"/>
              <a:gd name="connsiteY175" fmla="*/ 1651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435843 w 12192000"/>
              <a:gd name="connsiteY143" fmla="*/ 234325 h 4939827"/>
              <a:gd name="connsiteX144" fmla="*/ 4558432 w 12192000"/>
              <a:gd name="connsiteY144" fmla="*/ 269194 h 4939827"/>
              <a:gd name="connsiteX145" fmla="*/ 4635061 w 12192000"/>
              <a:gd name="connsiteY145" fmla="*/ 280682 h 4939827"/>
              <a:gd name="connsiteX146" fmla="*/ 4680829 w 12192000"/>
              <a:gd name="connsiteY146" fmla="*/ 287953 h 4939827"/>
              <a:gd name="connsiteX147" fmla="*/ 4807427 w 12192000"/>
              <a:gd name="connsiteY147" fmla="*/ 276835 h 4939827"/>
              <a:gd name="connsiteX148" fmla="*/ 5028933 w 12192000"/>
              <a:gd name="connsiteY148" fmla="*/ 183887 h 4939827"/>
              <a:gd name="connsiteX149" fmla="*/ 5093642 w 12192000"/>
              <a:gd name="connsiteY149" fmla="*/ 177214 h 4939827"/>
              <a:gd name="connsiteX150" fmla="*/ 5102642 w 12192000"/>
              <a:gd name="connsiteY150" fmla="*/ 186816 h 4939827"/>
              <a:gd name="connsiteX151" fmla="*/ 5193590 w 12192000"/>
              <a:gd name="connsiteY151" fmla="*/ 136361 h 4939827"/>
              <a:gd name="connsiteX152" fmla="*/ 5323922 w 12192000"/>
              <a:gd name="connsiteY152" fmla="*/ 146332 h 4939827"/>
              <a:gd name="connsiteX153" fmla="*/ 5421860 w 12192000"/>
              <a:gd name="connsiteY153" fmla="*/ 167298 h 4939827"/>
              <a:gd name="connsiteX154" fmla="*/ 5476948 w 12192000"/>
              <a:gd name="connsiteY154" fmla="*/ 173249 h 4939827"/>
              <a:gd name="connsiteX155" fmla="*/ 5516842 w 12192000"/>
              <a:gd name="connsiteY155" fmla="*/ 184018 h 4939827"/>
              <a:gd name="connsiteX156" fmla="*/ 5619415 w 12192000"/>
              <a:gd name="connsiteY156" fmla="*/ 176781 h 4939827"/>
              <a:gd name="connsiteX157" fmla="*/ 5789867 w 12192000"/>
              <a:gd name="connsiteY157" fmla="*/ 150304 h 4939827"/>
              <a:gd name="connsiteX158" fmla="*/ 5825953 w 12192000"/>
              <a:gd name="connsiteY158" fmla="*/ 147907 h 4939827"/>
              <a:gd name="connsiteX159" fmla="*/ 5856168 w 12192000"/>
              <a:gd name="connsiteY159" fmla="*/ 158719 h 4939827"/>
              <a:gd name="connsiteX160" fmla="*/ 5862476 w 12192000"/>
              <a:gd name="connsiteY160" fmla="*/ 172447 h 4939827"/>
              <a:gd name="connsiteX161" fmla="*/ 5882195 w 12192000"/>
              <a:gd name="connsiteY161" fmla="*/ 173195 h 4939827"/>
              <a:gd name="connsiteX162" fmla="*/ 5887271 w 12192000"/>
              <a:gd name="connsiteY162" fmla="*/ 176084 h 4939827"/>
              <a:gd name="connsiteX163" fmla="*/ 5916552 w 12192000"/>
              <a:gd name="connsiteY163" fmla="*/ 189955 h 4939827"/>
              <a:gd name="connsiteX164" fmla="*/ 5983240 w 12192000"/>
              <a:gd name="connsiteY164" fmla="*/ 152755 h 4939827"/>
              <a:gd name="connsiteX165" fmla="*/ 6061852 w 12192000"/>
              <a:gd name="connsiteY165" fmla="*/ 161953 h 4939827"/>
              <a:gd name="connsiteX166" fmla="*/ 6408386 w 12192000"/>
              <a:gd name="connsiteY166" fmla="*/ 157590 h 4939827"/>
              <a:gd name="connsiteX167" fmla="*/ 6531386 w 12192000"/>
              <a:gd name="connsiteY167" fmla="*/ 156103 h 4939827"/>
              <a:gd name="connsiteX168" fmla="*/ 6721509 w 12192000"/>
              <a:gd name="connsiteY168" fmla="*/ 54829 h 4939827"/>
              <a:gd name="connsiteX169" fmla="*/ 6947884 w 12192000"/>
              <a:gd name="connsiteY169" fmla="*/ 47587 h 4939827"/>
              <a:gd name="connsiteX170" fmla="*/ 6965101 w 12192000"/>
              <a:gd name="connsiteY170" fmla="*/ 25718 h 4939827"/>
              <a:gd name="connsiteX171" fmla="*/ 6986370 w 12192000"/>
              <a:gd name="connsiteY171" fmla="*/ 12659 h 4939827"/>
              <a:gd name="connsiteX172" fmla="*/ 6989536 w 12192000"/>
              <a:gd name="connsiteY172" fmla="*/ 14528 h 4939827"/>
              <a:gd name="connsiteX173" fmla="*/ 7015933 w 12192000"/>
              <a:gd name="connsiteY173" fmla="*/ 9653 h 4939827"/>
              <a:gd name="connsiteX174" fmla="*/ 7020592 w 12192000"/>
              <a:gd name="connsiteY174" fmla="*/ 1651 h 4939827"/>
              <a:gd name="connsiteX175" fmla="*/ 7025905 w 12192000"/>
              <a:gd name="connsiteY17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680829 w 12192000"/>
              <a:gd name="connsiteY145" fmla="*/ 287953 h 4939827"/>
              <a:gd name="connsiteX146" fmla="*/ 4807427 w 12192000"/>
              <a:gd name="connsiteY146" fmla="*/ 276835 h 4939827"/>
              <a:gd name="connsiteX147" fmla="*/ 5028933 w 12192000"/>
              <a:gd name="connsiteY147" fmla="*/ 183887 h 4939827"/>
              <a:gd name="connsiteX148" fmla="*/ 5093642 w 12192000"/>
              <a:gd name="connsiteY148" fmla="*/ 177214 h 4939827"/>
              <a:gd name="connsiteX149" fmla="*/ 5102642 w 12192000"/>
              <a:gd name="connsiteY149" fmla="*/ 186816 h 4939827"/>
              <a:gd name="connsiteX150" fmla="*/ 5193590 w 12192000"/>
              <a:gd name="connsiteY150" fmla="*/ 136361 h 4939827"/>
              <a:gd name="connsiteX151" fmla="*/ 5323922 w 12192000"/>
              <a:gd name="connsiteY151" fmla="*/ 146332 h 4939827"/>
              <a:gd name="connsiteX152" fmla="*/ 5421860 w 12192000"/>
              <a:gd name="connsiteY152" fmla="*/ 167298 h 4939827"/>
              <a:gd name="connsiteX153" fmla="*/ 5476948 w 12192000"/>
              <a:gd name="connsiteY153" fmla="*/ 173249 h 4939827"/>
              <a:gd name="connsiteX154" fmla="*/ 5516842 w 12192000"/>
              <a:gd name="connsiteY154" fmla="*/ 184018 h 4939827"/>
              <a:gd name="connsiteX155" fmla="*/ 5619415 w 12192000"/>
              <a:gd name="connsiteY155" fmla="*/ 176781 h 4939827"/>
              <a:gd name="connsiteX156" fmla="*/ 5789867 w 12192000"/>
              <a:gd name="connsiteY156" fmla="*/ 150304 h 4939827"/>
              <a:gd name="connsiteX157" fmla="*/ 5825953 w 12192000"/>
              <a:gd name="connsiteY157" fmla="*/ 147907 h 4939827"/>
              <a:gd name="connsiteX158" fmla="*/ 5856168 w 12192000"/>
              <a:gd name="connsiteY158" fmla="*/ 158719 h 4939827"/>
              <a:gd name="connsiteX159" fmla="*/ 5862476 w 12192000"/>
              <a:gd name="connsiteY159" fmla="*/ 172447 h 4939827"/>
              <a:gd name="connsiteX160" fmla="*/ 5882195 w 12192000"/>
              <a:gd name="connsiteY160" fmla="*/ 173195 h 4939827"/>
              <a:gd name="connsiteX161" fmla="*/ 5887271 w 12192000"/>
              <a:gd name="connsiteY161" fmla="*/ 176084 h 4939827"/>
              <a:gd name="connsiteX162" fmla="*/ 5916552 w 12192000"/>
              <a:gd name="connsiteY162" fmla="*/ 189955 h 4939827"/>
              <a:gd name="connsiteX163" fmla="*/ 5983240 w 12192000"/>
              <a:gd name="connsiteY163" fmla="*/ 152755 h 4939827"/>
              <a:gd name="connsiteX164" fmla="*/ 6061852 w 12192000"/>
              <a:gd name="connsiteY164" fmla="*/ 161953 h 4939827"/>
              <a:gd name="connsiteX165" fmla="*/ 6408386 w 12192000"/>
              <a:gd name="connsiteY165" fmla="*/ 157590 h 4939827"/>
              <a:gd name="connsiteX166" fmla="*/ 6531386 w 12192000"/>
              <a:gd name="connsiteY166" fmla="*/ 156103 h 4939827"/>
              <a:gd name="connsiteX167" fmla="*/ 6721509 w 12192000"/>
              <a:gd name="connsiteY167" fmla="*/ 54829 h 4939827"/>
              <a:gd name="connsiteX168" fmla="*/ 6947884 w 12192000"/>
              <a:gd name="connsiteY168" fmla="*/ 47587 h 4939827"/>
              <a:gd name="connsiteX169" fmla="*/ 6965101 w 12192000"/>
              <a:gd name="connsiteY169" fmla="*/ 25718 h 4939827"/>
              <a:gd name="connsiteX170" fmla="*/ 6986370 w 12192000"/>
              <a:gd name="connsiteY170" fmla="*/ 12659 h 4939827"/>
              <a:gd name="connsiteX171" fmla="*/ 6989536 w 12192000"/>
              <a:gd name="connsiteY171" fmla="*/ 14528 h 4939827"/>
              <a:gd name="connsiteX172" fmla="*/ 7015933 w 12192000"/>
              <a:gd name="connsiteY172" fmla="*/ 9653 h 4939827"/>
              <a:gd name="connsiteX173" fmla="*/ 7020592 w 12192000"/>
              <a:gd name="connsiteY173" fmla="*/ 1651 h 4939827"/>
              <a:gd name="connsiteX174" fmla="*/ 7025905 w 12192000"/>
              <a:gd name="connsiteY17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08386 w 12192000"/>
              <a:gd name="connsiteY164" fmla="*/ 157590 h 4939827"/>
              <a:gd name="connsiteX165" fmla="*/ 6531386 w 12192000"/>
              <a:gd name="connsiteY165" fmla="*/ 156103 h 4939827"/>
              <a:gd name="connsiteX166" fmla="*/ 6721509 w 12192000"/>
              <a:gd name="connsiteY166" fmla="*/ 54829 h 4939827"/>
              <a:gd name="connsiteX167" fmla="*/ 6947884 w 12192000"/>
              <a:gd name="connsiteY167" fmla="*/ 47587 h 4939827"/>
              <a:gd name="connsiteX168" fmla="*/ 6965101 w 12192000"/>
              <a:gd name="connsiteY168" fmla="*/ 25718 h 4939827"/>
              <a:gd name="connsiteX169" fmla="*/ 6986370 w 12192000"/>
              <a:gd name="connsiteY169" fmla="*/ 12659 h 4939827"/>
              <a:gd name="connsiteX170" fmla="*/ 6989536 w 12192000"/>
              <a:gd name="connsiteY170" fmla="*/ 14528 h 4939827"/>
              <a:gd name="connsiteX171" fmla="*/ 7015933 w 12192000"/>
              <a:gd name="connsiteY171" fmla="*/ 9653 h 4939827"/>
              <a:gd name="connsiteX172" fmla="*/ 7020592 w 12192000"/>
              <a:gd name="connsiteY172" fmla="*/ 1651 h 4939827"/>
              <a:gd name="connsiteX173" fmla="*/ 7025905 w 12192000"/>
              <a:gd name="connsiteY17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21509 w 12192000"/>
              <a:gd name="connsiteY165" fmla="*/ 54829 h 4939827"/>
              <a:gd name="connsiteX166" fmla="*/ 6947884 w 12192000"/>
              <a:gd name="connsiteY166" fmla="*/ 47587 h 4939827"/>
              <a:gd name="connsiteX167" fmla="*/ 6965101 w 12192000"/>
              <a:gd name="connsiteY167" fmla="*/ 25718 h 4939827"/>
              <a:gd name="connsiteX168" fmla="*/ 6986370 w 12192000"/>
              <a:gd name="connsiteY168" fmla="*/ 12659 h 4939827"/>
              <a:gd name="connsiteX169" fmla="*/ 6989536 w 12192000"/>
              <a:gd name="connsiteY169" fmla="*/ 14528 h 4939827"/>
              <a:gd name="connsiteX170" fmla="*/ 7015933 w 12192000"/>
              <a:gd name="connsiteY170" fmla="*/ 9653 h 4939827"/>
              <a:gd name="connsiteX171" fmla="*/ 7020592 w 12192000"/>
              <a:gd name="connsiteY171" fmla="*/ 1651 h 4939827"/>
              <a:gd name="connsiteX172" fmla="*/ 7025905 w 12192000"/>
              <a:gd name="connsiteY17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947884 w 12192000"/>
              <a:gd name="connsiteY165" fmla="*/ 47587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531386 w 12192000"/>
              <a:gd name="connsiteY164" fmla="*/ 156103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061852 w 12192000"/>
              <a:gd name="connsiteY163" fmla="*/ 161953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37675 w 12192000"/>
              <a:gd name="connsiteY17" fmla="*/ 204438 h 4939827"/>
              <a:gd name="connsiteX18" fmla="*/ 7952584 w 12192000"/>
              <a:gd name="connsiteY18" fmla="*/ 170181 h 4939827"/>
              <a:gd name="connsiteX19" fmla="*/ 8009534 w 12192000"/>
              <a:gd name="connsiteY19" fmla="*/ 176441 h 4939827"/>
              <a:gd name="connsiteX20" fmla="*/ 8058681 w 12192000"/>
              <a:gd name="connsiteY20" fmla="*/ 219431 h 4939827"/>
              <a:gd name="connsiteX21" fmla="*/ 8126175 w 12192000"/>
              <a:gd name="connsiteY21" fmla="*/ 240005 h 4939827"/>
              <a:gd name="connsiteX22" fmla="*/ 8166439 w 12192000"/>
              <a:gd name="connsiteY22" fmla="*/ 252699 h 4939827"/>
              <a:gd name="connsiteX23" fmla="*/ 8281371 w 12192000"/>
              <a:gd name="connsiteY23" fmla="*/ 256875 h 4939827"/>
              <a:gd name="connsiteX24" fmla="*/ 8381609 w 12192000"/>
              <a:gd name="connsiteY24" fmla="*/ 240618 h 4939827"/>
              <a:gd name="connsiteX25" fmla="*/ 8406759 w 12192000"/>
              <a:gd name="connsiteY25" fmla="*/ 232517 h 4939827"/>
              <a:gd name="connsiteX26" fmla="*/ 8426506 w 12192000"/>
              <a:gd name="connsiteY26" fmla="*/ 241842 h 4939827"/>
              <a:gd name="connsiteX27" fmla="*/ 8427949 w 12192000"/>
              <a:gd name="connsiteY27" fmla="*/ 240981 h 4939827"/>
              <a:gd name="connsiteX28" fmla="*/ 8441468 w 12192000"/>
              <a:gd name="connsiteY28" fmla="*/ 241157 h 4939827"/>
              <a:gd name="connsiteX29" fmla="*/ 8565757 w 12192000"/>
              <a:gd name="connsiteY29" fmla="*/ 255317 h 4939827"/>
              <a:gd name="connsiteX30" fmla="*/ 8573171 w 12192000"/>
              <a:gd name="connsiteY30" fmla="*/ 258426 h 4939827"/>
              <a:gd name="connsiteX31" fmla="*/ 8573548 w 12192000"/>
              <a:gd name="connsiteY31" fmla="*/ 258241 h 4939827"/>
              <a:gd name="connsiteX32" fmla="*/ 8581827 w 12192000"/>
              <a:gd name="connsiteY32" fmla="*/ 261028 h 4939827"/>
              <a:gd name="connsiteX33" fmla="*/ 8586687 w 12192000"/>
              <a:gd name="connsiteY33" fmla="*/ 264089 h 4939827"/>
              <a:gd name="connsiteX34" fmla="*/ 8601067 w 12192000"/>
              <a:gd name="connsiteY34" fmla="*/ 270114 h 4939827"/>
              <a:gd name="connsiteX35" fmla="*/ 8672650 w 12192000"/>
              <a:gd name="connsiteY35" fmla="*/ 254821 h 4939827"/>
              <a:gd name="connsiteX36" fmla="*/ 8785543 w 12192000"/>
              <a:gd name="connsiteY36" fmla="*/ 263406 h 4939827"/>
              <a:gd name="connsiteX37" fmla="*/ 8830588 w 12192000"/>
              <a:gd name="connsiteY37" fmla="*/ 265483 h 4939827"/>
              <a:gd name="connsiteX38" fmla="*/ 8905142 w 12192000"/>
              <a:gd name="connsiteY38" fmla="*/ 264958 h 4939827"/>
              <a:gd name="connsiteX39" fmla="*/ 8968582 w 12192000"/>
              <a:gd name="connsiteY39" fmla="*/ 262728 h 4939827"/>
              <a:gd name="connsiteX40" fmla="*/ 8972994 w 12192000"/>
              <a:gd name="connsiteY40" fmla="*/ 263284 h 4939827"/>
              <a:gd name="connsiteX41" fmla="*/ 9004605 w 12192000"/>
              <a:gd name="connsiteY41" fmla="*/ 258041 h 4939827"/>
              <a:gd name="connsiteX42" fmla="*/ 9016165 w 12192000"/>
              <a:gd name="connsiteY42" fmla="*/ 261258 h 4939827"/>
              <a:gd name="connsiteX43" fmla="*/ 9043297 w 12192000"/>
              <a:gd name="connsiteY43" fmla="*/ 281547 h 4939827"/>
              <a:gd name="connsiteX44" fmla="*/ 9048315 w 12192000"/>
              <a:gd name="connsiteY44" fmla="*/ 279264 h 4939827"/>
              <a:gd name="connsiteX45" fmla="*/ 9054706 w 12192000"/>
              <a:gd name="connsiteY45" fmla="*/ 278538 h 4939827"/>
              <a:gd name="connsiteX46" fmla="*/ 9070919 w 12192000"/>
              <a:gd name="connsiteY46" fmla="*/ 281810 h 4939827"/>
              <a:gd name="connsiteX47" fmla="*/ 9076813 w 12192000"/>
              <a:gd name="connsiteY47" fmla="*/ 283909 h 4939827"/>
              <a:gd name="connsiteX48" fmla="*/ 9085871 w 12192000"/>
              <a:gd name="connsiteY48" fmla="*/ 285133 h 4939827"/>
              <a:gd name="connsiteX49" fmla="*/ 9086159 w 12192000"/>
              <a:gd name="connsiteY49" fmla="*/ 284887 h 4939827"/>
              <a:gd name="connsiteX50" fmla="*/ 9134606 w 12192000"/>
              <a:gd name="connsiteY50" fmla="*/ 288168 h 4939827"/>
              <a:gd name="connsiteX51" fmla="*/ 9195590 w 12192000"/>
              <a:gd name="connsiteY51" fmla="*/ 279568 h 4939827"/>
              <a:gd name="connsiteX52" fmla="*/ 9219336 w 12192000"/>
              <a:gd name="connsiteY52" fmla="*/ 278133 h 4939827"/>
              <a:gd name="connsiteX53" fmla="*/ 9232362 w 12192000"/>
              <a:gd name="connsiteY53" fmla="*/ 275894 h 4939827"/>
              <a:gd name="connsiteX54" fmla="*/ 9233396 w 12192000"/>
              <a:gd name="connsiteY54" fmla="*/ 274803 h 4939827"/>
              <a:gd name="connsiteX55" fmla="*/ 9256213 w 12192000"/>
              <a:gd name="connsiteY55" fmla="*/ 281576 h 4939827"/>
              <a:gd name="connsiteX56" fmla="*/ 9262377 w 12192000"/>
              <a:gd name="connsiteY56" fmla="*/ 286635 h 4939827"/>
              <a:gd name="connsiteX57" fmla="*/ 9287089 w 12192000"/>
              <a:gd name="connsiteY57" fmla="*/ 303891 h 4939827"/>
              <a:gd name="connsiteX58" fmla="*/ 9371484 w 12192000"/>
              <a:gd name="connsiteY58" fmla="*/ 329634 h 4939827"/>
              <a:gd name="connsiteX59" fmla="*/ 9404829 w 12192000"/>
              <a:gd name="connsiteY59" fmla="*/ 339038 h 4939827"/>
              <a:gd name="connsiteX60" fmla="*/ 9427021 w 12192000"/>
              <a:gd name="connsiteY60" fmla="*/ 358784 h 4939827"/>
              <a:gd name="connsiteX61" fmla="*/ 9670844 w 12192000"/>
              <a:gd name="connsiteY61" fmla="*/ 405128 h 4939827"/>
              <a:gd name="connsiteX62" fmla="*/ 9816083 w 12192000"/>
              <a:gd name="connsiteY62" fmla="*/ 416573 h 4939827"/>
              <a:gd name="connsiteX63" fmla="*/ 9936741 w 12192000"/>
              <a:gd name="connsiteY63" fmla="*/ 437044 h 4939827"/>
              <a:gd name="connsiteX64" fmla="*/ 10050093 w 12192000"/>
              <a:gd name="connsiteY64" fmla="*/ 443783 h 4939827"/>
              <a:gd name="connsiteX65" fmla="*/ 10130090 w 12192000"/>
              <a:gd name="connsiteY65" fmla="*/ 459520 h 4939827"/>
              <a:gd name="connsiteX66" fmla="*/ 10173456 w 12192000"/>
              <a:gd name="connsiteY66" fmla="*/ 457749 h 4939827"/>
              <a:gd name="connsiteX67" fmla="*/ 10218232 w 12192000"/>
              <a:gd name="connsiteY67" fmla="*/ 459820 h 4939827"/>
              <a:gd name="connsiteX68" fmla="*/ 10354176 w 12192000"/>
              <a:gd name="connsiteY68" fmla="*/ 471377 h 4939827"/>
              <a:gd name="connsiteX69" fmla="*/ 10430681 w 12192000"/>
              <a:gd name="connsiteY69" fmla="*/ 481226 h 4939827"/>
              <a:gd name="connsiteX70" fmla="*/ 10478169 w 12192000"/>
              <a:gd name="connsiteY70" fmla="*/ 481774 h 4939827"/>
              <a:gd name="connsiteX71" fmla="*/ 10540907 w 12192000"/>
              <a:gd name="connsiteY71" fmla="*/ 485607 h 4939827"/>
              <a:gd name="connsiteX72" fmla="*/ 10614941 w 12192000"/>
              <a:gd name="connsiteY72" fmla="*/ 487592 h 4939827"/>
              <a:gd name="connsiteX73" fmla="*/ 10674098 w 12192000"/>
              <a:gd name="connsiteY73" fmla="*/ 521656 h 4939827"/>
              <a:gd name="connsiteX74" fmla="*/ 10874834 w 12192000"/>
              <a:gd name="connsiteY74" fmla="*/ 574867 h 4939827"/>
              <a:gd name="connsiteX75" fmla="*/ 10944981 w 12192000"/>
              <a:gd name="connsiteY75" fmla="*/ 615042 h 4939827"/>
              <a:gd name="connsiteX76" fmla="*/ 11006376 w 12192000"/>
              <a:gd name="connsiteY76" fmla="*/ 645957 h 4939827"/>
              <a:gd name="connsiteX77" fmla="*/ 11076308 w 12192000"/>
              <a:gd name="connsiteY77" fmla="*/ 675698 h 4939827"/>
              <a:gd name="connsiteX78" fmla="*/ 11148789 w 12192000"/>
              <a:gd name="connsiteY78" fmla="*/ 685041 h 4939827"/>
              <a:gd name="connsiteX79" fmla="*/ 11249129 w 12192000"/>
              <a:gd name="connsiteY79" fmla="*/ 684218 h 4939827"/>
              <a:gd name="connsiteX80" fmla="*/ 11299915 w 12192000"/>
              <a:gd name="connsiteY80" fmla="*/ 692177 h 4939827"/>
              <a:gd name="connsiteX81" fmla="*/ 11386973 w 12192000"/>
              <a:gd name="connsiteY81" fmla="*/ 708209 h 4939827"/>
              <a:gd name="connsiteX82" fmla="*/ 11500105 w 12192000"/>
              <a:gd name="connsiteY82" fmla="*/ 735014 h 4939827"/>
              <a:gd name="connsiteX83" fmla="*/ 11621735 w 12192000"/>
              <a:gd name="connsiteY83" fmla="*/ 789584 h 4939827"/>
              <a:gd name="connsiteX84" fmla="*/ 11691200 w 12192000"/>
              <a:gd name="connsiteY84" fmla="*/ 867902 h 4939827"/>
              <a:gd name="connsiteX85" fmla="*/ 11819427 w 12192000"/>
              <a:gd name="connsiteY85" fmla="*/ 911634 h 4939827"/>
              <a:gd name="connsiteX86" fmla="*/ 11969720 w 12192000"/>
              <a:gd name="connsiteY86" fmla="*/ 964737 h 4939827"/>
              <a:gd name="connsiteX87" fmla="*/ 12055766 w 12192000"/>
              <a:gd name="connsiteY87" fmla="*/ 991268 h 4939827"/>
              <a:gd name="connsiteX88" fmla="*/ 12171539 w 12192000"/>
              <a:gd name="connsiteY88" fmla="*/ 995427 h 4939827"/>
              <a:gd name="connsiteX89" fmla="*/ 12187831 w 12192000"/>
              <a:gd name="connsiteY89" fmla="*/ 996580 h 4939827"/>
              <a:gd name="connsiteX90" fmla="*/ 12192000 w 12192000"/>
              <a:gd name="connsiteY90" fmla="*/ 996726 h 4939827"/>
              <a:gd name="connsiteX91" fmla="*/ 12192000 w 12192000"/>
              <a:gd name="connsiteY91" fmla="*/ 4939827 h 4939827"/>
              <a:gd name="connsiteX92" fmla="*/ 0 w 12192000"/>
              <a:gd name="connsiteY92" fmla="*/ 4939827 h 4939827"/>
              <a:gd name="connsiteX93" fmla="*/ 0 w 12192000"/>
              <a:gd name="connsiteY93" fmla="*/ 512043 h 4939827"/>
              <a:gd name="connsiteX94" fmla="*/ 7381 w 12192000"/>
              <a:gd name="connsiteY94" fmla="*/ 512580 h 4939827"/>
              <a:gd name="connsiteX95" fmla="*/ 100029 w 12192000"/>
              <a:gd name="connsiteY95" fmla="*/ 504758 h 4939827"/>
              <a:gd name="connsiteX96" fmla="*/ 155244 w 12192000"/>
              <a:gd name="connsiteY96" fmla="*/ 525130 h 4939827"/>
              <a:gd name="connsiteX97" fmla="*/ 254366 w 12192000"/>
              <a:gd name="connsiteY97" fmla="*/ 534449 h 4939827"/>
              <a:gd name="connsiteX98" fmla="*/ 447292 w 12192000"/>
              <a:gd name="connsiteY98" fmla="*/ 542725 h 4939827"/>
              <a:gd name="connsiteX99" fmla="*/ 628105 w 12192000"/>
              <a:gd name="connsiteY99" fmla="*/ 547853 h 4939827"/>
              <a:gd name="connsiteX100" fmla="*/ 783146 w 12192000"/>
              <a:gd name="connsiteY100" fmla="*/ 591799 h 4939827"/>
              <a:gd name="connsiteX101" fmla="*/ 1043676 w 12192000"/>
              <a:gd name="connsiteY101" fmla="*/ 591887 h 4939827"/>
              <a:gd name="connsiteX102" fmla="*/ 1281816 w 12192000"/>
              <a:gd name="connsiteY102" fmla="*/ 520946 h 4939827"/>
              <a:gd name="connsiteX103" fmla="*/ 1486347 w 12192000"/>
              <a:gd name="connsiteY103" fmla="*/ 487310 h 4939827"/>
              <a:gd name="connsiteX104" fmla="*/ 1568079 w 12192000"/>
              <a:gd name="connsiteY104" fmla="*/ 462531 h 4939827"/>
              <a:gd name="connsiteX105" fmla="*/ 1622516 w 12192000"/>
              <a:gd name="connsiteY105" fmla="*/ 466058 h 4939827"/>
              <a:gd name="connsiteX106" fmla="*/ 1655457 w 12192000"/>
              <a:gd name="connsiteY106" fmla="*/ 465359 h 4939827"/>
              <a:gd name="connsiteX107" fmla="*/ 1717454 w 12192000"/>
              <a:gd name="connsiteY107" fmla="*/ 417203 h 4939827"/>
              <a:gd name="connsiteX108" fmla="*/ 1913794 w 12192000"/>
              <a:gd name="connsiteY108" fmla="*/ 365255 h 4939827"/>
              <a:gd name="connsiteX109" fmla="*/ 2129762 w 12192000"/>
              <a:gd name="connsiteY109" fmla="*/ 367832 h 4939827"/>
              <a:gd name="connsiteX110" fmla="*/ 2376970 w 12192000"/>
              <a:gd name="connsiteY110" fmla="*/ 350129 h 4939827"/>
              <a:gd name="connsiteX111" fmla="*/ 2480155 w 12192000"/>
              <a:gd name="connsiteY111" fmla="*/ 359227 h 4939827"/>
              <a:gd name="connsiteX112" fmla="*/ 2586782 w 12192000"/>
              <a:gd name="connsiteY112" fmla="*/ 339352 h 4939827"/>
              <a:gd name="connsiteX113" fmla="*/ 2654496 w 12192000"/>
              <a:gd name="connsiteY113" fmla="*/ 315431 h 4939827"/>
              <a:gd name="connsiteX114" fmla="*/ 2788947 w 12192000"/>
              <a:gd name="connsiteY114" fmla="*/ 250375 h 4939827"/>
              <a:gd name="connsiteX115" fmla="*/ 2885389 w 12192000"/>
              <a:gd name="connsiteY115" fmla="*/ 255259 h 4939827"/>
              <a:gd name="connsiteX116" fmla="*/ 3045916 w 12192000"/>
              <a:gd name="connsiteY116" fmla="*/ 261030 h 4939827"/>
              <a:gd name="connsiteX117" fmla="*/ 3074187 w 12192000"/>
              <a:gd name="connsiteY117" fmla="*/ 243226 h 4939827"/>
              <a:gd name="connsiteX118" fmla="*/ 3103677 w 12192000"/>
              <a:gd name="connsiteY118" fmla="*/ 209527 h 4939827"/>
              <a:gd name="connsiteX119" fmla="*/ 3126759 w 12192000"/>
              <a:gd name="connsiteY119" fmla="*/ 211226 h 4939827"/>
              <a:gd name="connsiteX120" fmla="*/ 3164020 w 12192000"/>
              <a:gd name="connsiteY120" fmla="*/ 212779 h 4939827"/>
              <a:gd name="connsiteX121" fmla="*/ 3285019 w 12192000"/>
              <a:gd name="connsiteY121" fmla="*/ 220535 h 4939827"/>
              <a:gd name="connsiteX122" fmla="*/ 3365154 w 12192000"/>
              <a:gd name="connsiteY122" fmla="*/ 226416 h 4939827"/>
              <a:gd name="connsiteX123" fmla="*/ 3367507 w 12192000"/>
              <a:gd name="connsiteY123" fmla="*/ 225416 h 4939827"/>
              <a:gd name="connsiteX124" fmla="*/ 3387567 w 12192000"/>
              <a:gd name="connsiteY124" fmla="*/ 227103 h 4939827"/>
              <a:gd name="connsiteX125" fmla="*/ 3424753 w 12192000"/>
              <a:gd name="connsiteY125" fmla="*/ 244380 h 4939827"/>
              <a:gd name="connsiteX126" fmla="*/ 3498001 w 12192000"/>
              <a:gd name="connsiteY126" fmla="*/ 231941 h 4939827"/>
              <a:gd name="connsiteX127" fmla="*/ 3561557 w 12192000"/>
              <a:gd name="connsiteY127" fmla="*/ 228095 h 4939827"/>
              <a:gd name="connsiteX128" fmla="*/ 3611920 w 12192000"/>
              <a:gd name="connsiteY128" fmla="*/ 218094 h 4939827"/>
              <a:gd name="connsiteX129" fmla="*/ 3620528 w 12192000"/>
              <a:gd name="connsiteY129" fmla="*/ 218788 h 4939827"/>
              <a:gd name="connsiteX130" fmla="*/ 3620766 w 12192000"/>
              <a:gd name="connsiteY130" fmla="*/ 218511 h 4939827"/>
              <a:gd name="connsiteX131" fmla="*/ 3629977 w 12192000"/>
              <a:gd name="connsiteY131" fmla="*/ 218664 h 4939827"/>
              <a:gd name="connsiteX132" fmla="*/ 3636217 w 12192000"/>
              <a:gd name="connsiteY132" fmla="*/ 220048 h 4939827"/>
              <a:gd name="connsiteX133" fmla="*/ 3709484 w 12192000"/>
              <a:gd name="connsiteY133" fmla="*/ 186927 h 4939827"/>
              <a:gd name="connsiteX134" fmla="*/ 3761342 w 12192000"/>
              <a:gd name="connsiteY134" fmla="*/ 177474 h 4939827"/>
              <a:gd name="connsiteX135" fmla="*/ 3799748 w 12192000"/>
              <a:gd name="connsiteY135" fmla="*/ 167154 h 4939827"/>
              <a:gd name="connsiteX136" fmla="*/ 3812225 w 12192000"/>
              <a:gd name="connsiteY136" fmla="*/ 189020 h 4939827"/>
              <a:gd name="connsiteX137" fmla="*/ 3864537 w 12192000"/>
              <a:gd name="connsiteY137" fmla="*/ 200742 h 4939827"/>
              <a:gd name="connsiteX138" fmla="*/ 4028476 w 12192000"/>
              <a:gd name="connsiteY138" fmla="*/ 223679 h 4939827"/>
              <a:gd name="connsiteX139" fmla="*/ 4191582 w 12192000"/>
              <a:gd name="connsiteY139" fmla="*/ 238952 h 4939827"/>
              <a:gd name="connsiteX140" fmla="*/ 4251024 w 12192000"/>
              <a:gd name="connsiteY140" fmla="*/ 240874 h 4939827"/>
              <a:gd name="connsiteX141" fmla="*/ 4355275 w 12192000"/>
              <a:gd name="connsiteY141" fmla="*/ 260205 h 4939827"/>
              <a:gd name="connsiteX142" fmla="*/ 4423807 w 12192000"/>
              <a:gd name="connsiteY142" fmla="*/ 270366 h 4939827"/>
              <a:gd name="connsiteX143" fmla="*/ 4558432 w 12192000"/>
              <a:gd name="connsiteY143" fmla="*/ 269194 h 4939827"/>
              <a:gd name="connsiteX144" fmla="*/ 4635061 w 12192000"/>
              <a:gd name="connsiteY144" fmla="*/ 280682 h 4939827"/>
              <a:gd name="connsiteX145" fmla="*/ 4807427 w 12192000"/>
              <a:gd name="connsiteY145" fmla="*/ 276835 h 4939827"/>
              <a:gd name="connsiteX146" fmla="*/ 5028933 w 12192000"/>
              <a:gd name="connsiteY146" fmla="*/ 183887 h 4939827"/>
              <a:gd name="connsiteX147" fmla="*/ 5093642 w 12192000"/>
              <a:gd name="connsiteY147" fmla="*/ 177214 h 4939827"/>
              <a:gd name="connsiteX148" fmla="*/ 5102642 w 12192000"/>
              <a:gd name="connsiteY148" fmla="*/ 186816 h 4939827"/>
              <a:gd name="connsiteX149" fmla="*/ 5193590 w 12192000"/>
              <a:gd name="connsiteY149" fmla="*/ 136361 h 4939827"/>
              <a:gd name="connsiteX150" fmla="*/ 5323922 w 12192000"/>
              <a:gd name="connsiteY150" fmla="*/ 146332 h 4939827"/>
              <a:gd name="connsiteX151" fmla="*/ 5421860 w 12192000"/>
              <a:gd name="connsiteY151" fmla="*/ 167298 h 4939827"/>
              <a:gd name="connsiteX152" fmla="*/ 5476948 w 12192000"/>
              <a:gd name="connsiteY152" fmla="*/ 173249 h 4939827"/>
              <a:gd name="connsiteX153" fmla="*/ 5516842 w 12192000"/>
              <a:gd name="connsiteY153" fmla="*/ 184018 h 4939827"/>
              <a:gd name="connsiteX154" fmla="*/ 5619415 w 12192000"/>
              <a:gd name="connsiteY154" fmla="*/ 176781 h 4939827"/>
              <a:gd name="connsiteX155" fmla="*/ 5789867 w 12192000"/>
              <a:gd name="connsiteY155" fmla="*/ 150304 h 4939827"/>
              <a:gd name="connsiteX156" fmla="*/ 5825953 w 12192000"/>
              <a:gd name="connsiteY156" fmla="*/ 147907 h 4939827"/>
              <a:gd name="connsiteX157" fmla="*/ 5856168 w 12192000"/>
              <a:gd name="connsiteY157" fmla="*/ 158719 h 4939827"/>
              <a:gd name="connsiteX158" fmla="*/ 5862476 w 12192000"/>
              <a:gd name="connsiteY158" fmla="*/ 172447 h 4939827"/>
              <a:gd name="connsiteX159" fmla="*/ 5882195 w 12192000"/>
              <a:gd name="connsiteY159" fmla="*/ 173195 h 4939827"/>
              <a:gd name="connsiteX160" fmla="*/ 5887271 w 12192000"/>
              <a:gd name="connsiteY160" fmla="*/ 176084 h 4939827"/>
              <a:gd name="connsiteX161" fmla="*/ 5916552 w 12192000"/>
              <a:gd name="connsiteY161" fmla="*/ 189955 h 4939827"/>
              <a:gd name="connsiteX162" fmla="*/ 5983240 w 12192000"/>
              <a:gd name="connsiteY162" fmla="*/ 152755 h 4939827"/>
              <a:gd name="connsiteX163" fmla="*/ 6152287 w 12192000"/>
              <a:gd name="connsiteY163" fmla="*/ 116736 h 4939827"/>
              <a:gd name="connsiteX164" fmla="*/ 6415830 w 12192000"/>
              <a:gd name="connsiteY164" fmla="*/ 136006 h 4939827"/>
              <a:gd name="connsiteX165" fmla="*/ 6756965 w 12192000"/>
              <a:gd name="connsiteY165" fmla="*/ 57636 h 4939827"/>
              <a:gd name="connsiteX166" fmla="*/ 6965101 w 12192000"/>
              <a:gd name="connsiteY166" fmla="*/ 25718 h 4939827"/>
              <a:gd name="connsiteX167" fmla="*/ 6986370 w 12192000"/>
              <a:gd name="connsiteY167" fmla="*/ 12659 h 4939827"/>
              <a:gd name="connsiteX168" fmla="*/ 6989536 w 12192000"/>
              <a:gd name="connsiteY168" fmla="*/ 14528 h 4939827"/>
              <a:gd name="connsiteX169" fmla="*/ 7015933 w 12192000"/>
              <a:gd name="connsiteY169" fmla="*/ 9653 h 4939827"/>
              <a:gd name="connsiteX170" fmla="*/ 7020592 w 12192000"/>
              <a:gd name="connsiteY170" fmla="*/ 1651 h 4939827"/>
              <a:gd name="connsiteX171" fmla="*/ 7025905 w 12192000"/>
              <a:gd name="connsiteY17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43464 w 12192000"/>
              <a:gd name="connsiteY12" fmla="*/ 68367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965101 w 12192000"/>
              <a:gd name="connsiteY165" fmla="*/ 25718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16552 w 12192000"/>
              <a:gd name="connsiteY160" fmla="*/ 189955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36361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3864537 w 12192000"/>
              <a:gd name="connsiteY136" fmla="*/ 200742 h 4939827"/>
              <a:gd name="connsiteX137" fmla="*/ 4028476 w 12192000"/>
              <a:gd name="connsiteY137" fmla="*/ 223679 h 4939827"/>
              <a:gd name="connsiteX138" fmla="*/ 4191582 w 12192000"/>
              <a:gd name="connsiteY138" fmla="*/ 238952 h 4939827"/>
              <a:gd name="connsiteX139" fmla="*/ 4251024 w 12192000"/>
              <a:gd name="connsiteY139" fmla="*/ 240874 h 4939827"/>
              <a:gd name="connsiteX140" fmla="*/ 4355275 w 12192000"/>
              <a:gd name="connsiteY140" fmla="*/ 260205 h 4939827"/>
              <a:gd name="connsiteX141" fmla="*/ 4423807 w 12192000"/>
              <a:gd name="connsiteY141" fmla="*/ 270366 h 4939827"/>
              <a:gd name="connsiteX142" fmla="*/ 4558432 w 12192000"/>
              <a:gd name="connsiteY142" fmla="*/ 269194 h 4939827"/>
              <a:gd name="connsiteX143" fmla="*/ 4635061 w 12192000"/>
              <a:gd name="connsiteY143" fmla="*/ 280682 h 4939827"/>
              <a:gd name="connsiteX144" fmla="*/ 4807427 w 12192000"/>
              <a:gd name="connsiteY144" fmla="*/ 276835 h 4939827"/>
              <a:gd name="connsiteX145" fmla="*/ 5028933 w 12192000"/>
              <a:gd name="connsiteY145" fmla="*/ 183887 h 4939827"/>
              <a:gd name="connsiteX146" fmla="*/ 5093642 w 12192000"/>
              <a:gd name="connsiteY146" fmla="*/ 177214 h 4939827"/>
              <a:gd name="connsiteX147" fmla="*/ 5102642 w 12192000"/>
              <a:gd name="connsiteY147" fmla="*/ 186816 h 4939827"/>
              <a:gd name="connsiteX148" fmla="*/ 5193590 w 12192000"/>
              <a:gd name="connsiteY148" fmla="*/ 156458 h 4939827"/>
              <a:gd name="connsiteX149" fmla="*/ 5323922 w 12192000"/>
              <a:gd name="connsiteY149" fmla="*/ 146332 h 4939827"/>
              <a:gd name="connsiteX150" fmla="*/ 5421860 w 12192000"/>
              <a:gd name="connsiteY150" fmla="*/ 167298 h 4939827"/>
              <a:gd name="connsiteX151" fmla="*/ 5476948 w 12192000"/>
              <a:gd name="connsiteY151" fmla="*/ 173249 h 4939827"/>
              <a:gd name="connsiteX152" fmla="*/ 5516842 w 12192000"/>
              <a:gd name="connsiteY152" fmla="*/ 184018 h 4939827"/>
              <a:gd name="connsiteX153" fmla="*/ 5619415 w 12192000"/>
              <a:gd name="connsiteY153" fmla="*/ 176781 h 4939827"/>
              <a:gd name="connsiteX154" fmla="*/ 5789867 w 12192000"/>
              <a:gd name="connsiteY154" fmla="*/ 150304 h 4939827"/>
              <a:gd name="connsiteX155" fmla="*/ 5825953 w 12192000"/>
              <a:gd name="connsiteY155" fmla="*/ 147907 h 4939827"/>
              <a:gd name="connsiteX156" fmla="*/ 5856168 w 12192000"/>
              <a:gd name="connsiteY156" fmla="*/ 158719 h 4939827"/>
              <a:gd name="connsiteX157" fmla="*/ 5862476 w 12192000"/>
              <a:gd name="connsiteY157" fmla="*/ 172447 h 4939827"/>
              <a:gd name="connsiteX158" fmla="*/ 5882195 w 12192000"/>
              <a:gd name="connsiteY158" fmla="*/ 173195 h 4939827"/>
              <a:gd name="connsiteX159" fmla="*/ 5887271 w 12192000"/>
              <a:gd name="connsiteY159" fmla="*/ 176084 h 4939827"/>
              <a:gd name="connsiteX160" fmla="*/ 5921577 w 12192000"/>
              <a:gd name="connsiteY160" fmla="*/ 169858 h 4939827"/>
              <a:gd name="connsiteX161" fmla="*/ 5983240 w 12192000"/>
              <a:gd name="connsiteY161" fmla="*/ 152755 h 4939827"/>
              <a:gd name="connsiteX162" fmla="*/ 6152287 w 12192000"/>
              <a:gd name="connsiteY162" fmla="*/ 116736 h 4939827"/>
              <a:gd name="connsiteX163" fmla="*/ 6415830 w 12192000"/>
              <a:gd name="connsiteY163" fmla="*/ 136006 h 4939827"/>
              <a:gd name="connsiteX164" fmla="*/ 6756965 w 12192000"/>
              <a:gd name="connsiteY164" fmla="*/ 57636 h 4939827"/>
              <a:gd name="connsiteX165" fmla="*/ 6819400 w 12192000"/>
              <a:gd name="connsiteY165" fmla="*/ 30742 h 4939827"/>
              <a:gd name="connsiteX166" fmla="*/ 6986370 w 12192000"/>
              <a:gd name="connsiteY166" fmla="*/ 12659 h 4939827"/>
              <a:gd name="connsiteX167" fmla="*/ 6989536 w 12192000"/>
              <a:gd name="connsiteY167" fmla="*/ 14528 h 4939827"/>
              <a:gd name="connsiteX168" fmla="*/ 7015933 w 12192000"/>
              <a:gd name="connsiteY168" fmla="*/ 9653 h 4939827"/>
              <a:gd name="connsiteX169" fmla="*/ 7020592 w 12192000"/>
              <a:gd name="connsiteY169" fmla="*/ 1651 h 4939827"/>
              <a:gd name="connsiteX170" fmla="*/ 7025905 w 12192000"/>
              <a:gd name="connsiteY17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812225 w 12192000"/>
              <a:gd name="connsiteY135" fmla="*/ 189020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24753 w 12192000"/>
              <a:gd name="connsiteY124" fmla="*/ 244380 h 4939827"/>
              <a:gd name="connsiteX125" fmla="*/ 3498001 w 12192000"/>
              <a:gd name="connsiteY125" fmla="*/ 231941 h 4939827"/>
              <a:gd name="connsiteX126" fmla="*/ 3561557 w 12192000"/>
              <a:gd name="connsiteY126" fmla="*/ 228095 h 4939827"/>
              <a:gd name="connsiteX127" fmla="*/ 3611920 w 12192000"/>
              <a:gd name="connsiteY127" fmla="*/ 218094 h 4939827"/>
              <a:gd name="connsiteX128" fmla="*/ 3620528 w 12192000"/>
              <a:gd name="connsiteY128" fmla="*/ 218788 h 4939827"/>
              <a:gd name="connsiteX129" fmla="*/ 3620766 w 12192000"/>
              <a:gd name="connsiteY129" fmla="*/ 218511 h 4939827"/>
              <a:gd name="connsiteX130" fmla="*/ 3629977 w 12192000"/>
              <a:gd name="connsiteY130" fmla="*/ 218664 h 4939827"/>
              <a:gd name="connsiteX131" fmla="*/ 3636217 w 12192000"/>
              <a:gd name="connsiteY131" fmla="*/ 220048 h 4939827"/>
              <a:gd name="connsiteX132" fmla="*/ 3709484 w 12192000"/>
              <a:gd name="connsiteY132" fmla="*/ 186927 h 4939827"/>
              <a:gd name="connsiteX133" fmla="*/ 3761342 w 12192000"/>
              <a:gd name="connsiteY133" fmla="*/ 177474 h 4939827"/>
              <a:gd name="connsiteX134" fmla="*/ 3799748 w 12192000"/>
              <a:gd name="connsiteY134" fmla="*/ 167154 h 4939827"/>
              <a:gd name="connsiteX135" fmla="*/ 3922756 w 12192000"/>
              <a:gd name="connsiteY135" fmla="*/ 194044 h 4939827"/>
              <a:gd name="connsiteX136" fmla="*/ 4028476 w 12192000"/>
              <a:gd name="connsiteY136" fmla="*/ 223679 h 4939827"/>
              <a:gd name="connsiteX137" fmla="*/ 4191582 w 12192000"/>
              <a:gd name="connsiteY137" fmla="*/ 238952 h 4939827"/>
              <a:gd name="connsiteX138" fmla="*/ 4251024 w 12192000"/>
              <a:gd name="connsiteY138" fmla="*/ 240874 h 4939827"/>
              <a:gd name="connsiteX139" fmla="*/ 4355275 w 12192000"/>
              <a:gd name="connsiteY139" fmla="*/ 260205 h 4939827"/>
              <a:gd name="connsiteX140" fmla="*/ 4423807 w 12192000"/>
              <a:gd name="connsiteY140" fmla="*/ 270366 h 4939827"/>
              <a:gd name="connsiteX141" fmla="*/ 4558432 w 12192000"/>
              <a:gd name="connsiteY141" fmla="*/ 269194 h 4939827"/>
              <a:gd name="connsiteX142" fmla="*/ 4635061 w 12192000"/>
              <a:gd name="connsiteY142" fmla="*/ 280682 h 4939827"/>
              <a:gd name="connsiteX143" fmla="*/ 4807427 w 12192000"/>
              <a:gd name="connsiteY143" fmla="*/ 276835 h 4939827"/>
              <a:gd name="connsiteX144" fmla="*/ 5028933 w 12192000"/>
              <a:gd name="connsiteY144" fmla="*/ 183887 h 4939827"/>
              <a:gd name="connsiteX145" fmla="*/ 5093642 w 12192000"/>
              <a:gd name="connsiteY145" fmla="*/ 177214 h 4939827"/>
              <a:gd name="connsiteX146" fmla="*/ 5102642 w 12192000"/>
              <a:gd name="connsiteY146" fmla="*/ 186816 h 4939827"/>
              <a:gd name="connsiteX147" fmla="*/ 5193590 w 12192000"/>
              <a:gd name="connsiteY147" fmla="*/ 156458 h 4939827"/>
              <a:gd name="connsiteX148" fmla="*/ 5323922 w 12192000"/>
              <a:gd name="connsiteY148" fmla="*/ 146332 h 4939827"/>
              <a:gd name="connsiteX149" fmla="*/ 5421860 w 12192000"/>
              <a:gd name="connsiteY149" fmla="*/ 167298 h 4939827"/>
              <a:gd name="connsiteX150" fmla="*/ 5476948 w 12192000"/>
              <a:gd name="connsiteY150" fmla="*/ 173249 h 4939827"/>
              <a:gd name="connsiteX151" fmla="*/ 5516842 w 12192000"/>
              <a:gd name="connsiteY151" fmla="*/ 184018 h 4939827"/>
              <a:gd name="connsiteX152" fmla="*/ 5619415 w 12192000"/>
              <a:gd name="connsiteY152" fmla="*/ 176781 h 4939827"/>
              <a:gd name="connsiteX153" fmla="*/ 5789867 w 12192000"/>
              <a:gd name="connsiteY153" fmla="*/ 150304 h 4939827"/>
              <a:gd name="connsiteX154" fmla="*/ 5825953 w 12192000"/>
              <a:gd name="connsiteY154" fmla="*/ 147907 h 4939827"/>
              <a:gd name="connsiteX155" fmla="*/ 5856168 w 12192000"/>
              <a:gd name="connsiteY155" fmla="*/ 158719 h 4939827"/>
              <a:gd name="connsiteX156" fmla="*/ 5862476 w 12192000"/>
              <a:gd name="connsiteY156" fmla="*/ 172447 h 4939827"/>
              <a:gd name="connsiteX157" fmla="*/ 5882195 w 12192000"/>
              <a:gd name="connsiteY157" fmla="*/ 173195 h 4939827"/>
              <a:gd name="connsiteX158" fmla="*/ 5887271 w 12192000"/>
              <a:gd name="connsiteY158" fmla="*/ 176084 h 4939827"/>
              <a:gd name="connsiteX159" fmla="*/ 5921577 w 12192000"/>
              <a:gd name="connsiteY159" fmla="*/ 169858 h 4939827"/>
              <a:gd name="connsiteX160" fmla="*/ 5983240 w 12192000"/>
              <a:gd name="connsiteY160" fmla="*/ 152755 h 4939827"/>
              <a:gd name="connsiteX161" fmla="*/ 6152287 w 12192000"/>
              <a:gd name="connsiteY161" fmla="*/ 116736 h 4939827"/>
              <a:gd name="connsiteX162" fmla="*/ 6415830 w 12192000"/>
              <a:gd name="connsiteY162" fmla="*/ 136006 h 4939827"/>
              <a:gd name="connsiteX163" fmla="*/ 6756965 w 12192000"/>
              <a:gd name="connsiteY163" fmla="*/ 57636 h 4939827"/>
              <a:gd name="connsiteX164" fmla="*/ 6819400 w 12192000"/>
              <a:gd name="connsiteY164" fmla="*/ 30742 h 4939827"/>
              <a:gd name="connsiteX165" fmla="*/ 6986370 w 12192000"/>
              <a:gd name="connsiteY165" fmla="*/ 12659 h 4939827"/>
              <a:gd name="connsiteX166" fmla="*/ 6989536 w 12192000"/>
              <a:gd name="connsiteY166" fmla="*/ 14528 h 4939827"/>
              <a:gd name="connsiteX167" fmla="*/ 7015933 w 12192000"/>
              <a:gd name="connsiteY167" fmla="*/ 9653 h 4939827"/>
              <a:gd name="connsiteX168" fmla="*/ 7020592 w 12192000"/>
              <a:gd name="connsiteY168" fmla="*/ 1651 h 4939827"/>
              <a:gd name="connsiteX169" fmla="*/ 7025905 w 12192000"/>
              <a:gd name="connsiteY16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074187 w 12192000"/>
              <a:gd name="connsiteY116" fmla="*/ 243226 h 4939827"/>
              <a:gd name="connsiteX117" fmla="*/ 3103677 w 12192000"/>
              <a:gd name="connsiteY117" fmla="*/ 209527 h 4939827"/>
              <a:gd name="connsiteX118" fmla="*/ 3126759 w 12192000"/>
              <a:gd name="connsiteY118" fmla="*/ 211226 h 4939827"/>
              <a:gd name="connsiteX119" fmla="*/ 3164020 w 12192000"/>
              <a:gd name="connsiteY119" fmla="*/ 212779 h 4939827"/>
              <a:gd name="connsiteX120" fmla="*/ 3285019 w 12192000"/>
              <a:gd name="connsiteY120" fmla="*/ 220535 h 4939827"/>
              <a:gd name="connsiteX121" fmla="*/ 3365154 w 12192000"/>
              <a:gd name="connsiteY121" fmla="*/ 226416 h 4939827"/>
              <a:gd name="connsiteX122" fmla="*/ 3367507 w 12192000"/>
              <a:gd name="connsiteY122" fmla="*/ 225416 h 4939827"/>
              <a:gd name="connsiteX123" fmla="*/ 3387567 w 12192000"/>
              <a:gd name="connsiteY123" fmla="*/ 227103 h 4939827"/>
              <a:gd name="connsiteX124" fmla="*/ 3498001 w 12192000"/>
              <a:gd name="connsiteY124" fmla="*/ 231941 h 4939827"/>
              <a:gd name="connsiteX125" fmla="*/ 3561557 w 12192000"/>
              <a:gd name="connsiteY125" fmla="*/ 228095 h 4939827"/>
              <a:gd name="connsiteX126" fmla="*/ 3611920 w 12192000"/>
              <a:gd name="connsiteY126" fmla="*/ 218094 h 4939827"/>
              <a:gd name="connsiteX127" fmla="*/ 3620528 w 12192000"/>
              <a:gd name="connsiteY127" fmla="*/ 218788 h 4939827"/>
              <a:gd name="connsiteX128" fmla="*/ 3620766 w 12192000"/>
              <a:gd name="connsiteY128" fmla="*/ 218511 h 4939827"/>
              <a:gd name="connsiteX129" fmla="*/ 3629977 w 12192000"/>
              <a:gd name="connsiteY129" fmla="*/ 218664 h 4939827"/>
              <a:gd name="connsiteX130" fmla="*/ 3636217 w 12192000"/>
              <a:gd name="connsiteY130" fmla="*/ 220048 h 4939827"/>
              <a:gd name="connsiteX131" fmla="*/ 3709484 w 12192000"/>
              <a:gd name="connsiteY131" fmla="*/ 186927 h 4939827"/>
              <a:gd name="connsiteX132" fmla="*/ 3761342 w 12192000"/>
              <a:gd name="connsiteY132" fmla="*/ 177474 h 4939827"/>
              <a:gd name="connsiteX133" fmla="*/ 3799748 w 12192000"/>
              <a:gd name="connsiteY133" fmla="*/ 167154 h 4939827"/>
              <a:gd name="connsiteX134" fmla="*/ 3922756 w 12192000"/>
              <a:gd name="connsiteY134" fmla="*/ 194044 h 4939827"/>
              <a:gd name="connsiteX135" fmla="*/ 4028476 w 12192000"/>
              <a:gd name="connsiteY135" fmla="*/ 223679 h 4939827"/>
              <a:gd name="connsiteX136" fmla="*/ 4191582 w 12192000"/>
              <a:gd name="connsiteY136" fmla="*/ 238952 h 4939827"/>
              <a:gd name="connsiteX137" fmla="*/ 4251024 w 12192000"/>
              <a:gd name="connsiteY137" fmla="*/ 240874 h 4939827"/>
              <a:gd name="connsiteX138" fmla="*/ 4355275 w 12192000"/>
              <a:gd name="connsiteY138" fmla="*/ 260205 h 4939827"/>
              <a:gd name="connsiteX139" fmla="*/ 4423807 w 12192000"/>
              <a:gd name="connsiteY139" fmla="*/ 270366 h 4939827"/>
              <a:gd name="connsiteX140" fmla="*/ 4558432 w 12192000"/>
              <a:gd name="connsiteY140" fmla="*/ 269194 h 4939827"/>
              <a:gd name="connsiteX141" fmla="*/ 4635061 w 12192000"/>
              <a:gd name="connsiteY141" fmla="*/ 280682 h 4939827"/>
              <a:gd name="connsiteX142" fmla="*/ 4807427 w 12192000"/>
              <a:gd name="connsiteY142" fmla="*/ 276835 h 4939827"/>
              <a:gd name="connsiteX143" fmla="*/ 5028933 w 12192000"/>
              <a:gd name="connsiteY143" fmla="*/ 183887 h 4939827"/>
              <a:gd name="connsiteX144" fmla="*/ 5093642 w 12192000"/>
              <a:gd name="connsiteY144" fmla="*/ 177214 h 4939827"/>
              <a:gd name="connsiteX145" fmla="*/ 5102642 w 12192000"/>
              <a:gd name="connsiteY145" fmla="*/ 186816 h 4939827"/>
              <a:gd name="connsiteX146" fmla="*/ 5193590 w 12192000"/>
              <a:gd name="connsiteY146" fmla="*/ 156458 h 4939827"/>
              <a:gd name="connsiteX147" fmla="*/ 5323922 w 12192000"/>
              <a:gd name="connsiteY147" fmla="*/ 146332 h 4939827"/>
              <a:gd name="connsiteX148" fmla="*/ 5421860 w 12192000"/>
              <a:gd name="connsiteY148" fmla="*/ 167298 h 4939827"/>
              <a:gd name="connsiteX149" fmla="*/ 5476948 w 12192000"/>
              <a:gd name="connsiteY149" fmla="*/ 173249 h 4939827"/>
              <a:gd name="connsiteX150" fmla="*/ 5516842 w 12192000"/>
              <a:gd name="connsiteY150" fmla="*/ 184018 h 4939827"/>
              <a:gd name="connsiteX151" fmla="*/ 5619415 w 12192000"/>
              <a:gd name="connsiteY151" fmla="*/ 176781 h 4939827"/>
              <a:gd name="connsiteX152" fmla="*/ 5789867 w 12192000"/>
              <a:gd name="connsiteY152" fmla="*/ 150304 h 4939827"/>
              <a:gd name="connsiteX153" fmla="*/ 5825953 w 12192000"/>
              <a:gd name="connsiteY153" fmla="*/ 147907 h 4939827"/>
              <a:gd name="connsiteX154" fmla="*/ 5856168 w 12192000"/>
              <a:gd name="connsiteY154" fmla="*/ 158719 h 4939827"/>
              <a:gd name="connsiteX155" fmla="*/ 5862476 w 12192000"/>
              <a:gd name="connsiteY155" fmla="*/ 172447 h 4939827"/>
              <a:gd name="connsiteX156" fmla="*/ 5882195 w 12192000"/>
              <a:gd name="connsiteY156" fmla="*/ 173195 h 4939827"/>
              <a:gd name="connsiteX157" fmla="*/ 5887271 w 12192000"/>
              <a:gd name="connsiteY157" fmla="*/ 176084 h 4939827"/>
              <a:gd name="connsiteX158" fmla="*/ 5921577 w 12192000"/>
              <a:gd name="connsiteY158" fmla="*/ 169858 h 4939827"/>
              <a:gd name="connsiteX159" fmla="*/ 5983240 w 12192000"/>
              <a:gd name="connsiteY159" fmla="*/ 152755 h 4939827"/>
              <a:gd name="connsiteX160" fmla="*/ 6152287 w 12192000"/>
              <a:gd name="connsiteY160" fmla="*/ 116736 h 4939827"/>
              <a:gd name="connsiteX161" fmla="*/ 6415830 w 12192000"/>
              <a:gd name="connsiteY161" fmla="*/ 136006 h 4939827"/>
              <a:gd name="connsiteX162" fmla="*/ 6756965 w 12192000"/>
              <a:gd name="connsiteY162" fmla="*/ 57636 h 4939827"/>
              <a:gd name="connsiteX163" fmla="*/ 6819400 w 12192000"/>
              <a:gd name="connsiteY163" fmla="*/ 30742 h 4939827"/>
              <a:gd name="connsiteX164" fmla="*/ 6986370 w 12192000"/>
              <a:gd name="connsiteY164" fmla="*/ 12659 h 4939827"/>
              <a:gd name="connsiteX165" fmla="*/ 6989536 w 12192000"/>
              <a:gd name="connsiteY165" fmla="*/ 14528 h 4939827"/>
              <a:gd name="connsiteX166" fmla="*/ 7015933 w 12192000"/>
              <a:gd name="connsiteY166" fmla="*/ 9653 h 4939827"/>
              <a:gd name="connsiteX167" fmla="*/ 7020592 w 12192000"/>
              <a:gd name="connsiteY167" fmla="*/ 1651 h 4939827"/>
              <a:gd name="connsiteX168" fmla="*/ 7025905 w 12192000"/>
              <a:gd name="connsiteY16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45916 w 12192000"/>
              <a:gd name="connsiteY115" fmla="*/ 261030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885389 w 12192000"/>
              <a:gd name="connsiteY114" fmla="*/ 255259 h 4939827"/>
              <a:gd name="connsiteX115" fmla="*/ 3030844 w 12192000"/>
              <a:gd name="connsiteY115" fmla="*/ 225861 h 4939827"/>
              <a:gd name="connsiteX116" fmla="*/ 3103677 w 12192000"/>
              <a:gd name="connsiteY116" fmla="*/ 209527 h 4939827"/>
              <a:gd name="connsiteX117" fmla="*/ 3126759 w 12192000"/>
              <a:gd name="connsiteY117" fmla="*/ 211226 h 4939827"/>
              <a:gd name="connsiteX118" fmla="*/ 3164020 w 12192000"/>
              <a:gd name="connsiteY118" fmla="*/ 212779 h 4939827"/>
              <a:gd name="connsiteX119" fmla="*/ 3285019 w 12192000"/>
              <a:gd name="connsiteY119" fmla="*/ 220535 h 4939827"/>
              <a:gd name="connsiteX120" fmla="*/ 3365154 w 12192000"/>
              <a:gd name="connsiteY120" fmla="*/ 226416 h 4939827"/>
              <a:gd name="connsiteX121" fmla="*/ 3367507 w 12192000"/>
              <a:gd name="connsiteY121" fmla="*/ 225416 h 4939827"/>
              <a:gd name="connsiteX122" fmla="*/ 3387567 w 12192000"/>
              <a:gd name="connsiteY122" fmla="*/ 227103 h 4939827"/>
              <a:gd name="connsiteX123" fmla="*/ 3498001 w 12192000"/>
              <a:gd name="connsiteY123" fmla="*/ 231941 h 4939827"/>
              <a:gd name="connsiteX124" fmla="*/ 3561557 w 12192000"/>
              <a:gd name="connsiteY124" fmla="*/ 228095 h 4939827"/>
              <a:gd name="connsiteX125" fmla="*/ 3611920 w 12192000"/>
              <a:gd name="connsiteY125" fmla="*/ 218094 h 4939827"/>
              <a:gd name="connsiteX126" fmla="*/ 3620528 w 12192000"/>
              <a:gd name="connsiteY126" fmla="*/ 218788 h 4939827"/>
              <a:gd name="connsiteX127" fmla="*/ 3620766 w 12192000"/>
              <a:gd name="connsiteY127" fmla="*/ 218511 h 4939827"/>
              <a:gd name="connsiteX128" fmla="*/ 3629977 w 12192000"/>
              <a:gd name="connsiteY128" fmla="*/ 218664 h 4939827"/>
              <a:gd name="connsiteX129" fmla="*/ 3636217 w 12192000"/>
              <a:gd name="connsiteY129" fmla="*/ 220048 h 4939827"/>
              <a:gd name="connsiteX130" fmla="*/ 3709484 w 12192000"/>
              <a:gd name="connsiteY130" fmla="*/ 186927 h 4939827"/>
              <a:gd name="connsiteX131" fmla="*/ 3761342 w 12192000"/>
              <a:gd name="connsiteY131" fmla="*/ 177474 h 4939827"/>
              <a:gd name="connsiteX132" fmla="*/ 3799748 w 12192000"/>
              <a:gd name="connsiteY132" fmla="*/ 167154 h 4939827"/>
              <a:gd name="connsiteX133" fmla="*/ 3922756 w 12192000"/>
              <a:gd name="connsiteY133" fmla="*/ 194044 h 4939827"/>
              <a:gd name="connsiteX134" fmla="*/ 4028476 w 12192000"/>
              <a:gd name="connsiteY134" fmla="*/ 223679 h 4939827"/>
              <a:gd name="connsiteX135" fmla="*/ 4191582 w 12192000"/>
              <a:gd name="connsiteY135" fmla="*/ 238952 h 4939827"/>
              <a:gd name="connsiteX136" fmla="*/ 4251024 w 12192000"/>
              <a:gd name="connsiteY136" fmla="*/ 240874 h 4939827"/>
              <a:gd name="connsiteX137" fmla="*/ 4355275 w 12192000"/>
              <a:gd name="connsiteY137" fmla="*/ 260205 h 4939827"/>
              <a:gd name="connsiteX138" fmla="*/ 4423807 w 12192000"/>
              <a:gd name="connsiteY138" fmla="*/ 270366 h 4939827"/>
              <a:gd name="connsiteX139" fmla="*/ 4558432 w 12192000"/>
              <a:gd name="connsiteY139" fmla="*/ 269194 h 4939827"/>
              <a:gd name="connsiteX140" fmla="*/ 4635061 w 12192000"/>
              <a:gd name="connsiteY140" fmla="*/ 280682 h 4939827"/>
              <a:gd name="connsiteX141" fmla="*/ 4807427 w 12192000"/>
              <a:gd name="connsiteY141" fmla="*/ 276835 h 4939827"/>
              <a:gd name="connsiteX142" fmla="*/ 5028933 w 12192000"/>
              <a:gd name="connsiteY142" fmla="*/ 183887 h 4939827"/>
              <a:gd name="connsiteX143" fmla="*/ 5093642 w 12192000"/>
              <a:gd name="connsiteY143" fmla="*/ 177214 h 4939827"/>
              <a:gd name="connsiteX144" fmla="*/ 5102642 w 12192000"/>
              <a:gd name="connsiteY144" fmla="*/ 186816 h 4939827"/>
              <a:gd name="connsiteX145" fmla="*/ 5193590 w 12192000"/>
              <a:gd name="connsiteY145" fmla="*/ 156458 h 4939827"/>
              <a:gd name="connsiteX146" fmla="*/ 5323922 w 12192000"/>
              <a:gd name="connsiteY146" fmla="*/ 146332 h 4939827"/>
              <a:gd name="connsiteX147" fmla="*/ 5421860 w 12192000"/>
              <a:gd name="connsiteY147" fmla="*/ 167298 h 4939827"/>
              <a:gd name="connsiteX148" fmla="*/ 5476948 w 12192000"/>
              <a:gd name="connsiteY148" fmla="*/ 173249 h 4939827"/>
              <a:gd name="connsiteX149" fmla="*/ 5516842 w 12192000"/>
              <a:gd name="connsiteY149" fmla="*/ 184018 h 4939827"/>
              <a:gd name="connsiteX150" fmla="*/ 5619415 w 12192000"/>
              <a:gd name="connsiteY150" fmla="*/ 176781 h 4939827"/>
              <a:gd name="connsiteX151" fmla="*/ 5789867 w 12192000"/>
              <a:gd name="connsiteY151" fmla="*/ 150304 h 4939827"/>
              <a:gd name="connsiteX152" fmla="*/ 5825953 w 12192000"/>
              <a:gd name="connsiteY152" fmla="*/ 147907 h 4939827"/>
              <a:gd name="connsiteX153" fmla="*/ 5856168 w 12192000"/>
              <a:gd name="connsiteY153" fmla="*/ 158719 h 4939827"/>
              <a:gd name="connsiteX154" fmla="*/ 5862476 w 12192000"/>
              <a:gd name="connsiteY154" fmla="*/ 172447 h 4939827"/>
              <a:gd name="connsiteX155" fmla="*/ 5882195 w 12192000"/>
              <a:gd name="connsiteY155" fmla="*/ 173195 h 4939827"/>
              <a:gd name="connsiteX156" fmla="*/ 5887271 w 12192000"/>
              <a:gd name="connsiteY156" fmla="*/ 176084 h 4939827"/>
              <a:gd name="connsiteX157" fmla="*/ 5921577 w 12192000"/>
              <a:gd name="connsiteY157" fmla="*/ 169858 h 4939827"/>
              <a:gd name="connsiteX158" fmla="*/ 5983240 w 12192000"/>
              <a:gd name="connsiteY158" fmla="*/ 152755 h 4939827"/>
              <a:gd name="connsiteX159" fmla="*/ 6152287 w 12192000"/>
              <a:gd name="connsiteY159" fmla="*/ 116736 h 4939827"/>
              <a:gd name="connsiteX160" fmla="*/ 6415830 w 12192000"/>
              <a:gd name="connsiteY160" fmla="*/ 136006 h 4939827"/>
              <a:gd name="connsiteX161" fmla="*/ 6756965 w 12192000"/>
              <a:gd name="connsiteY161" fmla="*/ 57636 h 4939827"/>
              <a:gd name="connsiteX162" fmla="*/ 6819400 w 12192000"/>
              <a:gd name="connsiteY162" fmla="*/ 30742 h 4939827"/>
              <a:gd name="connsiteX163" fmla="*/ 6986370 w 12192000"/>
              <a:gd name="connsiteY163" fmla="*/ 12659 h 4939827"/>
              <a:gd name="connsiteX164" fmla="*/ 6989536 w 12192000"/>
              <a:gd name="connsiteY164" fmla="*/ 14528 h 4939827"/>
              <a:gd name="connsiteX165" fmla="*/ 7015933 w 12192000"/>
              <a:gd name="connsiteY165" fmla="*/ 9653 h 4939827"/>
              <a:gd name="connsiteX166" fmla="*/ 7020592 w 12192000"/>
              <a:gd name="connsiteY166" fmla="*/ 1651 h 4939827"/>
              <a:gd name="connsiteX167" fmla="*/ 7025905 w 12192000"/>
              <a:gd name="connsiteY16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3030844 w 12192000"/>
              <a:gd name="connsiteY114" fmla="*/ 225861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54496 w 12192000"/>
              <a:gd name="connsiteY112" fmla="*/ 315431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62377 w 12192000"/>
              <a:gd name="connsiteY55" fmla="*/ 286635 h 4939827"/>
              <a:gd name="connsiteX56" fmla="*/ 9287089 w 12192000"/>
              <a:gd name="connsiteY56" fmla="*/ 303891 h 4939827"/>
              <a:gd name="connsiteX57" fmla="*/ 9371484 w 12192000"/>
              <a:gd name="connsiteY57" fmla="*/ 329634 h 4939827"/>
              <a:gd name="connsiteX58" fmla="*/ 9404829 w 12192000"/>
              <a:gd name="connsiteY58" fmla="*/ 339038 h 4939827"/>
              <a:gd name="connsiteX59" fmla="*/ 9427021 w 12192000"/>
              <a:gd name="connsiteY59" fmla="*/ 358784 h 4939827"/>
              <a:gd name="connsiteX60" fmla="*/ 9670844 w 12192000"/>
              <a:gd name="connsiteY60" fmla="*/ 405128 h 4939827"/>
              <a:gd name="connsiteX61" fmla="*/ 9816083 w 12192000"/>
              <a:gd name="connsiteY61" fmla="*/ 416573 h 4939827"/>
              <a:gd name="connsiteX62" fmla="*/ 9936741 w 12192000"/>
              <a:gd name="connsiteY62" fmla="*/ 437044 h 4939827"/>
              <a:gd name="connsiteX63" fmla="*/ 10050093 w 12192000"/>
              <a:gd name="connsiteY63" fmla="*/ 443783 h 4939827"/>
              <a:gd name="connsiteX64" fmla="*/ 10130090 w 12192000"/>
              <a:gd name="connsiteY64" fmla="*/ 459520 h 4939827"/>
              <a:gd name="connsiteX65" fmla="*/ 10173456 w 12192000"/>
              <a:gd name="connsiteY65" fmla="*/ 457749 h 4939827"/>
              <a:gd name="connsiteX66" fmla="*/ 10218232 w 12192000"/>
              <a:gd name="connsiteY66" fmla="*/ 459820 h 4939827"/>
              <a:gd name="connsiteX67" fmla="*/ 10354176 w 12192000"/>
              <a:gd name="connsiteY67" fmla="*/ 471377 h 4939827"/>
              <a:gd name="connsiteX68" fmla="*/ 10430681 w 12192000"/>
              <a:gd name="connsiteY68" fmla="*/ 481226 h 4939827"/>
              <a:gd name="connsiteX69" fmla="*/ 10478169 w 12192000"/>
              <a:gd name="connsiteY69" fmla="*/ 481774 h 4939827"/>
              <a:gd name="connsiteX70" fmla="*/ 10540907 w 12192000"/>
              <a:gd name="connsiteY70" fmla="*/ 485607 h 4939827"/>
              <a:gd name="connsiteX71" fmla="*/ 10614941 w 12192000"/>
              <a:gd name="connsiteY71" fmla="*/ 487592 h 4939827"/>
              <a:gd name="connsiteX72" fmla="*/ 10674098 w 12192000"/>
              <a:gd name="connsiteY72" fmla="*/ 521656 h 4939827"/>
              <a:gd name="connsiteX73" fmla="*/ 10874834 w 12192000"/>
              <a:gd name="connsiteY73" fmla="*/ 574867 h 4939827"/>
              <a:gd name="connsiteX74" fmla="*/ 10944981 w 12192000"/>
              <a:gd name="connsiteY74" fmla="*/ 615042 h 4939827"/>
              <a:gd name="connsiteX75" fmla="*/ 11006376 w 12192000"/>
              <a:gd name="connsiteY75" fmla="*/ 645957 h 4939827"/>
              <a:gd name="connsiteX76" fmla="*/ 11076308 w 12192000"/>
              <a:gd name="connsiteY76" fmla="*/ 675698 h 4939827"/>
              <a:gd name="connsiteX77" fmla="*/ 11148789 w 12192000"/>
              <a:gd name="connsiteY77" fmla="*/ 685041 h 4939827"/>
              <a:gd name="connsiteX78" fmla="*/ 11249129 w 12192000"/>
              <a:gd name="connsiteY78" fmla="*/ 684218 h 4939827"/>
              <a:gd name="connsiteX79" fmla="*/ 11299915 w 12192000"/>
              <a:gd name="connsiteY79" fmla="*/ 692177 h 4939827"/>
              <a:gd name="connsiteX80" fmla="*/ 11386973 w 12192000"/>
              <a:gd name="connsiteY80" fmla="*/ 708209 h 4939827"/>
              <a:gd name="connsiteX81" fmla="*/ 11500105 w 12192000"/>
              <a:gd name="connsiteY81" fmla="*/ 735014 h 4939827"/>
              <a:gd name="connsiteX82" fmla="*/ 11621735 w 12192000"/>
              <a:gd name="connsiteY82" fmla="*/ 789584 h 4939827"/>
              <a:gd name="connsiteX83" fmla="*/ 11691200 w 12192000"/>
              <a:gd name="connsiteY83" fmla="*/ 867902 h 4939827"/>
              <a:gd name="connsiteX84" fmla="*/ 11819427 w 12192000"/>
              <a:gd name="connsiteY84" fmla="*/ 911634 h 4939827"/>
              <a:gd name="connsiteX85" fmla="*/ 11969720 w 12192000"/>
              <a:gd name="connsiteY85" fmla="*/ 964737 h 4939827"/>
              <a:gd name="connsiteX86" fmla="*/ 12055766 w 12192000"/>
              <a:gd name="connsiteY86" fmla="*/ 991268 h 4939827"/>
              <a:gd name="connsiteX87" fmla="*/ 12171539 w 12192000"/>
              <a:gd name="connsiteY87" fmla="*/ 995427 h 4939827"/>
              <a:gd name="connsiteX88" fmla="*/ 12187831 w 12192000"/>
              <a:gd name="connsiteY88" fmla="*/ 996580 h 4939827"/>
              <a:gd name="connsiteX89" fmla="*/ 12192000 w 12192000"/>
              <a:gd name="connsiteY89" fmla="*/ 996726 h 4939827"/>
              <a:gd name="connsiteX90" fmla="*/ 12192000 w 12192000"/>
              <a:gd name="connsiteY90" fmla="*/ 4939827 h 4939827"/>
              <a:gd name="connsiteX91" fmla="*/ 0 w 12192000"/>
              <a:gd name="connsiteY91" fmla="*/ 4939827 h 4939827"/>
              <a:gd name="connsiteX92" fmla="*/ 0 w 12192000"/>
              <a:gd name="connsiteY92" fmla="*/ 512043 h 4939827"/>
              <a:gd name="connsiteX93" fmla="*/ 7381 w 12192000"/>
              <a:gd name="connsiteY93" fmla="*/ 512580 h 4939827"/>
              <a:gd name="connsiteX94" fmla="*/ 100029 w 12192000"/>
              <a:gd name="connsiteY94" fmla="*/ 504758 h 4939827"/>
              <a:gd name="connsiteX95" fmla="*/ 155244 w 12192000"/>
              <a:gd name="connsiteY95" fmla="*/ 525130 h 4939827"/>
              <a:gd name="connsiteX96" fmla="*/ 254366 w 12192000"/>
              <a:gd name="connsiteY96" fmla="*/ 534449 h 4939827"/>
              <a:gd name="connsiteX97" fmla="*/ 447292 w 12192000"/>
              <a:gd name="connsiteY97" fmla="*/ 542725 h 4939827"/>
              <a:gd name="connsiteX98" fmla="*/ 628105 w 12192000"/>
              <a:gd name="connsiteY98" fmla="*/ 547853 h 4939827"/>
              <a:gd name="connsiteX99" fmla="*/ 783146 w 12192000"/>
              <a:gd name="connsiteY99" fmla="*/ 591799 h 4939827"/>
              <a:gd name="connsiteX100" fmla="*/ 1043676 w 12192000"/>
              <a:gd name="connsiteY100" fmla="*/ 591887 h 4939827"/>
              <a:gd name="connsiteX101" fmla="*/ 1281816 w 12192000"/>
              <a:gd name="connsiteY101" fmla="*/ 520946 h 4939827"/>
              <a:gd name="connsiteX102" fmla="*/ 1486347 w 12192000"/>
              <a:gd name="connsiteY102" fmla="*/ 487310 h 4939827"/>
              <a:gd name="connsiteX103" fmla="*/ 1568079 w 12192000"/>
              <a:gd name="connsiteY103" fmla="*/ 462531 h 4939827"/>
              <a:gd name="connsiteX104" fmla="*/ 1622516 w 12192000"/>
              <a:gd name="connsiteY104" fmla="*/ 466058 h 4939827"/>
              <a:gd name="connsiteX105" fmla="*/ 1655457 w 12192000"/>
              <a:gd name="connsiteY105" fmla="*/ 465359 h 4939827"/>
              <a:gd name="connsiteX106" fmla="*/ 1717454 w 12192000"/>
              <a:gd name="connsiteY106" fmla="*/ 417203 h 4939827"/>
              <a:gd name="connsiteX107" fmla="*/ 1913794 w 12192000"/>
              <a:gd name="connsiteY107" fmla="*/ 365255 h 4939827"/>
              <a:gd name="connsiteX108" fmla="*/ 2129762 w 12192000"/>
              <a:gd name="connsiteY108" fmla="*/ 367832 h 4939827"/>
              <a:gd name="connsiteX109" fmla="*/ 2376970 w 12192000"/>
              <a:gd name="connsiteY109" fmla="*/ 350129 h 4939827"/>
              <a:gd name="connsiteX110" fmla="*/ 2480155 w 12192000"/>
              <a:gd name="connsiteY110" fmla="*/ 359227 h 4939827"/>
              <a:gd name="connsiteX111" fmla="*/ 2586782 w 12192000"/>
              <a:gd name="connsiteY111" fmla="*/ 339352 h 4939827"/>
              <a:gd name="connsiteX112" fmla="*/ 2679617 w 12192000"/>
              <a:gd name="connsiteY112" fmla="*/ 305383 h 4939827"/>
              <a:gd name="connsiteX113" fmla="*/ 2788947 w 12192000"/>
              <a:gd name="connsiteY113" fmla="*/ 250375 h 4939827"/>
              <a:gd name="connsiteX114" fmla="*/ 2965530 w 12192000"/>
              <a:gd name="connsiteY114" fmla="*/ 245958 h 4939827"/>
              <a:gd name="connsiteX115" fmla="*/ 3103677 w 12192000"/>
              <a:gd name="connsiteY115" fmla="*/ 209527 h 4939827"/>
              <a:gd name="connsiteX116" fmla="*/ 3126759 w 12192000"/>
              <a:gd name="connsiteY116" fmla="*/ 211226 h 4939827"/>
              <a:gd name="connsiteX117" fmla="*/ 3164020 w 12192000"/>
              <a:gd name="connsiteY117" fmla="*/ 212779 h 4939827"/>
              <a:gd name="connsiteX118" fmla="*/ 3285019 w 12192000"/>
              <a:gd name="connsiteY118" fmla="*/ 220535 h 4939827"/>
              <a:gd name="connsiteX119" fmla="*/ 3365154 w 12192000"/>
              <a:gd name="connsiteY119" fmla="*/ 226416 h 4939827"/>
              <a:gd name="connsiteX120" fmla="*/ 3367507 w 12192000"/>
              <a:gd name="connsiteY120" fmla="*/ 225416 h 4939827"/>
              <a:gd name="connsiteX121" fmla="*/ 3387567 w 12192000"/>
              <a:gd name="connsiteY121" fmla="*/ 227103 h 4939827"/>
              <a:gd name="connsiteX122" fmla="*/ 3498001 w 12192000"/>
              <a:gd name="connsiteY122" fmla="*/ 231941 h 4939827"/>
              <a:gd name="connsiteX123" fmla="*/ 3561557 w 12192000"/>
              <a:gd name="connsiteY123" fmla="*/ 228095 h 4939827"/>
              <a:gd name="connsiteX124" fmla="*/ 3611920 w 12192000"/>
              <a:gd name="connsiteY124" fmla="*/ 218094 h 4939827"/>
              <a:gd name="connsiteX125" fmla="*/ 3620528 w 12192000"/>
              <a:gd name="connsiteY125" fmla="*/ 218788 h 4939827"/>
              <a:gd name="connsiteX126" fmla="*/ 3620766 w 12192000"/>
              <a:gd name="connsiteY126" fmla="*/ 218511 h 4939827"/>
              <a:gd name="connsiteX127" fmla="*/ 3629977 w 12192000"/>
              <a:gd name="connsiteY127" fmla="*/ 218664 h 4939827"/>
              <a:gd name="connsiteX128" fmla="*/ 3636217 w 12192000"/>
              <a:gd name="connsiteY128" fmla="*/ 220048 h 4939827"/>
              <a:gd name="connsiteX129" fmla="*/ 3709484 w 12192000"/>
              <a:gd name="connsiteY129" fmla="*/ 186927 h 4939827"/>
              <a:gd name="connsiteX130" fmla="*/ 3761342 w 12192000"/>
              <a:gd name="connsiteY130" fmla="*/ 177474 h 4939827"/>
              <a:gd name="connsiteX131" fmla="*/ 3799748 w 12192000"/>
              <a:gd name="connsiteY131" fmla="*/ 167154 h 4939827"/>
              <a:gd name="connsiteX132" fmla="*/ 3922756 w 12192000"/>
              <a:gd name="connsiteY132" fmla="*/ 194044 h 4939827"/>
              <a:gd name="connsiteX133" fmla="*/ 4028476 w 12192000"/>
              <a:gd name="connsiteY133" fmla="*/ 223679 h 4939827"/>
              <a:gd name="connsiteX134" fmla="*/ 4191582 w 12192000"/>
              <a:gd name="connsiteY134" fmla="*/ 238952 h 4939827"/>
              <a:gd name="connsiteX135" fmla="*/ 4251024 w 12192000"/>
              <a:gd name="connsiteY135" fmla="*/ 240874 h 4939827"/>
              <a:gd name="connsiteX136" fmla="*/ 4355275 w 12192000"/>
              <a:gd name="connsiteY136" fmla="*/ 260205 h 4939827"/>
              <a:gd name="connsiteX137" fmla="*/ 4423807 w 12192000"/>
              <a:gd name="connsiteY137" fmla="*/ 270366 h 4939827"/>
              <a:gd name="connsiteX138" fmla="*/ 4558432 w 12192000"/>
              <a:gd name="connsiteY138" fmla="*/ 269194 h 4939827"/>
              <a:gd name="connsiteX139" fmla="*/ 4635061 w 12192000"/>
              <a:gd name="connsiteY139" fmla="*/ 280682 h 4939827"/>
              <a:gd name="connsiteX140" fmla="*/ 4807427 w 12192000"/>
              <a:gd name="connsiteY140" fmla="*/ 276835 h 4939827"/>
              <a:gd name="connsiteX141" fmla="*/ 5028933 w 12192000"/>
              <a:gd name="connsiteY141" fmla="*/ 183887 h 4939827"/>
              <a:gd name="connsiteX142" fmla="*/ 5093642 w 12192000"/>
              <a:gd name="connsiteY142" fmla="*/ 177214 h 4939827"/>
              <a:gd name="connsiteX143" fmla="*/ 5102642 w 12192000"/>
              <a:gd name="connsiteY143" fmla="*/ 186816 h 4939827"/>
              <a:gd name="connsiteX144" fmla="*/ 5193590 w 12192000"/>
              <a:gd name="connsiteY144" fmla="*/ 156458 h 4939827"/>
              <a:gd name="connsiteX145" fmla="*/ 5323922 w 12192000"/>
              <a:gd name="connsiteY145" fmla="*/ 146332 h 4939827"/>
              <a:gd name="connsiteX146" fmla="*/ 5421860 w 12192000"/>
              <a:gd name="connsiteY146" fmla="*/ 167298 h 4939827"/>
              <a:gd name="connsiteX147" fmla="*/ 5476948 w 12192000"/>
              <a:gd name="connsiteY147" fmla="*/ 173249 h 4939827"/>
              <a:gd name="connsiteX148" fmla="*/ 5516842 w 12192000"/>
              <a:gd name="connsiteY148" fmla="*/ 184018 h 4939827"/>
              <a:gd name="connsiteX149" fmla="*/ 5619415 w 12192000"/>
              <a:gd name="connsiteY149" fmla="*/ 176781 h 4939827"/>
              <a:gd name="connsiteX150" fmla="*/ 5789867 w 12192000"/>
              <a:gd name="connsiteY150" fmla="*/ 150304 h 4939827"/>
              <a:gd name="connsiteX151" fmla="*/ 5825953 w 12192000"/>
              <a:gd name="connsiteY151" fmla="*/ 147907 h 4939827"/>
              <a:gd name="connsiteX152" fmla="*/ 5856168 w 12192000"/>
              <a:gd name="connsiteY152" fmla="*/ 158719 h 4939827"/>
              <a:gd name="connsiteX153" fmla="*/ 5862476 w 12192000"/>
              <a:gd name="connsiteY153" fmla="*/ 172447 h 4939827"/>
              <a:gd name="connsiteX154" fmla="*/ 5882195 w 12192000"/>
              <a:gd name="connsiteY154" fmla="*/ 173195 h 4939827"/>
              <a:gd name="connsiteX155" fmla="*/ 5887271 w 12192000"/>
              <a:gd name="connsiteY155" fmla="*/ 176084 h 4939827"/>
              <a:gd name="connsiteX156" fmla="*/ 5921577 w 12192000"/>
              <a:gd name="connsiteY156" fmla="*/ 169858 h 4939827"/>
              <a:gd name="connsiteX157" fmla="*/ 5983240 w 12192000"/>
              <a:gd name="connsiteY157" fmla="*/ 152755 h 4939827"/>
              <a:gd name="connsiteX158" fmla="*/ 6152287 w 12192000"/>
              <a:gd name="connsiteY158" fmla="*/ 116736 h 4939827"/>
              <a:gd name="connsiteX159" fmla="*/ 6415830 w 12192000"/>
              <a:gd name="connsiteY159" fmla="*/ 136006 h 4939827"/>
              <a:gd name="connsiteX160" fmla="*/ 6756965 w 12192000"/>
              <a:gd name="connsiteY160" fmla="*/ 57636 h 4939827"/>
              <a:gd name="connsiteX161" fmla="*/ 6819400 w 12192000"/>
              <a:gd name="connsiteY161" fmla="*/ 30742 h 4939827"/>
              <a:gd name="connsiteX162" fmla="*/ 6986370 w 12192000"/>
              <a:gd name="connsiteY162" fmla="*/ 12659 h 4939827"/>
              <a:gd name="connsiteX163" fmla="*/ 6989536 w 12192000"/>
              <a:gd name="connsiteY163" fmla="*/ 14528 h 4939827"/>
              <a:gd name="connsiteX164" fmla="*/ 7015933 w 12192000"/>
              <a:gd name="connsiteY164" fmla="*/ 9653 h 4939827"/>
              <a:gd name="connsiteX165" fmla="*/ 7020592 w 12192000"/>
              <a:gd name="connsiteY165" fmla="*/ 1651 h 4939827"/>
              <a:gd name="connsiteX166" fmla="*/ 7025905 w 12192000"/>
              <a:gd name="connsiteY166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287089 w 12192000"/>
              <a:gd name="connsiteY55" fmla="*/ 303891 h 4939827"/>
              <a:gd name="connsiteX56" fmla="*/ 9371484 w 12192000"/>
              <a:gd name="connsiteY56" fmla="*/ 329634 h 4939827"/>
              <a:gd name="connsiteX57" fmla="*/ 9404829 w 12192000"/>
              <a:gd name="connsiteY57" fmla="*/ 339038 h 4939827"/>
              <a:gd name="connsiteX58" fmla="*/ 9427021 w 12192000"/>
              <a:gd name="connsiteY58" fmla="*/ 358784 h 4939827"/>
              <a:gd name="connsiteX59" fmla="*/ 9670844 w 12192000"/>
              <a:gd name="connsiteY59" fmla="*/ 405128 h 4939827"/>
              <a:gd name="connsiteX60" fmla="*/ 9816083 w 12192000"/>
              <a:gd name="connsiteY60" fmla="*/ 416573 h 4939827"/>
              <a:gd name="connsiteX61" fmla="*/ 9936741 w 12192000"/>
              <a:gd name="connsiteY61" fmla="*/ 437044 h 4939827"/>
              <a:gd name="connsiteX62" fmla="*/ 10050093 w 12192000"/>
              <a:gd name="connsiteY62" fmla="*/ 443783 h 4939827"/>
              <a:gd name="connsiteX63" fmla="*/ 10130090 w 12192000"/>
              <a:gd name="connsiteY63" fmla="*/ 459520 h 4939827"/>
              <a:gd name="connsiteX64" fmla="*/ 10173456 w 12192000"/>
              <a:gd name="connsiteY64" fmla="*/ 457749 h 4939827"/>
              <a:gd name="connsiteX65" fmla="*/ 10218232 w 12192000"/>
              <a:gd name="connsiteY65" fmla="*/ 459820 h 4939827"/>
              <a:gd name="connsiteX66" fmla="*/ 10354176 w 12192000"/>
              <a:gd name="connsiteY66" fmla="*/ 471377 h 4939827"/>
              <a:gd name="connsiteX67" fmla="*/ 10430681 w 12192000"/>
              <a:gd name="connsiteY67" fmla="*/ 481226 h 4939827"/>
              <a:gd name="connsiteX68" fmla="*/ 10478169 w 12192000"/>
              <a:gd name="connsiteY68" fmla="*/ 481774 h 4939827"/>
              <a:gd name="connsiteX69" fmla="*/ 10540907 w 12192000"/>
              <a:gd name="connsiteY69" fmla="*/ 485607 h 4939827"/>
              <a:gd name="connsiteX70" fmla="*/ 10614941 w 12192000"/>
              <a:gd name="connsiteY70" fmla="*/ 487592 h 4939827"/>
              <a:gd name="connsiteX71" fmla="*/ 10674098 w 12192000"/>
              <a:gd name="connsiteY71" fmla="*/ 521656 h 4939827"/>
              <a:gd name="connsiteX72" fmla="*/ 10874834 w 12192000"/>
              <a:gd name="connsiteY72" fmla="*/ 574867 h 4939827"/>
              <a:gd name="connsiteX73" fmla="*/ 10944981 w 12192000"/>
              <a:gd name="connsiteY73" fmla="*/ 615042 h 4939827"/>
              <a:gd name="connsiteX74" fmla="*/ 11006376 w 12192000"/>
              <a:gd name="connsiteY74" fmla="*/ 645957 h 4939827"/>
              <a:gd name="connsiteX75" fmla="*/ 11076308 w 12192000"/>
              <a:gd name="connsiteY75" fmla="*/ 675698 h 4939827"/>
              <a:gd name="connsiteX76" fmla="*/ 11148789 w 12192000"/>
              <a:gd name="connsiteY76" fmla="*/ 685041 h 4939827"/>
              <a:gd name="connsiteX77" fmla="*/ 11249129 w 12192000"/>
              <a:gd name="connsiteY77" fmla="*/ 684218 h 4939827"/>
              <a:gd name="connsiteX78" fmla="*/ 11299915 w 12192000"/>
              <a:gd name="connsiteY78" fmla="*/ 692177 h 4939827"/>
              <a:gd name="connsiteX79" fmla="*/ 11386973 w 12192000"/>
              <a:gd name="connsiteY79" fmla="*/ 708209 h 4939827"/>
              <a:gd name="connsiteX80" fmla="*/ 11500105 w 12192000"/>
              <a:gd name="connsiteY80" fmla="*/ 735014 h 4939827"/>
              <a:gd name="connsiteX81" fmla="*/ 11621735 w 12192000"/>
              <a:gd name="connsiteY81" fmla="*/ 789584 h 4939827"/>
              <a:gd name="connsiteX82" fmla="*/ 11691200 w 12192000"/>
              <a:gd name="connsiteY82" fmla="*/ 867902 h 4939827"/>
              <a:gd name="connsiteX83" fmla="*/ 11819427 w 12192000"/>
              <a:gd name="connsiteY83" fmla="*/ 911634 h 4939827"/>
              <a:gd name="connsiteX84" fmla="*/ 11969720 w 12192000"/>
              <a:gd name="connsiteY84" fmla="*/ 964737 h 4939827"/>
              <a:gd name="connsiteX85" fmla="*/ 12055766 w 12192000"/>
              <a:gd name="connsiteY85" fmla="*/ 991268 h 4939827"/>
              <a:gd name="connsiteX86" fmla="*/ 12171539 w 12192000"/>
              <a:gd name="connsiteY86" fmla="*/ 995427 h 4939827"/>
              <a:gd name="connsiteX87" fmla="*/ 12187831 w 12192000"/>
              <a:gd name="connsiteY87" fmla="*/ 996580 h 4939827"/>
              <a:gd name="connsiteX88" fmla="*/ 12192000 w 12192000"/>
              <a:gd name="connsiteY88" fmla="*/ 996726 h 4939827"/>
              <a:gd name="connsiteX89" fmla="*/ 12192000 w 12192000"/>
              <a:gd name="connsiteY89" fmla="*/ 4939827 h 4939827"/>
              <a:gd name="connsiteX90" fmla="*/ 0 w 12192000"/>
              <a:gd name="connsiteY90" fmla="*/ 4939827 h 4939827"/>
              <a:gd name="connsiteX91" fmla="*/ 0 w 12192000"/>
              <a:gd name="connsiteY91" fmla="*/ 512043 h 4939827"/>
              <a:gd name="connsiteX92" fmla="*/ 7381 w 12192000"/>
              <a:gd name="connsiteY92" fmla="*/ 512580 h 4939827"/>
              <a:gd name="connsiteX93" fmla="*/ 100029 w 12192000"/>
              <a:gd name="connsiteY93" fmla="*/ 504758 h 4939827"/>
              <a:gd name="connsiteX94" fmla="*/ 155244 w 12192000"/>
              <a:gd name="connsiteY94" fmla="*/ 525130 h 4939827"/>
              <a:gd name="connsiteX95" fmla="*/ 254366 w 12192000"/>
              <a:gd name="connsiteY95" fmla="*/ 534449 h 4939827"/>
              <a:gd name="connsiteX96" fmla="*/ 447292 w 12192000"/>
              <a:gd name="connsiteY96" fmla="*/ 542725 h 4939827"/>
              <a:gd name="connsiteX97" fmla="*/ 628105 w 12192000"/>
              <a:gd name="connsiteY97" fmla="*/ 547853 h 4939827"/>
              <a:gd name="connsiteX98" fmla="*/ 783146 w 12192000"/>
              <a:gd name="connsiteY98" fmla="*/ 591799 h 4939827"/>
              <a:gd name="connsiteX99" fmla="*/ 1043676 w 12192000"/>
              <a:gd name="connsiteY99" fmla="*/ 591887 h 4939827"/>
              <a:gd name="connsiteX100" fmla="*/ 1281816 w 12192000"/>
              <a:gd name="connsiteY100" fmla="*/ 520946 h 4939827"/>
              <a:gd name="connsiteX101" fmla="*/ 1486347 w 12192000"/>
              <a:gd name="connsiteY101" fmla="*/ 487310 h 4939827"/>
              <a:gd name="connsiteX102" fmla="*/ 1568079 w 12192000"/>
              <a:gd name="connsiteY102" fmla="*/ 462531 h 4939827"/>
              <a:gd name="connsiteX103" fmla="*/ 1622516 w 12192000"/>
              <a:gd name="connsiteY103" fmla="*/ 466058 h 4939827"/>
              <a:gd name="connsiteX104" fmla="*/ 1655457 w 12192000"/>
              <a:gd name="connsiteY104" fmla="*/ 465359 h 4939827"/>
              <a:gd name="connsiteX105" fmla="*/ 1717454 w 12192000"/>
              <a:gd name="connsiteY105" fmla="*/ 417203 h 4939827"/>
              <a:gd name="connsiteX106" fmla="*/ 1913794 w 12192000"/>
              <a:gd name="connsiteY106" fmla="*/ 365255 h 4939827"/>
              <a:gd name="connsiteX107" fmla="*/ 2129762 w 12192000"/>
              <a:gd name="connsiteY107" fmla="*/ 367832 h 4939827"/>
              <a:gd name="connsiteX108" fmla="*/ 2376970 w 12192000"/>
              <a:gd name="connsiteY108" fmla="*/ 350129 h 4939827"/>
              <a:gd name="connsiteX109" fmla="*/ 2480155 w 12192000"/>
              <a:gd name="connsiteY109" fmla="*/ 359227 h 4939827"/>
              <a:gd name="connsiteX110" fmla="*/ 2586782 w 12192000"/>
              <a:gd name="connsiteY110" fmla="*/ 339352 h 4939827"/>
              <a:gd name="connsiteX111" fmla="*/ 2679617 w 12192000"/>
              <a:gd name="connsiteY111" fmla="*/ 305383 h 4939827"/>
              <a:gd name="connsiteX112" fmla="*/ 2788947 w 12192000"/>
              <a:gd name="connsiteY112" fmla="*/ 250375 h 4939827"/>
              <a:gd name="connsiteX113" fmla="*/ 2965530 w 12192000"/>
              <a:gd name="connsiteY113" fmla="*/ 245958 h 4939827"/>
              <a:gd name="connsiteX114" fmla="*/ 3103677 w 12192000"/>
              <a:gd name="connsiteY114" fmla="*/ 209527 h 4939827"/>
              <a:gd name="connsiteX115" fmla="*/ 3126759 w 12192000"/>
              <a:gd name="connsiteY115" fmla="*/ 211226 h 4939827"/>
              <a:gd name="connsiteX116" fmla="*/ 3164020 w 12192000"/>
              <a:gd name="connsiteY116" fmla="*/ 212779 h 4939827"/>
              <a:gd name="connsiteX117" fmla="*/ 3285019 w 12192000"/>
              <a:gd name="connsiteY117" fmla="*/ 220535 h 4939827"/>
              <a:gd name="connsiteX118" fmla="*/ 3365154 w 12192000"/>
              <a:gd name="connsiteY118" fmla="*/ 226416 h 4939827"/>
              <a:gd name="connsiteX119" fmla="*/ 3367507 w 12192000"/>
              <a:gd name="connsiteY119" fmla="*/ 225416 h 4939827"/>
              <a:gd name="connsiteX120" fmla="*/ 3387567 w 12192000"/>
              <a:gd name="connsiteY120" fmla="*/ 227103 h 4939827"/>
              <a:gd name="connsiteX121" fmla="*/ 3498001 w 12192000"/>
              <a:gd name="connsiteY121" fmla="*/ 231941 h 4939827"/>
              <a:gd name="connsiteX122" fmla="*/ 3561557 w 12192000"/>
              <a:gd name="connsiteY122" fmla="*/ 228095 h 4939827"/>
              <a:gd name="connsiteX123" fmla="*/ 3611920 w 12192000"/>
              <a:gd name="connsiteY123" fmla="*/ 218094 h 4939827"/>
              <a:gd name="connsiteX124" fmla="*/ 3620528 w 12192000"/>
              <a:gd name="connsiteY124" fmla="*/ 218788 h 4939827"/>
              <a:gd name="connsiteX125" fmla="*/ 3620766 w 12192000"/>
              <a:gd name="connsiteY125" fmla="*/ 218511 h 4939827"/>
              <a:gd name="connsiteX126" fmla="*/ 3629977 w 12192000"/>
              <a:gd name="connsiteY126" fmla="*/ 218664 h 4939827"/>
              <a:gd name="connsiteX127" fmla="*/ 3636217 w 12192000"/>
              <a:gd name="connsiteY127" fmla="*/ 220048 h 4939827"/>
              <a:gd name="connsiteX128" fmla="*/ 3709484 w 12192000"/>
              <a:gd name="connsiteY128" fmla="*/ 186927 h 4939827"/>
              <a:gd name="connsiteX129" fmla="*/ 3761342 w 12192000"/>
              <a:gd name="connsiteY129" fmla="*/ 177474 h 4939827"/>
              <a:gd name="connsiteX130" fmla="*/ 3799748 w 12192000"/>
              <a:gd name="connsiteY130" fmla="*/ 167154 h 4939827"/>
              <a:gd name="connsiteX131" fmla="*/ 3922756 w 12192000"/>
              <a:gd name="connsiteY131" fmla="*/ 194044 h 4939827"/>
              <a:gd name="connsiteX132" fmla="*/ 4028476 w 12192000"/>
              <a:gd name="connsiteY132" fmla="*/ 223679 h 4939827"/>
              <a:gd name="connsiteX133" fmla="*/ 4191582 w 12192000"/>
              <a:gd name="connsiteY133" fmla="*/ 238952 h 4939827"/>
              <a:gd name="connsiteX134" fmla="*/ 4251024 w 12192000"/>
              <a:gd name="connsiteY134" fmla="*/ 240874 h 4939827"/>
              <a:gd name="connsiteX135" fmla="*/ 4355275 w 12192000"/>
              <a:gd name="connsiteY135" fmla="*/ 260205 h 4939827"/>
              <a:gd name="connsiteX136" fmla="*/ 4423807 w 12192000"/>
              <a:gd name="connsiteY136" fmla="*/ 270366 h 4939827"/>
              <a:gd name="connsiteX137" fmla="*/ 4558432 w 12192000"/>
              <a:gd name="connsiteY137" fmla="*/ 269194 h 4939827"/>
              <a:gd name="connsiteX138" fmla="*/ 4635061 w 12192000"/>
              <a:gd name="connsiteY138" fmla="*/ 280682 h 4939827"/>
              <a:gd name="connsiteX139" fmla="*/ 4807427 w 12192000"/>
              <a:gd name="connsiteY139" fmla="*/ 276835 h 4939827"/>
              <a:gd name="connsiteX140" fmla="*/ 5028933 w 12192000"/>
              <a:gd name="connsiteY140" fmla="*/ 183887 h 4939827"/>
              <a:gd name="connsiteX141" fmla="*/ 5093642 w 12192000"/>
              <a:gd name="connsiteY141" fmla="*/ 177214 h 4939827"/>
              <a:gd name="connsiteX142" fmla="*/ 5102642 w 12192000"/>
              <a:gd name="connsiteY142" fmla="*/ 186816 h 4939827"/>
              <a:gd name="connsiteX143" fmla="*/ 5193590 w 12192000"/>
              <a:gd name="connsiteY143" fmla="*/ 156458 h 4939827"/>
              <a:gd name="connsiteX144" fmla="*/ 5323922 w 12192000"/>
              <a:gd name="connsiteY144" fmla="*/ 146332 h 4939827"/>
              <a:gd name="connsiteX145" fmla="*/ 5421860 w 12192000"/>
              <a:gd name="connsiteY145" fmla="*/ 167298 h 4939827"/>
              <a:gd name="connsiteX146" fmla="*/ 5476948 w 12192000"/>
              <a:gd name="connsiteY146" fmla="*/ 173249 h 4939827"/>
              <a:gd name="connsiteX147" fmla="*/ 5516842 w 12192000"/>
              <a:gd name="connsiteY147" fmla="*/ 184018 h 4939827"/>
              <a:gd name="connsiteX148" fmla="*/ 5619415 w 12192000"/>
              <a:gd name="connsiteY148" fmla="*/ 176781 h 4939827"/>
              <a:gd name="connsiteX149" fmla="*/ 5789867 w 12192000"/>
              <a:gd name="connsiteY149" fmla="*/ 150304 h 4939827"/>
              <a:gd name="connsiteX150" fmla="*/ 5825953 w 12192000"/>
              <a:gd name="connsiteY150" fmla="*/ 147907 h 4939827"/>
              <a:gd name="connsiteX151" fmla="*/ 5856168 w 12192000"/>
              <a:gd name="connsiteY151" fmla="*/ 158719 h 4939827"/>
              <a:gd name="connsiteX152" fmla="*/ 5862476 w 12192000"/>
              <a:gd name="connsiteY152" fmla="*/ 172447 h 4939827"/>
              <a:gd name="connsiteX153" fmla="*/ 5882195 w 12192000"/>
              <a:gd name="connsiteY153" fmla="*/ 173195 h 4939827"/>
              <a:gd name="connsiteX154" fmla="*/ 5887271 w 12192000"/>
              <a:gd name="connsiteY154" fmla="*/ 176084 h 4939827"/>
              <a:gd name="connsiteX155" fmla="*/ 5921577 w 12192000"/>
              <a:gd name="connsiteY155" fmla="*/ 169858 h 4939827"/>
              <a:gd name="connsiteX156" fmla="*/ 5983240 w 12192000"/>
              <a:gd name="connsiteY156" fmla="*/ 152755 h 4939827"/>
              <a:gd name="connsiteX157" fmla="*/ 6152287 w 12192000"/>
              <a:gd name="connsiteY157" fmla="*/ 116736 h 4939827"/>
              <a:gd name="connsiteX158" fmla="*/ 6415830 w 12192000"/>
              <a:gd name="connsiteY158" fmla="*/ 136006 h 4939827"/>
              <a:gd name="connsiteX159" fmla="*/ 6756965 w 12192000"/>
              <a:gd name="connsiteY159" fmla="*/ 57636 h 4939827"/>
              <a:gd name="connsiteX160" fmla="*/ 6819400 w 12192000"/>
              <a:gd name="connsiteY160" fmla="*/ 30742 h 4939827"/>
              <a:gd name="connsiteX161" fmla="*/ 6986370 w 12192000"/>
              <a:gd name="connsiteY161" fmla="*/ 12659 h 4939827"/>
              <a:gd name="connsiteX162" fmla="*/ 6989536 w 12192000"/>
              <a:gd name="connsiteY162" fmla="*/ 14528 h 4939827"/>
              <a:gd name="connsiteX163" fmla="*/ 7015933 w 12192000"/>
              <a:gd name="connsiteY163" fmla="*/ 9653 h 4939827"/>
              <a:gd name="connsiteX164" fmla="*/ 7020592 w 12192000"/>
              <a:gd name="connsiteY164" fmla="*/ 1651 h 4939827"/>
              <a:gd name="connsiteX165" fmla="*/ 7025905 w 12192000"/>
              <a:gd name="connsiteY165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588044 w 12192000"/>
              <a:gd name="connsiteY13" fmla="*/ 110756 h 4939827"/>
              <a:gd name="connsiteX14" fmla="*/ 7732750 w 12192000"/>
              <a:gd name="connsiteY14" fmla="*/ 145456 h 4939827"/>
              <a:gd name="connsiteX15" fmla="*/ 7785900 w 12192000"/>
              <a:gd name="connsiteY15" fmla="*/ 154493 h 4939827"/>
              <a:gd name="connsiteX16" fmla="*/ 7877301 w 12192000"/>
              <a:gd name="connsiteY16" fmla="*/ 186153 h 4939827"/>
              <a:gd name="connsiteX17" fmla="*/ 7952584 w 12192000"/>
              <a:gd name="connsiteY17" fmla="*/ 170181 h 4939827"/>
              <a:gd name="connsiteX18" fmla="*/ 8009534 w 12192000"/>
              <a:gd name="connsiteY18" fmla="*/ 176441 h 4939827"/>
              <a:gd name="connsiteX19" fmla="*/ 8058681 w 12192000"/>
              <a:gd name="connsiteY19" fmla="*/ 219431 h 4939827"/>
              <a:gd name="connsiteX20" fmla="*/ 8126175 w 12192000"/>
              <a:gd name="connsiteY20" fmla="*/ 240005 h 4939827"/>
              <a:gd name="connsiteX21" fmla="*/ 8166439 w 12192000"/>
              <a:gd name="connsiteY21" fmla="*/ 252699 h 4939827"/>
              <a:gd name="connsiteX22" fmla="*/ 8281371 w 12192000"/>
              <a:gd name="connsiteY22" fmla="*/ 256875 h 4939827"/>
              <a:gd name="connsiteX23" fmla="*/ 8381609 w 12192000"/>
              <a:gd name="connsiteY23" fmla="*/ 240618 h 4939827"/>
              <a:gd name="connsiteX24" fmla="*/ 8406759 w 12192000"/>
              <a:gd name="connsiteY24" fmla="*/ 232517 h 4939827"/>
              <a:gd name="connsiteX25" fmla="*/ 8426506 w 12192000"/>
              <a:gd name="connsiteY25" fmla="*/ 241842 h 4939827"/>
              <a:gd name="connsiteX26" fmla="*/ 8427949 w 12192000"/>
              <a:gd name="connsiteY26" fmla="*/ 240981 h 4939827"/>
              <a:gd name="connsiteX27" fmla="*/ 8441468 w 12192000"/>
              <a:gd name="connsiteY27" fmla="*/ 241157 h 4939827"/>
              <a:gd name="connsiteX28" fmla="*/ 8565757 w 12192000"/>
              <a:gd name="connsiteY28" fmla="*/ 255317 h 4939827"/>
              <a:gd name="connsiteX29" fmla="*/ 8573171 w 12192000"/>
              <a:gd name="connsiteY29" fmla="*/ 258426 h 4939827"/>
              <a:gd name="connsiteX30" fmla="*/ 8573548 w 12192000"/>
              <a:gd name="connsiteY30" fmla="*/ 258241 h 4939827"/>
              <a:gd name="connsiteX31" fmla="*/ 8581827 w 12192000"/>
              <a:gd name="connsiteY31" fmla="*/ 261028 h 4939827"/>
              <a:gd name="connsiteX32" fmla="*/ 8586687 w 12192000"/>
              <a:gd name="connsiteY32" fmla="*/ 264089 h 4939827"/>
              <a:gd name="connsiteX33" fmla="*/ 8601067 w 12192000"/>
              <a:gd name="connsiteY33" fmla="*/ 270114 h 4939827"/>
              <a:gd name="connsiteX34" fmla="*/ 8672650 w 12192000"/>
              <a:gd name="connsiteY34" fmla="*/ 254821 h 4939827"/>
              <a:gd name="connsiteX35" fmla="*/ 8785543 w 12192000"/>
              <a:gd name="connsiteY35" fmla="*/ 263406 h 4939827"/>
              <a:gd name="connsiteX36" fmla="*/ 8830588 w 12192000"/>
              <a:gd name="connsiteY36" fmla="*/ 265483 h 4939827"/>
              <a:gd name="connsiteX37" fmla="*/ 8905142 w 12192000"/>
              <a:gd name="connsiteY37" fmla="*/ 264958 h 4939827"/>
              <a:gd name="connsiteX38" fmla="*/ 8968582 w 12192000"/>
              <a:gd name="connsiteY38" fmla="*/ 262728 h 4939827"/>
              <a:gd name="connsiteX39" fmla="*/ 8972994 w 12192000"/>
              <a:gd name="connsiteY39" fmla="*/ 263284 h 4939827"/>
              <a:gd name="connsiteX40" fmla="*/ 9004605 w 12192000"/>
              <a:gd name="connsiteY40" fmla="*/ 258041 h 4939827"/>
              <a:gd name="connsiteX41" fmla="*/ 9016165 w 12192000"/>
              <a:gd name="connsiteY41" fmla="*/ 261258 h 4939827"/>
              <a:gd name="connsiteX42" fmla="*/ 9043297 w 12192000"/>
              <a:gd name="connsiteY42" fmla="*/ 281547 h 4939827"/>
              <a:gd name="connsiteX43" fmla="*/ 9048315 w 12192000"/>
              <a:gd name="connsiteY43" fmla="*/ 279264 h 4939827"/>
              <a:gd name="connsiteX44" fmla="*/ 9054706 w 12192000"/>
              <a:gd name="connsiteY44" fmla="*/ 278538 h 4939827"/>
              <a:gd name="connsiteX45" fmla="*/ 9070919 w 12192000"/>
              <a:gd name="connsiteY45" fmla="*/ 281810 h 4939827"/>
              <a:gd name="connsiteX46" fmla="*/ 9076813 w 12192000"/>
              <a:gd name="connsiteY46" fmla="*/ 283909 h 4939827"/>
              <a:gd name="connsiteX47" fmla="*/ 9085871 w 12192000"/>
              <a:gd name="connsiteY47" fmla="*/ 285133 h 4939827"/>
              <a:gd name="connsiteX48" fmla="*/ 9086159 w 12192000"/>
              <a:gd name="connsiteY48" fmla="*/ 284887 h 4939827"/>
              <a:gd name="connsiteX49" fmla="*/ 9134606 w 12192000"/>
              <a:gd name="connsiteY49" fmla="*/ 288168 h 4939827"/>
              <a:gd name="connsiteX50" fmla="*/ 9195590 w 12192000"/>
              <a:gd name="connsiteY50" fmla="*/ 279568 h 4939827"/>
              <a:gd name="connsiteX51" fmla="*/ 9219336 w 12192000"/>
              <a:gd name="connsiteY51" fmla="*/ 278133 h 4939827"/>
              <a:gd name="connsiteX52" fmla="*/ 9232362 w 12192000"/>
              <a:gd name="connsiteY52" fmla="*/ 275894 h 4939827"/>
              <a:gd name="connsiteX53" fmla="*/ 9233396 w 12192000"/>
              <a:gd name="connsiteY53" fmla="*/ 274803 h 4939827"/>
              <a:gd name="connsiteX54" fmla="*/ 9256213 w 12192000"/>
              <a:gd name="connsiteY54" fmla="*/ 281576 h 4939827"/>
              <a:gd name="connsiteX55" fmla="*/ 9371484 w 12192000"/>
              <a:gd name="connsiteY55" fmla="*/ 329634 h 4939827"/>
              <a:gd name="connsiteX56" fmla="*/ 9404829 w 12192000"/>
              <a:gd name="connsiteY56" fmla="*/ 339038 h 4939827"/>
              <a:gd name="connsiteX57" fmla="*/ 9427021 w 12192000"/>
              <a:gd name="connsiteY57" fmla="*/ 358784 h 4939827"/>
              <a:gd name="connsiteX58" fmla="*/ 9670844 w 12192000"/>
              <a:gd name="connsiteY58" fmla="*/ 405128 h 4939827"/>
              <a:gd name="connsiteX59" fmla="*/ 9816083 w 12192000"/>
              <a:gd name="connsiteY59" fmla="*/ 416573 h 4939827"/>
              <a:gd name="connsiteX60" fmla="*/ 9936741 w 12192000"/>
              <a:gd name="connsiteY60" fmla="*/ 437044 h 4939827"/>
              <a:gd name="connsiteX61" fmla="*/ 10050093 w 12192000"/>
              <a:gd name="connsiteY61" fmla="*/ 443783 h 4939827"/>
              <a:gd name="connsiteX62" fmla="*/ 10130090 w 12192000"/>
              <a:gd name="connsiteY62" fmla="*/ 459520 h 4939827"/>
              <a:gd name="connsiteX63" fmla="*/ 10173456 w 12192000"/>
              <a:gd name="connsiteY63" fmla="*/ 457749 h 4939827"/>
              <a:gd name="connsiteX64" fmla="*/ 10218232 w 12192000"/>
              <a:gd name="connsiteY64" fmla="*/ 459820 h 4939827"/>
              <a:gd name="connsiteX65" fmla="*/ 10354176 w 12192000"/>
              <a:gd name="connsiteY65" fmla="*/ 471377 h 4939827"/>
              <a:gd name="connsiteX66" fmla="*/ 10430681 w 12192000"/>
              <a:gd name="connsiteY66" fmla="*/ 481226 h 4939827"/>
              <a:gd name="connsiteX67" fmla="*/ 10478169 w 12192000"/>
              <a:gd name="connsiteY67" fmla="*/ 481774 h 4939827"/>
              <a:gd name="connsiteX68" fmla="*/ 10540907 w 12192000"/>
              <a:gd name="connsiteY68" fmla="*/ 485607 h 4939827"/>
              <a:gd name="connsiteX69" fmla="*/ 10614941 w 12192000"/>
              <a:gd name="connsiteY69" fmla="*/ 487592 h 4939827"/>
              <a:gd name="connsiteX70" fmla="*/ 10674098 w 12192000"/>
              <a:gd name="connsiteY70" fmla="*/ 521656 h 4939827"/>
              <a:gd name="connsiteX71" fmla="*/ 10874834 w 12192000"/>
              <a:gd name="connsiteY71" fmla="*/ 574867 h 4939827"/>
              <a:gd name="connsiteX72" fmla="*/ 10944981 w 12192000"/>
              <a:gd name="connsiteY72" fmla="*/ 615042 h 4939827"/>
              <a:gd name="connsiteX73" fmla="*/ 11006376 w 12192000"/>
              <a:gd name="connsiteY73" fmla="*/ 645957 h 4939827"/>
              <a:gd name="connsiteX74" fmla="*/ 11076308 w 12192000"/>
              <a:gd name="connsiteY74" fmla="*/ 675698 h 4939827"/>
              <a:gd name="connsiteX75" fmla="*/ 11148789 w 12192000"/>
              <a:gd name="connsiteY75" fmla="*/ 685041 h 4939827"/>
              <a:gd name="connsiteX76" fmla="*/ 11249129 w 12192000"/>
              <a:gd name="connsiteY76" fmla="*/ 684218 h 4939827"/>
              <a:gd name="connsiteX77" fmla="*/ 11299915 w 12192000"/>
              <a:gd name="connsiteY77" fmla="*/ 692177 h 4939827"/>
              <a:gd name="connsiteX78" fmla="*/ 11386973 w 12192000"/>
              <a:gd name="connsiteY78" fmla="*/ 708209 h 4939827"/>
              <a:gd name="connsiteX79" fmla="*/ 11500105 w 12192000"/>
              <a:gd name="connsiteY79" fmla="*/ 735014 h 4939827"/>
              <a:gd name="connsiteX80" fmla="*/ 11621735 w 12192000"/>
              <a:gd name="connsiteY80" fmla="*/ 789584 h 4939827"/>
              <a:gd name="connsiteX81" fmla="*/ 11691200 w 12192000"/>
              <a:gd name="connsiteY81" fmla="*/ 867902 h 4939827"/>
              <a:gd name="connsiteX82" fmla="*/ 11819427 w 12192000"/>
              <a:gd name="connsiteY82" fmla="*/ 911634 h 4939827"/>
              <a:gd name="connsiteX83" fmla="*/ 11969720 w 12192000"/>
              <a:gd name="connsiteY83" fmla="*/ 964737 h 4939827"/>
              <a:gd name="connsiteX84" fmla="*/ 12055766 w 12192000"/>
              <a:gd name="connsiteY84" fmla="*/ 991268 h 4939827"/>
              <a:gd name="connsiteX85" fmla="*/ 12171539 w 12192000"/>
              <a:gd name="connsiteY85" fmla="*/ 995427 h 4939827"/>
              <a:gd name="connsiteX86" fmla="*/ 12187831 w 12192000"/>
              <a:gd name="connsiteY86" fmla="*/ 996580 h 4939827"/>
              <a:gd name="connsiteX87" fmla="*/ 12192000 w 12192000"/>
              <a:gd name="connsiteY87" fmla="*/ 996726 h 4939827"/>
              <a:gd name="connsiteX88" fmla="*/ 12192000 w 12192000"/>
              <a:gd name="connsiteY88" fmla="*/ 4939827 h 4939827"/>
              <a:gd name="connsiteX89" fmla="*/ 0 w 12192000"/>
              <a:gd name="connsiteY89" fmla="*/ 4939827 h 4939827"/>
              <a:gd name="connsiteX90" fmla="*/ 0 w 12192000"/>
              <a:gd name="connsiteY90" fmla="*/ 512043 h 4939827"/>
              <a:gd name="connsiteX91" fmla="*/ 7381 w 12192000"/>
              <a:gd name="connsiteY91" fmla="*/ 512580 h 4939827"/>
              <a:gd name="connsiteX92" fmla="*/ 100029 w 12192000"/>
              <a:gd name="connsiteY92" fmla="*/ 504758 h 4939827"/>
              <a:gd name="connsiteX93" fmla="*/ 155244 w 12192000"/>
              <a:gd name="connsiteY93" fmla="*/ 525130 h 4939827"/>
              <a:gd name="connsiteX94" fmla="*/ 254366 w 12192000"/>
              <a:gd name="connsiteY94" fmla="*/ 534449 h 4939827"/>
              <a:gd name="connsiteX95" fmla="*/ 447292 w 12192000"/>
              <a:gd name="connsiteY95" fmla="*/ 542725 h 4939827"/>
              <a:gd name="connsiteX96" fmla="*/ 628105 w 12192000"/>
              <a:gd name="connsiteY96" fmla="*/ 547853 h 4939827"/>
              <a:gd name="connsiteX97" fmla="*/ 783146 w 12192000"/>
              <a:gd name="connsiteY97" fmla="*/ 591799 h 4939827"/>
              <a:gd name="connsiteX98" fmla="*/ 1043676 w 12192000"/>
              <a:gd name="connsiteY98" fmla="*/ 591887 h 4939827"/>
              <a:gd name="connsiteX99" fmla="*/ 1281816 w 12192000"/>
              <a:gd name="connsiteY99" fmla="*/ 520946 h 4939827"/>
              <a:gd name="connsiteX100" fmla="*/ 1486347 w 12192000"/>
              <a:gd name="connsiteY100" fmla="*/ 487310 h 4939827"/>
              <a:gd name="connsiteX101" fmla="*/ 1568079 w 12192000"/>
              <a:gd name="connsiteY101" fmla="*/ 462531 h 4939827"/>
              <a:gd name="connsiteX102" fmla="*/ 1622516 w 12192000"/>
              <a:gd name="connsiteY102" fmla="*/ 466058 h 4939827"/>
              <a:gd name="connsiteX103" fmla="*/ 1655457 w 12192000"/>
              <a:gd name="connsiteY103" fmla="*/ 465359 h 4939827"/>
              <a:gd name="connsiteX104" fmla="*/ 1717454 w 12192000"/>
              <a:gd name="connsiteY104" fmla="*/ 417203 h 4939827"/>
              <a:gd name="connsiteX105" fmla="*/ 1913794 w 12192000"/>
              <a:gd name="connsiteY105" fmla="*/ 365255 h 4939827"/>
              <a:gd name="connsiteX106" fmla="*/ 2129762 w 12192000"/>
              <a:gd name="connsiteY106" fmla="*/ 367832 h 4939827"/>
              <a:gd name="connsiteX107" fmla="*/ 2376970 w 12192000"/>
              <a:gd name="connsiteY107" fmla="*/ 350129 h 4939827"/>
              <a:gd name="connsiteX108" fmla="*/ 2480155 w 12192000"/>
              <a:gd name="connsiteY108" fmla="*/ 359227 h 4939827"/>
              <a:gd name="connsiteX109" fmla="*/ 2586782 w 12192000"/>
              <a:gd name="connsiteY109" fmla="*/ 339352 h 4939827"/>
              <a:gd name="connsiteX110" fmla="*/ 2679617 w 12192000"/>
              <a:gd name="connsiteY110" fmla="*/ 305383 h 4939827"/>
              <a:gd name="connsiteX111" fmla="*/ 2788947 w 12192000"/>
              <a:gd name="connsiteY111" fmla="*/ 250375 h 4939827"/>
              <a:gd name="connsiteX112" fmla="*/ 2965530 w 12192000"/>
              <a:gd name="connsiteY112" fmla="*/ 245958 h 4939827"/>
              <a:gd name="connsiteX113" fmla="*/ 3103677 w 12192000"/>
              <a:gd name="connsiteY113" fmla="*/ 209527 h 4939827"/>
              <a:gd name="connsiteX114" fmla="*/ 3126759 w 12192000"/>
              <a:gd name="connsiteY114" fmla="*/ 211226 h 4939827"/>
              <a:gd name="connsiteX115" fmla="*/ 3164020 w 12192000"/>
              <a:gd name="connsiteY115" fmla="*/ 212779 h 4939827"/>
              <a:gd name="connsiteX116" fmla="*/ 3285019 w 12192000"/>
              <a:gd name="connsiteY116" fmla="*/ 220535 h 4939827"/>
              <a:gd name="connsiteX117" fmla="*/ 3365154 w 12192000"/>
              <a:gd name="connsiteY117" fmla="*/ 226416 h 4939827"/>
              <a:gd name="connsiteX118" fmla="*/ 3367507 w 12192000"/>
              <a:gd name="connsiteY118" fmla="*/ 225416 h 4939827"/>
              <a:gd name="connsiteX119" fmla="*/ 3387567 w 12192000"/>
              <a:gd name="connsiteY119" fmla="*/ 227103 h 4939827"/>
              <a:gd name="connsiteX120" fmla="*/ 3498001 w 12192000"/>
              <a:gd name="connsiteY120" fmla="*/ 231941 h 4939827"/>
              <a:gd name="connsiteX121" fmla="*/ 3561557 w 12192000"/>
              <a:gd name="connsiteY121" fmla="*/ 228095 h 4939827"/>
              <a:gd name="connsiteX122" fmla="*/ 3611920 w 12192000"/>
              <a:gd name="connsiteY122" fmla="*/ 218094 h 4939827"/>
              <a:gd name="connsiteX123" fmla="*/ 3620528 w 12192000"/>
              <a:gd name="connsiteY123" fmla="*/ 218788 h 4939827"/>
              <a:gd name="connsiteX124" fmla="*/ 3620766 w 12192000"/>
              <a:gd name="connsiteY124" fmla="*/ 218511 h 4939827"/>
              <a:gd name="connsiteX125" fmla="*/ 3629977 w 12192000"/>
              <a:gd name="connsiteY125" fmla="*/ 218664 h 4939827"/>
              <a:gd name="connsiteX126" fmla="*/ 3636217 w 12192000"/>
              <a:gd name="connsiteY126" fmla="*/ 220048 h 4939827"/>
              <a:gd name="connsiteX127" fmla="*/ 3709484 w 12192000"/>
              <a:gd name="connsiteY127" fmla="*/ 186927 h 4939827"/>
              <a:gd name="connsiteX128" fmla="*/ 3761342 w 12192000"/>
              <a:gd name="connsiteY128" fmla="*/ 177474 h 4939827"/>
              <a:gd name="connsiteX129" fmla="*/ 3799748 w 12192000"/>
              <a:gd name="connsiteY129" fmla="*/ 167154 h 4939827"/>
              <a:gd name="connsiteX130" fmla="*/ 3922756 w 12192000"/>
              <a:gd name="connsiteY130" fmla="*/ 194044 h 4939827"/>
              <a:gd name="connsiteX131" fmla="*/ 4028476 w 12192000"/>
              <a:gd name="connsiteY131" fmla="*/ 223679 h 4939827"/>
              <a:gd name="connsiteX132" fmla="*/ 4191582 w 12192000"/>
              <a:gd name="connsiteY132" fmla="*/ 238952 h 4939827"/>
              <a:gd name="connsiteX133" fmla="*/ 4251024 w 12192000"/>
              <a:gd name="connsiteY133" fmla="*/ 240874 h 4939827"/>
              <a:gd name="connsiteX134" fmla="*/ 4355275 w 12192000"/>
              <a:gd name="connsiteY134" fmla="*/ 260205 h 4939827"/>
              <a:gd name="connsiteX135" fmla="*/ 4423807 w 12192000"/>
              <a:gd name="connsiteY135" fmla="*/ 270366 h 4939827"/>
              <a:gd name="connsiteX136" fmla="*/ 4558432 w 12192000"/>
              <a:gd name="connsiteY136" fmla="*/ 269194 h 4939827"/>
              <a:gd name="connsiteX137" fmla="*/ 4635061 w 12192000"/>
              <a:gd name="connsiteY137" fmla="*/ 280682 h 4939827"/>
              <a:gd name="connsiteX138" fmla="*/ 4807427 w 12192000"/>
              <a:gd name="connsiteY138" fmla="*/ 276835 h 4939827"/>
              <a:gd name="connsiteX139" fmla="*/ 5028933 w 12192000"/>
              <a:gd name="connsiteY139" fmla="*/ 183887 h 4939827"/>
              <a:gd name="connsiteX140" fmla="*/ 5093642 w 12192000"/>
              <a:gd name="connsiteY140" fmla="*/ 177214 h 4939827"/>
              <a:gd name="connsiteX141" fmla="*/ 5102642 w 12192000"/>
              <a:gd name="connsiteY141" fmla="*/ 186816 h 4939827"/>
              <a:gd name="connsiteX142" fmla="*/ 5193590 w 12192000"/>
              <a:gd name="connsiteY142" fmla="*/ 156458 h 4939827"/>
              <a:gd name="connsiteX143" fmla="*/ 5323922 w 12192000"/>
              <a:gd name="connsiteY143" fmla="*/ 146332 h 4939827"/>
              <a:gd name="connsiteX144" fmla="*/ 5421860 w 12192000"/>
              <a:gd name="connsiteY144" fmla="*/ 167298 h 4939827"/>
              <a:gd name="connsiteX145" fmla="*/ 5476948 w 12192000"/>
              <a:gd name="connsiteY145" fmla="*/ 173249 h 4939827"/>
              <a:gd name="connsiteX146" fmla="*/ 5516842 w 12192000"/>
              <a:gd name="connsiteY146" fmla="*/ 184018 h 4939827"/>
              <a:gd name="connsiteX147" fmla="*/ 5619415 w 12192000"/>
              <a:gd name="connsiteY147" fmla="*/ 176781 h 4939827"/>
              <a:gd name="connsiteX148" fmla="*/ 5789867 w 12192000"/>
              <a:gd name="connsiteY148" fmla="*/ 150304 h 4939827"/>
              <a:gd name="connsiteX149" fmla="*/ 5825953 w 12192000"/>
              <a:gd name="connsiteY149" fmla="*/ 147907 h 4939827"/>
              <a:gd name="connsiteX150" fmla="*/ 5856168 w 12192000"/>
              <a:gd name="connsiteY150" fmla="*/ 158719 h 4939827"/>
              <a:gd name="connsiteX151" fmla="*/ 5862476 w 12192000"/>
              <a:gd name="connsiteY151" fmla="*/ 172447 h 4939827"/>
              <a:gd name="connsiteX152" fmla="*/ 5882195 w 12192000"/>
              <a:gd name="connsiteY152" fmla="*/ 173195 h 4939827"/>
              <a:gd name="connsiteX153" fmla="*/ 5887271 w 12192000"/>
              <a:gd name="connsiteY153" fmla="*/ 176084 h 4939827"/>
              <a:gd name="connsiteX154" fmla="*/ 5921577 w 12192000"/>
              <a:gd name="connsiteY154" fmla="*/ 169858 h 4939827"/>
              <a:gd name="connsiteX155" fmla="*/ 5983240 w 12192000"/>
              <a:gd name="connsiteY155" fmla="*/ 152755 h 4939827"/>
              <a:gd name="connsiteX156" fmla="*/ 6152287 w 12192000"/>
              <a:gd name="connsiteY156" fmla="*/ 116736 h 4939827"/>
              <a:gd name="connsiteX157" fmla="*/ 6415830 w 12192000"/>
              <a:gd name="connsiteY157" fmla="*/ 136006 h 4939827"/>
              <a:gd name="connsiteX158" fmla="*/ 6756965 w 12192000"/>
              <a:gd name="connsiteY158" fmla="*/ 57636 h 4939827"/>
              <a:gd name="connsiteX159" fmla="*/ 6819400 w 12192000"/>
              <a:gd name="connsiteY159" fmla="*/ 30742 h 4939827"/>
              <a:gd name="connsiteX160" fmla="*/ 6986370 w 12192000"/>
              <a:gd name="connsiteY160" fmla="*/ 12659 h 4939827"/>
              <a:gd name="connsiteX161" fmla="*/ 6989536 w 12192000"/>
              <a:gd name="connsiteY161" fmla="*/ 14528 h 4939827"/>
              <a:gd name="connsiteX162" fmla="*/ 7015933 w 12192000"/>
              <a:gd name="connsiteY162" fmla="*/ 9653 h 4939827"/>
              <a:gd name="connsiteX163" fmla="*/ 7020592 w 12192000"/>
              <a:gd name="connsiteY163" fmla="*/ 1651 h 4939827"/>
              <a:gd name="connsiteX164" fmla="*/ 7025905 w 12192000"/>
              <a:gd name="connsiteY164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877301 w 12192000"/>
              <a:gd name="connsiteY15" fmla="*/ 186153 h 4939827"/>
              <a:gd name="connsiteX16" fmla="*/ 7952584 w 12192000"/>
              <a:gd name="connsiteY16" fmla="*/ 170181 h 4939827"/>
              <a:gd name="connsiteX17" fmla="*/ 8009534 w 12192000"/>
              <a:gd name="connsiteY17" fmla="*/ 176441 h 4939827"/>
              <a:gd name="connsiteX18" fmla="*/ 8058681 w 12192000"/>
              <a:gd name="connsiteY18" fmla="*/ 219431 h 4939827"/>
              <a:gd name="connsiteX19" fmla="*/ 8126175 w 12192000"/>
              <a:gd name="connsiteY19" fmla="*/ 240005 h 4939827"/>
              <a:gd name="connsiteX20" fmla="*/ 8166439 w 12192000"/>
              <a:gd name="connsiteY20" fmla="*/ 252699 h 4939827"/>
              <a:gd name="connsiteX21" fmla="*/ 8281371 w 12192000"/>
              <a:gd name="connsiteY21" fmla="*/ 256875 h 4939827"/>
              <a:gd name="connsiteX22" fmla="*/ 8381609 w 12192000"/>
              <a:gd name="connsiteY22" fmla="*/ 240618 h 4939827"/>
              <a:gd name="connsiteX23" fmla="*/ 8406759 w 12192000"/>
              <a:gd name="connsiteY23" fmla="*/ 232517 h 4939827"/>
              <a:gd name="connsiteX24" fmla="*/ 8426506 w 12192000"/>
              <a:gd name="connsiteY24" fmla="*/ 241842 h 4939827"/>
              <a:gd name="connsiteX25" fmla="*/ 8427949 w 12192000"/>
              <a:gd name="connsiteY25" fmla="*/ 240981 h 4939827"/>
              <a:gd name="connsiteX26" fmla="*/ 8441468 w 12192000"/>
              <a:gd name="connsiteY26" fmla="*/ 241157 h 4939827"/>
              <a:gd name="connsiteX27" fmla="*/ 8565757 w 12192000"/>
              <a:gd name="connsiteY27" fmla="*/ 255317 h 4939827"/>
              <a:gd name="connsiteX28" fmla="*/ 8573171 w 12192000"/>
              <a:gd name="connsiteY28" fmla="*/ 258426 h 4939827"/>
              <a:gd name="connsiteX29" fmla="*/ 8573548 w 12192000"/>
              <a:gd name="connsiteY29" fmla="*/ 258241 h 4939827"/>
              <a:gd name="connsiteX30" fmla="*/ 8581827 w 12192000"/>
              <a:gd name="connsiteY30" fmla="*/ 261028 h 4939827"/>
              <a:gd name="connsiteX31" fmla="*/ 8586687 w 12192000"/>
              <a:gd name="connsiteY31" fmla="*/ 264089 h 4939827"/>
              <a:gd name="connsiteX32" fmla="*/ 8601067 w 12192000"/>
              <a:gd name="connsiteY32" fmla="*/ 270114 h 4939827"/>
              <a:gd name="connsiteX33" fmla="*/ 8672650 w 12192000"/>
              <a:gd name="connsiteY33" fmla="*/ 254821 h 4939827"/>
              <a:gd name="connsiteX34" fmla="*/ 8785543 w 12192000"/>
              <a:gd name="connsiteY34" fmla="*/ 263406 h 4939827"/>
              <a:gd name="connsiteX35" fmla="*/ 8830588 w 12192000"/>
              <a:gd name="connsiteY35" fmla="*/ 265483 h 4939827"/>
              <a:gd name="connsiteX36" fmla="*/ 8905142 w 12192000"/>
              <a:gd name="connsiteY36" fmla="*/ 264958 h 4939827"/>
              <a:gd name="connsiteX37" fmla="*/ 8968582 w 12192000"/>
              <a:gd name="connsiteY37" fmla="*/ 262728 h 4939827"/>
              <a:gd name="connsiteX38" fmla="*/ 8972994 w 12192000"/>
              <a:gd name="connsiteY38" fmla="*/ 263284 h 4939827"/>
              <a:gd name="connsiteX39" fmla="*/ 9004605 w 12192000"/>
              <a:gd name="connsiteY39" fmla="*/ 258041 h 4939827"/>
              <a:gd name="connsiteX40" fmla="*/ 9016165 w 12192000"/>
              <a:gd name="connsiteY40" fmla="*/ 261258 h 4939827"/>
              <a:gd name="connsiteX41" fmla="*/ 9043297 w 12192000"/>
              <a:gd name="connsiteY41" fmla="*/ 281547 h 4939827"/>
              <a:gd name="connsiteX42" fmla="*/ 9048315 w 12192000"/>
              <a:gd name="connsiteY42" fmla="*/ 279264 h 4939827"/>
              <a:gd name="connsiteX43" fmla="*/ 9054706 w 12192000"/>
              <a:gd name="connsiteY43" fmla="*/ 278538 h 4939827"/>
              <a:gd name="connsiteX44" fmla="*/ 9070919 w 12192000"/>
              <a:gd name="connsiteY44" fmla="*/ 281810 h 4939827"/>
              <a:gd name="connsiteX45" fmla="*/ 9076813 w 12192000"/>
              <a:gd name="connsiteY45" fmla="*/ 283909 h 4939827"/>
              <a:gd name="connsiteX46" fmla="*/ 9085871 w 12192000"/>
              <a:gd name="connsiteY46" fmla="*/ 285133 h 4939827"/>
              <a:gd name="connsiteX47" fmla="*/ 9086159 w 12192000"/>
              <a:gd name="connsiteY47" fmla="*/ 284887 h 4939827"/>
              <a:gd name="connsiteX48" fmla="*/ 9134606 w 12192000"/>
              <a:gd name="connsiteY48" fmla="*/ 288168 h 4939827"/>
              <a:gd name="connsiteX49" fmla="*/ 9195590 w 12192000"/>
              <a:gd name="connsiteY49" fmla="*/ 279568 h 4939827"/>
              <a:gd name="connsiteX50" fmla="*/ 9219336 w 12192000"/>
              <a:gd name="connsiteY50" fmla="*/ 278133 h 4939827"/>
              <a:gd name="connsiteX51" fmla="*/ 9232362 w 12192000"/>
              <a:gd name="connsiteY51" fmla="*/ 275894 h 4939827"/>
              <a:gd name="connsiteX52" fmla="*/ 9233396 w 12192000"/>
              <a:gd name="connsiteY52" fmla="*/ 274803 h 4939827"/>
              <a:gd name="connsiteX53" fmla="*/ 9256213 w 12192000"/>
              <a:gd name="connsiteY53" fmla="*/ 281576 h 4939827"/>
              <a:gd name="connsiteX54" fmla="*/ 9371484 w 12192000"/>
              <a:gd name="connsiteY54" fmla="*/ 329634 h 4939827"/>
              <a:gd name="connsiteX55" fmla="*/ 9404829 w 12192000"/>
              <a:gd name="connsiteY55" fmla="*/ 339038 h 4939827"/>
              <a:gd name="connsiteX56" fmla="*/ 9427021 w 12192000"/>
              <a:gd name="connsiteY56" fmla="*/ 358784 h 4939827"/>
              <a:gd name="connsiteX57" fmla="*/ 9670844 w 12192000"/>
              <a:gd name="connsiteY57" fmla="*/ 405128 h 4939827"/>
              <a:gd name="connsiteX58" fmla="*/ 9816083 w 12192000"/>
              <a:gd name="connsiteY58" fmla="*/ 416573 h 4939827"/>
              <a:gd name="connsiteX59" fmla="*/ 9936741 w 12192000"/>
              <a:gd name="connsiteY59" fmla="*/ 437044 h 4939827"/>
              <a:gd name="connsiteX60" fmla="*/ 10050093 w 12192000"/>
              <a:gd name="connsiteY60" fmla="*/ 443783 h 4939827"/>
              <a:gd name="connsiteX61" fmla="*/ 10130090 w 12192000"/>
              <a:gd name="connsiteY61" fmla="*/ 459520 h 4939827"/>
              <a:gd name="connsiteX62" fmla="*/ 10173456 w 12192000"/>
              <a:gd name="connsiteY62" fmla="*/ 457749 h 4939827"/>
              <a:gd name="connsiteX63" fmla="*/ 10218232 w 12192000"/>
              <a:gd name="connsiteY63" fmla="*/ 459820 h 4939827"/>
              <a:gd name="connsiteX64" fmla="*/ 10354176 w 12192000"/>
              <a:gd name="connsiteY64" fmla="*/ 471377 h 4939827"/>
              <a:gd name="connsiteX65" fmla="*/ 10430681 w 12192000"/>
              <a:gd name="connsiteY65" fmla="*/ 481226 h 4939827"/>
              <a:gd name="connsiteX66" fmla="*/ 10478169 w 12192000"/>
              <a:gd name="connsiteY66" fmla="*/ 481774 h 4939827"/>
              <a:gd name="connsiteX67" fmla="*/ 10540907 w 12192000"/>
              <a:gd name="connsiteY67" fmla="*/ 485607 h 4939827"/>
              <a:gd name="connsiteX68" fmla="*/ 10614941 w 12192000"/>
              <a:gd name="connsiteY68" fmla="*/ 487592 h 4939827"/>
              <a:gd name="connsiteX69" fmla="*/ 10674098 w 12192000"/>
              <a:gd name="connsiteY69" fmla="*/ 521656 h 4939827"/>
              <a:gd name="connsiteX70" fmla="*/ 10874834 w 12192000"/>
              <a:gd name="connsiteY70" fmla="*/ 574867 h 4939827"/>
              <a:gd name="connsiteX71" fmla="*/ 10944981 w 12192000"/>
              <a:gd name="connsiteY71" fmla="*/ 615042 h 4939827"/>
              <a:gd name="connsiteX72" fmla="*/ 11006376 w 12192000"/>
              <a:gd name="connsiteY72" fmla="*/ 645957 h 4939827"/>
              <a:gd name="connsiteX73" fmla="*/ 11076308 w 12192000"/>
              <a:gd name="connsiteY73" fmla="*/ 675698 h 4939827"/>
              <a:gd name="connsiteX74" fmla="*/ 11148789 w 12192000"/>
              <a:gd name="connsiteY74" fmla="*/ 685041 h 4939827"/>
              <a:gd name="connsiteX75" fmla="*/ 11249129 w 12192000"/>
              <a:gd name="connsiteY75" fmla="*/ 684218 h 4939827"/>
              <a:gd name="connsiteX76" fmla="*/ 11299915 w 12192000"/>
              <a:gd name="connsiteY76" fmla="*/ 692177 h 4939827"/>
              <a:gd name="connsiteX77" fmla="*/ 11386973 w 12192000"/>
              <a:gd name="connsiteY77" fmla="*/ 708209 h 4939827"/>
              <a:gd name="connsiteX78" fmla="*/ 11500105 w 12192000"/>
              <a:gd name="connsiteY78" fmla="*/ 735014 h 4939827"/>
              <a:gd name="connsiteX79" fmla="*/ 11621735 w 12192000"/>
              <a:gd name="connsiteY79" fmla="*/ 789584 h 4939827"/>
              <a:gd name="connsiteX80" fmla="*/ 11691200 w 12192000"/>
              <a:gd name="connsiteY80" fmla="*/ 867902 h 4939827"/>
              <a:gd name="connsiteX81" fmla="*/ 11819427 w 12192000"/>
              <a:gd name="connsiteY81" fmla="*/ 911634 h 4939827"/>
              <a:gd name="connsiteX82" fmla="*/ 11969720 w 12192000"/>
              <a:gd name="connsiteY82" fmla="*/ 964737 h 4939827"/>
              <a:gd name="connsiteX83" fmla="*/ 12055766 w 12192000"/>
              <a:gd name="connsiteY83" fmla="*/ 991268 h 4939827"/>
              <a:gd name="connsiteX84" fmla="*/ 12171539 w 12192000"/>
              <a:gd name="connsiteY84" fmla="*/ 995427 h 4939827"/>
              <a:gd name="connsiteX85" fmla="*/ 12187831 w 12192000"/>
              <a:gd name="connsiteY85" fmla="*/ 996580 h 4939827"/>
              <a:gd name="connsiteX86" fmla="*/ 12192000 w 12192000"/>
              <a:gd name="connsiteY86" fmla="*/ 996726 h 4939827"/>
              <a:gd name="connsiteX87" fmla="*/ 12192000 w 12192000"/>
              <a:gd name="connsiteY87" fmla="*/ 4939827 h 4939827"/>
              <a:gd name="connsiteX88" fmla="*/ 0 w 12192000"/>
              <a:gd name="connsiteY88" fmla="*/ 4939827 h 4939827"/>
              <a:gd name="connsiteX89" fmla="*/ 0 w 12192000"/>
              <a:gd name="connsiteY89" fmla="*/ 512043 h 4939827"/>
              <a:gd name="connsiteX90" fmla="*/ 7381 w 12192000"/>
              <a:gd name="connsiteY90" fmla="*/ 512580 h 4939827"/>
              <a:gd name="connsiteX91" fmla="*/ 100029 w 12192000"/>
              <a:gd name="connsiteY91" fmla="*/ 504758 h 4939827"/>
              <a:gd name="connsiteX92" fmla="*/ 155244 w 12192000"/>
              <a:gd name="connsiteY92" fmla="*/ 525130 h 4939827"/>
              <a:gd name="connsiteX93" fmla="*/ 254366 w 12192000"/>
              <a:gd name="connsiteY93" fmla="*/ 534449 h 4939827"/>
              <a:gd name="connsiteX94" fmla="*/ 447292 w 12192000"/>
              <a:gd name="connsiteY94" fmla="*/ 542725 h 4939827"/>
              <a:gd name="connsiteX95" fmla="*/ 628105 w 12192000"/>
              <a:gd name="connsiteY95" fmla="*/ 547853 h 4939827"/>
              <a:gd name="connsiteX96" fmla="*/ 783146 w 12192000"/>
              <a:gd name="connsiteY96" fmla="*/ 591799 h 4939827"/>
              <a:gd name="connsiteX97" fmla="*/ 1043676 w 12192000"/>
              <a:gd name="connsiteY97" fmla="*/ 591887 h 4939827"/>
              <a:gd name="connsiteX98" fmla="*/ 1281816 w 12192000"/>
              <a:gd name="connsiteY98" fmla="*/ 520946 h 4939827"/>
              <a:gd name="connsiteX99" fmla="*/ 1486347 w 12192000"/>
              <a:gd name="connsiteY99" fmla="*/ 487310 h 4939827"/>
              <a:gd name="connsiteX100" fmla="*/ 1568079 w 12192000"/>
              <a:gd name="connsiteY100" fmla="*/ 462531 h 4939827"/>
              <a:gd name="connsiteX101" fmla="*/ 1622516 w 12192000"/>
              <a:gd name="connsiteY101" fmla="*/ 466058 h 4939827"/>
              <a:gd name="connsiteX102" fmla="*/ 1655457 w 12192000"/>
              <a:gd name="connsiteY102" fmla="*/ 465359 h 4939827"/>
              <a:gd name="connsiteX103" fmla="*/ 1717454 w 12192000"/>
              <a:gd name="connsiteY103" fmla="*/ 417203 h 4939827"/>
              <a:gd name="connsiteX104" fmla="*/ 1913794 w 12192000"/>
              <a:gd name="connsiteY104" fmla="*/ 365255 h 4939827"/>
              <a:gd name="connsiteX105" fmla="*/ 2129762 w 12192000"/>
              <a:gd name="connsiteY105" fmla="*/ 367832 h 4939827"/>
              <a:gd name="connsiteX106" fmla="*/ 2376970 w 12192000"/>
              <a:gd name="connsiteY106" fmla="*/ 350129 h 4939827"/>
              <a:gd name="connsiteX107" fmla="*/ 2480155 w 12192000"/>
              <a:gd name="connsiteY107" fmla="*/ 359227 h 4939827"/>
              <a:gd name="connsiteX108" fmla="*/ 2586782 w 12192000"/>
              <a:gd name="connsiteY108" fmla="*/ 339352 h 4939827"/>
              <a:gd name="connsiteX109" fmla="*/ 2679617 w 12192000"/>
              <a:gd name="connsiteY109" fmla="*/ 305383 h 4939827"/>
              <a:gd name="connsiteX110" fmla="*/ 2788947 w 12192000"/>
              <a:gd name="connsiteY110" fmla="*/ 250375 h 4939827"/>
              <a:gd name="connsiteX111" fmla="*/ 2965530 w 12192000"/>
              <a:gd name="connsiteY111" fmla="*/ 245958 h 4939827"/>
              <a:gd name="connsiteX112" fmla="*/ 3103677 w 12192000"/>
              <a:gd name="connsiteY112" fmla="*/ 209527 h 4939827"/>
              <a:gd name="connsiteX113" fmla="*/ 3126759 w 12192000"/>
              <a:gd name="connsiteY113" fmla="*/ 211226 h 4939827"/>
              <a:gd name="connsiteX114" fmla="*/ 3164020 w 12192000"/>
              <a:gd name="connsiteY114" fmla="*/ 212779 h 4939827"/>
              <a:gd name="connsiteX115" fmla="*/ 3285019 w 12192000"/>
              <a:gd name="connsiteY115" fmla="*/ 220535 h 4939827"/>
              <a:gd name="connsiteX116" fmla="*/ 3365154 w 12192000"/>
              <a:gd name="connsiteY116" fmla="*/ 226416 h 4939827"/>
              <a:gd name="connsiteX117" fmla="*/ 3367507 w 12192000"/>
              <a:gd name="connsiteY117" fmla="*/ 225416 h 4939827"/>
              <a:gd name="connsiteX118" fmla="*/ 3387567 w 12192000"/>
              <a:gd name="connsiteY118" fmla="*/ 227103 h 4939827"/>
              <a:gd name="connsiteX119" fmla="*/ 3498001 w 12192000"/>
              <a:gd name="connsiteY119" fmla="*/ 231941 h 4939827"/>
              <a:gd name="connsiteX120" fmla="*/ 3561557 w 12192000"/>
              <a:gd name="connsiteY120" fmla="*/ 228095 h 4939827"/>
              <a:gd name="connsiteX121" fmla="*/ 3611920 w 12192000"/>
              <a:gd name="connsiteY121" fmla="*/ 218094 h 4939827"/>
              <a:gd name="connsiteX122" fmla="*/ 3620528 w 12192000"/>
              <a:gd name="connsiteY122" fmla="*/ 218788 h 4939827"/>
              <a:gd name="connsiteX123" fmla="*/ 3620766 w 12192000"/>
              <a:gd name="connsiteY123" fmla="*/ 218511 h 4939827"/>
              <a:gd name="connsiteX124" fmla="*/ 3629977 w 12192000"/>
              <a:gd name="connsiteY124" fmla="*/ 218664 h 4939827"/>
              <a:gd name="connsiteX125" fmla="*/ 3636217 w 12192000"/>
              <a:gd name="connsiteY125" fmla="*/ 220048 h 4939827"/>
              <a:gd name="connsiteX126" fmla="*/ 3709484 w 12192000"/>
              <a:gd name="connsiteY126" fmla="*/ 186927 h 4939827"/>
              <a:gd name="connsiteX127" fmla="*/ 3761342 w 12192000"/>
              <a:gd name="connsiteY127" fmla="*/ 177474 h 4939827"/>
              <a:gd name="connsiteX128" fmla="*/ 3799748 w 12192000"/>
              <a:gd name="connsiteY128" fmla="*/ 167154 h 4939827"/>
              <a:gd name="connsiteX129" fmla="*/ 3922756 w 12192000"/>
              <a:gd name="connsiteY129" fmla="*/ 194044 h 4939827"/>
              <a:gd name="connsiteX130" fmla="*/ 4028476 w 12192000"/>
              <a:gd name="connsiteY130" fmla="*/ 223679 h 4939827"/>
              <a:gd name="connsiteX131" fmla="*/ 4191582 w 12192000"/>
              <a:gd name="connsiteY131" fmla="*/ 238952 h 4939827"/>
              <a:gd name="connsiteX132" fmla="*/ 4251024 w 12192000"/>
              <a:gd name="connsiteY132" fmla="*/ 240874 h 4939827"/>
              <a:gd name="connsiteX133" fmla="*/ 4355275 w 12192000"/>
              <a:gd name="connsiteY133" fmla="*/ 260205 h 4939827"/>
              <a:gd name="connsiteX134" fmla="*/ 4423807 w 12192000"/>
              <a:gd name="connsiteY134" fmla="*/ 270366 h 4939827"/>
              <a:gd name="connsiteX135" fmla="*/ 4558432 w 12192000"/>
              <a:gd name="connsiteY135" fmla="*/ 269194 h 4939827"/>
              <a:gd name="connsiteX136" fmla="*/ 4635061 w 12192000"/>
              <a:gd name="connsiteY136" fmla="*/ 280682 h 4939827"/>
              <a:gd name="connsiteX137" fmla="*/ 4807427 w 12192000"/>
              <a:gd name="connsiteY137" fmla="*/ 276835 h 4939827"/>
              <a:gd name="connsiteX138" fmla="*/ 5028933 w 12192000"/>
              <a:gd name="connsiteY138" fmla="*/ 183887 h 4939827"/>
              <a:gd name="connsiteX139" fmla="*/ 5093642 w 12192000"/>
              <a:gd name="connsiteY139" fmla="*/ 177214 h 4939827"/>
              <a:gd name="connsiteX140" fmla="*/ 5102642 w 12192000"/>
              <a:gd name="connsiteY140" fmla="*/ 186816 h 4939827"/>
              <a:gd name="connsiteX141" fmla="*/ 5193590 w 12192000"/>
              <a:gd name="connsiteY141" fmla="*/ 156458 h 4939827"/>
              <a:gd name="connsiteX142" fmla="*/ 5323922 w 12192000"/>
              <a:gd name="connsiteY142" fmla="*/ 146332 h 4939827"/>
              <a:gd name="connsiteX143" fmla="*/ 5421860 w 12192000"/>
              <a:gd name="connsiteY143" fmla="*/ 167298 h 4939827"/>
              <a:gd name="connsiteX144" fmla="*/ 5476948 w 12192000"/>
              <a:gd name="connsiteY144" fmla="*/ 173249 h 4939827"/>
              <a:gd name="connsiteX145" fmla="*/ 5516842 w 12192000"/>
              <a:gd name="connsiteY145" fmla="*/ 184018 h 4939827"/>
              <a:gd name="connsiteX146" fmla="*/ 5619415 w 12192000"/>
              <a:gd name="connsiteY146" fmla="*/ 176781 h 4939827"/>
              <a:gd name="connsiteX147" fmla="*/ 5789867 w 12192000"/>
              <a:gd name="connsiteY147" fmla="*/ 150304 h 4939827"/>
              <a:gd name="connsiteX148" fmla="*/ 5825953 w 12192000"/>
              <a:gd name="connsiteY148" fmla="*/ 147907 h 4939827"/>
              <a:gd name="connsiteX149" fmla="*/ 5856168 w 12192000"/>
              <a:gd name="connsiteY149" fmla="*/ 158719 h 4939827"/>
              <a:gd name="connsiteX150" fmla="*/ 5862476 w 12192000"/>
              <a:gd name="connsiteY150" fmla="*/ 172447 h 4939827"/>
              <a:gd name="connsiteX151" fmla="*/ 5882195 w 12192000"/>
              <a:gd name="connsiteY151" fmla="*/ 173195 h 4939827"/>
              <a:gd name="connsiteX152" fmla="*/ 5887271 w 12192000"/>
              <a:gd name="connsiteY152" fmla="*/ 176084 h 4939827"/>
              <a:gd name="connsiteX153" fmla="*/ 5921577 w 12192000"/>
              <a:gd name="connsiteY153" fmla="*/ 169858 h 4939827"/>
              <a:gd name="connsiteX154" fmla="*/ 5983240 w 12192000"/>
              <a:gd name="connsiteY154" fmla="*/ 152755 h 4939827"/>
              <a:gd name="connsiteX155" fmla="*/ 6152287 w 12192000"/>
              <a:gd name="connsiteY155" fmla="*/ 116736 h 4939827"/>
              <a:gd name="connsiteX156" fmla="*/ 6415830 w 12192000"/>
              <a:gd name="connsiteY156" fmla="*/ 136006 h 4939827"/>
              <a:gd name="connsiteX157" fmla="*/ 6756965 w 12192000"/>
              <a:gd name="connsiteY157" fmla="*/ 57636 h 4939827"/>
              <a:gd name="connsiteX158" fmla="*/ 6819400 w 12192000"/>
              <a:gd name="connsiteY158" fmla="*/ 30742 h 4939827"/>
              <a:gd name="connsiteX159" fmla="*/ 6986370 w 12192000"/>
              <a:gd name="connsiteY159" fmla="*/ 12659 h 4939827"/>
              <a:gd name="connsiteX160" fmla="*/ 6989536 w 12192000"/>
              <a:gd name="connsiteY160" fmla="*/ 14528 h 4939827"/>
              <a:gd name="connsiteX161" fmla="*/ 7015933 w 12192000"/>
              <a:gd name="connsiteY161" fmla="*/ 9653 h 4939827"/>
              <a:gd name="connsiteX162" fmla="*/ 7020592 w 12192000"/>
              <a:gd name="connsiteY162" fmla="*/ 1651 h 4939827"/>
              <a:gd name="connsiteX163" fmla="*/ 7025905 w 12192000"/>
              <a:gd name="connsiteY163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152287 w 12192000"/>
              <a:gd name="connsiteY154" fmla="*/ 116736 h 4939827"/>
              <a:gd name="connsiteX155" fmla="*/ 6415830 w 12192000"/>
              <a:gd name="connsiteY155" fmla="*/ 136006 h 4939827"/>
              <a:gd name="connsiteX156" fmla="*/ 6756965 w 12192000"/>
              <a:gd name="connsiteY156" fmla="*/ 57636 h 4939827"/>
              <a:gd name="connsiteX157" fmla="*/ 6819400 w 12192000"/>
              <a:gd name="connsiteY157" fmla="*/ 30742 h 4939827"/>
              <a:gd name="connsiteX158" fmla="*/ 6986370 w 12192000"/>
              <a:gd name="connsiteY158" fmla="*/ 12659 h 4939827"/>
              <a:gd name="connsiteX159" fmla="*/ 6989536 w 12192000"/>
              <a:gd name="connsiteY159" fmla="*/ 14528 h 4939827"/>
              <a:gd name="connsiteX160" fmla="*/ 7015933 w 12192000"/>
              <a:gd name="connsiteY160" fmla="*/ 9653 h 4939827"/>
              <a:gd name="connsiteX161" fmla="*/ 7020592 w 12192000"/>
              <a:gd name="connsiteY161" fmla="*/ 1651 h 4939827"/>
              <a:gd name="connsiteX162" fmla="*/ 7025905 w 12192000"/>
              <a:gd name="connsiteY162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5983240 w 12192000"/>
              <a:gd name="connsiteY153" fmla="*/ 152755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5921577 w 12192000"/>
              <a:gd name="connsiteY152" fmla="*/ 169858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887271 w 12192000"/>
              <a:gd name="connsiteY151" fmla="*/ 176084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01067 w 12192000"/>
              <a:gd name="connsiteY31" fmla="*/ 270114 h 4939827"/>
              <a:gd name="connsiteX32" fmla="*/ 8672650 w 12192000"/>
              <a:gd name="connsiteY32" fmla="*/ 254821 h 4939827"/>
              <a:gd name="connsiteX33" fmla="*/ 8785543 w 12192000"/>
              <a:gd name="connsiteY33" fmla="*/ 263406 h 4939827"/>
              <a:gd name="connsiteX34" fmla="*/ 8830588 w 12192000"/>
              <a:gd name="connsiteY34" fmla="*/ 265483 h 4939827"/>
              <a:gd name="connsiteX35" fmla="*/ 8905142 w 12192000"/>
              <a:gd name="connsiteY35" fmla="*/ 264958 h 4939827"/>
              <a:gd name="connsiteX36" fmla="*/ 8968582 w 12192000"/>
              <a:gd name="connsiteY36" fmla="*/ 262728 h 4939827"/>
              <a:gd name="connsiteX37" fmla="*/ 8972994 w 12192000"/>
              <a:gd name="connsiteY37" fmla="*/ 263284 h 4939827"/>
              <a:gd name="connsiteX38" fmla="*/ 9004605 w 12192000"/>
              <a:gd name="connsiteY38" fmla="*/ 258041 h 4939827"/>
              <a:gd name="connsiteX39" fmla="*/ 9016165 w 12192000"/>
              <a:gd name="connsiteY39" fmla="*/ 261258 h 4939827"/>
              <a:gd name="connsiteX40" fmla="*/ 9043297 w 12192000"/>
              <a:gd name="connsiteY40" fmla="*/ 281547 h 4939827"/>
              <a:gd name="connsiteX41" fmla="*/ 9048315 w 12192000"/>
              <a:gd name="connsiteY41" fmla="*/ 279264 h 4939827"/>
              <a:gd name="connsiteX42" fmla="*/ 9054706 w 12192000"/>
              <a:gd name="connsiteY42" fmla="*/ 278538 h 4939827"/>
              <a:gd name="connsiteX43" fmla="*/ 9070919 w 12192000"/>
              <a:gd name="connsiteY43" fmla="*/ 281810 h 4939827"/>
              <a:gd name="connsiteX44" fmla="*/ 9076813 w 12192000"/>
              <a:gd name="connsiteY44" fmla="*/ 283909 h 4939827"/>
              <a:gd name="connsiteX45" fmla="*/ 9085871 w 12192000"/>
              <a:gd name="connsiteY45" fmla="*/ 285133 h 4939827"/>
              <a:gd name="connsiteX46" fmla="*/ 9086159 w 12192000"/>
              <a:gd name="connsiteY46" fmla="*/ 284887 h 4939827"/>
              <a:gd name="connsiteX47" fmla="*/ 9134606 w 12192000"/>
              <a:gd name="connsiteY47" fmla="*/ 288168 h 4939827"/>
              <a:gd name="connsiteX48" fmla="*/ 9195590 w 12192000"/>
              <a:gd name="connsiteY48" fmla="*/ 279568 h 4939827"/>
              <a:gd name="connsiteX49" fmla="*/ 9219336 w 12192000"/>
              <a:gd name="connsiteY49" fmla="*/ 278133 h 4939827"/>
              <a:gd name="connsiteX50" fmla="*/ 9232362 w 12192000"/>
              <a:gd name="connsiteY50" fmla="*/ 275894 h 4939827"/>
              <a:gd name="connsiteX51" fmla="*/ 9233396 w 12192000"/>
              <a:gd name="connsiteY51" fmla="*/ 274803 h 4939827"/>
              <a:gd name="connsiteX52" fmla="*/ 9256213 w 12192000"/>
              <a:gd name="connsiteY52" fmla="*/ 281576 h 4939827"/>
              <a:gd name="connsiteX53" fmla="*/ 9371484 w 12192000"/>
              <a:gd name="connsiteY53" fmla="*/ 329634 h 4939827"/>
              <a:gd name="connsiteX54" fmla="*/ 9404829 w 12192000"/>
              <a:gd name="connsiteY54" fmla="*/ 339038 h 4939827"/>
              <a:gd name="connsiteX55" fmla="*/ 9427021 w 12192000"/>
              <a:gd name="connsiteY55" fmla="*/ 358784 h 4939827"/>
              <a:gd name="connsiteX56" fmla="*/ 9670844 w 12192000"/>
              <a:gd name="connsiteY56" fmla="*/ 405128 h 4939827"/>
              <a:gd name="connsiteX57" fmla="*/ 9816083 w 12192000"/>
              <a:gd name="connsiteY57" fmla="*/ 416573 h 4939827"/>
              <a:gd name="connsiteX58" fmla="*/ 9936741 w 12192000"/>
              <a:gd name="connsiteY58" fmla="*/ 437044 h 4939827"/>
              <a:gd name="connsiteX59" fmla="*/ 10050093 w 12192000"/>
              <a:gd name="connsiteY59" fmla="*/ 443783 h 4939827"/>
              <a:gd name="connsiteX60" fmla="*/ 10130090 w 12192000"/>
              <a:gd name="connsiteY60" fmla="*/ 459520 h 4939827"/>
              <a:gd name="connsiteX61" fmla="*/ 10173456 w 12192000"/>
              <a:gd name="connsiteY61" fmla="*/ 457749 h 4939827"/>
              <a:gd name="connsiteX62" fmla="*/ 10218232 w 12192000"/>
              <a:gd name="connsiteY62" fmla="*/ 459820 h 4939827"/>
              <a:gd name="connsiteX63" fmla="*/ 10354176 w 12192000"/>
              <a:gd name="connsiteY63" fmla="*/ 471377 h 4939827"/>
              <a:gd name="connsiteX64" fmla="*/ 10430681 w 12192000"/>
              <a:gd name="connsiteY64" fmla="*/ 481226 h 4939827"/>
              <a:gd name="connsiteX65" fmla="*/ 10478169 w 12192000"/>
              <a:gd name="connsiteY65" fmla="*/ 481774 h 4939827"/>
              <a:gd name="connsiteX66" fmla="*/ 10540907 w 12192000"/>
              <a:gd name="connsiteY66" fmla="*/ 485607 h 4939827"/>
              <a:gd name="connsiteX67" fmla="*/ 10614941 w 12192000"/>
              <a:gd name="connsiteY67" fmla="*/ 487592 h 4939827"/>
              <a:gd name="connsiteX68" fmla="*/ 10674098 w 12192000"/>
              <a:gd name="connsiteY68" fmla="*/ 521656 h 4939827"/>
              <a:gd name="connsiteX69" fmla="*/ 10874834 w 12192000"/>
              <a:gd name="connsiteY69" fmla="*/ 574867 h 4939827"/>
              <a:gd name="connsiteX70" fmla="*/ 10944981 w 12192000"/>
              <a:gd name="connsiteY70" fmla="*/ 615042 h 4939827"/>
              <a:gd name="connsiteX71" fmla="*/ 11006376 w 12192000"/>
              <a:gd name="connsiteY71" fmla="*/ 645957 h 4939827"/>
              <a:gd name="connsiteX72" fmla="*/ 11076308 w 12192000"/>
              <a:gd name="connsiteY72" fmla="*/ 675698 h 4939827"/>
              <a:gd name="connsiteX73" fmla="*/ 11148789 w 12192000"/>
              <a:gd name="connsiteY73" fmla="*/ 685041 h 4939827"/>
              <a:gd name="connsiteX74" fmla="*/ 11249129 w 12192000"/>
              <a:gd name="connsiteY74" fmla="*/ 684218 h 4939827"/>
              <a:gd name="connsiteX75" fmla="*/ 11299915 w 12192000"/>
              <a:gd name="connsiteY75" fmla="*/ 692177 h 4939827"/>
              <a:gd name="connsiteX76" fmla="*/ 11386973 w 12192000"/>
              <a:gd name="connsiteY76" fmla="*/ 708209 h 4939827"/>
              <a:gd name="connsiteX77" fmla="*/ 11500105 w 12192000"/>
              <a:gd name="connsiteY77" fmla="*/ 735014 h 4939827"/>
              <a:gd name="connsiteX78" fmla="*/ 11621735 w 12192000"/>
              <a:gd name="connsiteY78" fmla="*/ 789584 h 4939827"/>
              <a:gd name="connsiteX79" fmla="*/ 11691200 w 12192000"/>
              <a:gd name="connsiteY79" fmla="*/ 867902 h 4939827"/>
              <a:gd name="connsiteX80" fmla="*/ 11819427 w 12192000"/>
              <a:gd name="connsiteY80" fmla="*/ 911634 h 4939827"/>
              <a:gd name="connsiteX81" fmla="*/ 11969720 w 12192000"/>
              <a:gd name="connsiteY81" fmla="*/ 964737 h 4939827"/>
              <a:gd name="connsiteX82" fmla="*/ 12055766 w 12192000"/>
              <a:gd name="connsiteY82" fmla="*/ 991268 h 4939827"/>
              <a:gd name="connsiteX83" fmla="*/ 12171539 w 12192000"/>
              <a:gd name="connsiteY83" fmla="*/ 995427 h 4939827"/>
              <a:gd name="connsiteX84" fmla="*/ 12187831 w 12192000"/>
              <a:gd name="connsiteY84" fmla="*/ 996580 h 4939827"/>
              <a:gd name="connsiteX85" fmla="*/ 12192000 w 12192000"/>
              <a:gd name="connsiteY85" fmla="*/ 996726 h 4939827"/>
              <a:gd name="connsiteX86" fmla="*/ 12192000 w 12192000"/>
              <a:gd name="connsiteY86" fmla="*/ 4939827 h 4939827"/>
              <a:gd name="connsiteX87" fmla="*/ 0 w 12192000"/>
              <a:gd name="connsiteY87" fmla="*/ 4939827 h 4939827"/>
              <a:gd name="connsiteX88" fmla="*/ 0 w 12192000"/>
              <a:gd name="connsiteY88" fmla="*/ 512043 h 4939827"/>
              <a:gd name="connsiteX89" fmla="*/ 7381 w 12192000"/>
              <a:gd name="connsiteY89" fmla="*/ 512580 h 4939827"/>
              <a:gd name="connsiteX90" fmla="*/ 100029 w 12192000"/>
              <a:gd name="connsiteY90" fmla="*/ 504758 h 4939827"/>
              <a:gd name="connsiteX91" fmla="*/ 155244 w 12192000"/>
              <a:gd name="connsiteY91" fmla="*/ 525130 h 4939827"/>
              <a:gd name="connsiteX92" fmla="*/ 254366 w 12192000"/>
              <a:gd name="connsiteY92" fmla="*/ 534449 h 4939827"/>
              <a:gd name="connsiteX93" fmla="*/ 447292 w 12192000"/>
              <a:gd name="connsiteY93" fmla="*/ 542725 h 4939827"/>
              <a:gd name="connsiteX94" fmla="*/ 628105 w 12192000"/>
              <a:gd name="connsiteY94" fmla="*/ 547853 h 4939827"/>
              <a:gd name="connsiteX95" fmla="*/ 783146 w 12192000"/>
              <a:gd name="connsiteY95" fmla="*/ 591799 h 4939827"/>
              <a:gd name="connsiteX96" fmla="*/ 1043676 w 12192000"/>
              <a:gd name="connsiteY96" fmla="*/ 591887 h 4939827"/>
              <a:gd name="connsiteX97" fmla="*/ 1281816 w 12192000"/>
              <a:gd name="connsiteY97" fmla="*/ 520946 h 4939827"/>
              <a:gd name="connsiteX98" fmla="*/ 1486347 w 12192000"/>
              <a:gd name="connsiteY98" fmla="*/ 487310 h 4939827"/>
              <a:gd name="connsiteX99" fmla="*/ 1568079 w 12192000"/>
              <a:gd name="connsiteY99" fmla="*/ 462531 h 4939827"/>
              <a:gd name="connsiteX100" fmla="*/ 1622516 w 12192000"/>
              <a:gd name="connsiteY100" fmla="*/ 466058 h 4939827"/>
              <a:gd name="connsiteX101" fmla="*/ 1655457 w 12192000"/>
              <a:gd name="connsiteY101" fmla="*/ 465359 h 4939827"/>
              <a:gd name="connsiteX102" fmla="*/ 1717454 w 12192000"/>
              <a:gd name="connsiteY102" fmla="*/ 417203 h 4939827"/>
              <a:gd name="connsiteX103" fmla="*/ 1913794 w 12192000"/>
              <a:gd name="connsiteY103" fmla="*/ 365255 h 4939827"/>
              <a:gd name="connsiteX104" fmla="*/ 2129762 w 12192000"/>
              <a:gd name="connsiteY104" fmla="*/ 367832 h 4939827"/>
              <a:gd name="connsiteX105" fmla="*/ 2376970 w 12192000"/>
              <a:gd name="connsiteY105" fmla="*/ 350129 h 4939827"/>
              <a:gd name="connsiteX106" fmla="*/ 2480155 w 12192000"/>
              <a:gd name="connsiteY106" fmla="*/ 359227 h 4939827"/>
              <a:gd name="connsiteX107" fmla="*/ 2586782 w 12192000"/>
              <a:gd name="connsiteY107" fmla="*/ 339352 h 4939827"/>
              <a:gd name="connsiteX108" fmla="*/ 2679617 w 12192000"/>
              <a:gd name="connsiteY108" fmla="*/ 305383 h 4939827"/>
              <a:gd name="connsiteX109" fmla="*/ 2788947 w 12192000"/>
              <a:gd name="connsiteY109" fmla="*/ 250375 h 4939827"/>
              <a:gd name="connsiteX110" fmla="*/ 2965530 w 12192000"/>
              <a:gd name="connsiteY110" fmla="*/ 245958 h 4939827"/>
              <a:gd name="connsiteX111" fmla="*/ 3103677 w 12192000"/>
              <a:gd name="connsiteY111" fmla="*/ 209527 h 4939827"/>
              <a:gd name="connsiteX112" fmla="*/ 3126759 w 12192000"/>
              <a:gd name="connsiteY112" fmla="*/ 211226 h 4939827"/>
              <a:gd name="connsiteX113" fmla="*/ 3164020 w 12192000"/>
              <a:gd name="connsiteY113" fmla="*/ 212779 h 4939827"/>
              <a:gd name="connsiteX114" fmla="*/ 3285019 w 12192000"/>
              <a:gd name="connsiteY114" fmla="*/ 220535 h 4939827"/>
              <a:gd name="connsiteX115" fmla="*/ 3365154 w 12192000"/>
              <a:gd name="connsiteY115" fmla="*/ 226416 h 4939827"/>
              <a:gd name="connsiteX116" fmla="*/ 3367507 w 12192000"/>
              <a:gd name="connsiteY116" fmla="*/ 225416 h 4939827"/>
              <a:gd name="connsiteX117" fmla="*/ 3387567 w 12192000"/>
              <a:gd name="connsiteY117" fmla="*/ 227103 h 4939827"/>
              <a:gd name="connsiteX118" fmla="*/ 3498001 w 12192000"/>
              <a:gd name="connsiteY118" fmla="*/ 231941 h 4939827"/>
              <a:gd name="connsiteX119" fmla="*/ 3561557 w 12192000"/>
              <a:gd name="connsiteY119" fmla="*/ 228095 h 4939827"/>
              <a:gd name="connsiteX120" fmla="*/ 3611920 w 12192000"/>
              <a:gd name="connsiteY120" fmla="*/ 218094 h 4939827"/>
              <a:gd name="connsiteX121" fmla="*/ 3620528 w 12192000"/>
              <a:gd name="connsiteY121" fmla="*/ 218788 h 4939827"/>
              <a:gd name="connsiteX122" fmla="*/ 3620766 w 12192000"/>
              <a:gd name="connsiteY122" fmla="*/ 218511 h 4939827"/>
              <a:gd name="connsiteX123" fmla="*/ 3629977 w 12192000"/>
              <a:gd name="connsiteY123" fmla="*/ 218664 h 4939827"/>
              <a:gd name="connsiteX124" fmla="*/ 3636217 w 12192000"/>
              <a:gd name="connsiteY124" fmla="*/ 220048 h 4939827"/>
              <a:gd name="connsiteX125" fmla="*/ 3709484 w 12192000"/>
              <a:gd name="connsiteY125" fmla="*/ 186927 h 4939827"/>
              <a:gd name="connsiteX126" fmla="*/ 3761342 w 12192000"/>
              <a:gd name="connsiteY126" fmla="*/ 177474 h 4939827"/>
              <a:gd name="connsiteX127" fmla="*/ 3799748 w 12192000"/>
              <a:gd name="connsiteY127" fmla="*/ 167154 h 4939827"/>
              <a:gd name="connsiteX128" fmla="*/ 3922756 w 12192000"/>
              <a:gd name="connsiteY128" fmla="*/ 194044 h 4939827"/>
              <a:gd name="connsiteX129" fmla="*/ 4028476 w 12192000"/>
              <a:gd name="connsiteY129" fmla="*/ 223679 h 4939827"/>
              <a:gd name="connsiteX130" fmla="*/ 4191582 w 12192000"/>
              <a:gd name="connsiteY130" fmla="*/ 238952 h 4939827"/>
              <a:gd name="connsiteX131" fmla="*/ 4251024 w 12192000"/>
              <a:gd name="connsiteY131" fmla="*/ 240874 h 4939827"/>
              <a:gd name="connsiteX132" fmla="*/ 4355275 w 12192000"/>
              <a:gd name="connsiteY132" fmla="*/ 260205 h 4939827"/>
              <a:gd name="connsiteX133" fmla="*/ 4423807 w 12192000"/>
              <a:gd name="connsiteY133" fmla="*/ 270366 h 4939827"/>
              <a:gd name="connsiteX134" fmla="*/ 4558432 w 12192000"/>
              <a:gd name="connsiteY134" fmla="*/ 269194 h 4939827"/>
              <a:gd name="connsiteX135" fmla="*/ 4635061 w 12192000"/>
              <a:gd name="connsiteY135" fmla="*/ 280682 h 4939827"/>
              <a:gd name="connsiteX136" fmla="*/ 4807427 w 12192000"/>
              <a:gd name="connsiteY136" fmla="*/ 276835 h 4939827"/>
              <a:gd name="connsiteX137" fmla="*/ 5028933 w 12192000"/>
              <a:gd name="connsiteY137" fmla="*/ 183887 h 4939827"/>
              <a:gd name="connsiteX138" fmla="*/ 5093642 w 12192000"/>
              <a:gd name="connsiteY138" fmla="*/ 177214 h 4939827"/>
              <a:gd name="connsiteX139" fmla="*/ 5102642 w 12192000"/>
              <a:gd name="connsiteY139" fmla="*/ 186816 h 4939827"/>
              <a:gd name="connsiteX140" fmla="*/ 5193590 w 12192000"/>
              <a:gd name="connsiteY140" fmla="*/ 156458 h 4939827"/>
              <a:gd name="connsiteX141" fmla="*/ 5323922 w 12192000"/>
              <a:gd name="connsiteY141" fmla="*/ 146332 h 4939827"/>
              <a:gd name="connsiteX142" fmla="*/ 5421860 w 12192000"/>
              <a:gd name="connsiteY142" fmla="*/ 167298 h 4939827"/>
              <a:gd name="connsiteX143" fmla="*/ 5476948 w 12192000"/>
              <a:gd name="connsiteY143" fmla="*/ 173249 h 4939827"/>
              <a:gd name="connsiteX144" fmla="*/ 5516842 w 12192000"/>
              <a:gd name="connsiteY144" fmla="*/ 184018 h 4939827"/>
              <a:gd name="connsiteX145" fmla="*/ 5619415 w 12192000"/>
              <a:gd name="connsiteY145" fmla="*/ 176781 h 4939827"/>
              <a:gd name="connsiteX146" fmla="*/ 5789867 w 12192000"/>
              <a:gd name="connsiteY146" fmla="*/ 150304 h 4939827"/>
              <a:gd name="connsiteX147" fmla="*/ 5825953 w 12192000"/>
              <a:gd name="connsiteY147" fmla="*/ 147907 h 4939827"/>
              <a:gd name="connsiteX148" fmla="*/ 5856168 w 12192000"/>
              <a:gd name="connsiteY148" fmla="*/ 158719 h 4939827"/>
              <a:gd name="connsiteX149" fmla="*/ 5862476 w 12192000"/>
              <a:gd name="connsiteY149" fmla="*/ 172447 h 4939827"/>
              <a:gd name="connsiteX150" fmla="*/ 5882195 w 12192000"/>
              <a:gd name="connsiteY150" fmla="*/ 173195 h 4939827"/>
              <a:gd name="connsiteX151" fmla="*/ 5952585 w 12192000"/>
              <a:gd name="connsiteY151" fmla="*/ 161012 h 4939827"/>
              <a:gd name="connsiteX152" fmla="*/ 6001964 w 12192000"/>
              <a:gd name="connsiteY152" fmla="*/ 154786 h 4939827"/>
              <a:gd name="connsiteX153" fmla="*/ 6184207 w 12192000"/>
              <a:gd name="connsiteY153" fmla="*/ 132658 h 4939827"/>
              <a:gd name="connsiteX154" fmla="*/ 6415830 w 12192000"/>
              <a:gd name="connsiteY154" fmla="*/ 136006 h 4939827"/>
              <a:gd name="connsiteX155" fmla="*/ 6756965 w 12192000"/>
              <a:gd name="connsiteY155" fmla="*/ 57636 h 4939827"/>
              <a:gd name="connsiteX156" fmla="*/ 6819400 w 12192000"/>
              <a:gd name="connsiteY156" fmla="*/ 30742 h 4939827"/>
              <a:gd name="connsiteX157" fmla="*/ 6986370 w 12192000"/>
              <a:gd name="connsiteY157" fmla="*/ 12659 h 4939827"/>
              <a:gd name="connsiteX158" fmla="*/ 6989536 w 12192000"/>
              <a:gd name="connsiteY158" fmla="*/ 14528 h 4939827"/>
              <a:gd name="connsiteX159" fmla="*/ 7015933 w 12192000"/>
              <a:gd name="connsiteY159" fmla="*/ 9653 h 4939827"/>
              <a:gd name="connsiteX160" fmla="*/ 7020592 w 12192000"/>
              <a:gd name="connsiteY160" fmla="*/ 1651 h 4939827"/>
              <a:gd name="connsiteX161" fmla="*/ 7025905 w 12192000"/>
              <a:gd name="connsiteY161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256213 w 12192000"/>
              <a:gd name="connsiteY51" fmla="*/ 281576 h 4939827"/>
              <a:gd name="connsiteX52" fmla="*/ 9371484 w 12192000"/>
              <a:gd name="connsiteY52" fmla="*/ 329634 h 4939827"/>
              <a:gd name="connsiteX53" fmla="*/ 9404829 w 12192000"/>
              <a:gd name="connsiteY53" fmla="*/ 339038 h 4939827"/>
              <a:gd name="connsiteX54" fmla="*/ 9427021 w 12192000"/>
              <a:gd name="connsiteY54" fmla="*/ 358784 h 4939827"/>
              <a:gd name="connsiteX55" fmla="*/ 9670844 w 12192000"/>
              <a:gd name="connsiteY55" fmla="*/ 405128 h 4939827"/>
              <a:gd name="connsiteX56" fmla="*/ 9816083 w 12192000"/>
              <a:gd name="connsiteY56" fmla="*/ 416573 h 4939827"/>
              <a:gd name="connsiteX57" fmla="*/ 9936741 w 12192000"/>
              <a:gd name="connsiteY57" fmla="*/ 437044 h 4939827"/>
              <a:gd name="connsiteX58" fmla="*/ 10050093 w 12192000"/>
              <a:gd name="connsiteY58" fmla="*/ 443783 h 4939827"/>
              <a:gd name="connsiteX59" fmla="*/ 10130090 w 12192000"/>
              <a:gd name="connsiteY59" fmla="*/ 459520 h 4939827"/>
              <a:gd name="connsiteX60" fmla="*/ 10173456 w 12192000"/>
              <a:gd name="connsiteY60" fmla="*/ 457749 h 4939827"/>
              <a:gd name="connsiteX61" fmla="*/ 10218232 w 12192000"/>
              <a:gd name="connsiteY61" fmla="*/ 459820 h 4939827"/>
              <a:gd name="connsiteX62" fmla="*/ 10354176 w 12192000"/>
              <a:gd name="connsiteY62" fmla="*/ 471377 h 4939827"/>
              <a:gd name="connsiteX63" fmla="*/ 10430681 w 12192000"/>
              <a:gd name="connsiteY63" fmla="*/ 481226 h 4939827"/>
              <a:gd name="connsiteX64" fmla="*/ 10478169 w 12192000"/>
              <a:gd name="connsiteY64" fmla="*/ 481774 h 4939827"/>
              <a:gd name="connsiteX65" fmla="*/ 10540907 w 12192000"/>
              <a:gd name="connsiteY65" fmla="*/ 485607 h 4939827"/>
              <a:gd name="connsiteX66" fmla="*/ 10614941 w 12192000"/>
              <a:gd name="connsiteY66" fmla="*/ 487592 h 4939827"/>
              <a:gd name="connsiteX67" fmla="*/ 10674098 w 12192000"/>
              <a:gd name="connsiteY67" fmla="*/ 521656 h 4939827"/>
              <a:gd name="connsiteX68" fmla="*/ 10874834 w 12192000"/>
              <a:gd name="connsiteY68" fmla="*/ 574867 h 4939827"/>
              <a:gd name="connsiteX69" fmla="*/ 10944981 w 12192000"/>
              <a:gd name="connsiteY69" fmla="*/ 615042 h 4939827"/>
              <a:gd name="connsiteX70" fmla="*/ 11006376 w 12192000"/>
              <a:gd name="connsiteY70" fmla="*/ 645957 h 4939827"/>
              <a:gd name="connsiteX71" fmla="*/ 11076308 w 12192000"/>
              <a:gd name="connsiteY71" fmla="*/ 675698 h 4939827"/>
              <a:gd name="connsiteX72" fmla="*/ 11148789 w 12192000"/>
              <a:gd name="connsiteY72" fmla="*/ 685041 h 4939827"/>
              <a:gd name="connsiteX73" fmla="*/ 11249129 w 12192000"/>
              <a:gd name="connsiteY73" fmla="*/ 684218 h 4939827"/>
              <a:gd name="connsiteX74" fmla="*/ 11299915 w 12192000"/>
              <a:gd name="connsiteY74" fmla="*/ 692177 h 4939827"/>
              <a:gd name="connsiteX75" fmla="*/ 11386973 w 12192000"/>
              <a:gd name="connsiteY75" fmla="*/ 708209 h 4939827"/>
              <a:gd name="connsiteX76" fmla="*/ 11500105 w 12192000"/>
              <a:gd name="connsiteY76" fmla="*/ 735014 h 4939827"/>
              <a:gd name="connsiteX77" fmla="*/ 11621735 w 12192000"/>
              <a:gd name="connsiteY77" fmla="*/ 789584 h 4939827"/>
              <a:gd name="connsiteX78" fmla="*/ 11691200 w 12192000"/>
              <a:gd name="connsiteY78" fmla="*/ 867902 h 4939827"/>
              <a:gd name="connsiteX79" fmla="*/ 11819427 w 12192000"/>
              <a:gd name="connsiteY79" fmla="*/ 911634 h 4939827"/>
              <a:gd name="connsiteX80" fmla="*/ 11969720 w 12192000"/>
              <a:gd name="connsiteY80" fmla="*/ 964737 h 4939827"/>
              <a:gd name="connsiteX81" fmla="*/ 12055766 w 12192000"/>
              <a:gd name="connsiteY81" fmla="*/ 991268 h 4939827"/>
              <a:gd name="connsiteX82" fmla="*/ 12171539 w 12192000"/>
              <a:gd name="connsiteY82" fmla="*/ 995427 h 4939827"/>
              <a:gd name="connsiteX83" fmla="*/ 12187831 w 12192000"/>
              <a:gd name="connsiteY83" fmla="*/ 996580 h 4939827"/>
              <a:gd name="connsiteX84" fmla="*/ 12192000 w 12192000"/>
              <a:gd name="connsiteY84" fmla="*/ 996726 h 4939827"/>
              <a:gd name="connsiteX85" fmla="*/ 12192000 w 12192000"/>
              <a:gd name="connsiteY85" fmla="*/ 4939827 h 4939827"/>
              <a:gd name="connsiteX86" fmla="*/ 0 w 12192000"/>
              <a:gd name="connsiteY86" fmla="*/ 4939827 h 4939827"/>
              <a:gd name="connsiteX87" fmla="*/ 0 w 12192000"/>
              <a:gd name="connsiteY87" fmla="*/ 512043 h 4939827"/>
              <a:gd name="connsiteX88" fmla="*/ 7381 w 12192000"/>
              <a:gd name="connsiteY88" fmla="*/ 512580 h 4939827"/>
              <a:gd name="connsiteX89" fmla="*/ 100029 w 12192000"/>
              <a:gd name="connsiteY89" fmla="*/ 504758 h 4939827"/>
              <a:gd name="connsiteX90" fmla="*/ 155244 w 12192000"/>
              <a:gd name="connsiteY90" fmla="*/ 525130 h 4939827"/>
              <a:gd name="connsiteX91" fmla="*/ 254366 w 12192000"/>
              <a:gd name="connsiteY91" fmla="*/ 534449 h 4939827"/>
              <a:gd name="connsiteX92" fmla="*/ 447292 w 12192000"/>
              <a:gd name="connsiteY92" fmla="*/ 542725 h 4939827"/>
              <a:gd name="connsiteX93" fmla="*/ 628105 w 12192000"/>
              <a:gd name="connsiteY93" fmla="*/ 547853 h 4939827"/>
              <a:gd name="connsiteX94" fmla="*/ 783146 w 12192000"/>
              <a:gd name="connsiteY94" fmla="*/ 591799 h 4939827"/>
              <a:gd name="connsiteX95" fmla="*/ 1043676 w 12192000"/>
              <a:gd name="connsiteY95" fmla="*/ 591887 h 4939827"/>
              <a:gd name="connsiteX96" fmla="*/ 1281816 w 12192000"/>
              <a:gd name="connsiteY96" fmla="*/ 520946 h 4939827"/>
              <a:gd name="connsiteX97" fmla="*/ 1486347 w 12192000"/>
              <a:gd name="connsiteY97" fmla="*/ 487310 h 4939827"/>
              <a:gd name="connsiteX98" fmla="*/ 1568079 w 12192000"/>
              <a:gd name="connsiteY98" fmla="*/ 462531 h 4939827"/>
              <a:gd name="connsiteX99" fmla="*/ 1622516 w 12192000"/>
              <a:gd name="connsiteY99" fmla="*/ 466058 h 4939827"/>
              <a:gd name="connsiteX100" fmla="*/ 1655457 w 12192000"/>
              <a:gd name="connsiteY100" fmla="*/ 465359 h 4939827"/>
              <a:gd name="connsiteX101" fmla="*/ 1717454 w 12192000"/>
              <a:gd name="connsiteY101" fmla="*/ 417203 h 4939827"/>
              <a:gd name="connsiteX102" fmla="*/ 1913794 w 12192000"/>
              <a:gd name="connsiteY102" fmla="*/ 365255 h 4939827"/>
              <a:gd name="connsiteX103" fmla="*/ 2129762 w 12192000"/>
              <a:gd name="connsiteY103" fmla="*/ 367832 h 4939827"/>
              <a:gd name="connsiteX104" fmla="*/ 2376970 w 12192000"/>
              <a:gd name="connsiteY104" fmla="*/ 350129 h 4939827"/>
              <a:gd name="connsiteX105" fmla="*/ 2480155 w 12192000"/>
              <a:gd name="connsiteY105" fmla="*/ 359227 h 4939827"/>
              <a:gd name="connsiteX106" fmla="*/ 2586782 w 12192000"/>
              <a:gd name="connsiteY106" fmla="*/ 339352 h 4939827"/>
              <a:gd name="connsiteX107" fmla="*/ 2679617 w 12192000"/>
              <a:gd name="connsiteY107" fmla="*/ 305383 h 4939827"/>
              <a:gd name="connsiteX108" fmla="*/ 2788947 w 12192000"/>
              <a:gd name="connsiteY108" fmla="*/ 250375 h 4939827"/>
              <a:gd name="connsiteX109" fmla="*/ 2965530 w 12192000"/>
              <a:gd name="connsiteY109" fmla="*/ 245958 h 4939827"/>
              <a:gd name="connsiteX110" fmla="*/ 3103677 w 12192000"/>
              <a:gd name="connsiteY110" fmla="*/ 209527 h 4939827"/>
              <a:gd name="connsiteX111" fmla="*/ 3126759 w 12192000"/>
              <a:gd name="connsiteY111" fmla="*/ 211226 h 4939827"/>
              <a:gd name="connsiteX112" fmla="*/ 3164020 w 12192000"/>
              <a:gd name="connsiteY112" fmla="*/ 212779 h 4939827"/>
              <a:gd name="connsiteX113" fmla="*/ 3285019 w 12192000"/>
              <a:gd name="connsiteY113" fmla="*/ 220535 h 4939827"/>
              <a:gd name="connsiteX114" fmla="*/ 3365154 w 12192000"/>
              <a:gd name="connsiteY114" fmla="*/ 226416 h 4939827"/>
              <a:gd name="connsiteX115" fmla="*/ 3367507 w 12192000"/>
              <a:gd name="connsiteY115" fmla="*/ 225416 h 4939827"/>
              <a:gd name="connsiteX116" fmla="*/ 3387567 w 12192000"/>
              <a:gd name="connsiteY116" fmla="*/ 227103 h 4939827"/>
              <a:gd name="connsiteX117" fmla="*/ 3498001 w 12192000"/>
              <a:gd name="connsiteY117" fmla="*/ 231941 h 4939827"/>
              <a:gd name="connsiteX118" fmla="*/ 3561557 w 12192000"/>
              <a:gd name="connsiteY118" fmla="*/ 228095 h 4939827"/>
              <a:gd name="connsiteX119" fmla="*/ 3611920 w 12192000"/>
              <a:gd name="connsiteY119" fmla="*/ 218094 h 4939827"/>
              <a:gd name="connsiteX120" fmla="*/ 3620528 w 12192000"/>
              <a:gd name="connsiteY120" fmla="*/ 218788 h 4939827"/>
              <a:gd name="connsiteX121" fmla="*/ 3620766 w 12192000"/>
              <a:gd name="connsiteY121" fmla="*/ 218511 h 4939827"/>
              <a:gd name="connsiteX122" fmla="*/ 3629977 w 12192000"/>
              <a:gd name="connsiteY122" fmla="*/ 218664 h 4939827"/>
              <a:gd name="connsiteX123" fmla="*/ 3636217 w 12192000"/>
              <a:gd name="connsiteY123" fmla="*/ 220048 h 4939827"/>
              <a:gd name="connsiteX124" fmla="*/ 3709484 w 12192000"/>
              <a:gd name="connsiteY124" fmla="*/ 186927 h 4939827"/>
              <a:gd name="connsiteX125" fmla="*/ 3761342 w 12192000"/>
              <a:gd name="connsiteY125" fmla="*/ 177474 h 4939827"/>
              <a:gd name="connsiteX126" fmla="*/ 3799748 w 12192000"/>
              <a:gd name="connsiteY126" fmla="*/ 167154 h 4939827"/>
              <a:gd name="connsiteX127" fmla="*/ 3922756 w 12192000"/>
              <a:gd name="connsiteY127" fmla="*/ 194044 h 4939827"/>
              <a:gd name="connsiteX128" fmla="*/ 4028476 w 12192000"/>
              <a:gd name="connsiteY128" fmla="*/ 223679 h 4939827"/>
              <a:gd name="connsiteX129" fmla="*/ 4191582 w 12192000"/>
              <a:gd name="connsiteY129" fmla="*/ 238952 h 4939827"/>
              <a:gd name="connsiteX130" fmla="*/ 4251024 w 12192000"/>
              <a:gd name="connsiteY130" fmla="*/ 240874 h 4939827"/>
              <a:gd name="connsiteX131" fmla="*/ 4355275 w 12192000"/>
              <a:gd name="connsiteY131" fmla="*/ 260205 h 4939827"/>
              <a:gd name="connsiteX132" fmla="*/ 4423807 w 12192000"/>
              <a:gd name="connsiteY132" fmla="*/ 270366 h 4939827"/>
              <a:gd name="connsiteX133" fmla="*/ 4558432 w 12192000"/>
              <a:gd name="connsiteY133" fmla="*/ 269194 h 4939827"/>
              <a:gd name="connsiteX134" fmla="*/ 4635061 w 12192000"/>
              <a:gd name="connsiteY134" fmla="*/ 280682 h 4939827"/>
              <a:gd name="connsiteX135" fmla="*/ 4807427 w 12192000"/>
              <a:gd name="connsiteY135" fmla="*/ 276835 h 4939827"/>
              <a:gd name="connsiteX136" fmla="*/ 5028933 w 12192000"/>
              <a:gd name="connsiteY136" fmla="*/ 183887 h 4939827"/>
              <a:gd name="connsiteX137" fmla="*/ 5093642 w 12192000"/>
              <a:gd name="connsiteY137" fmla="*/ 177214 h 4939827"/>
              <a:gd name="connsiteX138" fmla="*/ 5102642 w 12192000"/>
              <a:gd name="connsiteY138" fmla="*/ 186816 h 4939827"/>
              <a:gd name="connsiteX139" fmla="*/ 5193590 w 12192000"/>
              <a:gd name="connsiteY139" fmla="*/ 156458 h 4939827"/>
              <a:gd name="connsiteX140" fmla="*/ 5323922 w 12192000"/>
              <a:gd name="connsiteY140" fmla="*/ 146332 h 4939827"/>
              <a:gd name="connsiteX141" fmla="*/ 5421860 w 12192000"/>
              <a:gd name="connsiteY141" fmla="*/ 167298 h 4939827"/>
              <a:gd name="connsiteX142" fmla="*/ 5476948 w 12192000"/>
              <a:gd name="connsiteY142" fmla="*/ 173249 h 4939827"/>
              <a:gd name="connsiteX143" fmla="*/ 5516842 w 12192000"/>
              <a:gd name="connsiteY143" fmla="*/ 184018 h 4939827"/>
              <a:gd name="connsiteX144" fmla="*/ 5619415 w 12192000"/>
              <a:gd name="connsiteY144" fmla="*/ 176781 h 4939827"/>
              <a:gd name="connsiteX145" fmla="*/ 5789867 w 12192000"/>
              <a:gd name="connsiteY145" fmla="*/ 150304 h 4939827"/>
              <a:gd name="connsiteX146" fmla="*/ 5825953 w 12192000"/>
              <a:gd name="connsiteY146" fmla="*/ 147907 h 4939827"/>
              <a:gd name="connsiteX147" fmla="*/ 5856168 w 12192000"/>
              <a:gd name="connsiteY147" fmla="*/ 158719 h 4939827"/>
              <a:gd name="connsiteX148" fmla="*/ 5862476 w 12192000"/>
              <a:gd name="connsiteY148" fmla="*/ 172447 h 4939827"/>
              <a:gd name="connsiteX149" fmla="*/ 5882195 w 12192000"/>
              <a:gd name="connsiteY149" fmla="*/ 173195 h 4939827"/>
              <a:gd name="connsiteX150" fmla="*/ 5952585 w 12192000"/>
              <a:gd name="connsiteY150" fmla="*/ 161012 h 4939827"/>
              <a:gd name="connsiteX151" fmla="*/ 6001964 w 12192000"/>
              <a:gd name="connsiteY151" fmla="*/ 154786 h 4939827"/>
              <a:gd name="connsiteX152" fmla="*/ 6184207 w 12192000"/>
              <a:gd name="connsiteY152" fmla="*/ 132658 h 4939827"/>
              <a:gd name="connsiteX153" fmla="*/ 6415830 w 12192000"/>
              <a:gd name="connsiteY153" fmla="*/ 136006 h 4939827"/>
              <a:gd name="connsiteX154" fmla="*/ 6756965 w 12192000"/>
              <a:gd name="connsiteY154" fmla="*/ 57636 h 4939827"/>
              <a:gd name="connsiteX155" fmla="*/ 6819400 w 12192000"/>
              <a:gd name="connsiteY155" fmla="*/ 30742 h 4939827"/>
              <a:gd name="connsiteX156" fmla="*/ 6986370 w 12192000"/>
              <a:gd name="connsiteY156" fmla="*/ 12659 h 4939827"/>
              <a:gd name="connsiteX157" fmla="*/ 6989536 w 12192000"/>
              <a:gd name="connsiteY157" fmla="*/ 14528 h 4939827"/>
              <a:gd name="connsiteX158" fmla="*/ 7015933 w 12192000"/>
              <a:gd name="connsiteY158" fmla="*/ 9653 h 4939827"/>
              <a:gd name="connsiteX159" fmla="*/ 7020592 w 12192000"/>
              <a:gd name="connsiteY159" fmla="*/ 1651 h 4939827"/>
              <a:gd name="connsiteX160" fmla="*/ 7025905 w 12192000"/>
              <a:gd name="connsiteY160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33396 w 12192000"/>
              <a:gd name="connsiteY50" fmla="*/ 274803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586687 w 12192000"/>
              <a:gd name="connsiteY30" fmla="*/ 264089 h 4939827"/>
              <a:gd name="connsiteX31" fmla="*/ 8672650 w 12192000"/>
              <a:gd name="connsiteY31" fmla="*/ 254821 h 4939827"/>
              <a:gd name="connsiteX32" fmla="*/ 8785543 w 12192000"/>
              <a:gd name="connsiteY32" fmla="*/ 263406 h 4939827"/>
              <a:gd name="connsiteX33" fmla="*/ 8830588 w 12192000"/>
              <a:gd name="connsiteY33" fmla="*/ 265483 h 4939827"/>
              <a:gd name="connsiteX34" fmla="*/ 8905142 w 12192000"/>
              <a:gd name="connsiteY34" fmla="*/ 264958 h 4939827"/>
              <a:gd name="connsiteX35" fmla="*/ 8968582 w 12192000"/>
              <a:gd name="connsiteY35" fmla="*/ 262728 h 4939827"/>
              <a:gd name="connsiteX36" fmla="*/ 8972994 w 12192000"/>
              <a:gd name="connsiteY36" fmla="*/ 263284 h 4939827"/>
              <a:gd name="connsiteX37" fmla="*/ 9004605 w 12192000"/>
              <a:gd name="connsiteY37" fmla="*/ 258041 h 4939827"/>
              <a:gd name="connsiteX38" fmla="*/ 9016165 w 12192000"/>
              <a:gd name="connsiteY38" fmla="*/ 261258 h 4939827"/>
              <a:gd name="connsiteX39" fmla="*/ 9043297 w 12192000"/>
              <a:gd name="connsiteY39" fmla="*/ 281547 h 4939827"/>
              <a:gd name="connsiteX40" fmla="*/ 9048315 w 12192000"/>
              <a:gd name="connsiteY40" fmla="*/ 279264 h 4939827"/>
              <a:gd name="connsiteX41" fmla="*/ 9054706 w 12192000"/>
              <a:gd name="connsiteY41" fmla="*/ 278538 h 4939827"/>
              <a:gd name="connsiteX42" fmla="*/ 9070919 w 12192000"/>
              <a:gd name="connsiteY42" fmla="*/ 281810 h 4939827"/>
              <a:gd name="connsiteX43" fmla="*/ 9076813 w 12192000"/>
              <a:gd name="connsiteY43" fmla="*/ 283909 h 4939827"/>
              <a:gd name="connsiteX44" fmla="*/ 9085871 w 12192000"/>
              <a:gd name="connsiteY44" fmla="*/ 285133 h 4939827"/>
              <a:gd name="connsiteX45" fmla="*/ 9086159 w 12192000"/>
              <a:gd name="connsiteY45" fmla="*/ 284887 h 4939827"/>
              <a:gd name="connsiteX46" fmla="*/ 9134606 w 12192000"/>
              <a:gd name="connsiteY46" fmla="*/ 288168 h 4939827"/>
              <a:gd name="connsiteX47" fmla="*/ 9195590 w 12192000"/>
              <a:gd name="connsiteY47" fmla="*/ 279568 h 4939827"/>
              <a:gd name="connsiteX48" fmla="*/ 9219336 w 12192000"/>
              <a:gd name="connsiteY48" fmla="*/ 278133 h 4939827"/>
              <a:gd name="connsiteX49" fmla="*/ 9232362 w 12192000"/>
              <a:gd name="connsiteY49" fmla="*/ 275894 h 4939827"/>
              <a:gd name="connsiteX50" fmla="*/ 9283638 w 12192000"/>
              <a:gd name="connsiteY50" fmla="*/ 299924 h 4939827"/>
              <a:gd name="connsiteX51" fmla="*/ 9371484 w 12192000"/>
              <a:gd name="connsiteY51" fmla="*/ 329634 h 4939827"/>
              <a:gd name="connsiteX52" fmla="*/ 9404829 w 12192000"/>
              <a:gd name="connsiteY52" fmla="*/ 339038 h 4939827"/>
              <a:gd name="connsiteX53" fmla="*/ 9427021 w 12192000"/>
              <a:gd name="connsiteY53" fmla="*/ 358784 h 4939827"/>
              <a:gd name="connsiteX54" fmla="*/ 9670844 w 12192000"/>
              <a:gd name="connsiteY54" fmla="*/ 405128 h 4939827"/>
              <a:gd name="connsiteX55" fmla="*/ 9816083 w 12192000"/>
              <a:gd name="connsiteY55" fmla="*/ 416573 h 4939827"/>
              <a:gd name="connsiteX56" fmla="*/ 9936741 w 12192000"/>
              <a:gd name="connsiteY56" fmla="*/ 437044 h 4939827"/>
              <a:gd name="connsiteX57" fmla="*/ 10050093 w 12192000"/>
              <a:gd name="connsiteY57" fmla="*/ 443783 h 4939827"/>
              <a:gd name="connsiteX58" fmla="*/ 10130090 w 12192000"/>
              <a:gd name="connsiteY58" fmla="*/ 459520 h 4939827"/>
              <a:gd name="connsiteX59" fmla="*/ 10173456 w 12192000"/>
              <a:gd name="connsiteY59" fmla="*/ 457749 h 4939827"/>
              <a:gd name="connsiteX60" fmla="*/ 10218232 w 12192000"/>
              <a:gd name="connsiteY60" fmla="*/ 459820 h 4939827"/>
              <a:gd name="connsiteX61" fmla="*/ 10354176 w 12192000"/>
              <a:gd name="connsiteY61" fmla="*/ 471377 h 4939827"/>
              <a:gd name="connsiteX62" fmla="*/ 10430681 w 12192000"/>
              <a:gd name="connsiteY62" fmla="*/ 481226 h 4939827"/>
              <a:gd name="connsiteX63" fmla="*/ 10478169 w 12192000"/>
              <a:gd name="connsiteY63" fmla="*/ 481774 h 4939827"/>
              <a:gd name="connsiteX64" fmla="*/ 10540907 w 12192000"/>
              <a:gd name="connsiteY64" fmla="*/ 485607 h 4939827"/>
              <a:gd name="connsiteX65" fmla="*/ 10614941 w 12192000"/>
              <a:gd name="connsiteY65" fmla="*/ 487592 h 4939827"/>
              <a:gd name="connsiteX66" fmla="*/ 10674098 w 12192000"/>
              <a:gd name="connsiteY66" fmla="*/ 521656 h 4939827"/>
              <a:gd name="connsiteX67" fmla="*/ 10874834 w 12192000"/>
              <a:gd name="connsiteY67" fmla="*/ 574867 h 4939827"/>
              <a:gd name="connsiteX68" fmla="*/ 10944981 w 12192000"/>
              <a:gd name="connsiteY68" fmla="*/ 615042 h 4939827"/>
              <a:gd name="connsiteX69" fmla="*/ 11006376 w 12192000"/>
              <a:gd name="connsiteY69" fmla="*/ 645957 h 4939827"/>
              <a:gd name="connsiteX70" fmla="*/ 11076308 w 12192000"/>
              <a:gd name="connsiteY70" fmla="*/ 675698 h 4939827"/>
              <a:gd name="connsiteX71" fmla="*/ 11148789 w 12192000"/>
              <a:gd name="connsiteY71" fmla="*/ 685041 h 4939827"/>
              <a:gd name="connsiteX72" fmla="*/ 11249129 w 12192000"/>
              <a:gd name="connsiteY72" fmla="*/ 684218 h 4939827"/>
              <a:gd name="connsiteX73" fmla="*/ 11299915 w 12192000"/>
              <a:gd name="connsiteY73" fmla="*/ 692177 h 4939827"/>
              <a:gd name="connsiteX74" fmla="*/ 11386973 w 12192000"/>
              <a:gd name="connsiteY74" fmla="*/ 708209 h 4939827"/>
              <a:gd name="connsiteX75" fmla="*/ 11500105 w 12192000"/>
              <a:gd name="connsiteY75" fmla="*/ 735014 h 4939827"/>
              <a:gd name="connsiteX76" fmla="*/ 11621735 w 12192000"/>
              <a:gd name="connsiteY76" fmla="*/ 789584 h 4939827"/>
              <a:gd name="connsiteX77" fmla="*/ 11691200 w 12192000"/>
              <a:gd name="connsiteY77" fmla="*/ 867902 h 4939827"/>
              <a:gd name="connsiteX78" fmla="*/ 11819427 w 12192000"/>
              <a:gd name="connsiteY78" fmla="*/ 911634 h 4939827"/>
              <a:gd name="connsiteX79" fmla="*/ 11969720 w 12192000"/>
              <a:gd name="connsiteY79" fmla="*/ 964737 h 4939827"/>
              <a:gd name="connsiteX80" fmla="*/ 12055766 w 12192000"/>
              <a:gd name="connsiteY80" fmla="*/ 991268 h 4939827"/>
              <a:gd name="connsiteX81" fmla="*/ 12171539 w 12192000"/>
              <a:gd name="connsiteY81" fmla="*/ 995427 h 4939827"/>
              <a:gd name="connsiteX82" fmla="*/ 12187831 w 12192000"/>
              <a:gd name="connsiteY82" fmla="*/ 996580 h 4939827"/>
              <a:gd name="connsiteX83" fmla="*/ 12192000 w 12192000"/>
              <a:gd name="connsiteY83" fmla="*/ 996726 h 4939827"/>
              <a:gd name="connsiteX84" fmla="*/ 12192000 w 12192000"/>
              <a:gd name="connsiteY84" fmla="*/ 4939827 h 4939827"/>
              <a:gd name="connsiteX85" fmla="*/ 0 w 12192000"/>
              <a:gd name="connsiteY85" fmla="*/ 4939827 h 4939827"/>
              <a:gd name="connsiteX86" fmla="*/ 0 w 12192000"/>
              <a:gd name="connsiteY86" fmla="*/ 512043 h 4939827"/>
              <a:gd name="connsiteX87" fmla="*/ 7381 w 12192000"/>
              <a:gd name="connsiteY87" fmla="*/ 512580 h 4939827"/>
              <a:gd name="connsiteX88" fmla="*/ 100029 w 12192000"/>
              <a:gd name="connsiteY88" fmla="*/ 504758 h 4939827"/>
              <a:gd name="connsiteX89" fmla="*/ 155244 w 12192000"/>
              <a:gd name="connsiteY89" fmla="*/ 525130 h 4939827"/>
              <a:gd name="connsiteX90" fmla="*/ 254366 w 12192000"/>
              <a:gd name="connsiteY90" fmla="*/ 534449 h 4939827"/>
              <a:gd name="connsiteX91" fmla="*/ 447292 w 12192000"/>
              <a:gd name="connsiteY91" fmla="*/ 542725 h 4939827"/>
              <a:gd name="connsiteX92" fmla="*/ 628105 w 12192000"/>
              <a:gd name="connsiteY92" fmla="*/ 547853 h 4939827"/>
              <a:gd name="connsiteX93" fmla="*/ 783146 w 12192000"/>
              <a:gd name="connsiteY93" fmla="*/ 591799 h 4939827"/>
              <a:gd name="connsiteX94" fmla="*/ 1043676 w 12192000"/>
              <a:gd name="connsiteY94" fmla="*/ 591887 h 4939827"/>
              <a:gd name="connsiteX95" fmla="*/ 1281816 w 12192000"/>
              <a:gd name="connsiteY95" fmla="*/ 520946 h 4939827"/>
              <a:gd name="connsiteX96" fmla="*/ 1486347 w 12192000"/>
              <a:gd name="connsiteY96" fmla="*/ 487310 h 4939827"/>
              <a:gd name="connsiteX97" fmla="*/ 1568079 w 12192000"/>
              <a:gd name="connsiteY97" fmla="*/ 462531 h 4939827"/>
              <a:gd name="connsiteX98" fmla="*/ 1622516 w 12192000"/>
              <a:gd name="connsiteY98" fmla="*/ 466058 h 4939827"/>
              <a:gd name="connsiteX99" fmla="*/ 1655457 w 12192000"/>
              <a:gd name="connsiteY99" fmla="*/ 465359 h 4939827"/>
              <a:gd name="connsiteX100" fmla="*/ 1717454 w 12192000"/>
              <a:gd name="connsiteY100" fmla="*/ 417203 h 4939827"/>
              <a:gd name="connsiteX101" fmla="*/ 1913794 w 12192000"/>
              <a:gd name="connsiteY101" fmla="*/ 365255 h 4939827"/>
              <a:gd name="connsiteX102" fmla="*/ 2129762 w 12192000"/>
              <a:gd name="connsiteY102" fmla="*/ 367832 h 4939827"/>
              <a:gd name="connsiteX103" fmla="*/ 2376970 w 12192000"/>
              <a:gd name="connsiteY103" fmla="*/ 350129 h 4939827"/>
              <a:gd name="connsiteX104" fmla="*/ 2480155 w 12192000"/>
              <a:gd name="connsiteY104" fmla="*/ 359227 h 4939827"/>
              <a:gd name="connsiteX105" fmla="*/ 2586782 w 12192000"/>
              <a:gd name="connsiteY105" fmla="*/ 339352 h 4939827"/>
              <a:gd name="connsiteX106" fmla="*/ 2679617 w 12192000"/>
              <a:gd name="connsiteY106" fmla="*/ 305383 h 4939827"/>
              <a:gd name="connsiteX107" fmla="*/ 2788947 w 12192000"/>
              <a:gd name="connsiteY107" fmla="*/ 250375 h 4939827"/>
              <a:gd name="connsiteX108" fmla="*/ 2965530 w 12192000"/>
              <a:gd name="connsiteY108" fmla="*/ 245958 h 4939827"/>
              <a:gd name="connsiteX109" fmla="*/ 3103677 w 12192000"/>
              <a:gd name="connsiteY109" fmla="*/ 209527 h 4939827"/>
              <a:gd name="connsiteX110" fmla="*/ 3126759 w 12192000"/>
              <a:gd name="connsiteY110" fmla="*/ 211226 h 4939827"/>
              <a:gd name="connsiteX111" fmla="*/ 3164020 w 12192000"/>
              <a:gd name="connsiteY111" fmla="*/ 212779 h 4939827"/>
              <a:gd name="connsiteX112" fmla="*/ 3285019 w 12192000"/>
              <a:gd name="connsiteY112" fmla="*/ 220535 h 4939827"/>
              <a:gd name="connsiteX113" fmla="*/ 3365154 w 12192000"/>
              <a:gd name="connsiteY113" fmla="*/ 226416 h 4939827"/>
              <a:gd name="connsiteX114" fmla="*/ 3367507 w 12192000"/>
              <a:gd name="connsiteY114" fmla="*/ 225416 h 4939827"/>
              <a:gd name="connsiteX115" fmla="*/ 3387567 w 12192000"/>
              <a:gd name="connsiteY115" fmla="*/ 227103 h 4939827"/>
              <a:gd name="connsiteX116" fmla="*/ 3498001 w 12192000"/>
              <a:gd name="connsiteY116" fmla="*/ 231941 h 4939827"/>
              <a:gd name="connsiteX117" fmla="*/ 3561557 w 12192000"/>
              <a:gd name="connsiteY117" fmla="*/ 228095 h 4939827"/>
              <a:gd name="connsiteX118" fmla="*/ 3611920 w 12192000"/>
              <a:gd name="connsiteY118" fmla="*/ 218094 h 4939827"/>
              <a:gd name="connsiteX119" fmla="*/ 3620528 w 12192000"/>
              <a:gd name="connsiteY119" fmla="*/ 218788 h 4939827"/>
              <a:gd name="connsiteX120" fmla="*/ 3620766 w 12192000"/>
              <a:gd name="connsiteY120" fmla="*/ 218511 h 4939827"/>
              <a:gd name="connsiteX121" fmla="*/ 3629977 w 12192000"/>
              <a:gd name="connsiteY121" fmla="*/ 218664 h 4939827"/>
              <a:gd name="connsiteX122" fmla="*/ 3636217 w 12192000"/>
              <a:gd name="connsiteY122" fmla="*/ 220048 h 4939827"/>
              <a:gd name="connsiteX123" fmla="*/ 3709484 w 12192000"/>
              <a:gd name="connsiteY123" fmla="*/ 186927 h 4939827"/>
              <a:gd name="connsiteX124" fmla="*/ 3761342 w 12192000"/>
              <a:gd name="connsiteY124" fmla="*/ 177474 h 4939827"/>
              <a:gd name="connsiteX125" fmla="*/ 3799748 w 12192000"/>
              <a:gd name="connsiteY125" fmla="*/ 167154 h 4939827"/>
              <a:gd name="connsiteX126" fmla="*/ 3922756 w 12192000"/>
              <a:gd name="connsiteY126" fmla="*/ 194044 h 4939827"/>
              <a:gd name="connsiteX127" fmla="*/ 4028476 w 12192000"/>
              <a:gd name="connsiteY127" fmla="*/ 223679 h 4939827"/>
              <a:gd name="connsiteX128" fmla="*/ 4191582 w 12192000"/>
              <a:gd name="connsiteY128" fmla="*/ 238952 h 4939827"/>
              <a:gd name="connsiteX129" fmla="*/ 4251024 w 12192000"/>
              <a:gd name="connsiteY129" fmla="*/ 240874 h 4939827"/>
              <a:gd name="connsiteX130" fmla="*/ 4355275 w 12192000"/>
              <a:gd name="connsiteY130" fmla="*/ 260205 h 4939827"/>
              <a:gd name="connsiteX131" fmla="*/ 4423807 w 12192000"/>
              <a:gd name="connsiteY131" fmla="*/ 270366 h 4939827"/>
              <a:gd name="connsiteX132" fmla="*/ 4558432 w 12192000"/>
              <a:gd name="connsiteY132" fmla="*/ 269194 h 4939827"/>
              <a:gd name="connsiteX133" fmla="*/ 4635061 w 12192000"/>
              <a:gd name="connsiteY133" fmla="*/ 280682 h 4939827"/>
              <a:gd name="connsiteX134" fmla="*/ 4807427 w 12192000"/>
              <a:gd name="connsiteY134" fmla="*/ 276835 h 4939827"/>
              <a:gd name="connsiteX135" fmla="*/ 5028933 w 12192000"/>
              <a:gd name="connsiteY135" fmla="*/ 183887 h 4939827"/>
              <a:gd name="connsiteX136" fmla="*/ 5093642 w 12192000"/>
              <a:gd name="connsiteY136" fmla="*/ 177214 h 4939827"/>
              <a:gd name="connsiteX137" fmla="*/ 5102642 w 12192000"/>
              <a:gd name="connsiteY137" fmla="*/ 186816 h 4939827"/>
              <a:gd name="connsiteX138" fmla="*/ 5193590 w 12192000"/>
              <a:gd name="connsiteY138" fmla="*/ 156458 h 4939827"/>
              <a:gd name="connsiteX139" fmla="*/ 5323922 w 12192000"/>
              <a:gd name="connsiteY139" fmla="*/ 146332 h 4939827"/>
              <a:gd name="connsiteX140" fmla="*/ 5421860 w 12192000"/>
              <a:gd name="connsiteY140" fmla="*/ 167298 h 4939827"/>
              <a:gd name="connsiteX141" fmla="*/ 5476948 w 12192000"/>
              <a:gd name="connsiteY141" fmla="*/ 173249 h 4939827"/>
              <a:gd name="connsiteX142" fmla="*/ 5516842 w 12192000"/>
              <a:gd name="connsiteY142" fmla="*/ 184018 h 4939827"/>
              <a:gd name="connsiteX143" fmla="*/ 5619415 w 12192000"/>
              <a:gd name="connsiteY143" fmla="*/ 176781 h 4939827"/>
              <a:gd name="connsiteX144" fmla="*/ 5789867 w 12192000"/>
              <a:gd name="connsiteY144" fmla="*/ 150304 h 4939827"/>
              <a:gd name="connsiteX145" fmla="*/ 5825953 w 12192000"/>
              <a:gd name="connsiteY145" fmla="*/ 147907 h 4939827"/>
              <a:gd name="connsiteX146" fmla="*/ 5856168 w 12192000"/>
              <a:gd name="connsiteY146" fmla="*/ 158719 h 4939827"/>
              <a:gd name="connsiteX147" fmla="*/ 5862476 w 12192000"/>
              <a:gd name="connsiteY147" fmla="*/ 172447 h 4939827"/>
              <a:gd name="connsiteX148" fmla="*/ 5882195 w 12192000"/>
              <a:gd name="connsiteY148" fmla="*/ 173195 h 4939827"/>
              <a:gd name="connsiteX149" fmla="*/ 5952585 w 12192000"/>
              <a:gd name="connsiteY149" fmla="*/ 161012 h 4939827"/>
              <a:gd name="connsiteX150" fmla="*/ 6001964 w 12192000"/>
              <a:gd name="connsiteY150" fmla="*/ 154786 h 4939827"/>
              <a:gd name="connsiteX151" fmla="*/ 6184207 w 12192000"/>
              <a:gd name="connsiteY151" fmla="*/ 132658 h 4939827"/>
              <a:gd name="connsiteX152" fmla="*/ 6415830 w 12192000"/>
              <a:gd name="connsiteY152" fmla="*/ 136006 h 4939827"/>
              <a:gd name="connsiteX153" fmla="*/ 6756965 w 12192000"/>
              <a:gd name="connsiteY153" fmla="*/ 57636 h 4939827"/>
              <a:gd name="connsiteX154" fmla="*/ 6819400 w 12192000"/>
              <a:gd name="connsiteY154" fmla="*/ 30742 h 4939827"/>
              <a:gd name="connsiteX155" fmla="*/ 6986370 w 12192000"/>
              <a:gd name="connsiteY155" fmla="*/ 12659 h 4939827"/>
              <a:gd name="connsiteX156" fmla="*/ 6989536 w 12192000"/>
              <a:gd name="connsiteY156" fmla="*/ 14528 h 4939827"/>
              <a:gd name="connsiteX157" fmla="*/ 7015933 w 12192000"/>
              <a:gd name="connsiteY157" fmla="*/ 9653 h 4939827"/>
              <a:gd name="connsiteX158" fmla="*/ 7020592 w 12192000"/>
              <a:gd name="connsiteY158" fmla="*/ 1651 h 4939827"/>
              <a:gd name="connsiteX159" fmla="*/ 7025905 w 12192000"/>
              <a:gd name="connsiteY159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581827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166439 w 12192000"/>
              <a:gd name="connsiteY19" fmla="*/ 252699 h 4939827"/>
              <a:gd name="connsiteX20" fmla="*/ 8281371 w 12192000"/>
              <a:gd name="connsiteY20" fmla="*/ 256875 h 4939827"/>
              <a:gd name="connsiteX21" fmla="*/ 8381609 w 12192000"/>
              <a:gd name="connsiteY21" fmla="*/ 240618 h 4939827"/>
              <a:gd name="connsiteX22" fmla="*/ 8406759 w 12192000"/>
              <a:gd name="connsiteY22" fmla="*/ 232517 h 4939827"/>
              <a:gd name="connsiteX23" fmla="*/ 8426506 w 12192000"/>
              <a:gd name="connsiteY23" fmla="*/ 241842 h 4939827"/>
              <a:gd name="connsiteX24" fmla="*/ 8427949 w 12192000"/>
              <a:gd name="connsiteY24" fmla="*/ 240981 h 4939827"/>
              <a:gd name="connsiteX25" fmla="*/ 8441468 w 12192000"/>
              <a:gd name="connsiteY25" fmla="*/ 241157 h 4939827"/>
              <a:gd name="connsiteX26" fmla="*/ 8565757 w 12192000"/>
              <a:gd name="connsiteY26" fmla="*/ 255317 h 4939827"/>
              <a:gd name="connsiteX27" fmla="*/ 8573171 w 12192000"/>
              <a:gd name="connsiteY27" fmla="*/ 258426 h 4939827"/>
              <a:gd name="connsiteX28" fmla="*/ 8573548 w 12192000"/>
              <a:gd name="connsiteY28" fmla="*/ 258241 h 4939827"/>
              <a:gd name="connsiteX29" fmla="*/ 8622021 w 12192000"/>
              <a:gd name="connsiteY29" fmla="*/ 261028 h 4939827"/>
              <a:gd name="connsiteX30" fmla="*/ 8672650 w 12192000"/>
              <a:gd name="connsiteY30" fmla="*/ 254821 h 4939827"/>
              <a:gd name="connsiteX31" fmla="*/ 8785543 w 12192000"/>
              <a:gd name="connsiteY31" fmla="*/ 263406 h 4939827"/>
              <a:gd name="connsiteX32" fmla="*/ 8830588 w 12192000"/>
              <a:gd name="connsiteY32" fmla="*/ 265483 h 4939827"/>
              <a:gd name="connsiteX33" fmla="*/ 8905142 w 12192000"/>
              <a:gd name="connsiteY33" fmla="*/ 264958 h 4939827"/>
              <a:gd name="connsiteX34" fmla="*/ 8968582 w 12192000"/>
              <a:gd name="connsiteY34" fmla="*/ 262728 h 4939827"/>
              <a:gd name="connsiteX35" fmla="*/ 8972994 w 12192000"/>
              <a:gd name="connsiteY35" fmla="*/ 263284 h 4939827"/>
              <a:gd name="connsiteX36" fmla="*/ 9004605 w 12192000"/>
              <a:gd name="connsiteY36" fmla="*/ 258041 h 4939827"/>
              <a:gd name="connsiteX37" fmla="*/ 9016165 w 12192000"/>
              <a:gd name="connsiteY37" fmla="*/ 261258 h 4939827"/>
              <a:gd name="connsiteX38" fmla="*/ 9043297 w 12192000"/>
              <a:gd name="connsiteY38" fmla="*/ 281547 h 4939827"/>
              <a:gd name="connsiteX39" fmla="*/ 9048315 w 12192000"/>
              <a:gd name="connsiteY39" fmla="*/ 279264 h 4939827"/>
              <a:gd name="connsiteX40" fmla="*/ 9054706 w 12192000"/>
              <a:gd name="connsiteY40" fmla="*/ 278538 h 4939827"/>
              <a:gd name="connsiteX41" fmla="*/ 9070919 w 12192000"/>
              <a:gd name="connsiteY41" fmla="*/ 281810 h 4939827"/>
              <a:gd name="connsiteX42" fmla="*/ 9076813 w 12192000"/>
              <a:gd name="connsiteY42" fmla="*/ 283909 h 4939827"/>
              <a:gd name="connsiteX43" fmla="*/ 9085871 w 12192000"/>
              <a:gd name="connsiteY43" fmla="*/ 285133 h 4939827"/>
              <a:gd name="connsiteX44" fmla="*/ 9086159 w 12192000"/>
              <a:gd name="connsiteY44" fmla="*/ 284887 h 4939827"/>
              <a:gd name="connsiteX45" fmla="*/ 9134606 w 12192000"/>
              <a:gd name="connsiteY45" fmla="*/ 288168 h 4939827"/>
              <a:gd name="connsiteX46" fmla="*/ 9195590 w 12192000"/>
              <a:gd name="connsiteY46" fmla="*/ 279568 h 4939827"/>
              <a:gd name="connsiteX47" fmla="*/ 9219336 w 12192000"/>
              <a:gd name="connsiteY47" fmla="*/ 278133 h 4939827"/>
              <a:gd name="connsiteX48" fmla="*/ 9232362 w 12192000"/>
              <a:gd name="connsiteY48" fmla="*/ 275894 h 4939827"/>
              <a:gd name="connsiteX49" fmla="*/ 9283638 w 12192000"/>
              <a:gd name="connsiteY49" fmla="*/ 299924 h 4939827"/>
              <a:gd name="connsiteX50" fmla="*/ 9371484 w 12192000"/>
              <a:gd name="connsiteY50" fmla="*/ 329634 h 4939827"/>
              <a:gd name="connsiteX51" fmla="*/ 9404829 w 12192000"/>
              <a:gd name="connsiteY51" fmla="*/ 339038 h 4939827"/>
              <a:gd name="connsiteX52" fmla="*/ 9427021 w 12192000"/>
              <a:gd name="connsiteY52" fmla="*/ 358784 h 4939827"/>
              <a:gd name="connsiteX53" fmla="*/ 9670844 w 12192000"/>
              <a:gd name="connsiteY53" fmla="*/ 405128 h 4939827"/>
              <a:gd name="connsiteX54" fmla="*/ 9816083 w 12192000"/>
              <a:gd name="connsiteY54" fmla="*/ 416573 h 4939827"/>
              <a:gd name="connsiteX55" fmla="*/ 9936741 w 12192000"/>
              <a:gd name="connsiteY55" fmla="*/ 437044 h 4939827"/>
              <a:gd name="connsiteX56" fmla="*/ 10050093 w 12192000"/>
              <a:gd name="connsiteY56" fmla="*/ 443783 h 4939827"/>
              <a:gd name="connsiteX57" fmla="*/ 10130090 w 12192000"/>
              <a:gd name="connsiteY57" fmla="*/ 459520 h 4939827"/>
              <a:gd name="connsiteX58" fmla="*/ 10173456 w 12192000"/>
              <a:gd name="connsiteY58" fmla="*/ 457749 h 4939827"/>
              <a:gd name="connsiteX59" fmla="*/ 10218232 w 12192000"/>
              <a:gd name="connsiteY59" fmla="*/ 459820 h 4939827"/>
              <a:gd name="connsiteX60" fmla="*/ 10354176 w 12192000"/>
              <a:gd name="connsiteY60" fmla="*/ 471377 h 4939827"/>
              <a:gd name="connsiteX61" fmla="*/ 10430681 w 12192000"/>
              <a:gd name="connsiteY61" fmla="*/ 481226 h 4939827"/>
              <a:gd name="connsiteX62" fmla="*/ 10478169 w 12192000"/>
              <a:gd name="connsiteY62" fmla="*/ 481774 h 4939827"/>
              <a:gd name="connsiteX63" fmla="*/ 10540907 w 12192000"/>
              <a:gd name="connsiteY63" fmla="*/ 485607 h 4939827"/>
              <a:gd name="connsiteX64" fmla="*/ 10614941 w 12192000"/>
              <a:gd name="connsiteY64" fmla="*/ 487592 h 4939827"/>
              <a:gd name="connsiteX65" fmla="*/ 10674098 w 12192000"/>
              <a:gd name="connsiteY65" fmla="*/ 521656 h 4939827"/>
              <a:gd name="connsiteX66" fmla="*/ 10874834 w 12192000"/>
              <a:gd name="connsiteY66" fmla="*/ 574867 h 4939827"/>
              <a:gd name="connsiteX67" fmla="*/ 10944981 w 12192000"/>
              <a:gd name="connsiteY67" fmla="*/ 615042 h 4939827"/>
              <a:gd name="connsiteX68" fmla="*/ 11006376 w 12192000"/>
              <a:gd name="connsiteY68" fmla="*/ 645957 h 4939827"/>
              <a:gd name="connsiteX69" fmla="*/ 11076308 w 12192000"/>
              <a:gd name="connsiteY69" fmla="*/ 675698 h 4939827"/>
              <a:gd name="connsiteX70" fmla="*/ 11148789 w 12192000"/>
              <a:gd name="connsiteY70" fmla="*/ 685041 h 4939827"/>
              <a:gd name="connsiteX71" fmla="*/ 11249129 w 12192000"/>
              <a:gd name="connsiteY71" fmla="*/ 684218 h 4939827"/>
              <a:gd name="connsiteX72" fmla="*/ 11299915 w 12192000"/>
              <a:gd name="connsiteY72" fmla="*/ 692177 h 4939827"/>
              <a:gd name="connsiteX73" fmla="*/ 11386973 w 12192000"/>
              <a:gd name="connsiteY73" fmla="*/ 708209 h 4939827"/>
              <a:gd name="connsiteX74" fmla="*/ 11500105 w 12192000"/>
              <a:gd name="connsiteY74" fmla="*/ 735014 h 4939827"/>
              <a:gd name="connsiteX75" fmla="*/ 11621735 w 12192000"/>
              <a:gd name="connsiteY75" fmla="*/ 789584 h 4939827"/>
              <a:gd name="connsiteX76" fmla="*/ 11691200 w 12192000"/>
              <a:gd name="connsiteY76" fmla="*/ 867902 h 4939827"/>
              <a:gd name="connsiteX77" fmla="*/ 11819427 w 12192000"/>
              <a:gd name="connsiteY77" fmla="*/ 911634 h 4939827"/>
              <a:gd name="connsiteX78" fmla="*/ 11969720 w 12192000"/>
              <a:gd name="connsiteY78" fmla="*/ 964737 h 4939827"/>
              <a:gd name="connsiteX79" fmla="*/ 12055766 w 12192000"/>
              <a:gd name="connsiteY79" fmla="*/ 991268 h 4939827"/>
              <a:gd name="connsiteX80" fmla="*/ 12171539 w 12192000"/>
              <a:gd name="connsiteY80" fmla="*/ 995427 h 4939827"/>
              <a:gd name="connsiteX81" fmla="*/ 12187831 w 12192000"/>
              <a:gd name="connsiteY81" fmla="*/ 996580 h 4939827"/>
              <a:gd name="connsiteX82" fmla="*/ 12192000 w 12192000"/>
              <a:gd name="connsiteY82" fmla="*/ 996726 h 4939827"/>
              <a:gd name="connsiteX83" fmla="*/ 12192000 w 12192000"/>
              <a:gd name="connsiteY83" fmla="*/ 4939827 h 4939827"/>
              <a:gd name="connsiteX84" fmla="*/ 0 w 12192000"/>
              <a:gd name="connsiteY84" fmla="*/ 4939827 h 4939827"/>
              <a:gd name="connsiteX85" fmla="*/ 0 w 12192000"/>
              <a:gd name="connsiteY85" fmla="*/ 512043 h 4939827"/>
              <a:gd name="connsiteX86" fmla="*/ 7381 w 12192000"/>
              <a:gd name="connsiteY86" fmla="*/ 512580 h 4939827"/>
              <a:gd name="connsiteX87" fmla="*/ 100029 w 12192000"/>
              <a:gd name="connsiteY87" fmla="*/ 504758 h 4939827"/>
              <a:gd name="connsiteX88" fmla="*/ 155244 w 12192000"/>
              <a:gd name="connsiteY88" fmla="*/ 525130 h 4939827"/>
              <a:gd name="connsiteX89" fmla="*/ 254366 w 12192000"/>
              <a:gd name="connsiteY89" fmla="*/ 534449 h 4939827"/>
              <a:gd name="connsiteX90" fmla="*/ 447292 w 12192000"/>
              <a:gd name="connsiteY90" fmla="*/ 542725 h 4939827"/>
              <a:gd name="connsiteX91" fmla="*/ 628105 w 12192000"/>
              <a:gd name="connsiteY91" fmla="*/ 547853 h 4939827"/>
              <a:gd name="connsiteX92" fmla="*/ 783146 w 12192000"/>
              <a:gd name="connsiteY92" fmla="*/ 591799 h 4939827"/>
              <a:gd name="connsiteX93" fmla="*/ 1043676 w 12192000"/>
              <a:gd name="connsiteY93" fmla="*/ 591887 h 4939827"/>
              <a:gd name="connsiteX94" fmla="*/ 1281816 w 12192000"/>
              <a:gd name="connsiteY94" fmla="*/ 520946 h 4939827"/>
              <a:gd name="connsiteX95" fmla="*/ 1486347 w 12192000"/>
              <a:gd name="connsiteY95" fmla="*/ 487310 h 4939827"/>
              <a:gd name="connsiteX96" fmla="*/ 1568079 w 12192000"/>
              <a:gd name="connsiteY96" fmla="*/ 462531 h 4939827"/>
              <a:gd name="connsiteX97" fmla="*/ 1622516 w 12192000"/>
              <a:gd name="connsiteY97" fmla="*/ 466058 h 4939827"/>
              <a:gd name="connsiteX98" fmla="*/ 1655457 w 12192000"/>
              <a:gd name="connsiteY98" fmla="*/ 465359 h 4939827"/>
              <a:gd name="connsiteX99" fmla="*/ 1717454 w 12192000"/>
              <a:gd name="connsiteY99" fmla="*/ 417203 h 4939827"/>
              <a:gd name="connsiteX100" fmla="*/ 1913794 w 12192000"/>
              <a:gd name="connsiteY100" fmla="*/ 365255 h 4939827"/>
              <a:gd name="connsiteX101" fmla="*/ 2129762 w 12192000"/>
              <a:gd name="connsiteY101" fmla="*/ 367832 h 4939827"/>
              <a:gd name="connsiteX102" fmla="*/ 2376970 w 12192000"/>
              <a:gd name="connsiteY102" fmla="*/ 350129 h 4939827"/>
              <a:gd name="connsiteX103" fmla="*/ 2480155 w 12192000"/>
              <a:gd name="connsiteY103" fmla="*/ 359227 h 4939827"/>
              <a:gd name="connsiteX104" fmla="*/ 2586782 w 12192000"/>
              <a:gd name="connsiteY104" fmla="*/ 339352 h 4939827"/>
              <a:gd name="connsiteX105" fmla="*/ 2679617 w 12192000"/>
              <a:gd name="connsiteY105" fmla="*/ 305383 h 4939827"/>
              <a:gd name="connsiteX106" fmla="*/ 2788947 w 12192000"/>
              <a:gd name="connsiteY106" fmla="*/ 250375 h 4939827"/>
              <a:gd name="connsiteX107" fmla="*/ 2965530 w 12192000"/>
              <a:gd name="connsiteY107" fmla="*/ 245958 h 4939827"/>
              <a:gd name="connsiteX108" fmla="*/ 3103677 w 12192000"/>
              <a:gd name="connsiteY108" fmla="*/ 209527 h 4939827"/>
              <a:gd name="connsiteX109" fmla="*/ 3126759 w 12192000"/>
              <a:gd name="connsiteY109" fmla="*/ 211226 h 4939827"/>
              <a:gd name="connsiteX110" fmla="*/ 3164020 w 12192000"/>
              <a:gd name="connsiteY110" fmla="*/ 212779 h 4939827"/>
              <a:gd name="connsiteX111" fmla="*/ 3285019 w 12192000"/>
              <a:gd name="connsiteY111" fmla="*/ 220535 h 4939827"/>
              <a:gd name="connsiteX112" fmla="*/ 3365154 w 12192000"/>
              <a:gd name="connsiteY112" fmla="*/ 226416 h 4939827"/>
              <a:gd name="connsiteX113" fmla="*/ 3367507 w 12192000"/>
              <a:gd name="connsiteY113" fmla="*/ 225416 h 4939827"/>
              <a:gd name="connsiteX114" fmla="*/ 3387567 w 12192000"/>
              <a:gd name="connsiteY114" fmla="*/ 227103 h 4939827"/>
              <a:gd name="connsiteX115" fmla="*/ 3498001 w 12192000"/>
              <a:gd name="connsiteY115" fmla="*/ 231941 h 4939827"/>
              <a:gd name="connsiteX116" fmla="*/ 3561557 w 12192000"/>
              <a:gd name="connsiteY116" fmla="*/ 228095 h 4939827"/>
              <a:gd name="connsiteX117" fmla="*/ 3611920 w 12192000"/>
              <a:gd name="connsiteY117" fmla="*/ 218094 h 4939827"/>
              <a:gd name="connsiteX118" fmla="*/ 3620528 w 12192000"/>
              <a:gd name="connsiteY118" fmla="*/ 218788 h 4939827"/>
              <a:gd name="connsiteX119" fmla="*/ 3620766 w 12192000"/>
              <a:gd name="connsiteY119" fmla="*/ 218511 h 4939827"/>
              <a:gd name="connsiteX120" fmla="*/ 3629977 w 12192000"/>
              <a:gd name="connsiteY120" fmla="*/ 218664 h 4939827"/>
              <a:gd name="connsiteX121" fmla="*/ 3636217 w 12192000"/>
              <a:gd name="connsiteY121" fmla="*/ 220048 h 4939827"/>
              <a:gd name="connsiteX122" fmla="*/ 3709484 w 12192000"/>
              <a:gd name="connsiteY122" fmla="*/ 186927 h 4939827"/>
              <a:gd name="connsiteX123" fmla="*/ 3761342 w 12192000"/>
              <a:gd name="connsiteY123" fmla="*/ 177474 h 4939827"/>
              <a:gd name="connsiteX124" fmla="*/ 3799748 w 12192000"/>
              <a:gd name="connsiteY124" fmla="*/ 167154 h 4939827"/>
              <a:gd name="connsiteX125" fmla="*/ 3922756 w 12192000"/>
              <a:gd name="connsiteY125" fmla="*/ 194044 h 4939827"/>
              <a:gd name="connsiteX126" fmla="*/ 4028476 w 12192000"/>
              <a:gd name="connsiteY126" fmla="*/ 223679 h 4939827"/>
              <a:gd name="connsiteX127" fmla="*/ 4191582 w 12192000"/>
              <a:gd name="connsiteY127" fmla="*/ 238952 h 4939827"/>
              <a:gd name="connsiteX128" fmla="*/ 4251024 w 12192000"/>
              <a:gd name="connsiteY128" fmla="*/ 240874 h 4939827"/>
              <a:gd name="connsiteX129" fmla="*/ 4355275 w 12192000"/>
              <a:gd name="connsiteY129" fmla="*/ 260205 h 4939827"/>
              <a:gd name="connsiteX130" fmla="*/ 4423807 w 12192000"/>
              <a:gd name="connsiteY130" fmla="*/ 270366 h 4939827"/>
              <a:gd name="connsiteX131" fmla="*/ 4558432 w 12192000"/>
              <a:gd name="connsiteY131" fmla="*/ 269194 h 4939827"/>
              <a:gd name="connsiteX132" fmla="*/ 4635061 w 12192000"/>
              <a:gd name="connsiteY132" fmla="*/ 280682 h 4939827"/>
              <a:gd name="connsiteX133" fmla="*/ 4807427 w 12192000"/>
              <a:gd name="connsiteY133" fmla="*/ 276835 h 4939827"/>
              <a:gd name="connsiteX134" fmla="*/ 5028933 w 12192000"/>
              <a:gd name="connsiteY134" fmla="*/ 183887 h 4939827"/>
              <a:gd name="connsiteX135" fmla="*/ 5093642 w 12192000"/>
              <a:gd name="connsiteY135" fmla="*/ 177214 h 4939827"/>
              <a:gd name="connsiteX136" fmla="*/ 5102642 w 12192000"/>
              <a:gd name="connsiteY136" fmla="*/ 186816 h 4939827"/>
              <a:gd name="connsiteX137" fmla="*/ 5193590 w 12192000"/>
              <a:gd name="connsiteY137" fmla="*/ 156458 h 4939827"/>
              <a:gd name="connsiteX138" fmla="*/ 5323922 w 12192000"/>
              <a:gd name="connsiteY138" fmla="*/ 146332 h 4939827"/>
              <a:gd name="connsiteX139" fmla="*/ 5421860 w 12192000"/>
              <a:gd name="connsiteY139" fmla="*/ 167298 h 4939827"/>
              <a:gd name="connsiteX140" fmla="*/ 5476948 w 12192000"/>
              <a:gd name="connsiteY140" fmla="*/ 173249 h 4939827"/>
              <a:gd name="connsiteX141" fmla="*/ 5516842 w 12192000"/>
              <a:gd name="connsiteY141" fmla="*/ 184018 h 4939827"/>
              <a:gd name="connsiteX142" fmla="*/ 5619415 w 12192000"/>
              <a:gd name="connsiteY142" fmla="*/ 176781 h 4939827"/>
              <a:gd name="connsiteX143" fmla="*/ 5789867 w 12192000"/>
              <a:gd name="connsiteY143" fmla="*/ 150304 h 4939827"/>
              <a:gd name="connsiteX144" fmla="*/ 5825953 w 12192000"/>
              <a:gd name="connsiteY144" fmla="*/ 147907 h 4939827"/>
              <a:gd name="connsiteX145" fmla="*/ 5856168 w 12192000"/>
              <a:gd name="connsiteY145" fmla="*/ 158719 h 4939827"/>
              <a:gd name="connsiteX146" fmla="*/ 5862476 w 12192000"/>
              <a:gd name="connsiteY146" fmla="*/ 172447 h 4939827"/>
              <a:gd name="connsiteX147" fmla="*/ 5882195 w 12192000"/>
              <a:gd name="connsiteY147" fmla="*/ 173195 h 4939827"/>
              <a:gd name="connsiteX148" fmla="*/ 5952585 w 12192000"/>
              <a:gd name="connsiteY148" fmla="*/ 161012 h 4939827"/>
              <a:gd name="connsiteX149" fmla="*/ 6001964 w 12192000"/>
              <a:gd name="connsiteY149" fmla="*/ 154786 h 4939827"/>
              <a:gd name="connsiteX150" fmla="*/ 6184207 w 12192000"/>
              <a:gd name="connsiteY150" fmla="*/ 132658 h 4939827"/>
              <a:gd name="connsiteX151" fmla="*/ 6415830 w 12192000"/>
              <a:gd name="connsiteY151" fmla="*/ 136006 h 4939827"/>
              <a:gd name="connsiteX152" fmla="*/ 6756965 w 12192000"/>
              <a:gd name="connsiteY152" fmla="*/ 57636 h 4939827"/>
              <a:gd name="connsiteX153" fmla="*/ 6819400 w 12192000"/>
              <a:gd name="connsiteY153" fmla="*/ 30742 h 4939827"/>
              <a:gd name="connsiteX154" fmla="*/ 6986370 w 12192000"/>
              <a:gd name="connsiteY154" fmla="*/ 12659 h 4939827"/>
              <a:gd name="connsiteX155" fmla="*/ 6989536 w 12192000"/>
              <a:gd name="connsiteY155" fmla="*/ 14528 h 4939827"/>
              <a:gd name="connsiteX156" fmla="*/ 7015933 w 12192000"/>
              <a:gd name="connsiteY156" fmla="*/ 9653 h 4939827"/>
              <a:gd name="connsiteX157" fmla="*/ 7020592 w 12192000"/>
              <a:gd name="connsiteY157" fmla="*/ 1651 h 4939827"/>
              <a:gd name="connsiteX158" fmla="*/ 7025905 w 12192000"/>
              <a:gd name="connsiteY158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09534 w 12192000"/>
              <a:gd name="connsiteY16" fmla="*/ 176441 h 4939827"/>
              <a:gd name="connsiteX17" fmla="*/ 8058681 w 12192000"/>
              <a:gd name="connsiteY17" fmla="*/ 219431 h 4939827"/>
              <a:gd name="connsiteX18" fmla="*/ 8126175 w 12192000"/>
              <a:gd name="connsiteY18" fmla="*/ 240005 h 4939827"/>
              <a:gd name="connsiteX19" fmla="*/ 8281371 w 12192000"/>
              <a:gd name="connsiteY19" fmla="*/ 256875 h 4939827"/>
              <a:gd name="connsiteX20" fmla="*/ 8381609 w 12192000"/>
              <a:gd name="connsiteY20" fmla="*/ 240618 h 4939827"/>
              <a:gd name="connsiteX21" fmla="*/ 8406759 w 12192000"/>
              <a:gd name="connsiteY21" fmla="*/ 232517 h 4939827"/>
              <a:gd name="connsiteX22" fmla="*/ 8426506 w 12192000"/>
              <a:gd name="connsiteY22" fmla="*/ 241842 h 4939827"/>
              <a:gd name="connsiteX23" fmla="*/ 8427949 w 12192000"/>
              <a:gd name="connsiteY23" fmla="*/ 240981 h 4939827"/>
              <a:gd name="connsiteX24" fmla="*/ 8441468 w 12192000"/>
              <a:gd name="connsiteY24" fmla="*/ 241157 h 4939827"/>
              <a:gd name="connsiteX25" fmla="*/ 8565757 w 12192000"/>
              <a:gd name="connsiteY25" fmla="*/ 255317 h 4939827"/>
              <a:gd name="connsiteX26" fmla="*/ 8573171 w 12192000"/>
              <a:gd name="connsiteY26" fmla="*/ 258426 h 4939827"/>
              <a:gd name="connsiteX27" fmla="*/ 8573548 w 12192000"/>
              <a:gd name="connsiteY27" fmla="*/ 258241 h 4939827"/>
              <a:gd name="connsiteX28" fmla="*/ 8622021 w 12192000"/>
              <a:gd name="connsiteY28" fmla="*/ 261028 h 4939827"/>
              <a:gd name="connsiteX29" fmla="*/ 8672650 w 12192000"/>
              <a:gd name="connsiteY29" fmla="*/ 254821 h 4939827"/>
              <a:gd name="connsiteX30" fmla="*/ 8785543 w 12192000"/>
              <a:gd name="connsiteY30" fmla="*/ 263406 h 4939827"/>
              <a:gd name="connsiteX31" fmla="*/ 8830588 w 12192000"/>
              <a:gd name="connsiteY31" fmla="*/ 265483 h 4939827"/>
              <a:gd name="connsiteX32" fmla="*/ 8905142 w 12192000"/>
              <a:gd name="connsiteY32" fmla="*/ 264958 h 4939827"/>
              <a:gd name="connsiteX33" fmla="*/ 8968582 w 12192000"/>
              <a:gd name="connsiteY33" fmla="*/ 262728 h 4939827"/>
              <a:gd name="connsiteX34" fmla="*/ 8972994 w 12192000"/>
              <a:gd name="connsiteY34" fmla="*/ 263284 h 4939827"/>
              <a:gd name="connsiteX35" fmla="*/ 9004605 w 12192000"/>
              <a:gd name="connsiteY35" fmla="*/ 258041 h 4939827"/>
              <a:gd name="connsiteX36" fmla="*/ 9016165 w 12192000"/>
              <a:gd name="connsiteY36" fmla="*/ 261258 h 4939827"/>
              <a:gd name="connsiteX37" fmla="*/ 9043297 w 12192000"/>
              <a:gd name="connsiteY37" fmla="*/ 281547 h 4939827"/>
              <a:gd name="connsiteX38" fmla="*/ 9048315 w 12192000"/>
              <a:gd name="connsiteY38" fmla="*/ 279264 h 4939827"/>
              <a:gd name="connsiteX39" fmla="*/ 9054706 w 12192000"/>
              <a:gd name="connsiteY39" fmla="*/ 278538 h 4939827"/>
              <a:gd name="connsiteX40" fmla="*/ 9070919 w 12192000"/>
              <a:gd name="connsiteY40" fmla="*/ 281810 h 4939827"/>
              <a:gd name="connsiteX41" fmla="*/ 9076813 w 12192000"/>
              <a:gd name="connsiteY41" fmla="*/ 283909 h 4939827"/>
              <a:gd name="connsiteX42" fmla="*/ 9085871 w 12192000"/>
              <a:gd name="connsiteY42" fmla="*/ 285133 h 4939827"/>
              <a:gd name="connsiteX43" fmla="*/ 9086159 w 12192000"/>
              <a:gd name="connsiteY43" fmla="*/ 284887 h 4939827"/>
              <a:gd name="connsiteX44" fmla="*/ 9134606 w 12192000"/>
              <a:gd name="connsiteY44" fmla="*/ 288168 h 4939827"/>
              <a:gd name="connsiteX45" fmla="*/ 9195590 w 12192000"/>
              <a:gd name="connsiteY45" fmla="*/ 279568 h 4939827"/>
              <a:gd name="connsiteX46" fmla="*/ 9219336 w 12192000"/>
              <a:gd name="connsiteY46" fmla="*/ 278133 h 4939827"/>
              <a:gd name="connsiteX47" fmla="*/ 9232362 w 12192000"/>
              <a:gd name="connsiteY47" fmla="*/ 275894 h 4939827"/>
              <a:gd name="connsiteX48" fmla="*/ 9283638 w 12192000"/>
              <a:gd name="connsiteY48" fmla="*/ 299924 h 4939827"/>
              <a:gd name="connsiteX49" fmla="*/ 9371484 w 12192000"/>
              <a:gd name="connsiteY49" fmla="*/ 329634 h 4939827"/>
              <a:gd name="connsiteX50" fmla="*/ 9404829 w 12192000"/>
              <a:gd name="connsiteY50" fmla="*/ 339038 h 4939827"/>
              <a:gd name="connsiteX51" fmla="*/ 9427021 w 12192000"/>
              <a:gd name="connsiteY51" fmla="*/ 358784 h 4939827"/>
              <a:gd name="connsiteX52" fmla="*/ 9670844 w 12192000"/>
              <a:gd name="connsiteY52" fmla="*/ 405128 h 4939827"/>
              <a:gd name="connsiteX53" fmla="*/ 9816083 w 12192000"/>
              <a:gd name="connsiteY53" fmla="*/ 416573 h 4939827"/>
              <a:gd name="connsiteX54" fmla="*/ 9936741 w 12192000"/>
              <a:gd name="connsiteY54" fmla="*/ 437044 h 4939827"/>
              <a:gd name="connsiteX55" fmla="*/ 10050093 w 12192000"/>
              <a:gd name="connsiteY55" fmla="*/ 443783 h 4939827"/>
              <a:gd name="connsiteX56" fmla="*/ 10130090 w 12192000"/>
              <a:gd name="connsiteY56" fmla="*/ 459520 h 4939827"/>
              <a:gd name="connsiteX57" fmla="*/ 10173456 w 12192000"/>
              <a:gd name="connsiteY57" fmla="*/ 457749 h 4939827"/>
              <a:gd name="connsiteX58" fmla="*/ 10218232 w 12192000"/>
              <a:gd name="connsiteY58" fmla="*/ 459820 h 4939827"/>
              <a:gd name="connsiteX59" fmla="*/ 10354176 w 12192000"/>
              <a:gd name="connsiteY59" fmla="*/ 471377 h 4939827"/>
              <a:gd name="connsiteX60" fmla="*/ 10430681 w 12192000"/>
              <a:gd name="connsiteY60" fmla="*/ 481226 h 4939827"/>
              <a:gd name="connsiteX61" fmla="*/ 10478169 w 12192000"/>
              <a:gd name="connsiteY61" fmla="*/ 481774 h 4939827"/>
              <a:gd name="connsiteX62" fmla="*/ 10540907 w 12192000"/>
              <a:gd name="connsiteY62" fmla="*/ 485607 h 4939827"/>
              <a:gd name="connsiteX63" fmla="*/ 10614941 w 12192000"/>
              <a:gd name="connsiteY63" fmla="*/ 487592 h 4939827"/>
              <a:gd name="connsiteX64" fmla="*/ 10674098 w 12192000"/>
              <a:gd name="connsiteY64" fmla="*/ 521656 h 4939827"/>
              <a:gd name="connsiteX65" fmla="*/ 10874834 w 12192000"/>
              <a:gd name="connsiteY65" fmla="*/ 574867 h 4939827"/>
              <a:gd name="connsiteX66" fmla="*/ 10944981 w 12192000"/>
              <a:gd name="connsiteY66" fmla="*/ 615042 h 4939827"/>
              <a:gd name="connsiteX67" fmla="*/ 11006376 w 12192000"/>
              <a:gd name="connsiteY67" fmla="*/ 645957 h 4939827"/>
              <a:gd name="connsiteX68" fmla="*/ 11076308 w 12192000"/>
              <a:gd name="connsiteY68" fmla="*/ 675698 h 4939827"/>
              <a:gd name="connsiteX69" fmla="*/ 11148789 w 12192000"/>
              <a:gd name="connsiteY69" fmla="*/ 685041 h 4939827"/>
              <a:gd name="connsiteX70" fmla="*/ 11249129 w 12192000"/>
              <a:gd name="connsiteY70" fmla="*/ 684218 h 4939827"/>
              <a:gd name="connsiteX71" fmla="*/ 11299915 w 12192000"/>
              <a:gd name="connsiteY71" fmla="*/ 692177 h 4939827"/>
              <a:gd name="connsiteX72" fmla="*/ 11386973 w 12192000"/>
              <a:gd name="connsiteY72" fmla="*/ 708209 h 4939827"/>
              <a:gd name="connsiteX73" fmla="*/ 11500105 w 12192000"/>
              <a:gd name="connsiteY73" fmla="*/ 735014 h 4939827"/>
              <a:gd name="connsiteX74" fmla="*/ 11621735 w 12192000"/>
              <a:gd name="connsiteY74" fmla="*/ 789584 h 4939827"/>
              <a:gd name="connsiteX75" fmla="*/ 11691200 w 12192000"/>
              <a:gd name="connsiteY75" fmla="*/ 867902 h 4939827"/>
              <a:gd name="connsiteX76" fmla="*/ 11819427 w 12192000"/>
              <a:gd name="connsiteY76" fmla="*/ 911634 h 4939827"/>
              <a:gd name="connsiteX77" fmla="*/ 11969720 w 12192000"/>
              <a:gd name="connsiteY77" fmla="*/ 964737 h 4939827"/>
              <a:gd name="connsiteX78" fmla="*/ 12055766 w 12192000"/>
              <a:gd name="connsiteY78" fmla="*/ 991268 h 4939827"/>
              <a:gd name="connsiteX79" fmla="*/ 12171539 w 12192000"/>
              <a:gd name="connsiteY79" fmla="*/ 995427 h 4939827"/>
              <a:gd name="connsiteX80" fmla="*/ 12187831 w 12192000"/>
              <a:gd name="connsiteY80" fmla="*/ 996580 h 4939827"/>
              <a:gd name="connsiteX81" fmla="*/ 12192000 w 12192000"/>
              <a:gd name="connsiteY81" fmla="*/ 996726 h 4939827"/>
              <a:gd name="connsiteX82" fmla="*/ 12192000 w 12192000"/>
              <a:gd name="connsiteY82" fmla="*/ 4939827 h 4939827"/>
              <a:gd name="connsiteX83" fmla="*/ 0 w 12192000"/>
              <a:gd name="connsiteY83" fmla="*/ 4939827 h 4939827"/>
              <a:gd name="connsiteX84" fmla="*/ 0 w 12192000"/>
              <a:gd name="connsiteY84" fmla="*/ 512043 h 4939827"/>
              <a:gd name="connsiteX85" fmla="*/ 7381 w 12192000"/>
              <a:gd name="connsiteY85" fmla="*/ 512580 h 4939827"/>
              <a:gd name="connsiteX86" fmla="*/ 100029 w 12192000"/>
              <a:gd name="connsiteY86" fmla="*/ 504758 h 4939827"/>
              <a:gd name="connsiteX87" fmla="*/ 155244 w 12192000"/>
              <a:gd name="connsiteY87" fmla="*/ 525130 h 4939827"/>
              <a:gd name="connsiteX88" fmla="*/ 254366 w 12192000"/>
              <a:gd name="connsiteY88" fmla="*/ 534449 h 4939827"/>
              <a:gd name="connsiteX89" fmla="*/ 447292 w 12192000"/>
              <a:gd name="connsiteY89" fmla="*/ 542725 h 4939827"/>
              <a:gd name="connsiteX90" fmla="*/ 628105 w 12192000"/>
              <a:gd name="connsiteY90" fmla="*/ 547853 h 4939827"/>
              <a:gd name="connsiteX91" fmla="*/ 783146 w 12192000"/>
              <a:gd name="connsiteY91" fmla="*/ 591799 h 4939827"/>
              <a:gd name="connsiteX92" fmla="*/ 1043676 w 12192000"/>
              <a:gd name="connsiteY92" fmla="*/ 591887 h 4939827"/>
              <a:gd name="connsiteX93" fmla="*/ 1281816 w 12192000"/>
              <a:gd name="connsiteY93" fmla="*/ 520946 h 4939827"/>
              <a:gd name="connsiteX94" fmla="*/ 1486347 w 12192000"/>
              <a:gd name="connsiteY94" fmla="*/ 487310 h 4939827"/>
              <a:gd name="connsiteX95" fmla="*/ 1568079 w 12192000"/>
              <a:gd name="connsiteY95" fmla="*/ 462531 h 4939827"/>
              <a:gd name="connsiteX96" fmla="*/ 1622516 w 12192000"/>
              <a:gd name="connsiteY96" fmla="*/ 466058 h 4939827"/>
              <a:gd name="connsiteX97" fmla="*/ 1655457 w 12192000"/>
              <a:gd name="connsiteY97" fmla="*/ 465359 h 4939827"/>
              <a:gd name="connsiteX98" fmla="*/ 1717454 w 12192000"/>
              <a:gd name="connsiteY98" fmla="*/ 417203 h 4939827"/>
              <a:gd name="connsiteX99" fmla="*/ 1913794 w 12192000"/>
              <a:gd name="connsiteY99" fmla="*/ 365255 h 4939827"/>
              <a:gd name="connsiteX100" fmla="*/ 2129762 w 12192000"/>
              <a:gd name="connsiteY100" fmla="*/ 367832 h 4939827"/>
              <a:gd name="connsiteX101" fmla="*/ 2376970 w 12192000"/>
              <a:gd name="connsiteY101" fmla="*/ 350129 h 4939827"/>
              <a:gd name="connsiteX102" fmla="*/ 2480155 w 12192000"/>
              <a:gd name="connsiteY102" fmla="*/ 359227 h 4939827"/>
              <a:gd name="connsiteX103" fmla="*/ 2586782 w 12192000"/>
              <a:gd name="connsiteY103" fmla="*/ 339352 h 4939827"/>
              <a:gd name="connsiteX104" fmla="*/ 2679617 w 12192000"/>
              <a:gd name="connsiteY104" fmla="*/ 305383 h 4939827"/>
              <a:gd name="connsiteX105" fmla="*/ 2788947 w 12192000"/>
              <a:gd name="connsiteY105" fmla="*/ 250375 h 4939827"/>
              <a:gd name="connsiteX106" fmla="*/ 2965530 w 12192000"/>
              <a:gd name="connsiteY106" fmla="*/ 245958 h 4939827"/>
              <a:gd name="connsiteX107" fmla="*/ 3103677 w 12192000"/>
              <a:gd name="connsiteY107" fmla="*/ 209527 h 4939827"/>
              <a:gd name="connsiteX108" fmla="*/ 3126759 w 12192000"/>
              <a:gd name="connsiteY108" fmla="*/ 211226 h 4939827"/>
              <a:gd name="connsiteX109" fmla="*/ 3164020 w 12192000"/>
              <a:gd name="connsiteY109" fmla="*/ 212779 h 4939827"/>
              <a:gd name="connsiteX110" fmla="*/ 3285019 w 12192000"/>
              <a:gd name="connsiteY110" fmla="*/ 220535 h 4939827"/>
              <a:gd name="connsiteX111" fmla="*/ 3365154 w 12192000"/>
              <a:gd name="connsiteY111" fmla="*/ 226416 h 4939827"/>
              <a:gd name="connsiteX112" fmla="*/ 3367507 w 12192000"/>
              <a:gd name="connsiteY112" fmla="*/ 225416 h 4939827"/>
              <a:gd name="connsiteX113" fmla="*/ 3387567 w 12192000"/>
              <a:gd name="connsiteY113" fmla="*/ 227103 h 4939827"/>
              <a:gd name="connsiteX114" fmla="*/ 3498001 w 12192000"/>
              <a:gd name="connsiteY114" fmla="*/ 231941 h 4939827"/>
              <a:gd name="connsiteX115" fmla="*/ 3561557 w 12192000"/>
              <a:gd name="connsiteY115" fmla="*/ 228095 h 4939827"/>
              <a:gd name="connsiteX116" fmla="*/ 3611920 w 12192000"/>
              <a:gd name="connsiteY116" fmla="*/ 218094 h 4939827"/>
              <a:gd name="connsiteX117" fmla="*/ 3620528 w 12192000"/>
              <a:gd name="connsiteY117" fmla="*/ 218788 h 4939827"/>
              <a:gd name="connsiteX118" fmla="*/ 3620766 w 12192000"/>
              <a:gd name="connsiteY118" fmla="*/ 218511 h 4939827"/>
              <a:gd name="connsiteX119" fmla="*/ 3629977 w 12192000"/>
              <a:gd name="connsiteY119" fmla="*/ 218664 h 4939827"/>
              <a:gd name="connsiteX120" fmla="*/ 3636217 w 12192000"/>
              <a:gd name="connsiteY120" fmla="*/ 220048 h 4939827"/>
              <a:gd name="connsiteX121" fmla="*/ 3709484 w 12192000"/>
              <a:gd name="connsiteY121" fmla="*/ 186927 h 4939827"/>
              <a:gd name="connsiteX122" fmla="*/ 3761342 w 12192000"/>
              <a:gd name="connsiteY122" fmla="*/ 177474 h 4939827"/>
              <a:gd name="connsiteX123" fmla="*/ 3799748 w 12192000"/>
              <a:gd name="connsiteY123" fmla="*/ 167154 h 4939827"/>
              <a:gd name="connsiteX124" fmla="*/ 3922756 w 12192000"/>
              <a:gd name="connsiteY124" fmla="*/ 194044 h 4939827"/>
              <a:gd name="connsiteX125" fmla="*/ 4028476 w 12192000"/>
              <a:gd name="connsiteY125" fmla="*/ 223679 h 4939827"/>
              <a:gd name="connsiteX126" fmla="*/ 4191582 w 12192000"/>
              <a:gd name="connsiteY126" fmla="*/ 238952 h 4939827"/>
              <a:gd name="connsiteX127" fmla="*/ 4251024 w 12192000"/>
              <a:gd name="connsiteY127" fmla="*/ 240874 h 4939827"/>
              <a:gd name="connsiteX128" fmla="*/ 4355275 w 12192000"/>
              <a:gd name="connsiteY128" fmla="*/ 260205 h 4939827"/>
              <a:gd name="connsiteX129" fmla="*/ 4423807 w 12192000"/>
              <a:gd name="connsiteY129" fmla="*/ 270366 h 4939827"/>
              <a:gd name="connsiteX130" fmla="*/ 4558432 w 12192000"/>
              <a:gd name="connsiteY130" fmla="*/ 269194 h 4939827"/>
              <a:gd name="connsiteX131" fmla="*/ 4635061 w 12192000"/>
              <a:gd name="connsiteY131" fmla="*/ 280682 h 4939827"/>
              <a:gd name="connsiteX132" fmla="*/ 4807427 w 12192000"/>
              <a:gd name="connsiteY132" fmla="*/ 276835 h 4939827"/>
              <a:gd name="connsiteX133" fmla="*/ 5028933 w 12192000"/>
              <a:gd name="connsiteY133" fmla="*/ 183887 h 4939827"/>
              <a:gd name="connsiteX134" fmla="*/ 5093642 w 12192000"/>
              <a:gd name="connsiteY134" fmla="*/ 177214 h 4939827"/>
              <a:gd name="connsiteX135" fmla="*/ 5102642 w 12192000"/>
              <a:gd name="connsiteY135" fmla="*/ 186816 h 4939827"/>
              <a:gd name="connsiteX136" fmla="*/ 5193590 w 12192000"/>
              <a:gd name="connsiteY136" fmla="*/ 156458 h 4939827"/>
              <a:gd name="connsiteX137" fmla="*/ 5323922 w 12192000"/>
              <a:gd name="connsiteY137" fmla="*/ 146332 h 4939827"/>
              <a:gd name="connsiteX138" fmla="*/ 5421860 w 12192000"/>
              <a:gd name="connsiteY138" fmla="*/ 167298 h 4939827"/>
              <a:gd name="connsiteX139" fmla="*/ 5476948 w 12192000"/>
              <a:gd name="connsiteY139" fmla="*/ 173249 h 4939827"/>
              <a:gd name="connsiteX140" fmla="*/ 5516842 w 12192000"/>
              <a:gd name="connsiteY140" fmla="*/ 184018 h 4939827"/>
              <a:gd name="connsiteX141" fmla="*/ 5619415 w 12192000"/>
              <a:gd name="connsiteY141" fmla="*/ 176781 h 4939827"/>
              <a:gd name="connsiteX142" fmla="*/ 5789867 w 12192000"/>
              <a:gd name="connsiteY142" fmla="*/ 150304 h 4939827"/>
              <a:gd name="connsiteX143" fmla="*/ 5825953 w 12192000"/>
              <a:gd name="connsiteY143" fmla="*/ 147907 h 4939827"/>
              <a:gd name="connsiteX144" fmla="*/ 5856168 w 12192000"/>
              <a:gd name="connsiteY144" fmla="*/ 158719 h 4939827"/>
              <a:gd name="connsiteX145" fmla="*/ 5862476 w 12192000"/>
              <a:gd name="connsiteY145" fmla="*/ 172447 h 4939827"/>
              <a:gd name="connsiteX146" fmla="*/ 5882195 w 12192000"/>
              <a:gd name="connsiteY146" fmla="*/ 173195 h 4939827"/>
              <a:gd name="connsiteX147" fmla="*/ 5952585 w 12192000"/>
              <a:gd name="connsiteY147" fmla="*/ 161012 h 4939827"/>
              <a:gd name="connsiteX148" fmla="*/ 6001964 w 12192000"/>
              <a:gd name="connsiteY148" fmla="*/ 154786 h 4939827"/>
              <a:gd name="connsiteX149" fmla="*/ 6184207 w 12192000"/>
              <a:gd name="connsiteY149" fmla="*/ 132658 h 4939827"/>
              <a:gd name="connsiteX150" fmla="*/ 6415830 w 12192000"/>
              <a:gd name="connsiteY150" fmla="*/ 136006 h 4939827"/>
              <a:gd name="connsiteX151" fmla="*/ 6756965 w 12192000"/>
              <a:gd name="connsiteY151" fmla="*/ 57636 h 4939827"/>
              <a:gd name="connsiteX152" fmla="*/ 6819400 w 12192000"/>
              <a:gd name="connsiteY152" fmla="*/ 30742 h 4939827"/>
              <a:gd name="connsiteX153" fmla="*/ 6986370 w 12192000"/>
              <a:gd name="connsiteY153" fmla="*/ 12659 h 4939827"/>
              <a:gd name="connsiteX154" fmla="*/ 6989536 w 12192000"/>
              <a:gd name="connsiteY154" fmla="*/ 14528 h 4939827"/>
              <a:gd name="connsiteX155" fmla="*/ 7015933 w 12192000"/>
              <a:gd name="connsiteY155" fmla="*/ 9653 h 4939827"/>
              <a:gd name="connsiteX156" fmla="*/ 7020592 w 12192000"/>
              <a:gd name="connsiteY156" fmla="*/ 1651 h 4939827"/>
              <a:gd name="connsiteX157" fmla="*/ 7025905 w 12192000"/>
              <a:gd name="connsiteY157" fmla="*/ 0 h 4939827"/>
              <a:gd name="connsiteX0" fmla="*/ 7025905 w 12192000"/>
              <a:gd name="connsiteY0" fmla="*/ 0 h 4939827"/>
              <a:gd name="connsiteX1" fmla="*/ 7032579 w 12192000"/>
              <a:gd name="connsiteY1" fmla="*/ 2808 h 4939827"/>
              <a:gd name="connsiteX2" fmla="*/ 7079505 w 12192000"/>
              <a:gd name="connsiteY2" fmla="*/ 12971 h 4939827"/>
              <a:gd name="connsiteX3" fmla="*/ 7158791 w 12192000"/>
              <a:gd name="connsiteY3" fmla="*/ 12462 h 4939827"/>
              <a:gd name="connsiteX4" fmla="*/ 7233338 w 12192000"/>
              <a:gd name="connsiteY4" fmla="*/ 24846 h 4939827"/>
              <a:gd name="connsiteX5" fmla="*/ 7259791 w 12192000"/>
              <a:gd name="connsiteY5" fmla="*/ 29557 h 4939827"/>
              <a:gd name="connsiteX6" fmla="*/ 7263923 w 12192000"/>
              <a:gd name="connsiteY6" fmla="*/ 35029 h 4939827"/>
              <a:gd name="connsiteX7" fmla="*/ 7281549 w 12192000"/>
              <a:gd name="connsiteY7" fmla="*/ 39654 h 4939827"/>
              <a:gd name="connsiteX8" fmla="*/ 7374735 w 12192000"/>
              <a:gd name="connsiteY8" fmla="*/ 65326 h 4939827"/>
              <a:gd name="connsiteX9" fmla="*/ 7376078 w 12192000"/>
              <a:gd name="connsiteY9" fmla="*/ 63849 h 4939827"/>
              <a:gd name="connsiteX10" fmla="*/ 7402026 w 12192000"/>
              <a:gd name="connsiteY10" fmla="*/ 60308 h 4939827"/>
              <a:gd name="connsiteX11" fmla="*/ 7415091 w 12192000"/>
              <a:gd name="connsiteY11" fmla="*/ 77403 h 4939827"/>
              <a:gd name="connsiteX12" fmla="*/ 7488682 w 12192000"/>
              <a:gd name="connsiteY12" fmla="*/ 83440 h 4939827"/>
              <a:gd name="connsiteX13" fmla="*/ 7732750 w 12192000"/>
              <a:gd name="connsiteY13" fmla="*/ 145456 h 4939827"/>
              <a:gd name="connsiteX14" fmla="*/ 7785900 w 12192000"/>
              <a:gd name="connsiteY14" fmla="*/ 154493 h 4939827"/>
              <a:gd name="connsiteX15" fmla="*/ 7952584 w 12192000"/>
              <a:gd name="connsiteY15" fmla="*/ 170181 h 4939827"/>
              <a:gd name="connsiteX16" fmla="*/ 8058681 w 12192000"/>
              <a:gd name="connsiteY16" fmla="*/ 219431 h 4939827"/>
              <a:gd name="connsiteX17" fmla="*/ 8126175 w 12192000"/>
              <a:gd name="connsiteY17" fmla="*/ 240005 h 4939827"/>
              <a:gd name="connsiteX18" fmla="*/ 8281371 w 12192000"/>
              <a:gd name="connsiteY18" fmla="*/ 256875 h 4939827"/>
              <a:gd name="connsiteX19" fmla="*/ 8381609 w 12192000"/>
              <a:gd name="connsiteY19" fmla="*/ 240618 h 4939827"/>
              <a:gd name="connsiteX20" fmla="*/ 8406759 w 12192000"/>
              <a:gd name="connsiteY20" fmla="*/ 232517 h 4939827"/>
              <a:gd name="connsiteX21" fmla="*/ 8426506 w 12192000"/>
              <a:gd name="connsiteY21" fmla="*/ 241842 h 4939827"/>
              <a:gd name="connsiteX22" fmla="*/ 8427949 w 12192000"/>
              <a:gd name="connsiteY22" fmla="*/ 240981 h 4939827"/>
              <a:gd name="connsiteX23" fmla="*/ 8441468 w 12192000"/>
              <a:gd name="connsiteY23" fmla="*/ 241157 h 4939827"/>
              <a:gd name="connsiteX24" fmla="*/ 8565757 w 12192000"/>
              <a:gd name="connsiteY24" fmla="*/ 255317 h 4939827"/>
              <a:gd name="connsiteX25" fmla="*/ 8573171 w 12192000"/>
              <a:gd name="connsiteY25" fmla="*/ 258426 h 4939827"/>
              <a:gd name="connsiteX26" fmla="*/ 8573548 w 12192000"/>
              <a:gd name="connsiteY26" fmla="*/ 258241 h 4939827"/>
              <a:gd name="connsiteX27" fmla="*/ 8622021 w 12192000"/>
              <a:gd name="connsiteY27" fmla="*/ 261028 h 4939827"/>
              <a:gd name="connsiteX28" fmla="*/ 8672650 w 12192000"/>
              <a:gd name="connsiteY28" fmla="*/ 254821 h 4939827"/>
              <a:gd name="connsiteX29" fmla="*/ 8785543 w 12192000"/>
              <a:gd name="connsiteY29" fmla="*/ 263406 h 4939827"/>
              <a:gd name="connsiteX30" fmla="*/ 8830588 w 12192000"/>
              <a:gd name="connsiteY30" fmla="*/ 265483 h 4939827"/>
              <a:gd name="connsiteX31" fmla="*/ 8905142 w 12192000"/>
              <a:gd name="connsiteY31" fmla="*/ 264958 h 4939827"/>
              <a:gd name="connsiteX32" fmla="*/ 8968582 w 12192000"/>
              <a:gd name="connsiteY32" fmla="*/ 262728 h 4939827"/>
              <a:gd name="connsiteX33" fmla="*/ 8972994 w 12192000"/>
              <a:gd name="connsiteY33" fmla="*/ 263284 h 4939827"/>
              <a:gd name="connsiteX34" fmla="*/ 9004605 w 12192000"/>
              <a:gd name="connsiteY34" fmla="*/ 258041 h 4939827"/>
              <a:gd name="connsiteX35" fmla="*/ 9016165 w 12192000"/>
              <a:gd name="connsiteY35" fmla="*/ 261258 h 4939827"/>
              <a:gd name="connsiteX36" fmla="*/ 9043297 w 12192000"/>
              <a:gd name="connsiteY36" fmla="*/ 281547 h 4939827"/>
              <a:gd name="connsiteX37" fmla="*/ 9048315 w 12192000"/>
              <a:gd name="connsiteY37" fmla="*/ 279264 h 4939827"/>
              <a:gd name="connsiteX38" fmla="*/ 9054706 w 12192000"/>
              <a:gd name="connsiteY38" fmla="*/ 278538 h 4939827"/>
              <a:gd name="connsiteX39" fmla="*/ 9070919 w 12192000"/>
              <a:gd name="connsiteY39" fmla="*/ 281810 h 4939827"/>
              <a:gd name="connsiteX40" fmla="*/ 9076813 w 12192000"/>
              <a:gd name="connsiteY40" fmla="*/ 283909 h 4939827"/>
              <a:gd name="connsiteX41" fmla="*/ 9085871 w 12192000"/>
              <a:gd name="connsiteY41" fmla="*/ 285133 h 4939827"/>
              <a:gd name="connsiteX42" fmla="*/ 9086159 w 12192000"/>
              <a:gd name="connsiteY42" fmla="*/ 284887 h 4939827"/>
              <a:gd name="connsiteX43" fmla="*/ 9134606 w 12192000"/>
              <a:gd name="connsiteY43" fmla="*/ 288168 h 4939827"/>
              <a:gd name="connsiteX44" fmla="*/ 9195590 w 12192000"/>
              <a:gd name="connsiteY44" fmla="*/ 279568 h 4939827"/>
              <a:gd name="connsiteX45" fmla="*/ 9219336 w 12192000"/>
              <a:gd name="connsiteY45" fmla="*/ 278133 h 4939827"/>
              <a:gd name="connsiteX46" fmla="*/ 9232362 w 12192000"/>
              <a:gd name="connsiteY46" fmla="*/ 275894 h 4939827"/>
              <a:gd name="connsiteX47" fmla="*/ 9283638 w 12192000"/>
              <a:gd name="connsiteY47" fmla="*/ 299924 h 4939827"/>
              <a:gd name="connsiteX48" fmla="*/ 9371484 w 12192000"/>
              <a:gd name="connsiteY48" fmla="*/ 329634 h 4939827"/>
              <a:gd name="connsiteX49" fmla="*/ 9404829 w 12192000"/>
              <a:gd name="connsiteY49" fmla="*/ 339038 h 4939827"/>
              <a:gd name="connsiteX50" fmla="*/ 9427021 w 12192000"/>
              <a:gd name="connsiteY50" fmla="*/ 358784 h 4939827"/>
              <a:gd name="connsiteX51" fmla="*/ 9670844 w 12192000"/>
              <a:gd name="connsiteY51" fmla="*/ 405128 h 4939827"/>
              <a:gd name="connsiteX52" fmla="*/ 9816083 w 12192000"/>
              <a:gd name="connsiteY52" fmla="*/ 416573 h 4939827"/>
              <a:gd name="connsiteX53" fmla="*/ 9936741 w 12192000"/>
              <a:gd name="connsiteY53" fmla="*/ 437044 h 4939827"/>
              <a:gd name="connsiteX54" fmla="*/ 10050093 w 12192000"/>
              <a:gd name="connsiteY54" fmla="*/ 443783 h 4939827"/>
              <a:gd name="connsiteX55" fmla="*/ 10130090 w 12192000"/>
              <a:gd name="connsiteY55" fmla="*/ 459520 h 4939827"/>
              <a:gd name="connsiteX56" fmla="*/ 10173456 w 12192000"/>
              <a:gd name="connsiteY56" fmla="*/ 457749 h 4939827"/>
              <a:gd name="connsiteX57" fmla="*/ 10218232 w 12192000"/>
              <a:gd name="connsiteY57" fmla="*/ 459820 h 4939827"/>
              <a:gd name="connsiteX58" fmla="*/ 10354176 w 12192000"/>
              <a:gd name="connsiteY58" fmla="*/ 471377 h 4939827"/>
              <a:gd name="connsiteX59" fmla="*/ 10430681 w 12192000"/>
              <a:gd name="connsiteY59" fmla="*/ 481226 h 4939827"/>
              <a:gd name="connsiteX60" fmla="*/ 10478169 w 12192000"/>
              <a:gd name="connsiteY60" fmla="*/ 481774 h 4939827"/>
              <a:gd name="connsiteX61" fmla="*/ 10540907 w 12192000"/>
              <a:gd name="connsiteY61" fmla="*/ 485607 h 4939827"/>
              <a:gd name="connsiteX62" fmla="*/ 10614941 w 12192000"/>
              <a:gd name="connsiteY62" fmla="*/ 487592 h 4939827"/>
              <a:gd name="connsiteX63" fmla="*/ 10674098 w 12192000"/>
              <a:gd name="connsiteY63" fmla="*/ 521656 h 4939827"/>
              <a:gd name="connsiteX64" fmla="*/ 10874834 w 12192000"/>
              <a:gd name="connsiteY64" fmla="*/ 574867 h 4939827"/>
              <a:gd name="connsiteX65" fmla="*/ 10944981 w 12192000"/>
              <a:gd name="connsiteY65" fmla="*/ 615042 h 4939827"/>
              <a:gd name="connsiteX66" fmla="*/ 11006376 w 12192000"/>
              <a:gd name="connsiteY66" fmla="*/ 645957 h 4939827"/>
              <a:gd name="connsiteX67" fmla="*/ 11076308 w 12192000"/>
              <a:gd name="connsiteY67" fmla="*/ 675698 h 4939827"/>
              <a:gd name="connsiteX68" fmla="*/ 11148789 w 12192000"/>
              <a:gd name="connsiteY68" fmla="*/ 685041 h 4939827"/>
              <a:gd name="connsiteX69" fmla="*/ 11249129 w 12192000"/>
              <a:gd name="connsiteY69" fmla="*/ 684218 h 4939827"/>
              <a:gd name="connsiteX70" fmla="*/ 11299915 w 12192000"/>
              <a:gd name="connsiteY70" fmla="*/ 692177 h 4939827"/>
              <a:gd name="connsiteX71" fmla="*/ 11386973 w 12192000"/>
              <a:gd name="connsiteY71" fmla="*/ 708209 h 4939827"/>
              <a:gd name="connsiteX72" fmla="*/ 11500105 w 12192000"/>
              <a:gd name="connsiteY72" fmla="*/ 735014 h 4939827"/>
              <a:gd name="connsiteX73" fmla="*/ 11621735 w 12192000"/>
              <a:gd name="connsiteY73" fmla="*/ 789584 h 4939827"/>
              <a:gd name="connsiteX74" fmla="*/ 11691200 w 12192000"/>
              <a:gd name="connsiteY74" fmla="*/ 867902 h 4939827"/>
              <a:gd name="connsiteX75" fmla="*/ 11819427 w 12192000"/>
              <a:gd name="connsiteY75" fmla="*/ 911634 h 4939827"/>
              <a:gd name="connsiteX76" fmla="*/ 11969720 w 12192000"/>
              <a:gd name="connsiteY76" fmla="*/ 964737 h 4939827"/>
              <a:gd name="connsiteX77" fmla="*/ 12055766 w 12192000"/>
              <a:gd name="connsiteY77" fmla="*/ 991268 h 4939827"/>
              <a:gd name="connsiteX78" fmla="*/ 12171539 w 12192000"/>
              <a:gd name="connsiteY78" fmla="*/ 995427 h 4939827"/>
              <a:gd name="connsiteX79" fmla="*/ 12187831 w 12192000"/>
              <a:gd name="connsiteY79" fmla="*/ 996580 h 4939827"/>
              <a:gd name="connsiteX80" fmla="*/ 12192000 w 12192000"/>
              <a:gd name="connsiteY80" fmla="*/ 996726 h 4939827"/>
              <a:gd name="connsiteX81" fmla="*/ 12192000 w 12192000"/>
              <a:gd name="connsiteY81" fmla="*/ 4939827 h 4939827"/>
              <a:gd name="connsiteX82" fmla="*/ 0 w 12192000"/>
              <a:gd name="connsiteY82" fmla="*/ 4939827 h 4939827"/>
              <a:gd name="connsiteX83" fmla="*/ 0 w 12192000"/>
              <a:gd name="connsiteY83" fmla="*/ 512043 h 4939827"/>
              <a:gd name="connsiteX84" fmla="*/ 7381 w 12192000"/>
              <a:gd name="connsiteY84" fmla="*/ 512580 h 4939827"/>
              <a:gd name="connsiteX85" fmla="*/ 100029 w 12192000"/>
              <a:gd name="connsiteY85" fmla="*/ 504758 h 4939827"/>
              <a:gd name="connsiteX86" fmla="*/ 155244 w 12192000"/>
              <a:gd name="connsiteY86" fmla="*/ 525130 h 4939827"/>
              <a:gd name="connsiteX87" fmla="*/ 254366 w 12192000"/>
              <a:gd name="connsiteY87" fmla="*/ 534449 h 4939827"/>
              <a:gd name="connsiteX88" fmla="*/ 447292 w 12192000"/>
              <a:gd name="connsiteY88" fmla="*/ 542725 h 4939827"/>
              <a:gd name="connsiteX89" fmla="*/ 628105 w 12192000"/>
              <a:gd name="connsiteY89" fmla="*/ 547853 h 4939827"/>
              <a:gd name="connsiteX90" fmla="*/ 783146 w 12192000"/>
              <a:gd name="connsiteY90" fmla="*/ 591799 h 4939827"/>
              <a:gd name="connsiteX91" fmla="*/ 1043676 w 12192000"/>
              <a:gd name="connsiteY91" fmla="*/ 591887 h 4939827"/>
              <a:gd name="connsiteX92" fmla="*/ 1281816 w 12192000"/>
              <a:gd name="connsiteY92" fmla="*/ 520946 h 4939827"/>
              <a:gd name="connsiteX93" fmla="*/ 1486347 w 12192000"/>
              <a:gd name="connsiteY93" fmla="*/ 487310 h 4939827"/>
              <a:gd name="connsiteX94" fmla="*/ 1568079 w 12192000"/>
              <a:gd name="connsiteY94" fmla="*/ 462531 h 4939827"/>
              <a:gd name="connsiteX95" fmla="*/ 1622516 w 12192000"/>
              <a:gd name="connsiteY95" fmla="*/ 466058 h 4939827"/>
              <a:gd name="connsiteX96" fmla="*/ 1655457 w 12192000"/>
              <a:gd name="connsiteY96" fmla="*/ 465359 h 4939827"/>
              <a:gd name="connsiteX97" fmla="*/ 1717454 w 12192000"/>
              <a:gd name="connsiteY97" fmla="*/ 417203 h 4939827"/>
              <a:gd name="connsiteX98" fmla="*/ 1913794 w 12192000"/>
              <a:gd name="connsiteY98" fmla="*/ 365255 h 4939827"/>
              <a:gd name="connsiteX99" fmla="*/ 2129762 w 12192000"/>
              <a:gd name="connsiteY99" fmla="*/ 367832 h 4939827"/>
              <a:gd name="connsiteX100" fmla="*/ 2376970 w 12192000"/>
              <a:gd name="connsiteY100" fmla="*/ 350129 h 4939827"/>
              <a:gd name="connsiteX101" fmla="*/ 2480155 w 12192000"/>
              <a:gd name="connsiteY101" fmla="*/ 359227 h 4939827"/>
              <a:gd name="connsiteX102" fmla="*/ 2586782 w 12192000"/>
              <a:gd name="connsiteY102" fmla="*/ 339352 h 4939827"/>
              <a:gd name="connsiteX103" fmla="*/ 2679617 w 12192000"/>
              <a:gd name="connsiteY103" fmla="*/ 305383 h 4939827"/>
              <a:gd name="connsiteX104" fmla="*/ 2788947 w 12192000"/>
              <a:gd name="connsiteY104" fmla="*/ 250375 h 4939827"/>
              <a:gd name="connsiteX105" fmla="*/ 2965530 w 12192000"/>
              <a:gd name="connsiteY105" fmla="*/ 245958 h 4939827"/>
              <a:gd name="connsiteX106" fmla="*/ 3103677 w 12192000"/>
              <a:gd name="connsiteY106" fmla="*/ 209527 h 4939827"/>
              <a:gd name="connsiteX107" fmla="*/ 3126759 w 12192000"/>
              <a:gd name="connsiteY107" fmla="*/ 211226 h 4939827"/>
              <a:gd name="connsiteX108" fmla="*/ 3164020 w 12192000"/>
              <a:gd name="connsiteY108" fmla="*/ 212779 h 4939827"/>
              <a:gd name="connsiteX109" fmla="*/ 3285019 w 12192000"/>
              <a:gd name="connsiteY109" fmla="*/ 220535 h 4939827"/>
              <a:gd name="connsiteX110" fmla="*/ 3365154 w 12192000"/>
              <a:gd name="connsiteY110" fmla="*/ 226416 h 4939827"/>
              <a:gd name="connsiteX111" fmla="*/ 3367507 w 12192000"/>
              <a:gd name="connsiteY111" fmla="*/ 225416 h 4939827"/>
              <a:gd name="connsiteX112" fmla="*/ 3387567 w 12192000"/>
              <a:gd name="connsiteY112" fmla="*/ 227103 h 4939827"/>
              <a:gd name="connsiteX113" fmla="*/ 3498001 w 12192000"/>
              <a:gd name="connsiteY113" fmla="*/ 231941 h 4939827"/>
              <a:gd name="connsiteX114" fmla="*/ 3561557 w 12192000"/>
              <a:gd name="connsiteY114" fmla="*/ 228095 h 4939827"/>
              <a:gd name="connsiteX115" fmla="*/ 3611920 w 12192000"/>
              <a:gd name="connsiteY115" fmla="*/ 218094 h 4939827"/>
              <a:gd name="connsiteX116" fmla="*/ 3620528 w 12192000"/>
              <a:gd name="connsiteY116" fmla="*/ 218788 h 4939827"/>
              <a:gd name="connsiteX117" fmla="*/ 3620766 w 12192000"/>
              <a:gd name="connsiteY117" fmla="*/ 218511 h 4939827"/>
              <a:gd name="connsiteX118" fmla="*/ 3629977 w 12192000"/>
              <a:gd name="connsiteY118" fmla="*/ 218664 h 4939827"/>
              <a:gd name="connsiteX119" fmla="*/ 3636217 w 12192000"/>
              <a:gd name="connsiteY119" fmla="*/ 220048 h 4939827"/>
              <a:gd name="connsiteX120" fmla="*/ 3709484 w 12192000"/>
              <a:gd name="connsiteY120" fmla="*/ 186927 h 4939827"/>
              <a:gd name="connsiteX121" fmla="*/ 3761342 w 12192000"/>
              <a:gd name="connsiteY121" fmla="*/ 177474 h 4939827"/>
              <a:gd name="connsiteX122" fmla="*/ 3799748 w 12192000"/>
              <a:gd name="connsiteY122" fmla="*/ 167154 h 4939827"/>
              <a:gd name="connsiteX123" fmla="*/ 3922756 w 12192000"/>
              <a:gd name="connsiteY123" fmla="*/ 194044 h 4939827"/>
              <a:gd name="connsiteX124" fmla="*/ 4028476 w 12192000"/>
              <a:gd name="connsiteY124" fmla="*/ 223679 h 4939827"/>
              <a:gd name="connsiteX125" fmla="*/ 4191582 w 12192000"/>
              <a:gd name="connsiteY125" fmla="*/ 238952 h 4939827"/>
              <a:gd name="connsiteX126" fmla="*/ 4251024 w 12192000"/>
              <a:gd name="connsiteY126" fmla="*/ 240874 h 4939827"/>
              <a:gd name="connsiteX127" fmla="*/ 4355275 w 12192000"/>
              <a:gd name="connsiteY127" fmla="*/ 260205 h 4939827"/>
              <a:gd name="connsiteX128" fmla="*/ 4423807 w 12192000"/>
              <a:gd name="connsiteY128" fmla="*/ 270366 h 4939827"/>
              <a:gd name="connsiteX129" fmla="*/ 4558432 w 12192000"/>
              <a:gd name="connsiteY129" fmla="*/ 269194 h 4939827"/>
              <a:gd name="connsiteX130" fmla="*/ 4635061 w 12192000"/>
              <a:gd name="connsiteY130" fmla="*/ 280682 h 4939827"/>
              <a:gd name="connsiteX131" fmla="*/ 4807427 w 12192000"/>
              <a:gd name="connsiteY131" fmla="*/ 276835 h 4939827"/>
              <a:gd name="connsiteX132" fmla="*/ 5028933 w 12192000"/>
              <a:gd name="connsiteY132" fmla="*/ 183887 h 4939827"/>
              <a:gd name="connsiteX133" fmla="*/ 5093642 w 12192000"/>
              <a:gd name="connsiteY133" fmla="*/ 177214 h 4939827"/>
              <a:gd name="connsiteX134" fmla="*/ 5102642 w 12192000"/>
              <a:gd name="connsiteY134" fmla="*/ 186816 h 4939827"/>
              <a:gd name="connsiteX135" fmla="*/ 5193590 w 12192000"/>
              <a:gd name="connsiteY135" fmla="*/ 156458 h 4939827"/>
              <a:gd name="connsiteX136" fmla="*/ 5323922 w 12192000"/>
              <a:gd name="connsiteY136" fmla="*/ 146332 h 4939827"/>
              <a:gd name="connsiteX137" fmla="*/ 5421860 w 12192000"/>
              <a:gd name="connsiteY137" fmla="*/ 167298 h 4939827"/>
              <a:gd name="connsiteX138" fmla="*/ 5476948 w 12192000"/>
              <a:gd name="connsiteY138" fmla="*/ 173249 h 4939827"/>
              <a:gd name="connsiteX139" fmla="*/ 5516842 w 12192000"/>
              <a:gd name="connsiteY139" fmla="*/ 184018 h 4939827"/>
              <a:gd name="connsiteX140" fmla="*/ 5619415 w 12192000"/>
              <a:gd name="connsiteY140" fmla="*/ 176781 h 4939827"/>
              <a:gd name="connsiteX141" fmla="*/ 5789867 w 12192000"/>
              <a:gd name="connsiteY141" fmla="*/ 150304 h 4939827"/>
              <a:gd name="connsiteX142" fmla="*/ 5825953 w 12192000"/>
              <a:gd name="connsiteY142" fmla="*/ 147907 h 4939827"/>
              <a:gd name="connsiteX143" fmla="*/ 5856168 w 12192000"/>
              <a:gd name="connsiteY143" fmla="*/ 158719 h 4939827"/>
              <a:gd name="connsiteX144" fmla="*/ 5862476 w 12192000"/>
              <a:gd name="connsiteY144" fmla="*/ 172447 h 4939827"/>
              <a:gd name="connsiteX145" fmla="*/ 5882195 w 12192000"/>
              <a:gd name="connsiteY145" fmla="*/ 173195 h 4939827"/>
              <a:gd name="connsiteX146" fmla="*/ 5952585 w 12192000"/>
              <a:gd name="connsiteY146" fmla="*/ 161012 h 4939827"/>
              <a:gd name="connsiteX147" fmla="*/ 6001964 w 12192000"/>
              <a:gd name="connsiteY147" fmla="*/ 154786 h 4939827"/>
              <a:gd name="connsiteX148" fmla="*/ 6184207 w 12192000"/>
              <a:gd name="connsiteY148" fmla="*/ 132658 h 4939827"/>
              <a:gd name="connsiteX149" fmla="*/ 6415830 w 12192000"/>
              <a:gd name="connsiteY149" fmla="*/ 136006 h 4939827"/>
              <a:gd name="connsiteX150" fmla="*/ 6756965 w 12192000"/>
              <a:gd name="connsiteY150" fmla="*/ 57636 h 4939827"/>
              <a:gd name="connsiteX151" fmla="*/ 6819400 w 12192000"/>
              <a:gd name="connsiteY151" fmla="*/ 30742 h 4939827"/>
              <a:gd name="connsiteX152" fmla="*/ 6986370 w 12192000"/>
              <a:gd name="connsiteY152" fmla="*/ 12659 h 4939827"/>
              <a:gd name="connsiteX153" fmla="*/ 6989536 w 12192000"/>
              <a:gd name="connsiteY153" fmla="*/ 14528 h 4939827"/>
              <a:gd name="connsiteX154" fmla="*/ 7015933 w 12192000"/>
              <a:gd name="connsiteY154" fmla="*/ 9653 h 4939827"/>
              <a:gd name="connsiteX155" fmla="*/ 7020592 w 12192000"/>
              <a:gd name="connsiteY155" fmla="*/ 1651 h 4939827"/>
              <a:gd name="connsiteX156" fmla="*/ 7025905 w 12192000"/>
              <a:gd name="connsiteY156" fmla="*/ 0 h 4939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12192000" h="4939827">
                <a:moveTo>
                  <a:pt x="7025905" y="0"/>
                </a:moveTo>
                <a:lnTo>
                  <a:pt x="7032579" y="2808"/>
                </a:lnTo>
                <a:cubicBezTo>
                  <a:pt x="7044119" y="6590"/>
                  <a:pt x="7059062" y="10207"/>
                  <a:pt x="7079505" y="12971"/>
                </a:cubicBezTo>
                <a:cubicBezTo>
                  <a:pt x="7111522" y="10537"/>
                  <a:pt x="7122591" y="11519"/>
                  <a:pt x="7158791" y="12462"/>
                </a:cubicBezTo>
                <a:lnTo>
                  <a:pt x="7233338" y="24846"/>
                </a:lnTo>
                <a:cubicBezTo>
                  <a:pt x="7247177" y="23787"/>
                  <a:pt x="7254856" y="25962"/>
                  <a:pt x="7259791" y="29557"/>
                </a:cubicBezTo>
                <a:lnTo>
                  <a:pt x="7263923" y="35029"/>
                </a:lnTo>
                <a:lnTo>
                  <a:pt x="7281549" y="39654"/>
                </a:lnTo>
                <a:lnTo>
                  <a:pt x="7374735" y="65326"/>
                </a:lnTo>
                <a:lnTo>
                  <a:pt x="7376078" y="63849"/>
                </a:lnTo>
                <a:lnTo>
                  <a:pt x="7402026" y="60308"/>
                </a:lnTo>
                <a:lnTo>
                  <a:pt x="7415091" y="77403"/>
                </a:lnTo>
                <a:cubicBezTo>
                  <a:pt x="7421672" y="79965"/>
                  <a:pt x="7475806" y="92960"/>
                  <a:pt x="7488682" y="83440"/>
                </a:cubicBezTo>
                <a:cubicBezTo>
                  <a:pt x="7541625" y="94782"/>
                  <a:pt x="7683214" y="133614"/>
                  <a:pt x="7732750" y="145456"/>
                </a:cubicBezTo>
                <a:cubicBezTo>
                  <a:pt x="7748318" y="162765"/>
                  <a:pt x="7764581" y="171696"/>
                  <a:pt x="7785900" y="154493"/>
                </a:cubicBezTo>
                <a:cubicBezTo>
                  <a:pt x="7822539" y="158614"/>
                  <a:pt x="7915312" y="166523"/>
                  <a:pt x="7952584" y="170181"/>
                </a:cubicBezTo>
                <a:cubicBezTo>
                  <a:pt x="7998047" y="181004"/>
                  <a:pt x="8029749" y="207794"/>
                  <a:pt x="8058681" y="219431"/>
                </a:cubicBezTo>
                <a:cubicBezTo>
                  <a:pt x="8095466" y="185885"/>
                  <a:pt x="8090835" y="241759"/>
                  <a:pt x="8126175" y="240005"/>
                </a:cubicBezTo>
                <a:cubicBezTo>
                  <a:pt x="8163290" y="246246"/>
                  <a:pt x="8238799" y="256773"/>
                  <a:pt x="8281371" y="256875"/>
                </a:cubicBezTo>
                <a:cubicBezTo>
                  <a:pt x="8313651" y="251026"/>
                  <a:pt x="8346882" y="248570"/>
                  <a:pt x="8381609" y="240618"/>
                </a:cubicBezTo>
                <a:lnTo>
                  <a:pt x="8406759" y="232517"/>
                </a:lnTo>
                <a:lnTo>
                  <a:pt x="8426506" y="241842"/>
                </a:lnTo>
                <a:lnTo>
                  <a:pt x="8427949" y="240981"/>
                </a:lnTo>
                <a:cubicBezTo>
                  <a:pt x="8431925" y="239458"/>
                  <a:pt x="8436260" y="239096"/>
                  <a:pt x="8441468" y="241157"/>
                </a:cubicBezTo>
                <a:lnTo>
                  <a:pt x="8565757" y="255317"/>
                </a:lnTo>
                <a:lnTo>
                  <a:pt x="8573171" y="258426"/>
                </a:lnTo>
                <a:lnTo>
                  <a:pt x="8573548" y="258241"/>
                </a:lnTo>
                <a:cubicBezTo>
                  <a:pt x="8575650" y="258391"/>
                  <a:pt x="8618469" y="259217"/>
                  <a:pt x="8622021" y="261028"/>
                </a:cubicBezTo>
                <a:lnTo>
                  <a:pt x="8672650" y="254821"/>
                </a:lnTo>
                <a:cubicBezTo>
                  <a:pt x="8716151" y="260353"/>
                  <a:pt x="8748971" y="243487"/>
                  <a:pt x="8785543" y="263406"/>
                </a:cubicBezTo>
                <a:cubicBezTo>
                  <a:pt x="8826293" y="268498"/>
                  <a:pt x="8797654" y="254573"/>
                  <a:pt x="8830588" y="265483"/>
                </a:cubicBezTo>
                <a:cubicBezTo>
                  <a:pt x="8849202" y="267272"/>
                  <a:pt x="8877544" y="266277"/>
                  <a:pt x="8905142" y="264958"/>
                </a:cubicBezTo>
                <a:lnTo>
                  <a:pt x="8968582" y="262728"/>
                </a:lnTo>
                <a:lnTo>
                  <a:pt x="8972994" y="263284"/>
                </a:lnTo>
                <a:lnTo>
                  <a:pt x="9004605" y="258041"/>
                </a:lnTo>
                <a:lnTo>
                  <a:pt x="9016165" y="261258"/>
                </a:lnTo>
                <a:cubicBezTo>
                  <a:pt x="9028775" y="267579"/>
                  <a:pt x="9039083" y="277488"/>
                  <a:pt x="9043297" y="281547"/>
                </a:cubicBezTo>
                <a:lnTo>
                  <a:pt x="9048315" y="279264"/>
                </a:lnTo>
                <a:lnTo>
                  <a:pt x="9054706" y="278538"/>
                </a:lnTo>
                <a:lnTo>
                  <a:pt x="9070919" y="281810"/>
                </a:lnTo>
                <a:lnTo>
                  <a:pt x="9076813" y="283909"/>
                </a:lnTo>
                <a:cubicBezTo>
                  <a:pt x="9080948" y="285030"/>
                  <a:pt x="9083794" y="285362"/>
                  <a:pt x="9085871" y="285133"/>
                </a:cubicBezTo>
                <a:lnTo>
                  <a:pt x="9086159" y="284887"/>
                </a:lnTo>
                <a:lnTo>
                  <a:pt x="9134606" y="288168"/>
                </a:lnTo>
                <a:cubicBezTo>
                  <a:pt x="9149441" y="274272"/>
                  <a:pt x="9194106" y="309414"/>
                  <a:pt x="9195590" y="279568"/>
                </a:cubicBezTo>
                <a:cubicBezTo>
                  <a:pt x="9212898" y="284479"/>
                  <a:pt x="9220866" y="298055"/>
                  <a:pt x="9219336" y="278133"/>
                </a:cubicBezTo>
                <a:cubicBezTo>
                  <a:pt x="9225159" y="279201"/>
                  <a:pt x="9229164" y="278078"/>
                  <a:pt x="9232362" y="275894"/>
                </a:cubicBezTo>
                <a:lnTo>
                  <a:pt x="9283638" y="299924"/>
                </a:lnTo>
                <a:lnTo>
                  <a:pt x="9371484" y="329634"/>
                </a:lnTo>
                <a:lnTo>
                  <a:pt x="9404829" y="339038"/>
                </a:lnTo>
                <a:lnTo>
                  <a:pt x="9427021" y="358784"/>
                </a:lnTo>
                <a:cubicBezTo>
                  <a:pt x="9500124" y="364086"/>
                  <a:pt x="9604652" y="390635"/>
                  <a:pt x="9670844" y="405128"/>
                </a:cubicBezTo>
                <a:cubicBezTo>
                  <a:pt x="9688531" y="417998"/>
                  <a:pt x="9762277" y="426463"/>
                  <a:pt x="9816083" y="416573"/>
                </a:cubicBezTo>
                <a:lnTo>
                  <a:pt x="9936741" y="437044"/>
                </a:lnTo>
                <a:cubicBezTo>
                  <a:pt x="9978091" y="447025"/>
                  <a:pt x="10008641" y="443705"/>
                  <a:pt x="10050093" y="443783"/>
                </a:cubicBezTo>
                <a:cubicBezTo>
                  <a:pt x="10074709" y="448779"/>
                  <a:pt x="10088915" y="449258"/>
                  <a:pt x="10130090" y="459520"/>
                </a:cubicBezTo>
                <a:cubicBezTo>
                  <a:pt x="10137791" y="458564"/>
                  <a:pt x="10165777" y="459877"/>
                  <a:pt x="10173456" y="457749"/>
                </a:cubicBezTo>
                <a:lnTo>
                  <a:pt x="10218232" y="459820"/>
                </a:lnTo>
                <a:lnTo>
                  <a:pt x="10354176" y="471377"/>
                </a:lnTo>
                <a:cubicBezTo>
                  <a:pt x="10367946" y="478917"/>
                  <a:pt x="10417270" y="488110"/>
                  <a:pt x="10430681" y="481226"/>
                </a:cubicBezTo>
                <a:cubicBezTo>
                  <a:pt x="10441804" y="481366"/>
                  <a:pt x="10469025" y="490181"/>
                  <a:pt x="10478169" y="481774"/>
                </a:cubicBezTo>
                <a:cubicBezTo>
                  <a:pt x="10503830" y="488972"/>
                  <a:pt x="10531359" y="489751"/>
                  <a:pt x="10540907" y="485607"/>
                </a:cubicBezTo>
                <a:cubicBezTo>
                  <a:pt x="10569054" y="475472"/>
                  <a:pt x="10590882" y="489185"/>
                  <a:pt x="10614941" y="487592"/>
                </a:cubicBezTo>
                <a:cubicBezTo>
                  <a:pt x="10654657" y="492458"/>
                  <a:pt x="10645652" y="516778"/>
                  <a:pt x="10674098" y="521656"/>
                </a:cubicBezTo>
                <a:cubicBezTo>
                  <a:pt x="10737163" y="537583"/>
                  <a:pt x="10829686" y="559302"/>
                  <a:pt x="10874834" y="574867"/>
                </a:cubicBezTo>
                <a:cubicBezTo>
                  <a:pt x="10919981" y="590432"/>
                  <a:pt x="10878682" y="577481"/>
                  <a:pt x="10944981" y="615042"/>
                </a:cubicBezTo>
                <a:cubicBezTo>
                  <a:pt x="10976235" y="616974"/>
                  <a:pt x="10982969" y="648568"/>
                  <a:pt x="11006376" y="645957"/>
                </a:cubicBezTo>
                <a:cubicBezTo>
                  <a:pt x="11005343" y="630631"/>
                  <a:pt x="11047577" y="676048"/>
                  <a:pt x="11076308" y="675698"/>
                </a:cubicBezTo>
                <a:cubicBezTo>
                  <a:pt x="11093142" y="677175"/>
                  <a:pt x="11131116" y="681348"/>
                  <a:pt x="11148789" y="685041"/>
                </a:cubicBezTo>
                <a:cubicBezTo>
                  <a:pt x="11177310" y="688243"/>
                  <a:pt x="11217768" y="714725"/>
                  <a:pt x="11249129" y="684218"/>
                </a:cubicBezTo>
                <a:cubicBezTo>
                  <a:pt x="11276269" y="697037"/>
                  <a:pt x="11257432" y="693670"/>
                  <a:pt x="11299915" y="692177"/>
                </a:cubicBezTo>
                <a:cubicBezTo>
                  <a:pt x="11314401" y="703224"/>
                  <a:pt x="11371412" y="714421"/>
                  <a:pt x="11386973" y="708209"/>
                </a:cubicBezTo>
                <a:cubicBezTo>
                  <a:pt x="11425657" y="716286"/>
                  <a:pt x="11454555" y="715485"/>
                  <a:pt x="11500105" y="735014"/>
                </a:cubicBezTo>
                <a:cubicBezTo>
                  <a:pt x="11545172" y="751781"/>
                  <a:pt x="11573053" y="787789"/>
                  <a:pt x="11621735" y="789584"/>
                </a:cubicBezTo>
                <a:lnTo>
                  <a:pt x="11691200" y="867902"/>
                </a:lnTo>
                <a:cubicBezTo>
                  <a:pt x="11734106" y="911360"/>
                  <a:pt x="11773008" y="895495"/>
                  <a:pt x="11819427" y="911634"/>
                </a:cubicBezTo>
                <a:lnTo>
                  <a:pt x="11969720" y="964737"/>
                </a:lnTo>
                <a:cubicBezTo>
                  <a:pt x="12009110" y="978008"/>
                  <a:pt x="12010206" y="989588"/>
                  <a:pt x="12055766" y="991268"/>
                </a:cubicBezTo>
                <a:cubicBezTo>
                  <a:pt x="12105723" y="1003445"/>
                  <a:pt x="12068493" y="1020292"/>
                  <a:pt x="12171539" y="995427"/>
                </a:cubicBezTo>
                <a:cubicBezTo>
                  <a:pt x="12174929" y="995822"/>
                  <a:pt x="12180763" y="996228"/>
                  <a:pt x="12187831" y="996580"/>
                </a:cubicBezTo>
                <a:lnTo>
                  <a:pt x="12192000" y="996726"/>
                </a:lnTo>
                <a:lnTo>
                  <a:pt x="12192000" y="4939827"/>
                </a:lnTo>
                <a:lnTo>
                  <a:pt x="0" y="4939827"/>
                </a:lnTo>
                <a:lnTo>
                  <a:pt x="0" y="512043"/>
                </a:lnTo>
                <a:lnTo>
                  <a:pt x="7381" y="512580"/>
                </a:lnTo>
                <a:cubicBezTo>
                  <a:pt x="39359" y="514524"/>
                  <a:pt x="72732" y="514144"/>
                  <a:pt x="100029" y="504758"/>
                </a:cubicBezTo>
                <a:cubicBezTo>
                  <a:pt x="115935" y="525779"/>
                  <a:pt x="143126" y="489229"/>
                  <a:pt x="155244" y="525130"/>
                </a:cubicBezTo>
                <a:cubicBezTo>
                  <a:pt x="173881" y="522487"/>
                  <a:pt x="242791" y="514086"/>
                  <a:pt x="254366" y="534449"/>
                </a:cubicBezTo>
                <a:cubicBezTo>
                  <a:pt x="303041" y="537382"/>
                  <a:pt x="380161" y="541650"/>
                  <a:pt x="447292" y="542725"/>
                </a:cubicBezTo>
                <a:cubicBezTo>
                  <a:pt x="530282" y="553078"/>
                  <a:pt x="572130" y="539673"/>
                  <a:pt x="628105" y="547853"/>
                </a:cubicBezTo>
                <a:cubicBezTo>
                  <a:pt x="661608" y="509671"/>
                  <a:pt x="746152" y="605137"/>
                  <a:pt x="783146" y="591799"/>
                </a:cubicBezTo>
                <a:cubicBezTo>
                  <a:pt x="862499" y="590113"/>
                  <a:pt x="949481" y="579142"/>
                  <a:pt x="1043676" y="591887"/>
                </a:cubicBezTo>
                <a:cubicBezTo>
                  <a:pt x="1120353" y="576991"/>
                  <a:pt x="1172004" y="553592"/>
                  <a:pt x="1281816" y="520946"/>
                </a:cubicBezTo>
                <a:cubicBezTo>
                  <a:pt x="1339915" y="511282"/>
                  <a:pt x="1459480" y="554579"/>
                  <a:pt x="1486347" y="487310"/>
                </a:cubicBezTo>
                <a:cubicBezTo>
                  <a:pt x="1507765" y="532008"/>
                  <a:pt x="1539168" y="465954"/>
                  <a:pt x="1568079" y="462531"/>
                </a:cubicBezTo>
                <a:cubicBezTo>
                  <a:pt x="1587821" y="491525"/>
                  <a:pt x="1601468" y="469316"/>
                  <a:pt x="1622516" y="466058"/>
                </a:cubicBezTo>
                <a:cubicBezTo>
                  <a:pt x="1630056" y="483510"/>
                  <a:pt x="1647504" y="484261"/>
                  <a:pt x="1655457" y="465359"/>
                </a:cubicBezTo>
                <a:cubicBezTo>
                  <a:pt x="1651800" y="419723"/>
                  <a:pt x="1709718" y="447719"/>
                  <a:pt x="1717454" y="417203"/>
                </a:cubicBezTo>
                <a:cubicBezTo>
                  <a:pt x="1753115" y="414011"/>
                  <a:pt x="1882851" y="412376"/>
                  <a:pt x="1913794" y="365255"/>
                </a:cubicBezTo>
                <a:cubicBezTo>
                  <a:pt x="2001060" y="361067"/>
                  <a:pt x="2099559" y="366414"/>
                  <a:pt x="2129762" y="367832"/>
                </a:cubicBezTo>
                <a:cubicBezTo>
                  <a:pt x="2215380" y="355065"/>
                  <a:pt x="2248807" y="343296"/>
                  <a:pt x="2376970" y="350129"/>
                </a:cubicBezTo>
                <a:cubicBezTo>
                  <a:pt x="2393251" y="360463"/>
                  <a:pt x="2473371" y="379419"/>
                  <a:pt x="2480155" y="359227"/>
                </a:cubicBezTo>
                <a:cubicBezTo>
                  <a:pt x="2520060" y="359505"/>
                  <a:pt x="2561270" y="311415"/>
                  <a:pt x="2586782" y="339352"/>
                </a:cubicBezTo>
                <a:cubicBezTo>
                  <a:pt x="2585230" y="294982"/>
                  <a:pt x="2653633" y="316689"/>
                  <a:pt x="2679617" y="305383"/>
                </a:cubicBezTo>
                <a:cubicBezTo>
                  <a:pt x="2721434" y="266011"/>
                  <a:pt x="2746765" y="276002"/>
                  <a:pt x="2788947" y="250375"/>
                </a:cubicBezTo>
                <a:cubicBezTo>
                  <a:pt x="2851672" y="235447"/>
                  <a:pt x="2913075" y="252766"/>
                  <a:pt x="2965530" y="245958"/>
                </a:cubicBezTo>
                <a:cubicBezTo>
                  <a:pt x="3001911" y="238336"/>
                  <a:pt x="3090203" y="217828"/>
                  <a:pt x="3103677" y="209527"/>
                </a:cubicBezTo>
                <a:lnTo>
                  <a:pt x="3126759" y="211226"/>
                </a:lnTo>
                <a:cubicBezTo>
                  <a:pt x="3136908" y="211889"/>
                  <a:pt x="3148903" y="212490"/>
                  <a:pt x="3164020" y="212779"/>
                </a:cubicBezTo>
                <a:cubicBezTo>
                  <a:pt x="3225474" y="210084"/>
                  <a:pt x="3231859" y="218227"/>
                  <a:pt x="3285019" y="220535"/>
                </a:cubicBezTo>
                <a:cubicBezTo>
                  <a:pt x="3318541" y="222809"/>
                  <a:pt x="3359787" y="223898"/>
                  <a:pt x="3365154" y="226416"/>
                </a:cubicBezTo>
                <a:lnTo>
                  <a:pt x="3367507" y="225416"/>
                </a:lnTo>
                <a:cubicBezTo>
                  <a:pt x="3377583" y="223667"/>
                  <a:pt x="3383502" y="224760"/>
                  <a:pt x="3387567" y="227103"/>
                </a:cubicBezTo>
                <a:lnTo>
                  <a:pt x="3498001" y="231941"/>
                </a:lnTo>
                <a:cubicBezTo>
                  <a:pt x="3513569" y="226158"/>
                  <a:pt x="3539132" y="232525"/>
                  <a:pt x="3561557" y="228095"/>
                </a:cubicBezTo>
                <a:cubicBezTo>
                  <a:pt x="3574944" y="230843"/>
                  <a:pt x="3597426" y="216287"/>
                  <a:pt x="3611920" y="218094"/>
                </a:cubicBezTo>
                <a:lnTo>
                  <a:pt x="3620528" y="218788"/>
                </a:lnTo>
                <a:lnTo>
                  <a:pt x="3620766" y="218511"/>
                </a:lnTo>
                <a:cubicBezTo>
                  <a:pt x="3622780" y="218042"/>
                  <a:pt x="3625663" y="218038"/>
                  <a:pt x="3629977" y="218664"/>
                </a:cubicBezTo>
                <a:lnTo>
                  <a:pt x="3636217" y="220048"/>
                </a:lnTo>
                <a:lnTo>
                  <a:pt x="3709484" y="186927"/>
                </a:lnTo>
                <a:cubicBezTo>
                  <a:pt x="3731015" y="183190"/>
                  <a:pt x="3745790" y="180810"/>
                  <a:pt x="3761342" y="177474"/>
                </a:cubicBezTo>
                <a:lnTo>
                  <a:pt x="3799748" y="167154"/>
                </a:lnTo>
                <a:lnTo>
                  <a:pt x="3922756" y="194044"/>
                </a:lnTo>
                <a:cubicBezTo>
                  <a:pt x="3960877" y="203465"/>
                  <a:pt x="3965250" y="215357"/>
                  <a:pt x="4028476" y="223679"/>
                </a:cubicBezTo>
                <a:cubicBezTo>
                  <a:pt x="4088751" y="228019"/>
                  <a:pt x="4139112" y="248870"/>
                  <a:pt x="4191582" y="238952"/>
                </a:cubicBezTo>
                <a:cubicBezTo>
                  <a:pt x="4210842" y="254091"/>
                  <a:pt x="4229809" y="260810"/>
                  <a:pt x="4251024" y="240874"/>
                </a:cubicBezTo>
                <a:cubicBezTo>
                  <a:pt x="4306627" y="250935"/>
                  <a:pt x="4317066" y="281625"/>
                  <a:pt x="4355275" y="260205"/>
                </a:cubicBezTo>
                <a:cubicBezTo>
                  <a:pt x="4390577" y="327090"/>
                  <a:pt x="4385658" y="272111"/>
                  <a:pt x="4423807" y="270366"/>
                </a:cubicBezTo>
                <a:cubicBezTo>
                  <a:pt x="4457666" y="271864"/>
                  <a:pt x="4523223" y="267475"/>
                  <a:pt x="4558432" y="269194"/>
                </a:cubicBezTo>
                <a:cubicBezTo>
                  <a:pt x="4594553" y="230955"/>
                  <a:pt x="4596517" y="287120"/>
                  <a:pt x="4635061" y="280682"/>
                </a:cubicBezTo>
                <a:cubicBezTo>
                  <a:pt x="4676560" y="281955"/>
                  <a:pt x="4741782" y="292968"/>
                  <a:pt x="4807427" y="276835"/>
                </a:cubicBezTo>
                <a:cubicBezTo>
                  <a:pt x="4876769" y="256626"/>
                  <a:pt x="4951997" y="249407"/>
                  <a:pt x="5028933" y="183887"/>
                </a:cubicBezTo>
                <a:cubicBezTo>
                  <a:pt x="5044713" y="164149"/>
                  <a:pt x="5073685" y="161161"/>
                  <a:pt x="5093642" y="177214"/>
                </a:cubicBezTo>
                <a:cubicBezTo>
                  <a:pt x="5097077" y="179978"/>
                  <a:pt x="5100108" y="183212"/>
                  <a:pt x="5102642" y="186816"/>
                </a:cubicBezTo>
                <a:cubicBezTo>
                  <a:pt x="5150234" y="139156"/>
                  <a:pt x="5169674" y="190314"/>
                  <a:pt x="5193590" y="156458"/>
                </a:cubicBezTo>
                <a:cubicBezTo>
                  <a:pt x="5257854" y="151722"/>
                  <a:pt x="5301917" y="175841"/>
                  <a:pt x="5323922" y="146332"/>
                </a:cubicBezTo>
                <a:cubicBezTo>
                  <a:pt x="5355266" y="153538"/>
                  <a:pt x="5392601" y="198271"/>
                  <a:pt x="5421860" y="167298"/>
                </a:cubicBezTo>
                <a:cubicBezTo>
                  <a:pt x="5420630" y="196364"/>
                  <a:pt x="5461576" y="151467"/>
                  <a:pt x="5476948" y="173249"/>
                </a:cubicBezTo>
                <a:cubicBezTo>
                  <a:pt x="5487334" y="191763"/>
                  <a:pt x="5502178" y="182456"/>
                  <a:pt x="5516842" y="184018"/>
                </a:cubicBezTo>
                <a:cubicBezTo>
                  <a:pt x="5533140" y="200158"/>
                  <a:pt x="5599828" y="189750"/>
                  <a:pt x="5619415" y="176781"/>
                </a:cubicBezTo>
                <a:cubicBezTo>
                  <a:pt x="5690073" y="168499"/>
                  <a:pt x="5748631" y="186964"/>
                  <a:pt x="5789867" y="150304"/>
                </a:cubicBezTo>
                <a:cubicBezTo>
                  <a:pt x="5802836" y="146282"/>
                  <a:pt x="5814753" y="145947"/>
                  <a:pt x="5825953" y="147907"/>
                </a:cubicBezTo>
                <a:lnTo>
                  <a:pt x="5856168" y="158719"/>
                </a:lnTo>
                <a:lnTo>
                  <a:pt x="5862476" y="172447"/>
                </a:lnTo>
                <a:lnTo>
                  <a:pt x="5882195" y="173195"/>
                </a:lnTo>
                <a:lnTo>
                  <a:pt x="5952585" y="161012"/>
                </a:lnTo>
                <a:cubicBezTo>
                  <a:pt x="5962273" y="166588"/>
                  <a:pt x="5992020" y="151579"/>
                  <a:pt x="6001964" y="154786"/>
                </a:cubicBezTo>
                <a:cubicBezTo>
                  <a:pt x="6061748" y="122178"/>
                  <a:pt x="6101539" y="131534"/>
                  <a:pt x="6184207" y="132658"/>
                </a:cubicBezTo>
                <a:cubicBezTo>
                  <a:pt x="6266582" y="127016"/>
                  <a:pt x="6286876" y="151859"/>
                  <a:pt x="6415830" y="136006"/>
                </a:cubicBezTo>
                <a:cubicBezTo>
                  <a:pt x="6563502" y="116945"/>
                  <a:pt x="6684679" y="79367"/>
                  <a:pt x="6756965" y="57636"/>
                </a:cubicBezTo>
                <a:cubicBezTo>
                  <a:pt x="6761544" y="48663"/>
                  <a:pt x="6812642" y="36519"/>
                  <a:pt x="6819400" y="30742"/>
                </a:cubicBezTo>
                <a:lnTo>
                  <a:pt x="6986370" y="12659"/>
                </a:lnTo>
                <a:lnTo>
                  <a:pt x="6989536" y="14528"/>
                </a:lnTo>
                <a:cubicBezTo>
                  <a:pt x="7002946" y="17364"/>
                  <a:pt x="7010700" y="14716"/>
                  <a:pt x="7015933" y="9653"/>
                </a:cubicBezTo>
                <a:lnTo>
                  <a:pt x="7020592" y="1651"/>
                </a:lnTo>
                <a:lnTo>
                  <a:pt x="7025905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A64410-2310-9FE4-7234-B097916DD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8558" y="5198168"/>
            <a:ext cx="7319143" cy="693177"/>
          </a:xfrm>
        </p:spPr>
        <p:txBody>
          <a:bodyPr>
            <a:normAutofit fontScale="90000"/>
          </a:bodyPr>
          <a:lstStyle/>
          <a:p>
            <a:pPr algn="l"/>
            <a:r>
              <a:rPr lang="en-US" sz="3100" dirty="0"/>
              <a:t>Objective: </a:t>
            </a:r>
            <a:r>
              <a:rPr lang="en-US" sz="1800" dirty="0"/>
              <a:t>Write a complete explanation of how photosynthesis and cellular respiration impact the cause of carbon in the different Earth systems (biosphere, atmosphere, hydrosphere, and geosphere), using accessible data to support your explanation.</a:t>
            </a:r>
            <a:endParaRPr lang="en-US" sz="1800" dirty="0">
              <a:ea typeface="Calibri"/>
              <a:cs typeface="Calibri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A6E69F4-5C84-AAC3-ED91-7718271CB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462" y="647758"/>
            <a:ext cx="6266329" cy="4392652"/>
          </a:xfrm>
          <a:custGeom>
            <a:avLst/>
            <a:gdLst>
              <a:gd name="connsiteX0" fmla="*/ 0 w 2400300"/>
              <a:gd name="connsiteY0" fmla="*/ 0 h 2400300"/>
              <a:gd name="connsiteX1" fmla="*/ 2400300 w 2400300"/>
              <a:gd name="connsiteY1" fmla="*/ 0 h 2400300"/>
              <a:gd name="connsiteX2" fmla="*/ 2400300 w 2400300"/>
              <a:gd name="connsiteY2" fmla="*/ 2400300 h 2400300"/>
              <a:gd name="connsiteX3" fmla="*/ 0 w 2400300"/>
              <a:gd name="connsiteY3" fmla="*/ 240030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0300" h="2400300">
                <a:moveTo>
                  <a:pt x="0" y="0"/>
                </a:moveTo>
                <a:lnTo>
                  <a:pt x="2400300" y="0"/>
                </a:lnTo>
                <a:lnTo>
                  <a:pt x="2400300" y="2400300"/>
                </a:lnTo>
                <a:lnTo>
                  <a:pt x="0" y="240030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25400" dist="12700" dir="3000000" algn="tl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A diagram of carbon cycle&#10;&#10;AI-generated content may be incorrect.">
            <a:extLst>
              <a:ext uri="{FF2B5EF4-FFF2-40B4-BE49-F238E27FC236}">
                <a16:creationId xmlns:a16="http://schemas.microsoft.com/office/drawing/2014/main" id="{1DF9D3FA-10B5-FC41-022A-8766F09F1C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r="2" b="3046"/>
          <a:stretch>
            <a:fillRect/>
          </a:stretch>
        </p:blipFill>
        <p:spPr>
          <a:xfrm>
            <a:off x="1559859" y="805516"/>
            <a:ext cx="6024282" cy="407402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9ADF32-B9C6-CB58-9217-908EDBD9D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31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5219498-D544-41AC-98FE-8F956EF66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500DBFC-17A9-4E0A-AEE2-A49F9AEEF0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AF4963-CC0B-0336-5C34-C8E709978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4267832"/>
            <a:ext cx="3604497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>
              <a:lnSpc>
                <a:spcPct val="90000"/>
              </a:lnSpc>
            </a:pPr>
            <a:endParaRPr lang="en-US" sz="3500" kern="120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algn="l">
              <a:lnSpc>
                <a:spcPct val="90000"/>
              </a:lnSpc>
            </a:pPr>
            <a:endParaRPr lang="en-US" sz="3500" kern="120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AA875-7EA0-B298-1664-5414489F0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3428999"/>
            <a:ext cx="3604268" cy="8388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700" kern="1200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Take in a deep breath and hold it...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74613BB-817C-4C4F-8A24-4936F2F06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575767" y="52996"/>
            <a:ext cx="4570022" cy="6805005"/>
            <a:chOff x="6101023" y="52996"/>
            <a:chExt cx="6093363" cy="6805005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26C820D-9A01-44F0-AE18-C2DAB089B8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4" y="52997"/>
              <a:ext cx="6093362" cy="6805004"/>
            </a:xfrm>
            <a:custGeom>
              <a:avLst/>
              <a:gdLst>
                <a:gd name="connsiteX0" fmla="*/ 3517682 w 5890490"/>
                <a:gd name="connsiteY0" fmla="*/ 0 h 6578439"/>
                <a:gd name="connsiteX1" fmla="*/ 5849513 w 5890490"/>
                <a:gd name="connsiteY1" fmla="*/ 841730 h 6578439"/>
                <a:gd name="connsiteX2" fmla="*/ 5890490 w 5890490"/>
                <a:gd name="connsiteY2" fmla="*/ 879060 h 6578439"/>
                <a:gd name="connsiteX3" fmla="*/ 5890490 w 5890490"/>
                <a:gd name="connsiteY3" fmla="*/ 1816052 h 6578439"/>
                <a:gd name="connsiteX4" fmla="*/ 5856961 w 5890490"/>
                <a:gd name="connsiteY4" fmla="*/ 1771023 h 6578439"/>
                <a:gd name="connsiteX5" fmla="*/ 5655397 w 5890490"/>
                <a:gd name="connsiteY5" fmla="*/ 1548813 h 6578439"/>
                <a:gd name="connsiteX6" fmla="*/ 3517682 w 5890490"/>
                <a:gd name="connsiteY6" fmla="*/ 658717 h 6578439"/>
                <a:gd name="connsiteX7" fmla="*/ 2395696 w 5890490"/>
                <a:gd name="connsiteY7" fmla="*/ 850721 h 6578439"/>
                <a:gd name="connsiteX8" fmla="*/ 1519955 w 5890490"/>
                <a:gd name="connsiteY8" fmla="*/ 1450441 h 6578439"/>
                <a:gd name="connsiteX9" fmla="*/ 1223630 w 5890490"/>
                <a:gd name="connsiteY9" fmla="*/ 1841430 h 6578439"/>
                <a:gd name="connsiteX10" fmla="*/ 1075857 w 5890490"/>
                <a:gd name="connsiteY10" fmla="*/ 2329343 h 6578439"/>
                <a:gd name="connsiteX11" fmla="*/ 731010 w 5890490"/>
                <a:gd name="connsiteY11" fmla="*/ 3483744 h 6578439"/>
                <a:gd name="connsiteX12" fmla="*/ 741000 w 5890490"/>
                <a:gd name="connsiteY12" fmla="*/ 4479719 h 6578439"/>
                <a:gd name="connsiteX13" fmla="*/ 1315615 w 5890490"/>
                <a:gd name="connsiteY13" fmla="*/ 5443827 h 6578439"/>
                <a:gd name="connsiteX14" fmla="*/ 2277503 w 5890490"/>
                <a:gd name="connsiteY14" fmla="*/ 6259386 h 6578439"/>
                <a:gd name="connsiteX15" fmla="*/ 3439448 w 5890490"/>
                <a:gd name="connsiteY15" fmla="*/ 6551739 h 6578439"/>
                <a:gd name="connsiteX16" fmla="*/ 4408732 w 5890490"/>
                <a:gd name="connsiteY16" fmla="*/ 6255172 h 6578439"/>
                <a:gd name="connsiteX17" fmla="*/ 5343243 w 5890490"/>
                <a:gd name="connsiteY17" fmla="*/ 5442509 h 6578439"/>
                <a:gd name="connsiteX18" fmla="*/ 5745566 w 5890490"/>
                <a:gd name="connsiteY18" fmla="*/ 5056656 h 6578439"/>
                <a:gd name="connsiteX19" fmla="*/ 5890490 w 5890490"/>
                <a:gd name="connsiteY19" fmla="*/ 4920880 h 6578439"/>
                <a:gd name="connsiteX20" fmla="*/ 5890490 w 5890490"/>
                <a:gd name="connsiteY20" fmla="*/ 5821966 h 6578439"/>
                <a:gd name="connsiteX21" fmla="*/ 5802002 w 5890490"/>
                <a:gd name="connsiteY21" fmla="*/ 5907904 h 6578439"/>
                <a:gd name="connsiteX22" fmla="*/ 5294358 w 5890490"/>
                <a:gd name="connsiteY22" fmla="*/ 6397505 h 6578439"/>
                <a:gd name="connsiteX23" fmla="*/ 5077178 w 5890490"/>
                <a:gd name="connsiteY23" fmla="*/ 6578439 h 6578439"/>
                <a:gd name="connsiteX24" fmla="*/ 1567290 w 5890490"/>
                <a:gd name="connsiteY24" fmla="*/ 6578439 h 6578439"/>
                <a:gd name="connsiteX25" fmla="*/ 1508588 w 5890490"/>
                <a:gd name="connsiteY25" fmla="*/ 6535186 h 6578439"/>
                <a:gd name="connsiteX26" fmla="*/ 826498 w 5890490"/>
                <a:gd name="connsiteY26" fmla="*/ 5876034 h 6578439"/>
                <a:gd name="connsiteX27" fmla="*/ 122403 w 5890490"/>
                <a:gd name="connsiteY27" fmla="*/ 3255655 h 6578439"/>
                <a:gd name="connsiteX28" fmla="*/ 1061197 w 5890490"/>
                <a:gd name="connsiteY28" fmla="*/ 984650 h 6578439"/>
                <a:gd name="connsiteX29" fmla="*/ 3517682 w 5890490"/>
                <a:gd name="connsiteY29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890490" h="6578439">
                  <a:moveTo>
                    <a:pt x="3517682" y="0"/>
                  </a:moveTo>
                  <a:cubicBezTo>
                    <a:pt x="4402016" y="0"/>
                    <a:pt x="5213741" y="315483"/>
                    <a:pt x="5849513" y="841730"/>
                  </a:cubicBezTo>
                  <a:lnTo>
                    <a:pt x="5890490" y="879060"/>
                  </a:lnTo>
                  <a:lnTo>
                    <a:pt x="5890490" y="1816052"/>
                  </a:lnTo>
                  <a:lnTo>
                    <a:pt x="5856961" y="1771023"/>
                  </a:lnTo>
                  <a:cubicBezTo>
                    <a:pt x="5793650" y="1694076"/>
                    <a:pt x="5726429" y="1619959"/>
                    <a:pt x="5655397" y="1548813"/>
                  </a:cubicBezTo>
                  <a:cubicBezTo>
                    <a:pt x="5082208" y="974906"/>
                    <a:pt x="4322973" y="658717"/>
                    <a:pt x="3517682" y="658717"/>
                  </a:cubicBezTo>
                  <a:cubicBezTo>
                    <a:pt x="3085520" y="658717"/>
                    <a:pt x="2718488" y="721533"/>
                    <a:pt x="2395696" y="850721"/>
                  </a:cubicBezTo>
                  <a:cubicBezTo>
                    <a:pt x="2079132" y="977407"/>
                    <a:pt x="1792668" y="1173626"/>
                    <a:pt x="1519955" y="1450441"/>
                  </a:cubicBezTo>
                  <a:cubicBezTo>
                    <a:pt x="1330275" y="1642840"/>
                    <a:pt x="1263719" y="1756094"/>
                    <a:pt x="1223630" y="1841430"/>
                  </a:cubicBezTo>
                  <a:cubicBezTo>
                    <a:pt x="1166545" y="1962981"/>
                    <a:pt x="1128532" y="2116663"/>
                    <a:pt x="1075857" y="2329343"/>
                  </a:cubicBezTo>
                  <a:cubicBezTo>
                    <a:pt x="1008652" y="2601153"/>
                    <a:pt x="916537" y="2973574"/>
                    <a:pt x="731010" y="3483744"/>
                  </a:cubicBezTo>
                  <a:cubicBezTo>
                    <a:pt x="617488" y="3795981"/>
                    <a:pt x="620731" y="4121653"/>
                    <a:pt x="741000" y="4479719"/>
                  </a:cubicBezTo>
                  <a:cubicBezTo>
                    <a:pt x="847257" y="4796172"/>
                    <a:pt x="1045888" y="5129481"/>
                    <a:pt x="1315615" y="5443827"/>
                  </a:cubicBezTo>
                  <a:cubicBezTo>
                    <a:pt x="1630753" y="5810980"/>
                    <a:pt x="1945371" y="6077784"/>
                    <a:pt x="2277503" y="6259386"/>
                  </a:cubicBezTo>
                  <a:cubicBezTo>
                    <a:pt x="2637530" y="6456133"/>
                    <a:pt x="3017536" y="6551739"/>
                    <a:pt x="3439448" y="6551739"/>
                  </a:cubicBezTo>
                  <a:cubicBezTo>
                    <a:pt x="3781571" y="6551739"/>
                    <a:pt x="4089573" y="6457449"/>
                    <a:pt x="4408732" y="6255172"/>
                  </a:cubicBezTo>
                  <a:cubicBezTo>
                    <a:pt x="4738010" y="6046310"/>
                    <a:pt x="5050941" y="5739207"/>
                    <a:pt x="5343243" y="5442509"/>
                  </a:cubicBezTo>
                  <a:cubicBezTo>
                    <a:pt x="5479860" y="5303970"/>
                    <a:pt x="5614918" y="5178206"/>
                    <a:pt x="5745566" y="5056656"/>
                  </a:cubicBezTo>
                  <a:lnTo>
                    <a:pt x="5890490" y="4920880"/>
                  </a:lnTo>
                  <a:lnTo>
                    <a:pt x="5890490" y="5821966"/>
                  </a:lnTo>
                  <a:lnTo>
                    <a:pt x="5802002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5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58B604F-996E-4349-B131-E04ED285D8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5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5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7CCEAF3-651B-4605-AE58-F96E227036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3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/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D519330-E5F1-4248-B58C-1AA0D9E6DA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01024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 flip="none" rotWithShape="1"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5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 descr="A diagram of the internal organs of a person&#10;&#10;AI-generated content may be incorrect.">
            <a:extLst>
              <a:ext uri="{FF2B5EF4-FFF2-40B4-BE49-F238E27FC236}">
                <a16:creationId xmlns:a16="http://schemas.microsoft.com/office/drawing/2014/main" id="{B9DEEF09-7C9C-BC10-6AE8-31F0C8AACC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5676992" y="2682417"/>
            <a:ext cx="3106320" cy="2174424"/>
          </a:xfrm>
          <a:prstGeom prst="rect">
            <a:avLst/>
          </a:prstGeom>
          <a:ln>
            <a:noFill/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36196B-ADD8-CB1E-DCD3-A5C13F1D4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43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A1E66-0D44-6AEA-A410-62FED7EF0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699" y="687480"/>
            <a:ext cx="5605629" cy="994172"/>
          </a:xfrm>
        </p:spPr>
        <p:txBody>
          <a:bodyPr>
            <a:normAutofit/>
          </a:bodyPr>
          <a:lstStyle/>
          <a:p>
            <a:r>
              <a:rPr lang="en-US" sz="3850"/>
              <a:t>Carbon 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794DC-DABC-1AE3-7675-ACE9AF61F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321" y="2227943"/>
            <a:ext cx="5033221" cy="3788227"/>
          </a:xfrm>
        </p:spPr>
        <p:txBody>
          <a:bodyPr anchor="ctr">
            <a:normAutofit/>
          </a:bodyPr>
          <a:lstStyle/>
          <a:p>
            <a:r>
              <a:rPr lang="en-US" sz="2100" dirty="0"/>
              <a:t>The carbon cycle is nature’s way of reusing carbon atoms, which travel from the atmosphere to organisms on Earth and then back into the atmosphere again. It's a continuous process in which carbon atoms move between different reservoirs, such as the atmosphere, oceans, land, and living organisms. 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9435" y="0"/>
            <a:ext cx="195456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567" y="2369132"/>
            <a:ext cx="2119736" cy="2119736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7" name="Graphic 6" descr="Sustainability">
            <a:extLst>
              <a:ext uri="{FF2B5EF4-FFF2-40B4-BE49-F238E27FC236}">
                <a16:creationId xmlns:a16="http://schemas.microsoft.com/office/drawing/2014/main" id="{5B52C3F0-EAAA-036F-357F-203B8B9506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4964" y="2865141"/>
            <a:ext cx="1143455" cy="114345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B5FE0D-ACFB-609C-88D9-B43EA6CEF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977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264B9-A1A8-3E72-1DE5-FFB5F2883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solidFill>
                  <a:srgbClr val="001D35"/>
                </a:solidFill>
                <a:ea typeface="+mj-lt"/>
                <a:cs typeface="+mj-lt"/>
              </a:rPr>
              <a:t>A graph of atmospheric carbon dioxide (CO2) levels over the last 800,000 years shows a relatively stable period until the late 18th century, followed by a sharp, unprecedented increase, particularly during and after the Industrial Revolution. </a:t>
            </a:r>
            <a:endParaRPr lang="en-US" sz="2400" dirty="0">
              <a:ea typeface="Calibri"/>
              <a:cs typeface="Calibri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61B2E3-24D2-5FDB-EFFE-2D9149590E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4" y="1712446"/>
            <a:ext cx="9132711" cy="480947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FECFF1-575A-B17A-9D7B-FEB16B8DB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363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57D98B-B2A5-A883-20E5-638DCB939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98" y="525982"/>
            <a:ext cx="3212237" cy="1200361"/>
          </a:xfrm>
        </p:spPr>
        <p:txBody>
          <a:bodyPr anchor="b">
            <a:normAutofit/>
          </a:bodyPr>
          <a:lstStyle/>
          <a:p>
            <a:r>
              <a:rPr lang="en-US" sz="3100"/>
              <a:t>Carbon Reservoirs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399" y="1944913"/>
            <a:ext cx="30175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F3A54-9BC1-6FCA-3E5E-6F2F68E97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799" y="2031101"/>
            <a:ext cx="3212238" cy="35119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600" b="1" dirty="0"/>
              <a:t>Carbon reservoirs</a:t>
            </a:r>
            <a:r>
              <a:rPr lang="en-US" sz="1600" dirty="0"/>
              <a:t> are </a:t>
            </a:r>
            <a:r>
              <a:rPr lang="en-US" sz="1600" b="1" dirty="0"/>
              <a:t>places where carbon is stored</a:t>
            </a:r>
            <a:r>
              <a:rPr lang="en-US" sz="1600" dirty="0"/>
              <a:t> for short or long periods of time. In the </a:t>
            </a:r>
            <a:r>
              <a:rPr lang="en-US" sz="1600" b="1" dirty="0"/>
              <a:t>carbon cycle</a:t>
            </a:r>
            <a:r>
              <a:rPr lang="en-US" sz="1600" dirty="0"/>
              <a:t>, carbon constantly moves between these reservoirs through processes like photosynthesis, respiration, and combustion.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61965" y="6072626"/>
            <a:ext cx="740664" cy="1155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36109" y="1694387"/>
            <a:ext cx="740664" cy="887511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2594" y="354959"/>
            <a:ext cx="4638730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diagram of carbon cycle&#10;&#10;AI-generated content may be incorrect.">
            <a:extLst>
              <a:ext uri="{FF2B5EF4-FFF2-40B4-BE49-F238E27FC236}">
                <a16:creationId xmlns:a16="http://schemas.microsoft.com/office/drawing/2014/main" id="{A9BC3BE9-2657-6D5A-5919-676FFA66CD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90803" y="1202058"/>
            <a:ext cx="4221014" cy="42210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6D6949-54AA-E3BD-775B-089D52855414}"/>
              </a:ext>
            </a:extLst>
          </p:cNvPr>
          <p:cNvSpPr txBox="1"/>
          <p:nvPr/>
        </p:nvSpPr>
        <p:spPr>
          <a:xfrm>
            <a:off x="6271726" y="5223017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openbooks.lib.msu.edu/isb202/chapter/nutrient-cycling-and-systems-thinking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08E836-D8F7-804E-5238-25F7CC652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34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 1999248518, Picture">
            <a:extLst>
              <a:ext uri="{FF2B5EF4-FFF2-40B4-BE49-F238E27FC236}">
                <a16:creationId xmlns:a16="http://schemas.microsoft.com/office/drawing/2014/main" id="{0D2B9197-8E13-382A-FC96-EE3211913F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10" r="4310" b="-211"/>
          <a:stretch>
            <a:fillRect/>
          </a:stretch>
        </p:blipFill>
        <p:spPr>
          <a:xfrm>
            <a:off x="6196" y="3092"/>
            <a:ext cx="9122013" cy="685608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A0A6E3D-7B72-D98F-861A-1A5837D85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7170" y="4675959"/>
            <a:ext cx="4579274" cy="2791725"/>
          </a:xfrm>
        </p:spPr>
        <p:txBody>
          <a:bodyPr anchor="ctr">
            <a:normAutofit/>
          </a:bodyPr>
          <a:lstStyle/>
          <a:p>
            <a:r>
              <a:rPr lang="en-US" sz="1700" dirty="0"/>
              <a:t>Carbon is stored as </a:t>
            </a:r>
            <a:r>
              <a:rPr lang="en-US" sz="1700" b="1" dirty="0"/>
              <a:t>carbon dioxide (CO₂)</a:t>
            </a:r>
            <a:r>
              <a:rPr lang="en-US" sz="1700" dirty="0"/>
              <a:t>.</a:t>
            </a:r>
          </a:p>
          <a:p>
            <a:r>
              <a:rPr lang="en-US" sz="1700" dirty="0"/>
              <a:t>Comes from respiration, combustion (burning fuels), and volcanic activity.</a:t>
            </a:r>
          </a:p>
          <a:p>
            <a:r>
              <a:rPr lang="en-US" sz="1700" dirty="0"/>
              <a:t>Leaves via photosynthesis (plants take in CO₂).</a:t>
            </a: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EA0D029-EF49-09BC-5656-B03C755DAC4C}"/>
              </a:ext>
            </a:extLst>
          </p:cNvPr>
          <p:cNvSpPr txBox="1">
            <a:spLocks/>
          </p:cNvSpPr>
          <p:nvPr/>
        </p:nvSpPr>
        <p:spPr>
          <a:xfrm>
            <a:off x="0" y="110101"/>
            <a:ext cx="4466841" cy="1828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dirty="0"/>
              <a:t>Carbon is stored in </a:t>
            </a:r>
            <a:r>
              <a:rPr lang="en-US" sz="1700" b="1" dirty="0"/>
              <a:t>living things</a:t>
            </a:r>
            <a:r>
              <a:rPr lang="en-US" sz="1700" dirty="0"/>
              <a:t> (trees, grass, animals, people).</a:t>
            </a:r>
          </a:p>
          <a:p>
            <a:r>
              <a:rPr lang="en-US" sz="1700" dirty="0"/>
              <a:t>Comes from photosynthesis (plants absorb CO₂ and make sugars).</a:t>
            </a:r>
          </a:p>
          <a:p>
            <a:r>
              <a:rPr lang="en-US" sz="1700" dirty="0"/>
              <a:t>Leaves via respiration (breathing out CO₂), decay after death, or being burned.</a:t>
            </a:r>
          </a:p>
          <a:p>
            <a:pPr marL="0" indent="0">
              <a:buFont typeface="Arial" pitchFamily="34" charset="0"/>
              <a:buNone/>
            </a:pPr>
            <a:endParaRPr lang="en-US" sz="17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5301B50-1C40-4B3C-F3E1-16A397140774}"/>
              </a:ext>
            </a:extLst>
          </p:cNvPr>
          <p:cNvSpPr txBox="1">
            <a:spLocks/>
          </p:cNvSpPr>
          <p:nvPr/>
        </p:nvSpPr>
        <p:spPr>
          <a:xfrm>
            <a:off x="4520536" y="390525"/>
            <a:ext cx="4680610" cy="1281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dirty="0"/>
              <a:t>Oceans </a:t>
            </a:r>
            <a:r>
              <a:rPr lang="en-US" sz="1700" b="1" dirty="0"/>
              <a:t>absorb CO₂</a:t>
            </a:r>
            <a:r>
              <a:rPr lang="en-US" sz="1700" dirty="0"/>
              <a:t> from the air.</a:t>
            </a:r>
            <a:endParaRPr lang="en-US" sz="1700" dirty="0">
              <a:ea typeface="Calibri"/>
              <a:cs typeface="Calibri"/>
            </a:endParaRPr>
          </a:p>
          <a:p>
            <a:r>
              <a:rPr lang="en-US" sz="1700" dirty="0"/>
              <a:t>Carbon is stored as dissolved CO₂ in water.</a:t>
            </a:r>
            <a:endParaRPr lang="en-US" sz="1700" dirty="0">
              <a:ea typeface="Calibri"/>
              <a:cs typeface="Calibri"/>
            </a:endParaRPr>
          </a:p>
          <a:p>
            <a:r>
              <a:rPr lang="en-US" sz="1700" dirty="0"/>
              <a:t>Oceans also </a:t>
            </a:r>
            <a:r>
              <a:rPr lang="en-US" sz="1700" b="1" dirty="0"/>
              <a:t>release CO₂</a:t>
            </a:r>
            <a:r>
              <a:rPr lang="en-US" sz="1700" dirty="0"/>
              <a:t> back to the atmosphere.</a:t>
            </a:r>
            <a:endParaRPr lang="en-US" sz="1700" dirty="0">
              <a:ea typeface="Calibri"/>
              <a:cs typeface="Calibri"/>
            </a:endParaRPr>
          </a:p>
          <a:p>
            <a:pPr marL="0" indent="0">
              <a:buFont typeface="Arial" pitchFamily="34" charset="0"/>
              <a:buNone/>
            </a:pPr>
            <a:endParaRPr lang="en-US" sz="180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66EF50-2A7E-05E7-CA77-5E221CC96697}"/>
              </a:ext>
            </a:extLst>
          </p:cNvPr>
          <p:cNvSpPr txBox="1">
            <a:spLocks/>
          </p:cNvSpPr>
          <p:nvPr/>
        </p:nvSpPr>
        <p:spPr>
          <a:xfrm>
            <a:off x="9907" y="5415526"/>
            <a:ext cx="5781292" cy="13138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700" dirty="0"/>
              <a:t>Carbon is stored in:</a:t>
            </a:r>
          </a:p>
          <a:p>
            <a:r>
              <a:rPr lang="en-US" sz="1700" dirty="0"/>
              <a:t>Soil (from dead plants and animals).</a:t>
            </a:r>
            <a:endParaRPr lang="en-US" sz="1700" dirty="0">
              <a:ea typeface="Calibri"/>
              <a:cs typeface="Calibri"/>
            </a:endParaRPr>
          </a:p>
          <a:p>
            <a:r>
              <a:rPr lang="en-US" sz="1700" dirty="0"/>
              <a:t>Limestone (calcium carbonate).</a:t>
            </a:r>
            <a:endParaRPr lang="en-US" sz="1700" dirty="0">
              <a:ea typeface="Calibri"/>
              <a:cs typeface="Calibri"/>
            </a:endParaRPr>
          </a:p>
          <a:p>
            <a:r>
              <a:rPr lang="en-US" sz="1700" dirty="0"/>
              <a:t>Fossil fuels (coal, oil, natural gas).</a:t>
            </a:r>
            <a:endParaRPr lang="en-US" sz="1700" dirty="0">
              <a:ea typeface="Calibri"/>
              <a:cs typeface="Calibri"/>
            </a:endParaRP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7A9D5D-8856-2B7A-A04C-98DC74951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862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 descr="A group of gas pumps&#10;&#10;AI-generated content may be incorrect.">
            <a:extLst>
              <a:ext uri="{FF2B5EF4-FFF2-40B4-BE49-F238E27FC236}">
                <a16:creationId xmlns:a16="http://schemas.microsoft.com/office/drawing/2014/main" id="{D02067A2-697C-5AC1-60E7-5BE489695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449" y="0"/>
            <a:ext cx="725424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5DBC6E-5B64-1C31-F305-AE35D01AE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2866641" cy="1899912"/>
          </a:xfrm>
        </p:spPr>
        <p:txBody>
          <a:bodyPr>
            <a:normAutofit/>
          </a:bodyPr>
          <a:lstStyle/>
          <a:p>
            <a:r>
              <a:rPr lang="en-US" sz="3500"/>
              <a:t>Geosphere: </a:t>
            </a:r>
            <a:br>
              <a:rPr lang="en-US" sz="3500"/>
            </a:br>
            <a:r>
              <a:rPr lang="en-US" sz="3500"/>
              <a:t>Fossil Fuels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31C1B-E373-A458-2E11-A3AC5F12ED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434201"/>
            <a:ext cx="2866641" cy="3742762"/>
          </a:xfrm>
        </p:spPr>
        <p:txBody>
          <a:bodyPr>
            <a:normAutofit/>
          </a:bodyPr>
          <a:lstStyle/>
          <a:p>
            <a:r>
              <a:rPr lang="en-US" sz="1700" dirty="0"/>
              <a:t>Made from </a:t>
            </a:r>
            <a:r>
              <a:rPr lang="en-US" sz="1700" b="1" dirty="0"/>
              <a:t>ancient organic material</a:t>
            </a:r>
            <a:r>
              <a:rPr lang="en-US" sz="1700" dirty="0"/>
              <a:t> under pressure for millions of years.</a:t>
            </a:r>
          </a:p>
          <a:p>
            <a:r>
              <a:rPr lang="en-US" sz="1700" dirty="0"/>
              <a:t>Store carbon </a:t>
            </a:r>
            <a:r>
              <a:rPr lang="en-US" sz="1700" b="1" dirty="0"/>
              <a:t>long-term</a:t>
            </a:r>
            <a:r>
              <a:rPr lang="en-US" sz="1700" dirty="0"/>
              <a:t>.</a:t>
            </a:r>
          </a:p>
          <a:p>
            <a:r>
              <a:rPr lang="en-US" sz="1700" dirty="0"/>
              <a:t>Burning them (combustion) </a:t>
            </a:r>
            <a:r>
              <a:rPr lang="en-US" sz="1700" b="1" dirty="0"/>
              <a:t>releases CO₂</a:t>
            </a:r>
            <a:r>
              <a:rPr lang="en-US" sz="1700" dirty="0"/>
              <a:t> into the air.</a:t>
            </a: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FDEBC3-46D0-4E98-90D3-4575A2FE6F6D}"/>
              </a:ext>
            </a:extLst>
          </p:cNvPr>
          <p:cNvSpPr txBox="1"/>
          <p:nvPr/>
        </p:nvSpPr>
        <p:spPr>
          <a:xfrm>
            <a:off x="-2285" y="6115294"/>
            <a:ext cx="9209037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Place FOSSIL FUELS in the geosphere section on your sphere notes.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(This is a carbon reservoir in the geosphere)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AD47A-293B-074D-8457-47FF75341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20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BD3C80-8A59-B160-CE73-C4BDB4156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74DFE2E-96E5-6F26-606D-0C9892567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94BCEE-258D-7E37-FC32-B897B3419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98" y="525982"/>
            <a:ext cx="3212237" cy="1200361"/>
          </a:xfrm>
        </p:spPr>
        <p:txBody>
          <a:bodyPr anchor="b">
            <a:normAutofit/>
          </a:bodyPr>
          <a:lstStyle/>
          <a:p>
            <a:r>
              <a:rPr lang="en-US" sz="3100"/>
              <a:t>Carbon Flux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616072-9AD9-DA39-F277-5C6B323A2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399" y="1944913"/>
            <a:ext cx="30175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1ED1B-A556-BB6B-4AE5-753E21964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799" y="2031101"/>
            <a:ext cx="3212238" cy="3728989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1600" dirty="0">
                <a:ea typeface="+mn-lt"/>
                <a:cs typeface="+mn-lt"/>
              </a:rPr>
              <a:t>🌿 </a:t>
            </a:r>
            <a:r>
              <a:rPr lang="en-US" sz="1600" b="1" dirty="0">
                <a:ea typeface="+mn-lt"/>
                <a:cs typeface="+mn-lt"/>
              </a:rPr>
              <a:t>Photosynthesis</a:t>
            </a:r>
            <a:r>
              <a:rPr lang="en-US" sz="1600" dirty="0">
                <a:ea typeface="+mn-lt"/>
                <a:cs typeface="+mn-lt"/>
              </a:rPr>
              <a:t>:</a:t>
            </a:r>
            <a:endParaRPr lang="en-US" sz="1600" dirty="0">
              <a:ea typeface="Calibri"/>
              <a:cs typeface="Calibri"/>
            </a:endParaRPr>
          </a:p>
          <a:p>
            <a:r>
              <a:rPr lang="en-US" sz="1600" dirty="0">
                <a:ea typeface="+mn-lt"/>
                <a:cs typeface="+mn-lt"/>
              </a:rPr>
              <a:t>Plants take in carbon dioxide and water to produce glucose, releasing oxygen. </a:t>
            </a:r>
            <a:endParaRPr lang="en-US" dirty="0">
              <a:ea typeface="+mn-lt"/>
              <a:cs typeface="+mn-lt"/>
            </a:endParaRPr>
          </a:p>
          <a:p>
            <a:r>
              <a:rPr lang="en-US" sz="1600" b="1" dirty="0">
                <a:ea typeface="+mn-lt"/>
                <a:cs typeface="+mn-lt"/>
              </a:rPr>
              <a:t>atmosphere → biosphere</a:t>
            </a:r>
            <a:r>
              <a:rPr lang="en-US" sz="1600" dirty="0">
                <a:ea typeface="+mn-lt"/>
                <a:cs typeface="+mn-lt"/>
              </a:rPr>
              <a:t>.</a:t>
            </a:r>
          </a:p>
          <a:p>
            <a:pPr marL="0" indent="0">
              <a:buNone/>
            </a:pPr>
            <a:endParaRPr lang="en-US" sz="12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en-US" sz="1600" dirty="0">
                <a:ea typeface="+mn-lt"/>
                <a:cs typeface="+mn-lt"/>
              </a:rPr>
              <a:t>🧬 </a:t>
            </a:r>
            <a:r>
              <a:rPr lang="en-US" sz="1600" b="1" dirty="0">
                <a:ea typeface="+mn-lt"/>
                <a:cs typeface="+mn-lt"/>
              </a:rPr>
              <a:t>Cellular Respiration</a:t>
            </a:r>
            <a:r>
              <a:rPr lang="en-US" sz="1600" dirty="0">
                <a:ea typeface="+mn-lt"/>
                <a:cs typeface="+mn-lt"/>
              </a:rPr>
              <a:t>:</a:t>
            </a:r>
            <a:endParaRPr lang="en-US" dirty="0"/>
          </a:p>
          <a:p>
            <a:r>
              <a:rPr lang="en-US" sz="1600" dirty="0">
                <a:ea typeface="+mn-lt"/>
                <a:cs typeface="+mn-lt"/>
              </a:rPr>
              <a:t>Plants, animals, and humans release carbon dioxide when they break down food for energy.</a:t>
            </a:r>
            <a:endParaRPr lang="en-US" dirty="0"/>
          </a:p>
          <a:p>
            <a:r>
              <a:rPr lang="en-US" sz="1600" dirty="0">
                <a:ea typeface="+mn-lt"/>
                <a:cs typeface="+mn-lt"/>
              </a:rPr>
              <a:t>Carbon moves from the </a:t>
            </a:r>
            <a:endParaRPr lang="en-US" dirty="0">
              <a:ea typeface="+mn-lt"/>
              <a:cs typeface="+mn-lt"/>
            </a:endParaRPr>
          </a:p>
          <a:p>
            <a:r>
              <a:rPr lang="en-US" sz="1600" b="1" dirty="0">
                <a:ea typeface="+mn-lt"/>
                <a:cs typeface="+mn-lt"/>
              </a:rPr>
              <a:t>biosphere → atmosphere</a:t>
            </a:r>
            <a:r>
              <a:rPr lang="en-US" sz="1600" dirty="0">
                <a:ea typeface="+mn-lt"/>
                <a:cs typeface="+mn-lt"/>
              </a:rPr>
              <a:t>.</a:t>
            </a:r>
            <a:endParaRPr lang="en-US" dirty="0">
              <a:ea typeface="Calibri"/>
              <a:cs typeface="Calibri"/>
            </a:endParaRPr>
          </a:p>
          <a:p>
            <a:r>
              <a:rPr lang="en-US" sz="1600" dirty="0">
                <a:ea typeface="Calibri"/>
                <a:cs typeface="Calibri"/>
              </a:rPr>
              <a:t>This movement is called a </a:t>
            </a:r>
            <a:r>
              <a:rPr lang="en-US" sz="1600" b="1" dirty="0">
                <a:ea typeface="Calibri"/>
                <a:cs typeface="Calibri"/>
              </a:rPr>
              <a:t>carbon flux.</a:t>
            </a:r>
            <a:endParaRPr lang="en-US" sz="1600" dirty="0">
              <a:ea typeface="Calibri"/>
              <a:cs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4C76527-5AE5-8EFE-C285-7C79A1A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61965" y="6072626"/>
            <a:ext cx="740664" cy="1155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EC91D27-7AC8-4E32-FDAF-6D4CFC1A5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36109" y="1694387"/>
            <a:ext cx="740664" cy="887511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83B4C0F-81EC-D0D8-57E2-EDA1093C5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72594" y="354959"/>
            <a:ext cx="4638730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utting It Together: Metabolic Pathways | Biology for Majors I">
            <a:extLst>
              <a:ext uri="{FF2B5EF4-FFF2-40B4-BE49-F238E27FC236}">
                <a16:creationId xmlns:a16="http://schemas.microsoft.com/office/drawing/2014/main" id="{181C6DAB-0D76-A734-5447-8185739688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289" y="1339983"/>
            <a:ext cx="5034844" cy="4206253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DA2722-D0F3-674D-B92F-D5BE3F30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9058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AE7E62-67FC-E271-C4CF-7A48501CA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820677-EB04-B999-952B-658D66D95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B09A0D-5F89-3A4C-978A-6C68DD751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98" y="525982"/>
            <a:ext cx="3212237" cy="1200361"/>
          </a:xfrm>
        </p:spPr>
        <p:txBody>
          <a:bodyPr anchor="b">
            <a:normAutofit/>
          </a:bodyPr>
          <a:lstStyle/>
          <a:p>
            <a:r>
              <a:rPr lang="en-US" sz="3100"/>
              <a:t>Check Point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7DB1279-AD49-9F55-AF27-36BC5AED3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399" y="1944913"/>
            <a:ext cx="30175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DA8C4-FC34-7E9E-1A0E-E3C6D64D3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2842" y="523313"/>
            <a:ext cx="3236557" cy="2612135"/>
          </a:xfrm>
        </p:spPr>
        <p:txBody>
          <a:bodyPr anchor="ctr">
            <a:normAutofit/>
          </a:bodyPr>
          <a:lstStyle/>
          <a:p>
            <a:r>
              <a:rPr lang="en-US" sz="1800" dirty="0">
                <a:ea typeface="Calibri"/>
                <a:cs typeface="Calibri"/>
              </a:rPr>
              <a:t>You should be able to:</a:t>
            </a:r>
          </a:p>
          <a:p>
            <a:pPr lvl="1"/>
            <a:r>
              <a:rPr lang="en-US" sz="1400" dirty="0">
                <a:ea typeface="Calibri"/>
                <a:cs typeface="Calibri"/>
              </a:rPr>
              <a:t>Complete the vocab fill-in-the-blanks. </a:t>
            </a:r>
          </a:p>
          <a:p>
            <a:pPr lvl="1"/>
            <a:r>
              <a:rPr lang="en-US" sz="1400" dirty="0">
                <a:ea typeface="Calibri"/>
                <a:cs typeface="Calibri"/>
              </a:rPr>
              <a:t>Label the diagram with the correct process and products.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A5532F7-44B4-206A-014D-F187F31D1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61965" y="6072626"/>
            <a:ext cx="740664" cy="1155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87A0C0F-BB38-6AB7-3146-B1F557564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36109" y="1694387"/>
            <a:ext cx="740664" cy="887511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C53D3B-88FA-C7F0-C63E-C15D3A4E94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87" y="2824143"/>
            <a:ext cx="8414425" cy="3194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DA3C97-B13C-2828-6621-AA38E0A38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364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F6C4FD-438B-09A8-BE52-39C85DD27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0EE999-4B1B-0E8D-1AA2-35B4A4C38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B67E6D-A5E6-8667-6655-5F7651ED6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333" y="772827"/>
            <a:ext cx="3212237" cy="1200361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sz="2000" dirty="0">
                <a:ea typeface="+mj-lt"/>
                <a:cs typeface="+mj-lt"/>
              </a:rPr>
              <a:t>Analyze how each carbon flux causes changes in the atmosphere, and what effects those changes produce.</a:t>
            </a:r>
            <a:endParaRPr lang="en-US" sz="3100" dirty="0">
              <a:ea typeface="Calibri"/>
              <a:cs typeface="Calibri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E89055A-FA2E-4F1F-43AE-58ED53F8C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399" y="1944913"/>
            <a:ext cx="30175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E0F220-29AB-C7A7-13A4-11528B5257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799" y="2047199"/>
            <a:ext cx="3212238" cy="35119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ea typeface="Calibri"/>
                <a:cs typeface="Calibri"/>
              </a:rPr>
              <a:t>You will be filling in this graphic organizer with the information we cover.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35E90F-38F7-0990-A73B-D7F07FC25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61965" y="6072626"/>
            <a:ext cx="740664" cy="1155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9EBA1C-E59A-E5F0-64B5-1C6347CC1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36109" y="1694387"/>
            <a:ext cx="740664" cy="887511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diagram of a river&#10;&#10;AI-generated content may be incorrect.">
            <a:extLst>
              <a:ext uri="{FF2B5EF4-FFF2-40B4-BE49-F238E27FC236}">
                <a16:creationId xmlns:a16="http://schemas.microsoft.com/office/drawing/2014/main" id="{F6676EF3-0483-9D00-D5D4-FE685C81A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0" y="957263"/>
            <a:ext cx="5429250" cy="383857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D6FF0A-187E-0269-6768-907B2553B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021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E93D99-C3EB-E336-1397-A7DCAFC7D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655DA8E-5341-3866-22F5-31DE1F691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2399" y="1944913"/>
            <a:ext cx="301752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1030103-830F-4405-8D01-418F205BC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61965" y="6072626"/>
            <a:ext cx="740664" cy="1155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68A000-A3CE-14B4-6A20-C89482BBB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36109" y="1694387"/>
            <a:ext cx="740664" cy="887511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BC1429D8-8B5C-41B4-B88A-03B4303616E7}"/>
              </a:ext>
            </a:extLst>
          </p:cNvPr>
          <p:cNvSpPr txBox="1">
            <a:spLocks/>
          </p:cNvSpPr>
          <p:nvPr/>
        </p:nvSpPr>
        <p:spPr>
          <a:xfrm>
            <a:off x="483799" y="2031101"/>
            <a:ext cx="3212238" cy="2533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Using the vocab sheet and a neighbor, place arrows connecting the appropriate reservoirs in the connecting spheres.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000F08EB-1BA7-454C-A9BF-89C04C3DBA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590" y="4070428"/>
            <a:ext cx="3212238" cy="1955971"/>
          </a:xfrm>
        </p:spPr>
        <p:txBody>
          <a:bodyPr anchor="ctr">
            <a:normAutofit/>
          </a:bodyPr>
          <a:lstStyle/>
          <a:p>
            <a:r>
              <a:rPr lang="en-US" sz="1600" dirty="0">
                <a:ea typeface="+mn-lt"/>
                <a:cs typeface="+mn-lt"/>
              </a:rPr>
              <a:t>Carbon moves from the </a:t>
            </a:r>
            <a:endParaRPr lang="en-US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en-US" sz="1600" b="1" dirty="0">
                <a:ea typeface="+mn-lt"/>
                <a:cs typeface="+mn-lt"/>
              </a:rPr>
              <a:t>       biosphere → atmosphere</a:t>
            </a:r>
            <a:r>
              <a:rPr lang="en-US" sz="1600" dirty="0">
                <a:ea typeface="+mn-lt"/>
                <a:cs typeface="+mn-lt"/>
              </a:rPr>
              <a:t>.</a:t>
            </a:r>
            <a:endParaRPr lang="en-US" dirty="0">
              <a:ea typeface="Calibri"/>
              <a:cs typeface="Calibri"/>
            </a:endParaRPr>
          </a:p>
          <a:p>
            <a:r>
              <a:rPr lang="en-US" sz="1600" dirty="0">
                <a:ea typeface="Calibri"/>
                <a:cs typeface="Calibri"/>
              </a:rPr>
              <a:t>This movement is called a </a:t>
            </a:r>
            <a:r>
              <a:rPr lang="en-US" sz="1600" b="1" dirty="0">
                <a:ea typeface="Calibri"/>
                <a:cs typeface="Calibri"/>
              </a:rPr>
              <a:t>carbon flux. </a:t>
            </a:r>
            <a:endParaRPr lang="en-US" sz="1600" dirty="0">
              <a:ea typeface="Calibri"/>
              <a:cs typeface="Calibri"/>
            </a:endParaRPr>
          </a:p>
        </p:txBody>
      </p:sp>
      <p:pic>
        <p:nvPicPr>
          <p:cNvPr id="33" name="Picture 32" descr="Putting It Together: Metabolic Pathways | Biology for Majors I">
            <a:extLst>
              <a:ext uri="{FF2B5EF4-FFF2-40B4-BE49-F238E27FC236}">
                <a16:creationId xmlns:a16="http://schemas.microsoft.com/office/drawing/2014/main" id="{1F7258D0-9592-46BC-ADB2-0FD4E8D989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083" y="211991"/>
            <a:ext cx="2626605" cy="2194341"/>
          </a:xfrm>
          <a:prstGeom prst="rect">
            <a:avLst/>
          </a:prstGeom>
        </p:spPr>
      </p:pic>
      <p:pic>
        <p:nvPicPr>
          <p:cNvPr id="8" name="Picture 7" descr="Picture, Picture">
            <a:extLst>
              <a:ext uri="{FF2B5EF4-FFF2-40B4-BE49-F238E27FC236}">
                <a16:creationId xmlns:a16="http://schemas.microsoft.com/office/drawing/2014/main" id="{F80458AE-6CC1-B474-FBD8-A3EBF03FDA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614" y="1510797"/>
            <a:ext cx="4616434" cy="3310475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55E986-E568-F93B-CB8F-B7BA713CD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419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A7B8A-A2C0-5B88-4534-70C82DBF8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E9AD11-95C6-E4DD-9E32-DED614580E54}"/>
              </a:ext>
            </a:extLst>
          </p:cNvPr>
          <p:cNvSpPr txBox="1"/>
          <p:nvPr/>
        </p:nvSpPr>
        <p:spPr>
          <a:xfrm>
            <a:off x="1752259" y="6610713"/>
            <a:ext cx="569598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>
                <a:ea typeface="+mn-lt"/>
                <a:cs typeface="+mn-lt"/>
              </a:rPr>
              <a:t>https://mynasadata.larc.nasa.gov/basic-page/about-earth-system-background-information</a:t>
            </a:r>
            <a:endParaRPr lang="en-US" sz="1100">
              <a:ea typeface="Calibri"/>
              <a:cs typeface="Calibri"/>
            </a:endParaRPr>
          </a:p>
        </p:txBody>
      </p:sp>
      <p:pic>
        <p:nvPicPr>
          <p:cNvPr id="2" name="Picture 1" descr="A graph showing the atmosphere of ice age&#10;&#10;AI-generated content may be incorrect.">
            <a:extLst>
              <a:ext uri="{FF2B5EF4-FFF2-40B4-BE49-F238E27FC236}">
                <a16:creationId xmlns:a16="http://schemas.microsoft.com/office/drawing/2014/main" id="{6A33044C-B64E-09A4-1D71-8A9E2AD22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525" y="-2729"/>
            <a:ext cx="6094570" cy="687992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F41A63E-281F-483E-9C01-40CA02773E38}"/>
              </a:ext>
            </a:extLst>
          </p:cNvPr>
          <p:cNvSpPr/>
          <p:nvPr/>
        </p:nvSpPr>
        <p:spPr>
          <a:xfrm>
            <a:off x="3469341" y="430306"/>
            <a:ext cx="1667435" cy="597049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A94D99-E740-4FCF-9DB7-6F7AC504A8F6}"/>
              </a:ext>
            </a:extLst>
          </p:cNvPr>
          <p:cNvSpPr txBox="1"/>
          <p:nvPr/>
        </p:nvSpPr>
        <p:spPr>
          <a:xfrm>
            <a:off x="1654727" y="242046"/>
            <a:ext cx="17844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latin typeface="Agency FB" panose="020B0503020202020204" pitchFamily="34" charset="0"/>
              </a:rPr>
              <a:t>0-1700</a:t>
            </a:r>
          </a:p>
          <a:p>
            <a:r>
              <a:rPr lang="en-US" sz="3200" b="1">
                <a:latin typeface="Agency FB" panose="020B0503020202020204" pitchFamily="34" charset="0"/>
              </a:rPr>
              <a:t>Predictions</a:t>
            </a:r>
          </a:p>
        </p:txBody>
      </p:sp>
      <p:pic>
        <p:nvPicPr>
          <p:cNvPr id="7" name="Picture 6" descr="1 2 3 round set neon sign | Premium Vector">
            <a:extLst>
              <a:ext uri="{FF2B5EF4-FFF2-40B4-BE49-F238E27FC236}">
                <a16:creationId xmlns:a16="http://schemas.microsoft.com/office/drawing/2014/main" id="{347FCB81-E968-45A6-A984-0331769885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844" t="6198" r="15472" b="65207"/>
          <a:stretch>
            <a:fillRect/>
          </a:stretch>
        </p:blipFill>
        <p:spPr>
          <a:xfrm>
            <a:off x="5702356" y="242046"/>
            <a:ext cx="3292000" cy="131781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D48CEF-C9FF-5BCA-096B-07217DAC0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647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A35074D-E799-ABF8-ECC0-D11ED5E3FA5B}"/>
              </a:ext>
            </a:extLst>
          </p:cNvPr>
          <p:cNvSpPr txBox="1"/>
          <p:nvPr/>
        </p:nvSpPr>
        <p:spPr>
          <a:xfrm>
            <a:off x="1752259" y="6610713"/>
            <a:ext cx="569598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https://mynasadata.larc.nasa.gov/basic-page/about-earth-system-background-information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8C9816-57C8-B099-9D99-D1ED353A7BD4}"/>
              </a:ext>
            </a:extLst>
          </p:cNvPr>
          <p:cNvSpPr txBox="1"/>
          <p:nvPr/>
        </p:nvSpPr>
        <p:spPr>
          <a:xfrm>
            <a:off x="196571" y="244147"/>
            <a:ext cx="8741792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Round 1 - Data Predictions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Cambria"/>
                <a:cs typeface="Calibri"/>
              </a:rPr>
              <a:t>Using the data presented in the graph earlier, make some predictions.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Cambri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Predict which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sphere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your carbon atom will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journey to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(rolls).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Calibri"/>
                <a:cs typeface="Calibri"/>
              </a:rPr>
              <a:t>Round 1 Journey (rolls): ______________________________.   The number of reservoirs you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Calibri"/>
                <a:cs typeface="Calibri"/>
              </a:rPr>
              <a:t>go to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Calibri"/>
                <a:cs typeface="Calibri"/>
              </a:rPr>
              <a:t> (or get stuck at) is an example of what a carbon atom might experience in the carbon cycle over its lifetime.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pic>
        <p:nvPicPr>
          <p:cNvPr id="4" name="Content Placeholder 3" descr="A diagram of different types of matter&#10;&#10;AI-generated content may be incorrect.">
            <a:extLst>
              <a:ext uri="{FF2B5EF4-FFF2-40B4-BE49-F238E27FC236}">
                <a16:creationId xmlns:a16="http://schemas.microsoft.com/office/drawing/2014/main" id="{B32BE7AE-3A9A-06AE-82D6-6B3176F970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431" y="1713398"/>
            <a:ext cx="7806476" cy="454396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CA9D0D-F0B4-4025-323D-69501E864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36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99DF2-C32A-3A05-C65C-AA792E1A7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een text on a white background&#10;&#10;AI-generated content may be incorrect.">
            <a:extLst>
              <a:ext uri="{FF2B5EF4-FFF2-40B4-BE49-F238E27FC236}">
                <a16:creationId xmlns:a16="http://schemas.microsoft.com/office/drawing/2014/main" id="{1A692651-527F-4F54-6319-DAB613D8B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148" y="420516"/>
            <a:ext cx="4615336" cy="1347463"/>
          </a:xfrm>
          <a:prstGeom prst="rect">
            <a:avLst/>
          </a:prstGeom>
        </p:spPr>
      </p:pic>
      <p:pic>
        <p:nvPicPr>
          <p:cNvPr id="5" name="Picture 4" descr="A white rectangular table with black text&#10;&#10;AI-generated content may be incorrect.">
            <a:extLst>
              <a:ext uri="{FF2B5EF4-FFF2-40B4-BE49-F238E27FC236}">
                <a16:creationId xmlns:a16="http://schemas.microsoft.com/office/drawing/2014/main" id="{79676B05-582C-5089-C264-8EDF5F4DED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344" y="2099585"/>
            <a:ext cx="4619625" cy="12287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A215E9-0781-C043-3AAD-390A570EA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63" y="278103"/>
            <a:ext cx="3790622" cy="704602"/>
          </a:xfrm>
        </p:spPr>
        <p:txBody>
          <a:bodyPr anchor="b">
            <a:normAutofit/>
          </a:bodyPr>
          <a:lstStyle/>
          <a:p>
            <a:r>
              <a:rPr lang="en-US" sz="3100"/>
              <a:t>Carbon Cycle Game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239A01C-92A2-ADDC-6C87-28B542C72F7D}"/>
              </a:ext>
            </a:extLst>
          </p:cNvPr>
          <p:cNvCxnSpPr/>
          <p:nvPr/>
        </p:nvCxnSpPr>
        <p:spPr>
          <a:xfrm>
            <a:off x="468496" y="971561"/>
            <a:ext cx="3252527" cy="20703"/>
          </a:xfrm>
          <a:prstGeom prst="straightConnector1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row: Curved Right 13">
            <a:extLst>
              <a:ext uri="{FF2B5EF4-FFF2-40B4-BE49-F238E27FC236}">
                <a16:creationId xmlns:a16="http://schemas.microsoft.com/office/drawing/2014/main" id="{F7961B47-F4EB-861A-6067-565826C05757}"/>
              </a:ext>
            </a:extLst>
          </p:cNvPr>
          <p:cNvSpPr/>
          <p:nvPr/>
        </p:nvSpPr>
        <p:spPr>
          <a:xfrm rot="20520000">
            <a:off x="4397180" y="600639"/>
            <a:ext cx="443810" cy="2201831"/>
          </a:xfrm>
          <a:prstGeom prst="curvedRightArrow">
            <a:avLst/>
          </a:prstGeom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Arrow: Curved Right 15">
            <a:extLst>
              <a:ext uri="{FF2B5EF4-FFF2-40B4-BE49-F238E27FC236}">
                <a16:creationId xmlns:a16="http://schemas.microsoft.com/office/drawing/2014/main" id="{C31382B1-49D0-8029-003B-7443FA0EA723}"/>
              </a:ext>
            </a:extLst>
          </p:cNvPr>
          <p:cNvSpPr/>
          <p:nvPr/>
        </p:nvSpPr>
        <p:spPr>
          <a:xfrm rot="20220000" flipH="1">
            <a:off x="8448001" y="758411"/>
            <a:ext cx="467857" cy="1844698"/>
          </a:xfrm>
          <a:prstGeom prst="curvedRightArrow">
            <a:avLst/>
          </a:prstGeom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859EE2C-FFB2-2D60-7C71-22CA462DD48C}"/>
              </a:ext>
            </a:extLst>
          </p:cNvPr>
          <p:cNvCxnSpPr>
            <a:cxnSpLocks/>
          </p:cNvCxnSpPr>
          <p:nvPr/>
        </p:nvCxnSpPr>
        <p:spPr>
          <a:xfrm flipV="1">
            <a:off x="4516934" y="847765"/>
            <a:ext cx="4157698" cy="28507"/>
          </a:xfrm>
          <a:prstGeom prst="straightConnector1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D254F69-39D7-165B-411C-BEB5729D7B13}"/>
              </a:ext>
            </a:extLst>
          </p:cNvPr>
          <p:cNvCxnSpPr>
            <a:cxnSpLocks/>
          </p:cNvCxnSpPr>
          <p:nvPr/>
        </p:nvCxnSpPr>
        <p:spPr>
          <a:xfrm>
            <a:off x="7052313" y="1150583"/>
            <a:ext cx="1145552" cy="6932"/>
          </a:xfrm>
          <a:prstGeom prst="straightConnector1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4316DA1-AFBB-9131-37B6-3D2A1D5E1223}"/>
              </a:ext>
            </a:extLst>
          </p:cNvPr>
          <p:cNvCxnSpPr>
            <a:cxnSpLocks/>
          </p:cNvCxnSpPr>
          <p:nvPr/>
        </p:nvCxnSpPr>
        <p:spPr>
          <a:xfrm flipV="1">
            <a:off x="4499179" y="1576522"/>
            <a:ext cx="1476058" cy="17673"/>
          </a:xfrm>
          <a:prstGeom prst="straightConnector1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rrow: Curved Right 21">
            <a:extLst>
              <a:ext uri="{FF2B5EF4-FFF2-40B4-BE49-F238E27FC236}">
                <a16:creationId xmlns:a16="http://schemas.microsoft.com/office/drawing/2014/main" id="{32EF8E7B-DDAA-0FC3-56CD-DE4A20D3988E}"/>
              </a:ext>
            </a:extLst>
          </p:cNvPr>
          <p:cNvSpPr/>
          <p:nvPr/>
        </p:nvSpPr>
        <p:spPr>
          <a:xfrm rot="-900000" flipH="1">
            <a:off x="6158041" y="1370487"/>
            <a:ext cx="513933" cy="1431372"/>
          </a:xfrm>
          <a:prstGeom prst="curvedRightArrow">
            <a:avLst/>
          </a:prstGeom>
          <a:solidFill>
            <a:srgbClr val="00B0F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06FCC0-F85D-69A0-F60A-FC865A5063EA}"/>
              </a:ext>
            </a:extLst>
          </p:cNvPr>
          <p:cNvSpPr txBox="1"/>
          <p:nvPr/>
        </p:nvSpPr>
        <p:spPr>
          <a:xfrm>
            <a:off x="5092695" y="2356735"/>
            <a:ext cx="1448719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49000"/>
                  </a:prstClr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Ocean's Surface</a:t>
            </a:r>
            <a:endParaRPr kumimoji="0" lang="en-US" sz="1050" b="0" i="1" u="none" strike="noStrike" kern="1200" cap="none" spc="0" normalizeH="0" baseline="0" noProof="0">
              <a:ln>
                <a:noFill/>
              </a:ln>
              <a:solidFill>
                <a:prstClr val="white">
                  <a:lumMod val="49000"/>
                </a:prstClr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269C58F-8586-EE07-60AB-07A36E8181B5}"/>
              </a:ext>
            </a:extLst>
          </p:cNvPr>
          <p:cNvSpPr txBox="1"/>
          <p:nvPr/>
        </p:nvSpPr>
        <p:spPr>
          <a:xfrm>
            <a:off x="7760173" y="2367568"/>
            <a:ext cx="1269696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49000"/>
                  </a:prstClr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Photosynthesis</a:t>
            </a:r>
            <a:endParaRPr kumimoji="0" lang="en-US" sz="1050" b="0" i="1" u="none" strike="noStrike" kern="1200" cap="none" spc="0" normalizeH="0" baseline="0" noProof="0">
              <a:ln>
                <a:noFill/>
              </a:ln>
              <a:solidFill>
                <a:prstClr val="white">
                  <a:lumMod val="49000"/>
                </a:prstClr>
              </a:solidFill>
              <a:effectLst/>
              <a:uLnTx/>
              <a:uFillTx/>
              <a:latin typeface="Comic Sans MS"/>
              <a:ea typeface="Calibri"/>
              <a:cs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CF87831-6A87-7CBE-AE1D-CB762EBBC7F6}"/>
              </a:ext>
            </a:extLst>
          </p:cNvPr>
          <p:cNvSpPr txBox="1"/>
          <p:nvPr/>
        </p:nvSpPr>
        <p:spPr>
          <a:xfrm>
            <a:off x="4908515" y="2713868"/>
            <a:ext cx="1806440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kumimoji="0" lang="en-US" sz="1050" b="0" i="1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49000"/>
                  </a:prstClr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Marine </a:t>
            </a:r>
            <a:r>
              <a:rPr lang="en-US" sz="1050" i="1">
                <a:solidFill>
                  <a:prstClr val="white">
                    <a:lumMod val="49000"/>
                  </a:prstClr>
                </a:solidFill>
                <a:latin typeface="Comic Sans MS"/>
              </a:rPr>
              <a:t>Plants and Animals</a:t>
            </a:r>
            <a:endParaRPr kumimoji="0" lang="en-US" sz="1050" b="0" i="1" u="none" strike="noStrike" kern="1200" cap="none" spc="0" normalizeH="0" baseline="0" noProof="0">
              <a:ln>
                <a:noFill/>
              </a:ln>
              <a:solidFill>
                <a:prstClr val="white">
                  <a:lumMod val="49000"/>
                </a:prstClr>
              </a:solidFill>
              <a:effectLst/>
              <a:uLnTx/>
              <a:uFillTx/>
              <a:latin typeface="Comic Sans MS"/>
              <a:ea typeface="Calibri"/>
              <a:cs typeface="Calibri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143E05A3-8D87-4350-929D-DE089E2FA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31" y="1037093"/>
            <a:ext cx="4454464" cy="48049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ea typeface="Calibri"/>
                <a:cs typeface="Calibri"/>
              </a:rPr>
              <a:t>Supplies needed:</a:t>
            </a:r>
            <a:r>
              <a:rPr lang="en-US" sz="1800" b="1" dirty="0">
                <a:solidFill>
                  <a:schemeClr val="accent4"/>
                </a:solidFill>
                <a:ea typeface="Calibri"/>
                <a:cs typeface="Calibri"/>
              </a:rPr>
              <a:t> Worksheet, Pencil, 1 Dice</a:t>
            </a:r>
          </a:p>
          <a:p>
            <a:pPr marL="0" indent="0">
              <a:buNone/>
            </a:pPr>
            <a:r>
              <a:rPr lang="en-US" sz="2000" b="1" dirty="0"/>
              <a:t>Instructions: </a:t>
            </a:r>
            <a:endParaRPr lang="en-US" sz="2000" dirty="0">
              <a:ea typeface="Calibri"/>
              <a:cs typeface="Calibri"/>
            </a:endParaRPr>
          </a:p>
          <a:p>
            <a:pPr>
              <a:buFont typeface="Arial" pitchFamily="34" charset="0"/>
              <a:buAutoNum type="arabicParenR"/>
            </a:pPr>
            <a:r>
              <a:rPr lang="en-US" sz="2000" dirty="0">
                <a:solidFill>
                  <a:srgbClr val="FF0000"/>
                </a:solidFill>
              </a:rPr>
              <a:t>Your STARTING RESERVOIR</a:t>
            </a:r>
            <a:r>
              <a:rPr lang="en-US" sz="2000" dirty="0">
                <a:solidFill>
                  <a:srgbClr val="FF0000"/>
                </a:solidFill>
                <a:ea typeface="Calibri"/>
                <a:cs typeface="Calibri"/>
              </a:rPr>
              <a:t> will be the paper you grabbed. </a:t>
            </a:r>
          </a:p>
          <a:p>
            <a:pPr>
              <a:buFont typeface="Arial" pitchFamily="34" charset="0"/>
              <a:buAutoNum type="arabicParenR"/>
            </a:pPr>
            <a:r>
              <a:rPr lang="en-US" sz="2000" dirty="0">
                <a:solidFill>
                  <a:schemeClr val="accent6"/>
                </a:solidFill>
              </a:rPr>
              <a:t>Find the reservoir. </a:t>
            </a:r>
            <a:endParaRPr lang="en-US" sz="2000" dirty="0">
              <a:solidFill>
                <a:schemeClr val="accent6"/>
              </a:solidFill>
              <a:ea typeface="Calibri"/>
              <a:cs typeface="Calibri"/>
            </a:endParaRPr>
          </a:p>
          <a:p>
            <a:pPr>
              <a:buAutoNum type="arabicParenR"/>
            </a:pPr>
            <a:r>
              <a:rPr lang="en-US" sz="2000" dirty="0">
                <a:solidFill>
                  <a:srgbClr val="FFC000"/>
                </a:solidFill>
              </a:rPr>
              <a:t>Roll the dice. </a:t>
            </a:r>
            <a:endParaRPr lang="en-US" sz="2000" dirty="0">
              <a:solidFill>
                <a:srgbClr val="FFC000"/>
              </a:solidFill>
              <a:ea typeface="Calibri"/>
              <a:cs typeface="Calibri"/>
            </a:endParaRPr>
          </a:p>
          <a:p>
            <a:pPr>
              <a:buAutoNum type="arabicParenR"/>
            </a:pPr>
            <a:r>
              <a:rPr lang="en-US" sz="2000" b="1" dirty="0">
                <a:solidFill>
                  <a:schemeClr val="accent3">
                    <a:lumMod val="76000"/>
                  </a:schemeClr>
                </a:solidFill>
              </a:rPr>
              <a:t>Record your data from that station:</a:t>
            </a:r>
            <a:endParaRPr lang="en-US" sz="2000" b="1" dirty="0">
              <a:solidFill>
                <a:schemeClr val="accent3">
                  <a:lumMod val="76000"/>
                </a:schemeClr>
              </a:solidFill>
              <a:ea typeface="Calibri"/>
              <a:cs typeface="Calibri"/>
            </a:endParaRPr>
          </a:p>
          <a:p>
            <a:pPr lvl="1">
              <a:buFont typeface="Wingdings" pitchFamily="34" charset="0"/>
              <a:buChar char="ü"/>
            </a:pPr>
            <a:r>
              <a:rPr lang="en-US" sz="2000" b="1" dirty="0">
                <a:solidFill>
                  <a:schemeClr val="accent3">
                    <a:lumMod val="76000"/>
                  </a:schemeClr>
                </a:solidFill>
              </a:rPr>
              <a:t>Starting Reservoir</a:t>
            </a:r>
            <a:endParaRPr lang="en-US" sz="2000" b="1" dirty="0">
              <a:solidFill>
                <a:schemeClr val="accent3">
                  <a:lumMod val="76000"/>
                </a:schemeClr>
              </a:solidFill>
              <a:ea typeface="Calibri"/>
              <a:cs typeface="Calibri"/>
            </a:endParaRPr>
          </a:p>
          <a:p>
            <a:pPr lvl="1">
              <a:buFont typeface="Wingdings" pitchFamily="34" charset="0"/>
              <a:buChar char="ü"/>
            </a:pPr>
            <a:r>
              <a:rPr lang="en-US" sz="2000" b="1" dirty="0">
                <a:solidFill>
                  <a:schemeClr val="accent3">
                    <a:lumMod val="76000"/>
                  </a:schemeClr>
                </a:solidFill>
              </a:rPr>
              <a:t>Sphere</a:t>
            </a:r>
            <a:endParaRPr lang="en-US" sz="2000" b="1" dirty="0">
              <a:solidFill>
                <a:schemeClr val="accent3">
                  <a:lumMod val="76000"/>
                </a:schemeClr>
              </a:solidFill>
              <a:ea typeface="Calibri"/>
              <a:cs typeface="Calibri"/>
            </a:endParaRPr>
          </a:p>
          <a:p>
            <a:pPr lvl="1">
              <a:buFont typeface="Wingdings" pitchFamily="34" charset="0"/>
              <a:buChar char="ü"/>
            </a:pPr>
            <a:r>
              <a:rPr lang="en-US" sz="2000" b="1" dirty="0">
                <a:solidFill>
                  <a:schemeClr val="accent3">
                    <a:lumMod val="76000"/>
                  </a:schemeClr>
                </a:solidFill>
              </a:rPr>
              <a:t>Flux Movement</a:t>
            </a:r>
            <a:endParaRPr lang="en-US" sz="2000" b="1" dirty="0">
              <a:solidFill>
                <a:schemeClr val="accent3">
                  <a:lumMod val="76000"/>
                </a:schemeClr>
              </a:solidFill>
              <a:ea typeface="Calibri"/>
              <a:cs typeface="Calibri"/>
            </a:endParaRPr>
          </a:p>
          <a:p>
            <a:pPr>
              <a:buAutoNum type="arabicParenR"/>
            </a:pPr>
            <a:r>
              <a:rPr lang="en-US" sz="2000" dirty="0">
                <a:solidFill>
                  <a:schemeClr val="accent1"/>
                </a:solidFill>
                <a:ea typeface="Calibri"/>
                <a:cs typeface="Calibri"/>
              </a:rPr>
              <a:t>Find the next reservoir. </a:t>
            </a:r>
          </a:p>
          <a:p>
            <a:pPr>
              <a:buAutoNum type="arabicParenR"/>
            </a:pPr>
            <a:r>
              <a:rPr lang="en-US" sz="2000" dirty="0">
                <a:solidFill>
                  <a:schemeClr val="accent4"/>
                </a:solidFill>
              </a:rPr>
              <a:t>Repeat steps 2-5 until you have reached the end of the data table. </a:t>
            </a:r>
            <a:endParaRPr lang="en-US" sz="2000" dirty="0">
              <a:solidFill>
                <a:schemeClr val="accent4"/>
              </a:solidFill>
              <a:ea typeface="Calibri"/>
              <a:cs typeface="Calibri"/>
            </a:endParaRPr>
          </a:p>
        </p:txBody>
      </p:sp>
      <p:pic>
        <p:nvPicPr>
          <p:cNvPr id="3" name="Picture 2" descr="A neon sign with a key">
            <a:extLst>
              <a:ext uri="{FF2B5EF4-FFF2-40B4-BE49-F238E27FC236}">
                <a16:creationId xmlns:a16="http://schemas.microsoft.com/office/drawing/2014/main" id="{09A65B0E-45F4-03A9-B714-8891F934CA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9432" y="4814504"/>
            <a:ext cx="4395449" cy="17576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CA8452-4E79-6770-5616-604D4F16EE1C}"/>
              </a:ext>
            </a:extLst>
          </p:cNvPr>
          <p:cNvSpPr txBox="1"/>
          <p:nvPr/>
        </p:nvSpPr>
        <p:spPr>
          <a:xfrm>
            <a:off x="6739481" y="2367568"/>
            <a:ext cx="1037023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US" sz="1050" i="1">
                <a:solidFill>
                  <a:prstClr val="white">
                    <a:lumMod val="49000"/>
                  </a:prstClr>
                </a:solidFill>
                <a:latin typeface="Comic Sans MS"/>
              </a:rPr>
              <a:t>Hydrosphere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C31808-54E7-3335-8071-880F9B374842}"/>
              </a:ext>
            </a:extLst>
          </p:cNvPr>
          <p:cNvSpPr txBox="1"/>
          <p:nvPr/>
        </p:nvSpPr>
        <p:spPr>
          <a:xfrm>
            <a:off x="6739480" y="2714259"/>
            <a:ext cx="1037023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US" sz="1050" i="1">
                <a:solidFill>
                  <a:prstClr val="white">
                    <a:lumMod val="49000"/>
                  </a:prstClr>
                </a:solidFill>
                <a:latin typeface="Comic Sans MS"/>
              </a:rPr>
              <a:t>Biosphere</a:t>
            </a:r>
            <a:endParaRPr lang="en-US">
              <a:solidFill>
                <a:prstClr val="white">
                  <a:lumMod val="49000"/>
                </a:prstClr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4C206DF-6FCC-B479-C197-C8993DA384DA}"/>
              </a:ext>
            </a:extLst>
          </p:cNvPr>
          <p:cNvCxnSpPr>
            <a:cxnSpLocks/>
          </p:cNvCxnSpPr>
          <p:nvPr/>
        </p:nvCxnSpPr>
        <p:spPr>
          <a:xfrm flipV="1">
            <a:off x="7435226" y="1381507"/>
            <a:ext cx="1476058" cy="17673"/>
          </a:xfrm>
          <a:prstGeom prst="straightConnector1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row: Curved Right 11">
            <a:extLst>
              <a:ext uri="{FF2B5EF4-FFF2-40B4-BE49-F238E27FC236}">
                <a16:creationId xmlns:a16="http://schemas.microsoft.com/office/drawing/2014/main" id="{888D6B7C-B483-2C7A-DBC9-46603B351E56}"/>
              </a:ext>
            </a:extLst>
          </p:cNvPr>
          <p:cNvSpPr/>
          <p:nvPr/>
        </p:nvSpPr>
        <p:spPr>
          <a:xfrm rot="900000">
            <a:off x="6948320" y="1162813"/>
            <a:ext cx="352797" cy="1658887"/>
          </a:xfrm>
          <a:prstGeom prst="curvedRightArrow">
            <a:avLst/>
          </a:prstGeom>
          <a:solidFill>
            <a:srgbClr val="00B0F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0A947A-5554-220C-2D2F-2F7779EF9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493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669840-7BE3-93B8-911D-8B822F237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2625A-D766-88EF-E8DC-910D958FF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63" y="278103"/>
            <a:ext cx="3790622" cy="704602"/>
          </a:xfrm>
        </p:spPr>
        <p:txBody>
          <a:bodyPr anchor="b">
            <a:normAutofit/>
          </a:bodyPr>
          <a:lstStyle/>
          <a:p>
            <a:r>
              <a:rPr lang="en-US" sz="3100"/>
              <a:t>Carbon Cycle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4FB48-F3C4-878E-2701-E598C3AEE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462" y="1141260"/>
            <a:ext cx="4134900" cy="985637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1600" b="1">
                <a:ea typeface="Calibri"/>
                <a:cs typeface="Calibri"/>
              </a:rPr>
              <a:t>Record Data and Map Data </a:t>
            </a:r>
          </a:p>
          <a:p>
            <a:pPr marL="0" indent="0" algn="ctr">
              <a:buNone/>
            </a:pPr>
            <a:endParaRPr lang="en-US" sz="1600" b="1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20D658B-B883-0DF5-D4F8-B5CF3B76D0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61965" y="6072626"/>
            <a:ext cx="740664" cy="1155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BF8E0CE-78FC-321E-F02C-4712F17D1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36109" y="1694387"/>
            <a:ext cx="740664" cy="887511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5059CF7-E40B-34FA-04B7-FC3A49DBD463}"/>
              </a:ext>
            </a:extLst>
          </p:cNvPr>
          <p:cNvCxnSpPr/>
          <p:nvPr/>
        </p:nvCxnSpPr>
        <p:spPr>
          <a:xfrm>
            <a:off x="468496" y="971561"/>
            <a:ext cx="3252527" cy="20703"/>
          </a:xfrm>
          <a:prstGeom prst="straightConnector1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1 2 3 round set neon sign | Premium Vector">
            <a:extLst>
              <a:ext uri="{FF2B5EF4-FFF2-40B4-BE49-F238E27FC236}">
                <a16:creationId xmlns:a16="http://schemas.microsoft.com/office/drawing/2014/main" id="{FF465C79-D4D2-7BC7-6D00-2FEBCC63F5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844" t="6198" r="15472" b="65207"/>
          <a:stretch>
            <a:fillRect/>
          </a:stretch>
        </p:blipFill>
        <p:spPr>
          <a:xfrm>
            <a:off x="5673710" y="4285129"/>
            <a:ext cx="3297889" cy="13201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F365CD-624E-AB8B-8292-A1521DA3F4E5}"/>
              </a:ext>
            </a:extLst>
          </p:cNvPr>
          <p:cNvSpPr txBox="1"/>
          <p:nvPr/>
        </p:nvSpPr>
        <p:spPr>
          <a:xfrm>
            <a:off x="4846672" y="907361"/>
            <a:ext cx="375285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ea typeface="Calibri"/>
                <a:cs typeface="Calibri"/>
              </a:rPr>
              <a:t>Data Interpretations: Pre-Industrial </a:t>
            </a:r>
          </a:p>
        </p:txBody>
      </p:sp>
      <p:pic>
        <p:nvPicPr>
          <p:cNvPr id="7" name="Picture 6" descr="Picture, Picture">
            <a:extLst>
              <a:ext uri="{FF2B5EF4-FFF2-40B4-BE49-F238E27FC236}">
                <a16:creationId xmlns:a16="http://schemas.microsoft.com/office/drawing/2014/main" id="{5D8B740D-5EDE-1A96-A6E6-283DE5148E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83" y="2150403"/>
            <a:ext cx="4616434" cy="33104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19E01D-0073-E924-C547-D2C98CC91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A627354-8ED9-5E52-ABF6-96BD5EE4D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60512"/>
              </p:ext>
            </p:extLst>
          </p:nvPr>
        </p:nvGraphicFramePr>
        <p:xfrm>
          <a:off x="4938712" y="1850758"/>
          <a:ext cx="3809696" cy="2027336"/>
        </p:xfrm>
        <a:graphic>
          <a:graphicData uri="http://schemas.openxmlformats.org/drawingml/2006/table">
            <a:tbl>
              <a:tblPr firstRow="1" firstCol="1" bandRow="1"/>
              <a:tblGrid>
                <a:gridCol w="1130547">
                  <a:extLst>
                    <a:ext uri="{9D8B030D-6E8A-4147-A177-3AD203B41FA5}">
                      <a16:colId xmlns:a16="http://schemas.microsoft.com/office/drawing/2014/main" val="62812196"/>
                    </a:ext>
                  </a:extLst>
                </a:gridCol>
                <a:gridCol w="1011424">
                  <a:extLst>
                    <a:ext uri="{9D8B030D-6E8A-4147-A177-3AD203B41FA5}">
                      <a16:colId xmlns:a16="http://schemas.microsoft.com/office/drawing/2014/main" val="1999604369"/>
                    </a:ext>
                  </a:extLst>
                </a:gridCol>
                <a:gridCol w="876567">
                  <a:extLst>
                    <a:ext uri="{9D8B030D-6E8A-4147-A177-3AD203B41FA5}">
                      <a16:colId xmlns:a16="http://schemas.microsoft.com/office/drawing/2014/main" val="2475795186"/>
                    </a:ext>
                  </a:extLst>
                </a:gridCol>
                <a:gridCol w="791158">
                  <a:extLst>
                    <a:ext uri="{9D8B030D-6E8A-4147-A177-3AD203B41FA5}">
                      <a16:colId xmlns:a16="http://schemas.microsoft.com/office/drawing/2014/main" val="1723718108"/>
                    </a:ext>
                  </a:extLst>
                </a:gridCol>
              </a:tblGrid>
              <a:tr h="611172">
                <a:tc>
                  <a:txBody>
                    <a:bodyPr/>
                    <a:lstStyle/>
                    <a:p>
                      <a:pPr marR="0" indent="0" algn="ctr" fontAlgn="base">
                        <a:buNone/>
                      </a:pPr>
                      <a:r>
                        <a:rPr lang="en-US" sz="1200" b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Sphere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fontAlgn="base">
                        <a:buNone/>
                      </a:pPr>
                      <a:r>
                        <a:rPr lang="en-US" sz="1200" b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Round 1 (Your results)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fontAlgn="base">
                        <a:buNone/>
                      </a:pPr>
                      <a:r>
                        <a:rPr lang="en-US" sz="1200" b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Round 1 (Class totals)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fontAlgn="base">
                        <a:buNone/>
                      </a:pPr>
                      <a:r>
                        <a:rPr lang="en-US" sz="1200" b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Global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6596812"/>
                  </a:ext>
                </a:extLst>
              </a:tr>
              <a:tr h="300634">
                <a:tc>
                  <a:txBody>
                    <a:bodyPr/>
                    <a:lstStyle/>
                    <a:p>
                      <a:pPr marR="0" indent="0" algn="ctr" fontAlgn="base"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Atmosphere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590 GtC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5342239"/>
                  </a:ext>
                </a:extLst>
              </a:tr>
              <a:tr h="407448">
                <a:tc>
                  <a:txBody>
                    <a:bodyPr/>
                    <a:lstStyle/>
                    <a:p>
                      <a:pPr marR="0" indent="0" algn="ctr" fontAlgn="base"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Hydrosphere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38,000 GtC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0742731"/>
                  </a:ext>
                </a:extLst>
              </a:tr>
              <a:tr h="407448">
                <a:tc>
                  <a:txBody>
                    <a:bodyPr/>
                    <a:lstStyle/>
                    <a:p>
                      <a:pPr marR="0" indent="0" algn="ctr" fontAlgn="base"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Biosphere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100,000 GtC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5234909"/>
                  </a:ext>
                </a:extLst>
              </a:tr>
              <a:tr h="300634">
                <a:tc>
                  <a:txBody>
                    <a:bodyPr/>
                    <a:lstStyle/>
                    <a:p>
                      <a:pPr marR="0" indent="0" algn="ctr" fontAlgn="base"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Geosphere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2,000 </a:t>
                      </a:r>
                      <a:r>
                        <a:rPr lang="en-US" sz="1200" dirty="0" err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GtC</a:t>
                      </a:r>
                      <a:endParaRPr lang="en-US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9850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01706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F16E4F-70D1-78E2-6571-5A4E1E7EB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0B8AB-6CDD-010A-BD12-4F21A490B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63" y="278103"/>
            <a:ext cx="3790622" cy="704602"/>
          </a:xfrm>
        </p:spPr>
        <p:txBody>
          <a:bodyPr anchor="b">
            <a:normAutofit/>
          </a:bodyPr>
          <a:lstStyle/>
          <a:p>
            <a:r>
              <a:rPr lang="en-US" sz="3100"/>
              <a:t>Carbon Cycle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0E9F7F-40E4-88F0-22F0-65CD16DE6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462" y="1141260"/>
            <a:ext cx="4134900" cy="985637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1600" b="1">
                <a:ea typeface="Calibri"/>
                <a:cs typeface="Calibri"/>
              </a:rPr>
              <a:t>Record Data and Map Data </a:t>
            </a:r>
          </a:p>
          <a:p>
            <a:pPr marL="0" indent="0" algn="ctr">
              <a:buNone/>
            </a:pPr>
            <a:endParaRPr lang="en-US" sz="1600" b="1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EA9834-848F-5357-A4FA-995EEC427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61965" y="6072626"/>
            <a:ext cx="740664" cy="1155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13E4F0-E9AD-F2D9-9F56-F0F051358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36109" y="1694387"/>
            <a:ext cx="740664" cy="887511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CEA27D6-3F73-45E0-F598-C5D1A6867656}"/>
              </a:ext>
            </a:extLst>
          </p:cNvPr>
          <p:cNvCxnSpPr/>
          <p:nvPr/>
        </p:nvCxnSpPr>
        <p:spPr>
          <a:xfrm>
            <a:off x="468496" y="971561"/>
            <a:ext cx="3252527" cy="20703"/>
          </a:xfrm>
          <a:prstGeom prst="straightConnector1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1 2 3 round set neon sign | Premium Vector">
            <a:extLst>
              <a:ext uri="{FF2B5EF4-FFF2-40B4-BE49-F238E27FC236}">
                <a16:creationId xmlns:a16="http://schemas.microsoft.com/office/drawing/2014/main" id="{47E3F2D6-AC33-D410-B241-1298A58C3D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44" t="6198" r="15472" b="65207"/>
          <a:stretch>
            <a:fillRect/>
          </a:stretch>
        </p:blipFill>
        <p:spPr>
          <a:xfrm>
            <a:off x="5673710" y="4285129"/>
            <a:ext cx="3297889" cy="13201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1CEF6E-81E5-EB55-1F9D-74122F4D569B}"/>
              </a:ext>
            </a:extLst>
          </p:cNvPr>
          <p:cNvSpPr txBox="1"/>
          <p:nvPr/>
        </p:nvSpPr>
        <p:spPr>
          <a:xfrm>
            <a:off x="4846672" y="907361"/>
            <a:ext cx="375285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>
                <a:ea typeface="Calibri"/>
                <a:cs typeface="Calibri"/>
              </a:rPr>
              <a:t>Data Interpretations</a:t>
            </a:r>
          </a:p>
        </p:txBody>
      </p:sp>
      <p:pic>
        <p:nvPicPr>
          <p:cNvPr id="7" name="Picture 6" descr="Picture, Picture">
            <a:extLst>
              <a:ext uri="{FF2B5EF4-FFF2-40B4-BE49-F238E27FC236}">
                <a16:creationId xmlns:a16="http://schemas.microsoft.com/office/drawing/2014/main" id="{996C3C2B-A914-7818-C350-6EFB16ECE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533" y="312078"/>
            <a:ext cx="8074009" cy="582507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CE901E-0F8E-852B-9B48-1F9EB2E15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176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A7B8A-A2C0-5B88-4534-70C82DBF8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E9AD11-95C6-E4DD-9E32-DED614580E54}"/>
              </a:ext>
            </a:extLst>
          </p:cNvPr>
          <p:cNvSpPr txBox="1"/>
          <p:nvPr/>
        </p:nvSpPr>
        <p:spPr>
          <a:xfrm>
            <a:off x="1752259" y="6610713"/>
            <a:ext cx="569598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>
                <a:ea typeface="+mn-lt"/>
                <a:cs typeface="+mn-lt"/>
              </a:rPr>
              <a:t>https://mynasadata.larc.nasa.gov/basic-page/about-earth-system-background-information</a:t>
            </a:r>
            <a:endParaRPr lang="en-US" sz="1100">
              <a:ea typeface="Calibri"/>
              <a:cs typeface="Calibri"/>
            </a:endParaRPr>
          </a:p>
        </p:txBody>
      </p:sp>
      <p:pic>
        <p:nvPicPr>
          <p:cNvPr id="2" name="Picture 1" descr="A graph showing the atmosphere of ice age&#10;&#10;AI-generated content may be incorrect.">
            <a:extLst>
              <a:ext uri="{FF2B5EF4-FFF2-40B4-BE49-F238E27FC236}">
                <a16:creationId xmlns:a16="http://schemas.microsoft.com/office/drawing/2014/main" id="{6A33044C-B64E-09A4-1D71-8A9E2AD22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525" y="-2729"/>
            <a:ext cx="6094570" cy="68799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650AEF3-2682-4F54-A638-319D7668CABD}"/>
              </a:ext>
            </a:extLst>
          </p:cNvPr>
          <p:cNvSpPr/>
          <p:nvPr/>
        </p:nvSpPr>
        <p:spPr>
          <a:xfrm>
            <a:off x="5190565" y="116541"/>
            <a:ext cx="2151529" cy="61726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16F925-C4C1-453A-95BE-2A5DA94F7B92}"/>
              </a:ext>
            </a:extLst>
          </p:cNvPr>
          <p:cNvSpPr txBox="1"/>
          <p:nvPr/>
        </p:nvSpPr>
        <p:spPr>
          <a:xfrm>
            <a:off x="3061204" y="322729"/>
            <a:ext cx="17844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latin typeface="Agency FB" panose="020B0503020202020204" pitchFamily="34" charset="0"/>
              </a:rPr>
              <a:t>1700-2023</a:t>
            </a:r>
          </a:p>
          <a:p>
            <a:r>
              <a:rPr lang="en-US" sz="3200" b="1">
                <a:latin typeface="Agency FB" panose="020B0503020202020204" pitchFamily="34" charset="0"/>
              </a:rPr>
              <a:t>Predictions</a:t>
            </a:r>
          </a:p>
        </p:txBody>
      </p:sp>
      <p:pic>
        <p:nvPicPr>
          <p:cNvPr id="6" name="Picture 5" descr="1 2 3 round set neon sign | Premium Vector">
            <a:extLst>
              <a:ext uri="{FF2B5EF4-FFF2-40B4-BE49-F238E27FC236}">
                <a16:creationId xmlns:a16="http://schemas.microsoft.com/office/drawing/2014/main" id="{C038CAF4-011B-4FDF-BDCA-6F9C1B073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015" y="322729"/>
            <a:ext cx="2151529" cy="1015328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C6D2DE-72C8-A962-58F3-D3C2A9A04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25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E8A4D-E989-BF37-0090-5C0524009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B9E74E1-848E-1B04-A941-668A76C57FD2}"/>
              </a:ext>
            </a:extLst>
          </p:cNvPr>
          <p:cNvSpPr txBox="1"/>
          <p:nvPr/>
        </p:nvSpPr>
        <p:spPr>
          <a:xfrm>
            <a:off x="1752259" y="6610713"/>
            <a:ext cx="569598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>
                <a:ea typeface="+mn-lt"/>
                <a:cs typeface="+mn-lt"/>
              </a:rPr>
              <a:t>https://mynasadata.larc.nasa.gov/basic-page/about-earth-system-background-information</a:t>
            </a:r>
            <a:endParaRPr lang="en-US" sz="1100"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5E2B51-A9BB-1B48-44D6-2B0C36DF65F7}"/>
              </a:ext>
            </a:extLst>
          </p:cNvPr>
          <p:cNvSpPr txBox="1"/>
          <p:nvPr/>
        </p:nvSpPr>
        <p:spPr>
          <a:xfrm>
            <a:off x="196571" y="244147"/>
            <a:ext cx="8741792" cy="14619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ea typeface="Calibri"/>
                <a:cs typeface="Calibri"/>
              </a:rPr>
              <a:t>Round 2 - Data Predictions</a:t>
            </a:r>
            <a:endParaRPr lang="en-US" sz="2800"/>
          </a:p>
          <a:p>
            <a:pPr algn="ctr"/>
            <a:r>
              <a:rPr lang="en-US" sz="1400" b="1">
                <a:latin typeface="Cambria"/>
                <a:ea typeface="Cambria"/>
                <a:cs typeface="Calibri"/>
              </a:rPr>
              <a:t>Using the data presented in the graph earlier make some predictions. </a:t>
            </a:r>
            <a:endParaRPr lang="en-US" sz="1400">
              <a:latin typeface="Cambria"/>
              <a:ea typeface="Cambria"/>
              <a:cs typeface="Calibri"/>
            </a:endParaRPr>
          </a:p>
          <a:p>
            <a:pPr algn="ctr">
              <a:buFont typeface="Arial"/>
              <a:buChar char="•"/>
            </a:pPr>
            <a:endParaRPr lang="en-US" sz="1400">
              <a:latin typeface="Cambria"/>
              <a:ea typeface="Cambria"/>
              <a:cs typeface="Calibri"/>
            </a:endParaRPr>
          </a:p>
          <a:p>
            <a:pPr algn="ctr"/>
            <a:r>
              <a:rPr lang="en-US" sz="1100" b="1">
                <a:latin typeface="Cambria"/>
                <a:ea typeface="Cambria"/>
                <a:cs typeface="Calibri"/>
              </a:rPr>
              <a:t>1- </a:t>
            </a:r>
            <a:r>
              <a:rPr lang="en-US" sz="1100">
                <a:solidFill>
                  <a:srgbClr val="F79546"/>
                </a:solidFill>
                <a:latin typeface="Cambria"/>
                <a:ea typeface="Cambria"/>
                <a:cs typeface="Calibri"/>
              </a:rPr>
              <a:t>Predict</a:t>
            </a:r>
            <a:r>
              <a:rPr lang="en-US" sz="1100">
                <a:latin typeface="Cambria"/>
                <a:ea typeface="Cambria"/>
                <a:cs typeface="Calibri"/>
              </a:rPr>
              <a:t> which sphere your carbon atom will journey to the most during the carbon cycle game during </a:t>
            </a:r>
            <a:endParaRPr lang="en-US" sz="1100">
              <a:solidFill>
                <a:srgbClr val="000000"/>
              </a:solidFill>
              <a:latin typeface="Cambria"/>
              <a:ea typeface="Cambria"/>
              <a:cs typeface="Calibri"/>
            </a:endParaRPr>
          </a:p>
          <a:p>
            <a:pPr algn="ctr"/>
            <a:endParaRPr lang="en-US" sz="1100">
              <a:latin typeface="Cambria"/>
              <a:ea typeface="Cambria"/>
              <a:cs typeface="Calibri"/>
            </a:endParaRPr>
          </a:p>
          <a:p>
            <a:pPr marL="685800" lvl="1" indent="-228600" algn="ctr">
              <a:buAutoNum type="alphaLcPeriod"/>
            </a:pPr>
            <a:r>
              <a:rPr lang="en-US" sz="1100">
                <a:latin typeface="Cambria"/>
                <a:ea typeface="Cambria"/>
                <a:cs typeface="Calibri"/>
              </a:rPr>
              <a:t>Round 2: 1700-2030 ___________________________    b.   ...</a:t>
            </a:r>
          </a:p>
        </p:txBody>
      </p:sp>
      <p:pic>
        <p:nvPicPr>
          <p:cNvPr id="8" name="Content Placeholder 7" descr="A diagram of different types of matter&#10;&#10;AI-generated content may be incorrect.">
            <a:extLst>
              <a:ext uri="{FF2B5EF4-FFF2-40B4-BE49-F238E27FC236}">
                <a16:creationId xmlns:a16="http://schemas.microsoft.com/office/drawing/2014/main" id="{B27320A2-4E28-45E8-17E5-4A622E0910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419" y="1710532"/>
            <a:ext cx="7780542" cy="444822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840372-7F18-D066-2B4D-AE8BE3237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864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0FDBA-7F2A-7ADA-0C09-8886C9758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een text on a white background&#10;&#10;AI-generated content may be incorrect.">
            <a:extLst>
              <a:ext uri="{FF2B5EF4-FFF2-40B4-BE49-F238E27FC236}">
                <a16:creationId xmlns:a16="http://schemas.microsoft.com/office/drawing/2014/main" id="{98A35D1A-0D43-92A7-97E5-0F627FB95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148" y="420516"/>
            <a:ext cx="4615336" cy="1347463"/>
          </a:xfrm>
          <a:prstGeom prst="rect">
            <a:avLst/>
          </a:prstGeom>
        </p:spPr>
      </p:pic>
      <p:pic>
        <p:nvPicPr>
          <p:cNvPr id="5" name="Picture 4" descr="A white rectangular table with black text&#10;&#10;AI-generated content may be incorrect.">
            <a:extLst>
              <a:ext uri="{FF2B5EF4-FFF2-40B4-BE49-F238E27FC236}">
                <a16:creationId xmlns:a16="http://schemas.microsoft.com/office/drawing/2014/main" id="{09C45EB0-919A-09DC-9629-A3D535EF9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344" y="2099585"/>
            <a:ext cx="4619625" cy="12287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DD7D80-DFAA-49A3-66B0-664D1E682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63" y="278103"/>
            <a:ext cx="3790622" cy="704602"/>
          </a:xfrm>
        </p:spPr>
        <p:txBody>
          <a:bodyPr anchor="b">
            <a:normAutofit/>
          </a:bodyPr>
          <a:lstStyle/>
          <a:p>
            <a:r>
              <a:rPr lang="en-US" sz="3100"/>
              <a:t>Carbon Cycle Game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243C06F-B629-4F66-86D9-3B57C579AA11}"/>
              </a:ext>
            </a:extLst>
          </p:cNvPr>
          <p:cNvCxnSpPr/>
          <p:nvPr/>
        </p:nvCxnSpPr>
        <p:spPr>
          <a:xfrm>
            <a:off x="468496" y="971561"/>
            <a:ext cx="3252527" cy="20703"/>
          </a:xfrm>
          <a:prstGeom prst="straightConnector1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row: Curved Right 13">
            <a:extLst>
              <a:ext uri="{FF2B5EF4-FFF2-40B4-BE49-F238E27FC236}">
                <a16:creationId xmlns:a16="http://schemas.microsoft.com/office/drawing/2014/main" id="{6FEFF2AA-A8F6-402B-344F-E975B73E35F9}"/>
              </a:ext>
            </a:extLst>
          </p:cNvPr>
          <p:cNvSpPr/>
          <p:nvPr/>
        </p:nvSpPr>
        <p:spPr>
          <a:xfrm rot="20520000">
            <a:off x="4389935" y="579844"/>
            <a:ext cx="465032" cy="2201831"/>
          </a:xfrm>
          <a:prstGeom prst="curvedRightArrow">
            <a:avLst/>
          </a:prstGeom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Arrow: Curved Right 15">
            <a:extLst>
              <a:ext uri="{FF2B5EF4-FFF2-40B4-BE49-F238E27FC236}">
                <a16:creationId xmlns:a16="http://schemas.microsoft.com/office/drawing/2014/main" id="{D114E2A0-E612-4396-BD2F-B6925A9BE5A8}"/>
              </a:ext>
            </a:extLst>
          </p:cNvPr>
          <p:cNvSpPr/>
          <p:nvPr/>
        </p:nvSpPr>
        <p:spPr>
          <a:xfrm rot="20220000" flipH="1">
            <a:off x="8448001" y="758411"/>
            <a:ext cx="467857" cy="1844698"/>
          </a:xfrm>
          <a:prstGeom prst="curvedRightArrow">
            <a:avLst/>
          </a:prstGeom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8E2F60B-2140-2776-499A-71B8941F739C}"/>
              </a:ext>
            </a:extLst>
          </p:cNvPr>
          <p:cNvCxnSpPr>
            <a:cxnSpLocks/>
          </p:cNvCxnSpPr>
          <p:nvPr/>
        </p:nvCxnSpPr>
        <p:spPr>
          <a:xfrm flipV="1">
            <a:off x="4516934" y="847765"/>
            <a:ext cx="4157698" cy="28507"/>
          </a:xfrm>
          <a:prstGeom prst="straightConnector1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C1FA662-0DCF-E23A-3AF1-48CC5B58866B}"/>
              </a:ext>
            </a:extLst>
          </p:cNvPr>
          <p:cNvCxnSpPr>
            <a:cxnSpLocks/>
          </p:cNvCxnSpPr>
          <p:nvPr/>
        </p:nvCxnSpPr>
        <p:spPr>
          <a:xfrm>
            <a:off x="7052313" y="1150583"/>
            <a:ext cx="1145552" cy="6932"/>
          </a:xfrm>
          <a:prstGeom prst="straightConnector1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C5AE7B4-C078-EDF4-D3B1-D7285D1515A2}"/>
              </a:ext>
            </a:extLst>
          </p:cNvPr>
          <p:cNvCxnSpPr>
            <a:cxnSpLocks/>
          </p:cNvCxnSpPr>
          <p:nvPr/>
        </p:nvCxnSpPr>
        <p:spPr>
          <a:xfrm flipV="1">
            <a:off x="4499179" y="1576522"/>
            <a:ext cx="1476058" cy="17673"/>
          </a:xfrm>
          <a:prstGeom prst="straightConnector1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rrow: Curved Right 21">
            <a:extLst>
              <a:ext uri="{FF2B5EF4-FFF2-40B4-BE49-F238E27FC236}">
                <a16:creationId xmlns:a16="http://schemas.microsoft.com/office/drawing/2014/main" id="{2DCD4E48-36C7-9EDD-00CF-40F9FE4BFC52}"/>
              </a:ext>
            </a:extLst>
          </p:cNvPr>
          <p:cNvSpPr/>
          <p:nvPr/>
        </p:nvSpPr>
        <p:spPr>
          <a:xfrm rot="-900000" flipH="1">
            <a:off x="6158041" y="1370487"/>
            <a:ext cx="513933" cy="1431372"/>
          </a:xfrm>
          <a:prstGeom prst="curvedRightArrow">
            <a:avLst/>
          </a:prstGeom>
          <a:solidFill>
            <a:srgbClr val="00B0F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E5E123-6BFB-5ED9-373F-3DAA4149367B}"/>
              </a:ext>
            </a:extLst>
          </p:cNvPr>
          <p:cNvSpPr txBox="1"/>
          <p:nvPr/>
        </p:nvSpPr>
        <p:spPr>
          <a:xfrm>
            <a:off x="5092695" y="2356735"/>
            <a:ext cx="1448719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49000"/>
                  </a:prstClr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Ocean's Surface</a:t>
            </a:r>
            <a:endParaRPr kumimoji="0" lang="en-US" sz="1050" b="0" i="1" u="none" strike="noStrike" kern="1200" cap="none" spc="0" normalizeH="0" baseline="0" noProof="0">
              <a:ln>
                <a:noFill/>
              </a:ln>
              <a:solidFill>
                <a:prstClr val="white">
                  <a:lumMod val="49000"/>
                </a:prstClr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ECB69E4-82BB-C51C-A7E8-42A0DDEF1793}"/>
              </a:ext>
            </a:extLst>
          </p:cNvPr>
          <p:cNvSpPr txBox="1"/>
          <p:nvPr/>
        </p:nvSpPr>
        <p:spPr>
          <a:xfrm>
            <a:off x="7760173" y="2367568"/>
            <a:ext cx="1269696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49000"/>
                  </a:prstClr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Photosynthesis</a:t>
            </a:r>
            <a:endParaRPr kumimoji="0" lang="en-US" sz="1050" b="0" i="1" u="none" strike="noStrike" kern="1200" cap="none" spc="0" normalizeH="0" baseline="0" noProof="0">
              <a:ln>
                <a:noFill/>
              </a:ln>
              <a:solidFill>
                <a:prstClr val="white">
                  <a:lumMod val="49000"/>
                </a:prstClr>
              </a:solidFill>
              <a:effectLst/>
              <a:uLnTx/>
              <a:uFillTx/>
              <a:latin typeface="Comic Sans MS"/>
              <a:ea typeface="Calibri"/>
              <a:cs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33613A-1966-FEFD-CE71-4EADE752C334}"/>
              </a:ext>
            </a:extLst>
          </p:cNvPr>
          <p:cNvSpPr txBox="1"/>
          <p:nvPr/>
        </p:nvSpPr>
        <p:spPr>
          <a:xfrm>
            <a:off x="4908515" y="2713868"/>
            <a:ext cx="1806440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kumimoji="0" lang="en-US" sz="1050" b="0" i="1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49000"/>
                  </a:prstClr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Marine </a:t>
            </a:r>
            <a:r>
              <a:rPr lang="en-US" sz="1050" i="1">
                <a:solidFill>
                  <a:prstClr val="white">
                    <a:lumMod val="49000"/>
                  </a:prstClr>
                </a:solidFill>
                <a:latin typeface="Comic Sans MS"/>
              </a:rPr>
              <a:t>Plants and Animals</a:t>
            </a:r>
            <a:endParaRPr kumimoji="0" lang="en-US" sz="1050" b="0" i="1" u="none" strike="noStrike" kern="1200" cap="none" spc="0" normalizeH="0" baseline="0" noProof="0">
              <a:ln>
                <a:noFill/>
              </a:ln>
              <a:solidFill>
                <a:prstClr val="white">
                  <a:lumMod val="49000"/>
                </a:prstClr>
              </a:solidFill>
              <a:effectLst/>
              <a:uLnTx/>
              <a:uFillTx/>
              <a:latin typeface="Comic Sans MS"/>
              <a:ea typeface="Calibri"/>
              <a:cs typeface="Calibri"/>
            </a:endParaRP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BBF27C42-91C8-7613-3E46-5930B27B3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31" y="1037093"/>
            <a:ext cx="4453215" cy="480495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ea typeface="Calibri"/>
                <a:cs typeface="Calibri"/>
              </a:rPr>
              <a:t>Supplies needed:</a:t>
            </a:r>
            <a:r>
              <a:rPr lang="en-US" sz="1800" b="1" dirty="0">
                <a:solidFill>
                  <a:schemeClr val="accent4"/>
                </a:solidFill>
                <a:ea typeface="Calibri"/>
                <a:cs typeface="Calibri"/>
              </a:rPr>
              <a:t> Worksheet, Pencil, 1 Dice</a:t>
            </a:r>
          </a:p>
          <a:p>
            <a:pPr marL="0" indent="0">
              <a:buNone/>
            </a:pPr>
            <a:r>
              <a:rPr lang="en-US" sz="2000" b="1" dirty="0"/>
              <a:t>Instructions: </a:t>
            </a:r>
            <a:endParaRPr lang="en-US" sz="2000" dirty="0">
              <a:ea typeface="Calibri"/>
              <a:cs typeface="Calibri"/>
            </a:endParaRPr>
          </a:p>
          <a:p>
            <a:pPr>
              <a:buFont typeface="Arial" pitchFamily="34" charset="0"/>
              <a:buAutoNum type="arabicParenR"/>
            </a:pPr>
            <a:r>
              <a:rPr lang="en-US" sz="2000" dirty="0">
                <a:solidFill>
                  <a:srgbClr val="FF0000"/>
                </a:solidFill>
              </a:rPr>
              <a:t>Your STARTING RESERVOIR</a:t>
            </a:r>
            <a:r>
              <a:rPr lang="en-US" sz="2000" dirty="0">
                <a:solidFill>
                  <a:srgbClr val="FF0000"/>
                </a:solidFill>
                <a:ea typeface="Calibri"/>
                <a:cs typeface="Calibri"/>
              </a:rPr>
              <a:t> will be the paper you grabbed. </a:t>
            </a:r>
          </a:p>
          <a:p>
            <a:pPr>
              <a:buFont typeface="Arial" pitchFamily="34" charset="0"/>
              <a:buAutoNum type="arabicParenR"/>
            </a:pPr>
            <a:r>
              <a:rPr lang="en-US" sz="2000" dirty="0">
                <a:solidFill>
                  <a:schemeClr val="accent6"/>
                </a:solidFill>
              </a:rPr>
              <a:t>Find the reservoir. </a:t>
            </a:r>
            <a:endParaRPr lang="en-US" sz="2000" dirty="0">
              <a:solidFill>
                <a:schemeClr val="accent6"/>
              </a:solidFill>
              <a:ea typeface="Calibri"/>
              <a:cs typeface="Calibri"/>
            </a:endParaRPr>
          </a:p>
          <a:p>
            <a:pPr>
              <a:buAutoNum type="arabicParenR"/>
            </a:pPr>
            <a:r>
              <a:rPr lang="en-US" sz="2000" dirty="0">
                <a:solidFill>
                  <a:srgbClr val="FFC000"/>
                </a:solidFill>
              </a:rPr>
              <a:t>Roll the dice. </a:t>
            </a:r>
            <a:endParaRPr lang="en-US" sz="2000" dirty="0">
              <a:solidFill>
                <a:srgbClr val="FFC000"/>
              </a:solidFill>
              <a:ea typeface="Calibri"/>
              <a:cs typeface="Calibri"/>
            </a:endParaRPr>
          </a:p>
          <a:p>
            <a:pPr>
              <a:buAutoNum type="arabicParenR"/>
            </a:pPr>
            <a:r>
              <a:rPr lang="en-US" sz="2000" b="1" dirty="0">
                <a:solidFill>
                  <a:schemeClr val="accent3">
                    <a:lumMod val="76000"/>
                  </a:schemeClr>
                </a:solidFill>
              </a:rPr>
              <a:t>Record your data from that station:</a:t>
            </a:r>
            <a:endParaRPr lang="en-US" sz="2000" b="1" dirty="0">
              <a:solidFill>
                <a:schemeClr val="accent3">
                  <a:lumMod val="76000"/>
                </a:schemeClr>
              </a:solidFill>
              <a:ea typeface="Calibri"/>
              <a:cs typeface="Calibri"/>
            </a:endParaRPr>
          </a:p>
          <a:p>
            <a:pPr lvl="1">
              <a:buFont typeface="Wingdings" pitchFamily="34" charset="0"/>
              <a:buChar char="ü"/>
            </a:pPr>
            <a:r>
              <a:rPr lang="en-US" sz="2000" b="1" dirty="0">
                <a:solidFill>
                  <a:schemeClr val="accent3">
                    <a:lumMod val="76000"/>
                  </a:schemeClr>
                </a:solidFill>
              </a:rPr>
              <a:t>Starting Reservoir</a:t>
            </a:r>
            <a:endParaRPr lang="en-US" sz="2000" b="1" dirty="0">
              <a:solidFill>
                <a:schemeClr val="accent3">
                  <a:lumMod val="76000"/>
                </a:schemeClr>
              </a:solidFill>
              <a:ea typeface="Calibri"/>
              <a:cs typeface="Calibri"/>
            </a:endParaRPr>
          </a:p>
          <a:p>
            <a:pPr lvl="1">
              <a:buFont typeface="Wingdings" pitchFamily="34" charset="0"/>
              <a:buChar char="ü"/>
            </a:pPr>
            <a:r>
              <a:rPr lang="en-US" sz="2000" b="1" dirty="0">
                <a:solidFill>
                  <a:schemeClr val="accent3">
                    <a:lumMod val="76000"/>
                  </a:schemeClr>
                </a:solidFill>
              </a:rPr>
              <a:t>Sphere</a:t>
            </a:r>
            <a:endParaRPr lang="en-US" sz="2000" b="1" dirty="0">
              <a:solidFill>
                <a:schemeClr val="accent3">
                  <a:lumMod val="76000"/>
                </a:schemeClr>
              </a:solidFill>
              <a:ea typeface="Calibri"/>
              <a:cs typeface="Calibri"/>
            </a:endParaRPr>
          </a:p>
          <a:p>
            <a:pPr lvl="1">
              <a:buFont typeface="Wingdings" pitchFamily="34" charset="0"/>
              <a:buChar char="ü"/>
            </a:pPr>
            <a:r>
              <a:rPr lang="en-US" sz="2000" b="1" dirty="0">
                <a:solidFill>
                  <a:schemeClr val="accent3">
                    <a:lumMod val="76000"/>
                  </a:schemeClr>
                </a:solidFill>
              </a:rPr>
              <a:t>Flux Movement</a:t>
            </a:r>
            <a:endParaRPr lang="en-US" sz="2000" b="1" dirty="0">
              <a:solidFill>
                <a:schemeClr val="accent3">
                  <a:lumMod val="76000"/>
                </a:schemeClr>
              </a:solidFill>
              <a:ea typeface="Calibri"/>
              <a:cs typeface="Calibri"/>
            </a:endParaRPr>
          </a:p>
          <a:p>
            <a:pPr>
              <a:buAutoNum type="arabicParenR"/>
            </a:pPr>
            <a:r>
              <a:rPr lang="en-US" sz="2000" dirty="0">
                <a:solidFill>
                  <a:schemeClr val="accent1"/>
                </a:solidFill>
                <a:ea typeface="Calibri"/>
                <a:cs typeface="Calibri"/>
              </a:rPr>
              <a:t>Find the next reservoir. </a:t>
            </a:r>
          </a:p>
          <a:p>
            <a:pPr>
              <a:buAutoNum type="arabicParenR"/>
            </a:pPr>
            <a:r>
              <a:rPr lang="en-US" sz="2000" dirty="0">
                <a:solidFill>
                  <a:schemeClr val="accent4"/>
                </a:solidFill>
              </a:rPr>
              <a:t>Repeat steps 2-5 until you have reached the end of the data table. </a:t>
            </a:r>
            <a:endParaRPr lang="en-US" sz="2000" dirty="0">
              <a:solidFill>
                <a:schemeClr val="accent4"/>
              </a:solidFill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52F3B5-CD1B-035B-88F8-57070D891A22}"/>
              </a:ext>
            </a:extLst>
          </p:cNvPr>
          <p:cNvSpPr txBox="1"/>
          <p:nvPr/>
        </p:nvSpPr>
        <p:spPr>
          <a:xfrm>
            <a:off x="6739481" y="2367568"/>
            <a:ext cx="1037023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US" sz="1050" i="1">
                <a:solidFill>
                  <a:prstClr val="white">
                    <a:lumMod val="49000"/>
                  </a:prstClr>
                </a:solidFill>
                <a:latin typeface="Comic Sans MS"/>
              </a:rPr>
              <a:t>Hydrosphere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0BF00C-8770-8FC5-751B-FC0D4B7F64CB}"/>
              </a:ext>
            </a:extLst>
          </p:cNvPr>
          <p:cNvSpPr txBox="1"/>
          <p:nvPr/>
        </p:nvSpPr>
        <p:spPr>
          <a:xfrm>
            <a:off x="6739480" y="2714259"/>
            <a:ext cx="1037023" cy="25391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en-US" sz="1050" i="1">
                <a:solidFill>
                  <a:prstClr val="white">
                    <a:lumMod val="49000"/>
                  </a:prstClr>
                </a:solidFill>
                <a:latin typeface="Comic Sans MS"/>
              </a:rPr>
              <a:t>Biosphere</a:t>
            </a:r>
            <a:endParaRPr lang="en-US">
              <a:solidFill>
                <a:prstClr val="white">
                  <a:lumMod val="49000"/>
                </a:prstClr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D4BAC51-DDA1-FA14-46F0-729600DC3376}"/>
              </a:ext>
            </a:extLst>
          </p:cNvPr>
          <p:cNvCxnSpPr>
            <a:cxnSpLocks/>
          </p:cNvCxnSpPr>
          <p:nvPr/>
        </p:nvCxnSpPr>
        <p:spPr>
          <a:xfrm flipV="1">
            <a:off x="7435226" y="1381507"/>
            <a:ext cx="1476058" cy="17673"/>
          </a:xfrm>
          <a:prstGeom prst="straightConnector1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row: Curved Right 11">
            <a:extLst>
              <a:ext uri="{FF2B5EF4-FFF2-40B4-BE49-F238E27FC236}">
                <a16:creationId xmlns:a16="http://schemas.microsoft.com/office/drawing/2014/main" id="{C4913C83-6974-C79C-ECC4-D3F5BED3AF18}"/>
              </a:ext>
            </a:extLst>
          </p:cNvPr>
          <p:cNvSpPr/>
          <p:nvPr/>
        </p:nvSpPr>
        <p:spPr>
          <a:xfrm rot="900000">
            <a:off x="6948320" y="1162813"/>
            <a:ext cx="352797" cy="1658887"/>
          </a:xfrm>
          <a:prstGeom prst="curvedRightArrow">
            <a:avLst/>
          </a:prstGeom>
          <a:solidFill>
            <a:srgbClr val="00B0F0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 descr="1 2 3 round set neon sign | Premium Vector">
            <a:extLst>
              <a:ext uri="{FF2B5EF4-FFF2-40B4-BE49-F238E27FC236}">
                <a16:creationId xmlns:a16="http://schemas.microsoft.com/office/drawing/2014/main" id="{7BF310C6-EF71-1FA1-2AE4-55C5E9C00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3683" y="4649870"/>
            <a:ext cx="4238625" cy="200025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865C7A-116A-E2B2-0F1D-D29ED4D54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9323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507304-791F-82D4-1AF8-32E339D1E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30F5E-6A2C-FA6D-1748-D87D7ECC9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63" y="278103"/>
            <a:ext cx="3790622" cy="704602"/>
          </a:xfrm>
        </p:spPr>
        <p:txBody>
          <a:bodyPr anchor="b">
            <a:normAutofit/>
          </a:bodyPr>
          <a:lstStyle/>
          <a:p>
            <a:r>
              <a:rPr lang="en-US" sz="3100"/>
              <a:t>Carbon Cycle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86B5A-1342-97BE-2AAE-AACF11553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462" y="1141260"/>
            <a:ext cx="4134900" cy="985637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1600" b="1">
                <a:ea typeface="Calibri"/>
                <a:cs typeface="Calibri"/>
              </a:rPr>
              <a:t>Record Data and Map Data </a:t>
            </a:r>
          </a:p>
          <a:p>
            <a:pPr marL="0" indent="0" algn="ctr">
              <a:buNone/>
            </a:pPr>
            <a:endParaRPr lang="en-US" sz="1600" b="1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12F46C-58B2-FFF9-5A8F-99986701C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61965" y="6072626"/>
            <a:ext cx="740664" cy="11559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A68A90B-E288-DF3A-C1CC-0F5899FA9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336109" y="1694387"/>
            <a:ext cx="740664" cy="887511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F9F4D39-DDEE-DEE5-24F0-A27CEC232DA1}"/>
              </a:ext>
            </a:extLst>
          </p:cNvPr>
          <p:cNvCxnSpPr/>
          <p:nvPr/>
        </p:nvCxnSpPr>
        <p:spPr>
          <a:xfrm>
            <a:off x="468496" y="971561"/>
            <a:ext cx="3252527" cy="20703"/>
          </a:xfrm>
          <a:prstGeom prst="straightConnector1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5E43E8A-E057-DEFE-0C14-1A7F53B9C7C4}"/>
              </a:ext>
            </a:extLst>
          </p:cNvPr>
          <p:cNvSpPr txBox="1"/>
          <p:nvPr/>
        </p:nvSpPr>
        <p:spPr>
          <a:xfrm>
            <a:off x="4846672" y="907361"/>
            <a:ext cx="375285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ea typeface="Calibri"/>
                <a:cs typeface="Calibri"/>
              </a:rPr>
              <a:t>Data Interpretations: Post-Industrial</a:t>
            </a:r>
          </a:p>
        </p:txBody>
      </p:sp>
      <p:pic>
        <p:nvPicPr>
          <p:cNvPr id="7" name="Picture 6" descr="Picture, Picture">
            <a:extLst>
              <a:ext uri="{FF2B5EF4-FFF2-40B4-BE49-F238E27FC236}">
                <a16:creationId xmlns:a16="http://schemas.microsoft.com/office/drawing/2014/main" id="{7A11E363-F9CD-8E4B-CF51-07FB5D438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83" y="2150403"/>
            <a:ext cx="4616434" cy="3310475"/>
          </a:xfrm>
          <a:prstGeom prst="rect">
            <a:avLst/>
          </a:prstGeom>
        </p:spPr>
      </p:pic>
      <p:pic>
        <p:nvPicPr>
          <p:cNvPr id="9" name="Picture 8" descr="1 2 3 round set neon sign | Premium Vector">
            <a:extLst>
              <a:ext uri="{FF2B5EF4-FFF2-40B4-BE49-F238E27FC236}">
                <a16:creationId xmlns:a16="http://schemas.microsoft.com/office/drawing/2014/main" id="{C2E52277-8459-BDAC-778D-F12664BDE0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1265" y="4184003"/>
            <a:ext cx="3101043" cy="146937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E0BE3F-1015-767A-10B4-4C08714EE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6906864D-7778-3ED3-3EF7-79277AB7C3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846011"/>
              </p:ext>
            </p:extLst>
          </p:nvPr>
        </p:nvGraphicFramePr>
        <p:xfrm>
          <a:off x="4846672" y="1866558"/>
          <a:ext cx="3986044" cy="1562440"/>
        </p:xfrm>
        <a:graphic>
          <a:graphicData uri="http://schemas.openxmlformats.org/drawingml/2006/table">
            <a:tbl>
              <a:tblPr firstRow="1" firstCol="1" bandRow="1"/>
              <a:tblGrid>
                <a:gridCol w="1182879">
                  <a:extLst>
                    <a:ext uri="{9D8B030D-6E8A-4147-A177-3AD203B41FA5}">
                      <a16:colId xmlns:a16="http://schemas.microsoft.com/office/drawing/2014/main" val="1833681868"/>
                    </a:ext>
                  </a:extLst>
                </a:gridCol>
                <a:gridCol w="1058242">
                  <a:extLst>
                    <a:ext uri="{9D8B030D-6E8A-4147-A177-3AD203B41FA5}">
                      <a16:colId xmlns:a16="http://schemas.microsoft.com/office/drawing/2014/main" val="4126964997"/>
                    </a:ext>
                  </a:extLst>
                </a:gridCol>
                <a:gridCol w="917143">
                  <a:extLst>
                    <a:ext uri="{9D8B030D-6E8A-4147-A177-3AD203B41FA5}">
                      <a16:colId xmlns:a16="http://schemas.microsoft.com/office/drawing/2014/main" val="696463002"/>
                    </a:ext>
                  </a:extLst>
                </a:gridCol>
                <a:gridCol w="827780">
                  <a:extLst>
                    <a:ext uri="{9D8B030D-6E8A-4147-A177-3AD203B41FA5}">
                      <a16:colId xmlns:a16="http://schemas.microsoft.com/office/drawing/2014/main" val="2220061103"/>
                    </a:ext>
                  </a:extLst>
                </a:gridCol>
              </a:tblGrid>
              <a:tr h="395416">
                <a:tc>
                  <a:txBody>
                    <a:bodyPr/>
                    <a:lstStyle/>
                    <a:p>
                      <a:pPr marR="0" indent="0" algn="ctr" fontAlgn="base">
                        <a:buNone/>
                      </a:pPr>
                      <a:r>
                        <a:rPr lang="en-US" sz="1200" b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Sphere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fontAlgn="base">
                        <a:buNone/>
                      </a:pPr>
                      <a:r>
                        <a:rPr lang="en-US" sz="1200" b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Round 2 (Your results)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fontAlgn="base">
                        <a:buNone/>
                      </a:pPr>
                      <a:r>
                        <a:rPr lang="en-US" sz="1200" b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Round 2 (Class totals)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algn="ctr" fontAlgn="base">
                        <a:buNone/>
                      </a:pPr>
                      <a:r>
                        <a:rPr lang="en-US" sz="1200" b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Global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6251772"/>
                  </a:ext>
                </a:extLst>
              </a:tr>
              <a:tr h="291756">
                <a:tc>
                  <a:txBody>
                    <a:bodyPr/>
                    <a:lstStyle/>
                    <a:p>
                      <a:pPr marR="0" indent="0" algn="ctr" fontAlgn="base"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Atmosphere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590 GtC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398477"/>
                  </a:ext>
                </a:extLst>
              </a:tr>
              <a:tr h="291756">
                <a:tc>
                  <a:txBody>
                    <a:bodyPr/>
                    <a:lstStyle/>
                    <a:p>
                      <a:pPr marR="0" indent="0" algn="ctr" fontAlgn="base"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Hydrosphere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39,000 GtC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7751712"/>
                  </a:ext>
                </a:extLst>
              </a:tr>
              <a:tr h="291756">
                <a:tc>
                  <a:txBody>
                    <a:bodyPr/>
                    <a:lstStyle/>
                    <a:p>
                      <a:pPr marR="0" indent="0" algn="ctr" fontAlgn="base"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Biosphere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99,700 GtC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6570893"/>
                  </a:ext>
                </a:extLst>
              </a:tr>
              <a:tr h="291756">
                <a:tc>
                  <a:txBody>
                    <a:bodyPr/>
                    <a:lstStyle/>
                    <a:p>
                      <a:pPr marR="0" indent="0" algn="ctr" fontAlgn="base">
                        <a:buNone/>
                      </a:pPr>
                      <a:r>
                        <a:rPr lang="en-US" sz="11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Geosphere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0" indent="0" fontAlgn="base">
                        <a:buNone/>
                      </a:pPr>
                      <a:r>
                        <a:rPr lang="en-US" sz="1200" dirty="0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2,000 </a:t>
                      </a:r>
                      <a:r>
                        <a:rPr lang="en-US" sz="1200" dirty="0" err="1">
                          <a:effectLst/>
                          <a:latin typeface="Cambria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GtC</a:t>
                      </a:r>
                      <a:endParaRPr lang="en-US" sz="12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888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5925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A7B8A-A2C0-5B88-4534-70C82DBF8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E9AD11-95C6-E4DD-9E32-DED614580E54}"/>
              </a:ext>
            </a:extLst>
          </p:cNvPr>
          <p:cNvSpPr txBox="1"/>
          <p:nvPr/>
        </p:nvSpPr>
        <p:spPr>
          <a:xfrm>
            <a:off x="1752259" y="6610713"/>
            <a:ext cx="569598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>
                <a:ea typeface="+mn-lt"/>
                <a:cs typeface="+mn-lt"/>
              </a:rPr>
              <a:t>https://mynasadata.larc.nasa.gov/basic-page/about-earth-system-background-information</a:t>
            </a:r>
            <a:endParaRPr lang="en-US" sz="1100">
              <a:ea typeface="Calibri"/>
              <a:cs typeface="Calibri"/>
            </a:endParaRPr>
          </a:p>
        </p:txBody>
      </p:sp>
      <p:pic>
        <p:nvPicPr>
          <p:cNvPr id="2" name="Picture 1" descr="A graph showing the atmosphere of ice age&#10;&#10;AI-generated content may be incorrect.">
            <a:extLst>
              <a:ext uri="{FF2B5EF4-FFF2-40B4-BE49-F238E27FC236}">
                <a16:creationId xmlns:a16="http://schemas.microsoft.com/office/drawing/2014/main" id="{6A33044C-B64E-09A4-1D71-8A9E2AD22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525" y="-2729"/>
            <a:ext cx="6094570" cy="687992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358248-F164-9C59-7E84-EF02A53AA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554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A7B8A-A2C0-5B88-4534-70C82DBF8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E9AD11-95C6-E4DD-9E32-DED614580E54}"/>
              </a:ext>
            </a:extLst>
          </p:cNvPr>
          <p:cNvSpPr txBox="1"/>
          <p:nvPr/>
        </p:nvSpPr>
        <p:spPr>
          <a:xfrm>
            <a:off x="1752259" y="6610713"/>
            <a:ext cx="5695987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1100">
                <a:ea typeface="+mn-lt"/>
                <a:cs typeface="+mn-lt"/>
              </a:rPr>
              <a:t>https://mynasadata.larc.nasa.gov/basic-page/about-earth-system-background-information</a:t>
            </a:r>
            <a:endParaRPr lang="en-US" sz="1100">
              <a:ea typeface="Calibri"/>
              <a:cs typeface="Calibri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C98E8B4-66AF-484C-887D-114B5EEB2C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213" r="-62" b="5874"/>
          <a:stretch/>
        </p:blipFill>
        <p:spPr>
          <a:xfrm>
            <a:off x="0" y="1335741"/>
            <a:ext cx="9138356" cy="374724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B8BF067-9B1B-4D7D-ACB5-001F96FB9CE2}"/>
              </a:ext>
            </a:extLst>
          </p:cNvPr>
          <p:cNvSpPr/>
          <p:nvPr/>
        </p:nvSpPr>
        <p:spPr>
          <a:xfrm>
            <a:off x="3155576" y="1120587"/>
            <a:ext cx="2259106" cy="432995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E7A0E0-7E52-422C-9C04-41F22EB62AFF}"/>
              </a:ext>
            </a:extLst>
          </p:cNvPr>
          <p:cNvSpPr txBox="1"/>
          <p:nvPr/>
        </p:nvSpPr>
        <p:spPr>
          <a:xfrm>
            <a:off x="1080004" y="581978"/>
            <a:ext cx="184698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latin typeface="Agency FB" panose="020B0503020202020204" pitchFamily="34" charset="0"/>
              </a:rPr>
              <a:t>110kya-11kya</a:t>
            </a:r>
          </a:p>
          <a:p>
            <a:r>
              <a:rPr lang="en-US" sz="3200" b="1">
                <a:latin typeface="Agency FB" panose="020B0503020202020204" pitchFamily="34" charset="0"/>
              </a:rPr>
              <a:t>Predictions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5B31D3-CD16-4D85-BBC3-C6B979C79D6C}"/>
              </a:ext>
            </a:extLst>
          </p:cNvPr>
          <p:cNvSpPr txBox="1"/>
          <p:nvPr/>
        </p:nvSpPr>
        <p:spPr>
          <a:xfrm>
            <a:off x="5369376" y="64337"/>
            <a:ext cx="37689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err="1">
                <a:solidFill>
                  <a:schemeClr val="accent1"/>
                </a:solidFill>
                <a:latin typeface="Agency FB" panose="020B0503020202020204" pitchFamily="34" charset="0"/>
              </a:rPr>
              <a:t>kya</a:t>
            </a:r>
            <a:r>
              <a:rPr lang="en-US" sz="3200" b="1">
                <a:solidFill>
                  <a:schemeClr val="accent1"/>
                </a:solidFill>
                <a:latin typeface="Agency FB" panose="020B0503020202020204" pitchFamily="34" charset="0"/>
              </a:rPr>
              <a:t> = thousand years ago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3AB192-9925-E876-48BC-D8A2F3BD0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4072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F31B09-9380-F160-22AA-650A2A71F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CFB34AF-701B-C6C4-C20B-62D0E0AB9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B3D259-9B86-4BED-854B-5FE839B3A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42696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9D75E5-A60D-E4A9-24D7-608308527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373" y="2434201"/>
            <a:ext cx="2866641" cy="3742762"/>
          </a:xfrm>
        </p:spPr>
        <p:txBody>
          <a:bodyPr>
            <a:normAutofit/>
          </a:bodyPr>
          <a:lstStyle/>
          <a:p>
            <a:r>
              <a:rPr lang="en-US" sz="1700" dirty="0"/>
              <a:t>Carbon is stored in </a:t>
            </a:r>
            <a:r>
              <a:rPr lang="en-US" sz="1700" b="1" dirty="0"/>
              <a:t>living things</a:t>
            </a:r>
            <a:r>
              <a:rPr lang="en-US" sz="1700" dirty="0"/>
              <a:t> (trees, grass, animals, people).</a:t>
            </a:r>
          </a:p>
          <a:p>
            <a:r>
              <a:rPr lang="en-US" sz="1700" dirty="0"/>
              <a:t>Comes from photosynthesis (plants absorb CO₂ and make sugars).</a:t>
            </a:r>
          </a:p>
          <a:p>
            <a:r>
              <a:rPr lang="en-US" sz="1700" dirty="0"/>
              <a:t>Leaves via respiration (breathing out CO₂), decay after death, or being burned.</a:t>
            </a:r>
          </a:p>
          <a:p>
            <a:pPr marL="0" indent="0">
              <a:buNone/>
            </a:pPr>
            <a:endParaRPr lang="en-US" sz="1700" dirty="0"/>
          </a:p>
        </p:txBody>
      </p:sp>
      <p:pic>
        <p:nvPicPr>
          <p:cNvPr id="4" name="Picture 3" descr="Picture 1999248518, Picture">
            <a:extLst>
              <a:ext uri="{FF2B5EF4-FFF2-40B4-BE49-F238E27FC236}">
                <a16:creationId xmlns:a16="http://schemas.microsoft.com/office/drawing/2014/main" id="{7345680C-9A77-9F97-BED1-A26E68AD68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10" r="4310" b="-211"/>
          <a:stretch>
            <a:fillRect/>
          </a:stretch>
        </p:blipFill>
        <p:spPr>
          <a:xfrm>
            <a:off x="3263746" y="155492"/>
            <a:ext cx="5826363" cy="65608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93B36D-CFDE-648A-A09A-22BFB3CEB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313" y="337583"/>
            <a:ext cx="5125098" cy="1417925"/>
          </a:xfrm>
        </p:spPr>
        <p:txBody>
          <a:bodyPr>
            <a:normAutofit/>
          </a:bodyPr>
          <a:lstStyle/>
          <a:p>
            <a:r>
              <a:rPr lang="en-US" sz="3500"/>
              <a:t>Effect on Proportion Changes</a:t>
            </a:r>
            <a:endParaRPr lang="en-US" sz="3500">
              <a:ea typeface="Calibri"/>
              <a:cs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15B06B-6ECD-0F3A-F786-58AA096D4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966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09975-FF7C-1D5E-F27D-57161543F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081" y="3708603"/>
            <a:ext cx="1539018" cy="1007345"/>
          </a:xfrm>
        </p:spPr>
        <p:txBody>
          <a:bodyPr anchor="ctr">
            <a:normAutofit/>
          </a:bodyPr>
          <a:lstStyle/>
          <a:p>
            <a:r>
              <a:rPr lang="en-US" sz="3100"/>
              <a:t>Ice Age</a:t>
            </a:r>
          </a:p>
        </p:txBody>
      </p:sp>
      <p:pic>
        <p:nvPicPr>
          <p:cNvPr id="8" name="Picture 7" descr="A mammoth attacking a mammoth&#10;&#10;AI-generated content may be incorrect.">
            <a:extLst>
              <a:ext uri="{FF2B5EF4-FFF2-40B4-BE49-F238E27FC236}">
                <a16:creationId xmlns:a16="http://schemas.microsoft.com/office/drawing/2014/main" id="{0ACD168A-DF19-2478-89C1-AD5A26D9C5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1731" b="24163"/>
          <a:stretch>
            <a:fillRect/>
          </a:stretch>
        </p:blipFill>
        <p:spPr>
          <a:xfrm>
            <a:off x="-7354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595A6-E57C-F375-364D-113FB2259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8948" y="3546372"/>
            <a:ext cx="6403098" cy="168577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1800" dirty="0"/>
              <a:t>An </a:t>
            </a:r>
            <a:r>
              <a:rPr lang="en-US" sz="1800" b="1" dirty="0"/>
              <a:t>Ice Age</a:t>
            </a:r>
            <a:r>
              <a:rPr lang="en-US" sz="1800" dirty="0"/>
              <a:t> is a long period of time when the Earth's temperature was much colder than normal, and </a:t>
            </a:r>
            <a:r>
              <a:rPr lang="en-US" sz="1800" b="1" dirty="0"/>
              <a:t>vast sheets of ice (glaciers)</a:t>
            </a:r>
            <a:r>
              <a:rPr lang="en-US" sz="1800" dirty="0"/>
              <a:t> covered large parts of the land.</a:t>
            </a:r>
            <a:endParaRPr lang="en-US" sz="1800" dirty="0">
              <a:ea typeface="Calibri"/>
              <a:cs typeface="Calibri"/>
            </a:endParaRPr>
          </a:p>
          <a:p>
            <a:r>
              <a:rPr lang="en-US" sz="1800" dirty="0"/>
              <a:t>The most recent Ice Age ended about </a:t>
            </a:r>
            <a:r>
              <a:rPr lang="en-US" sz="1800" b="1" dirty="0"/>
              <a:t>11,000 years ago</a:t>
            </a:r>
            <a:r>
              <a:rPr lang="en-US" sz="1800" dirty="0"/>
              <a:t>, and during that time, animals like mammoths lived, and early humans had to survive in very cold climates.</a:t>
            </a:r>
            <a:endParaRPr lang="en-US" sz="1800" dirty="0"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BDDDFF-4823-3AF3-A696-B557B8E2E820}"/>
              </a:ext>
            </a:extLst>
          </p:cNvPr>
          <p:cNvSpPr txBox="1"/>
          <p:nvPr/>
        </p:nvSpPr>
        <p:spPr>
          <a:xfrm>
            <a:off x="2492477" y="5346291"/>
            <a:ext cx="6644147" cy="14067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>
              <a:lnSpc>
                <a:spcPts val="1725"/>
              </a:lnSpc>
              <a:buFont typeface=""/>
              <a:buChar char="•"/>
            </a:pPr>
            <a:r>
              <a:rPr lang="en-US" b="1">
                <a:latin typeface="Calibri"/>
                <a:ea typeface="Calibri"/>
                <a:cs typeface="Arial"/>
              </a:rPr>
              <a:t>Restoring the Arctic Landscape to a Time When Mammoths Roamed Could Protect Thawing Permafrost | Opinion</a:t>
            </a:r>
            <a:r>
              <a:rPr lang="en-US">
                <a:latin typeface="Calibri"/>
                <a:ea typeface="Calibri"/>
                <a:cs typeface="Arial"/>
              </a:rPr>
              <a:t>  </a:t>
            </a:r>
            <a:r>
              <a:rPr lang="en-US" u="sng">
                <a:solidFill>
                  <a:srgbClr val="0000FF"/>
                </a:solidFill>
                <a:latin typeface="Calibri"/>
                <a:ea typeface="Calibri"/>
                <a:cs typeface="Arial"/>
                <a:hlinkClick r:id="rId5"/>
              </a:rPr>
              <a:t>https://tinyurl.com/48d2d33f</a:t>
            </a:r>
            <a:r>
              <a:rPr lang="en-US">
                <a:latin typeface="Calibri"/>
                <a:ea typeface="Calibri"/>
                <a:cs typeface="Arial"/>
                <a:hlinkClick r:id="rId5"/>
              </a:rPr>
              <a:t>​</a:t>
            </a:r>
            <a:endParaRPr lang="en-US"/>
          </a:p>
          <a:p>
            <a:pPr marL="228600" indent="-228600">
              <a:lnSpc>
                <a:spcPts val="1725"/>
              </a:lnSpc>
              <a:buFont typeface=""/>
              <a:buChar char="•"/>
            </a:pPr>
            <a:endParaRPr lang="en-US">
              <a:latin typeface="Calibri"/>
              <a:ea typeface="Calibri"/>
              <a:cs typeface="Arial"/>
            </a:endParaRPr>
          </a:p>
          <a:p>
            <a:pPr marL="228600" indent="-228600">
              <a:lnSpc>
                <a:spcPts val="1725"/>
              </a:lnSpc>
              <a:buFont typeface=""/>
              <a:buChar char="•"/>
            </a:pPr>
            <a:r>
              <a:rPr lang="en-US" b="1">
                <a:latin typeface="Calibri"/>
                <a:ea typeface="Calibri"/>
                <a:cs typeface="Arial"/>
              </a:rPr>
              <a:t>Could resurrecting mammoths help stop Arctic emissions? </a:t>
            </a:r>
            <a:r>
              <a:rPr lang="en-US" u="sng">
                <a:solidFill>
                  <a:srgbClr val="0000FF"/>
                </a:solidFill>
                <a:latin typeface="Calibri"/>
                <a:ea typeface="Calibri"/>
                <a:cs typeface="Arial"/>
                <a:hlinkClick r:id="rId6"/>
              </a:rPr>
              <a:t>https://tinyurl.com/39hb4h46</a:t>
            </a:r>
            <a:r>
              <a:rPr lang="en-US">
                <a:cs typeface="Arial"/>
              </a:rPr>
              <a:t>​</a:t>
            </a:r>
            <a:endParaRPr lang="en-US">
              <a:ea typeface="Calibri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29788E-9566-0A46-D8AE-B5FA7641735B}"/>
              </a:ext>
            </a:extLst>
          </p:cNvPr>
          <p:cNvSpPr txBox="1"/>
          <p:nvPr/>
        </p:nvSpPr>
        <p:spPr>
          <a:xfrm>
            <a:off x="759541" y="5678129"/>
            <a:ext cx="1622323" cy="5693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100">
                <a:ea typeface="Calibri"/>
                <a:cs typeface="Calibri"/>
              </a:rPr>
              <a:t>Reading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5F6AF4-0663-2971-DB82-3A73AF466C66}"/>
              </a:ext>
            </a:extLst>
          </p:cNvPr>
          <p:cNvSpPr txBox="1"/>
          <p:nvPr/>
        </p:nvSpPr>
        <p:spPr>
          <a:xfrm>
            <a:off x="51619" y="4822722"/>
            <a:ext cx="9151373" cy="5693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100">
                <a:ea typeface="Calibri"/>
                <a:cs typeface="Calibri"/>
              </a:rPr>
              <a:t>_____________________________________________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4A02DD-CA80-675B-9D5B-B4BC91798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1237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D16D721-C087-6883-E4AC-D1C61C1A44CE}"/>
              </a:ext>
            </a:extLst>
          </p:cNvPr>
          <p:cNvGrpSpPr/>
          <p:nvPr/>
        </p:nvGrpSpPr>
        <p:grpSpPr>
          <a:xfrm>
            <a:off x="2758783" y="4665558"/>
            <a:ext cx="3626435" cy="333195"/>
            <a:chOff x="671219" y="4716141"/>
            <a:chExt cx="4750382" cy="444884"/>
          </a:xfrm>
        </p:grpSpPr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CC5A7BBD-7EF7-387F-70A5-F004F7D916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1219" y="4716141"/>
              <a:ext cx="4750382" cy="199693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43720" tIns="21860" rIns="43720" bIns="21860" anchor="t" anchorCtr="0">
              <a:spAutoFit/>
            </a:bodyPr>
            <a:lstStyle/>
            <a:p>
              <a:pPr algn="ctr">
                <a:lnSpc>
                  <a:spcPct val="107000"/>
                </a:lnSpc>
              </a:pPr>
              <a:r>
                <a:rPr lang="en-US" sz="67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3D-RST is supported by the NSF under grant number #DRL-2101383</a:t>
              </a:r>
            </a:p>
          </p:txBody>
        </p:sp>
        <p:pic>
          <p:nvPicPr>
            <p:cNvPr id="6" name="Picture 5" descr="A picture containing text, clipart&#10;&#10;Description automatically generated">
              <a:hlinkClick r:id="rId2"/>
              <a:extLst>
                <a:ext uri="{FF2B5EF4-FFF2-40B4-BE49-F238E27FC236}">
                  <a16:creationId xmlns:a16="http://schemas.microsoft.com/office/drawing/2014/main" id="{3E40D356-E546-DB4B-FCD0-FC399D190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4395" y="4928615"/>
              <a:ext cx="664029" cy="23241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" name="Picture 18" descr="Logo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5B3888CB-E9F6-2E0A-8627-3AABF23BEB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510" y="1789510"/>
            <a:ext cx="3278981" cy="327898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B81A82-A5D4-8AE3-333C-0557251FC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7CF36-5D94-4DFC-A0F5-A878D932D79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038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2644</TotalTime>
  <Words>1305</Words>
  <Application>Microsoft Office PowerPoint</Application>
  <PresentationFormat>On-screen Show (4:3)</PresentationFormat>
  <Paragraphs>204</Paragraphs>
  <Slides>26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Agency FB</vt:lpstr>
      <vt:lpstr>Arial</vt:lpstr>
      <vt:lpstr>Calibri</vt:lpstr>
      <vt:lpstr>Calibri Light</vt:lpstr>
      <vt:lpstr>Cambria</vt:lpstr>
      <vt:lpstr>Comic Sans MS</vt:lpstr>
      <vt:lpstr>Wingdings</vt:lpstr>
      <vt:lpstr>Office Theme</vt:lpstr>
      <vt:lpstr>Office Theme</vt:lpstr>
      <vt:lpstr>Carbon Cycling – Carbon’s Travel Itinerary: A</vt:lpstr>
      <vt:lpstr>Objective: Write a complete explanation of how photosynthesis and cellular respiration impact the cause of carbon in the different Earth systems (biosphere, atmosphere, hydrosphere, and geosphere), using accessible data to support your explanation.</vt:lpstr>
      <vt:lpstr> </vt:lpstr>
      <vt:lpstr>Carbon Cycle</vt:lpstr>
      <vt:lpstr>A graph of atmospheric carbon dioxide (CO2) levels over the last 800,000 years shows a relatively stable period until the late 18th century, followed by a sharp, unprecedented increase, particularly during and after the Industrial Revolution. </vt:lpstr>
      <vt:lpstr>Carbon Reservoirs</vt:lpstr>
      <vt:lpstr>PowerPoint Presentation</vt:lpstr>
      <vt:lpstr>Geosphere:  Fossil Fuels</vt:lpstr>
      <vt:lpstr>Carbon Flux</vt:lpstr>
      <vt:lpstr>Check Point </vt:lpstr>
      <vt:lpstr>Analyze how each carbon flux causes changes in the atmosphere, and what effects those changes produce.</vt:lpstr>
      <vt:lpstr>PowerPoint Presentation</vt:lpstr>
      <vt:lpstr>PowerPoint Presentation</vt:lpstr>
      <vt:lpstr>PowerPoint Presentation</vt:lpstr>
      <vt:lpstr>Carbon Cycle Game</vt:lpstr>
      <vt:lpstr>Carbon Cycle Game</vt:lpstr>
      <vt:lpstr>Carbon Cycle Game</vt:lpstr>
      <vt:lpstr>PowerPoint Presentation</vt:lpstr>
      <vt:lpstr>PowerPoint Presentation</vt:lpstr>
      <vt:lpstr>Carbon Cycle Game</vt:lpstr>
      <vt:lpstr>Carbon Cycle Game</vt:lpstr>
      <vt:lpstr>PowerPoint Presentation</vt:lpstr>
      <vt:lpstr>PowerPoint Presentation</vt:lpstr>
      <vt:lpstr>Effect on Proportion Changes</vt:lpstr>
      <vt:lpstr>Ice Age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Carbon Cycle</dc:title>
  <dc:creator/>
  <cp:lastModifiedBy>Michelle Hudson</cp:lastModifiedBy>
  <cp:revision>43</cp:revision>
  <dcterms:created xsi:type="dcterms:W3CDTF">2012-08-24T00:53:15Z</dcterms:created>
  <dcterms:modified xsi:type="dcterms:W3CDTF">2026-03-12T18:13:58Z</dcterms:modified>
</cp:coreProperties>
</file>