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5DB26A-387A-4A8A-A8A4-FFC7E3A0D2B4}" v="1" dt="2026-01-23T23:25:58.391"/>
  </p1510:revLst>
</p1510:revInfo>
</file>

<file path=ppt/tableStyles.xml><?xml version="1.0" encoding="utf-8"?>
<a:tblStyleLst xmlns:a="http://schemas.openxmlformats.org/drawingml/2006/main" def="{F722B539-B68F-415D-9EA3-63C94469673C}">
  <a:tblStyle styleId="{F722B539-B68F-415D-9EA3-63C94469673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83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Hudson" userId="20193871399_tp_box_2" providerId="OAuth2" clId="{6FB3403A-7E74-4A97-AF60-ADC2623B4E69}"/>
    <pc:docChg chg="addSld modSld">
      <pc:chgData name="Michelle Hudson" userId="20193871399_tp_box_2" providerId="OAuth2" clId="{6FB3403A-7E74-4A97-AF60-ADC2623B4E69}" dt="2026-01-23T23:25:58.387" v="2"/>
      <pc:docMkLst>
        <pc:docMk/>
      </pc:docMkLst>
      <pc:sldChg chg="modSp mod">
        <pc:chgData name="Michelle Hudson" userId="20193871399_tp_box_2" providerId="OAuth2" clId="{6FB3403A-7E74-4A97-AF60-ADC2623B4E69}" dt="2026-01-23T23:24:07.402" v="1" actId="1035"/>
        <pc:sldMkLst>
          <pc:docMk/>
          <pc:sldMk cId="0" sldId="258"/>
        </pc:sldMkLst>
        <pc:picChg chg="mod">
          <ac:chgData name="Michelle Hudson" userId="20193871399_tp_box_2" providerId="OAuth2" clId="{6FB3403A-7E74-4A97-AF60-ADC2623B4E69}" dt="2026-01-23T23:24:07.402" v="1" actId="1035"/>
          <ac:picMkLst>
            <pc:docMk/>
            <pc:sldMk cId="0" sldId="258"/>
            <ac:picMk id="106" creationId="{00000000-0000-0000-0000-000000000000}"/>
          </ac:picMkLst>
        </pc:picChg>
      </pc:sldChg>
      <pc:sldChg chg="add">
        <pc:chgData name="Michelle Hudson" userId="20193871399_tp_box_2" providerId="OAuth2" clId="{6FB3403A-7E74-4A97-AF60-ADC2623B4E69}" dt="2026-01-23T23:25:58.387" v="2"/>
        <pc:sldMkLst>
          <pc:docMk/>
          <pc:sldMk cId="3494905289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a2d5ef80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a2d5ef801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g3a2d5ef801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a6ab7b4a5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a6ab7b4a5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a6ab7b4a5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a6ab7b4a5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a6ab7b4a5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a6ab7b4a5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a3153939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a31539396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3a31539396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a31539396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a315393967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3a315393967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a315393967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a315393967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3a315393967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a31539396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a315393967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3a315393967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a31539396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a315393967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g3a315393967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a315393967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a315393967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3a315393967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a27d962f02_0_7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a27d962f02_0_7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g3a27d962f02_0_7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a2d5ef801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a2d5ef8015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3a2d5ef8015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 title="naclcho.png"/>
          <p:cNvPicPr preferRelativeResize="0"/>
          <p:nvPr/>
        </p:nvPicPr>
        <p:blipFill rotWithShape="1">
          <a:blip r:embed="rId3">
            <a:alphaModFix/>
          </a:blip>
          <a:srcRect t="24939" b="11228"/>
          <a:stretch/>
        </p:blipFill>
        <p:spPr>
          <a:xfrm>
            <a:off x="727350" y="295250"/>
            <a:ext cx="16428274" cy="593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9950" y="0"/>
            <a:ext cx="10225271" cy="102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04800"/>
            <a:ext cx="17294341" cy="967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04800"/>
            <a:ext cx="17678403" cy="9658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5517566" y="7616616"/>
            <a:ext cx="7252871" cy="66639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3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87440" tIns="43719" rIns="87440" bIns="43719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134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5019" y="1864519"/>
            <a:ext cx="6557963" cy="655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905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950" y="828775"/>
            <a:ext cx="17774249" cy="922229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2674000" y="78650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Conductivity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825" y="2385975"/>
            <a:ext cx="17980350" cy="6784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377500" y="424700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Solubility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/>
        </p:nvSpPr>
        <p:spPr>
          <a:xfrm>
            <a:off x="377500" y="424700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Melting Point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3">
            <a:alphaModFix/>
          </a:blip>
          <a:srcRect l="12770" b="13562"/>
          <a:stretch/>
        </p:blipFill>
        <p:spPr>
          <a:xfrm>
            <a:off x="233425" y="1777525"/>
            <a:ext cx="18407276" cy="753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/>
        </p:nvSpPr>
        <p:spPr>
          <a:xfrm>
            <a:off x="377500" y="424700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Boiling Point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244500"/>
            <a:ext cx="17218425" cy="79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275" y="1018725"/>
            <a:ext cx="17223874" cy="926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377500" y="188775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Brittleness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850" y="1321275"/>
            <a:ext cx="17097826" cy="896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/>
          <p:nvPr/>
        </p:nvSpPr>
        <p:spPr>
          <a:xfrm>
            <a:off x="377500" y="424700"/>
            <a:ext cx="9154500" cy="16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b="1">
                <a:solidFill>
                  <a:srgbClr val="1C4587"/>
                </a:solidFill>
                <a:latin typeface="Muli"/>
                <a:ea typeface="Muli"/>
                <a:cs typeface="Muli"/>
                <a:sym typeface="Muli"/>
              </a:rPr>
              <a:t>Crystallization Results and Meaning</a:t>
            </a:r>
            <a:endParaRPr sz="3900" b="1">
              <a:solidFill>
                <a:srgbClr val="1C4587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Google Shape;141;p21"/>
          <p:cNvGraphicFramePr/>
          <p:nvPr/>
        </p:nvGraphicFramePr>
        <p:xfrm>
          <a:off x="215000" y="312350"/>
          <a:ext cx="17870500" cy="9809050"/>
        </p:xfrm>
        <a:graphic>
          <a:graphicData uri="http://schemas.openxmlformats.org/drawingml/2006/table">
            <a:tbl>
              <a:tblPr>
                <a:noFill/>
                <a:tableStyleId>{F722B539-B68F-415D-9EA3-63C94469673C}</a:tableStyleId>
              </a:tblPr>
              <a:tblGrid>
                <a:gridCol w="446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7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7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2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26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2" name="Google Shape;142;p21"/>
          <p:cNvSpPr txBox="1"/>
          <p:nvPr/>
        </p:nvSpPr>
        <p:spPr>
          <a:xfrm>
            <a:off x="386175" y="312350"/>
            <a:ext cx="40002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Solubility Tests</a:t>
            </a:r>
            <a:endParaRPr sz="3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1"/>
          <p:cNvSpPr txBox="1"/>
          <p:nvPr/>
        </p:nvSpPr>
        <p:spPr>
          <a:xfrm>
            <a:off x="348675" y="1320100"/>
            <a:ext cx="4075200" cy="83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Observe-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 Forces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Solubility occurs when attractions between solvent particles and solute particles are stronger than the attractions holding the solute (salt/sugar) particles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together.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Soluble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substance is attracted by electrical forces to the liquid more than itself.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1"/>
          <p:cNvSpPr txBox="1"/>
          <p:nvPr/>
        </p:nvSpPr>
        <p:spPr>
          <a:xfrm>
            <a:off x="4876200" y="389750"/>
            <a:ext cx="40002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Conductivity Tests</a:t>
            </a:r>
            <a:endParaRPr sz="3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4838700" y="1320100"/>
            <a:ext cx="4075200" cy="78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Observe-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 Forces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Detects presences of mobile charged particles like “+” or “-” .  If there is a current then we know the molecule/compound has either broken down to an atomic level and now is charged or has a charged end.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Conducts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substance is held by </a:t>
            </a: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Strong 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electrostatic forces.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9366225" y="389750"/>
            <a:ext cx="40002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Melting Point</a:t>
            </a:r>
            <a:endParaRPr sz="3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9328725" y="1320100"/>
            <a:ext cx="4075200" cy="79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Observe-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 Forces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Melting is the process of transitioning a substance from a rigid solid phase to a fluid liquid phase. For this to occur, enough thermal energy must be added to overcome the attractive forces holding the particles in their fixed positions.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Melts fast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Weak 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intermolecular forces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13768725" y="389750"/>
            <a:ext cx="4000200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Bulk Structures</a:t>
            </a:r>
            <a:endParaRPr sz="3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13731225" y="1320100"/>
            <a:ext cx="4075200" cy="81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Observe-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 Forces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Breaking (brittleness) or Crystallizing both show how eager the substance is to break or reform.  If it crystallizes in uniform repeating patterns it shows </a:t>
            </a: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strong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forces. If it breaks easy and takes longer to reform it shows </a:t>
            </a: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weaker 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intermolecular forces.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2" title="Infographi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800" y="-108275"/>
            <a:ext cx="8943600" cy="1107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 title="saltvssuga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07225" y="-519050"/>
            <a:ext cx="8025075" cy="1132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Custom</PresentationFormat>
  <Paragraphs>42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Muli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Michelle Hudson</cp:lastModifiedBy>
  <cp:revision>1</cp:revision>
  <dcterms:modified xsi:type="dcterms:W3CDTF">2026-01-23T23:26:01Z</dcterms:modified>
</cp:coreProperties>
</file>