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AA58CF-49C1-4737-AE6D-E91A4E98097E}" v="8" dt="2026-01-23T23:22:46.9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974" y="72"/>
      </p:cViewPr>
      <p:guideLst>
        <p:guide orient="horz" pos="2184"/>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20193871399_tp_box_2" providerId="OAuth2" clId="{6FB3403A-7E74-4A97-AF60-ADC2623B4E69}"/>
    <pc:docChg chg="undo custSel modSld">
      <pc:chgData name="Michelle Hudson" userId="20193871399_tp_box_2" providerId="OAuth2" clId="{6FB3403A-7E74-4A97-AF60-ADC2623B4E69}" dt="2026-01-23T23:22:46.977" v="405"/>
      <pc:docMkLst>
        <pc:docMk/>
      </pc:docMkLst>
      <pc:sldChg chg="addSp modSp mod">
        <pc:chgData name="Michelle Hudson" userId="20193871399_tp_box_2" providerId="OAuth2" clId="{6FB3403A-7E74-4A97-AF60-ADC2623B4E69}" dt="2026-01-23T23:21:07.650" v="322" actId="1076"/>
        <pc:sldMkLst>
          <pc:docMk/>
          <pc:sldMk cId="0" sldId="256"/>
        </pc:sldMkLst>
        <pc:spChg chg="mod">
          <ac:chgData name="Michelle Hudson" userId="20193871399_tp_box_2" providerId="OAuth2" clId="{6FB3403A-7E74-4A97-AF60-ADC2623B4E69}" dt="2026-01-23T23:21:01.849" v="321"/>
          <ac:spMkLst>
            <pc:docMk/>
            <pc:sldMk cId="0" sldId="256"/>
            <ac:spMk id="3" creationId="{49059EF4-8D65-55B2-0150-D863FD8DEB85}"/>
          </ac:spMkLst>
        </pc:spChg>
        <pc:spChg chg="mod">
          <ac:chgData name="Michelle Hudson" userId="20193871399_tp_box_2" providerId="OAuth2" clId="{6FB3403A-7E74-4A97-AF60-ADC2623B4E69}" dt="2026-01-23T23:21:01.849" v="321"/>
          <ac:spMkLst>
            <pc:docMk/>
            <pc:sldMk cId="0" sldId="256"/>
            <ac:spMk id="4" creationId="{2B9C315A-791A-1D76-3BF1-C8935D2B4B75}"/>
          </ac:spMkLst>
        </pc:spChg>
        <pc:spChg chg="mod">
          <ac:chgData name="Michelle Hudson" userId="20193871399_tp_box_2" providerId="OAuth2" clId="{6FB3403A-7E74-4A97-AF60-ADC2623B4E69}" dt="2026-01-22T20:31:37.029" v="6" actId="1076"/>
          <ac:spMkLst>
            <pc:docMk/>
            <pc:sldMk cId="0" sldId="256"/>
            <ac:spMk id="93" creationId="{00000000-0000-0000-0000-000000000000}"/>
          </ac:spMkLst>
        </pc:spChg>
        <pc:spChg chg="mod">
          <ac:chgData name="Michelle Hudson" userId="20193871399_tp_box_2" providerId="OAuth2" clId="{6FB3403A-7E74-4A97-AF60-ADC2623B4E69}" dt="2026-01-22T20:36:13.165" v="177" actId="20577"/>
          <ac:spMkLst>
            <pc:docMk/>
            <pc:sldMk cId="0" sldId="256"/>
            <ac:spMk id="94" creationId="{00000000-0000-0000-0000-000000000000}"/>
          </ac:spMkLst>
        </pc:spChg>
        <pc:spChg chg="mod">
          <ac:chgData name="Michelle Hudson" userId="20193871399_tp_box_2" providerId="OAuth2" clId="{6FB3403A-7E74-4A97-AF60-ADC2623B4E69}" dt="2026-01-22T20:34:46.276" v="129" actId="14100"/>
          <ac:spMkLst>
            <pc:docMk/>
            <pc:sldMk cId="0" sldId="256"/>
            <ac:spMk id="95" creationId="{00000000-0000-0000-0000-000000000000}"/>
          </ac:spMkLst>
        </pc:spChg>
        <pc:grpChg chg="add mod">
          <ac:chgData name="Michelle Hudson" userId="20193871399_tp_box_2" providerId="OAuth2" clId="{6FB3403A-7E74-4A97-AF60-ADC2623B4E69}" dt="2026-01-23T23:21:07.650" v="322" actId="1076"/>
          <ac:grpSpMkLst>
            <pc:docMk/>
            <pc:sldMk cId="0" sldId="256"/>
            <ac:grpSpMk id="2" creationId="{598646B5-5C53-86A0-F00D-5006E8145E37}"/>
          </ac:grpSpMkLst>
        </pc:grpChg>
        <pc:picChg chg="mod">
          <ac:chgData name="Michelle Hudson" userId="20193871399_tp_box_2" providerId="OAuth2" clId="{6FB3403A-7E74-4A97-AF60-ADC2623B4E69}" dt="2026-01-23T23:21:01.849" v="321"/>
          <ac:picMkLst>
            <pc:docMk/>
            <pc:sldMk cId="0" sldId="256"/>
            <ac:picMk id="5" creationId="{01EDD901-E393-B750-325D-0EE202C4F5FF}"/>
          </ac:picMkLst>
        </pc:picChg>
        <pc:picChg chg="mod">
          <ac:chgData name="Michelle Hudson" userId="20193871399_tp_box_2" providerId="OAuth2" clId="{6FB3403A-7E74-4A97-AF60-ADC2623B4E69}" dt="2026-01-23T23:21:01.849" v="321"/>
          <ac:picMkLst>
            <pc:docMk/>
            <pc:sldMk cId="0" sldId="256"/>
            <ac:picMk id="6" creationId="{E4FD73A6-BB77-5298-F168-1F926B3876CE}"/>
          </ac:picMkLst>
        </pc:picChg>
      </pc:sldChg>
      <pc:sldChg chg="addSp modSp mod">
        <pc:chgData name="Michelle Hudson" userId="20193871399_tp_box_2" providerId="OAuth2" clId="{6FB3403A-7E74-4A97-AF60-ADC2623B4E69}" dt="2026-01-23T23:21:11.126" v="323"/>
        <pc:sldMkLst>
          <pc:docMk/>
          <pc:sldMk cId="0" sldId="257"/>
        </pc:sldMkLst>
        <pc:spChg chg="mod">
          <ac:chgData name="Michelle Hudson" userId="20193871399_tp_box_2" providerId="OAuth2" clId="{6FB3403A-7E74-4A97-AF60-ADC2623B4E69}" dt="2026-01-23T23:21:11.126" v="323"/>
          <ac:spMkLst>
            <pc:docMk/>
            <pc:sldMk cId="0" sldId="257"/>
            <ac:spMk id="3" creationId="{36765077-FCF2-F43E-BA71-4E60ADDB345A}"/>
          </ac:spMkLst>
        </pc:spChg>
        <pc:spChg chg="mod">
          <ac:chgData name="Michelle Hudson" userId="20193871399_tp_box_2" providerId="OAuth2" clId="{6FB3403A-7E74-4A97-AF60-ADC2623B4E69}" dt="2026-01-23T23:21:11.126" v="323"/>
          <ac:spMkLst>
            <pc:docMk/>
            <pc:sldMk cId="0" sldId="257"/>
            <ac:spMk id="4" creationId="{A36BB474-C21C-E8E2-A738-A01C407295B5}"/>
          </ac:spMkLst>
        </pc:spChg>
        <pc:spChg chg="mod">
          <ac:chgData name="Michelle Hudson" userId="20193871399_tp_box_2" providerId="OAuth2" clId="{6FB3403A-7E74-4A97-AF60-ADC2623B4E69}" dt="2026-01-22T20:36:10.145" v="176" actId="20577"/>
          <ac:spMkLst>
            <pc:docMk/>
            <pc:sldMk cId="0" sldId="257"/>
            <ac:spMk id="102" creationId="{00000000-0000-0000-0000-000000000000}"/>
          </ac:spMkLst>
        </pc:spChg>
        <pc:spChg chg="mod">
          <ac:chgData name="Michelle Hudson" userId="20193871399_tp_box_2" providerId="OAuth2" clId="{6FB3403A-7E74-4A97-AF60-ADC2623B4E69}" dt="2026-01-22T20:37:10.192" v="192" actId="20577"/>
          <ac:spMkLst>
            <pc:docMk/>
            <pc:sldMk cId="0" sldId="257"/>
            <ac:spMk id="103" creationId="{00000000-0000-0000-0000-000000000000}"/>
          </ac:spMkLst>
        </pc:spChg>
        <pc:grpChg chg="add mod">
          <ac:chgData name="Michelle Hudson" userId="20193871399_tp_box_2" providerId="OAuth2" clId="{6FB3403A-7E74-4A97-AF60-ADC2623B4E69}" dt="2026-01-23T23:21:11.126" v="323"/>
          <ac:grpSpMkLst>
            <pc:docMk/>
            <pc:sldMk cId="0" sldId="257"/>
            <ac:grpSpMk id="2" creationId="{CAE74E13-2640-7E82-8838-4FCF81A43E99}"/>
          </ac:grpSpMkLst>
        </pc:grpChg>
        <pc:picChg chg="mod">
          <ac:chgData name="Michelle Hudson" userId="20193871399_tp_box_2" providerId="OAuth2" clId="{6FB3403A-7E74-4A97-AF60-ADC2623B4E69}" dt="2026-01-23T23:21:11.126" v="323"/>
          <ac:picMkLst>
            <pc:docMk/>
            <pc:sldMk cId="0" sldId="257"/>
            <ac:picMk id="5" creationId="{5F30F3F9-B10C-43F4-C81E-2BF1DA0A784F}"/>
          </ac:picMkLst>
        </pc:picChg>
        <pc:picChg chg="mod">
          <ac:chgData name="Michelle Hudson" userId="20193871399_tp_box_2" providerId="OAuth2" clId="{6FB3403A-7E74-4A97-AF60-ADC2623B4E69}" dt="2026-01-23T23:21:11.126" v="323"/>
          <ac:picMkLst>
            <pc:docMk/>
            <pc:sldMk cId="0" sldId="257"/>
            <ac:picMk id="6" creationId="{17B7ADE2-8C63-20D8-0E4C-D807B856422D}"/>
          </ac:picMkLst>
        </pc:picChg>
      </pc:sldChg>
      <pc:sldChg chg="addSp modSp mod">
        <pc:chgData name="Michelle Hudson" userId="20193871399_tp_box_2" providerId="OAuth2" clId="{6FB3403A-7E74-4A97-AF60-ADC2623B4E69}" dt="2026-01-23T23:21:54.381" v="343" actId="1076"/>
        <pc:sldMkLst>
          <pc:docMk/>
          <pc:sldMk cId="0" sldId="258"/>
        </pc:sldMkLst>
        <pc:spChg chg="mod">
          <ac:chgData name="Michelle Hudson" userId="20193871399_tp_box_2" providerId="OAuth2" clId="{6FB3403A-7E74-4A97-AF60-ADC2623B4E69}" dt="2026-01-23T23:21:15.028" v="324"/>
          <ac:spMkLst>
            <pc:docMk/>
            <pc:sldMk cId="0" sldId="258"/>
            <ac:spMk id="3" creationId="{DF564990-739E-D342-D908-B8DE811C0B97}"/>
          </ac:spMkLst>
        </pc:spChg>
        <pc:spChg chg="mod">
          <ac:chgData name="Michelle Hudson" userId="20193871399_tp_box_2" providerId="OAuth2" clId="{6FB3403A-7E74-4A97-AF60-ADC2623B4E69}" dt="2026-01-23T23:21:15.028" v="324"/>
          <ac:spMkLst>
            <pc:docMk/>
            <pc:sldMk cId="0" sldId="258"/>
            <ac:spMk id="4" creationId="{EDE3F9FC-E017-97B7-5B25-E3CC48F73549}"/>
          </ac:spMkLst>
        </pc:spChg>
        <pc:spChg chg="mod">
          <ac:chgData name="Michelle Hudson" userId="20193871399_tp_box_2" providerId="OAuth2" clId="{6FB3403A-7E74-4A97-AF60-ADC2623B4E69}" dt="2026-01-22T20:36:23.229" v="178" actId="1076"/>
          <ac:spMkLst>
            <pc:docMk/>
            <pc:sldMk cId="0" sldId="258"/>
            <ac:spMk id="109" creationId="{00000000-0000-0000-0000-000000000000}"/>
          </ac:spMkLst>
        </pc:spChg>
        <pc:spChg chg="mod">
          <ac:chgData name="Michelle Hudson" userId="20193871399_tp_box_2" providerId="OAuth2" clId="{6FB3403A-7E74-4A97-AF60-ADC2623B4E69}" dt="2026-01-23T23:21:25.451" v="326" actId="27636"/>
          <ac:spMkLst>
            <pc:docMk/>
            <pc:sldMk cId="0" sldId="258"/>
            <ac:spMk id="110" creationId="{00000000-0000-0000-0000-000000000000}"/>
          </ac:spMkLst>
        </pc:spChg>
        <pc:spChg chg="mod">
          <ac:chgData name="Michelle Hudson" userId="20193871399_tp_box_2" providerId="OAuth2" clId="{6FB3403A-7E74-4A97-AF60-ADC2623B4E69}" dt="2026-01-23T23:21:54.381" v="343" actId="1076"/>
          <ac:spMkLst>
            <pc:docMk/>
            <pc:sldMk cId="0" sldId="258"/>
            <ac:spMk id="111" creationId="{00000000-0000-0000-0000-000000000000}"/>
          </ac:spMkLst>
        </pc:spChg>
        <pc:grpChg chg="add mod">
          <ac:chgData name="Michelle Hudson" userId="20193871399_tp_box_2" providerId="OAuth2" clId="{6FB3403A-7E74-4A97-AF60-ADC2623B4E69}" dt="2026-01-23T23:21:15.028" v="324"/>
          <ac:grpSpMkLst>
            <pc:docMk/>
            <pc:sldMk cId="0" sldId="258"/>
            <ac:grpSpMk id="2" creationId="{DB4297D7-2B58-4314-D043-EAA9D8C3A065}"/>
          </ac:grpSpMkLst>
        </pc:grpChg>
        <pc:picChg chg="mod">
          <ac:chgData name="Michelle Hudson" userId="20193871399_tp_box_2" providerId="OAuth2" clId="{6FB3403A-7E74-4A97-AF60-ADC2623B4E69}" dt="2026-01-23T23:21:15.028" v="324"/>
          <ac:picMkLst>
            <pc:docMk/>
            <pc:sldMk cId="0" sldId="258"/>
            <ac:picMk id="5" creationId="{8C436A57-9F77-106F-C608-9EAEB85C3FA0}"/>
          </ac:picMkLst>
        </pc:picChg>
        <pc:picChg chg="mod">
          <ac:chgData name="Michelle Hudson" userId="20193871399_tp_box_2" providerId="OAuth2" clId="{6FB3403A-7E74-4A97-AF60-ADC2623B4E69}" dt="2026-01-23T23:21:15.028" v="324"/>
          <ac:picMkLst>
            <pc:docMk/>
            <pc:sldMk cId="0" sldId="258"/>
            <ac:picMk id="6" creationId="{8D6BBA94-263B-E55A-4C5A-99332CFD875C}"/>
          </ac:picMkLst>
        </pc:picChg>
      </pc:sldChg>
      <pc:sldChg chg="addSp modSp mod">
        <pc:chgData name="Michelle Hudson" userId="20193871399_tp_box_2" providerId="OAuth2" clId="{6FB3403A-7E74-4A97-AF60-ADC2623B4E69}" dt="2026-01-23T23:22:11.778" v="347" actId="403"/>
        <pc:sldMkLst>
          <pc:docMk/>
          <pc:sldMk cId="0" sldId="259"/>
        </pc:sldMkLst>
        <pc:spChg chg="mod">
          <ac:chgData name="Michelle Hudson" userId="20193871399_tp_box_2" providerId="OAuth2" clId="{6FB3403A-7E74-4A97-AF60-ADC2623B4E69}" dt="2026-01-23T23:21:57.186" v="344"/>
          <ac:spMkLst>
            <pc:docMk/>
            <pc:sldMk cId="0" sldId="259"/>
            <ac:spMk id="3" creationId="{8D3FCDF2-4B52-4A21-5600-D8B4F7E95990}"/>
          </ac:spMkLst>
        </pc:spChg>
        <pc:spChg chg="mod">
          <ac:chgData name="Michelle Hudson" userId="20193871399_tp_box_2" providerId="OAuth2" clId="{6FB3403A-7E74-4A97-AF60-ADC2623B4E69}" dt="2026-01-23T23:21:57.186" v="344"/>
          <ac:spMkLst>
            <pc:docMk/>
            <pc:sldMk cId="0" sldId="259"/>
            <ac:spMk id="4" creationId="{49AB0A51-87A3-864C-4AB0-AB7A0A86918F}"/>
          </ac:spMkLst>
        </pc:spChg>
        <pc:spChg chg="mod">
          <ac:chgData name="Michelle Hudson" userId="20193871399_tp_box_2" providerId="OAuth2" clId="{6FB3403A-7E74-4A97-AF60-ADC2623B4E69}" dt="2026-01-22T20:38:08.678" v="209" actId="255"/>
          <ac:spMkLst>
            <pc:docMk/>
            <pc:sldMk cId="0" sldId="259"/>
            <ac:spMk id="118" creationId="{00000000-0000-0000-0000-000000000000}"/>
          </ac:spMkLst>
        </pc:spChg>
        <pc:spChg chg="mod">
          <ac:chgData name="Michelle Hudson" userId="20193871399_tp_box_2" providerId="OAuth2" clId="{6FB3403A-7E74-4A97-AF60-ADC2623B4E69}" dt="2026-01-23T23:22:11.778" v="347" actId="403"/>
          <ac:spMkLst>
            <pc:docMk/>
            <pc:sldMk cId="0" sldId="259"/>
            <ac:spMk id="119" creationId="{00000000-0000-0000-0000-000000000000}"/>
          </ac:spMkLst>
        </pc:spChg>
        <pc:grpChg chg="add mod">
          <ac:chgData name="Michelle Hudson" userId="20193871399_tp_box_2" providerId="OAuth2" clId="{6FB3403A-7E74-4A97-AF60-ADC2623B4E69}" dt="2026-01-23T23:21:57.186" v="344"/>
          <ac:grpSpMkLst>
            <pc:docMk/>
            <pc:sldMk cId="0" sldId="259"/>
            <ac:grpSpMk id="2" creationId="{8D04AA27-443E-B154-46A7-3AC3D8A03975}"/>
          </ac:grpSpMkLst>
        </pc:grpChg>
        <pc:picChg chg="mod">
          <ac:chgData name="Michelle Hudson" userId="20193871399_tp_box_2" providerId="OAuth2" clId="{6FB3403A-7E74-4A97-AF60-ADC2623B4E69}" dt="2026-01-23T23:21:57.186" v="344"/>
          <ac:picMkLst>
            <pc:docMk/>
            <pc:sldMk cId="0" sldId="259"/>
            <ac:picMk id="5" creationId="{0E0F69DC-636B-77D1-9631-E8CA69005A6B}"/>
          </ac:picMkLst>
        </pc:picChg>
        <pc:picChg chg="mod">
          <ac:chgData name="Michelle Hudson" userId="20193871399_tp_box_2" providerId="OAuth2" clId="{6FB3403A-7E74-4A97-AF60-ADC2623B4E69}" dt="2026-01-23T23:21:57.186" v="344"/>
          <ac:picMkLst>
            <pc:docMk/>
            <pc:sldMk cId="0" sldId="259"/>
            <ac:picMk id="6" creationId="{C54FA751-5395-1CDC-EF32-2D61C0884B7A}"/>
          </ac:picMkLst>
        </pc:picChg>
      </pc:sldChg>
      <pc:sldChg chg="addSp modSp mod">
        <pc:chgData name="Michelle Hudson" userId="20193871399_tp_box_2" providerId="OAuth2" clId="{6FB3403A-7E74-4A97-AF60-ADC2623B4E69}" dt="2026-01-23T23:22:15.879" v="348"/>
        <pc:sldMkLst>
          <pc:docMk/>
          <pc:sldMk cId="0" sldId="260"/>
        </pc:sldMkLst>
        <pc:spChg chg="mod">
          <ac:chgData name="Michelle Hudson" userId="20193871399_tp_box_2" providerId="OAuth2" clId="{6FB3403A-7E74-4A97-AF60-ADC2623B4E69}" dt="2026-01-23T23:22:15.879" v="348"/>
          <ac:spMkLst>
            <pc:docMk/>
            <pc:sldMk cId="0" sldId="260"/>
            <ac:spMk id="3" creationId="{83526E80-7332-7A5F-48ED-D12C4260E243}"/>
          </ac:spMkLst>
        </pc:spChg>
        <pc:spChg chg="mod">
          <ac:chgData name="Michelle Hudson" userId="20193871399_tp_box_2" providerId="OAuth2" clId="{6FB3403A-7E74-4A97-AF60-ADC2623B4E69}" dt="2026-01-23T23:22:15.879" v="348"/>
          <ac:spMkLst>
            <pc:docMk/>
            <pc:sldMk cId="0" sldId="260"/>
            <ac:spMk id="4" creationId="{CFA5292F-609F-750F-39E9-F3B239EB14C9}"/>
          </ac:spMkLst>
        </pc:spChg>
        <pc:spChg chg="mod">
          <ac:chgData name="Michelle Hudson" userId="20193871399_tp_box_2" providerId="OAuth2" clId="{6FB3403A-7E74-4A97-AF60-ADC2623B4E69}" dt="2026-01-22T20:38:40.876" v="221" actId="1076"/>
          <ac:spMkLst>
            <pc:docMk/>
            <pc:sldMk cId="0" sldId="260"/>
            <ac:spMk id="125" creationId="{00000000-0000-0000-0000-000000000000}"/>
          </ac:spMkLst>
        </pc:spChg>
        <pc:spChg chg="mod">
          <ac:chgData name="Michelle Hudson" userId="20193871399_tp_box_2" providerId="OAuth2" clId="{6FB3403A-7E74-4A97-AF60-ADC2623B4E69}" dt="2026-01-23T02:08:39.384" v="241" actId="27636"/>
          <ac:spMkLst>
            <pc:docMk/>
            <pc:sldMk cId="0" sldId="260"/>
            <ac:spMk id="126" creationId="{00000000-0000-0000-0000-000000000000}"/>
          </ac:spMkLst>
        </pc:spChg>
        <pc:spChg chg="mod">
          <ac:chgData name="Michelle Hudson" userId="20193871399_tp_box_2" providerId="OAuth2" clId="{6FB3403A-7E74-4A97-AF60-ADC2623B4E69}" dt="2026-01-23T02:08:51.846" v="243" actId="14100"/>
          <ac:spMkLst>
            <pc:docMk/>
            <pc:sldMk cId="0" sldId="260"/>
            <ac:spMk id="127" creationId="{00000000-0000-0000-0000-000000000000}"/>
          </ac:spMkLst>
        </pc:spChg>
        <pc:grpChg chg="add mod">
          <ac:chgData name="Michelle Hudson" userId="20193871399_tp_box_2" providerId="OAuth2" clId="{6FB3403A-7E74-4A97-AF60-ADC2623B4E69}" dt="2026-01-23T23:22:15.879" v="348"/>
          <ac:grpSpMkLst>
            <pc:docMk/>
            <pc:sldMk cId="0" sldId="260"/>
            <ac:grpSpMk id="2" creationId="{87F15F63-F6CF-B667-AD74-B1D168B7714F}"/>
          </ac:grpSpMkLst>
        </pc:grpChg>
        <pc:picChg chg="mod">
          <ac:chgData name="Michelle Hudson" userId="20193871399_tp_box_2" providerId="OAuth2" clId="{6FB3403A-7E74-4A97-AF60-ADC2623B4E69}" dt="2026-01-23T23:22:15.879" v="348"/>
          <ac:picMkLst>
            <pc:docMk/>
            <pc:sldMk cId="0" sldId="260"/>
            <ac:picMk id="5" creationId="{628CE8AF-D9E5-9061-7D8A-B2A0002F898E}"/>
          </ac:picMkLst>
        </pc:picChg>
        <pc:picChg chg="mod">
          <ac:chgData name="Michelle Hudson" userId="20193871399_tp_box_2" providerId="OAuth2" clId="{6FB3403A-7E74-4A97-AF60-ADC2623B4E69}" dt="2026-01-23T23:22:15.879" v="348"/>
          <ac:picMkLst>
            <pc:docMk/>
            <pc:sldMk cId="0" sldId="260"/>
            <ac:picMk id="6" creationId="{82FDA2BE-38F1-1345-AB3B-774E84E8BFD8}"/>
          </ac:picMkLst>
        </pc:picChg>
      </pc:sldChg>
      <pc:sldChg chg="addSp modSp mod">
        <pc:chgData name="Michelle Hudson" userId="20193871399_tp_box_2" providerId="OAuth2" clId="{6FB3403A-7E74-4A97-AF60-ADC2623B4E69}" dt="2026-01-23T23:22:40.781" v="403"/>
        <pc:sldMkLst>
          <pc:docMk/>
          <pc:sldMk cId="0" sldId="261"/>
        </pc:sldMkLst>
        <pc:spChg chg="mod">
          <ac:chgData name="Michelle Hudson" userId="20193871399_tp_box_2" providerId="OAuth2" clId="{6FB3403A-7E74-4A97-AF60-ADC2623B4E69}" dt="2026-01-23T23:22:40.781" v="403"/>
          <ac:spMkLst>
            <pc:docMk/>
            <pc:sldMk cId="0" sldId="261"/>
            <ac:spMk id="3" creationId="{97686F3A-0623-7034-B8C3-F5B84E0F38FE}"/>
          </ac:spMkLst>
        </pc:spChg>
        <pc:spChg chg="mod">
          <ac:chgData name="Michelle Hudson" userId="20193871399_tp_box_2" providerId="OAuth2" clId="{6FB3403A-7E74-4A97-AF60-ADC2623B4E69}" dt="2026-01-23T23:22:40.781" v="403"/>
          <ac:spMkLst>
            <pc:docMk/>
            <pc:sldMk cId="0" sldId="261"/>
            <ac:spMk id="4" creationId="{46ADED4C-98AE-FB0D-6ABE-682E6790E875}"/>
          </ac:spMkLst>
        </pc:spChg>
        <pc:spChg chg="mod">
          <ac:chgData name="Michelle Hudson" userId="20193871399_tp_box_2" providerId="OAuth2" clId="{6FB3403A-7E74-4A97-AF60-ADC2623B4E69}" dt="2026-01-23T23:22:26.053" v="374" actId="1036"/>
          <ac:spMkLst>
            <pc:docMk/>
            <pc:sldMk cId="0" sldId="261"/>
            <ac:spMk id="133" creationId="{00000000-0000-0000-0000-000000000000}"/>
          </ac:spMkLst>
        </pc:spChg>
        <pc:spChg chg="mod">
          <ac:chgData name="Michelle Hudson" userId="20193871399_tp_box_2" providerId="OAuth2" clId="{6FB3403A-7E74-4A97-AF60-ADC2623B4E69}" dt="2026-01-23T23:22:30.635" v="391" actId="1035"/>
          <ac:spMkLst>
            <pc:docMk/>
            <pc:sldMk cId="0" sldId="261"/>
            <ac:spMk id="134" creationId="{00000000-0000-0000-0000-000000000000}"/>
          </ac:spMkLst>
        </pc:spChg>
        <pc:spChg chg="mod">
          <ac:chgData name="Michelle Hudson" userId="20193871399_tp_box_2" providerId="OAuth2" clId="{6FB3403A-7E74-4A97-AF60-ADC2623B4E69}" dt="2026-01-23T23:22:39.715" v="402" actId="1035"/>
          <ac:spMkLst>
            <pc:docMk/>
            <pc:sldMk cId="0" sldId="261"/>
            <ac:spMk id="135" creationId="{00000000-0000-0000-0000-000000000000}"/>
          </ac:spMkLst>
        </pc:spChg>
        <pc:grpChg chg="add mod">
          <ac:chgData name="Michelle Hudson" userId="20193871399_tp_box_2" providerId="OAuth2" clId="{6FB3403A-7E74-4A97-AF60-ADC2623B4E69}" dt="2026-01-23T23:22:40.781" v="403"/>
          <ac:grpSpMkLst>
            <pc:docMk/>
            <pc:sldMk cId="0" sldId="261"/>
            <ac:grpSpMk id="2" creationId="{A1E5BE60-8026-D635-CFAB-1B14EC6E7E51}"/>
          </ac:grpSpMkLst>
        </pc:grpChg>
        <pc:picChg chg="mod">
          <ac:chgData name="Michelle Hudson" userId="20193871399_tp_box_2" providerId="OAuth2" clId="{6FB3403A-7E74-4A97-AF60-ADC2623B4E69}" dt="2026-01-23T23:22:40.781" v="403"/>
          <ac:picMkLst>
            <pc:docMk/>
            <pc:sldMk cId="0" sldId="261"/>
            <ac:picMk id="5" creationId="{548560E4-2E6B-8CBC-59CF-AF427F1B2357}"/>
          </ac:picMkLst>
        </pc:picChg>
        <pc:picChg chg="mod">
          <ac:chgData name="Michelle Hudson" userId="20193871399_tp_box_2" providerId="OAuth2" clId="{6FB3403A-7E74-4A97-AF60-ADC2623B4E69}" dt="2026-01-23T23:22:40.781" v="403"/>
          <ac:picMkLst>
            <pc:docMk/>
            <pc:sldMk cId="0" sldId="261"/>
            <ac:picMk id="6" creationId="{191198BC-DC67-CB43-6F3A-9F91A1860B77}"/>
          </ac:picMkLst>
        </pc:picChg>
      </pc:sldChg>
      <pc:sldChg chg="addSp modSp mod">
        <pc:chgData name="Michelle Hudson" userId="20193871399_tp_box_2" providerId="OAuth2" clId="{6FB3403A-7E74-4A97-AF60-ADC2623B4E69}" dt="2026-01-23T23:22:44.506" v="404"/>
        <pc:sldMkLst>
          <pc:docMk/>
          <pc:sldMk cId="0" sldId="262"/>
        </pc:sldMkLst>
        <pc:spChg chg="mod">
          <ac:chgData name="Michelle Hudson" userId="20193871399_tp_box_2" providerId="OAuth2" clId="{6FB3403A-7E74-4A97-AF60-ADC2623B4E69}" dt="2026-01-23T23:22:44.506" v="404"/>
          <ac:spMkLst>
            <pc:docMk/>
            <pc:sldMk cId="0" sldId="262"/>
            <ac:spMk id="3" creationId="{9AA032E5-30CF-11F1-6A70-1606AC12068A}"/>
          </ac:spMkLst>
        </pc:spChg>
        <pc:spChg chg="mod">
          <ac:chgData name="Michelle Hudson" userId="20193871399_tp_box_2" providerId="OAuth2" clId="{6FB3403A-7E74-4A97-AF60-ADC2623B4E69}" dt="2026-01-23T23:22:44.506" v="404"/>
          <ac:spMkLst>
            <pc:docMk/>
            <pc:sldMk cId="0" sldId="262"/>
            <ac:spMk id="4" creationId="{A741987C-9BB9-455A-928C-310FBC11ABCC}"/>
          </ac:spMkLst>
        </pc:spChg>
        <pc:spChg chg="mod">
          <ac:chgData name="Michelle Hudson" userId="20193871399_tp_box_2" providerId="OAuth2" clId="{6FB3403A-7E74-4A97-AF60-ADC2623B4E69}" dt="2026-01-23T02:13:00.194" v="310" actId="255"/>
          <ac:spMkLst>
            <pc:docMk/>
            <pc:sldMk cId="0" sldId="262"/>
            <ac:spMk id="142" creationId="{00000000-0000-0000-0000-000000000000}"/>
          </ac:spMkLst>
        </pc:spChg>
        <pc:grpChg chg="add mod">
          <ac:chgData name="Michelle Hudson" userId="20193871399_tp_box_2" providerId="OAuth2" clId="{6FB3403A-7E74-4A97-AF60-ADC2623B4E69}" dt="2026-01-23T23:22:44.506" v="404"/>
          <ac:grpSpMkLst>
            <pc:docMk/>
            <pc:sldMk cId="0" sldId="262"/>
            <ac:grpSpMk id="2" creationId="{ABB3D072-C301-3D9C-390D-D38A58261535}"/>
          </ac:grpSpMkLst>
        </pc:grpChg>
        <pc:picChg chg="mod">
          <ac:chgData name="Michelle Hudson" userId="20193871399_tp_box_2" providerId="OAuth2" clId="{6FB3403A-7E74-4A97-AF60-ADC2623B4E69}" dt="2026-01-23T23:22:44.506" v="404"/>
          <ac:picMkLst>
            <pc:docMk/>
            <pc:sldMk cId="0" sldId="262"/>
            <ac:picMk id="5" creationId="{D1FD2C49-1ED3-5BB4-626B-A5418D440739}"/>
          </ac:picMkLst>
        </pc:picChg>
        <pc:picChg chg="mod">
          <ac:chgData name="Michelle Hudson" userId="20193871399_tp_box_2" providerId="OAuth2" clId="{6FB3403A-7E74-4A97-AF60-ADC2623B4E69}" dt="2026-01-23T23:22:44.506" v="404"/>
          <ac:picMkLst>
            <pc:docMk/>
            <pc:sldMk cId="0" sldId="262"/>
            <ac:picMk id="6" creationId="{54FBC186-6FDA-CC2F-6604-71C40E20DAB7}"/>
          </ac:picMkLst>
        </pc:picChg>
      </pc:sldChg>
      <pc:sldChg chg="addSp modSp mod">
        <pc:chgData name="Michelle Hudson" userId="20193871399_tp_box_2" providerId="OAuth2" clId="{6FB3403A-7E74-4A97-AF60-ADC2623B4E69}" dt="2026-01-23T23:22:46.977" v="405"/>
        <pc:sldMkLst>
          <pc:docMk/>
          <pc:sldMk cId="0" sldId="263"/>
        </pc:sldMkLst>
        <pc:spChg chg="mod">
          <ac:chgData name="Michelle Hudson" userId="20193871399_tp_box_2" providerId="OAuth2" clId="{6FB3403A-7E74-4A97-AF60-ADC2623B4E69}" dt="2026-01-23T23:22:46.977" v="405"/>
          <ac:spMkLst>
            <pc:docMk/>
            <pc:sldMk cId="0" sldId="263"/>
            <ac:spMk id="3" creationId="{7D4A3B6C-200A-732D-DA28-ABBE3F5AE50E}"/>
          </ac:spMkLst>
        </pc:spChg>
        <pc:spChg chg="mod">
          <ac:chgData name="Michelle Hudson" userId="20193871399_tp_box_2" providerId="OAuth2" clId="{6FB3403A-7E74-4A97-AF60-ADC2623B4E69}" dt="2026-01-23T23:22:46.977" v="405"/>
          <ac:spMkLst>
            <pc:docMk/>
            <pc:sldMk cId="0" sldId="263"/>
            <ac:spMk id="4" creationId="{F1195BA0-8CC4-1A8B-8CED-1467F91B7AD2}"/>
          </ac:spMkLst>
        </pc:spChg>
        <pc:spChg chg="mod">
          <ac:chgData name="Michelle Hudson" userId="20193871399_tp_box_2" providerId="OAuth2" clId="{6FB3403A-7E74-4A97-AF60-ADC2623B4E69}" dt="2026-01-23T02:13:45.178" v="320" actId="27636"/>
          <ac:spMkLst>
            <pc:docMk/>
            <pc:sldMk cId="0" sldId="263"/>
            <ac:spMk id="149" creationId="{00000000-0000-0000-0000-000000000000}"/>
          </ac:spMkLst>
        </pc:spChg>
        <pc:grpChg chg="add mod">
          <ac:chgData name="Michelle Hudson" userId="20193871399_tp_box_2" providerId="OAuth2" clId="{6FB3403A-7E74-4A97-AF60-ADC2623B4E69}" dt="2026-01-23T23:22:46.977" v="405"/>
          <ac:grpSpMkLst>
            <pc:docMk/>
            <pc:sldMk cId="0" sldId="263"/>
            <ac:grpSpMk id="2" creationId="{782FCCD8-2571-6CD8-9C49-9BFF79DEC803}"/>
          </ac:grpSpMkLst>
        </pc:grpChg>
        <pc:picChg chg="mod">
          <ac:chgData name="Michelle Hudson" userId="20193871399_tp_box_2" providerId="OAuth2" clId="{6FB3403A-7E74-4A97-AF60-ADC2623B4E69}" dt="2026-01-23T23:22:46.977" v="405"/>
          <ac:picMkLst>
            <pc:docMk/>
            <pc:sldMk cId="0" sldId="263"/>
            <ac:picMk id="5" creationId="{9445DFAA-3120-5FF7-316B-0410B2A21C99}"/>
          </ac:picMkLst>
        </pc:picChg>
        <pc:picChg chg="mod">
          <ac:chgData name="Michelle Hudson" userId="20193871399_tp_box_2" providerId="OAuth2" clId="{6FB3403A-7E74-4A97-AF60-ADC2623B4E69}" dt="2026-01-23T23:22:46.977" v="405"/>
          <ac:picMkLst>
            <pc:docMk/>
            <pc:sldMk cId="0" sldId="263"/>
            <ac:picMk id="6" creationId="{4950A1D2-6E5F-3F02-CFB8-F9512ACCEF0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39fa77a104c_0_2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39fa77a104c_0_2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g39fa77a104c_0_2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9fa77a104c_0_2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9fa77a104c_0_2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g39fa77a104c_0_2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9fa77a104c_0_2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9fa77a104c_0_29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39fa77a104c_0_29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39fa77a104c_0_3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39fa77a104c_0_30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g39fa77a104c_0_30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39fa77a104c_0_3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39fa77a104c_0_3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g39fa77a104c_0_3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39fa77a104c_0_3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39fa77a104c_0_3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g39fa77a104c_0_3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9fa77a104c_0_3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39fa77a104c_0_3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39fa77a104c_0_3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9fa77a104c_0_3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9fa77a104c_0_3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39fa77a104c_0_3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4"/>
        <p:cNvGrpSpPr/>
        <p:nvPr/>
      </p:nvGrpSpPr>
      <p:grpSpPr>
        <a:xfrm>
          <a:off x="0" y="0"/>
          <a:ext cx="0" cy="0"/>
          <a:chOff x="0" y="0"/>
          <a:chExt cx="0" cy="0"/>
        </a:xfrm>
      </p:grpSpPr>
      <p:sp>
        <p:nvSpPr>
          <p:cNvPr id="85" name="Google Shape;85;p13"/>
          <p:cNvSpPr txBox="1">
            <a:spLocks noGrp="1"/>
          </p:cNvSpPr>
          <p:nvPr>
            <p:ph type="title"/>
          </p:nvPr>
        </p:nvSpPr>
        <p:spPr>
          <a:xfrm>
            <a:off x="623400" y="890050"/>
            <a:ext cx="17041200" cy="1145400"/>
          </a:xfrm>
          <a:prstGeom prst="rect">
            <a:avLst/>
          </a:prstGeom>
        </p:spPr>
        <p:txBody>
          <a:bodyPr spcFirstLastPara="1" wrap="square" lIns="91425" tIns="45700" rIns="91425" bIns="45700" anchor="ctr" anchorCtr="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13"/>
          <p:cNvSpPr txBox="1">
            <a:spLocks noGrp="1"/>
          </p:cNvSpPr>
          <p:nvPr>
            <p:ph type="body" idx="1"/>
          </p:nvPr>
        </p:nvSpPr>
        <p:spPr>
          <a:xfrm>
            <a:off x="623400" y="2304950"/>
            <a:ext cx="17041200" cy="6832800"/>
          </a:xfrm>
          <a:prstGeom prst="rect">
            <a:avLst/>
          </a:prstGeom>
        </p:spPr>
        <p:txBody>
          <a:bodyPr spcFirstLastPara="1" wrap="square" lIns="91425" tIns="45700" rIns="91425" bIns="45700" anchor="t" anchorCtr="0">
            <a:normAutofit/>
          </a:bodyPr>
          <a:lstStyle>
            <a:lvl1pPr marL="457200" lvl="0" indent="-431800">
              <a:spcBef>
                <a:spcPts val="640"/>
              </a:spcBef>
              <a:spcAft>
                <a:spcPts val="0"/>
              </a:spcAft>
              <a:buSzPts val="3200"/>
              <a:buChar char="•"/>
              <a:defRPr/>
            </a:lvl1pPr>
            <a:lvl2pPr marL="914400" lvl="1" indent="-406400">
              <a:spcBef>
                <a:spcPts val="560"/>
              </a:spcBef>
              <a:spcAft>
                <a:spcPts val="0"/>
              </a:spcAft>
              <a:buSzPts val="2800"/>
              <a:buChar char="–"/>
              <a:defRPr/>
            </a:lvl2pPr>
            <a:lvl3pPr marL="1371600" lvl="2" indent="-381000">
              <a:spcBef>
                <a:spcPts val="480"/>
              </a:spcBef>
              <a:spcAft>
                <a:spcPts val="0"/>
              </a:spcAft>
              <a:buSzPts val="2400"/>
              <a:buChar char="•"/>
              <a:defRPr/>
            </a:lvl3pPr>
            <a:lvl4pPr marL="1828800" lvl="3" indent="-355600">
              <a:spcBef>
                <a:spcPts val="400"/>
              </a:spcBef>
              <a:spcAft>
                <a:spcPts val="0"/>
              </a:spcAft>
              <a:buSzPts val="2000"/>
              <a:buChar char="–"/>
              <a:defRPr/>
            </a:lvl4pPr>
            <a:lvl5pPr marL="2286000" lvl="4" indent="-355600">
              <a:spcBef>
                <a:spcPts val="400"/>
              </a:spcBef>
              <a:spcAft>
                <a:spcPts val="0"/>
              </a:spcAft>
              <a:buSzPts val="2000"/>
              <a:buChar char="»"/>
              <a:defRPr/>
            </a:lvl5pPr>
            <a:lvl6pPr marL="2743200" lvl="5" indent="-355600">
              <a:spcBef>
                <a:spcPts val="400"/>
              </a:spcBef>
              <a:spcAft>
                <a:spcPts val="0"/>
              </a:spcAft>
              <a:buSzPts val="2000"/>
              <a:buChar char="•"/>
              <a:defRPr/>
            </a:lvl6pPr>
            <a:lvl7pPr marL="3200400" lvl="6" indent="-355600">
              <a:spcBef>
                <a:spcPts val="400"/>
              </a:spcBef>
              <a:spcAft>
                <a:spcPts val="0"/>
              </a:spcAft>
              <a:buSzPts val="2000"/>
              <a:buChar char="•"/>
              <a:defRPr/>
            </a:lvl7pPr>
            <a:lvl8pPr marL="3657600" lvl="7" indent="-355600">
              <a:spcBef>
                <a:spcPts val="400"/>
              </a:spcBef>
              <a:spcAft>
                <a:spcPts val="0"/>
              </a:spcAft>
              <a:buSzPts val="2000"/>
              <a:buChar char="•"/>
              <a:defRPr/>
            </a:lvl8pPr>
            <a:lvl9pPr marL="4114800" lvl="8" indent="-355600">
              <a:spcBef>
                <a:spcPts val="400"/>
              </a:spcBef>
              <a:spcAft>
                <a:spcPts val="0"/>
              </a:spcAft>
              <a:buSzPts val="2000"/>
              <a:buChar char="•"/>
              <a:defRPr/>
            </a:lvl9pPr>
          </a:lstStyle>
          <a:p>
            <a:endParaRPr/>
          </a:p>
        </p:txBody>
      </p:sp>
      <p:sp>
        <p:nvSpPr>
          <p:cNvPr id="87" name="Google Shape;87;p13"/>
          <p:cNvSpPr txBox="1">
            <a:spLocks noGrp="1"/>
          </p:cNvSpPr>
          <p:nvPr>
            <p:ph type="sldNum" idx="12"/>
          </p:nvPr>
        </p:nvSpPr>
        <p:spPr>
          <a:xfrm>
            <a:off x="16944916" y="9326434"/>
            <a:ext cx="1097400" cy="7872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636550" y="392745"/>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dirty="0">
                <a:highlight>
                  <a:srgbClr val="FFFFFF"/>
                </a:highlight>
                <a:latin typeface="Arial"/>
                <a:ea typeface="Arial"/>
                <a:cs typeface="Arial"/>
                <a:sym typeface="Arial"/>
              </a:rPr>
              <a:t>Conductivity Procedures (in liquid) </a:t>
            </a:r>
            <a:endParaRPr sz="6000" dirty="0"/>
          </a:p>
        </p:txBody>
      </p:sp>
      <p:sp>
        <p:nvSpPr>
          <p:cNvPr id="94" name="Google Shape;94;p14"/>
          <p:cNvSpPr txBox="1">
            <a:spLocks noGrp="1"/>
          </p:cNvSpPr>
          <p:nvPr>
            <p:ph type="body" idx="1"/>
          </p:nvPr>
        </p:nvSpPr>
        <p:spPr>
          <a:xfrm>
            <a:off x="607358" y="1538145"/>
            <a:ext cx="17041200" cy="7276866"/>
          </a:xfrm>
          <a:prstGeom prst="rect">
            <a:avLst/>
          </a:prstGeom>
        </p:spPr>
        <p:txBody>
          <a:bodyPr spcFirstLastPara="1" wrap="square" lIns="91425" tIns="45700" rIns="91425" bIns="45700" anchor="t" anchorCtr="0">
            <a:normAutofit fontScale="92500"/>
          </a:bodyPr>
          <a:lstStyle/>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Put a small amount of liquid (distilled water or tap water) in a well of the well plate. </a:t>
            </a:r>
            <a:endParaRPr sz="5200" dirty="0">
              <a:highlight>
                <a:srgbClr val="FFFFFF"/>
              </a:highlight>
              <a:latin typeface="Arial"/>
              <a:ea typeface="Arial"/>
              <a:cs typeface="Arial"/>
              <a:sym typeface="Arial"/>
            </a:endParaRPr>
          </a:p>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Test the conductivity without adding any sugar or salt. </a:t>
            </a:r>
            <a:endParaRPr sz="5200" dirty="0">
              <a:highlight>
                <a:srgbClr val="FFFFFF"/>
              </a:highlight>
              <a:latin typeface="Arial"/>
              <a:ea typeface="Arial"/>
              <a:cs typeface="Arial"/>
              <a:sym typeface="Arial"/>
            </a:endParaRPr>
          </a:p>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Add a small scoop (about 1-2 grams) of sugar to the liquid.   </a:t>
            </a:r>
            <a:endParaRPr sz="5200" dirty="0">
              <a:highlight>
                <a:srgbClr val="FFFFFF"/>
              </a:highlight>
              <a:latin typeface="Arial"/>
              <a:ea typeface="Arial"/>
              <a:cs typeface="Arial"/>
              <a:sym typeface="Arial"/>
            </a:endParaRPr>
          </a:p>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Stir the contents. </a:t>
            </a:r>
            <a:endParaRPr sz="5200" dirty="0">
              <a:highlight>
                <a:srgbClr val="FFFFFF"/>
              </a:highlight>
              <a:latin typeface="Arial"/>
              <a:ea typeface="Arial"/>
              <a:cs typeface="Arial"/>
              <a:sym typeface="Arial"/>
            </a:endParaRPr>
          </a:p>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Test the conductivity and record your results. </a:t>
            </a:r>
            <a:endParaRPr sz="5200" dirty="0">
              <a:highlight>
                <a:srgbClr val="FFFFFF"/>
              </a:highlight>
              <a:latin typeface="Arial"/>
              <a:ea typeface="Arial"/>
              <a:cs typeface="Arial"/>
              <a:sym typeface="Arial"/>
            </a:endParaRPr>
          </a:p>
          <a:p>
            <a:pPr marL="738188" lvl="0" indent="-738188" algn="l" rtl="0">
              <a:lnSpc>
                <a:spcPct val="115000"/>
              </a:lnSpc>
              <a:spcBef>
                <a:spcPts val="0"/>
              </a:spcBef>
              <a:spcAft>
                <a:spcPts val="0"/>
              </a:spcAft>
              <a:buSzPct val="100000"/>
              <a:buFont typeface="+mj-lt"/>
              <a:buAutoNum type="arabicPeriod"/>
            </a:pPr>
            <a:r>
              <a:rPr lang="en-US" sz="5200" dirty="0">
                <a:highlight>
                  <a:srgbClr val="FFFFFF"/>
                </a:highlight>
                <a:latin typeface="Arial"/>
                <a:ea typeface="Arial"/>
                <a:cs typeface="Arial"/>
                <a:sym typeface="Arial"/>
              </a:rPr>
              <a:t>Clean off the electrodes of the conductivity tester with water. Dry and repeat the procedures using the salt. </a:t>
            </a:r>
            <a:endParaRPr sz="5200" dirty="0">
              <a:highlight>
                <a:srgbClr val="FFFFFF"/>
              </a:highlight>
              <a:latin typeface="Arial"/>
              <a:ea typeface="Arial"/>
              <a:cs typeface="Arial"/>
              <a:sym typeface="Arial"/>
            </a:endParaRPr>
          </a:p>
          <a:p>
            <a:pPr marL="0" lvl="0" indent="0" algn="l" rtl="0">
              <a:spcBef>
                <a:spcPts val="640"/>
              </a:spcBef>
              <a:spcAft>
                <a:spcPts val="0"/>
              </a:spcAft>
              <a:buNone/>
            </a:pPr>
            <a:endParaRPr dirty="0"/>
          </a:p>
        </p:txBody>
      </p:sp>
      <p:sp>
        <p:nvSpPr>
          <p:cNvPr id="95" name="Google Shape;95;p14"/>
          <p:cNvSpPr txBox="1"/>
          <p:nvPr/>
        </p:nvSpPr>
        <p:spPr>
          <a:xfrm>
            <a:off x="240632" y="8306600"/>
            <a:ext cx="17774652" cy="1662300"/>
          </a:xfrm>
          <a:prstGeom prst="rect">
            <a:avLst/>
          </a:prstGeom>
          <a:noFill/>
          <a:ln>
            <a:noFill/>
          </a:ln>
        </p:spPr>
        <p:txBody>
          <a:bodyPr spcFirstLastPara="1" wrap="square" lIns="91425" tIns="91425" rIns="91425" bIns="91425" anchor="t" anchorCtr="0">
            <a:noAutofit/>
          </a:bodyPr>
          <a:lstStyle/>
          <a:p>
            <a:pPr lvl="0" algn="l" rtl="0">
              <a:lnSpc>
                <a:spcPct val="115000"/>
              </a:lnSpc>
              <a:spcBef>
                <a:spcPts val="1200"/>
              </a:spcBef>
              <a:spcAft>
                <a:spcPts val="0"/>
              </a:spcAft>
              <a:buClr>
                <a:schemeClr val="dk1"/>
              </a:buClr>
              <a:buSzPts val="4000"/>
            </a:pPr>
            <a:r>
              <a:rPr lang="en-US" sz="2700" b="1" dirty="0">
                <a:solidFill>
                  <a:schemeClr val="dk1"/>
                </a:solidFill>
              </a:rPr>
              <a:t>Concepts:</a:t>
            </a:r>
            <a:r>
              <a:rPr lang="en-US" sz="2700" dirty="0">
                <a:solidFill>
                  <a:schemeClr val="dk1"/>
                </a:solidFill>
              </a:rPr>
              <a:t> Conductivity; electrical charges in a liquid state; Ionic vs. covalent compounds; electrolytes. </a:t>
            </a:r>
          </a:p>
          <a:p>
            <a:pPr lvl="0" algn="l" rtl="0">
              <a:lnSpc>
                <a:spcPct val="115000"/>
              </a:lnSpc>
              <a:spcBef>
                <a:spcPts val="1200"/>
              </a:spcBef>
              <a:spcAft>
                <a:spcPts val="0"/>
              </a:spcAft>
              <a:buClr>
                <a:schemeClr val="dk1"/>
              </a:buClr>
              <a:buSzPts val="4000"/>
            </a:pPr>
            <a:r>
              <a:rPr lang="en-US" sz="2700" dirty="0">
                <a:solidFill>
                  <a:schemeClr val="dk1"/>
                </a:solidFill>
              </a:rPr>
              <a:t>If it conducts in the liquid, there are charges in the liquid that are coming from the atoms. The atoms have broken apart and are now more attracted to the water than to the atoms in the substance. </a:t>
            </a:r>
            <a:endParaRPr sz="27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598646B5-5C53-86A0-F00D-5006E8145E37}"/>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49059EF4-8D65-55B2-0150-D863FD8DEB85}"/>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2B9C315A-791A-1D76-3BF1-C8935D2B4B75}"/>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01EDD901-E393-B750-325D-0EE202C4F5FF}"/>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E4FD73A6-BB77-5298-F168-1F926B3876C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a:spLocks noGrp="1"/>
          </p:cNvSpPr>
          <p:nvPr>
            <p:ph type="title"/>
          </p:nvPr>
        </p:nvSpPr>
        <p:spPr>
          <a:xfrm>
            <a:off x="623400" y="8900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Conductivity Procedures (dry) </a:t>
            </a:r>
            <a:endParaRPr sz="6000"/>
          </a:p>
        </p:txBody>
      </p:sp>
      <p:sp>
        <p:nvSpPr>
          <p:cNvPr id="102" name="Google Shape;102;p15"/>
          <p:cNvSpPr txBox="1">
            <a:spLocks noGrp="1"/>
          </p:cNvSpPr>
          <p:nvPr>
            <p:ph type="body" idx="1"/>
          </p:nvPr>
        </p:nvSpPr>
        <p:spPr>
          <a:xfrm>
            <a:off x="623400" y="2304950"/>
            <a:ext cx="17041200" cy="6832800"/>
          </a:xfrm>
          <a:prstGeom prst="rect">
            <a:avLst/>
          </a:prstGeom>
        </p:spPr>
        <p:txBody>
          <a:bodyPr spcFirstLastPara="1" wrap="square" lIns="91425" tIns="45700" rIns="91425" bIns="45700" anchor="t" anchorCtr="0">
            <a:normAutofit lnSpcReduction="10000"/>
          </a:bodyPr>
          <a:lstStyle/>
          <a:p>
            <a:pPr marL="850900" lvl="0" indent="-742950" algn="l" rtl="0">
              <a:lnSpc>
                <a:spcPct val="115000"/>
              </a:lnSpc>
              <a:spcBef>
                <a:spcPts val="0"/>
              </a:spcBef>
              <a:spcAft>
                <a:spcPts val="0"/>
              </a:spcAft>
              <a:buSzPts val="5500"/>
              <a:buAutoNum type="arabicPeriod"/>
            </a:pPr>
            <a:r>
              <a:rPr lang="en-US" sz="5500" dirty="0">
                <a:highlight>
                  <a:srgbClr val="FFFFFF"/>
                </a:highlight>
                <a:latin typeface="Arial"/>
                <a:ea typeface="Arial"/>
                <a:cs typeface="Arial"/>
                <a:sym typeface="Arial"/>
              </a:rPr>
              <a:t>Put a small amount (about 1-2 grams) of sugar in a well of the well plate.  </a:t>
            </a:r>
            <a:endParaRPr sz="5500" dirty="0">
              <a:highlight>
                <a:srgbClr val="FFFFFF"/>
              </a:highlight>
              <a:latin typeface="Arial"/>
              <a:ea typeface="Arial"/>
              <a:cs typeface="Arial"/>
              <a:sym typeface="Arial"/>
            </a:endParaRPr>
          </a:p>
          <a:p>
            <a:pPr marL="850900" lvl="0" indent="-742950" algn="l" rtl="0">
              <a:lnSpc>
                <a:spcPct val="115000"/>
              </a:lnSpc>
              <a:spcBef>
                <a:spcPts val="0"/>
              </a:spcBef>
              <a:spcAft>
                <a:spcPts val="0"/>
              </a:spcAft>
              <a:buSzPts val="5500"/>
              <a:buAutoNum type="arabicPeriod" startAt="2"/>
            </a:pPr>
            <a:r>
              <a:rPr lang="en-US" sz="5500" dirty="0">
                <a:highlight>
                  <a:srgbClr val="FFFFFF"/>
                </a:highlight>
                <a:latin typeface="Arial"/>
                <a:ea typeface="Arial"/>
                <a:cs typeface="Arial"/>
                <a:sym typeface="Arial"/>
              </a:rPr>
              <a:t>Insert the conductivity tester into the dry sugar and record the results. </a:t>
            </a:r>
            <a:endParaRPr sz="5500" dirty="0">
              <a:highlight>
                <a:srgbClr val="FFFFFF"/>
              </a:highlight>
              <a:latin typeface="Arial"/>
              <a:ea typeface="Arial"/>
              <a:cs typeface="Arial"/>
              <a:sym typeface="Arial"/>
            </a:endParaRPr>
          </a:p>
          <a:p>
            <a:pPr marL="850900" lvl="0" indent="-742950" algn="l" rtl="0">
              <a:lnSpc>
                <a:spcPct val="115000"/>
              </a:lnSpc>
              <a:spcBef>
                <a:spcPts val="0"/>
              </a:spcBef>
              <a:spcAft>
                <a:spcPts val="0"/>
              </a:spcAft>
              <a:buSzPts val="5500"/>
              <a:buAutoNum type="arabicPeriod" startAt="3"/>
            </a:pPr>
            <a:r>
              <a:rPr lang="en-US" sz="5500" dirty="0">
                <a:highlight>
                  <a:srgbClr val="FFFFFF"/>
                </a:highlight>
                <a:latin typeface="Arial"/>
                <a:ea typeface="Arial"/>
                <a:cs typeface="Arial"/>
                <a:sym typeface="Arial"/>
              </a:rPr>
              <a:t>Clean off the electrodes of the conductivity tester with water. Dry and repeat the procedures using the salt. </a:t>
            </a:r>
            <a:endParaRPr sz="5500" dirty="0">
              <a:highlight>
                <a:srgbClr val="FFFFFF"/>
              </a:highlight>
              <a:latin typeface="Arial"/>
              <a:ea typeface="Arial"/>
              <a:cs typeface="Arial"/>
              <a:sym typeface="Arial"/>
            </a:endParaRPr>
          </a:p>
          <a:p>
            <a:pPr marL="0" lvl="0" indent="0" algn="l" rtl="0">
              <a:spcBef>
                <a:spcPts val="640"/>
              </a:spcBef>
              <a:spcAft>
                <a:spcPts val="0"/>
              </a:spcAft>
              <a:buNone/>
            </a:pPr>
            <a:endParaRPr dirty="0"/>
          </a:p>
        </p:txBody>
      </p:sp>
      <p:sp>
        <p:nvSpPr>
          <p:cNvPr id="103" name="Google Shape;103;p15"/>
          <p:cNvSpPr txBox="1"/>
          <p:nvPr/>
        </p:nvSpPr>
        <p:spPr>
          <a:xfrm>
            <a:off x="623400" y="8507775"/>
            <a:ext cx="16663100" cy="132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b="1" dirty="0">
                <a:solidFill>
                  <a:schemeClr val="dk1"/>
                </a:solidFill>
                <a:latin typeface="Calibri"/>
                <a:ea typeface="Calibri"/>
                <a:cs typeface="Calibri"/>
                <a:sym typeface="Calibri"/>
              </a:rPr>
              <a:t>Concepts</a:t>
            </a:r>
            <a:r>
              <a:rPr lang="en-US" sz="3200" dirty="0">
                <a:solidFill>
                  <a:schemeClr val="dk1"/>
                </a:solidFill>
                <a:latin typeface="Calibri"/>
                <a:ea typeface="Calibri"/>
                <a:cs typeface="Calibri"/>
                <a:sym typeface="Calibri"/>
              </a:rPr>
              <a:t>: Conductivity; electrical charges of the molecules in a dry solid state. </a:t>
            </a:r>
          </a:p>
          <a:p>
            <a:pPr marL="0" lvl="0" indent="0" algn="l" rtl="0">
              <a:spcBef>
                <a:spcPts val="0"/>
              </a:spcBef>
              <a:spcAft>
                <a:spcPts val="0"/>
              </a:spcAft>
              <a:buNone/>
            </a:pPr>
            <a:r>
              <a:rPr lang="en-US" sz="3200" dirty="0">
                <a:solidFill>
                  <a:schemeClr val="dk1"/>
                </a:solidFill>
                <a:latin typeface="Calibri"/>
                <a:ea typeface="Calibri"/>
                <a:cs typeface="Calibri"/>
                <a:sym typeface="Calibri"/>
              </a:rPr>
              <a:t>If it conducts electricity, it shows that the substance contains free electrons.  If it does not, there are no free electrons, and the substance has a neutral charge. </a:t>
            </a:r>
            <a:endParaRPr sz="32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CAE74E13-2640-7E82-8838-4FCF81A43E99}"/>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36765077-FCF2-F43E-BA71-4E60ADDB345A}"/>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A36BB474-C21C-E8E2-A738-A01C407295B5}"/>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5F30F3F9-B10C-43F4-C81E-2BF1DA0A784F}"/>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17B7ADE2-8C63-20D8-0E4C-D807B856422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6"/>
          <p:cNvSpPr txBox="1">
            <a:spLocks noGrp="1"/>
          </p:cNvSpPr>
          <p:nvPr>
            <p:ph type="title"/>
          </p:nvPr>
        </p:nvSpPr>
        <p:spPr>
          <a:xfrm>
            <a:off x="554200" y="5765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Solubility Procedures (in water) </a:t>
            </a:r>
            <a:endParaRPr sz="6000"/>
          </a:p>
        </p:txBody>
      </p:sp>
      <p:sp>
        <p:nvSpPr>
          <p:cNvPr id="110" name="Google Shape;110;p16"/>
          <p:cNvSpPr txBox="1">
            <a:spLocks noGrp="1"/>
          </p:cNvSpPr>
          <p:nvPr>
            <p:ph type="body" idx="1"/>
          </p:nvPr>
        </p:nvSpPr>
        <p:spPr>
          <a:xfrm>
            <a:off x="623400" y="2304950"/>
            <a:ext cx="17041200" cy="6832800"/>
          </a:xfrm>
          <a:prstGeom prst="rect">
            <a:avLst/>
          </a:prstGeom>
        </p:spPr>
        <p:txBody>
          <a:bodyPr spcFirstLastPara="1" wrap="square" lIns="91425" tIns="45700" rIns="91425" bIns="45700" anchor="t" anchorCtr="0">
            <a:normAutofit/>
          </a:bodyPr>
          <a:lstStyle/>
          <a:p>
            <a:pPr marL="850900" lvl="0" indent="-850900" algn="l" rtl="0">
              <a:lnSpc>
                <a:spcPct val="115000"/>
              </a:lnSpc>
              <a:spcBef>
                <a:spcPts val="0"/>
              </a:spcBef>
              <a:spcAft>
                <a:spcPts val="0"/>
              </a:spcAft>
              <a:buSzPts val="5600"/>
              <a:buAutoNum type="arabicPeriod"/>
            </a:pPr>
            <a:r>
              <a:rPr lang="en-US" sz="4800" dirty="0">
                <a:highlight>
                  <a:srgbClr val="FFFFFF"/>
                </a:highlight>
                <a:latin typeface="Arial"/>
                <a:ea typeface="Arial"/>
                <a:cs typeface="Arial"/>
                <a:sym typeface="Arial"/>
              </a:rPr>
              <a:t>Add water (tap or distilled) to the well in a well plate until it is about half filled.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5600"/>
              <a:buAutoNum type="arabicPeriod" startAt="2"/>
            </a:pPr>
            <a:r>
              <a:rPr lang="en-US" sz="4800" dirty="0">
                <a:highlight>
                  <a:srgbClr val="FFFFFF"/>
                </a:highlight>
                <a:latin typeface="Arial"/>
                <a:ea typeface="Arial"/>
                <a:cs typeface="Arial"/>
                <a:sym typeface="Arial"/>
              </a:rPr>
              <a:t>Add a small scoop (about 1-2 grams) of sugar into the water.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5600"/>
              <a:buAutoNum type="arabicPeriod" startAt="3"/>
            </a:pPr>
            <a:r>
              <a:rPr lang="en-US" sz="4800" dirty="0">
                <a:highlight>
                  <a:srgbClr val="FFFFFF"/>
                </a:highlight>
                <a:latin typeface="Arial"/>
                <a:ea typeface="Arial"/>
                <a:cs typeface="Arial"/>
                <a:sym typeface="Arial"/>
              </a:rPr>
              <a:t>Stir the contents.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5600"/>
              <a:buAutoNum type="arabicPeriod" startAt="4"/>
            </a:pPr>
            <a:r>
              <a:rPr lang="en-US" sz="4800" dirty="0">
                <a:highlight>
                  <a:srgbClr val="FFFFFF"/>
                </a:highlight>
                <a:latin typeface="Arial"/>
                <a:ea typeface="Arial"/>
                <a:cs typeface="Arial"/>
                <a:sym typeface="Arial"/>
              </a:rPr>
              <a:t>Record the solubility by describing how well the substance dissolved in the water. </a:t>
            </a:r>
            <a:endParaRPr sz="4800" dirty="0">
              <a:highlight>
                <a:srgbClr val="FFFFFF"/>
              </a:highlight>
              <a:latin typeface="Arial"/>
              <a:ea typeface="Arial"/>
              <a:cs typeface="Arial"/>
              <a:sym typeface="Arial"/>
            </a:endParaRPr>
          </a:p>
          <a:p>
            <a:pPr marL="0" lvl="0" indent="0" algn="l" rtl="0">
              <a:spcBef>
                <a:spcPts val="640"/>
              </a:spcBef>
              <a:spcAft>
                <a:spcPts val="0"/>
              </a:spcAft>
              <a:buNone/>
            </a:pPr>
            <a:endParaRPr sz="4800" dirty="0"/>
          </a:p>
        </p:txBody>
      </p:sp>
      <p:sp>
        <p:nvSpPr>
          <p:cNvPr id="111" name="Google Shape;111;p16"/>
          <p:cNvSpPr txBox="1"/>
          <p:nvPr/>
        </p:nvSpPr>
        <p:spPr>
          <a:xfrm>
            <a:off x="322980" y="8064650"/>
            <a:ext cx="17369300" cy="1645800"/>
          </a:xfrm>
          <a:prstGeom prst="rect">
            <a:avLst/>
          </a:prstGeom>
          <a:noFill/>
          <a:ln>
            <a:noFill/>
          </a:ln>
        </p:spPr>
        <p:txBody>
          <a:bodyPr spcFirstLastPara="1" wrap="square" lIns="91425" tIns="91425" rIns="91425" bIns="91425" anchor="t" anchorCtr="0">
            <a:noAutofit/>
          </a:bodyPr>
          <a:lstStyle/>
          <a:p>
            <a:pPr lvl="0" algn="l" rtl="0">
              <a:lnSpc>
                <a:spcPct val="115000"/>
              </a:lnSpc>
              <a:spcBef>
                <a:spcPts val="1200"/>
              </a:spcBef>
              <a:spcAft>
                <a:spcPts val="0"/>
              </a:spcAft>
              <a:buClr>
                <a:schemeClr val="dk1"/>
              </a:buClr>
              <a:buSzPts val="4400"/>
            </a:pPr>
            <a:r>
              <a:rPr lang="en-US" sz="2900" b="1" dirty="0">
                <a:solidFill>
                  <a:schemeClr val="dk1"/>
                </a:solidFill>
              </a:rPr>
              <a:t>Concepts:</a:t>
            </a:r>
            <a:r>
              <a:rPr lang="en-US" sz="2900" dirty="0">
                <a:solidFill>
                  <a:schemeClr val="dk1"/>
                </a:solidFill>
              </a:rPr>
              <a:t> </a:t>
            </a:r>
            <a:r>
              <a:rPr lang="en-US" sz="2600" dirty="0">
                <a:solidFill>
                  <a:schemeClr val="dk1"/>
                </a:solidFill>
              </a:rPr>
              <a:t>Solubility; intermolecular forces; like dissolves like. </a:t>
            </a:r>
          </a:p>
          <a:p>
            <a:pPr lvl="0" algn="l" rtl="0">
              <a:lnSpc>
                <a:spcPct val="115000"/>
              </a:lnSpc>
              <a:spcBef>
                <a:spcPts val="1200"/>
              </a:spcBef>
              <a:spcAft>
                <a:spcPts val="0"/>
              </a:spcAft>
              <a:buClr>
                <a:schemeClr val="dk1"/>
              </a:buClr>
              <a:buSzPts val="4400"/>
            </a:pPr>
            <a:r>
              <a:rPr lang="en-US" sz="2600" dirty="0">
                <a:solidFill>
                  <a:schemeClr val="dk1"/>
                </a:solidFill>
              </a:rPr>
              <a:t>If it dissolves easily, it shows low intermolecular forces for water (a very polar molecule). If it dissolves, it “likes” water or is attracted to water more than the bonds between other molecules of the same substance.  </a:t>
            </a:r>
            <a:endParaRPr sz="26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DB4297D7-2B58-4314-D043-EAA9D8C3A065}"/>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DF564990-739E-D342-D908-B8DE811C0B97}"/>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EDE3F9FC-E017-97B7-5B25-E3CC48F73549}"/>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8C436A57-9F77-106F-C608-9EAEB85C3FA0}"/>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8D6BBA94-263B-E55A-4C5A-99332CFD875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7"/>
          <p:cNvSpPr txBox="1">
            <a:spLocks noGrp="1"/>
          </p:cNvSpPr>
          <p:nvPr>
            <p:ph type="title"/>
          </p:nvPr>
        </p:nvSpPr>
        <p:spPr>
          <a:xfrm>
            <a:off x="623400" y="8900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Solubility Procedures (in ethanol) </a:t>
            </a:r>
            <a:endParaRPr sz="6000"/>
          </a:p>
        </p:txBody>
      </p:sp>
      <p:sp>
        <p:nvSpPr>
          <p:cNvPr id="118" name="Google Shape;118;p17"/>
          <p:cNvSpPr txBox="1">
            <a:spLocks noGrp="1"/>
          </p:cNvSpPr>
          <p:nvPr>
            <p:ph type="body" idx="1"/>
          </p:nvPr>
        </p:nvSpPr>
        <p:spPr>
          <a:xfrm>
            <a:off x="623400" y="2304950"/>
            <a:ext cx="17041200" cy="6832800"/>
          </a:xfrm>
          <a:prstGeom prst="rect">
            <a:avLst/>
          </a:prstGeom>
        </p:spPr>
        <p:txBody>
          <a:bodyPr spcFirstLastPara="1" wrap="square" lIns="91425" tIns="45700" rIns="91425" bIns="45700" anchor="t" anchorCtr="0">
            <a:normAutofit/>
          </a:bodyPr>
          <a:lstStyle/>
          <a:p>
            <a:pPr marL="850900" lvl="0" indent="-850900" algn="l" rtl="0">
              <a:lnSpc>
                <a:spcPct val="115000"/>
              </a:lnSpc>
              <a:spcBef>
                <a:spcPts val="0"/>
              </a:spcBef>
              <a:spcAft>
                <a:spcPts val="0"/>
              </a:spcAft>
              <a:buSzPts val="5800"/>
              <a:buAutoNum type="arabicPeriod"/>
            </a:pPr>
            <a:r>
              <a:rPr lang="en-US" sz="4800" dirty="0">
                <a:highlight>
                  <a:srgbClr val="FFFFFF"/>
                </a:highlight>
                <a:latin typeface="Arial"/>
                <a:ea typeface="Arial"/>
                <a:cs typeface="Arial"/>
                <a:sym typeface="Arial"/>
              </a:rPr>
              <a:t>Add ethanol to a well in the well plate until it is about half filled.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5800"/>
              <a:buAutoNum type="arabicPeriod" startAt="2"/>
            </a:pPr>
            <a:r>
              <a:rPr lang="en-US" sz="4800" dirty="0">
                <a:highlight>
                  <a:srgbClr val="FFFFFF"/>
                </a:highlight>
                <a:latin typeface="Arial"/>
                <a:ea typeface="Arial"/>
                <a:cs typeface="Arial"/>
                <a:sym typeface="Arial"/>
              </a:rPr>
              <a:t>Add a small scoop (about 1-2 grams) of sugar into the ethanol.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5800"/>
              <a:buAutoNum type="arabicPeriod" startAt="3"/>
            </a:pPr>
            <a:r>
              <a:rPr lang="en-US" sz="4800" dirty="0">
                <a:highlight>
                  <a:srgbClr val="FFFFFF"/>
                </a:highlight>
                <a:latin typeface="Arial"/>
                <a:ea typeface="Arial"/>
                <a:cs typeface="Arial"/>
                <a:sym typeface="Arial"/>
              </a:rPr>
              <a:t>Stir the contents.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6000"/>
              <a:buAutoNum type="arabicPeriod" startAt="4"/>
            </a:pPr>
            <a:r>
              <a:rPr lang="en-US" sz="4800" dirty="0">
                <a:highlight>
                  <a:srgbClr val="FFFFFF"/>
                </a:highlight>
                <a:latin typeface="Arial"/>
                <a:ea typeface="Arial"/>
                <a:cs typeface="Arial"/>
                <a:sym typeface="Arial"/>
              </a:rPr>
              <a:t>Record the solubility by describing how well the substance dissolved in the ethanol. </a:t>
            </a:r>
            <a:endParaRPr sz="4800" dirty="0">
              <a:highlight>
                <a:srgbClr val="FFFFFF"/>
              </a:highlight>
              <a:latin typeface="Arial"/>
              <a:ea typeface="Arial"/>
              <a:cs typeface="Arial"/>
              <a:sym typeface="Arial"/>
            </a:endParaRPr>
          </a:p>
          <a:p>
            <a:pPr marL="0" lvl="0" indent="0" algn="l" rtl="0">
              <a:spcBef>
                <a:spcPts val="640"/>
              </a:spcBef>
              <a:spcAft>
                <a:spcPts val="0"/>
              </a:spcAft>
              <a:buNone/>
            </a:pPr>
            <a:endParaRPr dirty="0"/>
          </a:p>
        </p:txBody>
      </p:sp>
      <p:sp>
        <p:nvSpPr>
          <p:cNvPr id="119" name="Google Shape;119;p17"/>
          <p:cNvSpPr txBox="1"/>
          <p:nvPr/>
        </p:nvSpPr>
        <p:spPr>
          <a:xfrm>
            <a:off x="496478" y="7982050"/>
            <a:ext cx="17041200" cy="1582500"/>
          </a:xfrm>
          <a:prstGeom prst="rect">
            <a:avLst/>
          </a:prstGeom>
          <a:noFill/>
          <a:ln>
            <a:noFill/>
          </a:ln>
        </p:spPr>
        <p:txBody>
          <a:bodyPr spcFirstLastPara="1" wrap="square" lIns="91425" tIns="91425" rIns="91425" bIns="91425" anchor="t" anchorCtr="0">
            <a:noAutofit/>
          </a:bodyPr>
          <a:lstStyle/>
          <a:p>
            <a:pPr lvl="0" algn="l" rtl="0">
              <a:lnSpc>
                <a:spcPct val="115000"/>
              </a:lnSpc>
              <a:spcBef>
                <a:spcPts val="1200"/>
              </a:spcBef>
              <a:spcAft>
                <a:spcPts val="0"/>
              </a:spcAft>
              <a:buClr>
                <a:schemeClr val="dk1"/>
              </a:buClr>
              <a:buSzPts val="3600"/>
            </a:pPr>
            <a:r>
              <a:rPr lang="en-US" sz="3200" b="1" dirty="0">
                <a:solidFill>
                  <a:schemeClr val="dk1"/>
                </a:solidFill>
              </a:rPr>
              <a:t>Concepts:</a:t>
            </a:r>
            <a:r>
              <a:rPr lang="en-US" sz="3200" dirty="0">
                <a:solidFill>
                  <a:schemeClr val="dk1"/>
                </a:solidFill>
              </a:rPr>
              <a:t> Solubility; intermolecular forces; like dissolves like.</a:t>
            </a:r>
          </a:p>
          <a:p>
            <a:pPr lvl="0" algn="l" rtl="0">
              <a:lnSpc>
                <a:spcPct val="115000"/>
              </a:lnSpc>
              <a:spcBef>
                <a:spcPts val="1200"/>
              </a:spcBef>
              <a:spcAft>
                <a:spcPts val="0"/>
              </a:spcAft>
              <a:buClr>
                <a:schemeClr val="dk1"/>
              </a:buClr>
              <a:buSzPts val="3600"/>
            </a:pPr>
            <a:r>
              <a:rPr lang="en-US" sz="3200" dirty="0">
                <a:solidFill>
                  <a:schemeClr val="dk1"/>
                </a:solidFill>
              </a:rPr>
              <a:t>If it dissolves, then it’s similar to the liquid; if it doesn’t, it resists breaking apart (strong intermolecular forces).</a:t>
            </a:r>
            <a:endParaRPr sz="54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8D04AA27-443E-B154-46A7-3AC3D8A03975}"/>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8D3FCDF2-4B52-4A21-5600-D8B4F7E95990}"/>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49AB0A51-87A3-864C-4AB0-AB7A0A86918F}"/>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0E0F69DC-636B-77D1-9631-E8CA69005A6B}"/>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C54FA751-5395-1CDC-EF32-2D61C0884B7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8"/>
          <p:cNvSpPr txBox="1">
            <a:spLocks noGrp="1"/>
          </p:cNvSpPr>
          <p:nvPr>
            <p:ph type="title"/>
          </p:nvPr>
        </p:nvSpPr>
        <p:spPr>
          <a:xfrm>
            <a:off x="675475" y="4174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Melting Point Procedures </a:t>
            </a:r>
            <a:endParaRPr sz="6000"/>
          </a:p>
        </p:txBody>
      </p:sp>
      <p:sp>
        <p:nvSpPr>
          <p:cNvPr id="126" name="Google Shape;126;p18"/>
          <p:cNvSpPr txBox="1">
            <a:spLocks noGrp="1"/>
          </p:cNvSpPr>
          <p:nvPr>
            <p:ph type="body" idx="1"/>
          </p:nvPr>
        </p:nvSpPr>
        <p:spPr>
          <a:xfrm>
            <a:off x="623400" y="2304950"/>
            <a:ext cx="17041200" cy="6832800"/>
          </a:xfrm>
          <a:prstGeom prst="rect">
            <a:avLst/>
          </a:prstGeom>
        </p:spPr>
        <p:txBody>
          <a:bodyPr spcFirstLastPara="1" wrap="square" lIns="91425" tIns="45700" rIns="91425" bIns="45700" anchor="t" anchorCtr="0">
            <a:normAutofit/>
          </a:bodyPr>
          <a:lstStyle/>
          <a:p>
            <a:pPr marL="850900" lvl="0" indent="-850900" algn="l" rtl="0">
              <a:lnSpc>
                <a:spcPct val="115000"/>
              </a:lnSpc>
              <a:spcBef>
                <a:spcPts val="0"/>
              </a:spcBef>
              <a:spcAft>
                <a:spcPts val="0"/>
              </a:spcAft>
              <a:buSzPct val="100000"/>
              <a:buAutoNum type="arabicPeriod"/>
            </a:pPr>
            <a:r>
              <a:rPr lang="en-US" sz="4800" dirty="0">
                <a:highlight>
                  <a:srgbClr val="FFFFFF"/>
                </a:highlight>
                <a:latin typeface="Arial"/>
                <a:ea typeface="Arial"/>
                <a:cs typeface="Arial"/>
                <a:sym typeface="Arial"/>
              </a:rPr>
              <a:t>Plug in the hot plate and warm on medium heat.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ct val="100000"/>
              <a:buAutoNum type="arabicPeriod" startAt="2"/>
            </a:pPr>
            <a:r>
              <a:rPr lang="en-US" sz="4800" dirty="0">
                <a:highlight>
                  <a:srgbClr val="FFFFFF"/>
                </a:highlight>
                <a:latin typeface="Arial"/>
                <a:ea typeface="Arial"/>
                <a:cs typeface="Arial"/>
                <a:sym typeface="Arial"/>
              </a:rPr>
              <a:t>Add about 2-5 grams of sugar and salt to separate foil squares and carefully put them on the hot plate.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ct val="100000"/>
              <a:buAutoNum type="arabicPeriod" startAt="3"/>
            </a:pPr>
            <a:r>
              <a:rPr lang="en-US" sz="4800" dirty="0">
                <a:highlight>
                  <a:srgbClr val="FFFFFF"/>
                </a:highlight>
                <a:latin typeface="Arial"/>
                <a:ea typeface="Arial"/>
                <a:cs typeface="Arial"/>
                <a:sym typeface="Arial"/>
              </a:rPr>
              <a:t>Adjust the heat as needed to get it hot enough. </a:t>
            </a:r>
            <a:endParaRPr sz="4800" dirty="0">
              <a:highlight>
                <a:srgbClr val="FFFFFF"/>
              </a:highlight>
              <a:latin typeface="Arial"/>
              <a:ea typeface="Arial"/>
              <a:cs typeface="Arial"/>
              <a:sym typeface="Arial"/>
            </a:endParaRPr>
          </a:p>
          <a:p>
            <a:pPr marL="850900" lvl="0" indent="-850900" algn="l" rtl="0">
              <a:lnSpc>
                <a:spcPct val="115000"/>
              </a:lnSpc>
              <a:spcBef>
                <a:spcPts val="0"/>
              </a:spcBef>
              <a:spcAft>
                <a:spcPts val="0"/>
              </a:spcAft>
              <a:buSzPts val="1110"/>
              <a:buAutoNum type="arabicPeriod" startAt="4"/>
            </a:pPr>
            <a:r>
              <a:rPr lang="en-US" sz="4800" dirty="0">
                <a:highlight>
                  <a:srgbClr val="FFFFFF"/>
                </a:highlight>
                <a:latin typeface="Arial"/>
                <a:ea typeface="Arial"/>
                <a:cs typeface="Arial"/>
                <a:sym typeface="Arial"/>
              </a:rPr>
              <a:t>As soon as either substance starts to melt, take the foil off the burner using the tongs.  Turn off the hot plate and unplug it</a:t>
            </a:r>
            <a:r>
              <a:rPr lang="en-US" sz="800" dirty="0">
                <a:highlight>
                  <a:srgbClr val="FFFFFF"/>
                </a:highlight>
                <a:latin typeface="Arial"/>
                <a:ea typeface="Arial"/>
                <a:cs typeface="Arial"/>
                <a:sym typeface="Arial"/>
              </a:rPr>
              <a:t>.  </a:t>
            </a:r>
            <a:endParaRPr sz="800" dirty="0">
              <a:highlight>
                <a:srgbClr val="FFFFFF"/>
              </a:highlight>
              <a:latin typeface="Arial"/>
              <a:ea typeface="Arial"/>
              <a:cs typeface="Arial"/>
              <a:sym typeface="Arial"/>
            </a:endParaRPr>
          </a:p>
          <a:p>
            <a:pPr marL="0" lvl="0" indent="0" algn="l" rtl="0">
              <a:spcBef>
                <a:spcPts val="640"/>
              </a:spcBef>
              <a:spcAft>
                <a:spcPts val="0"/>
              </a:spcAft>
              <a:buNone/>
            </a:pPr>
            <a:endParaRPr sz="2800" dirty="0"/>
          </a:p>
        </p:txBody>
      </p:sp>
      <p:sp>
        <p:nvSpPr>
          <p:cNvPr id="127" name="Google Shape;127;p18"/>
          <p:cNvSpPr txBox="1"/>
          <p:nvPr/>
        </p:nvSpPr>
        <p:spPr>
          <a:xfrm>
            <a:off x="623400" y="8128550"/>
            <a:ext cx="16766700" cy="1741000"/>
          </a:xfrm>
          <a:prstGeom prst="rect">
            <a:avLst/>
          </a:prstGeom>
          <a:noFill/>
          <a:ln>
            <a:noFill/>
          </a:ln>
        </p:spPr>
        <p:txBody>
          <a:bodyPr spcFirstLastPara="1" wrap="square" lIns="91425" tIns="91425" rIns="91425" bIns="91425" anchor="t" anchorCtr="0">
            <a:noAutofit/>
          </a:bodyPr>
          <a:lstStyle/>
          <a:p>
            <a:pPr lvl="0" algn="l" rtl="0">
              <a:lnSpc>
                <a:spcPct val="115000"/>
              </a:lnSpc>
              <a:spcBef>
                <a:spcPts val="1200"/>
              </a:spcBef>
              <a:spcAft>
                <a:spcPts val="0"/>
              </a:spcAft>
              <a:buClr>
                <a:schemeClr val="dk1"/>
              </a:buClr>
              <a:buSzPts val="4000"/>
            </a:pPr>
            <a:r>
              <a:rPr lang="en-US" sz="3200" b="1" dirty="0">
                <a:solidFill>
                  <a:schemeClr val="dk1"/>
                </a:solidFill>
              </a:rPr>
              <a:t>Concepts:</a:t>
            </a:r>
            <a:r>
              <a:rPr lang="en-US" sz="3200" dirty="0">
                <a:solidFill>
                  <a:schemeClr val="dk1"/>
                </a:solidFill>
              </a:rPr>
              <a:t> Thermal decomposition</a:t>
            </a:r>
          </a:p>
          <a:p>
            <a:pPr lvl="0" algn="l" rtl="0">
              <a:lnSpc>
                <a:spcPct val="115000"/>
              </a:lnSpc>
              <a:spcBef>
                <a:spcPts val="1200"/>
              </a:spcBef>
              <a:spcAft>
                <a:spcPts val="0"/>
              </a:spcAft>
              <a:buClr>
                <a:schemeClr val="dk1"/>
              </a:buClr>
              <a:buSzPts val="4000"/>
            </a:pPr>
            <a:r>
              <a:rPr lang="en-US" sz="3200" dirty="0">
                <a:solidFill>
                  <a:schemeClr val="dk1"/>
                </a:solidFill>
              </a:rPr>
              <a:t>Shows solid turning to liquid, indicating weaker intramolecular forces.  </a:t>
            </a:r>
            <a:endParaRPr sz="32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87F15F63-F6CF-B667-AD74-B1D168B7714F}"/>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83526E80-7332-7A5F-48ED-D12C4260E243}"/>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CFA5292F-609F-750F-39E9-F3B239EB14C9}"/>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628CE8AF-D9E5-9061-7D8A-B2A0002F898E}"/>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82FDA2BE-38F1-1345-AB3B-774E84E8BFD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623400" y="280452"/>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Brittleness (crush test) </a:t>
            </a:r>
            <a:endParaRPr sz="6000"/>
          </a:p>
        </p:txBody>
      </p:sp>
      <p:sp>
        <p:nvSpPr>
          <p:cNvPr id="134" name="Google Shape;134;p19"/>
          <p:cNvSpPr txBox="1">
            <a:spLocks noGrp="1"/>
          </p:cNvSpPr>
          <p:nvPr>
            <p:ph type="body" idx="1"/>
          </p:nvPr>
        </p:nvSpPr>
        <p:spPr>
          <a:xfrm>
            <a:off x="623400" y="1759521"/>
            <a:ext cx="17041200" cy="6832800"/>
          </a:xfrm>
          <a:prstGeom prst="rect">
            <a:avLst/>
          </a:prstGeom>
        </p:spPr>
        <p:txBody>
          <a:bodyPr spcFirstLastPara="1" wrap="square" lIns="91425" tIns="45700" rIns="91425" bIns="45700" anchor="t" anchorCtr="0">
            <a:normAutofit/>
          </a:bodyPr>
          <a:lstStyle/>
          <a:p>
            <a:pPr marL="850900" lvl="0" indent="-709613" algn="l" rtl="0">
              <a:lnSpc>
                <a:spcPct val="115000"/>
              </a:lnSpc>
              <a:spcBef>
                <a:spcPts val="0"/>
              </a:spcBef>
              <a:spcAft>
                <a:spcPts val="0"/>
              </a:spcAft>
              <a:buSzPct val="100000"/>
              <a:buAutoNum type="arabicPeriod"/>
            </a:pPr>
            <a:r>
              <a:rPr lang="en-US" sz="4400" dirty="0">
                <a:highlight>
                  <a:srgbClr val="FFFFFF"/>
                </a:highlight>
                <a:latin typeface="Arial"/>
                <a:ea typeface="Arial"/>
                <a:cs typeface="Arial"/>
                <a:sym typeface="Arial"/>
              </a:rPr>
              <a:t>Add about 2-5 grams of sugar to the mortar.   </a:t>
            </a:r>
            <a:endParaRPr sz="4400" dirty="0">
              <a:highlight>
                <a:srgbClr val="FFFFFF"/>
              </a:highlight>
              <a:latin typeface="Arial"/>
              <a:ea typeface="Arial"/>
              <a:cs typeface="Arial"/>
              <a:sym typeface="Arial"/>
            </a:endParaRPr>
          </a:p>
          <a:p>
            <a:pPr marL="850900" lvl="0" indent="-709613" algn="l" rtl="0">
              <a:lnSpc>
                <a:spcPct val="115000"/>
              </a:lnSpc>
              <a:spcBef>
                <a:spcPts val="0"/>
              </a:spcBef>
              <a:spcAft>
                <a:spcPts val="0"/>
              </a:spcAft>
              <a:buSzPct val="100000"/>
              <a:buAutoNum type="arabicPeriod" startAt="2"/>
            </a:pPr>
            <a:r>
              <a:rPr lang="en-US" sz="4400" dirty="0">
                <a:highlight>
                  <a:srgbClr val="FFFFFF"/>
                </a:highlight>
                <a:latin typeface="Arial"/>
                <a:ea typeface="Arial"/>
                <a:cs typeface="Arial"/>
                <a:sym typeface="Arial"/>
              </a:rPr>
              <a:t>Use the pestle to grind the sugar for a very small amount of time (about 3 turns).</a:t>
            </a:r>
            <a:endParaRPr sz="4400" dirty="0">
              <a:highlight>
                <a:srgbClr val="FFFFFF"/>
              </a:highlight>
              <a:latin typeface="Arial"/>
              <a:ea typeface="Arial"/>
              <a:cs typeface="Arial"/>
              <a:sym typeface="Arial"/>
            </a:endParaRPr>
          </a:p>
          <a:p>
            <a:pPr marL="850900" lvl="0" indent="-709613" algn="l" rtl="0">
              <a:lnSpc>
                <a:spcPct val="115000"/>
              </a:lnSpc>
              <a:spcBef>
                <a:spcPts val="0"/>
              </a:spcBef>
              <a:spcAft>
                <a:spcPts val="0"/>
              </a:spcAft>
              <a:buSzPct val="100000"/>
              <a:buAutoNum type="arabicPeriod" startAt="3"/>
            </a:pPr>
            <a:r>
              <a:rPr lang="en-US" sz="4400" dirty="0">
                <a:highlight>
                  <a:srgbClr val="FFFFFF"/>
                </a:highlight>
                <a:latin typeface="Arial"/>
                <a:ea typeface="Arial"/>
                <a:cs typeface="Arial"/>
                <a:sym typeface="Arial"/>
              </a:rPr>
              <a:t>Remove some of the broken sugar and view the crystals in the microscope. Describe how the crystals changed. </a:t>
            </a:r>
            <a:endParaRPr sz="4400" dirty="0">
              <a:highlight>
                <a:srgbClr val="FFFFFF"/>
              </a:highlight>
              <a:latin typeface="Arial"/>
              <a:ea typeface="Arial"/>
              <a:cs typeface="Arial"/>
              <a:sym typeface="Arial"/>
            </a:endParaRPr>
          </a:p>
          <a:p>
            <a:pPr marL="850900" lvl="0" indent="-709613" algn="l" rtl="0">
              <a:lnSpc>
                <a:spcPct val="115000"/>
              </a:lnSpc>
              <a:spcBef>
                <a:spcPts val="0"/>
              </a:spcBef>
              <a:spcAft>
                <a:spcPts val="0"/>
              </a:spcAft>
              <a:buSzPct val="100000"/>
              <a:buAutoNum type="arabicPeriod" startAt="4"/>
            </a:pPr>
            <a:r>
              <a:rPr lang="en-US" sz="4400" dirty="0">
                <a:highlight>
                  <a:srgbClr val="FFFFFF"/>
                </a:highlight>
                <a:latin typeface="Arial"/>
                <a:ea typeface="Arial"/>
                <a:cs typeface="Arial"/>
                <a:sym typeface="Arial"/>
              </a:rPr>
              <a:t>Clean out the mortar and pestle by rinsing in water and drying thoroughly. </a:t>
            </a:r>
            <a:endParaRPr sz="4400" dirty="0">
              <a:highlight>
                <a:srgbClr val="FFFFFF"/>
              </a:highlight>
              <a:latin typeface="Arial"/>
              <a:ea typeface="Arial"/>
              <a:cs typeface="Arial"/>
              <a:sym typeface="Arial"/>
            </a:endParaRPr>
          </a:p>
          <a:p>
            <a:pPr marL="850900" lvl="0" indent="-709613" algn="l" rtl="0">
              <a:lnSpc>
                <a:spcPct val="115000"/>
              </a:lnSpc>
              <a:spcBef>
                <a:spcPts val="0"/>
              </a:spcBef>
              <a:spcAft>
                <a:spcPts val="0"/>
              </a:spcAft>
              <a:buSzPct val="100000"/>
              <a:buAutoNum type="arabicPeriod" startAt="4"/>
            </a:pPr>
            <a:r>
              <a:rPr lang="en-US" sz="4400" dirty="0">
                <a:highlight>
                  <a:srgbClr val="FFFFFF"/>
                </a:highlight>
                <a:latin typeface="Arial"/>
                <a:ea typeface="Arial"/>
                <a:cs typeface="Arial"/>
                <a:sym typeface="Arial"/>
              </a:rPr>
              <a:t>Repeat the procedures using the same amount of salt. </a:t>
            </a:r>
            <a:endParaRPr sz="4400" dirty="0">
              <a:highlight>
                <a:srgbClr val="FFFFFF"/>
              </a:highlight>
              <a:latin typeface="Arial"/>
              <a:ea typeface="Arial"/>
              <a:cs typeface="Arial"/>
              <a:sym typeface="Arial"/>
            </a:endParaRPr>
          </a:p>
          <a:p>
            <a:pPr marL="850900" lvl="0" indent="-709613" algn="l" rtl="0">
              <a:spcBef>
                <a:spcPts val="640"/>
              </a:spcBef>
              <a:spcAft>
                <a:spcPts val="0"/>
              </a:spcAft>
              <a:buNone/>
            </a:pPr>
            <a:endParaRPr sz="4400" dirty="0"/>
          </a:p>
        </p:txBody>
      </p:sp>
      <p:sp>
        <p:nvSpPr>
          <p:cNvPr id="135" name="Google Shape;135;p19"/>
          <p:cNvSpPr txBox="1"/>
          <p:nvPr/>
        </p:nvSpPr>
        <p:spPr>
          <a:xfrm>
            <a:off x="790150" y="8191060"/>
            <a:ext cx="17041200" cy="11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4000" b="1" dirty="0">
                <a:solidFill>
                  <a:schemeClr val="dk1"/>
                </a:solidFill>
                <a:latin typeface="Calibri"/>
                <a:ea typeface="Calibri"/>
                <a:cs typeface="Calibri"/>
                <a:sym typeface="Calibri"/>
              </a:rPr>
              <a:t>Concepts</a:t>
            </a:r>
            <a:r>
              <a:rPr lang="en-US" sz="4000" dirty="0">
                <a:solidFill>
                  <a:schemeClr val="dk1"/>
                </a:solidFill>
                <a:latin typeface="Calibri"/>
                <a:ea typeface="Calibri"/>
                <a:cs typeface="Calibri"/>
                <a:sym typeface="Calibri"/>
              </a:rPr>
              <a:t>: brittleness, shapes at a bulk scale vs a smaller scale. </a:t>
            </a:r>
          </a:p>
          <a:p>
            <a:pPr marL="0" lvl="0" indent="0" algn="l" rtl="0">
              <a:spcBef>
                <a:spcPts val="0"/>
              </a:spcBef>
              <a:spcAft>
                <a:spcPts val="0"/>
              </a:spcAft>
              <a:buNone/>
            </a:pPr>
            <a:r>
              <a:rPr lang="en-US" sz="4000" dirty="0">
                <a:solidFill>
                  <a:schemeClr val="dk1"/>
                </a:solidFill>
                <a:latin typeface="Calibri"/>
                <a:ea typeface="Calibri"/>
                <a:cs typeface="Calibri"/>
                <a:sym typeface="Calibri"/>
              </a:rPr>
              <a:t>Cleaving in straight lines indicates stronger forces holding molecules together. </a:t>
            </a:r>
            <a:endParaRPr sz="4000" dirty="0">
              <a:solidFill>
                <a:schemeClr val="dk1"/>
              </a:solidFill>
              <a:latin typeface="Calibri"/>
              <a:ea typeface="Calibri"/>
              <a:cs typeface="Calibri"/>
              <a:sym typeface="Calibri"/>
            </a:endParaRPr>
          </a:p>
        </p:txBody>
      </p:sp>
      <p:grpSp>
        <p:nvGrpSpPr>
          <p:cNvPr id="2" name="Group 1">
            <a:extLst>
              <a:ext uri="{FF2B5EF4-FFF2-40B4-BE49-F238E27FC236}">
                <a16:creationId xmlns:a16="http://schemas.microsoft.com/office/drawing/2014/main" id="{A1E5BE60-8026-D635-CFAB-1B14EC6E7E51}"/>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97686F3A-0623-7034-B8C3-F5B84E0F38FE}"/>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46ADED4C-98AE-FB0D-6ABE-682E6790E875}"/>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548560E4-2E6B-8CBC-59CF-AF427F1B2357}"/>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191198BC-DC67-CB43-6F3A-9F91A1860B7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0"/>
          <p:cNvSpPr txBox="1">
            <a:spLocks noGrp="1"/>
          </p:cNvSpPr>
          <p:nvPr>
            <p:ph type="title"/>
          </p:nvPr>
        </p:nvSpPr>
        <p:spPr>
          <a:xfrm>
            <a:off x="623400" y="8900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Evaporation and Crystal Formation </a:t>
            </a:r>
            <a:endParaRPr sz="6000"/>
          </a:p>
        </p:txBody>
      </p:sp>
      <p:sp>
        <p:nvSpPr>
          <p:cNvPr id="142" name="Google Shape;142;p20"/>
          <p:cNvSpPr txBox="1">
            <a:spLocks noGrp="1"/>
          </p:cNvSpPr>
          <p:nvPr>
            <p:ph type="body" idx="1"/>
          </p:nvPr>
        </p:nvSpPr>
        <p:spPr>
          <a:xfrm>
            <a:off x="1145675" y="2304950"/>
            <a:ext cx="16518900" cy="7404000"/>
          </a:xfrm>
          <a:prstGeom prst="rect">
            <a:avLst/>
          </a:prstGeom>
        </p:spPr>
        <p:txBody>
          <a:bodyPr spcFirstLastPara="1" wrap="square" lIns="91425" tIns="45700" rIns="91425" bIns="45700" anchor="t" anchorCtr="0">
            <a:normAutofit fontScale="62500" lnSpcReduction="20000"/>
          </a:bodyPr>
          <a:lstStyle/>
          <a:p>
            <a:pPr marL="457200" lvl="0" indent="0" algn="l" rtl="0">
              <a:lnSpc>
                <a:spcPct val="115000"/>
              </a:lnSpc>
              <a:spcBef>
                <a:spcPts val="0"/>
              </a:spcBef>
              <a:spcAft>
                <a:spcPts val="0"/>
              </a:spcAft>
              <a:buNone/>
            </a:pPr>
            <a:endParaRPr sz="1200" dirty="0">
              <a:highlight>
                <a:srgbClr val="FFFFFF"/>
              </a:highlight>
              <a:latin typeface="Arial"/>
              <a:ea typeface="Arial"/>
              <a:cs typeface="Arial"/>
              <a:sym typeface="Arial"/>
            </a:endParaRPr>
          </a:p>
          <a:p>
            <a:pPr marL="0" lvl="0" indent="0" algn="l" rtl="0">
              <a:spcBef>
                <a:spcPts val="640"/>
              </a:spcBef>
              <a:spcAft>
                <a:spcPts val="0"/>
              </a:spcAft>
              <a:buNone/>
            </a:pPr>
            <a:r>
              <a:rPr lang="en-US" sz="8333" dirty="0"/>
              <a:t>Examine how salt and sugar recrystallize from solution. </a:t>
            </a:r>
            <a:endParaRPr sz="8333" dirty="0"/>
          </a:p>
          <a:p>
            <a:pPr marL="0" lvl="0" indent="0" algn="l" rtl="0">
              <a:spcBef>
                <a:spcPts val="640"/>
              </a:spcBef>
              <a:spcAft>
                <a:spcPts val="0"/>
              </a:spcAft>
              <a:buNone/>
            </a:pPr>
            <a:endParaRPr sz="2200" dirty="0"/>
          </a:p>
          <a:p>
            <a:pPr marL="801688" lvl="0" indent="-801688" algn="l" rtl="0">
              <a:spcBef>
                <a:spcPts val="640"/>
              </a:spcBef>
              <a:spcAft>
                <a:spcPts val="0"/>
              </a:spcAft>
              <a:buSzPct val="100000"/>
              <a:buFont typeface="+mj-lt"/>
              <a:buAutoNum type="arabicPeriod"/>
            </a:pPr>
            <a:r>
              <a:rPr lang="en-US" sz="8333" dirty="0"/>
              <a:t>Use an eyedropper to squirt a little bit of supersaturated solution onto a black paper. </a:t>
            </a:r>
            <a:endParaRPr sz="8333" dirty="0"/>
          </a:p>
          <a:p>
            <a:pPr marL="801688" lvl="0" indent="-801688" algn="l" rtl="0">
              <a:spcBef>
                <a:spcPts val="0"/>
              </a:spcBef>
              <a:spcAft>
                <a:spcPts val="0"/>
              </a:spcAft>
              <a:buSzPct val="100000"/>
              <a:buFont typeface="+mj-lt"/>
              <a:buAutoNum type="arabicPeriod"/>
            </a:pPr>
            <a:r>
              <a:rPr lang="en-US" sz="8333" dirty="0"/>
              <a:t>Heat the paper on a hot place.  </a:t>
            </a:r>
            <a:endParaRPr sz="8333" dirty="0"/>
          </a:p>
          <a:p>
            <a:pPr marL="801688" lvl="0" indent="-801688" algn="l" rtl="0">
              <a:spcBef>
                <a:spcPts val="0"/>
              </a:spcBef>
              <a:spcAft>
                <a:spcPts val="0"/>
              </a:spcAft>
              <a:buSzPct val="100000"/>
              <a:buFont typeface="+mj-lt"/>
              <a:buAutoNum type="arabicPeriod"/>
            </a:pPr>
            <a:r>
              <a:rPr lang="en-US" sz="8333" dirty="0"/>
              <a:t>Take off the heat after 10 seconds.  </a:t>
            </a:r>
            <a:endParaRPr sz="8333" dirty="0"/>
          </a:p>
          <a:p>
            <a:pPr marL="801688" lvl="0" indent="-801688" algn="l" rtl="0">
              <a:spcBef>
                <a:spcPts val="0"/>
              </a:spcBef>
              <a:spcAft>
                <a:spcPts val="0"/>
              </a:spcAft>
              <a:buSzPct val="100000"/>
              <a:buFont typeface="+mj-lt"/>
              <a:buAutoNum type="arabicPeriod"/>
            </a:pPr>
            <a:r>
              <a:rPr lang="en-US" sz="8333" dirty="0"/>
              <a:t>Let it evaporate.  Blow on it to speed up the process or re-heat.  Do not overheat the paper and burn it.  </a:t>
            </a:r>
            <a:endParaRPr sz="8333" dirty="0"/>
          </a:p>
          <a:p>
            <a:pPr marL="801688" lvl="0" indent="-801688" algn="l" rtl="0">
              <a:spcBef>
                <a:spcPts val="0"/>
              </a:spcBef>
              <a:spcAft>
                <a:spcPts val="0"/>
              </a:spcAft>
              <a:buSzPct val="100000"/>
              <a:buFont typeface="+mj-lt"/>
              <a:buAutoNum type="arabicPeriod"/>
            </a:pPr>
            <a:r>
              <a:rPr lang="en-US" sz="8333" dirty="0"/>
              <a:t>View under a microscope and record observations.   </a:t>
            </a:r>
            <a:endParaRPr sz="8333" dirty="0"/>
          </a:p>
          <a:p>
            <a:pPr marL="19050" lvl="0" indent="0" algn="l" rtl="0">
              <a:lnSpc>
                <a:spcPct val="115000"/>
              </a:lnSpc>
              <a:spcBef>
                <a:spcPts val="1200"/>
              </a:spcBef>
              <a:spcAft>
                <a:spcPts val="0"/>
              </a:spcAft>
              <a:buSzPct val="100000"/>
              <a:buNone/>
            </a:pPr>
            <a:r>
              <a:rPr lang="en-US" sz="6000" b="1" dirty="0">
                <a:latin typeface="Arial"/>
                <a:ea typeface="Arial"/>
                <a:cs typeface="Arial"/>
                <a:sym typeface="Arial"/>
              </a:rPr>
              <a:t>Concepts:</a:t>
            </a:r>
            <a:r>
              <a:rPr lang="en-US" sz="6000" dirty="0">
                <a:latin typeface="Arial"/>
                <a:ea typeface="Arial"/>
                <a:cs typeface="Arial"/>
                <a:sym typeface="Arial"/>
              </a:rPr>
              <a:t> Crystallization, structure of solids, strong intramolecular forces if they reform fast and in repeating patterns. </a:t>
            </a:r>
            <a:endParaRPr sz="6000" dirty="0"/>
          </a:p>
        </p:txBody>
      </p:sp>
      <p:grpSp>
        <p:nvGrpSpPr>
          <p:cNvPr id="2" name="Group 1">
            <a:extLst>
              <a:ext uri="{FF2B5EF4-FFF2-40B4-BE49-F238E27FC236}">
                <a16:creationId xmlns:a16="http://schemas.microsoft.com/office/drawing/2014/main" id="{ABB3D072-C301-3D9C-390D-D38A58261535}"/>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9AA032E5-30CF-11F1-6A70-1606AC12068A}"/>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A741987C-9BB9-455A-928C-310FBC11ABCC}"/>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D1FD2C49-1ED3-5BB4-626B-A5418D440739}"/>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54FBC186-6FDA-CC2F-6604-71C40E20DAB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623400" y="890050"/>
            <a:ext cx="17041200" cy="1145400"/>
          </a:xfrm>
          <a:prstGeom prst="rect">
            <a:avLst/>
          </a:prstGeom>
          <a:ln w="9525" cap="flat" cmpd="sng">
            <a:solidFill>
              <a:srgbClr val="38761D"/>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spcBef>
                <a:spcPts val="0"/>
              </a:spcBef>
              <a:spcAft>
                <a:spcPts val="0"/>
              </a:spcAft>
              <a:buNone/>
            </a:pPr>
            <a:r>
              <a:rPr lang="en-US" sz="6000">
                <a:highlight>
                  <a:srgbClr val="FFFFFF"/>
                </a:highlight>
                <a:latin typeface="Arial"/>
                <a:ea typeface="Arial"/>
                <a:cs typeface="Arial"/>
                <a:sym typeface="Arial"/>
              </a:rPr>
              <a:t>Boiling Point of Solutions</a:t>
            </a:r>
            <a:endParaRPr sz="6000"/>
          </a:p>
        </p:txBody>
      </p:sp>
      <p:sp>
        <p:nvSpPr>
          <p:cNvPr id="149" name="Google Shape;149;p21"/>
          <p:cNvSpPr txBox="1">
            <a:spLocks noGrp="1"/>
          </p:cNvSpPr>
          <p:nvPr>
            <p:ph type="body" idx="1"/>
          </p:nvPr>
        </p:nvSpPr>
        <p:spPr>
          <a:xfrm>
            <a:off x="623400" y="2304950"/>
            <a:ext cx="17041200" cy="7753450"/>
          </a:xfrm>
          <a:prstGeom prst="rect">
            <a:avLst/>
          </a:prstGeom>
        </p:spPr>
        <p:txBody>
          <a:bodyPr spcFirstLastPara="1" wrap="square" lIns="91425" tIns="45700" rIns="91425" bIns="45700" anchor="t" anchorCtr="0">
            <a:normAutofit fontScale="77500" lnSpcReduction="20000"/>
          </a:bodyPr>
          <a:lstStyle/>
          <a:p>
            <a:pPr marL="457200" lvl="0" indent="0" algn="l" rtl="0">
              <a:lnSpc>
                <a:spcPct val="115000"/>
              </a:lnSpc>
              <a:spcBef>
                <a:spcPts val="0"/>
              </a:spcBef>
              <a:spcAft>
                <a:spcPts val="0"/>
              </a:spcAft>
              <a:buNone/>
            </a:pPr>
            <a:endParaRPr sz="1200" dirty="0">
              <a:highlight>
                <a:srgbClr val="FFFFFF"/>
              </a:highlight>
              <a:latin typeface="Arial"/>
              <a:ea typeface="Arial"/>
              <a:cs typeface="Arial"/>
              <a:sym typeface="Arial"/>
            </a:endParaRPr>
          </a:p>
          <a:p>
            <a:pPr marL="0" lvl="0" indent="0" algn="l" rtl="0">
              <a:spcBef>
                <a:spcPts val="640"/>
              </a:spcBef>
              <a:spcAft>
                <a:spcPts val="0"/>
              </a:spcAft>
              <a:buNone/>
            </a:pPr>
            <a:r>
              <a:rPr lang="en-US" sz="6000" dirty="0"/>
              <a:t>Examine how salt and sugar compare in the solution. </a:t>
            </a:r>
            <a:endParaRPr sz="6000" dirty="0"/>
          </a:p>
          <a:p>
            <a:pPr marL="0" lvl="0" indent="0" algn="l" rtl="0">
              <a:spcBef>
                <a:spcPts val="640"/>
              </a:spcBef>
              <a:spcAft>
                <a:spcPts val="0"/>
              </a:spcAft>
              <a:buNone/>
            </a:pPr>
            <a:endParaRPr sz="6000" dirty="0"/>
          </a:p>
          <a:p>
            <a:pPr marL="615950" lvl="0" indent="-654050" algn="l" rtl="0">
              <a:spcBef>
                <a:spcPts val="640"/>
              </a:spcBef>
              <a:spcAft>
                <a:spcPts val="0"/>
              </a:spcAft>
              <a:buSzPct val="100000"/>
              <a:buAutoNum type="arabicPeriod"/>
            </a:pPr>
            <a:r>
              <a:rPr lang="en-US" sz="6900" dirty="0"/>
              <a:t>Place equal amounts of salt and sugar into two separate small beakers.</a:t>
            </a:r>
            <a:endParaRPr sz="6900" dirty="0"/>
          </a:p>
          <a:p>
            <a:pPr marL="615950" lvl="0" indent="-654050" algn="l" rtl="0">
              <a:spcBef>
                <a:spcPts val="0"/>
              </a:spcBef>
              <a:spcAft>
                <a:spcPts val="0"/>
              </a:spcAft>
              <a:buSzPct val="100000"/>
              <a:buAutoNum type="arabicPeriod"/>
            </a:pPr>
            <a:r>
              <a:rPr lang="en-US" sz="6900" dirty="0"/>
              <a:t>Add the same amount of water to each. (25 mL )</a:t>
            </a:r>
            <a:endParaRPr sz="6900" dirty="0"/>
          </a:p>
          <a:p>
            <a:pPr marL="615950" lvl="0" indent="-654050" algn="l" rtl="0">
              <a:spcBef>
                <a:spcPts val="0"/>
              </a:spcBef>
              <a:spcAft>
                <a:spcPts val="0"/>
              </a:spcAft>
              <a:buSzPct val="100000"/>
              <a:buAutoNum type="arabicPeriod"/>
            </a:pPr>
            <a:r>
              <a:rPr lang="en-US" sz="6900" dirty="0"/>
              <a:t>Stir and heat till it boils. </a:t>
            </a:r>
            <a:endParaRPr sz="6900" dirty="0"/>
          </a:p>
          <a:p>
            <a:pPr marL="615950" lvl="0" indent="-654050" algn="l" rtl="0">
              <a:spcBef>
                <a:spcPts val="0"/>
              </a:spcBef>
              <a:spcAft>
                <a:spcPts val="0"/>
              </a:spcAft>
              <a:buSzPct val="100000"/>
              <a:buAutoNum type="arabicPeriod"/>
            </a:pPr>
            <a:r>
              <a:rPr lang="en-US" sz="6900" dirty="0"/>
              <a:t>Record boiling point for each</a:t>
            </a:r>
            <a:r>
              <a:rPr lang="en-US" sz="6000" dirty="0"/>
              <a:t>.   </a:t>
            </a:r>
            <a:endParaRPr sz="6000" dirty="0"/>
          </a:p>
          <a:p>
            <a:pPr marL="0" lvl="0" indent="0" algn="l" rtl="0">
              <a:spcBef>
                <a:spcPts val="640"/>
              </a:spcBef>
              <a:spcAft>
                <a:spcPts val="0"/>
              </a:spcAft>
              <a:buNone/>
            </a:pPr>
            <a:endParaRPr sz="6000" dirty="0"/>
          </a:p>
          <a:p>
            <a:pPr marL="0" lvl="0" indent="0" algn="l" rtl="0">
              <a:lnSpc>
                <a:spcPct val="115000"/>
              </a:lnSpc>
              <a:spcBef>
                <a:spcPts val="1200"/>
              </a:spcBef>
              <a:spcAft>
                <a:spcPts val="0"/>
              </a:spcAft>
              <a:buSzPct val="100000"/>
              <a:buNone/>
            </a:pPr>
            <a:r>
              <a:rPr lang="en-US" sz="5411" b="1" dirty="0">
                <a:latin typeface="Arial"/>
                <a:ea typeface="Arial"/>
                <a:cs typeface="Arial"/>
                <a:sym typeface="Arial"/>
              </a:rPr>
              <a:t>Concepts:</a:t>
            </a:r>
            <a:r>
              <a:rPr lang="en-US" sz="5411" dirty="0">
                <a:latin typeface="Arial"/>
                <a:ea typeface="Arial"/>
                <a:cs typeface="Arial"/>
                <a:sym typeface="Arial"/>
              </a:rPr>
              <a:t> Colligative properties. </a:t>
            </a:r>
          </a:p>
          <a:p>
            <a:pPr marL="0" lvl="0" indent="0" algn="l" rtl="0">
              <a:lnSpc>
                <a:spcPct val="115000"/>
              </a:lnSpc>
              <a:spcBef>
                <a:spcPts val="1200"/>
              </a:spcBef>
              <a:spcAft>
                <a:spcPts val="0"/>
              </a:spcAft>
              <a:buSzPct val="100000"/>
              <a:buNone/>
            </a:pPr>
            <a:r>
              <a:rPr lang="en-US" sz="5411" dirty="0">
                <a:latin typeface="Arial"/>
                <a:ea typeface="Arial"/>
                <a:cs typeface="Arial"/>
                <a:sym typeface="Arial"/>
              </a:rPr>
              <a:t>Shows that phase change from liquid to gas occurs differently due to more particles elevating the boiling point of water. </a:t>
            </a:r>
            <a:endParaRPr sz="5411" dirty="0"/>
          </a:p>
        </p:txBody>
      </p:sp>
      <p:grpSp>
        <p:nvGrpSpPr>
          <p:cNvPr id="2" name="Group 1">
            <a:extLst>
              <a:ext uri="{FF2B5EF4-FFF2-40B4-BE49-F238E27FC236}">
                <a16:creationId xmlns:a16="http://schemas.microsoft.com/office/drawing/2014/main" id="{782FCCD8-2571-6CD8-9C49-9BFF79DEC803}"/>
              </a:ext>
            </a:extLst>
          </p:cNvPr>
          <p:cNvGrpSpPr/>
          <p:nvPr/>
        </p:nvGrpSpPr>
        <p:grpSpPr>
          <a:xfrm>
            <a:off x="14979101" y="9610792"/>
            <a:ext cx="2817506" cy="358108"/>
            <a:chOff x="1494679" y="3728838"/>
            <a:chExt cx="5041140" cy="474542"/>
          </a:xfrm>
        </p:grpSpPr>
        <p:sp>
          <p:nvSpPr>
            <p:cNvPr id="3" name="Text Box 2">
              <a:extLst>
                <a:ext uri="{FF2B5EF4-FFF2-40B4-BE49-F238E27FC236}">
                  <a16:creationId xmlns:a16="http://schemas.microsoft.com/office/drawing/2014/main" id="{7D4A3B6C-200A-732D-DA28-ABBE3F5AE50E}"/>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F1195BA0-8CC4-1A8B-8CED-1467F91B7AD2}"/>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9445DFAA-3120-5FF7-316B-0410B2A21C99}"/>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4950A1D2-6E5F-3F02-CFB8-F9512ACCEF0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918</Words>
  <Application>Microsoft Office PowerPoint</Application>
  <PresentationFormat>Custom</PresentationFormat>
  <Paragraphs>81</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Conductivity Procedures (in liquid) </vt:lpstr>
      <vt:lpstr>Conductivity Procedures (dry) </vt:lpstr>
      <vt:lpstr>Solubility Procedures (in water) </vt:lpstr>
      <vt:lpstr>Solubility Procedures (in ethanol) </vt:lpstr>
      <vt:lpstr>Melting Point Procedures </vt:lpstr>
      <vt:lpstr>Brittleness (crush test) </vt:lpstr>
      <vt:lpstr>Evaporation and Crystal Formation </vt:lpstr>
      <vt:lpstr>Boiling Point of Solutions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2026-01-23T23:22:54Z</dcterms:modified>
</cp:coreProperties>
</file>