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72" r:id="rId2"/>
  </p:sldMasterIdLst>
  <p:notesMasterIdLst>
    <p:notesMasterId r:id="rId19"/>
  </p:notesMasterIdLst>
  <p:sldIdLst>
    <p:sldId id="256" r:id="rId3"/>
    <p:sldId id="257" r:id="rId4"/>
    <p:sldId id="258" r:id="rId5"/>
    <p:sldId id="274" r:id="rId6"/>
    <p:sldId id="260" r:id="rId7"/>
    <p:sldId id="261" r:id="rId8"/>
    <p:sldId id="264" r:id="rId9"/>
    <p:sldId id="265" r:id="rId10"/>
    <p:sldId id="266" r:id="rId11"/>
    <p:sldId id="270" r:id="rId12"/>
    <p:sldId id="269" r:id="rId13"/>
    <p:sldId id="273" r:id="rId14"/>
    <p:sldId id="272" r:id="rId15"/>
    <p:sldId id="271" r:id="rId16"/>
    <p:sldId id="267" r:id="rId17"/>
    <p:sldId id="268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75" d="100"/>
          <a:sy n="75" d="100"/>
        </p:scale>
        <p:origin x="178" y="4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microsoft.com/office/2016/11/relationships/changesInfo" Target="changesInfos/changesInfo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chelle Hudson" userId="20193871399_tp_box_2" providerId="OAuth2" clId="{6FB3403A-7E74-4A97-AF60-ADC2623B4E69}"/>
    <pc:docChg chg="modSld">
      <pc:chgData name="Michelle Hudson" userId="20193871399_tp_box_2" providerId="OAuth2" clId="{6FB3403A-7E74-4A97-AF60-ADC2623B4E69}" dt="2026-05-15T22:54:07.351" v="89" actId="20577"/>
      <pc:docMkLst>
        <pc:docMk/>
      </pc:docMkLst>
      <pc:sldChg chg="modSp mod">
        <pc:chgData name="Michelle Hudson" userId="20193871399_tp_box_2" providerId="OAuth2" clId="{6FB3403A-7E74-4A97-AF60-ADC2623B4E69}" dt="2026-05-15T22:53:30.119" v="77" actId="20577"/>
        <pc:sldMkLst>
          <pc:docMk/>
          <pc:sldMk cId="3676580204" sldId="261"/>
        </pc:sldMkLst>
        <pc:spChg chg="mod">
          <ac:chgData name="Michelle Hudson" userId="20193871399_tp_box_2" providerId="OAuth2" clId="{6FB3403A-7E74-4A97-AF60-ADC2623B4E69}" dt="2026-05-15T22:53:30.119" v="77" actId="20577"/>
          <ac:spMkLst>
            <pc:docMk/>
            <pc:sldMk cId="3676580204" sldId="261"/>
            <ac:spMk id="3" creationId="{6D155266-7D27-41A3-A65A-CDA0199F1D0D}"/>
          </ac:spMkLst>
        </pc:spChg>
      </pc:sldChg>
      <pc:sldChg chg="modSp mod">
        <pc:chgData name="Michelle Hudson" userId="20193871399_tp_box_2" providerId="OAuth2" clId="{6FB3403A-7E74-4A97-AF60-ADC2623B4E69}" dt="2026-05-15T22:53:09.610" v="30" actId="20577"/>
        <pc:sldMkLst>
          <pc:docMk/>
          <pc:sldMk cId="2779697217" sldId="264"/>
        </pc:sldMkLst>
        <pc:spChg chg="mod">
          <ac:chgData name="Michelle Hudson" userId="20193871399_tp_box_2" providerId="OAuth2" clId="{6FB3403A-7E74-4A97-AF60-ADC2623B4E69}" dt="2026-05-15T22:53:09.610" v="30" actId="20577"/>
          <ac:spMkLst>
            <pc:docMk/>
            <pc:sldMk cId="2779697217" sldId="264"/>
            <ac:spMk id="9" creationId="{D609DDDE-D953-8107-76E7-32C77215AB77}"/>
          </ac:spMkLst>
        </pc:spChg>
      </pc:sldChg>
      <pc:sldChg chg="modSp mod">
        <pc:chgData name="Michelle Hudson" userId="20193871399_tp_box_2" providerId="OAuth2" clId="{6FB3403A-7E74-4A97-AF60-ADC2623B4E69}" dt="2026-05-15T22:54:07.351" v="89" actId="20577"/>
        <pc:sldMkLst>
          <pc:docMk/>
          <pc:sldMk cId="603310935" sldId="271"/>
        </pc:sldMkLst>
        <pc:spChg chg="mod">
          <ac:chgData name="Michelle Hudson" userId="20193871399_tp_box_2" providerId="OAuth2" clId="{6FB3403A-7E74-4A97-AF60-ADC2623B4E69}" dt="2026-05-15T22:54:07.351" v="89" actId="20577"/>
          <ac:spMkLst>
            <pc:docMk/>
            <pc:sldMk cId="603310935" sldId="271"/>
            <ac:spMk id="9" creationId="{A9D23886-7900-5DFD-90E0-261997659F84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66B0F39-93CC-4C50-8687-31C5B367AAE0}" type="doc">
      <dgm:prSet loTypeId="urn:microsoft.com/office/officeart/2005/8/layout/vList2" loCatId="list" qsTypeId="urn:microsoft.com/office/officeart/2005/8/quickstyle/simple4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731C2E85-77F1-484E-8627-25E84E259AC3}">
      <dgm:prSet/>
      <dgm:spPr/>
      <dgm:t>
        <a:bodyPr/>
        <a:lstStyle/>
        <a:p>
          <a:r>
            <a:rPr lang="en-US"/>
            <a:t>1- DNA Sequences</a:t>
          </a:r>
        </a:p>
      </dgm:t>
    </dgm:pt>
    <dgm:pt modelId="{D73C31A3-F795-4841-BF67-C7F724F3A34F}" type="parTrans" cxnId="{826BB8D0-B6AB-4293-94A3-F6C424A671F6}">
      <dgm:prSet/>
      <dgm:spPr/>
      <dgm:t>
        <a:bodyPr/>
        <a:lstStyle/>
        <a:p>
          <a:endParaRPr lang="en-US"/>
        </a:p>
      </dgm:t>
    </dgm:pt>
    <dgm:pt modelId="{2084C1DA-B2E4-4583-8CD3-160565CF88EF}" type="sibTrans" cxnId="{826BB8D0-B6AB-4293-94A3-F6C424A671F6}">
      <dgm:prSet/>
      <dgm:spPr/>
      <dgm:t>
        <a:bodyPr/>
        <a:lstStyle/>
        <a:p>
          <a:endParaRPr lang="en-US"/>
        </a:p>
      </dgm:t>
    </dgm:pt>
    <dgm:pt modelId="{F4CD6693-EA02-45D8-97B0-9086612F4385}">
      <dgm:prSet/>
      <dgm:spPr/>
      <dgm:t>
        <a:bodyPr/>
        <a:lstStyle/>
        <a:p>
          <a:r>
            <a:rPr lang="en-US"/>
            <a:t>2- Amino Acid Sequences</a:t>
          </a:r>
        </a:p>
      </dgm:t>
    </dgm:pt>
    <dgm:pt modelId="{A965B229-2E02-414F-B29A-39B6A3555FDD}" type="parTrans" cxnId="{8888BD5B-1E48-4052-97B5-D43F5623636C}">
      <dgm:prSet/>
      <dgm:spPr/>
      <dgm:t>
        <a:bodyPr/>
        <a:lstStyle/>
        <a:p>
          <a:endParaRPr lang="en-US"/>
        </a:p>
      </dgm:t>
    </dgm:pt>
    <dgm:pt modelId="{042ED1AF-DAD2-48D1-9187-790E425CBA3E}" type="sibTrans" cxnId="{8888BD5B-1E48-4052-97B5-D43F5623636C}">
      <dgm:prSet/>
      <dgm:spPr/>
      <dgm:t>
        <a:bodyPr/>
        <a:lstStyle/>
        <a:p>
          <a:endParaRPr lang="en-US"/>
        </a:p>
      </dgm:t>
    </dgm:pt>
    <dgm:pt modelId="{4B884826-496F-43E6-B68B-119A97D19BB1}">
      <dgm:prSet/>
      <dgm:spPr/>
      <dgm:t>
        <a:bodyPr/>
        <a:lstStyle/>
        <a:p>
          <a:r>
            <a:rPr lang="en-US"/>
            <a:t>3- Anatomical Structures</a:t>
          </a:r>
        </a:p>
      </dgm:t>
    </dgm:pt>
    <dgm:pt modelId="{5B9666B3-2E7C-4352-B69F-A366EE10074C}" type="parTrans" cxnId="{7DDAC878-D477-4D37-8B74-163D693FC5B4}">
      <dgm:prSet/>
      <dgm:spPr/>
      <dgm:t>
        <a:bodyPr/>
        <a:lstStyle/>
        <a:p>
          <a:endParaRPr lang="en-US"/>
        </a:p>
      </dgm:t>
    </dgm:pt>
    <dgm:pt modelId="{70807FEE-D35C-46D5-9BE5-70B947FF5D2A}" type="sibTrans" cxnId="{7DDAC878-D477-4D37-8B74-163D693FC5B4}">
      <dgm:prSet/>
      <dgm:spPr/>
      <dgm:t>
        <a:bodyPr/>
        <a:lstStyle/>
        <a:p>
          <a:endParaRPr lang="en-US"/>
        </a:p>
      </dgm:t>
    </dgm:pt>
    <dgm:pt modelId="{41426DE8-37C7-4267-84CC-9CE357C6CB69}">
      <dgm:prSet/>
      <dgm:spPr/>
      <dgm:t>
        <a:bodyPr/>
        <a:lstStyle/>
        <a:p>
          <a:r>
            <a:rPr lang="en-US"/>
            <a:t>4- Fossil Record</a:t>
          </a:r>
        </a:p>
      </dgm:t>
    </dgm:pt>
    <dgm:pt modelId="{BDF0E4AB-88F9-4810-8B04-D942CC14835B}" type="parTrans" cxnId="{116BDE4B-A0AF-4C06-B089-086391CC20AB}">
      <dgm:prSet/>
      <dgm:spPr/>
      <dgm:t>
        <a:bodyPr/>
        <a:lstStyle/>
        <a:p>
          <a:endParaRPr lang="en-US"/>
        </a:p>
      </dgm:t>
    </dgm:pt>
    <dgm:pt modelId="{6515AE88-BBB7-44CA-A8A3-7037D154B68E}" type="sibTrans" cxnId="{116BDE4B-A0AF-4C06-B089-086391CC20AB}">
      <dgm:prSet/>
      <dgm:spPr/>
      <dgm:t>
        <a:bodyPr/>
        <a:lstStyle/>
        <a:p>
          <a:endParaRPr lang="en-US"/>
        </a:p>
      </dgm:t>
    </dgm:pt>
    <dgm:pt modelId="{D7D072FD-00D5-4CDD-A7E4-5F5D3AC15686}">
      <dgm:prSet/>
      <dgm:spPr/>
      <dgm:t>
        <a:bodyPr/>
        <a:lstStyle/>
        <a:p>
          <a:r>
            <a:rPr lang="en-US"/>
            <a:t>5- Embryological Development</a:t>
          </a:r>
        </a:p>
      </dgm:t>
    </dgm:pt>
    <dgm:pt modelId="{B9806819-D5BB-4167-9CA2-014A4776BEAE}" type="parTrans" cxnId="{12BDF603-EBDC-4518-A753-E51F6293BF16}">
      <dgm:prSet/>
      <dgm:spPr/>
      <dgm:t>
        <a:bodyPr/>
        <a:lstStyle/>
        <a:p>
          <a:endParaRPr lang="en-US"/>
        </a:p>
      </dgm:t>
    </dgm:pt>
    <dgm:pt modelId="{C30224D6-F074-48D7-92E3-E0CE3657697C}" type="sibTrans" cxnId="{12BDF603-EBDC-4518-A753-E51F6293BF16}">
      <dgm:prSet/>
      <dgm:spPr/>
      <dgm:t>
        <a:bodyPr/>
        <a:lstStyle/>
        <a:p>
          <a:endParaRPr lang="en-US"/>
        </a:p>
      </dgm:t>
    </dgm:pt>
    <dgm:pt modelId="{12C7345B-3F64-514B-9AE6-E610EAE3FF58}" type="pres">
      <dgm:prSet presAssocID="{F66B0F39-93CC-4C50-8687-31C5B367AAE0}" presName="linear" presStyleCnt="0">
        <dgm:presLayoutVars>
          <dgm:animLvl val="lvl"/>
          <dgm:resizeHandles val="exact"/>
        </dgm:presLayoutVars>
      </dgm:prSet>
      <dgm:spPr/>
    </dgm:pt>
    <dgm:pt modelId="{C5666C54-BE45-4D42-9507-6B4209C590CC}" type="pres">
      <dgm:prSet presAssocID="{731C2E85-77F1-484E-8627-25E84E259AC3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AF033EB4-CE5B-1444-B76C-C43CB8FC0386}" type="pres">
      <dgm:prSet presAssocID="{2084C1DA-B2E4-4583-8CD3-160565CF88EF}" presName="spacer" presStyleCnt="0"/>
      <dgm:spPr/>
    </dgm:pt>
    <dgm:pt modelId="{746EE1AB-93C0-3A41-9E33-F1CAEDB74792}" type="pres">
      <dgm:prSet presAssocID="{F4CD6693-EA02-45D8-97B0-9086612F4385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B42111FD-13FF-8448-B518-714A82A4EF7B}" type="pres">
      <dgm:prSet presAssocID="{042ED1AF-DAD2-48D1-9187-790E425CBA3E}" presName="spacer" presStyleCnt="0"/>
      <dgm:spPr/>
    </dgm:pt>
    <dgm:pt modelId="{9BB636C1-80AF-9A4F-9143-73E21B32D3CF}" type="pres">
      <dgm:prSet presAssocID="{4B884826-496F-43E6-B68B-119A97D19BB1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C2333200-1DB7-724D-909C-027ACBC19323}" type="pres">
      <dgm:prSet presAssocID="{70807FEE-D35C-46D5-9BE5-70B947FF5D2A}" presName="spacer" presStyleCnt="0"/>
      <dgm:spPr/>
    </dgm:pt>
    <dgm:pt modelId="{A35446D0-D1E0-E04F-9165-E1692E18D9E2}" type="pres">
      <dgm:prSet presAssocID="{41426DE8-37C7-4267-84CC-9CE357C6CB69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07713F29-92C6-1944-9CC1-40178FB33293}" type="pres">
      <dgm:prSet presAssocID="{6515AE88-BBB7-44CA-A8A3-7037D154B68E}" presName="spacer" presStyleCnt="0"/>
      <dgm:spPr/>
    </dgm:pt>
    <dgm:pt modelId="{461E8737-6523-0B4F-86A1-A8215E693E92}" type="pres">
      <dgm:prSet presAssocID="{D7D072FD-00D5-4CDD-A7E4-5F5D3AC15686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12BDF603-EBDC-4518-A753-E51F6293BF16}" srcId="{F66B0F39-93CC-4C50-8687-31C5B367AAE0}" destId="{D7D072FD-00D5-4CDD-A7E4-5F5D3AC15686}" srcOrd="4" destOrd="0" parTransId="{B9806819-D5BB-4167-9CA2-014A4776BEAE}" sibTransId="{C30224D6-F074-48D7-92E3-E0CE3657697C}"/>
    <dgm:cxn modelId="{2D46791D-E062-8542-8990-8A69628AB4D9}" type="presOf" srcId="{4B884826-496F-43E6-B68B-119A97D19BB1}" destId="{9BB636C1-80AF-9A4F-9143-73E21B32D3CF}" srcOrd="0" destOrd="0" presId="urn:microsoft.com/office/officeart/2005/8/layout/vList2"/>
    <dgm:cxn modelId="{E43A3A22-7BFA-6E40-829F-6D707F814621}" type="presOf" srcId="{F4CD6693-EA02-45D8-97B0-9086612F4385}" destId="{746EE1AB-93C0-3A41-9E33-F1CAEDB74792}" srcOrd="0" destOrd="0" presId="urn:microsoft.com/office/officeart/2005/8/layout/vList2"/>
    <dgm:cxn modelId="{9C712F24-0098-6B41-86BD-5D407EFA0676}" type="presOf" srcId="{731C2E85-77F1-484E-8627-25E84E259AC3}" destId="{C5666C54-BE45-4D42-9507-6B4209C590CC}" srcOrd="0" destOrd="0" presId="urn:microsoft.com/office/officeart/2005/8/layout/vList2"/>
    <dgm:cxn modelId="{8888BD5B-1E48-4052-97B5-D43F5623636C}" srcId="{F66B0F39-93CC-4C50-8687-31C5B367AAE0}" destId="{F4CD6693-EA02-45D8-97B0-9086612F4385}" srcOrd="1" destOrd="0" parTransId="{A965B229-2E02-414F-B29A-39B6A3555FDD}" sibTransId="{042ED1AF-DAD2-48D1-9187-790E425CBA3E}"/>
    <dgm:cxn modelId="{116BDE4B-A0AF-4C06-B089-086391CC20AB}" srcId="{F66B0F39-93CC-4C50-8687-31C5B367AAE0}" destId="{41426DE8-37C7-4267-84CC-9CE357C6CB69}" srcOrd="3" destOrd="0" parTransId="{BDF0E4AB-88F9-4810-8B04-D942CC14835B}" sibTransId="{6515AE88-BBB7-44CA-A8A3-7037D154B68E}"/>
    <dgm:cxn modelId="{82E17152-357E-A348-AA84-7C8B39538DE1}" type="presOf" srcId="{F66B0F39-93CC-4C50-8687-31C5B367AAE0}" destId="{12C7345B-3F64-514B-9AE6-E610EAE3FF58}" srcOrd="0" destOrd="0" presId="urn:microsoft.com/office/officeart/2005/8/layout/vList2"/>
    <dgm:cxn modelId="{7DDAC878-D477-4D37-8B74-163D693FC5B4}" srcId="{F66B0F39-93CC-4C50-8687-31C5B367AAE0}" destId="{4B884826-496F-43E6-B68B-119A97D19BB1}" srcOrd="2" destOrd="0" parTransId="{5B9666B3-2E7C-4352-B69F-A366EE10074C}" sibTransId="{70807FEE-D35C-46D5-9BE5-70B947FF5D2A}"/>
    <dgm:cxn modelId="{7A249BA7-AE16-DE4C-BA38-753F657567A5}" type="presOf" srcId="{D7D072FD-00D5-4CDD-A7E4-5F5D3AC15686}" destId="{461E8737-6523-0B4F-86A1-A8215E693E92}" srcOrd="0" destOrd="0" presId="urn:microsoft.com/office/officeart/2005/8/layout/vList2"/>
    <dgm:cxn modelId="{DF7115B1-B086-8049-A60C-8B0F739EDDCA}" type="presOf" srcId="{41426DE8-37C7-4267-84CC-9CE357C6CB69}" destId="{A35446D0-D1E0-E04F-9165-E1692E18D9E2}" srcOrd="0" destOrd="0" presId="urn:microsoft.com/office/officeart/2005/8/layout/vList2"/>
    <dgm:cxn modelId="{826BB8D0-B6AB-4293-94A3-F6C424A671F6}" srcId="{F66B0F39-93CC-4C50-8687-31C5B367AAE0}" destId="{731C2E85-77F1-484E-8627-25E84E259AC3}" srcOrd="0" destOrd="0" parTransId="{D73C31A3-F795-4841-BF67-C7F724F3A34F}" sibTransId="{2084C1DA-B2E4-4583-8CD3-160565CF88EF}"/>
    <dgm:cxn modelId="{069F4165-2085-7749-AF7B-CA59FFAA088A}" type="presParOf" srcId="{12C7345B-3F64-514B-9AE6-E610EAE3FF58}" destId="{C5666C54-BE45-4D42-9507-6B4209C590CC}" srcOrd="0" destOrd="0" presId="urn:microsoft.com/office/officeart/2005/8/layout/vList2"/>
    <dgm:cxn modelId="{2D02DA88-F08D-5946-8F6A-E8ECAA44B194}" type="presParOf" srcId="{12C7345B-3F64-514B-9AE6-E610EAE3FF58}" destId="{AF033EB4-CE5B-1444-B76C-C43CB8FC0386}" srcOrd="1" destOrd="0" presId="urn:microsoft.com/office/officeart/2005/8/layout/vList2"/>
    <dgm:cxn modelId="{CD59F581-4343-B849-AACF-94B0AD622955}" type="presParOf" srcId="{12C7345B-3F64-514B-9AE6-E610EAE3FF58}" destId="{746EE1AB-93C0-3A41-9E33-F1CAEDB74792}" srcOrd="2" destOrd="0" presId="urn:microsoft.com/office/officeart/2005/8/layout/vList2"/>
    <dgm:cxn modelId="{DF0E0B3C-D8C3-5942-92E0-36E1BB17DF01}" type="presParOf" srcId="{12C7345B-3F64-514B-9AE6-E610EAE3FF58}" destId="{B42111FD-13FF-8448-B518-714A82A4EF7B}" srcOrd="3" destOrd="0" presId="urn:microsoft.com/office/officeart/2005/8/layout/vList2"/>
    <dgm:cxn modelId="{E70A66BC-ABE9-4A45-96EA-5B084F1A9F8C}" type="presParOf" srcId="{12C7345B-3F64-514B-9AE6-E610EAE3FF58}" destId="{9BB636C1-80AF-9A4F-9143-73E21B32D3CF}" srcOrd="4" destOrd="0" presId="urn:microsoft.com/office/officeart/2005/8/layout/vList2"/>
    <dgm:cxn modelId="{DE1DF7B8-8FE8-C44F-BB01-57005C71E994}" type="presParOf" srcId="{12C7345B-3F64-514B-9AE6-E610EAE3FF58}" destId="{C2333200-1DB7-724D-909C-027ACBC19323}" srcOrd="5" destOrd="0" presId="urn:microsoft.com/office/officeart/2005/8/layout/vList2"/>
    <dgm:cxn modelId="{FEE4DE34-58A8-6C49-AF4C-F116A3B23B56}" type="presParOf" srcId="{12C7345B-3F64-514B-9AE6-E610EAE3FF58}" destId="{A35446D0-D1E0-E04F-9165-E1692E18D9E2}" srcOrd="6" destOrd="0" presId="urn:microsoft.com/office/officeart/2005/8/layout/vList2"/>
    <dgm:cxn modelId="{9590DC56-C9E1-6341-917E-8F92406EEAAE}" type="presParOf" srcId="{12C7345B-3F64-514B-9AE6-E610EAE3FF58}" destId="{07713F29-92C6-1944-9CC1-40178FB33293}" srcOrd="7" destOrd="0" presId="urn:microsoft.com/office/officeart/2005/8/layout/vList2"/>
    <dgm:cxn modelId="{A8B7EC62-B521-3A4F-907D-CBF54204EC06}" type="presParOf" srcId="{12C7345B-3F64-514B-9AE6-E610EAE3FF58}" destId="{461E8737-6523-0B4F-86A1-A8215E693E92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584AEAE-CE4F-45C9-BD5F-8D7569E10918}" type="doc">
      <dgm:prSet loTypeId="urn:microsoft.com/office/officeart/2016/7/layout/RepeatingBendingProcessNew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52A830CA-D679-49C3-A80E-59CDD1847682}">
      <dgm:prSet/>
      <dgm:spPr/>
      <dgm:t>
        <a:bodyPr/>
        <a:lstStyle/>
        <a:p>
          <a:r>
            <a:rPr lang="en-US"/>
            <a:t>Title</a:t>
          </a:r>
        </a:p>
      </dgm:t>
    </dgm:pt>
    <dgm:pt modelId="{47EA53F1-3AA5-4D09-BE93-0D40C7CDD0D3}" type="parTrans" cxnId="{68A487D4-7157-4BDD-8946-83799C01041F}">
      <dgm:prSet/>
      <dgm:spPr/>
      <dgm:t>
        <a:bodyPr/>
        <a:lstStyle/>
        <a:p>
          <a:endParaRPr lang="en-US"/>
        </a:p>
      </dgm:t>
    </dgm:pt>
    <dgm:pt modelId="{ABDE7C5A-F496-44A9-A52A-C79D8E05BB38}" type="sibTrans" cxnId="{68A487D4-7157-4BDD-8946-83799C01041F}">
      <dgm:prSet/>
      <dgm:spPr/>
      <dgm:t>
        <a:bodyPr/>
        <a:lstStyle/>
        <a:p>
          <a:endParaRPr lang="en-US"/>
        </a:p>
      </dgm:t>
    </dgm:pt>
    <dgm:pt modelId="{FE8597BA-FA58-44B6-8665-82DFEB5E8CD2}">
      <dgm:prSet/>
      <dgm:spPr/>
      <dgm:t>
        <a:bodyPr/>
        <a:lstStyle/>
        <a:p>
          <a:r>
            <a:rPr lang="en-US"/>
            <a:t>Real World Example</a:t>
          </a:r>
        </a:p>
      </dgm:t>
    </dgm:pt>
    <dgm:pt modelId="{5423393F-C587-4035-B1F0-91EE330B3230}" type="parTrans" cxnId="{7EB7FACF-AB9D-4ACC-90AE-4AB34A49F701}">
      <dgm:prSet/>
      <dgm:spPr/>
      <dgm:t>
        <a:bodyPr/>
        <a:lstStyle/>
        <a:p>
          <a:endParaRPr lang="en-US"/>
        </a:p>
      </dgm:t>
    </dgm:pt>
    <dgm:pt modelId="{A4FFCD46-6A29-4BCB-B199-5F2AF7014587}" type="sibTrans" cxnId="{7EB7FACF-AB9D-4ACC-90AE-4AB34A49F701}">
      <dgm:prSet/>
      <dgm:spPr/>
      <dgm:t>
        <a:bodyPr/>
        <a:lstStyle/>
        <a:p>
          <a:endParaRPr lang="en-US"/>
        </a:p>
      </dgm:t>
    </dgm:pt>
    <dgm:pt modelId="{DC05A1CF-38DE-4B26-A5B2-C1A65484D450}">
      <dgm:prSet/>
      <dgm:spPr/>
      <dgm:t>
        <a:bodyPr/>
        <a:lstStyle/>
        <a:p>
          <a:r>
            <a:rPr lang="en-US"/>
            <a:t>Proof of Evolutionary Patterns/Evidence</a:t>
          </a:r>
        </a:p>
      </dgm:t>
    </dgm:pt>
    <dgm:pt modelId="{B38E2017-EDCE-4D14-BEAC-14329C4AEE7F}" type="parTrans" cxnId="{5B16CD47-3920-40DD-851A-CD9A0A01BFDA}">
      <dgm:prSet/>
      <dgm:spPr/>
      <dgm:t>
        <a:bodyPr/>
        <a:lstStyle/>
        <a:p>
          <a:endParaRPr lang="en-US"/>
        </a:p>
      </dgm:t>
    </dgm:pt>
    <dgm:pt modelId="{72ADC36F-B884-4E5C-AF07-C3969A3F4AEE}" type="sibTrans" cxnId="{5B16CD47-3920-40DD-851A-CD9A0A01BFDA}">
      <dgm:prSet/>
      <dgm:spPr/>
      <dgm:t>
        <a:bodyPr/>
        <a:lstStyle/>
        <a:p>
          <a:endParaRPr lang="en-US"/>
        </a:p>
      </dgm:t>
    </dgm:pt>
    <dgm:pt modelId="{867D5B9F-43C9-4A84-9748-D62BDB183EFE}">
      <dgm:prSet/>
      <dgm:spPr/>
      <dgm:t>
        <a:bodyPr/>
        <a:lstStyle/>
        <a:p>
          <a:r>
            <a:rPr lang="en-US"/>
            <a:t>Explain Evolutionary Pattern</a:t>
          </a:r>
        </a:p>
      </dgm:t>
    </dgm:pt>
    <dgm:pt modelId="{4312A986-5467-4739-9944-2C52D03342C6}" type="parTrans" cxnId="{E09ED39B-838B-4D33-BFCF-1742FB747E2A}">
      <dgm:prSet/>
      <dgm:spPr/>
      <dgm:t>
        <a:bodyPr/>
        <a:lstStyle/>
        <a:p>
          <a:endParaRPr lang="en-US"/>
        </a:p>
      </dgm:t>
    </dgm:pt>
    <dgm:pt modelId="{3CE9E006-EFA8-4E64-BD20-905B727CDC6F}" type="sibTrans" cxnId="{E09ED39B-838B-4D33-BFCF-1742FB747E2A}">
      <dgm:prSet/>
      <dgm:spPr/>
      <dgm:t>
        <a:bodyPr/>
        <a:lstStyle/>
        <a:p>
          <a:endParaRPr lang="en-US"/>
        </a:p>
      </dgm:t>
    </dgm:pt>
    <dgm:pt modelId="{6ABCAA77-F8AB-445F-822B-B66B6E72EC9B}">
      <dgm:prSet/>
      <dgm:spPr/>
      <dgm:t>
        <a:bodyPr/>
        <a:lstStyle/>
        <a:p>
          <a:r>
            <a:rPr lang="en-US"/>
            <a:t>Brief Description of How Pattern Supports Evolution</a:t>
          </a:r>
        </a:p>
      </dgm:t>
    </dgm:pt>
    <dgm:pt modelId="{EE2DABEA-E607-4EFF-B39B-A8AFA9830501}" type="parTrans" cxnId="{A2380BE5-9194-4EC9-942E-1C14CECDB84B}">
      <dgm:prSet/>
      <dgm:spPr/>
      <dgm:t>
        <a:bodyPr/>
        <a:lstStyle/>
        <a:p>
          <a:endParaRPr lang="en-US"/>
        </a:p>
      </dgm:t>
    </dgm:pt>
    <dgm:pt modelId="{CF2EED88-B3D7-43FE-AFC7-D7E717C619C4}" type="sibTrans" cxnId="{A2380BE5-9194-4EC9-942E-1C14CECDB84B}">
      <dgm:prSet/>
      <dgm:spPr/>
      <dgm:t>
        <a:bodyPr/>
        <a:lstStyle/>
        <a:p>
          <a:endParaRPr lang="en-US"/>
        </a:p>
      </dgm:t>
    </dgm:pt>
    <dgm:pt modelId="{4395CDD1-F00F-4261-9772-8FEC2BDFE491}">
      <dgm:prSet/>
      <dgm:spPr/>
      <dgm:t>
        <a:bodyPr/>
        <a:lstStyle/>
        <a:p>
          <a:r>
            <a:rPr lang="en-US"/>
            <a:t>Picture of Evidence</a:t>
          </a:r>
        </a:p>
      </dgm:t>
    </dgm:pt>
    <dgm:pt modelId="{35790556-4234-4233-87C1-DC45BA6A250A}" type="parTrans" cxnId="{91C2C2C1-185B-47D3-A69E-21DE727E7785}">
      <dgm:prSet/>
      <dgm:spPr/>
      <dgm:t>
        <a:bodyPr/>
        <a:lstStyle/>
        <a:p>
          <a:endParaRPr lang="en-US"/>
        </a:p>
      </dgm:t>
    </dgm:pt>
    <dgm:pt modelId="{CFF5E0FD-A8A4-4085-A1AE-46586FB8EC95}" type="sibTrans" cxnId="{91C2C2C1-185B-47D3-A69E-21DE727E7785}">
      <dgm:prSet/>
      <dgm:spPr/>
      <dgm:t>
        <a:bodyPr/>
        <a:lstStyle/>
        <a:p>
          <a:endParaRPr lang="en-US"/>
        </a:p>
      </dgm:t>
    </dgm:pt>
    <dgm:pt modelId="{50E5B8A2-BA32-9D42-A472-7536E5F032C5}" type="pres">
      <dgm:prSet presAssocID="{B584AEAE-CE4F-45C9-BD5F-8D7569E10918}" presName="Name0" presStyleCnt="0">
        <dgm:presLayoutVars>
          <dgm:dir/>
          <dgm:resizeHandles val="exact"/>
        </dgm:presLayoutVars>
      </dgm:prSet>
      <dgm:spPr/>
    </dgm:pt>
    <dgm:pt modelId="{6C3443AD-988D-6047-91D3-939FDA9CAD8B}" type="pres">
      <dgm:prSet presAssocID="{52A830CA-D679-49C3-A80E-59CDD1847682}" presName="node" presStyleLbl="node1" presStyleIdx="0" presStyleCnt="6">
        <dgm:presLayoutVars>
          <dgm:bulletEnabled val="1"/>
        </dgm:presLayoutVars>
      </dgm:prSet>
      <dgm:spPr/>
    </dgm:pt>
    <dgm:pt modelId="{44CD21B5-A2CC-244C-A4AE-9FA39E95B85B}" type="pres">
      <dgm:prSet presAssocID="{ABDE7C5A-F496-44A9-A52A-C79D8E05BB38}" presName="sibTrans" presStyleLbl="sibTrans1D1" presStyleIdx="0" presStyleCnt="5"/>
      <dgm:spPr/>
    </dgm:pt>
    <dgm:pt modelId="{779B2EBB-C15E-9646-8515-4617B45574AE}" type="pres">
      <dgm:prSet presAssocID="{ABDE7C5A-F496-44A9-A52A-C79D8E05BB38}" presName="connectorText" presStyleLbl="sibTrans1D1" presStyleIdx="0" presStyleCnt="5"/>
      <dgm:spPr/>
    </dgm:pt>
    <dgm:pt modelId="{484CBA80-8082-4C41-B367-DD9E0B44B64E}" type="pres">
      <dgm:prSet presAssocID="{FE8597BA-FA58-44B6-8665-82DFEB5E8CD2}" presName="node" presStyleLbl="node1" presStyleIdx="1" presStyleCnt="6">
        <dgm:presLayoutVars>
          <dgm:bulletEnabled val="1"/>
        </dgm:presLayoutVars>
      </dgm:prSet>
      <dgm:spPr/>
    </dgm:pt>
    <dgm:pt modelId="{BA04258F-9648-6B47-9FF4-F7AF76D8BAD1}" type="pres">
      <dgm:prSet presAssocID="{A4FFCD46-6A29-4BCB-B199-5F2AF7014587}" presName="sibTrans" presStyleLbl="sibTrans1D1" presStyleIdx="1" presStyleCnt="5"/>
      <dgm:spPr/>
    </dgm:pt>
    <dgm:pt modelId="{CF6FFACD-140A-6840-93FB-AF98059874A8}" type="pres">
      <dgm:prSet presAssocID="{A4FFCD46-6A29-4BCB-B199-5F2AF7014587}" presName="connectorText" presStyleLbl="sibTrans1D1" presStyleIdx="1" presStyleCnt="5"/>
      <dgm:spPr/>
    </dgm:pt>
    <dgm:pt modelId="{47211FB8-B2DF-4949-A4E0-EE218037D8EA}" type="pres">
      <dgm:prSet presAssocID="{DC05A1CF-38DE-4B26-A5B2-C1A65484D450}" presName="node" presStyleLbl="node1" presStyleIdx="2" presStyleCnt="6">
        <dgm:presLayoutVars>
          <dgm:bulletEnabled val="1"/>
        </dgm:presLayoutVars>
      </dgm:prSet>
      <dgm:spPr/>
    </dgm:pt>
    <dgm:pt modelId="{0874648D-61F1-7246-89A3-A323BE702FB0}" type="pres">
      <dgm:prSet presAssocID="{72ADC36F-B884-4E5C-AF07-C3969A3F4AEE}" presName="sibTrans" presStyleLbl="sibTrans1D1" presStyleIdx="2" presStyleCnt="5"/>
      <dgm:spPr/>
    </dgm:pt>
    <dgm:pt modelId="{AD6C85D9-71AA-AE49-80C6-F3BEB7DE8C96}" type="pres">
      <dgm:prSet presAssocID="{72ADC36F-B884-4E5C-AF07-C3969A3F4AEE}" presName="connectorText" presStyleLbl="sibTrans1D1" presStyleIdx="2" presStyleCnt="5"/>
      <dgm:spPr/>
    </dgm:pt>
    <dgm:pt modelId="{30CA1B98-0AF4-6147-BD81-FD1145F879DA}" type="pres">
      <dgm:prSet presAssocID="{867D5B9F-43C9-4A84-9748-D62BDB183EFE}" presName="node" presStyleLbl="node1" presStyleIdx="3" presStyleCnt="6">
        <dgm:presLayoutVars>
          <dgm:bulletEnabled val="1"/>
        </dgm:presLayoutVars>
      </dgm:prSet>
      <dgm:spPr/>
    </dgm:pt>
    <dgm:pt modelId="{52B32089-46A2-7E42-86BE-C4DCEF76CF80}" type="pres">
      <dgm:prSet presAssocID="{3CE9E006-EFA8-4E64-BD20-905B727CDC6F}" presName="sibTrans" presStyleLbl="sibTrans1D1" presStyleIdx="3" presStyleCnt="5"/>
      <dgm:spPr/>
    </dgm:pt>
    <dgm:pt modelId="{86726F63-4446-9B48-8DC0-3A7DE894A4B1}" type="pres">
      <dgm:prSet presAssocID="{3CE9E006-EFA8-4E64-BD20-905B727CDC6F}" presName="connectorText" presStyleLbl="sibTrans1D1" presStyleIdx="3" presStyleCnt="5"/>
      <dgm:spPr/>
    </dgm:pt>
    <dgm:pt modelId="{9E6F1805-4E96-ED47-B987-2C6193397027}" type="pres">
      <dgm:prSet presAssocID="{6ABCAA77-F8AB-445F-822B-B66B6E72EC9B}" presName="node" presStyleLbl="node1" presStyleIdx="4" presStyleCnt="6">
        <dgm:presLayoutVars>
          <dgm:bulletEnabled val="1"/>
        </dgm:presLayoutVars>
      </dgm:prSet>
      <dgm:spPr/>
    </dgm:pt>
    <dgm:pt modelId="{52981EC8-2378-8B41-BA3A-8C98AB7ADA72}" type="pres">
      <dgm:prSet presAssocID="{CF2EED88-B3D7-43FE-AFC7-D7E717C619C4}" presName="sibTrans" presStyleLbl="sibTrans1D1" presStyleIdx="4" presStyleCnt="5"/>
      <dgm:spPr/>
    </dgm:pt>
    <dgm:pt modelId="{32CBCD58-20C2-8C4E-8ADF-B443AF4EE88D}" type="pres">
      <dgm:prSet presAssocID="{CF2EED88-B3D7-43FE-AFC7-D7E717C619C4}" presName="connectorText" presStyleLbl="sibTrans1D1" presStyleIdx="4" presStyleCnt="5"/>
      <dgm:spPr/>
    </dgm:pt>
    <dgm:pt modelId="{39AD01A9-8B6C-6942-9276-C47FCDFBE6B0}" type="pres">
      <dgm:prSet presAssocID="{4395CDD1-F00F-4261-9772-8FEC2BDFE491}" presName="node" presStyleLbl="node1" presStyleIdx="5" presStyleCnt="6">
        <dgm:presLayoutVars>
          <dgm:bulletEnabled val="1"/>
        </dgm:presLayoutVars>
      </dgm:prSet>
      <dgm:spPr/>
    </dgm:pt>
  </dgm:ptLst>
  <dgm:cxnLst>
    <dgm:cxn modelId="{03F78E00-3D2D-D247-AF63-3D5B12DAB1DC}" type="presOf" srcId="{6ABCAA77-F8AB-445F-822B-B66B6E72EC9B}" destId="{9E6F1805-4E96-ED47-B987-2C6193397027}" srcOrd="0" destOrd="0" presId="urn:microsoft.com/office/officeart/2016/7/layout/RepeatingBendingProcessNew"/>
    <dgm:cxn modelId="{3D048206-C133-C64E-B4FF-5F3D713B3603}" type="presOf" srcId="{3CE9E006-EFA8-4E64-BD20-905B727CDC6F}" destId="{86726F63-4446-9B48-8DC0-3A7DE894A4B1}" srcOrd="1" destOrd="0" presId="urn:microsoft.com/office/officeart/2016/7/layout/RepeatingBendingProcessNew"/>
    <dgm:cxn modelId="{30FE940B-0B89-0B4A-BAE3-4AD7C3A8394F}" type="presOf" srcId="{52A830CA-D679-49C3-A80E-59CDD1847682}" destId="{6C3443AD-988D-6047-91D3-939FDA9CAD8B}" srcOrd="0" destOrd="0" presId="urn:microsoft.com/office/officeart/2016/7/layout/RepeatingBendingProcessNew"/>
    <dgm:cxn modelId="{BB4EF863-73D8-C94A-9BEF-B38510E5A907}" type="presOf" srcId="{FE8597BA-FA58-44B6-8665-82DFEB5E8CD2}" destId="{484CBA80-8082-4C41-B367-DD9E0B44B64E}" srcOrd="0" destOrd="0" presId="urn:microsoft.com/office/officeart/2016/7/layout/RepeatingBendingProcessNew"/>
    <dgm:cxn modelId="{FDFDBB65-CF65-5149-8E36-B26350C5D170}" type="presOf" srcId="{3CE9E006-EFA8-4E64-BD20-905B727CDC6F}" destId="{52B32089-46A2-7E42-86BE-C4DCEF76CF80}" srcOrd="0" destOrd="0" presId="urn:microsoft.com/office/officeart/2016/7/layout/RepeatingBendingProcessNew"/>
    <dgm:cxn modelId="{F1AF0A47-B183-6949-860E-7B8DDC5FA19B}" type="presOf" srcId="{CF2EED88-B3D7-43FE-AFC7-D7E717C619C4}" destId="{52981EC8-2378-8B41-BA3A-8C98AB7ADA72}" srcOrd="0" destOrd="0" presId="urn:microsoft.com/office/officeart/2016/7/layout/RepeatingBendingProcessNew"/>
    <dgm:cxn modelId="{5B16CD47-3920-40DD-851A-CD9A0A01BFDA}" srcId="{B584AEAE-CE4F-45C9-BD5F-8D7569E10918}" destId="{DC05A1CF-38DE-4B26-A5B2-C1A65484D450}" srcOrd="2" destOrd="0" parTransId="{B38E2017-EDCE-4D14-BEAC-14329C4AEE7F}" sibTransId="{72ADC36F-B884-4E5C-AF07-C3969A3F4AEE}"/>
    <dgm:cxn modelId="{2BD13457-317F-B941-8271-B0699AA8EFD9}" type="presOf" srcId="{867D5B9F-43C9-4A84-9748-D62BDB183EFE}" destId="{30CA1B98-0AF4-6147-BD81-FD1145F879DA}" srcOrd="0" destOrd="0" presId="urn:microsoft.com/office/officeart/2016/7/layout/RepeatingBendingProcessNew"/>
    <dgm:cxn modelId="{CD43D37B-5356-DF4F-B942-14C94172502F}" type="presOf" srcId="{72ADC36F-B884-4E5C-AF07-C3969A3F4AEE}" destId="{AD6C85D9-71AA-AE49-80C6-F3BEB7DE8C96}" srcOrd="1" destOrd="0" presId="urn:microsoft.com/office/officeart/2016/7/layout/RepeatingBendingProcessNew"/>
    <dgm:cxn modelId="{D2F0537E-9237-6F4C-BDB0-4B18DBD67E4D}" type="presOf" srcId="{4395CDD1-F00F-4261-9772-8FEC2BDFE491}" destId="{39AD01A9-8B6C-6942-9276-C47FCDFBE6B0}" srcOrd="0" destOrd="0" presId="urn:microsoft.com/office/officeart/2016/7/layout/RepeatingBendingProcessNew"/>
    <dgm:cxn modelId="{D1049B7E-E164-BA46-AAFC-DEEE1D17D0C9}" type="presOf" srcId="{CF2EED88-B3D7-43FE-AFC7-D7E717C619C4}" destId="{32CBCD58-20C2-8C4E-8ADF-B443AF4EE88D}" srcOrd="1" destOrd="0" presId="urn:microsoft.com/office/officeart/2016/7/layout/RepeatingBendingProcessNew"/>
    <dgm:cxn modelId="{00730580-17EA-3D4A-A561-380426AFDBCD}" type="presOf" srcId="{B584AEAE-CE4F-45C9-BD5F-8D7569E10918}" destId="{50E5B8A2-BA32-9D42-A472-7536E5F032C5}" srcOrd="0" destOrd="0" presId="urn:microsoft.com/office/officeart/2016/7/layout/RepeatingBendingProcessNew"/>
    <dgm:cxn modelId="{1B970F92-D61A-5D48-8C28-DBE89C97DDFA}" type="presOf" srcId="{A4FFCD46-6A29-4BCB-B199-5F2AF7014587}" destId="{CF6FFACD-140A-6840-93FB-AF98059874A8}" srcOrd="1" destOrd="0" presId="urn:microsoft.com/office/officeart/2016/7/layout/RepeatingBendingProcessNew"/>
    <dgm:cxn modelId="{E7F5B194-9905-294D-891A-D5F7D3E39A90}" type="presOf" srcId="{DC05A1CF-38DE-4B26-A5B2-C1A65484D450}" destId="{47211FB8-B2DF-4949-A4E0-EE218037D8EA}" srcOrd="0" destOrd="0" presId="urn:microsoft.com/office/officeart/2016/7/layout/RepeatingBendingProcessNew"/>
    <dgm:cxn modelId="{E09ED39B-838B-4D33-BFCF-1742FB747E2A}" srcId="{B584AEAE-CE4F-45C9-BD5F-8D7569E10918}" destId="{867D5B9F-43C9-4A84-9748-D62BDB183EFE}" srcOrd="3" destOrd="0" parTransId="{4312A986-5467-4739-9944-2C52D03342C6}" sibTransId="{3CE9E006-EFA8-4E64-BD20-905B727CDC6F}"/>
    <dgm:cxn modelId="{A76CDEAE-694E-504A-A5A2-7D95D120D026}" type="presOf" srcId="{A4FFCD46-6A29-4BCB-B199-5F2AF7014587}" destId="{BA04258F-9648-6B47-9FF4-F7AF76D8BAD1}" srcOrd="0" destOrd="0" presId="urn:microsoft.com/office/officeart/2016/7/layout/RepeatingBendingProcessNew"/>
    <dgm:cxn modelId="{43CB55B4-A78E-DB42-A6BA-09701C8FE6AF}" type="presOf" srcId="{ABDE7C5A-F496-44A9-A52A-C79D8E05BB38}" destId="{779B2EBB-C15E-9646-8515-4617B45574AE}" srcOrd="1" destOrd="0" presId="urn:microsoft.com/office/officeart/2016/7/layout/RepeatingBendingProcessNew"/>
    <dgm:cxn modelId="{91C2C2C1-185B-47D3-A69E-21DE727E7785}" srcId="{B584AEAE-CE4F-45C9-BD5F-8D7569E10918}" destId="{4395CDD1-F00F-4261-9772-8FEC2BDFE491}" srcOrd="5" destOrd="0" parTransId="{35790556-4234-4233-87C1-DC45BA6A250A}" sibTransId="{CFF5E0FD-A8A4-4085-A1AE-46586FB8EC95}"/>
    <dgm:cxn modelId="{CA4CC9CB-6204-E747-B456-163C22D98527}" type="presOf" srcId="{ABDE7C5A-F496-44A9-A52A-C79D8E05BB38}" destId="{44CD21B5-A2CC-244C-A4AE-9FA39E95B85B}" srcOrd="0" destOrd="0" presId="urn:microsoft.com/office/officeart/2016/7/layout/RepeatingBendingProcessNew"/>
    <dgm:cxn modelId="{7EB7FACF-AB9D-4ACC-90AE-4AB34A49F701}" srcId="{B584AEAE-CE4F-45C9-BD5F-8D7569E10918}" destId="{FE8597BA-FA58-44B6-8665-82DFEB5E8CD2}" srcOrd="1" destOrd="0" parTransId="{5423393F-C587-4035-B1F0-91EE330B3230}" sibTransId="{A4FFCD46-6A29-4BCB-B199-5F2AF7014587}"/>
    <dgm:cxn modelId="{68A487D4-7157-4BDD-8946-83799C01041F}" srcId="{B584AEAE-CE4F-45C9-BD5F-8D7569E10918}" destId="{52A830CA-D679-49C3-A80E-59CDD1847682}" srcOrd="0" destOrd="0" parTransId="{47EA53F1-3AA5-4D09-BE93-0D40C7CDD0D3}" sibTransId="{ABDE7C5A-F496-44A9-A52A-C79D8E05BB38}"/>
    <dgm:cxn modelId="{A2380BE5-9194-4EC9-942E-1C14CECDB84B}" srcId="{B584AEAE-CE4F-45C9-BD5F-8D7569E10918}" destId="{6ABCAA77-F8AB-445F-822B-B66B6E72EC9B}" srcOrd="4" destOrd="0" parTransId="{EE2DABEA-E607-4EFF-B39B-A8AFA9830501}" sibTransId="{CF2EED88-B3D7-43FE-AFC7-D7E717C619C4}"/>
    <dgm:cxn modelId="{A3FC01F8-C22B-FF45-99A0-112FA54A10C7}" type="presOf" srcId="{72ADC36F-B884-4E5C-AF07-C3969A3F4AEE}" destId="{0874648D-61F1-7246-89A3-A323BE702FB0}" srcOrd="0" destOrd="0" presId="urn:microsoft.com/office/officeart/2016/7/layout/RepeatingBendingProcessNew"/>
    <dgm:cxn modelId="{20319546-7A08-A044-9748-A6166B0DC153}" type="presParOf" srcId="{50E5B8A2-BA32-9D42-A472-7536E5F032C5}" destId="{6C3443AD-988D-6047-91D3-939FDA9CAD8B}" srcOrd="0" destOrd="0" presId="urn:microsoft.com/office/officeart/2016/7/layout/RepeatingBendingProcessNew"/>
    <dgm:cxn modelId="{C518CE82-1435-C14F-89DC-0810DBA9E29F}" type="presParOf" srcId="{50E5B8A2-BA32-9D42-A472-7536E5F032C5}" destId="{44CD21B5-A2CC-244C-A4AE-9FA39E95B85B}" srcOrd="1" destOrd="0" presId="urn:microsoft.com/office/officeart/2016/7/layout/RepeatingBendingProcessNew"/>
    <dgm:cxn modelId="{7E607289-3DA6-B34A-930B-CFC1C3EDC6CC}" type="presParOf" srcId="{44CD21B5-A2CC-244C-A4AE-9FA39E95B85B}" destId="{779B2EBB-C15E-9646-8515-4617B45574AE}" srcOrd="0" destOrd="0" presId="urn:microsoft.com/office/officeart/2016/7/layout/RepeatingBendingProcessNew"/>
    <dgm:cxn modelId="{6DD52F8E-C5C5-2341-8F4F-31F6045AB7C5}" type="presParOf" srcId="{50E5B8A2-BA32-9D42-A472-7536E5F032C5}" destId="{484CBA80-8082-4C41-B367-DD9E0B44B64E}" srcOrd="2" destOrd="0" presId="urn:microsoft.com/office/officeart/2016/7/layout/RepeatingBendingProcessNew"/>
    <dgm:cxn modelId="{A23F0DDA-B7E5-C04C-9E2B-ABA37D893E85}" type="presParOf" srcId="{50E5B8A2-BA32-9D42-A472-7536E5F032C5}" destId="{BA04258F-9648-6B47-9FF4-F7AF76D8BAD1}" srcOrd="3" destOrd="0" presId="urn:microsoft.com/office/officeart/2016/7/layout/RepeatingBendingProcessNew"/>
    <dgm:cxn modelId="{36AE80FB-A92D-D449-9BEF-8E9683138BCB}" type="presParOf" srcId="{BA04258F-9648-6B47-9FF4-F7AF76D8BAD1}" destId="{CF6FFACD-140A-6840-93FB-AF98059874A8}" srcOrd="0" destOrd="0" presId="urn:microsoft.com/office/officeart/2016/7/layout/RepeatingBendingProcessNew"/>
    <dgm:cxn modelId="{ED664DBA-A7B7-DF41-BDD7-BB0DB050684B}" type="presParOf" srcId="{50E5B8A2-BA32-9D42-A472-7536E5F032C5}" destId="{47211FB8-B2DF-4949-A4E0-EE218037D8EA}" srcOrd="4" destOrd="0" presId="urn:microsoft.com/office/officeart/2016/7/layout/RepeatingBendingProcessNew"/>
    <dgm:cxn modelId="{AAA0CD2F-87B0-5B43-9214-869C2AA9B9F7}" type="presParOf" srcId="{50E5B8A2-BA32-9D42-A472-7536E5F032C5}" destId="{0874648D-61F1-7246-89A3-A323BE702FB0}" srcOrd="5" destOrd="0" presId="urn:microsoft.com/office/officeart/2016/7/layout/RepeatingBendingProcessNew"/>
    <dgm:cxn modelId="{A8FE697C-C54D-D845-9749-C94D66628EA2}" type="presParOf" srcId="{0874648D-61F1-7246-89A3-A323BE702FB0}" destId="{AD6C85D9-71AA-AE49-80C6-F3BEB7DE8C96}" srcOrd="0" destOrd="0" presId="urn:microsoft.com/office/officeart/2016/7/layout/RepeatingBendingProcessNew"/>
    <dgm:cxn modelId="{AC6EBB1D-940D-F149-B5A3-6731C6ECA061}" type="presParOf" srcId="{50E5B8A2-BA32-9D42-A472-7536E5F032C5}" destId="{30CA1B98-0AF4-6147-BD81-FD1145F879DA}" srcOrd="6" destOrd="0" presId="urn:microsoft.com/office/officeart/2016/7/layout/RepeatingBendingProcessNew"/>
    <dgm:cxn modelId="{99E5B0D2-1892-764D-99EB-E882DB848089}" type="presParOf" srcId="{50E5B8A2-BA32-9D42-A472-7536E5F032C5}" destId="{52B32089-46A2-7E42-86BE-C4DCEF76CF80}" srcOrd="7" destOrd="0" presId="urn:microsoft.com/office/officeart/2016/7/layout/RepeatingBendingProcessNew"/>
    <dgm:cxn modelId="{A3ADA385-0085-F045-BE1F-BDE1C673D683}" type="presParOf" srcId="{52B32089-46A2-7E42-86BE-C4DCEF76CF80}" destId="{86726F63-4446-9B48-8DC0-3A7DE894A4B1}" srcOrd="0" destOrd="0" presId="urn:microsoft.com/office/officeart/2016/7/layout/RepeatingBendingProcessNew"/>
    <dgm:cxn modelId="{58774C38-08BC-BE43-89AC-FF505041F3A3}" type="presParOf" srcId="{50E5B8A2-BA32-9D42-A472-7536E5F032C5}" destId="{9E6F1805-4E96-ED47-B987-2C6193397027}" srcOrd="8" destOrd="0" presId="urn:microsoft.com/office/officeart/2016/7/layout/RepeatingBendingProcessNew"/>
    <dgm:cxn modelId="{57291C94-F929-E44A-86A6-1A830EE7F2E6}" type="presParOf" srcId="{50E5B8A2-BA32-9D42-A472-7536E5F032C5}" destId="{52981EC8-2378-8B41-BA3A-8C98AB7ADA72}" srcOrd="9" destOrd="0" presId="urn:microsoft.com/office/officeart/2016/7/layout/RepeatingBendingProcessNew"/>
    <dgm:cxn modelId="{C4933B92-FD73-8F44-B44D-97000C0475D8}" type="presParOf" srcId="{52981EC8-2378-8B41-BA3A-8C98AB7ADA72}" destId="{32CBCD58-20C2-8C4E-8ADF-B443AF4EE88D}" srcOrd="0" destOrd="0" presId="urn:microsoft.com/office/officeart/2016/7/layout/RepeatingBendingProcessNew"/>
    <dgm:cxn modelId="{96E4D22B-585C-5041-B1EE-41B80B8A84DD}" type="presParOf" srcId="{50E5B8A2-BA32-9D42-A472-7536E5F032C5}" destId="{39AD01A9-8B6C-6942-9276-C47FCDFBE6B0}" srcOrd="10" destOrd="0" presId="urn:microsoft.com/office/officeart/2016/7/layout/RepeatingBendingProcessNew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666C54-BE45-4D42-9507-6B4209C590CC}">
      <dsp:nvSpPr>
        <dsp:cNvPr id="0" name=""/>
        <dsp:cNvSpPr/>
      </dsp:nvSpPr>
      <dsp:spPr>
        <a:xfrm>
          <a:off x="0" y="241114"/>
          <a:ext cx="6666833" cy="90909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kern="1200"/>
            <a:t>1- DNA Sequences</a:t>
          </a:r>
        </a:p>
      </dsp:txBody>
      <dsp:txXfrm>
        <a:off x="44378" y="285492"/>
        <a:ext cx="6578077" cy="820334"/>
      </dsp:txXfrm>
    </dsp:sp>
    <dsp:sp modelId="{746EE1AB-93C0-3A41-9E33-F1CAEDB74792}">
      <dsp:nvSpPr>
        <dsp:cNvPr id="0" name=""/>
        <dsp:cNvSpPr/>
      </dsp:nvSpPr>
      <dsp:spPr>
        <a:xfrm>
          <a:off x="0" y="1256764"/>
          <a:ext cx="6666833" cy="909090"/>
        </a:xfrm>
        <a:prstGeom prst="roundRect">
          <a:avLst/>
        </a:prstGeom>
        <a:gradFill rotWithShape="0">
          <a:gsLst>
            <a:gs pos="0">
              <a:schemeClr val="accent5">
                <a:hueOff val="-3038037"/>
                <a:satOff val="-207"/>
                <a:lumOff val="49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3038037"/>
                <a:satOff val="-207"/>
                <a:lumOff val="49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3038037"/>
                <a:satOff val="-207"/>
                <a:lumOff val="49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kern="1200"/>
            <a:t>2- Amino Acid Sequences</a:t>
          </a:r>
        </a:p>
      </dsp:txBody>
      <dsp:txXfrm>
        <a:off x="44378" y="1301142"/>
        <a:ext cx="6578077" cy="820334"/>
      </dsp:txXfrm>
    </dsp:sp>
    <dsp:sp modelId="{9BB636C1-80AF-9A4F-9143-73E21B32D3CF}">
      <dsp:nvSpPr>
        <dsp:cNvPr id="0" name=""/>
        <dsp:cNvSpPr/>
      </dsp:nvSpPr>
      <dsp:spPr>
        <a:xfrm>
          <a:off x="0" y="2272415"/>
          <a:ext cx="6666833" cy="909090"/>
        </a:xfrm>
        <a:prstGeom prst="roundRect">
          <a:avLst/>
        </a:prstGeom>
        <a:gradFill rotWithShape="0">
          <a:gsLst>
            <a:gs pos="0">
              <a:schemeClr val="accent5">
                <a:hueOff val="-6076075"/>
                <a:satOff val="-413"/>
                <a:lumOff val="98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6076075"/>
                <a:satOff val="-413"/>
                <a:lumOff val="98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6076075"/>
                <a:satOff val="-413"/>
                <a:lumOff val="98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kern="1200"/>
            <a:t>3- Anatomical Structures</a:t>
          </a:r>
        </a:p>
      </dsp:txBody>
      <dsp:txXfrm>
        <a:off x="44378" y="2316793"/>
        <a:ext cx="6578077" cy="820334"/>
      </dsp:txXfrm>
    </dsp:sp>
    <dsp:sp modelId="{A35446D0-D1E0-E04F-9165-E1692E18D9E2}">
      <dsp:nvSpPr>
        <dsp:cNvPr id="0" name=""/>
        <dsp:cNvSpPr/>
      </dsp:nvSpPr>
      <dsp:spPr>
        <a:xfrm>
          <a:off x="0" y="3288064"/>
          <a:ext cx="6666833" cy="909090"/>
        </a:xfrm>
        <a:prstGeom prst="roundRect">
          <a:avLst/>
        </a:prstGeom>
        <a:gradFill rotWithShape="0">
          <a:gsLst>
            <a:gs pos="0">
              <a:schemeClr val="accent5">
                <a:hueOff val="-9114112"/>
                <a:satOff val="-620"/>
                <a:lumOff val="147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9114112"/>
                <a:satOff val="-620"/>
                <a:lumOff val="147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9114112"/>
                <a:satOff val="-620"/>
                <a:lumOff val="147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kern="1200"/>
            <a:t>4- Fossil Record</a:t>
          </a:r>
        </a:p>
      </dsp:txBody>
      <dsp:txXfrm>
        <a:off x="44378" y="3332442"/>
        <a:ext cx="6578077" cy="820334"/>
      </dsp:txXfrm>
    </dsp:sp>
    <dsp:sp modelId="{461E8737-6523-0B4F-86A1-A8215E693E92}">
      <dsp:nvSpPr>
        <dsp:cNvPr id="0" name=""/>
        <dsp:cNvSpPr/>
      </dsp:nvSpPr>
      <dsp:spPr>
        <a:xfrm>
          <a:off x="0" y="4303715"/>
          <a:ext cx="6666833" cy="909090"/>
        </a:xfrm>
        <a:prstGeom prst="roundRect">
          <a:avLst/>
        </a:prstGeom>
        <a:gradFill rotWithShape="0">
          <a:gsLst>
            <a:gs pos="0">
              <a:schemeClr val="accent5">
                <a:hueOff val="-12152150"/>
                <a:satOff val="-826"/>
                <a:lumOff val="196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12152150"/>
                <a:satOff val="-826"/>
                <a:lumOff val="196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12152150"/>
                <a:satOff val="-826"/>
                <a:lumOff val="196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kern="1200"/>
            <a:t>5- Embryological Development</a:t>
          </a:r>
        </a:p>
      </dsp:txBody>
      <dsp:txXfrm>
        <a:off x="44378" y="4348093"/>
        <a:ext cx="6578077" cy="82033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CD21B5-A2CC-244C-A4AE-9FA39E95B85B}">
      <dsp:nvSpPr>
        <dsp:cNvPr id="0" name=""/>
        <dsp:cNvSpPr/>
      </dsp:nvSpPr>
      <dsp:spPr>
        <a:xfrm>
          <a:off x="2841642" y="603347"/>
          <a:ext cx="46666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66668" y="45720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062544" y="646580"/>
        <a:ext cx="24863" cy="4972"/>
      </dsp:txXfrm>
    </dsp:sp>
    <dsp:sp modelId="{6C3443AD-988D-6047-91D3-939FDA9CAD8B}">
      <dsp:nvSpPr>
        <dsp:cNvPr id="0" name=""/>
        <dsp:cNvSpPr/>
      </dsp:nvSpPr>
      <dsp:spPr>
        <a:xfrm>
          <a:off x="681404" y="455"/>
          <a:ext cx="2162037" cy="12972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5942" tIns="111204" rIns="105942" bIns="111204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Title</a:t>
          </a:r>
        </a:p>
      </dsp:txBody>
      <dsp:txXfrm>
        <a:off x="681404" y="455"/>
        <a:ext cx="2162037" cy="1297222"/>
      </dsp:txXfrm>
    </dsp:sp>
    <dsp:sp modelId="{BA04258F-9648-6B47-9FF4-F7AF76D8BAD1}">
      <dsp:nvSpPr>
        <dsp:cNvPr id="0" name=""/>
        <dsp:cNvSpPr/>
      </dsp:nvSpPr>
      <dsp:spPr>
        <a:xfrm>
          <a:off x="1762423" y="1295878"/>
          <a:ext cx="2659306" cy="466668"/>
        </a:xfrm>
        <a:custGeom>
          <a:avLst/>
          <a:gdLst/>
          <a:ahLst/>
          <a:cxnLst/>
          <a:rect l="0" t="0" r="0" b="0"/>
          <a:pathLst>
            <a:path>
              <a:moveTo>
                <a:pt x="2659306" y="0"/>
              </a:moveTo>
              <a:lnTo>
                <a:pt x="2659306" y="250434"/>
              </a:lnTo>
              <a:lnTo>
                <a:pt x="0" y="250434"/>
              </a:lnTo>
              <a:lnTo>
                <a:pt x="0" y="466668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024441" y="1526726"/>
        <a:ext cx="135269" cy="4972"/>
      </dsp:txXfrm>
    </dsp:sp>
    <dsp:sp modelId="{484CBA80-8082-4C41-B367-DD9E0B44B64E}">
      <dsp:nvSpPr>
        <dsp:cNvPr id="0" name=""/>
        <dsp:cNvSpPr/>
      </dsp:nvSpPr>
      <dsp:spPr>
        <a:xfrm>
          <a:off x="3340710" y="455"/>
          <a:ext cx="2162037" cy="12972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5942" tIns="111204" rIns="105942" bIns="111204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Real World Example</a:t>
          </a:r>
        </a:p>
      </dsp:txBody>
      <dsp:txXfrm>
        <a:off x="3340710" y="455"/>
        <a:ext cx="2162037" cy="1297222"/>
      </dsp:txXfrm>
    </dsp:sp>
    <dsp:sp modelId="{0874648D-61F1-7246-89A3-A323BE702FB0}">
      <dsp:nvSpPr>
        <dsp:cNvPr id="0" name=""/>
        <dsp:cNvSpPr/>
      </dsp:nvSpPr>
      <dsp:spPr>
        <a:xfrm>
          <a:off x="2841642" y="2397838"/>
          <a:ext cx="46666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66668" y="45720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062544" y="2441072"/>
        <a:ext cx="24863" cy="4972"/>
      </dsp:txXfrm>
    </dsp:sp>
    <dsp:sp modelId="{47211FB8-B2DF-4949-A4E0-EE218037D8EA}">
      <dsp:nvSpPr>
        <dsp:cNvPr id="0" name=""/>
        <dsp:cNvSpPr/>
      </dsp:nvSpPr>
      <dsp:spPr>
        <a:xfrm>
          <a:off x="681404" y="1794947"/>
          <a:ext cx="2162037" cy="12972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5942" tIns="111204" rIns="105942" bIns="111204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Proof of Evolutionary Patterns/Evidence</a:t>
          </a:r>
        </a:p>
      </dsp:txBody>
      <dsp:txXfrm>
        <a:off x="681404" y="1794947"/>
        <a:ext cx="2162037" cy="1297222"/>
      </dsp:txXfrm>
    </dsp:sp>
    <dsp:sp modelId="{52B32089-46A2-7E42-86BE-C4DCEF76CF80}">
      <dsp:nvSpPr>
        <dsp:cNvPr id="0" name=""/>
        <dsp:cNvSpPr/>
      </dsp:nvSpPr>
      <dsp:spPr>
        <a:xfrm>
          <a:off x="1762423" y="3090369"/>
          <a:ext cx="2659306" cy="466668"/>
        </a:xfrm>
        <a:custGeom>
          <a:avLst/>
          <a:gdLst/>
          <a:ahLst/>
          <a:cxnLst/>
          <a:rect l="0" t="0" r="0" b="0"/>
          <a:pathLst>
            <a:path>
              <a:moveTo>
                <a:pt x="2659306" y="0"/>
              </a:moveTo>
              <a:lnTo>
                <a:pt x="2659306" y="250434"/>
              </a:lnTo>
              <a:lnTo>
                <a:pt x="0" y="250434"/>
              </a:lnTo>
              <a:lnTo>
                <a:pt x="0" y="466668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024441" y="3321217"/>
        <a:ext cx="135269" cy="4972"/>
      </dsp:txXfrm>
    </dsp:sp>
    <dsp:sp modelId="{30CA1B98-0AF4-6147-BD81-FD1145F879DA}">
      <dsp:nvSpPr>
        <dsp:cNvPr id="0" name=""/>
        <dsp:cNvSpPr/>
      </dsp:nvSpPr>
      <dsp:spPr>
        <a:xfrm>
          <a:off x="3340710" y="1794947"/>
          <a:ext cx="2162037" cy="12972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5942" tIns="111204" rIns="105942" bIns="111204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Explain Evolutionary Pattern</a:t>
          </a:r>
        </a:p>
      </dsp:txBody>
      <dsp:txXfrm>
        <a:off x="3340710" y="1794947"/>
        <a:ext cx="2162037" cy="1297222"/>
      </dsp:txXfrm>
    </dsp:sp>
    <dsp:sp modelId="{52981EC8-2378-8B41-BA3A-8C98AB7ADA72}">
      <dsp:nvSpPr>
        <dsp:cNvPr id="0" name=""/>
        <dsp:cNvSpPr/>
      </dsp:nvSpPr>
      <dsp:spPr>
        <a:xfrm>
          <a:off x="2841642" y="4192329"/>
          <a:ext cx="46666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66668" y="45720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062544" y="4235563"/>
        <a:ext cx="24863" cy="4972"/>
      </dsp:txXfrm>
    </dsp:sp>
    <dsp:sp modelId="{9E6F1805-4E96-ED47-B987-2C6193397027}">
      <dsp:nvSpPr>
        <dsp:cNvPr id="0" name=""/>
        <dsp:cNvSpPr/>
      </dsp:nvSpPr>
      <dsp:spPr>
        <a:xfrm>
          <a:off x="681404" y="3589438"/>
          <a:ext cx="2162037" cy="12972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5942" tIns="111204" rIns="105942" bIns="111204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Brief Description of How Pattern Supports Evolution</a:t>
          </a:r>
        </a:p>
      </dsp:txBody>
      <dsp:txXfrm>
        <a:off x="681404" y="3589438"/>
        <a:ext cx="2162037" cy="1297222"/>
      </dsp:txXfrm>
    </dsp:sp>
    <dsp:sp modelId="{39AD01A9-8B6C-6942-9276-C47FCDFBE6B0}">
      <dsp:nvSpPr>
        <dsp:cNvPr id="0" name=""/>
        <dsp:cNvSpPr/>
      </dsp:nvSpPr>
      <dsp:spPr>
        <a:xfrm>
          <a:off x="3340710" y="3589438"/>
          <a:ext cx="2162037" cy="12972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5942" tIns="111204" rIns="105942" bIns="111204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Picture of Evidence</a:t>
          </a:r>
        </a:p>
      </dsp:txBody>
      <dsp:txXfrm>
        <a:off x="3340710" y="3589438"/>
        <a:ext cx="2162037" cy="129722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6/7/layout/RepeatingBendingProcessNew">
  <dgm:title val="Repeating Bending Process New"/>
  <dgm:desc val=""/>
  <dgm:catLst>
    <dgm:cat type="process" pri="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  <dgm:constr type="tMarg" refType="h" fact="0.243"/>
          <dgm:constr type="bMarg" refType="h" fact="0.243"/>
          <dgm:constr type="lMarg" refType="w" fact="0.1389"/>
          <dgm:constr type="rMarg" refType="w" fact="0.1389"/>
        </dgm:constrLst>
        <dgm:ruleLst>
          <dgm:rule type="primFontSz" val="12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226345-24E0-F944-8287-7CFDF9B88459}" type="datetimeFigureOut">
              <a:rPr lang="en-US" smtClean="0"/>
              <a:t>5/15/2026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784B00-08B5-2F4C-9E93-F1E96C0DD9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0397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8E4327-8DE9-C978-DA70-FF0B77F390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4585610-4DB3-A893-5EA7-D7E3889030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A8CE38-7A57-EEF4-0694-1E9D8AC97B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372C5-D3D7-4D2A-BF63-8D0B142B7F77}" type="datetime1">
              <a:rPr lang="en-US" smtClean="0"/>
              <a:t>5/15/2026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717078-2E54-D46B-9B32-F6B4C2EB57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A7579E-DE41-A786-FA0F-F5DCED313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FCC33-916D-4F48-9978-650C85CB5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475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72AAF-5B11-4274-8EFD-01C3D961A5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59666A5-E202-E3FA-0283-5F5F4CA588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FAFF52-3C7D-1819-5C48-16A38BFA7B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BBD71-39DE-48BC-A6A8-2D3A3F12F0F4}" type="datetime1">
              <a:rPr lang="en-US" smtClean="0"/>
              <a:t>5/15/2026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E123B7-F9D2-3609-A2C1-06F0956AA1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9275A6-0FD3-7177-DDD0-EE72571AC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FCC33-916D-4F48-9978-650C85CB5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3293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61356F2-A9B7-5783-40D5-D70CD978FC1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7151FE3-DBCF-992F-4C92-8FECE3B8D3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2EC583-7E2E-59FF-CE9A-99A70112B8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2FA1F-C516-4DD3-BE79-1C0C825510A0}" type="datetime1">
              <a:rPr lang="en-US" smtClean="0"/>
              <a:t>5/15/2026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B1FB64-CDDF-A809-A60E-BFDE4FD531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A69D6E-0E78-4B48-31DE-89AB80649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FCC33-916D-4F48-9978-650C85CB5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488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D01FD-942B-407E-AF96-AF41B4706BAD}" type="datetimeFigureOut">
              <a:rPr lang="en-US" smtClean="0"/>
              <a:t>5/15/2026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7CF36-5D94-4DFC-A0F5-A878D932D7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708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6F17B-10BA-DC8E-582F-B6F03A1E98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0895C3-7D03-55F0-0016-8123E931A2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2725A5-636E-99CA-F323-F4AD70C48F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B3B43-9CC4-4691-8815-C72FD3E6D65D}" type="datetime1">
              <a:rPr lang="en-US" smtClean="0"/>
              <a:t>5/15/2026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3A49F2-156F-6BD2-A004-81B7259F9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532CC6-A0B0-D9B3-1052-7C2BAC03D5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FCC33-916D-4F48-9978-650C85CB5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413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6D3772-0B3B-6B24-D262-23B3A4933E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547B14-6F8A-2D16-7E20-68DDBF44D8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3DE83E-A972-1650-D76F-D76F6B0EDE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8CDCC-6BEF-4FF6-B3B8-0F600E345AB3}" type="datetime1">
              <a:rPr lang="en-US" smtClean="0"/>
              <a:t>5/15/2026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0D8611-5EE5-F07E-710A-958AD5EBE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096C2-F289-B808-6D16-D8BF1422F4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FCC33-916D-4F48-9978-650C85CB5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1649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E5AC66-5F94-E9E3-9FE9-B1103AE29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39895E-B30C-19C0-79D9-7E83428CBAD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7CDC7B-0067-D364-DB6B-4A5B850147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69987E-7A8D-A1DE-4450-84151B89F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5354F-CAED-4830-BBCC-EA8CECAB632C}" type="datetime1">
              <a:rPr lang="en-US" smtClean="0"/>
              <a:t>5/15/2026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7B69A38-B815-198D-4BDA-CD64FC7D79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F49B97-A2E1-AD55-E4BB-D93530754C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FCC33-916D-4F48-9978-650C85CB5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166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0B7017-4BE7-C972-166C-8643261547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259BE8-1BAD-B841-291F-4064EA4F2C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6B0C38-0551-6D2B-906F-3C2049A652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B22C3E8-3A43-4A65-0BED-46861A65F2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D011BC5-FA2A-92E7-92B4-13FADF71B12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CAF808C-75F3-3E1D-5F8E-3630C72803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4C870-89C4-45E4-B58B-BD247FE6B289}" type="datetime1">
              <a:rPr lang="en-US" smtClean="0"/>
              <a:t>5/15/2026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842B732-9B91-9103-B966-6AFEED2D2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DF1306D-32C0-5C2D-84DF-F4C6950FCB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FCC33-916D-4F48-9978-650C85CB5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420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2EF79F-0EBF-D81A-1A75-FAA1CCCC40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2A5F9A1-3A29-7376-D0D9-80734F5D58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E357D-4C90-4FB7-91F5-81F1DAB1AD99}" type="datetime1">
              <a:rPr lang="en-US" smtClean="0"/>
              <a:t>5/15/2026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D9C9FA-71A2-AD5E-0400-C80DBF0744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45ED9D-4575-9DA9-4734-32807AB00F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FCC33-916D-4F48-9978-650C85CB5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209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2F608A5-B0A4-2661-E44D-8C6E980BBF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239E4-67FC-4B16-B108-D9E4E74BA4BD}" type="datetime1">
              <a:rPr lang="en-US" smtClean="0"/>
              <a:t>5/15/2026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CC70D6F-F01E-3623-0BA2-AD7626A53F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10396D-031F-ED0F-0EB4-A518B5444C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FCC33-916D-4F48-9978-650C85CB5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2868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5E1ADC-7227-9D1A-8971-46D82C336E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B72968-DEAE-74F4-9CA5-01498A97D6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1275BFA-E584-FE3B-82A6-551638D950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E97694F-684C-C60C-68FB-480EEF6099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2F03A-2F43-4D0E-A25B-A8BADA1265BA}" type="datetime1">
              <a:rPr lang="en-US" smtClean="0"/>
              <a:t>5/15/2026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43C164-A3DC-3BFB-67E1-43B14F7AE3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F75073-E53D-FE5E-35AA-B50C3080EB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FCC33-916D-4F48-9978-650C85CB5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72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1D40D1-EA2C-DE10-6454-56D370C24C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63CCEF3-BF39-10C7-99D6-93EF580982C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A9E8EDA-0286-689A-60EB-8C4837DD35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948E57-2118-7717-5B8F-FEC4778373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9C5CC-E299-49F4-BD79-EADD1CFC9643}" type="datetime1">
              <a:rPr lang="en-US" smtClean="0"/>
              <a:t>5/15/2026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DCDC0B-51E5-70B3-5E82-42CCC8755A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8B6D9B-0BE4-2730-A295-56F9D114D9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FCC33-916D-4F48-9978-650C85CB5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894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99C0D99-B00E-F7EB-4214-B8A4A08AD6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BB6534-9E6B-A60A-9052-27C5511089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F35919-7030-A0D0-CE4E-DA157E55528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B2F434E-9760-46C3-B396-4F220481ED32}" type="datetime1">
              <a:rPr lang="en-US" smtClean="0"/>
              <a:t>5/15/2026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57A8DA-594D-71D0-7597-C60159B21A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6F6A2D-770D-8E03-34E3-F75D33840B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74FCC33-916D-4F48-9978-650C85CB5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475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FD01FD-942B-407E-AF96-AF41B4706BAD}" type="datetimeFigureOut">
              <a:rPr lang="en-US" smtClean="0"/>
              <a:t>5/15/2026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E7CF36-5D94-4DFC-A0F5-A878D932D7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748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rontiersin.org/articles/10.3389/fpsyg.2023.1174115/full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khanacademy.org/science/ap-biology/natural-selection/evidence-for-evolution-ap/a/evidence-for-evolution" TargetMode="Externa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khanacademy.org" TargetMode="External"/><Relationship Id="rId5" Type="http://schemas.openxmlformats.org/officeDocument/2006/relationships/hyperlink" Target="https://www.ck12.org/student/" TargetMode="External"/><Relationship Id="rId4" Type="http://schemas.openxmlformats.org/officeDocument/2006/relationships/hyperlink" Target="https://evolution.berkeley.edu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hyperlink" Target="https://creativecommons.org/licenses/by-nc-sa/4.0/" TargetMode="Externa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5.png"/><Relationship Id="rId4" Type="http://schemas.openxmlformats.org/officeDocument/2006/relationships/hyperlink" Target="https://3drst.byu.edu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hyperlink" Target="https://bs.wikipedia.org/wiki/Chris_Pratt" TargetMode="External"/><Relationship Id="rId7" Type="http://schemas.openxmlformats.org/officeDocument/2006/relationships/hyperlink" Target="https://pixabay.com/en/andean-condor-condor-raptor-2198681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hyperlink" Target="http://animaldiversity.org/accounts/Esox_lucius/pictures/collections/contributors/usfws/northernpike2/" TargetMode="External"/><Relationship Id="rId4" Type="http://schemas.openxmlformats.org/officeDocument/2006/relationships/image" Target="../media/image3.jpeg"/><Relationship Id="rId9" Type="http://schemas.openxmlformats.org/officeDocument/2006/relationships/hyperlink" Target="https://pxhere.com/en/photo/1372749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hyperlink" Target="http://www.flickr.com/photos/seabird/2165160055/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hyperlink" Target="https://www.flickr.com/photos/agathman/3988719212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neurodojo.blogspot.com/2016/06/neurons-older-than-dinosaurs-and.html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courses.lumenlearning.com/boundless-biology/chapter/evidence-of-evolution/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courses.lumenlearning.com/wm-biology2/chapter/human-appendicular-skeleton/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pxhere.com/en/photo/1573331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C1DD1A8A-57D5-4A81-AD04-532B043C56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12DBEC4-E45E-1EFA-2E45-690C5E66BE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t="8320" b="15408"/>
          <a:stretch/>
        </p:blipFill>
        <p:spPr>
          <a:xfrm>
            <a:off x="-3047" y="10"/>
            <a:ext cx="12191999" cy="6857990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007891EC-4501-44ED-A8C8-B11B6DB767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7602"/>
            <a:ext cx="12191999" cy="3162146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0"/>
                </a:srgbClr>
              </a:gs>
              <a:gs pos="25000">
                <a:srgbClr val="000000">
                  <a:alpha val="15000"/>
                </a:srgbClr>
              </a:gs>
              <a:gs pos="75000">
                <a:srgbClr val="000000">
                  <a:alpha val="15000"/>
                </a:srgbClr>
              </a:gs>
              <a:gs pos="50000">
                <a:srgbClr val="000000">
                  <a:alpha val="30000"/>
                </a:srgbClr>
              </a:gs>
              <a:gs pos="10000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461EDF-3752-4AE2-52C7-A0F0CB7DD1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7280" y="325550"/>
            <a:ext cx="10058400" cy="35747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US" sz="5200">
                <a:solidFill>
                  <a:srgbClr val="FFFFFF"/>
                </a:solidFill>
              </a:rPr>
              <a:t>Evolutionary Structures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CA1FE5-50BB-C451-E22E-D3CAF0B4C7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FCC33-916D-4F48-9978-650C85CB526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759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B72AC2-B312-C64B-709C-9682B61E99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8150" y="365125"/>
            <a:ext cx="10915650" cy="887413"/>
          </a:xfrm>
        </p:spPr>
        <p:txBody>
          <a:bodyPr/>
          <a:lstStyle/>
          <a:p>
            <a:r>
              <a:rPr lang="en-US"/>
              <a:t>DNA Sequences</a:t>
            </a:r>
          </a:p>
        </p:txBody>
      </p:sp>
      <p:pic>
        <p:nvPicPr>
          <p:cNvPr id="5" name="Content Placeholder 4" descr="GenomSys - World DNA Day – The DNA of mammals, reptiles and fishes">
            <a:extLst>
              <a:ext uri="{FF2B5EF4-FFF2-40B4-BE49-F238E27FC236}">
                <a16:creationId xmlns:a16="http://schemas.microsoft.com/office/drawing/2014/main" id="{EE084A78-C615-EF18-E37C-61F1E3B9799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t="12846" r="-139" b="-252"/>
          <a:stretch>
            <a:fillRect/>
          </a:stretch>
        </p:blipFill>
        <p:spPr>
          <a:xfrm>
            <a:off x="211364" y="1255488"/>
            <a:ext cx="6529724" cy="314732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9B11B5-7058-389A-4582-34AA8AEB7E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FCC33-916D-4F48-9978-650C85CB526C}" type="slidenum">
              <a:rPr lang="en-US" smtClean="0"/>
              <a:t>10</a:t>
            </a:fld>
            <a:endParaRPr lang="en-US"/>
          </a:p>
        </p:txBody>
      </p:sp>
      <p:pic>
        <p:nvPicPr>
          <p:cNvPr id="6" name="Picture 5" descr="A colorful squares with letters in it&#10;&#10;AI-generated content may be incorrect.">
            <a:extLst>
              <a:ext uri="{FF2B5EF4-FFF2-40B4-BE49-F238E27FC236}">
                <a16:creationId xmlns:a16="http://schemas.microsoft.com/office/drawing/2014/main" id="{4FAE5574-E958-BF6F-0D21-1F479AFC9C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736" y="4594677"/>
            <a:ext cx="5651953" cy="1895929"/>
          </a:xfrm>
          <a:prstGeom prst="rect">
            <a:avLst/>
          </a:prstGeom>
        </p:spPr>
      </p:pic>
      <p:pic>
        <p:nvPicPr>
          <p:cNvPr id="7" name="Picture 6" descr="A diagram of numbers and red ovals&#10;&#10;AI-generated content may be incorrect.">
            <a:extLst>
              <a:ext uri="{FF2B5EF4-FFF2-40B4-BE49-F238E27FC236}">
                <a16:creationId xmlns:a16="http://schemas.microsoft.com/office/drawing/2014/main" id="{46ED4394-C935-406C-F080-4C398A8F06E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401" t="-711" r="-401" b="474"/>
          <a:stretch>
            <a:fillRect/>
          </a:stretch>
        </p:blipFill>
        <p:spPr>
          <a:xfrm>
            <a:off x="7089094" y="1257300"/>
            <a:ext cx="4753887" cy="403544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5679A020-B738-F007-72F5-88F04D213D03}"/>
              </a:ext>
            </a:extLst>
          </p:cNvPr>
          <p:cNvSpPr/>
          <p:nvPr/>
        </p:nvSpPr>
        <p:spPr>
          <a:xfrm>
            <a:off x="6767285" y="4816928"/>
            <a:ext cx="489857" cy="4354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55C888F-0A2F-3591-BDD8-9EAFD8CE37E7}"/>
              </a:ext>
            </a:extLst>
          </p:cNvPr>
          <p:cNvSpPr txBox="1"/>
          <p:nvPr/>
        </p:nvSpPr>
        <p:spPr>
          <a:xfrm>
            <a:off x="6440714" y="5242378"/>
            <a:ext cx="4627335" cy="147732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/>
              <a:t>DNA codes for structures.  How does DNA change from one organism to another? </a:t>
            </a:r>
          </a:p>
          <a:p>
            <a:r>
              <a:rPr lang="en-US" dirty="0">
                <a:hlinkClick r:id="rId5"/>
              </a:rPr>
              <a:t>Evidence for evolution- Khan Academy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551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63A172-0A1F-A4BA-A139-6876366D4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" y="3175"/>
            <a:ext cx="10515600" cy="1325563"/>
          </a:xfrm>
        </p:spPr>
        <p:txBody>
          <a:bodyPr/>
          <a:lstStyle/>
          <a:p>
            <a:r>
              <a:rPr lang="en-US"/>
              <a:t>Amino Acid Sequence</a:t>
            </a:r>
          </a:p>
        </p:txBody>
      </p:sp>
      <p:pic>
        <p:nvPicPr>
          <p:cNvPr id="5" name="Content Placeholder 4" descr="class16.html">
            <a:extLst>
              <a:ext uri="{FF2B5EF4-FFF2-40B4-BE49-F238E27FC236}">
                <a16:creationId xmlns:a16="http://schemas.microsoft.com/office/drawing/2014/main" id="{86049965-83AD-309C-C9D0-9437C532492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4310" y="1339247"/>
            <a:ext cx="4792980" cy="5000244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E97E00-C474-1E88-51B8-AE7D001E4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FCC33-916D-4F48-9978-650C85CB526C}" type="slidenum">
              <a:rPr lang="en-US" smtClean="0"/>
              <a:t>11</a:t>
            </a:fld>
            <a:endParaRPr lang="en-US"/>
          </a:p>
        </p:txBody>
      </p:sp>
      <p:pic>
        <p:nvPicPr>
          <p:cNvPr id="6" name="Picture 5" descr="A screenshot of a cell phone&#10;&#10;AI-generated content may be incorrect.">
            <a:extLst>
              <a:ext uri="{FF2B5EF4-FFF2-40B4-BE49-F238E27FC236}">
                <a16:creationId xmlns:a16="http://schemas.microsoft.com/office/drawing/2014/main" id="{2AE7CBB8-AFA4-6A49-B6FE-63B384460D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2513" y="1233488"/>
            <a:ext cx="7048500" cy="26098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5F4E1C2-F509-4F20-CBDF-00D555C2C35A}"/>
              </a:ext>
            </a:extLst>
          </p:cNvPr>
          <p:cNvSpPr txBox="1"/>
          <p:nvPr/>
        </p:nvSpPr>
        <p:spPr>
          <a:xfrm>
            <a:off x="4747620" y="3974751"/>
            <a:ext cx="6458971" cy="249299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n-US" sz="2000"/>
          </a:p>
          <a:p>
            <a:r>
              <a:rPr lang="en-US" sz="2000"/>
              <a:t>Start Here:</a:t>
            </a:r>
          </a:p>
          <a:p>
            <a:r>
              <a:rPr lang="en-US" sz="2000">
                <a:hlinkClick r:id="rId4"/>
              </a:rPr>
              <a:t>https://evolution.berkeley.edu/</a:t>
            </a:r>
            <a:r>
              <a:rPr lang="en-US" sz="2000"/>
              <a:t> Molecular homology</a:t>
            </a:r>
          </a:p>
          <a:p>
            <a:r>
              <a:rPr lang="en-US" sz="2000">
                <a:ea typeface="+mn-lt"/>
                <a:cs typeface="+mn-lt"/>
                <a:hlinkClick r:id="rId4"/>
              </a:rPr>
              <a:t>https://evolution.berkeley.edu/</a:t>
            </a:r>
            <a:r>
              <a:rPr lang="en-US" sz="2000">
                <a:ea typeface="+mn-lt"/>
                <a:cs typeface="+mn-lt"/>
              </a:rPr>
              <a:t>  Lines of evolution</a:t>
            </a:r>
          </a:p>
          <a:p>
            <a:r>
              <a:rPr lang="en-US" sz="2000">
                <a:ea typeface="+mn-lt"/>
                <a:cs typeface="+mn-lt"/>
                <a:hlinkClick r:id="rId5"/>
              </a:rPr>
              <a:t>https://www.ck12.org/student/</a:t>
            </a:r>
            <a:r>
              <a:rPr lang="en-US" sz="2000"/>
              <a:t>  Molecular evidence</a:t>
            </a:r>
          </a:p>
          <a:p>
            <a:r>
              <a:rPr lang="en-US" sz="2000">
                <a:ea typeface="+mn-lt"/>
                <a:cs typeface="+mn-lt"/>
                <a:hlinkClick r:id="rId6"/>
              </a:rPr>
              <a:t>https://www.khanacademy.org</a:t>
            </a:r>
            <a:r>
              <a:rPr lang="en-US" sz="2000">
                <a:ea typeface="+mn-lt"/>
                <a:cs typeface="+mn-lt"/>
              </a:rPr>
              <a:t>   Evidence for Evolution</a:t>
            </a:r>
            <a:endParaRPr lang="en-US" sz="2000"/>
          </a:p>
          <a:p>
            <a:endParaRPr lang="en-US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3183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FFA34-6CEE-EC56-BFB4-2CDAC12DF8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025" y="298450"/>
            <a:ext cx="10515600" cy="858838"/>
          </a:xfrm>
        </p:spPr>
        <p:txBody>
          <a:bodyPr/>
          <a:lstStyle/>
          <a:p>
            <a:r>
              <a:rPr lang="en-US"/>
              <a:t>Anatomical Structures</a:t>
            </a:r>
          </a:p>
        </p:txBody>
      </p:sp>
      <p:pic>
        <p:nvPicPr>
          <p:cNvPr id="5" name="Content Placeholder 4" descr="Comparative anatomy of heart in vertebrates diagram Stock Illustration |  Adobe Stock">
            <a:extLst>
              <a:ext uri="{FF2B5EF4-FFF2-40B4-BE49-F238E27FC236}">
                <a16:creationId xmlns:a16="http://schemas.microsoft.com/office/drawing/2014/main" id="{3B679450-EA49-3FD0-ABD6-CD62A3ADA86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1487" y="1166654"/>
            <a:ext cx="5372100" cy="2859405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E617B5-2523-6BFE-FD4E-78EF94C1BD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FCC33-916D-4F48-9978-650C85CB526C}" type="slidenum">
              <a:rPr lang="en-US" smtClean="0"/>
              <a:t>12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FED988E-D2E9-552E-3496-3003076E378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3193" t="2192" r="16216" b="-202"/>
          <a:stretch>
            <a:fillRect/>
          </a:stretch>
        </p:blipFill>
        <p:spPr>
          <a:xfrm>
            <a:off x="6003369" y="727460"/>
            <a:ext cx="5715199" cy="4621063"/>
          </a:xfrm>
          <a:prstGeom prst="rect">
            <a:avLst/>
          </a:prstGeom>
        </p:spPr>
      </p:pic>
      <p:pic>
        <p:nvPicPr>
          <p:cNvPr id="7" name="Picture 6" descr="Blog Assignment: Comparative Anatomy - Part 3 – @cheeseygameart on Tumblr">
            <a:extLst>
              <a:ext uri="{FF2B5EF4-FFF2-40B4-BE49-F238E27FC236}">
                <a16:creationId xmlns:a16="http://schemas.microsoft.com/office/drawing/2014/main" id="{27757661-F3F5-99C6-4BAE-F3BC729659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1600" y="4105275"/>
            <a:ext cx="3400425" cy="2543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86770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F75165-49FF-45B3-F32A-4DB89587E3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54063"/>
          </a:xfrm>
        </p:spPr>
        <p:txBody>
          <a:bodyPr/>
          <a:lstStyle/>
          <a:p>
            <a:r>
              <a:rPr lang="en-US"/>
              <a:t>Fossil Record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FF6065-2413-6954-5131-DD15F56544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FCC33-916D-4F48-9978-650C85CB526C}" type="slidenum">
              <a:rPr lang="en-US" smtClean="0"/>
              <a:t>13</a:t>
            </a:fld>
            <a:endParaRPr lang="en-US"/>
          </a:p>
        </p:txBody>
      </p:sp>
      <p:pic>
        <p:nvPicPr>
          <p:cNvPr id="5" name="Picture 4" descr="A diagram of a fossil&#10;&#10;AI-generated content may be incorrect.">
            <a:extLst>
              <a:ext uri="{FF2B5EF4-FFF2-40B4-BE49-F238E27FC236}">
                <a16:creationId xmlns:a16="http://schemas.microsoft.com/office/drawing/2014/main" id="{67216501-89C9-7F84-526F-2AC1F11EDC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571" y="1120248"/>
            <a:ext cx="10096500" cy="5361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6862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93C5B0-4DCD-47CC-A004-DE39FE4BA2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26206"/>
          </a:xfrm>
        </p:spPr>
        <p:txBody>
          <a:bodyPr/>
          <a:lstStyle/>
          <a:p>
            <a:r>
              <a:rPr lang="en-US"/>
              <a:t>Embryological Development </a:t>
            </a:r>
          </a:p>
        </p:txBody>
      </p:sp>
      <p:pic>
        <p:nvPicPr>
          <p:cNvPr id="5" name="Content Placeholder 4" descr="vestigial.jpg">
            <a:extLst>
              <a:ext uri="{FF2B5EF4-FFF2-40B4-BE49-F238E27FC236}">
                <a16:creationId xmlns:a16="http://schemas.microsoft.com/office/drawing/2014/main" id="{6F6E71EF-DAC4-B3D9-FA7C-EA579B5018B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71163" y="1503676"/>
            <a:ext cx="6280211" cy="4171412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8D7298-4564-C4D7-1D88-2D420087BF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FCC33-916D-4F48-9978-650C85CB526C}" type="slidenum">
              <a:rPr lang="en-US" smtClean="0"/>
              <a:t>14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1F9B8C9-8F4A-D584-E70D-4D267737A8D5}"/>
              </a:ext>
            </a:extLst>
          </p:cNvPr>
          <p:cNvSpPr txBox="1"/>
          <p:nvPr/>
        </p:nvSpPr>
        <p:spPr>
          <a:xfrm>
            <a:off x="362223" y="1539452"/>
            <a:ext cx="4087955" cy="378565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/>
              <a:t>Did you know that Human embryos have gill slits and tails?</a:t>
            </a:r>
          </a:p>
          <a:p>
            <a:endParaRPr lang="en-US" sz="2400" dirty="0"/>
          </a:p>
          <a:p>
            <a:r>
              <a:rPr lang="en-US" sz="2400" dirty="0"/>
              <a:t>How do the similarities between species during embryological development provide patterns that support the idea of evolutionary relationships between them?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9D23886-7900-5DFD-90E0-261997659F84}"/>
              </a:ext>
            </a:extLst>
          </p:cNvPr>
          <p:cNvSpPr txBox="1"/>
          <p:nvPr/>
        </p:nvSpPr>
        <p:spPr>
          <a:xfrm>
            <a:off x="983179" y="5601534"/>
            <a:ext cx="9650680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/>
              <a:t>Search Tip: Khan Academy is helpful!  Search for evidence of how embryology supports evolution.  Or how embryology provides evidence that organisms are related.</a:t>
            </a:r>
          </a:p>
        </p:txBody>
      </p:sp>
    </p:spTree>
    <p:extLst>
      <p:ext uri="{BB962C8B-B14F-4D97-AF65-F5344CB8AC3E}">
        <p14:creationId xmlns:p14="http://schemas.microsoft.com/office/powerpoint/2010/main" val="6033109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5F17139-31EE-46AC-B04F-DBBD852DD6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3CCA69EF-E8B5-4598-BEAD-258F15765D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55862"/>
            <a:ext cx="1170294" cy="274629"/>
          </a:xfrm>
          <a:custGeom>
            <a:avLst/>
            <a:gdLst>
              <a:gd name="connsiteX0" fmla="*/ 453342 w 1170294"/>
              <a:gd name="connsiteY0" fmla="*/ 0 h 274629"/>
              <a:gd name="connsiteX1" fmla="*/ 689085 w 1170294"/>
              <a:gd name="connsiteY1" fmla="*/ 235744 h 274629"/>
              <a:gd name="connsiteX2" fmla="*/ 924829 w 1170294"/>
              <a:gd name="connsiteY2" fmla="*/ 0 h 274629"/>
              <a:gd name="connsiteX3" fmla="*/ 1170294 w 1170294"/>
              <a:gd name="connsiteY3" fmla="*/ 245465 h 274629"/>
              <a:gd name="connsiteX4" fmla="*/ 1153282 w 1170294"/>
              <a:gd name="connsiteY4" fmla="*/ 264908 h 274629"/>
              <a:gd name="connsiteX5" fmla="*/ 924829 w 1170294"/>
              <a:gd name="connsiteY5" fmla="*/ 38885 h 274629"/>
              <a:gd name="connsiteX6" fmla="*/ 689085 w 1170294"/>
              <a:gd name="connsiteY6" fmla="*/ 274629 h 274629"/>
              <a:gd name="connsiteX7" fmla="*/ 453342 w 1170294"/>
              <a:gd name="connsiteY7" fmla="*/ 38885 h 274629"/>
              <a:gd name="connsiteX8" fmla="*/ 215168 w 1170294"/>
              <a:gd name="connsiteY8" fmla="*/ 274629 h 274629"/>
              <a:gd name="connsiteX9" fmla="*/ 0 w 1170294"/>
              <a:gd name="connsiteY9" fmla="*/ 59462 h 274629"/>
              <a:gd name="connsiteX10" fmla="*/ 0 w 1170294"/>
              <a:gd name="connsiteY10" fmla="*/ 20577 h 274629"/>
              <a:gd name="connsiteX11" fmla="*/ 215168 w 1170294"/>
              <a:gd name="connsiteY11" fmla="*/ 235744 h 274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170294" h="274629">
                <a:moveTo>
                  <a:pt x="453342" y="0"/>
                </a:moveTo>
                <a:lnTo>
                  <a:pt x="689085" y="235744"/>
                </a:lnTo>
                <a:lnTo>
                  <a:pt x="924829" y="0"/>
                </a:lnTo>
                <a:lnTo>
                  <a:pt x="1170294" y="245465"/>
                </a:lnTo>
                <a:lnTo>
                  <a:pt x="1153282" y="264908"/>
                </a:lnTo>
                <a:lnTo>
                  <a:pt x="924829" y="38885"/>
                </a:lnTo>
                <a:lnTo>
                  <a:pt x="689085" y="274629"/>
                </a:lnTo>
                <a:lnTo>
                  <a:pt x="453342" y="38885"/>
                </a:lnTo>
                <a:lnTo>
                  <a:pt x="215168" y="274629"/>
                </a:lnTo>
                <a:lnTo>
                  <a:pt x="0" y="59462"/>
                </a:lnTo>
                <a:lnTo>
                  <a:pt x="0" y="20577"/>
                </a:lnTo>
                <a:lnTo>
                  <a:pt x="215168" y="235744"/>
                </a:lnTo>
                <a:close/>
              </a:path>
            </a:pathLst>
          </a:custGeom>
          <a:solidFill>
            <a:schemeClr val="bg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685D65ED-8248-4E7D-AF41-C2685CAE70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90894"/>
            <a:ext cx="1170294" cy="274629"/>
          </a:xfrm>
          <a:custGeom>
            <a:avLst/>
            <a:gdLst>
              <a:gd name="connsiteX0" fmla="*/ 453342 w 1170294"/>
              <a:gd name="connsiteY0" fmla="*/ 0 h 274629"/>
              <a:gd name="connsiteX1" fmla="*/ 689085 w 1170294"/>
              <a:gd name="connsiteY1" fmla="*/ 238174 h 274629"/>
              <a:gd name="connsiteX2" fmla="*/ 924829 w 1170294"/>
              <a:gd name="connsiteY2" fmla="*/ 0 h 274629"/>
              <a:gd name="connsiteX3" fmla="*/ 1170294 w 1170294"/>
              <a:gd name="connsiteY3" fmla="*/ 247895 h 274629"/>
              <a:gd name="connsiteX4" fmla="*/ 1153282 w 1170294"/>
              <a:gd name="connsiteY4" fmla="*/ 264908 h 274629"/>
              <a:gd name="connsiteX5" fmla="*/ 924829 w 1170294"/>
              <a:gd name="connsiteY5" fmla="*/ 38885 h 274629"/>
              <a:gd name="connsiteX6" fmla="*/ 689085 w 1170294"/>
              <a:gd name="connsiteY6" fmla="*/ 274629 h 274629"/>
              <a:gd name="connsiteX7" fmla="*/ 453342 w 1170294"/>
              <a:gd name="connsiteY7" fmla="*/ 38885 h 274629"/>
              <a:gd name="connsiteX8" fmla="*/ 215168 w 1170294"/>
              <a:gd name="connsiteY8" fmla="*/ 274629 h 274629"/>
              <a:gd name="connsiteX9" fmla="*/ 0 w 1170294"/>
              <a:gd name="connsiteY9" fmla="*/ 59462 h 274629"/>
              <a:gd name="connsiteX10" fmla="*/ 0 w 1170294"/>
              <a:gd name="connsiteY10" fmla="*/ 20789 h 274629"/>
              <a:gd name="connsiteX11" fmla="*/ 215168 w 1170294"/>
              <a:gd name="connsiteY11" fmla="*/ 238174 h 274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170294" h="274629">
                <a:moveTo>
                  <a:pt x="453342" y="0"/>
                </a:moveTo>
                <a:lnTo>
                  <a:pt x="689085" y="238174"/>
                </a:lnTo>
                <a:lnTo>
                  <a:pt x="924829" y="0"/>
                </a:lnTo>
                <a:lnTo>
                  <a:pt x="1170294" y="247895"/>
                </a:lnTo>
                <a:lnTo>
                  <a:pt x="1153282" y="264908"/>
                </a:lnTo>
                <a:lnTo>
                  <a:pt x="924829" y="38885"/>
                </a:lnTo>
                <a:lnTo>
                  <a:pt x="689085" y="274629"/>
                </a:lnTo>
                <a:lnTo>
                  <a:pt x="453342" y="38885"/>
                </a:lnTo>
                <a:lnTo>
                  <a:pt x="215168" y="274629"/>
                </a:lnTo>
                <a:lnTo>
                  <a:pt x="0" y="59462"/>
                </a:lnTo>
                <a:lnTo>
                  <a:pt x="0" y="20789"/>
                </a:lnTo>
                <a:lnTo>
                  <a:pt x="215168" y="23817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Graphic 212">
            <a:extLst>
              <a:ext uri="{FF2B5EF4-FFF2-40B4-BE49-F238E27FC236}">
                <a16:creationId xmlns:a16="http://schemas.microsoft.com/office/drawing/2014/main" id="{76A8F9C6-ED35-4E0A-AC66-5241CA2067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16189" y="412979"/>
            <a:ext cx="914565" cy="914565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rgbClr val="FFFFFF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17" name="Graphic 212">
            <a:extLst>
              <a:ext uri="{FF2B5EF4-FFF2-40B4-BE49-F238E27FC236}">
                <a16:creationId xmlns:a16="http://schemas.microsoft.com/office/drawing/2014/main" id="{4F71A736-42D6-4F11-8A7B-633C406248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16189" y="412979"/>
            <a:ext cx="914565" cy="914565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chemeClr val="accent2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361F72A-C724-FB94-8E16-B97DD242CC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95697"/>
            <a:ext cx="3200400" cy="4019251"/>
          </a:xfrm>
        </p:spPr>
        <p:txBody>
          <a:bodyPr>
            <a:normAutofit/>
          </a:bodyPr>
          <a:lstStyle/>
          <a:p>
            <a:r>
              <a:rPr lang="en-US" sz="4100">
                <a:solidFill>
                  <a:schemeClr val="bg1"/>
                </a:solidFill>
              </a:rPr>
              <a:t>Poster Requirements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CB73D287-48F0-41E2-8B0B-DE4C7D175E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841903" y="5364542"/>
            <a:ext cx="1562428" cy="1493465"/>
            <a:chOff x="3121343" y="4864099"/>
            <a:chExt cx="2085971" cy="1993901"/>
          </a:xfrm>
          <a:solidFill>
            <a:schemeClr val="bg1"/>
          </a:soli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BC3C2F6-A83E-46F7-89F9-C282A92349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238556" y="4981312"/>
              <a:ext cx="442726" cy="442726"/>
            </a:xfrm>
            <a:custGeom>
              <a:avLst/>
              <a:gdLst>
                <a:gd name="connsiteX0" fmla="*/ 112967 w 112966"/>
                <a:gd name="connsiteY0" fmla="*/ 0 h 112966"/>
                <a:gd name="connsiteX1" fmla="*/ 0 w 112966"/>
                <a:gd name="connsiteY1" fmla="*/ 112967 h 112966"/>
                <a:gd name="connsiteX2" fmla="*/ 112967 w 112966"/>
                <a:gd name="connsiteY2" fmla="*/ 0 h 112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2966" h="112966">
                  <a:moveTo>
                    <a:pt x="112967" y="0"/>
                  </a:moveTo>
                  <a:lnTo>
                    <a:pt x="0" y="112967"/>
                  </a:lnTo>
                  <a:cubicBezTo>
                    <a:pt x="25356" y="64747"/>
                    <a:pt x="64747" y="25356"/>
                    <a:pt x="112967" y="0"/>
                  </a:cubicBezTo>
                  <a:close/>
                </a:path>
              </a:pathLst>
            </a:cu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8D78D60A-D765-47AF-BF8C-DD38B67493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128809" y="4871565"/>
              <a:ext cx="902626" cy="902626"/>
            </a:xfrm>
            <a:custGeom>
              <a:avLst/>
              <a:gdLst>
                <a:gd name="connsiteX0" fmla="*/ 230314 w 230314"/>
                <a:gd name="connsiteY0" fmla="*/ 0 h 230314"/>
                <a:gd name="connsiteX1" fmla="*/ 0 w 230314"/>
                <a:gd name="connsiteY1" fmla="*/ 230314 h 230314"/>
                <a:gd name="connsiteX2" fmla="*/ 3524 w 230314"/>
                <a:gd name="connsiteY2" fmla="*/ 209550 h 230314"/>
                <a:gd name="connsiteX3" fmla="*/ 209550 w 230314"/>
                <a:gd name="connsiteY3" fmla="*/ 3524 h 230314"/>
                <a:gd name="connsiteX4" fmla="*/ 230314 w 230314"/>
                <a:gd name="connsiteY4" fmla="*/ 0 h 230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314" h="230314">
                  <a:moveTo>
                    <a:pt x="230314" y="0"/>
                  </a:moveTo>
                  <a:lnTo>
                    <a:pt x="0" y="230314"/>
                  </a:lnTo>
                  <a:cubicBezTo>
                    <a:pt x="953" y="223361"/>
                    <a:pt x="2095" y="216408"/>
                    <a:pt x="3524" y="209550"/>
                  </a:cubicBezTo>
                  <a:lnTo>
                    <a:pt x="209550" y="3524"/>
                  </a:lnTo>
                  <a:cubicBezTo>
                    <a:pt x="216408" y="2095"/>
                    <a:pt x="223361" y="953"/>
                    <a:pt x="230314" y="0"/>
                  </a:cubicBezTo>
                  <a:close/>
                </a:path>
              </a:pathLst>
            </a:cu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1B61CBF5-5283-4C6A-9049-AA88E17568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121343" y="4864099"/>
              <a:ext cx="1152732" cy="1152732"/>
            </a:xfrm>
            <a:custGeom>
              <a:avLst/>
              <a:gdLst>
                <a:gd name="connsiteX0" fmla="*/ 294132 w 294131"/>
                <a:gd name="connsiteY0" fmla="*/ 1238 h 294131"/>
                <a:gd name="connsiteX1" fmla="*/ 1238 w 294131"/>
                <a:gd name="connsiteY1" fmla="*/ 294132 h 294131"/>
                <a:gd name="connsiteX2" fmla="*/ 0 w 294131"/>
                <a:gd name="connsiteY2" fmla="*/ 278225 h 294131"/>
                <a:gd name="connsiteX3" fmla="*/ 278225 w 294131"/>
                <a:gd name="connsiteY3" fmla="*/ 0 h 294131"/>
                <a:gd name="connsiteX4" fmla="*/ 294132 w 294131"/>
                <a:gd name="connsiteY4" fmla="*/ 1238 h 294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4131" h="294131">
                  <a:moveTo>
                    <a:pt x="294132" y="1238"/>
                  </a:moveTo>
                  <a:lnTo>
                    <a:pt x="1238" y="294132"/>
                  </a:lnTo>
                  <a:cubicBezTo>
                    <a:pt x="667" y="288893"/>
                    <a:pt x="0" y="283559"/>
                    <a:pt x="0" y="278225"/>
                  </a:cubicBezTo>
                  <a:lnTo>
                    <a:pt x="278225" y="0"/>
                  </a:lnTo>
                  <a:cubicBezTo>
                    <a:pt x="283559" y="0"/>
                    <a:pt x="288893" y="667"/>
                    <a:pt x="294132" y="1238"/>
                  </a:cubicBezTo>
                  <a:close/>
                </a:path>
              </a:pathLst>
            </a:cu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97A00BB8-8401-4CFA-A40C-8A60D39AEF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152324" y="4894707"/>
              <a:ext cx="1321462" cy="1321838"/>
            </a:xfrm>
            <a:custGeom>
              <a:avLst/>
              <a:gdLst>
                <a:gd name="connsiteX0" fmla="*/ 337185 w 337184"/>
                <a:gd name="connsiteY0" fmla="*/ 3905 h 337280"/>
                <a:gd name="connsiteX1" fmla="*/ 3810 w 337184"/>
                <a:gd name="connsiteY1" fmla="*/ 337280 h 337280"/>
                <a:gd name="connsiteX2" fmla="*/ 0 w 337184"/>
                <a:gd name="connsiteY2" fmla="*/ 323850 h 337280"/>
                <a:gd name="connsiteX3" fmla="*/ 323850 w 337184"/>
                <a:gd name="connsiteY3" fmla="*/ 0 h 337280"/>
                <a:gd name="connsiteX4" fmla="*/ 337185 w 337184"/>
                <a:gd name="connsiteY4" fmla="*/ 3905 h 33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7184" h="337280">
                  <a:moveTo>
                    <a:pt x="337185" y="3905"/>
                  </a:moveTo>
                  <a:lnTo>
                    <a:pt x="3810" y="337280"/>
                  </a:lnTo>
                  <a:cubicBezTo>
                    <a:pt x="2381" y="332899"/>
                    <a:pt x="1143" y="328422"/>
                    <a:pt x="0" y="323850"/>
                  </a:cubicBezTo>
                  <a:lnTo>
                    <a:pt x="323850" y="0"/>
                  </a:lnTo>
                  <a:cubicBezTo>
                    <a:pt x="328327" y="1715"/>
                    <a:pt x="332804" y="2477"/>
                    <a:pt x="337185" y="3905"/>
                  </a:cubicBezTo>
                  <a:close/>
                </a:path>
              </a:pathLst>
            </a:cu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2F6FC59-F5F7-4ED5-8DCD-CF1060899F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215037" y="4957793"/>
              <a:ext cx="1428975" cy="1428975"/>
            </a:xfrm>
            <a:custGeom>
              <a:avLst/>
              <a:gdLst>
                <a:gd name="connsiteX0" fmla="*/ 364617 w 364617"/>
                <a:gd name="connsiteY0" fmla="*/ 5620 h 364617"/>
                <a:gd name="connsiteX1" fmla="*/ 5620 w 364617"/>
                <a:gd name="connsiteY1" fmla="*/ 364617 h 364617"/>
                <a:gd name="connsiteX2" fmla="*/ 0 w 364617"/>
                <a:gd name="connsiteY2" fmla="*/ 353187 h 364617"/>
                <a:gd name="connsiteX3" fmla="*/ 353187 w 364617"/>
                <a:gd name="connsiteY3" fmla="*/ 0 h 364617"/>
                <a:gd name="connsiteX4" fmla="*/ 364617 w 364617"/>
                <a:gd name="connsiteY4" fmla="*/ 5620 h 364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4617" h="364617">
                  <a:moveTo>
                    <a:pt x="364617" y="5620"/>
                  </a:moveTo>
                  <a:lnTo>
                    <a:pt x="5620" y="364617"/>
                  </a:lnTo>
                  <a:cubicBezTo>
                    <a:pt x="3620" y="360902"/>
                    <a:pt x="1715" y="357092"/>
                    <a:pt x="0" y="353187"/>
                  </a:cubicBezTo>
                  <a:lnTo>
                    <a:pt x="353187" y="0"/>
                  </a:lnTo>
                  <a:cubicBezTo>
                    <a:pt x="357092" y="1715"/>
                    <a:pt x="360902" y="3715"/>
                    <a:pt x="364617" y="5620"/>
                  </a:cubicBezTo>
                  <a:close/>
                </a:path>
              </a:pathLst>
            </a:cu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124749C-25FB-43F3-97CC-16D3738B1E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301642" y="5044398"/>
              <a:ext cx="1490195" cy="1490195"/>
            </a:xfrm>
            <a:custGeom>
              <a:avLst/>
              <a:gdLst>
                <a:gd name="connsiteX0" fmla="*/ 380238 w 380238"/>
                <a:gd name="connsiteY0" fmla="*/ 7239 h 380238"/>
                <a:gd name="connsiteX1" fmla="*/ 7239 w 380238"/>
                <a:gd name="connsiteY1" fmla="*/ 380238 h 380238"/>
                <a:gd name="connsiteX2" fmla="*/ 0 w 380238"/>
                <a:gd name="connsiteY2" fmla="*/ 370713 h 380238"/>
                <a:gd name="connsiteX3" fmla="*/ 370237 w 380238"/>
                <a:gd name="connsiteY3" fmla="*/ 0 h 380238"/>
                <a:gd name="connsiteX4" fmla="*/ 380238 w 380238"/>
                <a:gd name="connsiteY4" fmla="*/ 7239 h 380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0238" h="380238">
                  <a:moveTo>
                    <a:pt x="380238" y="7239"/>
                  </a:moveTo>
                  <a:lnTo>
                    <a:pt x="7239" y="380238"/>
                  </a:lnTo>
                  <a:cubicBezTo>
                    <a:pt x="4763" y="377000"/>
                    <a:pt x="2381" y="373571"/>
                    <a:pt x="0" y="370713"/>
                  </a:cubicBezTo>
                  <a:lnTo>
                    <a:pt x="370237" y="0"/>
                  </a:lnTo>
                  <a:cubicBezTo>
                    <a:pt x="373571" y="2381"/>
                    <a:pt x="377000" y="4763"/>
                    <a:pt x="380238" y="7239"/>
                  </a:cubicBezTo>
                  <a:close/>
                </a:path>
              </a:pathLst>
            </a:cu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3CAAC4D-89A7-40FC-A14D-14E7137A5D5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409523" y="5152279"/>
              <a:ext cx="1509607" cy="1509607"/>
            </a:xfrm>
            <a:custGeom>
              <a:avLst/>
              <a:gdLst>
                <a:gd name="connsiteX0" fmla="*/ 380905 w 385191"/>
                <a:gd name="connsiteY0" fmla="*/ 4286 h 385191"/>
                <a:gd name="connsiteX1" fmla="*/ 385191 w 385191"/>
                <a:gd name="connsiteY1" fmla="*/ 8573 h 385191"/>
                <a:gd name="connsiteX2" fmla="*/ 8573 w 385191"/>
                <a:gd name="connsiteY2" fmla="*/ 385191 h 385191"/>
                <a:gd name="connsiteX3" fmla="*/ 4286 w 385191"/>
                <a:gd name="connsiteY3" fmla="*/ 380905 h 385191"/>
                <a:gd name="connsiteX4" fmla="*/ 0 w 385191"/>
                <a:gd name="connsiteY4" fmla="*/ 376523 h 385191"/>
                <a:gd name="connsiteX5" fmla="*/ 376523 w 385191"/>
                <a:gd name="connsiteY5" fmla="*/ 0 h 385191"/>
                <a:gd name="connsiteX6" fmla="*/ 380905 w 385191"/>
                <a:gd name="connsiteY6" fmla="*/ 4286 h 385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5191" h="385191">
                  <a:moveTo>
                    <a:pt x="380905" y="4286"/>
                  </a:moveTo>
                  <a:lnTo>
                    <a:pt x="385191" y="8573"/>
                  </a:lnTo>
                  <a:lnTo>
                    <a:pt x="8573" y="385191"/>
                  </a:lnTo>
                  <a:lnTo>
                    <a:pt x="4286" y="380905"/>
                  </a:lnTo>
                  <a:cubicBezTo>
                    <a:pt x="2762" y="379476"/>
                    <a:pt x="1334" y="377952"/>
                    <a:pt x="0" y="376523"/>
                  </a:cubicBezTo>
                  <a:lnTo>
                    <a:pt x="376523" y="0"/>
                  </a:lnTo>
                  <a:cubicBezTo>
                    <a:pt x="377952" y="1334"/>
                    <a:pt x="379476" y="2667"/>
                    <a:pt x="380905" y="4286"/>
                  </a:cubicBezTo>
                  <a:close/>
                </a:path>
              </a:pathLst>
            </a:cu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09F8FFC8-0941-4853-894E-6FBB72564C4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538685" y="5279576"/>
              <a:ext cx="1488326" cy="1490192"/>
            </a:xfrm>
            <a:custGeom>
              <a:avLst/>
              <a:gdLst>
                <a:gd name="connsiteX0" fmla="*/ 372428 w 379761"/>
                <a:gd name="connsiteY0" fmla="*/ 0 h 380237"/>
                <a:gd name="connsiteX1" fmla="*/ 379762 w 379761"/>
                <a:gd name="connsiteY1" fmla="*/ 9525 h 380237"/>
                <a:gd name="connsiteX2" fmla="*/ 9525 w 379761"/>
                <a:gd name="connsiteY2" fmla="*/ 380238 h 380237"/>
                <a:gd name="connsiteX3" fmla="*/ 0 w 379761"/>
                <a:gd name="connsiteY3" fmla="*/ 372904 h 380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9761" h="380237">
                  <a:moveTo>
                    <a:pt x="372428" y="0"/>
                  </a:moveTo>
                  <a:cubicBezTo>
                    <a:pt x="374999" y="3239"/>
                    <a:pt x="377381" y="6572"/>
                    <a:pt x="379762" y="9525"/>
                  </a:cubicBezTo>
                  <a:lnTo>
                    <a:pt x="9525" y="380238"/>
                  </a:lnTo>
                  <a:cubicBezTo>
                    <a:pt x="6096" y="377857"/>
                    <a:pt x="2762" y="375476"/>
                    <a:pt x="0" y="372904"/>
                  </a:cubicBezTo>
                  <a:close/>
                </a:path>
              </a:pathLst>
            </a:cu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784F021A-2C9B-422B-8408-BB819B3147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683896" y="5426652"/>
              <a:ext cx="1429720" cy="1429720"/>
            </a:xfrm>
            <a:custGeom>
              <a:avLst/>
              <a:gdLst>
                <a:gd name="connsiteX0" fmla="*/ 359188 w 364807"/>
                <a:gd name="connsiteY0" fmla="*/ 0 h 364807"/>
                <a:gd name="connsiteX1" fmla="*/ 364808 w 364807"/>
                <a:gd name="connsiteY1" fmla="*/ 11621 h 364807"/>
                <a:gd name="connsiteX2" fmla="*/ 11621 w 364807"/>
                <a:gd name="connsiteY2" fmla="*/ 364808 h 364807"/>
                <a:gd name="connsiteX3" fmla="*/ 0 w 364807"/>
                <a:gd name="connsiteY3" fmla="*/ 359188 h 364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4807" h="364807">
                  <a:moveTo>
                    <a:pt x="359188" y="0"/>
                  </a:moveTo>
                  <a:cubicBezTo>
                    <a:pt x="361188" y="3905"/>
                    <a:pt x="362998" y="7715"/>
                    <a:pt x="364808" y="11621"/>
                  </a:cubicBezTo>
                  <a:lnTo>
                    <a:pt x="11621" y="364808"/>
                  </a:lnTo>
                  <a:cubicBezTo>
                    <a:pt x="7715" y="362998"/>
                    <a:pt x="3905" y="361188"/>
                    <a:pt x="0" y="359188"/>
                  </a:cubicBezTo>
                  <a:close/>
                </a:path>
              </a:pathLst>
            </a:cu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53138C4-3227-4945-9CE8-AF90A759DD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01021" y="5597624"/>
              <a:ext cx="1275308" cy="1260376"/>
            </a:xfrm>
            <a:custGeom>
              <a:avLst/>
              <a:gdLst>
                <a:gd name="connsiteX0" fmla="*/ 1260376 w 1275308"/>
                <a:gd name="connsiteY0" fmla="*/ 0 h 1260376"/>
                <a:gd name="connsiteX1" fmla="*/ 1275308 w 1275308"/>
                <a:gd name="connsiteY1" fmla="*/ 52634 h 1260376"/>
                <a:gd name="connsiteX2" fmla="*/ 67566 w 1275308"/>
                <a:gd name="connsiteY2" fmla="*/ 1260376 h 1260376"/>
                <a:gd name="connsiteX3" fmla="*/ 0 w 1275308"/>
                <a:gd name="connsiteY3" fmla="*/ 1260376 h 1260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75308" h="1260376">
                  <a:moveTo>
                    <a:pt x="1260376" y="0"/>
                  </a:moveTo>
                  <a:cubicBezTo>
                    <a:pt x="1265977" y="17174"/>
                    <a:pt x="1270829" y="34716"/>
                    <a:pt x="1275308" y="52634"/>
                  </a:cubicBezTo>
                  <a:lnTo>
                    <a:pt x="67566" y="1260376"/>
                  </a:lnTo>
                  <a:lnTo>
                    <a:pt x="0" y="1260376"/>
                  </a:lnTo>
                  <a:close/>
                </a:path>
              </a:pathLst>
            </a:cu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EC9C4482-176D-49FB-BFC0-2DCD9283E19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141456" y="5797338"/>
              <a:ext cx="1065858" cy="1060662"/>
            </a:xfrm>
            <a:custGeom>
              <a:avLst/>
              <a:gdLst>
                <a:gd name="connsiteX0" fmla="*/ 1061006 w 1065858"/>
                <a:gd name="connsiteY0" fmla="*/ 0 h 1060662"/>
                <a:gd name="connsiteX1" fmla="*/ 1065858 w 1065858"/>
                <a:gd name="connsiteY1" fmla="*/ 62342 h 1060662"/>
                <a:gd name="connsiteX2" fmla="*/ 67196 w 1065858"/>
                <a:gd name="connsiteY2" fmla="*/ 1060662 h 1060662"/>
                <a:gd name="connsiteX3" fmla="*/ 0 w 1065858"/>
                <a:gd name="connsiteY3" fmla="*/ 1060662 h 1060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65858" h="1060662">
                  <a:moveTo>
                    <a:pt x="1061006" y="0"/>
                  </a:moveTo>
                  <a:cubicBezTo>
                    <a:pt x="1063248" y="20905"/>
                    <a:pt x="1064741" y="41809"/>
                    <a:pt x="1065858" y="62342"/>
                  </a:cubicBezTo>
                  <a:lnTo>
                    <a:pt x="67196" y="1060662"/>
                  </a:lnTo>
                  <a:lnTo>
                    <a:pt x="0" y="1060662"/>
                  </a:lnTo>
                  <a:close/>
                </a:path>
              </a:pathLst>
            </a:cu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37D9F02-FC5F-4AA6-83BD-AE4EC012DA8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381830" y="6039978"/>
              <a:ext cx="818022" cy="818022"/>
            </a:xfrm>
            <a:custGeom>
              <a:avLst/>
              <a:gdLst>
                <a:gd name="connsiteX0" fmla="*/ 818022 w 818022"/>
                <a:gd name="connsiteY0" fmla="*/ 0 h 818022"/>
                <a:gd name="connsiteX1" fmla="*/ 804584 w 818022"/>
                <a:gd name="connsiteY1" fmla="*/ 80632 h 818022"/>
                <a:gd name="connsiteX2" fmla="*/ 67190 w 818022"/>
                <a:gd name="connsiteY2" fmla="*/ 818022 h 818022"/>
                <a:gd name="connsiteX3" fmla="*/ 0 w 818022"/>
                <a:gd name="connsiteY3" fmla="*/ 818022 h 818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18022" h="818022">
                  <a:moveTo>
                    <a:pt x="818022" y="0"/>
                  </a:moveTo>
                  <a:cubicBezTo>
                    <a:pt x="814660" y="27250"/>
                    <a:pt x="810180" y="53755"/>
                    <a:pt x="804584" y="80632"/>
                  </a:cubicBezTo>
                  <a:lnTo>
                    <a:pt x="67190" y="818022"/>
                  </a:lnTo>
                  <a:lnTo>
                    <a:pt x="0" y="818022"/>
                  </a:lnTo>
                  <a:close/>
                </a:path>
              </a:pathLst>
            </a:cu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23DF942-E0FC-4481-99E4-5EDE1F7601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647375" y="6390131"/>
              <a:ext cx="442354" cy="442354"/>
            </a:xfrm>
            <a:custGeom>
              <a:avLst/>
              <a:gdLst>
                <a:gd name="connsiteX0" fmla="*/ 112871 w 112871"/>
                <a:gd name="connsiteY0" fmla="*/ 0 h 112871"/>
                <a:gd name="connsiteX1" fmla="*/ 0 w 112871"/>
                <a:gd name="connsiteY1" fmla="*/ 112871 h 112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2871" h="112871">
                  <a:moveTo>
                    <a:pt x="112871" y="0"/>
                  </a:moveTo>
                  <a:cubicBezTo>
                    <a:pt x="87618" y="48239"/>
                    <a:pt x="48239" y="87618"/>
                    <a:pt x="0" y="112871"/>
                  </a:cubicBezTo>
                  <a:close/>
                </a:path>
              </a:pathLst>
            </a:cu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</p:grpSp>
      <p:sp>
        <p:nvSpPr>
          <p:cNvPr id="34" name="Rectangle 33">
            <a:extLst>
              <a:ext uri="{FF2B5EF4-FFF2-40B4-BE49-F238E27FC236}">
                <a16:creationId xmlns:a16="http://schemas.microsoft.com/office/drawing/2014/main" id="{82571B16-D62A-4B37-A469-E72C79D693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58223" y="444870"/>
            <a:ext cx="6924769" cy="5665806"/>
          </a:xfrm>
          <a:prstGeom prst="rect">
            <a:avLst/>
          </a:prstGeom>
          <a:solidFill>
            <a:srgbClr val="FFFFF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49E0A0BC-3EE4-4453-9522-08FF2DE30D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48246" y="436482"/>
            <a:ext cx="6934746" cy="5665805"/>
          </a:xfrm>
          <a:prstGeom prst="rect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9FBE36BD-9903-4FB5-BBE7-1023D7F73E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37522" y="305936"/>
            <a:ext cx="6943810" cy="5685290"/>
          </a:xfrm>
          <a:prstGeom prst="rect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FFB127B7-C350-5614-6497-563ABAD64CA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95187838"/>
              </p:ext>
            </p:extLst>
          </p:nvPr>
        </p:nvGraphicFramePr>
        <p:xfrm>
          <a:off x="5169647" y="693271"/>
          <a:ext cx="6184153" cy="48871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0" name="Rectangle 49">
            <a:extLst>
              <a:ext uri="{FF2B5EF4-FFF2-40B4-BE49-F238E27FC236}">
                <a16:creationId xmlns:a16="http://schemas.microsoft.com/office/drawing/2014/main" id="{76E980C2-FA21-F5C9-9F6F-02EE5D9AE8F6}"/>
              </a:ext>
            </a:extLst>
          </p:cNvPr>
          <p:cNvSpPr/>
          <p:nvPr/>
        </p:nvSpPr>
        <p:spPr>
          <a:xfrm>
            <a:off x="6449683" y="5819954"/>
            <a:ext cx="3742426" cy="47157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/>
              <a:t>Cite Your Sources!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0DB3054-BE2B-262C-3FD9-DE49AAEA04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FCC33-916D-4F48-9978-650C85CB526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0204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4D16D721-C087-6883-E4AC-D1C61C1A44CE}"/>
              </a:ext>
            </a:extLst>
          </p:cNvPr>
          <p:cNvGrpSpPr/>
          <p:nvPr/>
        </p:nvGrpSpPr>
        <p:grpSpPr>
          <a:xfrm>
            <a:off x="3678377" y="5077744"/>
            <a:ext cx="4835247" cy="444260"/>
            <a:chOff x="671219" y="4716141"/>
            <a:chExt cx="4750382" cy="444884"/>
          </a:xfrm>
        </p:grpSpPr>
        <p:sp>
          <p:nvSpPr>
            <p:cNvPr id="7" name="Text Box 2">
              <a:extLst>
                <a:ext uri="{FF2B5EF4-FFF2-40B4-BE49-F238E27FC236}">
                  <a16:creationId xmlns:a16="http://schemas.microsoft.com/office/drawing/2014/main" id="{CC5A7BBD-7EF7-387F-70A5-F004F7D916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1219" y="4716141"/>
              <a:ext cx="4750382" cy="19969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58293" tIns="29146" rIns="58293" bIns="29146" anchor="t" anchorCtr="0">
              <a:spAutoFit/>
            </a:bodyPr>
            <a:lstStyle/>
            <a:p>
              <a:pPr algn="ctr">
                <a:lnSpc>
                  <a:spcPct val="107000"/>
                </a:lnSpc>
              </a:pPr>
              <a:r>
                <a:rPr lang="en-US" sz="893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3D-RST is supported by the NSF under grant number #DRL-2101383</a:t>
              </a:r>
            </a:p>
          </p:txBody>
        </p:sp>
        <p:pic>
          <p:nvPicPr>
            <p:cNvPr id="6" name="Picture 5" descr="A picture containing text, clipart&#10;&#10;Description automatically generated">
              <a:hlinkClick r:id="rId2"/>
              <a:extLst>
                <a:ext uri="{FF2B5EF4-FFF2-40B4-BE49-F238E27FC236}">
                  <a16:creationId xmlns:a16="http://schemas.microsoft.com/office/drawing/2014/main" id="{3E40D356-E546-DB4B-FCD0-FC399D190A7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14395" y="4928615"/>
              <a:ext cx="664029" cy="23241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9" name="Picture 18" descr="Logo&#10;&#10;Description automatically generated">
            <a:hlinkClick r:id="rId4"/>
            <a:extLst>
              <a:ext uri="{FF2B5EF4-FFF2-40B4-BE49-F238E27FC236}">
                <a16:creationId xmlns:a16="http://schemas.microsoft.com/office/drawing/2014/main" id="{5B3888CB-E9F6-2E0A-8627-3AABF23BEB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10012" y="1243012"/>
            <a:ext cx="4371975" cy="437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038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4DB6C8B-8AFB-1D3F-8D94-2C7A815550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5400"/>
              <a:t>Objective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sX0" fmla="*/ 0 w 10853928"/>
              <a:gd name="csY0" fmla="*/ 0 h 18288"/>
              <a:gd name="csX1" fmla="*/ 461292 w 10853928"/>
              <a:gd name="csY1" fmla="*/ 0 h 18288"/>
              <a:gd name="csX2" fmla="*/ 1139662 w 10853928"/>
              <a:gd name="csY2" fmla="*/ 0 h 18288"/>
              <a:gd name="csX3" fmla="*/ 1926572 w 10853928"/>
              <a:gd name="csY3" fmla="*/ 0 h 18288"/>
              <a:gd name="csX4" fmla="*/ 2279325 w 10853928"/>
              <a:gd name="csY4" fmla="*/ 0 h 18288"/>
              <a:gd name="csX5" fmla="*/ 2632078 w 10853928"/>
              <a:gd name="csY5" fmla="*/ 0 h 18288"/>
              <a:gd name="csX6" fmla="*/ 3527527 w 10853928"/>
              <a:gd name="csY6" fmla="*/ 0 h 18288"/>
              <a:gd name="csX7" fmla="*/ 4205897 w 10853928"/>
              <a:gd name="csY7" fmla="*/ 0 h 18288"/>
              <a:gd name="csX8" fmla="*/ 4558650 w 10853928"/>
              <a:gd name="csY8" fmla="*/ 0 h 18288"/>
              <a:gd name="csX9" fmla="*/ 5237020 w 10853928"/>
              <a:gd name="csY9" fmla="*/ 0 h 18288"/>
              <a:gd name="csX10" fmla="*/ 6132469 w 10853928"/>
              <a:gd name="csY10" fmla="*/ 0 h 18288"/>
              <a:gd name="csX11" fmla="*/ 6702301 w 10853928"/>
              <a:gd name="csY11" fmla="*/ 0 h 18288"/>
              <a:gd name="csX12" fmla="*/ 7272132 w 10853928"/>
              <a:gd name="csY12" fmla="*/ 0 h 18288"/>
              <a:gd name="csX13" fmla="*/ 7950502 w 10853928"/>
              <a:gd name="csY13" fmla="*/ 0 h 18288"/>
              <a:gd name="csX14" fmla="*/ 8737412 w 10853928"/>
              <a:gd name="csY14" fmla="*/ 0 h 18288"/>
              <a:gd name="csX15" fmla="*/ 9524322 w 10853928"/>
              <a:gd name="csY15" fmla="*/ 0 h 18288"/>
              <a:gd name="csX16" fmla="*/ 10853928 w 10853928"/>
              <a:gd name="csY16" fmla="*/ 0 h 18288"/>
              <a:gd name="csX17" fmla="*/ 10853928 w 10853928"/>
              <a:gd name="csY17" fmla="*/ 18288 h 18288"/>
              <a:gd name="csX18" fmla="*/ 10392636 w 10853928"/>
              <a:gd name="csY18" fmla="*/ 18288 h 18288"/>
              <a:gd name="csX19" fmla="*/ 9497187 w 10853928"/>
              <a:gd name="csY19" fmla="*/ 18288 h 18288"/>
              <a:gd name="csX20" fmla="*/ 8818817 w 10853928"/>
              <a:gd name="csY20" fmla="*/ 18288 h 18288"/>
              <a:gd name="csX21" fmla="*/ 8466064 w 10853928"/>
              <a:gd name="csY21" fmla="*/ 18288 h 18288"/>
              <a:gd name="csX22" fmla="*/ 7787693 w 10853928"/>
              <a:gd name="csY22" fmla="*/ 18288 h 18288"/>
              <a:gd name="csX23" fmla="*/ 7217862 w 10853928"/>
              <a:gd name="csY23" fmla="*/ 18288 h 18288"/>
              <a:gd name="csX24" fmla="*/ 6648031 w 10853928"/>
              <a:gd name="csY24" fmla="*/ 18288 h 18288"/>
              <a:gd name="csX25" fmla="*/ 6078200 w 10853928"/>
              <a:gd name="csY25" fmla="*/ 18288 h 18288"/>
              <a:gd name="csX26" fmla="*/ 5508368 w 10853928"/>
              <a:gd name="csY26" fmla="*/ 18288 h 18288"/>
              <a:gd name="csX27" fmla="*/ 4721459 w 10853928"/>
              <a:gd name="csY27" fmla="*/ 18288 h 18288"/>
              <a:gd name="csX28" fmla="*/ 4043088 w 10853928"/>
              <a:gd name="csY28" fmla="*/ 18288 h 18288"/>
              <a:gd name="csX29" fmla="*/ 3690336 w 10853928"/>
              <a:gd name="csY29" fmla="*/ 18288 h 18288"/>
              <a:gd name="csX30" fmla="*/ 3120504 w 10853928"/>
              <a:gd name="csY30" fmla="*/ 18288 h 18288"/>
              <a:gd name="csX31" fmla="*/ 2333595 w 10853928"/>
              <a:gd name="csY31" fmla="*/ 18288 h 18288"/>
              <a:gd name="csX32" fmla="*/ 1872303 w 10853928"/>
              <a:gd name="csY32" fmla="*/ 18288 h 18288"/>
              <a:gd name="csX33" fmla="*/ 976854 w 10853928"/>
              <a:gd name="csY33" fmla="*/ 18288 h 18288"/>
              <a:gd name="csX34" fmla="*/ 0 w 10853928"/>
              <a:gd name="csY34" fmla="*/ 18288 h 18288"/>
              <a:gd name="csX35" fmla="*/ 0 w 10853928"/>
              <a:gd name="csY35" fmla="*/ 0 h 1828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5302A7-893F-9F1E-8D99-805C68062A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000"/>
              <a:t>Students should be able to:</a:t>
            </a:r>
          </a:p>
          <a:p>
            <a:r>
              <a:rPr lang="en-US" sz="4000">
                <a:ea typeface="+mn-lt"/>
                <a:cs typeface="+mn-lt"/>
              </a:rPr>
              <a:t>Obtain, evaluate, and communicate information describing how </a:t>
            </a:r>
            <a:r>
              <a:rPr lang="en-US" sz="4000" b="1">
                <a:ea typeface="+mn-lt"/>
                <a:cs typeface="+mn-lt"/>
              </a:rPr>
              <a:t>anatomical similarities and patterns</a:t>
            </a:r>
            <a:r>
              <a:rPr lang="en-US" sz="4000">
                <a:ea typeface="+mn-lt"/>
                <a:cs typeface="+mn-lt"/>
              </a:rPr>
              <a:t> in various organisms provide </a:t>
            </a:r>
            <a:r>
              <a:rPr lang="en-US" sz="4000" b="1">
                <a:ea typeface="+mn-lt"/>
                <a:cs typeface="+mn-lt"/>
              </a:rPr>
              <a:t>evidence</a:t>
            </a:r>
            <a:r>
              <a:rPr lang="en-US" sz="4000">
                <a:ea typeface="+mn-lt"/>
                <a:cs typeface="+mn-lt"/>
              </a:rPr>
              <a:t> for evolutionary relationships.</a:t>
            </a:r>
            <a:endParaRPr lang="en-US" sz="40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758E30-4A00-322A-E9C9-F073EC11B2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FCC33-916D-4F48-9978-650C85CB526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5698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94BFCCA4-109C-4B21-816E-144FE75C38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A49EE29-2FF8-3F6B-CF2E-2E98C7B824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18" y="643465"/>
            <a:ext cx="3895359" cy="184661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800" kern="1200">
                <a:latin typeface="+mj-lt"/>
                <a:ea typeface="+mj-ea"/>
                <a:cs typeface="+mj-cs"/>
              </a:rPr>
              <a:t>What is similar between all of these organisms?</a:t>
            </a:r>
          </a:p>
        </p:txBody>
      </p:sp>
      <p:sp>
        <p:nvSpPr>
          <p:cNvPr id="39" name="sketch line">
            <a:extLst>
              <a:ext uri="{FF2B5EF4-FFF2-40B4-BE49-F238E27FC236}">
                <a16:creationId xmlns:a16="http://schemas.microsoft.com/office/drawing/2014/main" id="{0059B5C0-FEC8-4370-AF45-02E3AEF6FA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659144"/>
            <a:ext cx="3566160" cy="18288"/>
          </a:xfrm>
          <a:custGeom>
            <a:avLst/>
            <a:gdLst>
              <a:gd name="csX0" fmla="*/ 0 w 3566160"/>
              <a:gd name="csY0" fmla="*/ 0 h 18288"/>
              <a:gd name="csX1" fmla="*/ 665683 w 3566160"/>
              <a:gd name="csY1" fmla="*/ 0 h 18288"/>
              <a:gd name="csX2" fmla="*/ 1331366 w 3566160"/>
              <a:gd name="csY2" fmla="*/ 0 h 18288"/>
              <a:gd name="csX3" fmla="*/ 1818742 w 3566160"/>
              <a:gd name="csY3" fmla="*/ 0 h 18288"/>
              <a:gd name="csX4" fmla="*/ 2413102 w 3566160"/>
              <a:gd name="csY4" fmla="*/ 0 h 18288"/>
              <a:gd name="csX5" fmla="*/ 2936138 w 3566160"/>
              <a:gd name="csY5" fmla="*/ 0 h 18288"/>
              <a:gd name="csX6" fmla="*/ 3566160 w 3566160"/>
              <a:gd name="csY6" fmla="*/ 0 h 18288"/>
              <a:gd name="csX7" fmla="*/ 3566160 w 3566160"/>
              <a:gd name="csY7" fmla="*/ 18288 h 18288"/>
              <a:gd name="csX8" fmla="*/ 2971800 w 3566160"/>
              <a:gd name="csY8" fmla="*/ 18288 h 18288"/>
              <a:gd name="csX9" fmla="*/ 2448763 w 3566160"/>
              <a:gd name="csY9" fmla="*/ 18288 h 18288"/>
              <a:gd name="csX10" fmla="*/ 1854403 w 3566160"/>
              <a:gd name="csY10" fmla="*/ 18288 h 18288"/>
              <a:gd name="csX11" fmla="*/ 1295705 w 3566160"/>
              <a:gd name="csY11" fmla="*/ 18288 h 18288"/>
              <a:gd name="csX12" fmla="*/ 772668 w 3566160"/>
              <a:gd name="csY12" fmla="*/ 18288 h 18288"/>
              <a:gd name="csX13" fmla="*/ 0 w 3566160"/>
              <a:gd name="csY13" fmla="*/ 18288 h 18288"/>
              <a:gd name="csX14" fmla="*/ 0 w 3566160"/>
              <a:gd name="csY14" fmla="*/ 0 h 1828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3566160" h="18288" fill="none" extrusionOk="0">
                <a:moveTo>
                  <a:pt x="0" y="0"/>
                </a:moveTo>
                <a:cubicBezTo>
                  <a:pt x="222644" y="15773"/>
                  <a:pt x="447078" y="-30288"/>
                  <a:pt x="665683" y="0"/>
                </a:cubicBezTo>
                <a:cubicBezTo>
                  <a:pt x="884288" y="30288"/>
                  <a:pt x="1132425" y="-6167"/>
                  <a:pt x="1331366" y="0"/>
                </a:cubicBezTo>
                <a:cubicBezTo>
                  <a:pt x="1530307" y="6167"/>
                  <a:pt x="1680942" y="17562"/>
                  <a:pt x="1818742" y="0"/>
                </a:cubicBezTo>
                <a:cubicBezTo>
                  <a:pt x="1956542" y="-17562"/>
                  <a:pt x="2130227" y="23032"/>
                  <a:pt x="2413102" y="0"/>
                </a:cubicBezTo>
                <a:cubicBezTo>
                  <a:pt x="2695977" y="-23032"/>
                  <a:pt x="2679988" y="-13260"/>
                  <a:pt x="2936138" y="0"/>
                </a:cubicBezTo>
                <a:cubicBezTo>
                  <a:pt x="3192288" y="13260"/>
                  <a:pt x="3378668" y="16268"/>
                  <a:pt x="3566160" y="0"/>
                </a:cubicBezTo>
                <a:cubicBezTo>
                  <a:pt x="3566199" y="7328"/>
                  <a:pt x="3566779" y="9982"/>
                  <a:pt x="3566160" y="18288"/>
                </a:cubicBezTo>
                <a:cubicBezTo>
                  <a:pt x="3315478" y="45899"/>
                  <a:pt x="3188272" y="-7574"/>
                  <a:pt x="2971800" y="18288"/>
                </a:cubicBezTo>
                <a:cubicBezTo>
                  <a:pt x="2755328" y="44150"/>
                  <a:pt x="2598570" y="34692"/>
                  <a:pt x="2448763" y="18288"/>
                </a:cubicBezTo>
                <a:cubicBezTo>
                  <a:pt x="2298956" y="1884"/>
                  <a:pt x="2011344" y="-7043"/>
                  <a:pt x="1854403" y="18288"/>
                </a:cubicBezTo>
                <a:cubicBezTo>
                  <a:pt x="1697462" y="43619"/>
                  <a:pt x="1444994" y="618"/>
                  <a:pt x="1295705" y="18288"/>
                </a:cubicBezTo>
                <a:cubicBezTo>
                  <a:pt x="1146416" y="35958"/>
                  <a:pt x="965401" y="42167"/>
                  <a:pt x="772668" y="18288"/>
                </a:cubicBezTo>
                <a:cubicBezTo>
                  <a:pt x="579935" y="-5591"/>
                  <a:pt x="352420" y="-19381"/>
                  <a:pt x="0" y="18288"/>
                </a:cubicBezTo>
                <a:cubicBezTo>
                  <a:pt x="-593" y="9736"/>
                  <a:pt x="244" y="6610"/>
                  <a:pt x="0" y="0"/>
                </a:cubicBezTo>
                <a:close/>
              </a:path>
              <a:path w="3566160" h="18288" stroke="0" extrusionOk="0">
                <a:moveTo>
                  <a:pt x="0" y="0"/>
                </a:moveTo>
                <a:cubicBezTo>
                  <a:pt x="169947" y="-5008"/>
                  <a:pt x="340602" y="-17518"/>
                  <a:pt x="594360" y="0"/>
                </a:cubicBezTo>
                <a:cubicBezTo>
                  <a:pt x="848118" y="17518"/>
                  <a:pt x="997921" y="8866"/>
                  <a:pt x="1224382" y="0"/>
                </a:cubicBezTo>
                <a:cubicBezTo>
                  <a:pt x="1450843" y="-8866"/>
                  <a:pt x="1572343" y="8392"/>
                  <a:pt x="1783080" y="0"/>
                </a:cubicBezTo>
                <a:cubicBezTo>
                  <a:pt x="1993817" y="-8392"/>
                  <a:pt x="2266728" y="2126"/>
                  <a:pt x="2448763" y="0"/>
                </a:cubicBezTo>
                <a:cubicBezTo>
                  <a:pt x="2630798" y="-2126"/>
                  <a:pt x="2815508" y="-13843"/>
                  <a:pt x="3043123" y="0"/>
                </a:cubicBezTo>
                <a:cubicBezTo>
                  <a:pt x="3270738" y="13843"/>
                  <a:pt x="3420568" y="2184"/>
                  <a:pt x="3566160" y="0"/>
                </a:cubicBezTo>
                <a:cubicBezTo>
                  <a:pt x="3566487" y="8595"/>
                  <a:pt x="3566088" y="13110"/>
                  <a:pt x="3566160" y="18288"/>
                </a:cubicBezTo>
                <a:cubicBezTo>
                  <a:pt x="3421748" y="9323"/>
                  <a:pt x="3176383" y="-3939"/>
                  <a:pt x="2971800" y="18288"/>
                </a:cubicBezTo>
                <a:cubicBezTo>
                  <a:pt x="2767217" y="40515"/>
                  <a:pt x="2590769" y="4336"/>
                  <a:pt x="2306117" y="18288"/>
                </a:cubicBezTo>
                <a:cubicBezTo>
                  <a:pt x="2021465" y="32240"/>
                  <a:pt x="1860727" y="-9280"/>
                  <a:pt x="1676095" y="18288"/>
                </a:cubicBezTo>
                <a:cubicBezTo>
                  <a:pt x="1491463" y="45856"/>
                  <a:pt x="1329173" y="5765"/>
                  <a:pt x="1153058" y="18288"/>
                </a:cubicBezTo>
                <a:cubicBezTo>
                  <a:pt x="976943" y="30811"/>
                  <a:pt x="895178" y="4751"/>
                  <a:pt x="665683" y="18288"/>
                </a:cubicBezTo>
                <a:cubicBezTo>
                  <a:pt x="436189" y="31825"/>
                  <a:pt x="302924" y="2002"/>
                  <a:pt x="0" y="18288"/>
                </a:cubicBezTo>
                <a:cubicBezTo>
                  <a:pt x="822" y="10564"/>
                  <a:pt x="-23" y="457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448976505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Content Placeholder 20">
            <a:extLst>
              <a:ext uri="{FF2B5EF4-FFF2-40B4-BE49-F238E27FC236}">
                <a16:creationId xmlns:a16="http://schemas.microsoft.com/office/drawing/2014/main" id="{F0E2FF26-EDB5-6691-61AD-21929D8B41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807167"/>
            <a:ext cx="3895522" cy="3386399"/>
          </a:xfrm>
        </p:spPr>
        <p:txBody>
          <a:bodyPr>
            <a:normAutofit/>
          </a:bodyPr>
          <a:lstStyle/>
          <a:p>
            <a:r>
              <a:rPr lang="en-US" sz="2200"/>
              <a:t>What are 3 similarities between these images?</a:t>
            </a:r>
          </a:p>
        </p:txBody>
      </p:sp>
      <p:pic>
        <p:nvPicPr>
          <p:cNvPr id="5" name="Content Placeholder 4" descr="A person in a suit and tie&#10;&#10;AI-generated content may be incorrect.">
            <a:extLst>
              <a:ext uri="{FF2B5EF4-FFF2-40B4-BE49-F238E27FC236}">
                <a16:creationId xmlns:a16="http://schemas.microsoft.com/office/drawing/2014/main" id="{875F3061-C952-F5E8-2A08-F83F9DF283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r="2" b="2210"/>
          <a:stretch/>
        </p:blipFill>
        <p:spPr>
          <a:xfrm>
            <a:off x="5362901" y="164592"/>
            <a:ext cx="2372275" cy="3475482"/>
          </a:xfrm>
          <a:prstGeom prst="rect">
            <a:avLst/>
          </a:prstGeom>
        </p:spPr>
      </p:pic>
      <p:pic>
        <p:nvPicPr>
          <p:cNvPr id="9" name="Picture 8" descr="A close-up of a fish&#10;&#10;AI-generated content may be incorrect.">
            <a:extLst>
              <a:ext uri="{FF2B5EF4-FFF2-40B4-BE49-F238E27FC236}">
                <a16:creationId xmlns:a16="http://schemas.microsoft.com/office/drawing/2014/main" id="{AE009211-AFEF-0CA9-A37B-812C685DC2B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8247888" y="790273"/>
            <a:ext cx="3785616" cy="1391213"/>
          </a:xfrm>
          <a:prstGeom prst="rect">
            <a:avLst/>
          </a:prstGeom>
        </p:spPr>
      </p:pic>
      <p:pic>
        <p:nvPicPr>
          <p:cNvPr id="10" name="Picture 9" descr="A close-up of a bird&#10;&#10;AI-generated content may be incorrect.">
            <a:extLst>
              <a:ext uri="{FF2B5EF4-FFF2-40B4-BE49-F238E27FC236}">
                <a16:creationId xmlns:a16="http://schemas.microsoft.com/office/drawing/2014/main" id="{FE9FBEC4-C121-4CE1-C52A-46B929799E0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837473B0-CC2E-450A-ABE3-18F120FF3D39}">
                <a1611:picAttrSrcUrl xmlns:a1611="http://schemas.microsoft.com/office/drawing/2016/11/main" r:id="rId7"/>
              </a:ext>
            </a:extLst>
          </a:blip>
          <a:srcRect l="2799" r="-5" b="-5"/>
          <a:stretch/>
        </p:blipFill>
        <p:spPr>
          <a:xfrm>
            <a:off x="4992624" y="3934178"/>
            <a:ext cx="3099816" cy="2120732"/>
          </a:xfrm>
          <a:prstGeom prst="rect">
            <a:avLst/>
          </a:prstGeom>
        </p:spPr>
      </p:pic>
      <p:pic>
        <p:nvPicPr>
          <p:cNvPr id="6" name="Picture 5" descr="A pair of frogs in a pond&#10;&#10;AI-generated content may be incorrect.">
            <a:extLst>
              <a:ext uri="{FF2B5EF4-FFF2-40B4-BE49-F238E27FC236}">
                <a16:creationId xmlns:a16="http://schemas.microsoft.com/office/drawing/2014/main" id="{523DDBE8-86F6-8716-7636-873A533FE65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837473B0-CC2E-450A-ABE3-18F120FF3D39}">
                <a1611:picAttrSrcUrl xmlns:a1611="http://schemas.microsoft.com/office/drawing/2016/11/main" r:id="rId9"/>
              </a:ext>
            </a:extLst>
          </a:blip>
          <a:stretch>
            <a:fillRect/>
          </a:stretch>
        </p:blipFill>
        <p:spPr>
          <a:xfrm>
            <a:off x="8247888" y="3319213"/>
            <a:ext cx="3785616" cy="252689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3AE22BF-0CD2-F206-5221-60219C473D68}"/>
              </a:ext>
            </a:extLst>
          </p:cNvPr>
          <p:cNvSpPr txBox="1"/>
          <p:nvPr/>
        </p:nvSpPr>
        <p:spPr>
          <a:xfrm flipH="1" flipV="1">
            <a:off x="11811000" y="6732588"/>
            <a:ext cx="1504950" cy="53975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500"/>
              <a:t>ThePhoto by PhotoAuthor is licensed under CCYYSA.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210A8BC-50A0-3B7F-1469-8390DCBC1F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FCC33-916D-4F48-9978-650C85CB526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8965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BF2EEA-B8DD-9729-8217-3B5768658A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FCC33-916D-4F48-9978-650C85CB526C}" type="slidenum">
              <a:rPr lang="en-US" smtClean="0"/>
              <a:t>4</a:t>
            </a:fld>
            <a:endParaRPr lang="en-US"/>
          </a:p>
        </p:txBody>
      </p:sp>
      <p:pic>
        <p:nvPicPr>
          <p:cNvPr id="9" name="Picture 8" descr="Vintage human anatomy | Free public domain illustration - 324969">
            <a:extLst>
              <a:ext uri="{FF2B5EF4-FFF2-40B4-BE49-F238E27FC236}">
                <a16:creationId xmlns:a16="http://schemas.microsoft.com/office/drawing/2014/main" id="{AD179CE9-1D54-4AC9-1CDD-CF2799BC82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6425" y="787146"/>
            <a:ext cx="3590925" cy="4959858"/>
          </a:xfrm>
          <a:prstGeom prst="rect">
            <a:avLst/>
          </a:prstGeom>
        </p:spPr>
      </p:pic>
      <p:pic>
        <p:nvPicPr>
          <p:cNvPr id="12" name="Content Placeholder 11" descr="A skeleton of a frog in a glass case&#10;&#10;AI-generated content may be incorrect.">
            <a:extLst>
              <a:ext uri="{FF2B5EF4-FFF2-40B4-BE49-F238E27FC236}">
                <a16:creationId xmlns:a16="http://schemas.microsoft.com/office/drawing/2014/main" id="{6FAB827C-FF2F-CE17-C1AC-31191602383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l="-1214" r="-236" b="16508"/>
          <a:stretch>
            <a:fillRect/>
          </a:stretch>
        </p:blipFill>
        <p:spPr>
          <a:xfrm rot="5400000">
            <a:off x="-744114" y="2001203"/>
            <a:ext cx="4088574" cy="2511704"/>
          </a:xfrm>
          <a:prstGeom prst="rect">
            <a:avLst/>
          </a:prstGeom>
        </p:spPr>
      </p:pic>
      <p:pic>
        <p:nvPicPr>
          <p:cNvPr id="18" name="Picture 17" descr="California Condor Skeleton Mounted Replica For Sale">
            <a:extLst>
              <a:ext uri="{FF2B5EF4-FFF2-40B4-BE49-F238E27FC236}">
                <a16:creationId xmlns:a16="http://schemas.microsoft.com/office/drawing/2014/main" id="{180B144F-F12D-43C4-A10F-267B32D692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10125" y="790575"/>
            <a:ext cx="3467100" cy="4638675"/>
          </a:xfrm>
          <a:prstGeom prst="rect">
            <a:avLst/>
          </a:prstGeom>
        </p:spPr>
      </p:pic>
      <p:pic>
        <p:nvPicPr>
          <p:cNvPr id="19" name="Picture 18" descr="A skeleton of a fish&#10;&#10;AI-generated content may be incorrect.">
            <a:extLst>
              <a:ext uri="{FF2B5EF4-FFF2-40B4-BE49-F238E27FC236}">
                <a16:creationId xmlns:a16="http://schemas.microsoft.com/office/drawing/2014/main" id="{8675112D-1126-EF35-422C-108F516AFEF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7572375" y="2402086"/>
            <a:ext cx="4610100" cy="277772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F696452-1FA8-CC6F-E8A3-5A230525924C}"/>
              </a:ext>
            </a:extLst>
          </p:cNvPr>
          <p:cNvSpPr txBox="1"/>
          <p:nvPr/>
        </p:nvSpPr>
        <p:spPr>
          <a:xfrm>
            <a:off x="8425352" y="665191"/>
            <a:ext cx="3958820" cy="138499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b="1" dirty="0"/>
              <a:t>What do you notice about these organism's skeletal structure?</a:t>
            </a:r>
          </a:p>
        </p:txBody>
      </p:sp>
    </p:spTree>
    <p:extLst>
      <p:ext uri="{BB962C8B-B14F-4D97-AF65-F5344CB8AC3E}">
        <p14:creationId xmlns:p14="http://schemas.microsoft.com/office/powerpoint/2010/main" val="36254461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own Arrow 7">
            <a:extLst>
              <a:ext uri="{FF2B5EF4-FFF2-40B4-BE49-F238E27FC236}">
                <a16:creationId xmlns:a16="http://schemas.microsoft.com/office/drawing/2014/main" id="{D4771268-CB57-404A-9271-370EB28F60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800100" y="1491343"/>
            <a:ext cx="3333749" cy="3499103"/>
          </a:xfrm>
          <a:prstGeom prst="downArrow">
            <a:avLst>
              <a:gd name="adj1" fmla="val 100000"/>
              <a:gd name="adj2" fmla="val 15788"/>
            </a:avLst>
          </a:prstGeom>
          <a:solidFill>
            <a:srgbClr val="404040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4988AFE-1376-DB47-15AE-9031848AE2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1967266"/>
            <a:ext cx="2628900" cy="2547257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Homologous Structures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2749190-7B83-6C42-02F8-B4609239684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4777316" y="1588571"/>
            <a:ext cx="6780700" cy="3678529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84C1BEA-BD07-079E-74C2-560A190319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FCC33-916D-4F48-9978-650C85CB526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1873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3C54F4CE-85F0-46ED-80DA-9518C9251A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DADD1FCA-8ACB-4958-81DD-4CDD6D3E19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5802086" cy="6858000"/>
          </a:xfrm>
          <a:custGeom>
            <a:avLst/>
            <a:gdLst>
              <a:gd name="connsiteX0" fmla="*/ 5734864 w 5734864"/>
              <a:gd name="connsiteY0" fmla="*/ 0 h 6858000"/>
              <a:gd name="connsiteX1" fmla="*/ 771611 w 5734864"/>
              <a:gd name="connsiteY1" fmla="*/ 0 h 6858000"/>
              <a:gd name="connsiteX2" fmla="*/ 771679 w 5734864"/>
              <a:gd name="connsiteY2" fmla="*/ 49108 h 6858000"/>
              <a:gd name="connsiteX3" fmla="*/ 794248 w 5734864"/>
              <a:gd name="connsiteY3" fmla="*/ 200968 h 6858000"/>
              <a:gd name="connsiteX4" fmla="*/ 801749 w 5734864"/>
              <a:gd name="connsiteY4" fmla="*/ 414071 h 6858000"/>
              <a:gd name="connsiteX5" fmla="*/ 818548 w 5734864"/>
              <a:gd name="connsiteY5" fmla="*/ 585467 h 6858000"/>
              <a:gd name="connsiteX6" fmla="*/ 857476 w 5734864"/>
              <a:gd name="connsiteY6" fmla="*/ 800623 h 6858000"/>
              <a:gd name="connsiteX7" fmla="*/ 851083 w 5734864"/>
              <a:gd name="connsiteY7" fmla="*/ 878903 h 6858000"/>
              <a:gd name="connsiteX8" fmla="*/ 873564 w 5734864"/>
              <a:gd name="connsiteY8" fmla="*/ 943826 h 6858000"/>
              <a:gd name="connsiteX9" fmla="*/ 864705 w 5734864"/>
              <a:gd name="connsiteY9" fmla="*/ 973328 h 6858000"/>
              <a:gd name="connsiteX10" fmla="*/ 862869 w 5734864"/>
              <a:gd name="connsiteY10" fmla="*/ 978457 h 6858000"/>
              <a:gd name="connsiteX11" fmla="*/ 862233 w 5734864"/>
              <a:gd name="connsiteY11" fmla="*/ 998041 h 6858000"/>
              <a:gd name="connsiteX12" fmla="*/ 853665 w 5734864"/>
              <a:gd name="connsiteY12" fmla="*/ 1004750 h 6858000"/>
              <a:gd name="connsiteX13" fmla="*/ 846695 w 5734864"/>
              <a:gd name="connsiteY13" fmla="*/ 1035077 h 6858000"/>
              <a:gd name="connsiteX14" fmla="*/ 847865 w 5734864"/>
              <a:gd name="connsiteY14" fmla="*/ 1070795 h 6858000"/>
              <a:gd name="connsiteX15" fmla="*/ 862786 w 5734864"/>
              <a:gd name="connsiteY15" fmla="*/ 1238994 h 6858000"/>
              <a:gd name="connsiteX16" fmla="*/ 859345 w 5734864"/>
              <a:gd name="connsiteY16" fmla="*/ 1380427 h 6858000"/>
              <a:gd name="connsiteX17" fmla="*/ 855172 w 5734864"/>
              <a:gd name="connsiteY17" fmla="*/ 1435262 h 6858000"/>
              <a:gd name="connsiteX18" fmla="*/ 860494 w 5734864"/>
              <a:gd name="connsiteY18" fmla="*/ 1453861 h 6858000"/>
              <a:gd name="connsiteX19" fmla="*/ 853731 w 5734864"/>
              <a:gd name="connsiteY19" fmla="*/ 1467047 h 6858000"/>
              <a:gd name="connsiteX20" fmla="*/ 845847 w 5734864"/>
              <a:gd name="connsiteY20" fmla="*/ 1502307 h 6858000"/>
              <a:gd name="connsiteX21" fmla="*/ 817613 w 5734864"/>
              <a:gd name="connsiteY21" fmla="*/ 1565166 h 6858000"/>
              <a:gd name="connsiteX22" fmla="*/ 804223 w 5734864"/>
              <a:gd name="connsiteY22" fmla="*/ 1601941 h 6858000"/>
              <a:gd name="connsiteX23" fmla="*/ 791773 w 5734864"/>
              <a:gd name="connsiteY23" fmla="*/ 1627005 h 6858000"/>
              <a:gd name="connsiteX24" fmla="*/ 774645 w 5734864"/>
              <a:gd name="connsiteY24" fmla="*/ 1699922 h 6858000"/>
              <a:gd name="connsiteX25" fmla="*/ 752343 w 5734864"/>
              <a:gd name="connsiteY25" fmla="*/ 1824604 h 6858000"/>
              <a:gd name="connsiteX26" fmla="*/ 746254 w 5734864"/>
              <a:gd name="connsiteY26" fmla="*/ 1850222 h 6858000"/>
              <a:gd name="connsiteX27" fmla="*/ 728600 w 5734864"/>
              <a:gd name="connsiteY27" fmla="*/ 1869603 h 6858000"/>
              <a:gd name="connsiteX28" fmla="*/ 724396 w 5734864"/>
              <a:gd name="connsiteY28" fmla="*/ 1883104 h 6858000"/>
              <a:gd name="connsiteX29" fmla="*/ 722165 w 5734864"/>
              <a:gd name="connsiteY29" fmla="*/ 1885924 h 6858000"/>
              <a:gd name="connsiteX30" fmla="*/ 721338 w 5734864"/>
              <a:gd name="connsiteY30" fmla="*/ 1887123 h 6858000"/>
              <a:gd name="connsiteX31" fmla="*/ 714840 w 5734864"/>
              <a:gd name="connsiteY31" fmla="*/ 1902274 h 6858000"/>
              <a:gd name="connsiteX32" fmla="*/ 722847 w 5734864"/>
              <a:gd name="connsiteY32" fmla="*/ 1929891 h 6858000"/>
              <a:gd name="connsiteX33" fmla="*/ 719647 w 5734864"/>
              <a:gd name="connsiteY33" fmla="*/ 1936120 h 6858000"/>
              <a:gd name="connsiteX34" fmla="*/ 714660 w 5734864"/>
              <a:gd name="connsiteY34" fmla="*/ 1982709 h 6858000"/>
              <a:gd name="connsiteX35" fmla="*/ 710759 w 5734864"/>
              <a:gd name="connsiteY35" fmla="*/ 2013010 h 6858000"/>
              <a:gd name="connsiteX36" fmla="*/ 697927 w 5734864"/>
              <a:gd name="connsiteY36" fmla="*/ 2069833 h 6858000"/>
              <a:gd name="connsiteX37" fmla="*/ 693594 w 5734864"/>
              <a:gd name="connsiteY37" fmla="*/ 2103731 h 6858000"/>
              <a:gd name="connsiteX38" fmla="*/ 691109 w 5734864"/>
              <a:gd name="connsiteY38" fmla="*/ 2124027 h 6858000"/>
              <a:gd name="connsiteX39" fmla="*/ 676593 w 5734864"/>
              <a:gd name="connsiteY39" fmla="*/ 2176182 h 6858000"/>
              <a:gd name="connsiteX40" fmla="*/ 633227 w 5734864"/>
              <a:gd name="connsiteY40" fmla="*/ 2258036 h 6858000"/>
              <a:gd name="connsiteX41" fmla="*/ 625564 w 5734864"/>
              <a:gd name="connsiteY41" fmla="*/ 2284567 h 6858000"/>
              <a:gd name="connsiteX42" fmla="*/ 627074 w 5734864"/>
              <a:gd name="connsiteY42" fmla="*/ 2289605 h 6858000"/>
              <a:gd name="connsiteX43" fmla="*/ 614574 w 5734864"/>
              <a:gd name="connsiteY43" fmla="*/ 2308717 h 6858000"/>
              <a:gd name="connsiteX44" fmla="*/ 606890 w 5734864"/>
              <a:gd name="connsiteY44" fmla="*/ 2320662 h 6858000"/>
              <a:gd name="connsiteX45" fmla="*/ 605558 w 5734864"/>
              <a:gd name="connsiteY45" fmla="*/ 2327897 h 6858000"/>
              <a:gd name="connsiteX46" fmla="*/ 602202 w 5734864"/>
              <a:gd name="connsiteY46" fmla="*/ 2357749 h 6858000"/>
              <a:gd name="connsiteX47" fmla="*/ 600213 w 5734864"/>
              <a:gd name="connsiteY47" fmla="*/ 2364905 h 6858000"/>
              <a:gd name="connsiteX48" fmla="*/ 597160 w 5734864"/>
              <a:gd name="connsiteY48" fmla="*/ 2388351 h 6858000"/>
              <a:gd name="connsiteX49" fmla="*/ 597982 w 5734864"/>
              <a:gd name="connsiteY49" fmla="*/ 2402296 h 6858000"/>
              <a:gd name="connsiteX50" fmla="*/ 593150 w 5734864"/>
              <a:gd name="connsiteY50" fmla="*/ 2420015 h 6858000"/>
              <a:gd name="connsiteX51" fmla="*/ 592833 w 5734864"/>
              <a:gd name="connsiteY51" fmla="*/ 2422749 h 6858000"/>
              <a:gd name="connsiteX52" fmla="*/ 594479 w 5734864"/>
              <a:gd name="connsiteY52" fmla="*/ 2426002 h 6858000"/>
              <a:gd name="connsiteX53" fmla="*/ 591963 w 5734864"/>
              <a:gd name="connsiteY53" fmla="*/ 2431950 h 6858000"/>
              <a:gd name="connsiteX54" fmla="*/ 591544 w 5734864"/>
              <a:gd name="connsiteY54" fmla="*/ 2433897 h 6858000"/>
              <a:gd name="connsiteX55" fmla="*/ 589519 w 5734864"/>
              <a:gd name="connsiteY55" fmla="*/ 2451398 h 6858000"/>
              <a:gd name="connsiteX56" fmla="*/ 590037 w 5734864"/>
              <a:gd name="connsiteY56" fmla="*/ 2455536 h 6858000"/>
              <a:gd name="connsiteX57" fmla="*/ 588179 w 5734864"/>
              <a:gd name="connsiteY57" fmla="*/ 2462981 h 6858000"/>
              <a:gd name="connsiteX58" fmla="*/ 583434 w 5734864"/>
              <a:gd name="connsiteY58" fmla="*/ 2503991 h 6858000"/>
              <a:gd name="connsiteX59" fmla="*/ 567942 w 5734864"/>
              <a:gd name="connsiteY59" fmla="*/ 2652936 h 6858000"/>
              <a:gd name="connsiteX60" fmla="*/ 573869 w 5734864"/>
              <a:gd name="connsiteY60" fmla="*/ 2670188 h 6858000"/>
              <a:gd name="connsiteX61" fmla="*/ 575243 w 5734864"/>
              <a:gd name="connsiteY61" fmla="*/ 2688114 h 6858000"/>
              <a:gd name="connsiteX62" fmla="*/ 573824 w 5734864"/>
              <a:gd name="connsiteY62" fmla="*/ 2689856 h 6858000"/>
              <a:gd name="connsiteX63" fmla="*/ 570699 w 5734864"/>
              <a:gd name="connsiteY63" fmla="*/ 2709353 h 6858000"/>
              <a:gd name="connsiteX64" fmla="*/ 573192 w 5734864"/>
              <a:gd name="connsiteY64" fmla="*/ 2714527 h 6858000"/>
              <a:gd name="connsiteX65" fmla="*/ 572044 w 5734864"/>
              <a:gd name="connsiteY65" fmla="*/ 2728187 h 6858000"/>
              <a:gd name="connsiteX66" fmla="*/ 572465 w 5734864"/>
              <a:gd name="connsiteY66" fmla="*/ 2755863 h 6858000"/>
              <a:gd name="connsiteX67" fmla="*/ 570028 w 5734864"/>
              <a:gd name="connsiteY67" fmla="*/ 2760324 h 6858000"/>
              <a:gd name="connsiteX68" fmla="*/ 566748 w 5734864"/>
              <a:gd name="connsiteY68" fmla="*/ 2800948 h 6858000"/>
              <a:gd name="connsiteX69" fmla="*/ 565509 w 5734864"/>
              <a:gd name="connsiteY69" fmla="*/ 2801167 h 6858000"/>
              <a:gd name="connsiteX70" fmla="*/ 559367 w 5734864"/>
              <a:gd name="connsiteY70" fmla="*/ 2811129 h 6858000"/>
              <a:gd name="connsiteX71" fmla="*/ 550354 w 5734864"/>
              <a:gd name="connsiteY71" fmla="*/ 2830949 h 6858000"/>
              <a:gd name="connsiteX72" fmla="*/ 514795 w 5734864"/>
              <a:gd name="connsiteY72" fmla="*/ 2872433 h 6858000"/>
              <a:gd name="connsiteX73" fmla="*/ 509875 w 5734864"/>
              <a:gd name="connsiteY73" fmla="*/ 2923099 h 6858000"/>
              <a:gd name="connsiteX74" fmla="*/ 509577 w 5734864"/>
              <a:gd name="connsiteY74" fmla="*/ 2923197 h 6858000"/>
              <a:gd name="connsiteX75" fmla="*/ 507597 w 5734864"/>
              <a:gd name="connsiteY75" fmla="*/ 2931868 h 6858000"/>
              <a:gd name="connsiteX76" fmla="*/ 507379 w 5734864"/>
              <a:gd name="connsiteY76" fmla="*/ 2938322 h 6858000"/>
              <a:gd name="connsiteX77" fmla="*/ 504725 w 5734864"/>
              <a:gd name="connsiteY77" fmla="*/ 2954519 h 6858000"/>
              <a:gd name="connsiteX78" fmla="*/ 502018 w 5734864"/>
              <a:gd name="connsiteY78" fmla="*/ 2959643 h 6858000"/>
              <a:gd name="connsiteX79" fmla="*/ 498360 w 5734864"/>
              <a:gd name="connsiteY79" fmla="*/ 2961019 h 6858000"/>
              <a:gd name="connsiteX80" fmla="*/ 498483 w 5734864"/>
              <a:gd name="connsiteY80" fmla="*/ 2962590 h 6858000"/>
              <a:gd name="connsiteX81" fmla="*/ 484403 w 5734864"/>
              <a:gd name="connsiteY81" fmla="*/ 2990538 h 6858000"/>
              <a:gd name="connsiteX82" fmla="*/ 463075 w 5734864"/>
              <a:gd name="connsiteY82" fmla="*/ 3055956 h 6858000"/>
              <a:gd name="connsiteX83" fmla="*/ 455013 w 5734864"/>
              <a:gd name="connsiteY83" fmla="*/ 3094482 h 6858000"/>
              <a:gd name="connsiteX84" fmla="*/ 428391 w 5734864"/>
              <a:gd name="connsiteY84" fmla="*/ 3198850 h 6858000"/>
              <a:gd name="connsiteX85" fmla="*/ 401440 w 5734864"/>
              <a:gd name="connsiteY85" fmla="*/ 3307560 h 6858000"/>
              <a:gd name="connsiteX86" fmla="*/ 386076 w 5734864"/>
              <a:gd name="connsiteY86" fmla="*/ 3373943 h 6858000"/>
              <a:gd name="connsiteX87" fmla="*/ 374726 w 5734864"/>
              <a:gd name="connsiteY87" fmla="*/ 3381364 h 6858000"/>
              <a:gd name="connsiteX88" fmla="*/ 369145 w 5734864"/>
              <a:gd name="connsiteY88" fmla="*/ 3383729 h 6858000"/>
              <a:gd name="connsiteX89" fmla="*/ 364294 w 5734864"/>
              <a:gd name="connsiteY89" fmla="*/ 3414159 h 6858000"/>
              <a:gd name="connsiteX90" fmla="*/ 366450 w 5734864"/>
              <a:gd name="connsiteY90" fmla="*/ 3436925 h 6858000"/>
              <a:gd name="connsiteX91" fmla="*/ 351743 w 5734864"/>
              <a:gd name="connsiteY91" fmla="*/ 3521619 h 6858000"/>
              <a:gd name="connsiteX92" fmla="*/ 345784 w 5734864"/>
              <a:gd name="connsiteY92" fmla="*/ 3603757 h 6858000"/>
              <a:gd name="connsiteX93" fmla="*/ 344198 w 5734864"/>
              <a:gd name="connsiteY93" fmla="*/ 3652424 h 6858000"/>
              <a:gd name="connsiteX94" fmla="*/ 352450 w 5734864"/>
              <a:gd name="connsiteY94" fmla="*/ 3665222 h 6858000"/>
              <a:gd name="connsiteX95" fmla="*/ 342621 w 5734864"/>
              <a:gd name="connsiteY95" fmla="*/ 3700804 h 6858000"/>
              <a:gd name="connsiteX96" fmla="*/ 341514 w 5734864"/>
              <a:gd name="connsiteY96" fmla="*/ 3734774 h 6858000"/>
              <a:gd name="connsiteX97" fmla="*/ 340607 w 5734864"/>
              <a:gd name="connsiteY97" fmla="*/ 3785153 h 6858000"/>
              <a:gd name="connsiteX98" fmla="*/ 340707 w 5734864"/>
              <a:gd name="connsiteY98" fmla="*/ 3788177 h 6858000"/>
              <a:gd name="connsiteX99" fmla="*/ 340361 w 5734864"/>
              <a:gd name="connsiteY99" fmla="*/ 3798803 h 6858000"/>
              <a:gd name="connsiteX100" fmla="*/ 339642 w 5734864"/>
              <a:gd name="connsiteY100" fmla="*/ 3838750 h 6858000"/>
              <a:gd name="connsiteX101" fmla="*/ 360295 w 5734864"/>
              <a:gd name="connsiteY101" fmla="*/ 4015196 h 6858000"/>
              <a:gd name="connsiteX102" fmla="*/ 339043 w 5734864"/>
              <a:gd name="connsiteY102" fmla="*/ 4052778 h 6858000"/>
              <a:gd name="connsiteX103" fmla="*/ 339343 w 5734864"/>
              <a:gd name="connsiteY103" fmla="*/ 4096257 h 6858000"/>
              <a:gd name="connsiteX104" fmla="*/ 340786 w 5734864"/>
              <a:gd name="connsiteY104" fmla="*/ 4321136 h 6858000"/>
              <a:gd name="connsiteX105" fmla="*/ 343158 w 5734864"/>
              <a:gd name="connsiteY105" fmla="*/ 4429174 h 6858000"/>
              <a:gd name="connsiteX106" fmla="*/ 334599 w 5734864"/>
              <a:gd name="connsiteY106" fmla="*/ 4449938 h 6858000"/>
              <a:gd name="connsiteX107" fmla="*/ 332890 w 5734864"/>
              <a:gd name="connsiteY107" fmla="*/ 4453515 h 6858000"/>
              <a:gd name="connsiteX108" fmla="*/ 331105 w 5734864"/>
              <a:gd name="connsiteY108" fmla="*/ 4467941 h 6858000"/>
              <a:gd name="connsiteX109" fmla="*/ 324289 w 5734864"/>
              <a:gd name="connsiteY109" fmla="*/ 4471861 h 6858000"/>
              <a:gd name="connsiteX110" fmla="*/ 317079 w 5734864"/>
              <a:gd name="connsiteY110" fmla="*/ 4493468 h 6858000"/>
              <a:gd name="connsiteX111" fmla="*/ 315557 w 5734864"/>
              <a:gd name="connsiteY111" fmla="*/ 4520067 h 6858000"/>
              <a:gd name="connsiteX112" fmla="*/ 315240 w 5734864"/>
              <a:gd name="connsiteY112" fmla="*/ 4536872 h 6858000"/>
              <a:gd name="connsiteX113" fmla="*/ 316200 w 5734864"/>
              <a:gd name="connsiteY113" fmla="*/ 4538297 h 6858000"/>
              <a:gd name="connsiteX114" fmla="*/ 317507 w 5734864"/>
              <a:gd name="connsiteY114" fmla="*/ 4547582 h 6858000"/>
              <a:gd name="connsiteX115" fmla="*/ 323078 w 5734864"/>
              <a:gd name="connsiteY115" fmla="*/ 4592102 h 6858000"/>
              <a:gd name="connsiteX116" fmla="*/ 328722 w 5734864"/>
              <a:gd name="connsiteY116" fmla="*/ 4667914 h 6858000"/>
              <a:gd name="connsiteX117" fmla="*/ 335597 w 5734864"/>
              <a:gd name="connsiteY117" fmla="*/ 4695035 h 6858000"/>
              <a:gd name="connsiteX118" fmla="*/ 339485 w 5734864"/>
              <a:gd name="connsiteY118" fmla="*/ 4695979 h 6858000"/>
              <a:gd name="connsiteX119" fmla="*/ 341089 w 5734864"/>
              <a:gd name="connsiteY119" fmla="*/ 4704268 h 6858000"/>
              <a:gd name="connsiteX120" fmla="*/ 342177 w 5734864"/>
              <a:gd name="connsiteY120" fmla="*/ 4706060 h 6858000"/>
              <a:gd name="connsiteX121" fmla="*/ 347751 w 5734864"/>
              <a:gd name="connsiteY121" fmla="*/ 4716754 h 6858000"/>
              <a:gd name="connsiteX122" fmla="*/ 344125 w 5734864"/>
              <a:gd name="connsiteY122" fmla="*/ 4764669 h 6858000"/>
              <a:gd name="connsiteX123" fmla="*/ 340188 w 5734864"/>
              <a:gd name="connsiteY123" fmla="*/ 4779386 h 6858000"/>
              <a:gd name="connsiteX124" fmla="*/ 335146 w 5734864"/>
              <a:gd name="connsiteY124" fmla="*/ 4787491 h 6858000"/>
              <a:gd name="connsiteX125" fmla="*/ 319124 w 5734864"/>
              <a:gd name="connsiteY125" fmla="*/ 4843514 h 6858000"/>
              <a:gd name="connsiteX126" fmla="*/ 305956 w 5734864"/>
              <a:gd name="connsiteY126" fmla="*/ 4881505 h 6858000"/>
              <a:gd name="connsiteX127" fmla="*/ 301062 w 5734864"/>
              <a:gd name="connsiteY127" fmla="*/ 4889332 h 6858000"/>
              <a:gd name="connsiteX128" fmla="*/ 302141 w 5734864"/>
              <a:gd name="connsiteY128" fmla="*/ 4899400 h 6858000"/>
              <a:gd name="connsiteX129" fmla="*/ 304424 w 5734864"/>
              <a:gd name="connsiteY129" fmla="*/ 4902664 h 6858000"/>
              <a:gd name="connsiteX130" fmla="*/ 293123 w 5734864"/>
              <a:gd name="connsiteY130" fmla="*/ 4932769 h 6858000"/>
              <a:gd name="connsiteX131" fmla="*/ 292275 w 5734864"/>
              <a:gd name="connsiteY131" fmla="*/ 4936482 h 6858000"/>
              <a:gd name="connsiteX132" fmla="*/ 288304 w 5734864"/>
              <a:gd name="connsiteY132" fmla="*/ 4962325 h 6858000"/>
              <a:gd name="connsiteX133" fmla="*/ 287420 w 5734864"/>
              <a:gd name="connsiteY133" fmla="*/ 5042193 h 6858000"/>
              <a:gd name="connsiteX134" fmla="*/ 287020 w 5734864"/>
              <a:gd name="connsiteY134" fmla="*/ 5065655 h 6858000"/>
              <a:gd name="connsiteX135" fmla="*/ 288488 w 5734864"/>
              <a:gd name="connsiteY135" fmla="*/ 5082216 h 6858000"/>
              <a:gd name="connsiteX136" fmla="*/ 282763 w 5734864"/>
              <a:gd name="connsiteY136" fmla="*/ 5127114 h 6858000"/>
              <a:gd name="connsiteX137" fmla="*/ 269316 w 5734864"/>
              <a:gd name="connsiteY137" fmla="*/ 5202682 h 6858000"/>
              <a:gd name="connsiteX138" fmla="*/ 269174 w 5734864"/>
              <a:gd name="connsiteY138" fmla="*/ 5230835 h 6858000"/>
              <a:gd name="connsiteX139" fmla="*/ 272679 w 5734864"/>
              <a:gd name="connsiteY139" fmla="*/ 5232660 h 6858000"/>
              <a:gd name="connsiteX140" fmla="*/ 272160 w 5734864"/>
              <a:gd name="connsiteY140" fmla="*/ 5241150 h 6858000"/>
              <a:gd name="connsiteX141" fmla="*/ 272760 w 5734864"/>
              <a:gd name="connsiteY141" fmla="*/ 5243156 h 6858000"/>
              <a:gd name="connsiteX142" fmla="*/ 275462 w 5734864"/>
              <a:gd name="connsiteY142" fmla="*/ 5254919 h 6858000"/>
              <a:gd name="connsiteX143" fmla="*/ 262897 w 5734864"/>
              <a:gd name="connsiteY143" fmla="*/ 5286259 h 6858000"/>
              <a:gd name="connsiteX144" fmla="*/ 252761 w 5734864"/>
              <a:gd name="connsiteY144" fmla="*/ 5357801 h 6858000"/>
              <a:gd name="connsiteX145" fmla="*/ 242360 w 5734864"/>
              <a:gd name="connsiteY145" fmla="*/ 5460080 h 6858000"/>
              <a:gd name="connsiteX146" fmla="*/ 229880 w 5734864"/>
              <a:gd name="connsiteY146" fmla="*/ 5539714 h 6858000"/>
              <a:gd name="connsiteX147" fmla="*/ 204283 w 5734864"/>
              <a:gd name="connsiteY147" fmla="*/ 5639080 h 6858000"/>
              <a:gd name="connsiteX148" fmla="*/ 198948 w 5734864"/>
              <a:gd name="connsiteY148" fmla="*/ 5710958 h 6858000"/>
              <a:gd name="connsiteX149" fmla="*/ 192367 w 5734864"/>
              <a:gd name="connsiteY149" fmla="*/ 5719859 h 6858000"/>
              <a:gd name="connsiteX150" fmla="*/ 188035 w 5734864"/>
              <a:gd name="connsiteY150" fmla="*/ 5729935 h 6858000"/>
              <a:gd name="connsiteX151" fmla="*/ 188428 w 5734864"/>
              <a:gd name="connsiteY151" fmla="*/ 5731182 h 6858000"/>
              <a:gd name="connsiteX152" fmla="*/ 181635 w 5734864"/>
              <a:gd name="connsiteY152" fmla="*/ 5753538 h 6858000"/>
              <a:gd name="connsiteX153" fmla="*/ 169744 w 5734864"/>
              <a:gd name="connsiteY153" fmla="*/ 5796307 h 6858000"/>
              <a:gd name="connsiteX154" fmla="*/ 170351 w 5734864"/>
              <a:gd name="connsiteY154" fmla="*/ 5796644 h 6858000"/>
              <a:gd name="connsiteX155" fmla="*/ 171559 w 5734864"/>
              <a:gd name="connsiteY155" fmla="*/ 5803435 h 6858000"/>
              <a:gd name="connsiteX156" fmla="*/ 172284 w 5734864"/>
              <a:gd name="connsiteY156" fmla="*/ 5816391 h 6858000"/>
              <a:gd name="connsiteX157" fmla="*/ 182542 w 5734864"/>
              <a:gd name="connsiteY157" fmla="*/ 5846382 h 6858000"/>
              <a:gd name="connsiteX158" fmla="*/ 175877 w 5734864"/>
              <a:gd name="connsiteY158" fmla="*/ 5871336 h 6858000"/>
              <a:gd name="connsiteX159" fmla="*/ 174910 w 5734864"/>
              <a:gd name="connsiteY159" fmla="*/ 5876376 h 6858000"/>
              <a:gd name="connsiteX160" fmla="*/ 175047 w 5734864"/>
              <a:gd name="connsiteY160" fmla="*/ 5876483 h 6858000"/>
              <a:gd name="connsiteX161" fmla="*/ 174335 w 5734864"/>
              <a:gd name="connsiteY161" fmla="*/ 5881814 h 6858000"/>
              <a:gd name="connsiteX162" fmla="*/ 171273 w 5734864"/>
              <a:gd name="connsiteY162" fmla="*/ 5895339 h 6858000"/>
              <a:gd name="connsiteX163" fmla="*/ 171658 w 5734864"/>
              <a:gd name="connsiteY163" fmla="*/ 5898749 h 6858000"/>
              <a:gd name="connsiteX164" fmla="*/ 174658 w 5734864"/>
              <a:gd name="connsiteY164" fmla="*/ 5919558 h 6858000"/>
              <a:gd name="connsiteX165" fmla="*/ 169099 w 5734864"/>
              <a:gd name="connsiteY165" fmla="*/ 5984417 h 6858000"/>
              <a:gd name="connsiteX166" fmla="*/ 162007 w 5734864"/>
              <a:gd name="connsiteY166" fmla="*/ 6049043 h 6858000"/>
              <a:gd name="connsiteX167" fmla="*/ 156875 w 5734864"/>
              <a:gd name="connsiteY167" fmla="*/ 6114000 h 6858000"/>
              <a:gd name="connsiteX168" fmla="*/ 165441 w 5734864"/>
              <a:gd name="connsiteY168" fmla="*/ 6146938 h 6858000"/>
              <a:gd name="connsiteX169" fmla="*/ 165177 w 5734864"/>
              <a:gd name="connsiteY169" fmla="*/ 6150658 h 6858000"/>
              <a:gd name="connsiteX170" fmla="*/ 161772 w 5734864"/>
              <a:gd name="connsiteY170" fmla="*/ 6160011 h 6858000"/>
              <a:gd name="connsiteX171" fmla="*/ 160051 w 5734864"/>
              <a:gd name="connsiteY171" fmla="*/ 6163393 h 6858000"/>
              <a:gd name="connsiteX172" fmla="*/ 158473 w 5734864"/>
              <a:gd name="connsiteY172" fmla="*/ 6168628 h 6858000"/>
              <a:gd name="connsiteX173" fmla="*/ 158573 w 5734864"/>
              <a:gd name="connsiteY173" fmla="*/ 6168799 h 6858000"/>
              <a:gd name="connsiteX174" fmla="*/ 146463 w 5734864"/>
              <a:gd name="connsiteY174" fmla="*/ 6196671 h 6858000"/>
              <a:gd name="connsiteX175" fmla="*/ 150209 w 5734864"/>
              <a:gd name="connsiteY175" fmla="*/ 6232365 h 6858000"/>
              <a:gd name="connsiteX176" fmla="*/ 148544 w 5734864"/>
              <a:gd name="connsiteY176" fmla="*/ 6246162 h 6858000"/>
              <a:gd name="connsiteX177" fmla="*/ 148403 w 5734864"/>
              <a:gd name="connsiteY177" fmla="*/ 6253754 h 6858000"/>
              <a:gd name="connsiteX178" fmla="*/ 138880 w 5734864"/>
              <a:gd name="connsiteY178" fmla="*/ 6276449 h 6858000"/>
              <a:gd name="connsiteX179" fmla="*/ 138683 w 5734864"/>
              <a:gd name="connsiteY179" fmla="*/ 6279721 h 6858000"/>
              <a:gd name="connsiteX180" fmla="*/ 130721 w 5734864"/>
              <a:gd name="connsiteY180" fmla="*/ 6293675 h 6858000"/>
              <a:gd name="connsiteX181" fmla="*/ 120717 w 5734864"/>
              <a:gd name="connsiteY181" fmla="*/ 6313967 h 6858000"/>
              <a:gd name="connsiteX182" fmla="*/ 120841 w 5734864"/>
              <a:gd name="connsiteY182" fmla="*/ 6315437 h 6858000"/>
              <a:gd name="connsiteX183" fmla="*/ 115208 w 5734864"/>
              <a:gd name="connsiteY183" fmla="*/ 6324024 h 6858000"/>
              <a:gd name="connsiteX184" fmla="*/ 101217 w 5734864"/>
              <a:gd name="connsiteY184" fmla="*/ 6365923 h 6858000"/>
              <a:gd name="connsiteX185" fmla="*/ 74946 w 5734864"/>
              <a:gd name="connsiteY185" fmla="*/ 6556817 h 6858000"/>
              <a:gd name="connsiteX186" fmla="*/ 16001 w 5734864"/>
              <a:gd name="connsiteY186" fmla="*/ 6808678 h 6858000"/>
              <a:gd name="connsiteX187" fmla="*/ 0 w 5734864"/>
              <a:gd name="connsiteY187" fmla="*/ 6858000 h 6858000"/>
              <a:gd name="connsiteX188" fmla="*/ 5734864 w 5734864"/>
              <a:gd name="connsiteY188" fmla="*/ 6858000 h 6858000"/>
              <a:gd name="connsiteX0" fmla="*/ 5734864 w 5734864"/>
              <a:gd name="connsiteY0" fmla="*/ 0 h 6858000"/>
              <a:gd name="connsiteX1" fmla="*/ 771611 w 5734864"/>
              <a:gd name="connsiteY1" fmla="*/ 0 h 6858000"/>
              <a:gd name="connsiteX2" fmla="*/ 771679 w 5734864"/>
              <a:gd name="connsiteY2" fmla="*/ 49108 h 6858000"/>
              <a:gd name="connsiteX3" fmla="*/ 794248 w 5734864"/>
              <a:gd name="connsiteY3" fmla="*/ 200968 h 6858000"/>
              <a:gd name="connsiteX4" fmla="*/ 801749 w 5734864"/>
              <a:gd name="connsiteY4" fmla="*/ 414071 h 6858000"/>
              <a:gd name="connsiteX5" fmla="*/ 818548 w 5734864"/>
              <a:gd name="connsiteY5" fmla="*/ 585467 h 6858000"/>
              <a:gd name="connsiteX6" fmla="*/ 857476 w 5734864"/>
              <a:gd name="connsiteY6" fmla="*/ 800623 h 6858000"/>
              <a:gd name="connsiteX7" fmla="*/ 851083 w 5734864"/>
              <a:gd name="connsiteY7" fmla="*/ 878903 h 6858000"/>
              <a:gd name="connsiteX8" fmla="*/ 873564 w 5734864"/>
              <a:gd name="connsiteY8" fmla="*/ 943826 h 6858000"/>
              <a:gd name="connsiteX9" fmla="*/ 864705 w 5734864"/>
              <a:gd name="connsiteY9" fmla="*/ 973328 h 6858000"/>
              <a:gd name="connsiteX10" fmla="*/ 862869 w 5734864"/>
              <a:gd name="connsiteY10" fmla="*/ 978457 h 6858000"/>
              <a:gd name="connsiteX11" fmla="*/ 862233 w 5734864"/>
              <a:gd name="connsiteY11" fmla="*/ 998041 h 6858000"/>
              <a:gd name="connsiteX12" fmla="*/ 853665 w 5734864"/>
              <a:gd name="connsiteY12" fmla="*/ 1004750 h 6858000"/>
              <a:gd name="connsiteX13" fmla="*/ 846695 w 5734864"/>
              <a:gd name="connsiteY13" fmla="*/ 1035077 h 6858000"/>
              <a:gd name="connsiteX14" fmla="*/ 847865 w 5734864"/>
              <a:gd name="connsiteY14" fmla="*/ 1070795 h 6858000"/>
              <a:gd name="connsiteX15" fmla="*/ 862786 w 5734864"/>
              <a:gd name="connsiteY15" fmla="*/ 1238994 h 6858000"/>
              <a:gd name="connsiteX16" fmla="*/ 859345 w 5734864"/>
              <a:gd name="connsiteY16" fmla="*/ 1380427 h 6858000"/>
              <a:gd name="connsiteX17" fmla="*/ 855172 w 5734864"/>
              <a:gd name="connsiteY17" fmla="*/ 1435262 h 6858000"/>
              <a:gd name="connsiteX18" fmla="*/ 860494 w 5734864"/>
              <a:gd name="connsiteY18" fmla="*/ 1453861 h 6858000"/>
              <a:gd name="connsiteX19" fmla="*/ 853731 w 5734864"/>
              <a:gd name="connsiteY19" fmla="*/ 1467047 h 6858000"/>
              <a:gd name="connsiteX20" fmla="*/ 845847 w 5734864"/>
              <a:gd name="connsiteY20" fmla="*/ 1502307 h 6858000"/>
              <a:gd name="connsiteX21" fmla="*/ 817613 w 5734864"/>
              <a:gd name="connsiteY21" fmla="*/ 1565166 h 6858000"/>
              <a:gd name="connsiteX22" fmla="*/ 804223 w 5734864"/>
              <a:gd name="connsiteY22" fmla="*/ 1601941 h 6858000"/>
              <a:gd name="connsiteX23" fmla="*/ 791773 w 5734864"/>
              <a:gd name="connsiteY23" fmla="*/ 1627005 h 6858000"/>
              <a:gd name="connsiteX24" fmla="*/ 774645 w 5734864"/>
              <a:gd name="connsiteY24" fmla="*/ 1699922 h 6858000"/>
              <a:gd name="connsiteX25" fmla="*/ 752343 w 5734864"/>
              <a:gd name="connsiteY25" fmla="*/ 1824604 h 6858000"/>
              <a:gd name="connsiteX26" fmla="*/ 746254 w 5734864"/>
              <a:gd name="connsiteY26" fmla="*/ 1850222 h 6858000"/>
              <a:gd name="connsiteX27" fmla="*/ 728600 w 5734864"/>
              <a:gd name="connsiteY27" fmla="*/ 1869603 h 6858000"/>
              <a:gd name="connsiteX28" fmla="*/ 724396 w 5734864"/>
              <a:gd name="connsiteY28" fmla="*/ 1883104 h 6858000"/>
              <a:gd name="connsiteX29" fmla="*/ 722165 w 5734864"/>
              <a:gd name="connsiteY29" fmla="*/ 1885924 h 6858000"/>
              <a:gd name="connsiteX30" fmla="*/ 721338 w 5734864"/>
              <a:gd name="connsiteY30" fmla="*/ 1887123 h 6858000"/>
              <a:gd name="connsiteX31" fmla="*/ 714840 w 5734864"/>
              <a:gd name="connsiteY31" fmla="*/ 1902274 h 6858000"/>
              <a:gd name="connsiteX32" fmla="*/ 722847 w 5734864"/>
              <a:gd name="connsiteY32" fmla="*/ 1929891 h 6858000"/>
              <a:gd name="connsiteX33" fmla="*/ 714660 w 5734864"/>
              <a:gd name="connsiteY33" fmla="*/ 1982709 h 6858000"/>
              <a:gd name="connsiteX34" fmla="*/ 710759 w 5734864"/>
              <a:gd name="connsiteY34" fmla="*/ 2013010 h 6858000"/>
              <a:gd name="connsiteX35" fmla="*/ 697927 w 5734864"/>
              <a:gd name="connsiteY35" fmla="*/ 2069833 h 6858000"/>
              <a:gd name="connsiteX36" fmla="*/ 693594 w 5734864"/>
              <a:gd name="connsiteY36" fmla="*/ 2103731 h 6858000"/>
              <a:gd name="connsiteX37" fmla="*/ 691109 w 5734864"/>
              <a:gd name="connsiteY37" fmla="*/ 2124027 h 6858000"/>
              <a:gd name="connsiteX38" fmla="*/ 676593 w 5734864"/>
              <a:gd name="connsiteY38" fmla="*/ 2176182 h 6858000"/>
              <a:gd name="connsiteX39" fmla="*/ 633227 w 5734864"/>
              <a:gd name="connsiteY39" fmla="*/ 2258036 h 6858000"/>
              <a:gd name="connsiteX40" fmla="*/ 625564 w 5734864"/>
              <a:gd name="connsiteY40" fmla="*/ 2284567 h 6858000"/>
              <a:gd name="connsiteX41" fmla="*/ 627074 w 5734864"/>
              <a:gd name="connsiteY41" fmla="*/ 2289605 h 6858000"/>
              <a:gd name="connsiteX42" fmla="*/ 614574 w 5734864"/>
              <a:gd name="connsiteY42" fmla="*/ 2308717 h 6858000"/>
              <a:gd name="connsiteX43" fmla="*/ 606890 w 5734864"/>
              <a:gd name="connsiteY43" fmla="*/ 2320662 h 6858000"/>
              <a:gd name="connsiteX44" fmla="*/ 605558 w 5734864"/>
              <a:gd name="connsiteY44" fmla="*/ 2327897 h 6858000"/>
              <a:gd name="connsiteX45" fmla="*/ 602202 w 5734864"/>
              <a:gd name="connsiteY45" fmla="*/ 2357749 h 6858000"/>
              <a:gd name="connsiteX46" fmla="*/ 600213 w 5734864"/>
              <a:gd name="connsiteY46" fmla="*/ 2364905 h 6858000"/>
              <a:gd name="connsiteX47" fmla="*/ 597160 w 5734864"/>
              <a:gd name="connsiteY47" fmla="*/ 2388351 h 6858000"/>
              <a:gd name="connsiteX48" fmla="*/ 597982 w 5734864"/>
              <a:gd name="connsiteY48" fmla="*/ 2402296 h 6858000"/>
              <a:gd name="connsiteX49" fmla="*/ 593150 w 5734864"/>
              <a:gd name="connsiteY49" fmla="*/ 2420015 h 6858000"/>
              <a:gd name="connsiteX50" fmla="*/ 592833 w 5734864"/>
              <a:gd name="connsiteY50" fmla="*/ 2422749 h 6858000"/>
              <a:gd name="connsiteX51" fmla="*/ 594479 w 5734864"/>
              <a:gd name="connsiteY51" fmla="*/ 2426002 h 6858000"/>
              <a:gd name="connsiteX52" fmla="*/ 591963 w 5734864"/>
              <a:gd name="connsiteY52" fmla="*/ 2431950 h 6858000"/>
              <a:gd name="connsiteX53" fmla="*/ 591544 w 5734864"/>
              <a:gd name="connsiteY53" fmla="*/ 2433897 h 6858000"/>
              <a:gd name="connsiteX54" fmla="*/ 589519 w 5734864"/>
              <a:gd name="connsiteY54" fmla="*/ 2451398 h 6858000"/>
              <a:gd name="connsiteX55" fmla="*/ 590037 w 5734864"/>
              <a:gd name="connsiteY55" fmla="*/ 2455536 h 6858000"/>
              <a:gd name="connsiteX56" fmla="*/ 588179 w 5734864"/>
              <a:gd name="connsiteY56" fmla="*/ 2462981 h 6858000"/>
              <a:gd name="connsiteX57" fmla="*/ 583434 w 5734864"/>
              <a:gd name="connsiteY57" fmla="*/ 2503991 h 6858000"/>
              <a:gd name="connsiteX58" fmla="*/ 567942 w 5734864"/>
              <a:gd name="connsiteY58" fmla="*/ 2652936 h 6858000"/>
              <a:gd name="connsiteX59" fmla="*/ 573869 w 5734864"/>
              <a:gd name="connsiteY59" fmla="*/ 2670188 h 6858000"/>
              <a:gd name="connsiteX60" fmla="*/ 575243 w 5734864"/>
              <a:gd name="connsiteY60" fmla="*/ 2688114 h 6858000"/>
              <a:gd name="connsiteX61" fmla="*/ 573824 w 5734864"/>
              <a:gd name="connsiteY61" fmla="*/ 2689856 h 6858000"/>
              <a:gd name="connsiteX62" fmla="*/ 570699 w 5734864"/>
              <a:gd name="connsiteY62" fmla="*/ 2709353 h 6858000"/>
              <a:gd name="connsiteX63" fmla="*/ 573192 w 5734864"/>
              <a:gd name="connsiteY63" fmla="*/ 2714527 h 6858000"/>
              <a:gd name="connsiteX64" fmla="*/ 572044 w 5734864"/>
              <a:gd name="connsiteY64" fmla="*/ 2728187 h 6858000"/>
              <a:gd name="connsiteX65" fmla="*/ 572465 w 5734864"/>
              <a:gd name="connsiteY65" fmla="*/ 2755863 h 6858000"/>
              <a:gd name="connsiteX66" fmla="*/ 570028 w 5734864"/>
              <a:gd name="connsiteY66" fmla="*/ 2760324 h 6858000"/>
              <a:gd name="connsiteX67" fmla="*/ 566748 w 5734864"/>
              <a:gd name="connsiteY67" fmla="*/ 2800948 h 6858000"/>
              <a:gd name="connsiteX68" fmla="*/ 565509 w 5734864"/>
              <a:gd name="connsiteY68" fmla="*/ 2801167 h 6858000"/>
              <a:gd name="connsiteX69" fmla="*/ 559367 w 5734864"/>
              <a:gd name="connsiteY69" fmla="*/ 2811129 h 6858000"/>
              <a:gd name="connsiteX70" fmla="*/ 550354 w 5734864"/>
              <a:gd name="connsiteY70" fmla="*/ 2830949 h 6858000"/>
              <a:gd name="connsiteX71" fmla="*/ 514795 w 5734864"/>
              <a:gd name="connsiteY71" fmla="*/ 2872433 h 6858000"/>
              <a:gd name="connsiteX72" fmla="*/ 509875 w 5734864"/>
              <a:gd name="connsiteY72" fmla="*/ 2923099 h 6858000"/>
              <a:gd name="connsiteX73" fmla="*/ 509577 w 5734864"/>
              <a:gd name="connsiteY73" fmla="*/ 2923197 h 6858000"/>
              <a:gd name="connsiteX74" fmla="*/ 507597 w 5734864"/>
              <a:gd name="connsiteY74" fmla="*/ 2931868 h 6858000"/>
              <a:gd name="connsiteX75" fmla="*/ 507379 w 5734864"/>
              <a:gd name="connsiteY75" fmla="*/ 2938322 h 6858000"/>
              <a:gd name="connsiteX76" fmla="*/ 504725 w 5734864"/>
              <a:gd name="connsiteY76" fmla="*/ 2954519 h 6858000"/>
              <a:gd name="connsiteX77" fmla="*/ 502018 w 5734864"/>
              <a:gd name="connsiteY77" fmla="*/ 2959643 h 6858000"/>
              <a:gd name="connsiteX78" fmla="*/ 498360 w 5734864"/>
              <a:gd name="connsiteY78" fmla="*/ 2961019 h 6858000"/>
              <a:gd name="connsiteX79" fmla="*/ 498483 w 5734864"/>
              <a:gd name="connsiteY79" fmla="*/ 2962590 h 6858000"/>
              <a:gd name="connsiteX80" fmla="*/ 484403 w 5734864"/>
              <a:gd name="connsiteY80" fmla="*/ 2990538 h 6858000"/>
              <a:gd name="connsiteX81" fmla="*/ 463075 w 5734864"/>
              <a:gd name="connsiteY81" fmla="*/ 3055956 h 6858000"/>
              <a:gd name="connsiteX82" fmla="*/ 455013 w 5734864"/>
              <a:gd name="connsiteY82" fmla="*/ 3094482 h 6858000"/>
              <a:gd name="connsiteX83" fmla="*/ 428391 w 5734864"/>
              <a:gd name="connsiteY83" fmla="*/ 3198850 h 6858000"/>
              <a:gd name="connsiteX84" fmla="*/ 401440 w 5734864"/>
              <a:gd name="connsiteY84" fmla="*/ 3307560 h 6858000"/>
              <a:gd name="connsiteX85" fmla="*/ 386076 w 5734864"/>
              <a:gd name="connsiteY85" fmla="*/ 3373943 h 6858000"/>
              <a:gd name="connsiteX86" fmla="*/ 374726 w 5734864"/>
              <a:gd name="connsiteY86" fmla="*/ 3381364 h 6858000"/>
              <a:gd name="connsiteX87" fmla="*/ 369145 w 5734864"/>
              <a:gd name="connsiteY87" fmla="*/ 3383729 h 6858000"/>
              <a:gd name="connsiteX88" fmla="*/ 364294 w 5734864"/>
              <a:gd name="connsiteY88" fmla="*/ 3414159 h 6858000"/>
              <a:gd name="connsiteX89" fmla="*/ 366450 w 5734864"/>
              <a:gd name="connsiteY89" fmla="*/ 3436925 h 6858000"/>
              <a:gd name="connsiteX90" fmla="*/ 351743 w 5734864"/>
              <a:gd name="connsiteY90" fmla="*/ 3521619 h 6858000"/>
              <a:gd name="connsiteX91" fmla="*/ 345784 w 5734864"/>
              <a:gd name="connsiteY91" fmla="*/ 3603757 h 6858000"/>
              <a:gd name="connsiteX92" fmla="*/ 344198 w 5734864"/>
              <a:gd name="connsiteY92" fmla="*/ 3652424 h 6858000"/>
              <a:gd name="connsiteX93" fmla="*/ 352450 w 5734864"/>
              <a:gd name="connsiteY93" fmla="*/ 3665222 h 6858000"/>
              <a:gd name="connsiteX94" fmla="*/ 342621 w 5734864"/>
              <a:gd name="connsiteY94" fmla="*/ 3700804 h 6858000"/>
              <a:gd name="connsiteX95" fmla="*/ 341514 w 5734864"/>
              <a:gd name="connsiteY95" fmla="*/ 3734774 h 6858000"/>
              <a:gd name="connsiteX96" fmla="*/ 340607 w 5734864"/>
              <a:gd name="connsiteY96" fmla="*/ 3785153 h 6858000"/>
              <a:gd name="connsiteX97" fmla="*/ 340707 w 5734864"/>
              <a:gd name="connsiteY97" fmla="*/ 3788177 h 6858000"/>
              <a:gd name="connsiteX98" fmla="*/ 340361 w 5734864"/>
              <a:gd name="connsiteY98" fmla="*/ 3798803 h 6858000"/>
              <a:gd name="connsiteX99" fmla="*/ 339642 w 5734864"/>
              <a:gd name="connsiteY99" fmla="*/ 3838750 h 6858000"/>
              <a:gd name="connsiteX100" fmla="*/ 360295 w 5734864"/>
              <a:gd name="connsiteY100" fmla="*/ 4015196 h 6858000"/>
              <a:gd name="connsiteX101" fmla="*/ 339043 w 5734864"/>
              <a:gd name="connsiteY101" fmla="*/ 4052778 h 6858000"/>
              <a:gd name="connsiteX102" fmla="*/ 339343 w 5734864"/>
              <a:gd name="connsiteY102" fmla="*/ 4096257 h 6858000"/>
              <a:gd name="connsiteX103" fmla="*/ 340786 w 5734864"/>
              <a:gd name="connsiteY103" fmla="*/ 4321136 h 6858000"/>
              <a:gd name="connsiteX104" fmla="*/ 343158 w 5734864"/>
              <a:gd name="connsiteY104" fmla="*/ 4429174 h 6858000"/>
              <a:gd name="connsiteX105" fmla="*/ 334599 w 5734864"/>
              <a:gd name="connsiteY105" fmla="*/ 4449938 h 6858000"/>
              <a:gd name="connsiteX106" fmla="*/ 332890 w 5734864"/>
              <a:gd name="connsiteY106" fmla="*/ 4453515 h 6858000"/>
              <a:gd name="connsiteX107" fmla="*/ 331105 w 5734864"/>
              <a:gd name="connsiteY107" fmla="*/ 4467941 h 6858000"/>
              <a:gd name="connsiteX108" fmla="*/ 324289 w 5734864"/>
              <a:gd name="connsiteY108" fmla="*/ 4471861 h 6858000"/>
              <a:gd name="connsiteX109" fmla="*/ 317079 w 5734864"/>
              <a:gd name="connsiteY109" fmla="*/ 4493468 h 6858000"/>
              <a:gd name="connsiteX110" fmla="*/ 315557 w 5734864"/>
              <a:gd name="connsiteY110" fmla="*/ 4520067 h 6858000"/>
              <a:gd name="connsiteX111" fmla="*/ 315240 w 5734864"/>
              <a:gd name="connsiteY111" fmla="*/ 4536872 h 6858000"/>
              <a:gd name="connsiteX112" fmla="*/ 316200 w 5734864"/>
              <a:gd name="connsiteY112" fmla="*/ 4538297 h 6858000"/>
              <a:gd name="connsiteX113" fmla="*/ 317507 w 5734864"/>
              <a:gd name="connsiteY113" fmla="*/ 4547582 h 6858000"/>
              <a:gd name="connsiteX114" fmla="*/ 323078 w 5734864"/>
              <a:gd name="connsiteY114" fmla="*/ 4592102 h 6858000"/>
              <a:gd name="connsiteX115" fmla="*/ 328722 w 5734864"/>
              <a:gd name="connsiteY115" fmla="*/ 4667914 h 6858000"/>
              <a:gd name="connsiteX116" fmla="*/ 335597 w 5734864"/>
              <a:gd name="connsiteY116" fmla="*/ 4695035 h 6858000"/>
              <a:gd name="connsiteX117" fmla="*/ 339485 w 5734864"/>
              <a:gd name="connsiteY117" fmla="*/ 4695979 h 6858000"/>
              <a:gd name="connsiteX118" fmla="*/ 341089 w 5734864"/>
              <a:gd name="connsiteY118" fmla="*/ 4704268 h 6858000"/>
              <a:gd name="connsiteX119" fmla="*/ 342177 w 5734864"/>
              <a:gd name="connsiteY119" fmla="*/ 4706060 h 6858000"/>
              <a:gd name="connsiteX120" fmla="*/ 347751 w 5734864"/>
              <a:gd name="connsiteY120" fmla="*/ 4716754 h 6858000"/>
              <a:gd name="connsiteX121" fmla="*/ 344125 w 5734864"/>
              <a:gd name="connsiteY121" fmla="*/ 4764669 h 6858000"/>
              <a:gd name="connsiteX122" fmla="*/ 340188 w 5734864"/>
              <a:gd name="connsiteY122" fmla="*/ 4779386 h 6858000"/>
              <a:gd name="connsiteX123" fmla="*/ 335146 w 5734864"/>
              <a:gd name="connsiteY123" fmla="*/ 4787491 h 6858000"/>
              <a:gd name="connsiteX124" fmla="*/ 319124 w 5734864"/>
              <a:gd name="connsiteY124" fmla="*/ 4843514 h 6858000"/>
              <a:gd name="connsiteX125" fmla="*/ 305956 w 5734864"/>
              <a:gd name="connsiteY125" fmla="*/ 4881505 h 6858000"/>
              <a:gd name="connsiteX126" fmla="*/ 301062 w 5734864"/>
              <a:gd name="connsiteY126" fmla="*/ 4889332 h 6858000"/>
              <a:gd name="connsiteX127" fmla="*/ 302141 w 5734864"/>
              <a:gd name="connsiteY127" fmla="*/ 4899400 h 6858000"/>
              <a:gd name="connsiteX128" fmla="*/ 304424 w 5734864"/>
              <a:gd name="connsiteY128" fmla="*/ 4902664 h 6858000"/>
              <a:gd name="connsiteX129" fmla="*/ 293123 w 5734864"/>
              <a:gd name="connsiteY129" fmla="*/ 4932769 h 6858000"/>
              <a:gd name="connsiteX130" fmla="*/ 292275 w 5734864"/>
              <a:gd name="connsiteY130" fmla="*/ 4936482 h 6858000"/>
              <a:gd name="connsiteX131" fmla="*/ 288304 w 5734864"/>
              <a:gd name="connsiteY131" fmla="*/ 4962325 h 6858000"/>
              <a:gd name="connsiteX132" fmla="*/ 287420 w 5734864"/>
              <a:gd name="connsiteY132" fmla="*/ 5042193 h 6858000"/>
              <a:gd name="connsiteX133" fmla="*/ 287020 w 5734864"/>
              <a:gd name="connsiteY133" fmla="*/ 5065655 h 6858000"/>
              <a:gd name="connsiteX134" fmla="*/ 288488 w 5734864"/>
              <a:gd name="connsiteY134" fmla="*/ 5082216 h 6858000"/>
              <a:gd name="connsiteX135" fmla="*/ 282763 w 5734864"/>
              <a:gd name="connsiteY135" fmla="*/ 5127114 h 6858000"/>
              <a:gd name="connsiteX136" fmla="*/ 269316 w 5734864"/>
              <a:gd name="connsiteY136" fmla="*/ 5202682 h 6858000"/>
              <a:gd name="connsiteX137" fmla="*/ 269174 w 5734864"/>
              <a:gd name="connsiteY137" fmla="*/ 5230835 h 6858000"/>
              <a:gd name="connsiteX138" fmla="*/ 272679 w 5734864"/>
              <a:gd name="connsiteY138" fmla="*/ 5232660 h 6858000"/>
              <a:gd name="connsiteX139" fmla="*/ 272160 w 5734864"/>
              <a:gd name="connsiteY139" fmla="*/ 5241150 h 6858000"/>
              <a:gd name="connsiteX140" fmla="*/ 272760 w 5734864"/>
              <a:gd name="connsiteY140" fmla="*/ 5243156 h 6858000"/>
              <a:gd name="connsiteX141" fmla="*/ 275462 w 5734864"/>
              <a:gd name="connsiteY141" fmla="*/ 5254919 h 6858000"/>
              <a:gd name="connsiteX142" fmla="*/ 262897 w 5734864"/>
              <a:gd name="connsiteY142" fmla="*/ 5286259 h 6858000"/>
              <a:gd name="connsiteX143" fmla="*/ 252761 w 5734864"/>
              <a:gd name="connsiteY143" fmla="*/ 5357801 h 6858000"/>
              <a:gd name="connsiteX144" fmla="*/ 242360 w 5734864"/>
              <a:gd name="connsiteY144" fmla="*/ 5460080 h 6858000"/>
              <a:gd name="connsiteX145" fmla="*/ 229880 w 5734864"/>
              <a:gd name="connsiteY145" fmla="*/ 5539714 h 6858000"/>
              <a:gd name="connsiteX146" fmla="*/ 204283 w 5734864"/>
              <a:gd name="connsiteY146" fmla="*/ 5639080 h 6858000"/>
              <a:gd name="connsiteX147" fmla="*/ 198948 w 5734864"/>
              <a:gd name="connsiteY147" fmla="*/ 5710958 h 6858000"/>
              <a:gd name="connsiteX148" fmla="*/ 192367 w 5734864"/>
              <a:gd name="connsiteY148" fmla="*/ 5719859 h 6858000"/>
              <a:gd name="connsiteX149" fmla="*/ 188035 w 5734864"/>
              <a:gd name="connsiteY149" fmla="*/ 5729935 h 6858000"/>
              <a:gd name="connsiteX150" fmla="*/ 188428 w 5734864"/>
              <a:gd name="connsiteY150" fmla="*/ 5731182 h 6858000"/>
              <a:gd name="connsiteX151" fmla="*/ 181635 w 5734864"/>
              <a:gd name="connsiteY151" fmla="*/ 5753538 h 6858000"/>
              <a:gd name="connsiteX152" fmla="*/ 169744 w 5734864"/>
              <a:gd name="connsiteY152" fmla="*/ 5796307 h 6858000"/>
              <a:gd name="connsiteX153" fmla="*/ 170351 w 5734864"/>
              <a:gd name="connsiteY153" fmla="*/ 5796644 h 6858000"/>
              <a:gd name="connsiteX154" fmla="*/ 171559 w 5734864"/>
              <a:gd name="connsiteY154" fmla="*/ 5803435 h 6858000"/>
              <a:gd name="connsiteX155" fmla="*/ 172284 w 5734864"/>
              <a:gd name="connsiteY155" fmla="*/ 5816391 h 6858000"/>
              <a:gd name="connsiteX156" fmla="*/ 182542 w 5734864"/>
              <a:gd name="connsiteY156" fmla="*/ 5846382 h 6858000"/>
              <a:gd name="connsiteX157" fmla="*/ 175877 w 5734864"/>
              <a:gd name="connsiteY157" fmla="*/ 5871336 h 6858000"/>
              <a:gd name="connsiteX158" fmla="*/ 174910 w 5734864"/>
              <a:gd name="connsiteY158" fmla="*/ 5876376 h 6858000"/>
              <a:gd name="connsiteX159" fmla="*/ 175047 w 5734864"/>
              <a:gd name="connsiteY159" fmla="*/ 5876483 h 6858000"/>
              <a:gd name="connsiteX160" fmla="*/ 174335 w 5734864"/>
              <a:gd name="connsiteY160" fmla="*/ 5881814 h 6858000"/>
              <a:gd name="connsiteX161" fmla="*/ 171273 w 5734864"/>
              <a:gd name="connsiteY161" fmla="*/ 5895339 h 6858000"/>
              <a:gd name="connsiteX162" fmla="*/ 171658 w 5734864"/>
              <a:gd name="connsiteY162" fmla="*/ 5898749 h 6858000"/>
              <a:gd name="connsiteX163" fmla="*/ 174658 w 5734864"/>
              <a:gd name="connsiteY163" fmla="*/ 5919558 h 6858000"/>
              <a:gd name="connsiteX164" fmla="*/ 169099 w 5734864"/>
              <a:gd name="connsiteY164" fmla="*/ 5984417 h 6858000"/>
              <a:gd name="connsiteX165" fmla="*/ 162007 w 5734864"/>
              <a:gd name="connsiteY165" fmla="*/ 6049043 h 6858000"/>
              <a:gd name="connsiteX166" fmla="*/ 156875 w 5734864"/>
              <a:gd name="connsiteY166" fmla="*/ 6114000 h 6858000"/>
              <a:gd name="connsiteX167" fmla="*/ 165441 w 5734864"/>
              <a:gd name="connsiteY167" fmla="*/ 6146938 h 6858000"/>
              <a:gd name="connsiteX168" fmla="*/ 165177 w 5734864"/>
              <a:gd name="connsiteY168" fmla="*/ 6150658 h 6858000"/>
              <a:gd name="connsiteX169" fmla="*/ 161772 w 5734864"/>
              <a:gd name="connsiteY169" fmla="*/ 6160011 h 6858000"/>
              <a:gd name="connsiteX170" fmla="*/ 160051 w 5734864"/>
              <a:gd name="connsiteY170" fmla="*/ 6163393 h 6858000"/>
              <a:gd name="connsiteX171" fmla="*/ 158473 w 5734864"/>
              <a:gd name="connsiteY171" fmla="*/ 6168628 h 6858000"/>
              <a:gd name="connsiteX172" fmla="*/ 158573 w 5734864"/>
              <a:gd name="connsiteY172" fmla="*/ 6168799 h 6858000"/>
              <a:gd name="connsiteX173" fmla="*/ 146463 w 5734864"/>
              <a:gd name="connsiteY173" fmla="*/ 6196671 h 6858000"/>
              <a:gd name="connsiteX174" fmla="*/ 150209 w 5734864"/>
              <a:gd name="connsiteY174" fmla="*/ 6232365 h 6858000"/>
              <a:gd name="connsiteX175" fmla="*/ 148544 w 5734864"/>
              <a:gd name="connsiteY175" fmla="*/ 6246162 h 6858000"/>
              <a:gd name="connsiteX176" fmla="*/ 148403 w 5734864"/>
              <a:gd name="connsiteY176" fmla="*/ 6253754 h 6858000"/>
              <a:gd name="connsiteX177" fmla="*/ 138880 w 5734864"/>
              <a:gd name="connsiteY177" fmla="*/ 6276449 h 6858000"/>
              <a:gd name="connsiteX178" fmla="*/ 138683 w 5734864"/>
              <a:gd name="connsiteY178" fmla="*/ 6279721 h 6858000"/>
              <a:gd name="connsiteX179" fmla="*/ 130721 w 5734864"/>
              <a:gd name="connsiteY179" fmla="*/ 6293675 h 6858000"/>
              <a:gd name="connsiteX180" fmla="*/ 120717 w 5734864"/>
              <a:gd name="connsiteY180" fmla="*/ 6313967 h 6858000"/>
              <a:gd name="connsiteX181" fmla="*/ 120841 w 5734864"/>
              <a:gd name="connsiteY181" fmla="*/ 6315437 h 6858000"/>
              <a:gd name="connsiteX182" fmla="*/ 115208 w 5734864"/>
              <a:gd name="connsiteY182" fmla="*/ 6324024 h 6858000"/>
              <a:gd name="connsiteX183" fmla="*/ 101217 w 5734864"/>
              <a:gd name="connsiteY183" fmla="*/ 6365923 h 6858000"/>
              <a:gd name="connsiteX184" fmla="*/ 74946 w 5734864"/>
              <a:gd name="connsiteY184" fmla="*/ 6556817 h 6858000"/>
              <a:gd name="connsiteX185" fmla="*/ 16001 w 5734864"/>
              <a:gd name="connsiteY185" fmla="*/ 6808678 h 6858000"/>
              <a:gd name="connsiteX186" fmla="*/ 0 w 5734864"/>
              <a:gd name="connsiteY186" fmla="*/ 6858000 h 6858000"/>
              <a:gd name="connsiteX187" fmla="*/ 5734864 w 5734864"/>
              <a:gd name="connsiteY187" fmla="*/ 6858000 h 6858000"/>
              <a:gd name="connsiteX188" fmla="*/ 5734864 w 5734864"/>
              <a:gd name="connsiteY188" fmla="*/ 0 h 6858000"/>
              <a:gd name="connsiteX0" fmla="*/ 5734864 w 5734864"/>
              <a:gd name="connsiteY0" fmla="*/ 0 h 6858000"/>
              <a:gd name="connsiteX1" fmla="*/ 771611 w 5734864"/>
              <a:gd name="connsiteY1" fmla="*/ 0 h 6858000"/>
              <a:gd name="connsiteX2" fmla="*/ 771679 w 5734864"/>
              <a:gd name="connsiteY2" fmla="*/ 49108 h 6858000"/>
              <a:gd name="connsiteX3" fmla="*/ 794248 w 5734864"/>
              <a:gd name="connsiteY3" fmla="*/ 200968 h 6858000"/>
              <a:gd name="connsiteX4" fmla="*/ 801749 w 5734864"/>
              <a:gd name="connsiteY4" fmla="*/ 414071 h 6858000"/>
              <a:gd name="connsiteX5" fmla="*/ 818548 w 5734864"/>
              <a:gd name="connsiteY5" fmla="*/ 585467 h 6858000"/>
              <a:gd name="connsiteX6" fmla="*/ 857476 w 5734864"/>
              <a:gd name="connsiteY6" fmla="*/ 800623 h 6858000"/>
              <a:gd name="connsiteX7" fmla="*/ 851083 w 5734864"/>
              <a:gd name="connsiteY7" fmla="*/ 878903 h 6858000"/>
              <a:gd name="connsiteX8" fmla="*/ 873564 w 5734864"/>
              <a:gd name="connsiteY8" fmla="*/ 943826 h 6858000"/>
              <a:gd name="connsiteX9" fmla="*/ 864705 w 5734864"/>
              <a:gd name="connsiteY9" fmla="*/ 973328 h 6858000"/>
              <a:gd name="connsiteX10" fmla="*/ 862869 w 5734864"/>
              <a:gd name="connsiteY10" fmla="*/ 978457 h 6858000"/>
              <a:gd name="connsiteX11" fmla="*/ 862233 w 5734864"/>
              <a:gd name="connsiteY11" fmla="*/ 998041 h 6858000"/>
              <a:gd name="connsiteX12" fmla="*/ 853665 w 5734864"/>
              <a:gd name="connsiteY12" fmla="*/ 1004750 h 6858000"/>
              <a:gd name="connsiteX13" fmla="*/ 847865 w 5734864"/>
              <a:gd name="connsiteY13" fmla="*/ 1070795 h 6858000"/>
              <a:gd name="connsiteX14" fmla="*/ 862786 w 5734864"/>
              <a:gd name="connsiteY14" fmla="*/ 1238994 h 6858000"/>
              <a:gd name="connsiteX15" fmla="*/ 859345 w 5734864"/>
              <a:gd name="connsiteY15" fmla="*/ 1380427 h 6858000"/>
              <a:gd name="connsiteX16" fmla="*/ 855172 w 5734864"/>
              <a:gd name="connsiteY16" fmla="*/ 1435262 h 6858000"/>
              <a:gd name="connsiteX17" fmla="*/ 860494 w 5734864"/>
              <a:gd name="connsiteY17" fmla="*/ 1453861 h 6858000"/>
              <a:gd name="connsiteX18" fmla="*/ 853731 w 5734864"/>
              <a:gd name="connsiteY18" fmla="*/ 1467047 h 6858000"/>
              <a:gd name="connsiteX19" fmla="*/ 845847 w 5734864"/>
              <a:gd name="connsiteY19" fmla="*/ 1502307 h 6858000"/>
              <a:gd name="connsiteX20" fmla="*/ 817613 w 5734864"/>
              <a:gd name="connsiteY20" fmla="*/ 1565166 h 6858000"/>
              <a:gd name="connsiteX21" fmla="*/ 804223 w 5734864"/>
              <a:gd name="connsiteY21" fmla="*/ 1601941 h 6858000"/>
              <a:gd name="connsiteX22" fmla="*/ 791773 w 5734864"/>
              <a:gd name="connsiteY22" fmla="*/ 1627005 h 6858000"/>
              <a:gd name="connsiteX23" fmla="*/ 774645 w 5734864"/>
              <a:gd name="connsiteY23" fmla="*/ 1699922 h 6858000"/>
              <a:gd name="connsiteX24" fmla="*/ 752343 w 5734864"/>
              <a:gd name="connsiteY24" fmla="*/ 1824604 h 6858000"/>
              <a:gd name="connsiteX25" fmla="*/ 746254 w 5734864"/>
              <a:gd name="connsiteY25" fmla="*/ 1850222 h 6858000"/>
              <a:gd name="connsiteX26" fmla="*/ 728600 w 5734864"/>
              <a:gd name="connsiteY26" fmla="*/ 1869603 h 6858000"/>
              <a:gd name="connsiteX27" fmla="*/ 724396 w 5734864"/>
              <a:gd name="connsiteY27" fmla="*/ 1883104 h 6858000"/>
              <a:gd name="connsiteX28" fmla="*/ 722165 w 5734864"/>
              <a:gd name="connsiteY28" fmla="*/ 1885924 h 6858000"/>
              <a:gd name="connsiteX29" fmla="*/ 721338 w 5734864"/>
              <a:gd name="connsiteY29" fmla="*/ 1887123 h 6858000"/>
              <a:gd name="connsiteX30" fmla="*/ 714840 w 5734864"/>
              <a:gd name="connsiteY30" fmla="*/ 1902274 h 6858000"/>
              <a:gd name="connsiteX31" fmla="*/ 722847 w 5734864"/>
              <a:gd name="connsiteY31" fmla="*/ 1929891 h 6858000"/>
              <a:gd name="connsiteX32" fmla="*/ 714660 w 5734864"/>
              <a:gd name="connsiteY32" fmla="*/ 1982709 h 6858000"/>
              <a:gd name="connsiteX33" fmla="*/ 710759 w 5734864"/>
              <a:gd name="connsiteY33" fmla="*/ 2013010 h 6858000"/>
              <a:gd name="connsiteX34" fmla="*/ 697927 w 5734864"/>
              <a:gd name="connsiteY34" fmla="*/ 2069833 h 6858000"/>
              <a:gd name="connsiteX35" fmla="*/ 693594 w 5734864"/>
              <a:gd name="connsiteY35" fmla="*/ 2103731 h 6858000"/>
              <a:gd name="connsiteX36" fmla="*/ 691109 w 5734864"/>
              <a:gd name="connsiteY36" fmla="*/ 2124027 h 6858000"/>
              <a:gd name="connsiteX37" fmla="*/ 676593 w 5734864"/>
              <a:gd name="connsiteY37" fmla="*/ 2176182 h 6858000"/>
              <a:gd name="connsiteX38" fmla="*/ 633227 w 5734864"/>
              <a:gd name="connsiteY38" fmla="*/ 2258036 h 6858000"/>
              <a:gd name="connsiteX39" fmla="*/ 625564 w 5734864"/>
              <a:gd name="connsiteY39" fmla="*/ 2284567 h 6858000"/>
              <a:gd name="connsiteX40" fmla="*/ 627074 w 5734864"/>
              <a:gd name="connsiteY40" fmla="*/ 2289605 h 6858000"/>
              <a:gd name="connsiteX41" fmla="*/ 614574 w 5734864"/>
              <a:gd name="connsiteY41" fmla="*/ 2308717 h 6858000"/>
              <a:gd name="connsiteX42" fmla="*/ 606890 w 5734864"/>
              <a:gd name="connsiteY42" fmla="*/ 2320662 h 6858000"/>
              <a:gd name="connsiteX43" fmla="*/ 605558 w 5734864"/>
              <a:gd name="connsiteY43" fmla="*/ 2327897 h 6858000"/>
              <a:gd name="connsiteX44" fmla="*/ 602202 w 5734864"/>
              <a:gd name="connsiteY44" fmla="*/ 2357749 h 6858000"/>
              <a:gd name="connsiteX45" fmla="*/ 600213 w 5734864"/>
              <a:gd name="connsiteY45" fmla="*/ 2364905 h 6858000"/>
              <a:gd name="connsiteX46" fmla="*/ 597160 w 5734864"/>
              <a:gd name="connsiteY46" fmla="*/ 2388351 h 6858000"/>
              <a:gd name="connsiteX47" fmla="*/ 597982 w 5734864"/>
              <a:gd name="connsiteY47" fmla="*/ 2402296 h 6858000"/>
              <a:gd name="connsiteX48" fmla="*/ 593150 w 5734864"/>
              <a:gd name="connsiteY48" fmla="*/ 2420015 h 6858000"/>
              <a:gd name="connsiteX49" fmla="*/ 592833 w 5734864"/>
              <a:gd name="connsiteY49" fmla="*/ 2422749 h 6858000"/>
              <a:gd name="connsiteX50" fmla="*/ 594479 w 5734864"/>
              <a:gd name="connsiteY50" fmla="*/ 2426002 h 6858000"/>
              <a:gd name="connsiteX51" fmla="*/ 591963 w 5734864"/>
              <a:gd name="connsiteY51" fmla="*/ 2431950 h 6858000"/>
              <a:gd name="connsiteX52" fmla="*/ 591544 w 5734864"/>
              <a:gd name="connsiteY52" fmla="*/ 2433897 h 6858000"/>
              <a:gd name="connsiteX53" fmla="*/ 589519 w 5734864"/>
              <a:gd name="connsiteY53" fmla="*/ 2451398 h 6858000"/>
              <a:gd name="connsiteX54" fmla="*/ 590037 w 5734864"/>
              <a:gd name="connsiteY54" fmla="*/ 2455536 h 6858000"/>
              <a:gd name="connsiteX55" fmla="*/ 588179 w 5734864"/>
              <a:gd name="connsiteY55" fmla="*/ 2462981 h 6858000"/>
              <a:gd name="connsiteX56" fmla="*/ 583434 w 5734864"/>
              <a:gd name="connsiteY56" fmla="*/ 2503991 h 6858000"/>
              <a:gd name="connsiteX57" fmla="*/ 567942 w 5734864"/>
              <a:gd name="connsiteY57" fmla="*/ 2652936 h 6858000"/>
              <a:gd name="connsiteX58" fmla="*/ 573869 w 5734864"/>
              <a:gd name="connsiteY58" fmla="*/ 2670188 h 6858000"/>
              <a:gd name="connsiteX59" fmla="*/ 575243 w 5734864"/>
              <a:gd name="connsiteY59" fmla="*/ 2688114 h 6858000"/>
              <a:gd name="connsiteX60" fmla="*/ 573824 w 5734864"/>
              <a:gd name="connsiteY60" fmla="*/ 2689856 h 6858000"/>
              <a:gd name="connsiteX61" fmla="*/ 570699 w 5734864"/>
              <a:gd name="connsiteY61" fmla="*/ 2709353 h 6858000"/>
              <a:gd name="connsiteX62" fmla="*/ 573192 w 5734864"/>
              <a:gd name="connsiteY62" fmla="*/ 2714527 h 6858000"/>
              <a:gd name="connsiteX63" fmla="*/ 572044 w 5734864"/>
              <a:gd name="connsiteY63" fmla="*/ 2728187 h 6858000"/>
              <a:gd name="connsiteX64" fmla="*/ 572465 w 5734864"/>
              <a:gd name="connsiteY64" fmla="*/ 2755863 h 6858000"/>
              <a:gd name="connsiteX65" fmla="*/ 570028 w 5734864"/>
              <a:gd name="connsiteY65" fmla="*/ 2760324 h 6858000"/>
              <a:gd name="connsiteX66" fmla="*/ 566748 w 5734864"/>
              <a:gd name="connsiteY66" fmla="*/ 2800948 h 6858000"/>
              <a:gd name="connsiteX67" fmla="*/ 565509 w 5734864"/>
              <a:gd name="connsiteY67" fmla="*/ 2801167 h 6858000"/>
              <a:gd name="connsiteX68" fmla="*/ 559367 w 5734864"/>
              <a:gd name="connsiteY68" fmla="*/ 2811129 h 6858000"/>
              <a:gd name="connsiteX69" fmla="*/ 550354 w 5734864"/>
              <a:gd name="connsiteY69" fmla="*/ 2830949 h 6858000"/>
              <a:gd name="connsiteX70" fmla="*/ 514795 w 5734864"/>
              <a:gd name="connsiteY70" fmla="*/ 2872433 h 6858000"/>
              <a:gd name="connsiteX71" fmla="*/ 509875 w 5734864"/>
              <a:gd name="connsiteY71" fmla="*/ 2923099 h 6858000"/>
              <a:gd name="connsiteX72" fmla="*/ 509577 w 5734864"/>
              <a:gd name="connsiteY72" fmla="*/ 2923197 h 6858000"/>
              <a:gd name="connsiteX73" fmla="*/ 507597 w 5734864"/>
              <a:gd name="connsiteY73" fmla="*/ 2931868 h 6858000"/>
              <a:gd name="connsiteX74" fmla="*/ 507379 w 5734864"/>
              <a:gd name="connsiteY74" fmla="*/ 2938322 h 6858000"/>
              <a:gd name="connsiteX75" fmla="*/ 504725 w 5734864"/>
              <a:gd name="connsiteY75" fmla="*/ 2954519 h 6858000"/>
              <a:gd name="connsiteX76" fmla="*/ 502018 w 5734864"/>
              <a:gd name="connsiteY76" fmla="*/ 2959643 h 6858000"/>
              <a:gd name="connsiteX77" fmla="*/ 498360 w 5734864"/>
              <a:gd name="connsiteY77" fmla="*/ 2961019 h 6858000"/>
              <a:gd name="connsiteX78" fmla="*/ 498483 w 5734864"/>
              <a:gd name="connsiteY78" fmla="*/ 2962590 h 6858000"/>
              <a:gd name="connsiteX79" fmla="*/ 484403 w 5734864"/>
              <a:gd name="connsiteY79" fmla="*/ 2990538 h 6858000"/>
              <a:gd name="connsiteX80" fmla="*/ 463075 w 5734864"/>
              <a:gd name="connsiteY80" fmla="*/ 3055956 h 6858000"/>
              <a:gd name="connsiteX81" fmla="*/ 455013 w 5734864"/>
              <a:gd name="connsiteY81" fmla="*/ 3094482 h 6858000"/>
              <a:gd name="connsiteX82" fmla="*/ 428391 w 5734864"/>
              <a:gd name="connsiteY82" fmla="*/ 3198850 h 6858000"/>
              <a:gd name="connsiteX83" fmla="*/ 401440 w 5734864"/>
              <a:gd name="connsiteY83" fmla="*/ 3307560 h 6858000"/>
              <a:gd name="connsiteX84" fmla="*/ 386076 w 5734864"/>
              <a:gd name="connsiteY84" fmla="*/ 3373943 h 6858000"/>
              <a:gd name="connsiteX85" fmla="*/ 374726 w 5734864"/>
              <a:gd name="connsiteY85" fmla="*/ 3381364 h 6858000"/>
              <a:gd name="connsiteX86" fmla="*/ 369145 w 5734864"/>
              <a:gd name="connsiteY86" fmla="*/ 3383729 h 6858000"/>
              <a:gd name="connsiteX87" fmla="*/ 364294 w 5734864"/>
              <a:gd name="connsiteY87" fmla="*/ 3414159 h 6858000"/>
              <a:gd name="connsiteX88" fmla="*/ 366450 w 5734864"/>
              <a:gd name="connsiteY88" fmla="*/ 3436925 h 6858000"/>
              <a:gd name="connsiteX89" fmla="*/ 351743 w 5734864"/>
              <a:gd name="connsiteY89" fmla="*/ 3521619 h 6858000"/>
              <a:gd name="connsiteX90" fmla="*/ 345784 w 5734864"/>
              <a:gd name="connsiteY90" fmla="*/ 3603757 h 6858000"/>
              <a:gd name="connsiteX91" fmla="*/ 344198 w 5734864"/>
              <a:gd name="connsiteY91" fmla="*/ 3652424 h 6858000"/>
              <a:gd name="connsiteX92" fmla="*/ 352450 w 5734864"/>
              <a:gd name="connsiteY92" fmla="*/ 3665222 h 6858000"/>
              <a:gd name="connsiteX93" fmla="*/ 342621 w 5734864"/>
              <a:gd name="connsiteY93" fmla="*/ 3700804 h 6858000"/>
              <a:gd name="connsiteX94" fmla="*/ 341514 w 5734864"/>
              <a:gd name="connsiteY94" fmla="*/ 3734774 h 6858000"/>
              <a:gd name="connsiteX95" fmla="*/ 340607 w 5734864"/>
              <a:gd name="connsiteY95" fmla="*/ 3785153 h 6858000"/>
              <a:gd name="connsiteX96" fmla="*/ 340707 w 5734864"/>
              <a:gd name="connsiteY96" fmla="*/ 3788177 h 6858000"/>
              <a:gd name="connsiteX97" fmla="*/ 340361 w 5734864"/>
              <a:gd name="connsiteY97" fmla="*/ 3798803 h 6858000"/>
              <a:gd name="connsiteX98" fmla="*/ 339642 w 5734864"/>
              <a:gd name="connsiteY98" fmla="*/ 3838750 h 6858000"/>
              <a:gd name="connsiteX99" fmla="*/ 360295 w 5734864"/>
              <a:gd name="connsiteY99" fmla="*/ 4015196 h 6858000"/>
              <a:gd name="connsiteX100" fmla="*/ 339043 w 5734864"/>
              <a:gd name="connsiteY100" fmla="*/ 4052778 h 6858000"/>
              <a:gd name="connsiteX101" fmla="*/ 339343 w 5734864"/>
              <a:gd name="connsiteY101" fmla="*/ 4096257 h 6858000"/>
              <a:gd name="connsiteX102" fmla="*/ 340786 w 5734864"/>
              <a:gd name="connsiteY102" fmla="*/ 4321136 h 6858000"/>
              <a:gd name="connsiteX103" fmla="*/ 343158 w 5734864"/>
              <a:gd name="connsiteY103" fmla="*/ 4429174 h 6858000"/>
              <a:gd name="connsiteX104" fmla="*/ 334599 w 5734864"/>
              <a:gd name="connsiteY104" fmla="*/ 4449938 h 6858000"/>
              <a:gd name="connsiteX105" fmla="*/ 332890 w 5734864"/>
              <a:gd name="connsiteY105" fmla="*/ 4453515 h 6858000"/>
              <a:gd name="connsiteX106" fmla="*/ 331105 w 5734864"/>
              <a:gd name="connsiteY106" fmla="*/ 4467941 h 6858000"/>
              <a:gd name="connsiteX107" fmla="*/ 324289 w 5734864"/>
              <a:gd name="connsiteY107" fmla="*/ 4471861 h 6858000"/>
              <a:gd name="connsiteX108" fmla="*/ 317079 w 5734864"/>
              <a:gd name="connsiteY108" fmla="*/ 4493468 h 6858000"/>
              <a:gd name="connsiteX109" fmla="*/ 315557 w 5734864"/>
              <a:gd name="connsiteY109" fmla="*/ 4520067 h 6858000"/>
              <a:gd name="connsiteX110" fmla="*/ 315240 w 5734864"/>
              <a:gd name="connsiteY110" fmla="*/ 4536872 h 6858000"/>
              <a:gd name="connsiteX111" fmla="*/ 316200 w 5734864"/>
              <a:gd name="connsiteY111" fmla="*/ 4538297 h 6858000"/>
              <a:gd name="connsiteX112" fmla="*/ 317507 w 5734864"/>
              <a:gd name="connsiteY112" fmla="*/ 4547582 h 6858000"/>
              <a:gd name="connsiteX113" fmla="*/ 323078 w 5734864"/>
              <a:gd name="connsiteY113" fmla="*/ 4592102 h 6858000"/>
              <a:gd name="connsiteX114" fmla="*/ 328722 w 5734864"/>
              <a:gd name="connsiteY114" fmla="*/ 4667914 h 6858000"/>
              <a:gd name="connsiteX115" fmla="*/ 335597 w 5734864"/>
              <a:gd name="connsiteY115" fmla="*/ 4695035 h 6858000"/>
              <a:gd name="connsiteX116" fmla="*/ 339485 w 5734864"/>
              <a:gd name="connsiteY116" fmla="*/ 4695979 h 6858000"/>
              <a:gd name="connsiteX117" fmla="*/ 341089 w 5734864"/>
              <a:gd name="connsiteY117" fmla="*/ 4704268 h 6858000"/>
              <a:gd name="connsiteX118" fmla="*/ 342177 w 5734864"/>
              <a:gd name="connsiteY118" fmla="*/ 4706060 h 6858000"/>
              <a:gd name="connsiteX119" fmla="*/ 347751 w 5734864"/>
              <a:gd name="connsiteY119" fmla="*/ 4716754 h 6858000"/>
              <a:gd name="connsiteX120" fmla="*/ 344125 w 5734864"/>
              <a:gd name="connsiteY120" fmla="*/ 4764669 h 6858000"/>
              <a:gd name="connsiteX121" fmla="*/ 340188 w 5734864"/>
              <a:gd name="connsiteY121" fmla="*/ 4779386 h 6858000"/>
              <a:gd name="connsiteX122" fmla="*/ 335146 w 5734864"/>
              <a:gd name="connsiteY122" fmla="*/ 4787491 h 6858000"/>
              <a:gd name="connsiteX123" fmla="*/ 319124 w 5734864"/>
              <a:gd name="connsiteY123" fmla="*/ 4843514 h 6858000"/>
              <a:gd name="connsiteX124" fmla="*/ 305956 w 5734864"/>
              <a:gd name="connsiteY124" fmla="*/ 4881505 h 6858000"/>
              <a:gd name="connsiteX125" fmla="*/ 301062 w 5734864"/>
              <a:gd name="connsiteY125" fmla="*/ 4889332 h 6858000"/>
              <a:gd name="connsiteX126" fmla="*/ 302141 w 5734864"/>
              <a:gd name="connsiteY126" fmla="*/ 4899400 h 6858000"/>
              <a:gd name="connsiteX127" fmla="*/ 304424 w 5734864"/>
              <a:gd name="connsiteY127" fmla="*/ 4902664 h 6858000"/>
              <a:gd name="connsiteX128" fmla="*/ 293123 w 5734864"/>
              <a:gd name="connsiteY128" fmla="*/ 4932769 h 6858000"/>
              <a:gd name="connsiteX129" fmla="*/ 292275 w 5734864"/>
              <a:gd name="connsiteY129" fmla="*/ 4936482 h 6858000"/>
              <a:gd name="connsiteX130" fmla="*/ 288304 w 5734864"/>
              <a:gd name="connsiteY130" fmla="*/ 4962325 h 6858000"/>
              <a:gd name="connsiteX131" fmla="*/ 287420 w 5734864"/>
              <a:gd name="connsiteY131" fmla="*/ 5042193 h 6858000"/>
              <a:gd name="connsiteX132" fmla="*/ 287020 w 5734864"/>
              <a:gd name="connsiteY132" fmla="*/ 5065655 h 6858000"/>
              <a:gd name="connsiteX133" fmla="*/ 288488 w 5734864"/>
              <a:gd name="connsiteY133" fmla="*/ 5082216 h 6858000"/>
              <a:gd name="connsiteX134" fmla="*/ 282763 w 5734864"/>
              <a:gd name="connsiteY134" fmla="*/ 5127114 h 6858000"/>
              <a:gd name="connsiteX135" fmla="*/ 269316 w 5734864"/>
              <a:gd name="connsiteY135" fmla="*/ 5202682 h 6858000"/>
              <a:gd name="connsiteX136" fmla="*/ 269174 w 5734864"/>
              <a:gd name="connsiteY136" fmla="*/ 5230835 h 6858000"/>
              <a:gd name="connsiteX137" fmla="*/ 272679 w 5734864"/>
              <a:gd name="connsiteY137" fmla="*/ 5232660 h 6858000"/>
              <a:gd name="connsiteX138" fmla="*/ 272160 w 5734864"/>
              <a:gd name="connsiteY138" fmla="*/ 5241150 h 6858000"/>
              <a:gd name="connsiteX139" fmla="*/ 272760 w 5734864"/>
              <a:gd name="connsiteY139" fmla="*/ 5243156 h 6858000"/>
              <a:gd name="connsiteX140" fmla="*/ 275462 w 5734864"/>
              <a:gd name="connsiteY140" fmla="*/ 5254919 h 6858000"/>
              <a:gd name="connsiteX141" fmla="*/ 262897 w 5734864"/>
              <a:gd name="connsiteY141" fmla="*/ 5286259 h 6858000"/>
              <a:gd name="connsiteX142" fmla="*/ 252761 w 5734864"/>
              <a:gd name="connsiteY142" fmla="*/ 5357801 h 6858000"/>
              <a:gd name="connsiteX143" fmla="*/ 242360 w 5734864"/>
              <a:gd name="connsiteY143" fmla="*/ 5460080 h 6858000"/>
              <a:gd name="connsiteX144" fmla="*/ 229880 w 5734864"/>
              <a:gd name="connsiteY144" fmla="*/ 5539714 h 6858000"/>
              <a:gd name="connsiteX145" fmla="*/ 204283 w 5734864"/>
              <a:gd name="connsiteY145" fmla="*/ 5639080 h 6858000"/>
              <a:gd name="connsiteX146" fmla="*/ 198948 w 5734864"/>
              <a:gd name="connsiteY146" fmla="*/ 5710958 h 6858000"/>
              <a:gd name="connsiteX147" fmla="*/ 192367 w 5734864"/>
              <a:gd name="connsiteY147" fmla="*/ 5719859 h 6858000"/>
              <a:gd name="connsiteX148" fmla="*/ 188035 w 5734864"/>
              <a:gd name="connsiteY148" fmla="*/ 5729935 h 6858000"/>
              <a:gd name="connsiteX149" fmla="*/ 188428 w 5734864"/>
              <a:gd name="connsiteY149" fmla="*/ 5731182 h 6858000"/>
              <a:gd name="connsiteX150" fmla="*/ 181635 w 5734864"/>
              <a:gd name="connsiteY150" fmla="*/ 5753538 h 6858000"/>
              <a:gd name="connsiteX151" fmla="*/ 169744 w 5734864"/>
              <a:gd name="connsiteY151" fmla="*/ 5796307 h 6858000"/>
              <a:gd name="connsiteX152" fmla="*/ 170351 w 5734864"/>
              <a:gd name="connsiteY152" fmla="*/ 5796644 h 6858000"/>
              <a:gd name="connsiteX153" fmla="*/ 171559 w 5734864"/>
              <a:gd name="connsiteY153" fmla="*/ 5803435 h 6858000"/>
              <a:gd name="connsiteX154" fmla="*/ 172284 w 5734864"/>
              <a:gd name="connsiteY154" fmla="*/ 5816391 h 6858000"/>
              <a:gd name="connsiteX155" fmla="*/ 182542 w 5734864"/>
              <a:gd name="connsiteY155" fmla="*/ 5846382 h 6858000"/>
              <a:gd name="connsiteX156" fmla="*/ 175877 w 5734864"/>
              <a:gd name="connsiteY156" fmla="*/ 5871336 h 6858000"/>
              <a:gd name="connsiteX157" fmla="*/ 174910 w 5734864"/>
              <a:gd name="connsiteY157" fmla="*/ 5876376 h 6858000"/>
              <a:gd name="connsiteX158" fmla="*/ 175047 w 5734864"/>
              <a:gd name="connsiteY158" fmla="*/ 5876483 h 6858000"/>
              <a:gd name="connsiteX159" fmla="*/ 174335 w 5734864"/>
              <a:gd name="connsiteY159" fmla="*/ 5881814 h 6858000"/>
              <a:gd name="connsiteX160" fmla="*/ 171273 w 5734864"/>
              <a:gd name="connsiteY160" fmla="*/ 5895339 h 6858000"/>
              <a:gd name="connsiteX161" fmla="*/ 171658 w 5734864"/>
              <a:gd name="connsiteY161" fmla="*/ 5898749 h 6858000"/>
              <a:gd name="connsiteX162" fmla="*/ 174658 w 5734864"/>
              <a:gd name="connsiteY162" fmla="*/ 5919558 h 6858000"/>
              <a:gd name="connsiteX163" fmla="*/ 169099 w 5734864"/>
              <a:gd name="connsiteY163" fmla="*/ 5984417 h 6858000"/>
              <a:gd name="connsiteX164" fmla="*/ 162007 w 5734864"/>
              <a:gd name="connsiteY164" fmla="*/ 6049043 h 6858000"/>
              <a:gd name="connsiteX165" fmla="*/ 156875 w 5734864"/>
              <a:gd name="connsiteY165" fmla="*/ 6114000 h 6858000"/>
              <a:gd name="connsiteX166" fmla="*/ 165441 w 5734864"/>
              <a:gd name="connsiteY166" fmla="*/ 6146938 h 6858000"/>
              <a:gd name="connsiteX167" fmla="*/ 165177 w 5734864"/>
              <a:gd name="connsiteY167" fmla="*/ 6150658 h 6858000"/>
              <a:gd name="connsiteX168" fmla="*/ 161772 w 5734864"/>
              <a:gd name="connsiteY168" fmla="*/ 6160011 h 6858000"/>
              <a:gd name="connsiteX169" fmla="*/ 160051 w 5734864"/>
              <a:gd name="connsiteY169" fmla="*/ 6163393 h 6858000"/>
              <a:gd name="connsiteX170" fmla="*/ 158473 w 5734864"/>
              <a:gd name="connsiteY170" fmla="*/ 6168628 h 6858000"/>
              <a:gd name="connsiteX171" fmla="*/ 158573 w 5734864"/>
              <a:gd name="connsiteY171" fmla="*/ 6168799 h 6858000"/>
              <a:gd name="connsiteX172" fmla="*/ 146463 w 5734864"/>
              <a:gd name="connsiteY172" fmla="*/ 6196671 h 6858000"/>
              <a:gd name="connsiteX173" fmla="*/ 150209 w 5734864"/>
              <a:gd name="connsiteY173" fmla="*/ 6232365 h 6858000"/>
              <a:gd name="connsiteX174" fmla="*/ 148544 w 5734864"/>
              <a:gd name="connsiteY174" fmla="*/ 6246162 h 6858000"/>
              <a:gd name="connsiteX175" fmla="*/ 148403 w 5734864"/>
              <a:gd name="connsiteY175" fmla="*/ 6253754 h 6858000"/>
              <a:gd name="connsiteX176" fmla="*/ 138880 w 5734864"/>
              <a:gd name="connsiteY176" fmla="*/ 6276449 h 6858000"/>
              <a:gd name="connsiteX177" fmla="*/ 138683 w 5734864"/>
              <a:gd name="connsiteY177" fmla="*/ 6279721 h 6858000"/>
              <a:gd name="connsiteX178" fmla="*/ 130721 w 5734864"/>
              <a:gd name="connsiteY178" fmla="*/ 6293675 h 6858000"/>
              <a:gd name="connsiteX179" fmla="*/ 120717 w 5734864"/>
              <a:gd name="connsiteY179" fmla="*/ 6313967 h 6858000"/>
              <a:gd name="connsiteX180" fmla="*/ 120841 w 5734864"/>
              <a:gd name="connsiteY180" fmla="*/ 6315437 h 6858000"/>
              <a:gd name="connsiteX181" fmla="*/ 115208 w 5734864"/>
              <a:gd name="connsiteY181" fmla="*/ 6324024 h 6858000"/>
              <a:gd name="connsiteX182" fmla="*/ 101217 w 5734864"/>
              <a:gd name="connsiteY182" fmla="*/ 6365923 h 6858000"/>
              <a:gd name="connsiteX183" fmla="*/ 74946 w 5734864"/>
              <a:gd name="connsiteY183" fmla="*/ 6556817 h 6858000"/>
              <a:gd name="connsiteX184" fmla="*/ 16001 w 5734864"/>
              <a:gd name="connsiteY184" fmla="*/ 6808678 h 6858000"/>
              <a:gd name="connsiteX185" fmla="*/ 0 w 5734864"/>
              <a:gd name="connsiteY185" fmla="*/ 6858000 h 6858000"/>
              <a:gd name="connsiteX186" fmla="*/ 5734864 w 5734864"/>
              <a:gd name="connsiteY186" fmla="*/ 6858000 h 6858000"/>
              <a:gd name="connsiteX187" fmla="*/ 5734864 w 5734864"/>
              <a:gd name="connsiteY18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</a:cxnLst>
            <a:rect l="l" t="t" r="r" b="b"/>
            <a:pathLst>
              <a:path w="5734864" h="6858000">
                <a:moveTo>
                  <a:pt x="5734864" y="0"/>
                </a:moveTo>
                <a:lnTo>
                  <a:pt x="771611" y="0"/>
                </a:lnTo>
                <a:cubicBezTo>
                  <a:pt x="771634" y="16369"/>
                  <a:pt x="771656" y="32739"/>
                  <a:pt x="771679" y="49108"/>
                </a:cubicBezTo>
                <a:cubicBezTo>
                  <a:pt x="775201" y="55622"/>
                  <a:pt x="788724" y="196721"/>
                  <a:pt x="794248" y="200968"/>
                </a:cubicBezTo>
                <a:lnTo>
                  <a:pt x="801749" y="414071"/>
                </a:lnTo>
                <a:cubicBezTo>
                  <a:pt x="807329" y="440933"/>
                  <a:pt x="835107" y="598697"/>
                  <a:pt x="818548" y="585467"/>
                </a:cubicBezTo>
                <a:cubicBezTo>
                  <a:pt x="856197" y="664140"/>
                  <a:pt x="837895" y="708473"/>
                  <a:pt x="857476" y="800623"/>
                </a:cubicBezTo>
                <a:cubicBezTo>
                  <a:pt x="822401" y="857344"/>
                  <a:pt x="855723" y="824571"/>
                  <a:pt x="851083" y="878903"/>
                </a:cubicBezTo>
                <a:cubicBezTo>
                  <a:pt x="884811" y="859448"/>
                  <a:pt x="834648" y="946397"/>
                  <a:pt x="873564" y="943826"/>
                </a:cubicBezTo>
                <a:cubicBezTo>
                  <a:pt x="871487" y="953795"/>
                  <a:pt x="868248" y="963533"/>
                  <a:pt x="864705" y="973328"/>
                </a:cubicBezTo>
                <a:lnTo>
                  <a:pt x="862869" y="978457"/>
                </a:lnTo>
                <a:lnTo>
                  <a:pt x="862233" y="998041"/>
                </a:lnTo>
                <a:lnTo>
                  <a:pt x="853665" y="1004750"/>
                </a:lnTo>
                <a:lnTo>
                  <a:pt x="847865" y="1070795"/>
                </a:lnTo>
                <a:cubicBezTo>
                  <a:pt x="870234" y="1110486"/>
                  <a:pt x="833172" y="1190441"/>
                  <a:pt x="862786" y="1238994"/>
                </a:cubicBezTo>
                <a:cubicBezTo>
                  <a:pt x="864699" y="1290599"/>
                  <a:pt x="860615" y="1347716"/>
                  <a:pt x="859345" y="1380427"/>
                </a:cubicBezTo>
                <a:cubicBezTo>
                  <a:pt x="845703" y="1396391"/>
                  <a:pt x="873184" y="1435525"/>
                  <a:pt x="855172" y="1435262"/>
                </a:cubicBezTo>
                <a:lnTo>
                  <a:pt x="860494" y="1453861"/>
                </a:lnTo>
                <a:lnTo>
                  <a:pt x="853731" y="1467047"/>
                </a:lnTo>
                <a:cubicBezTo>
                  <a:pt x="846549" y="1480528"/>
                  <a:pt x="841728" y="1491093"/>
                  <a:pt x="845847" y="1502307"/>
                </a:cubicBezTo>
                <a:lnTo>
                  <a:pt x="817613" y="1565166"/>
                </a:lnTo>
                <a:cubicBezTo>
                  <a:pt x="805468" y="1557258"/>
                  <a:pt x="816534" y="1596564"/>
                  <a:pt x="804223" y="1601941"/>
                </a:cubicBezTo>
                <a:cubicBezTo>
                  <a:pt x="794287" y="1604654"/>
                  <a:pt x="795328" y="1617209"/>
                  <a:pt x="791773" y="1627005"/>
                </a:cubicBezTo>
                <a:cubicBezTo>
                  <a:pt x="781684" y="1634393"/>
                  <a:pt x="772978" y="1683187"/>
                  <a:pt x="774645" y="1699922"/>
                </a:cubicBezTo>
                <a:cubicBezTo>
                  <a:pt x="785341" y="1746767"/>
                  <a:pt x="744845" y="1787099"/>
                  <a:pt x="752343" y="1824604"/>
                </a:cubicBezTo>
                <a:cubicBezTo>
                  <a:pt x="751502" y="1834578"/>
                  <a:pt x="749297" y="1842929"/>
                  <a:pt x="746254" y="1850222"/>
                </a:cubicBezTo>
                <a:lnTo>
                  <a:pt x="728600" y="1869603"/>
                </a:lnTo>
                <a:lnTo>
                  <a:pt x="724396" y="1883104"/>
                </a:lnTo>
                <a:lnTo>
                  <a:pt x="722165" y="1885924"/>
                </a:lnTo>
                <a:lnTo>
                  <a:pt x="721338" y="1887123"/>
                </a:lnTo>
                <a:lnTo>
                  <a:pt x="714840" y="1902274"/>
                </a:lnTo>
                <a:lnTo>
                  <a:pt x="722847" y="1929891"/>
                </a:lnTo>
                <a:lnTo>
                  <a:pt x="714660" y="1982709"/>
                </a:lnTo>
                <a:cubicBezTo>
                  <a:pt x="727725" y="2006201"/>
                  <a:pt x="714739" y="1997091"/>
                  <a:pt x="710759" y="2013010"/>
                </a:cubicBezTo>
                <a:cubicBezTo>
                  <a:pt x="707970" y="2027531"/>
                  <a:pt x="700788" y="2054714"/>
                  <a:pt x="697927" y="2069833"/>
                </a:cubicBezTo>
                <a:cubicBezTo>
                  <a:pt x="685211" y="2080229"/>
                  <a:pt x="698762" y="2088241"/>
                  <a:pt x="693594" y="2103731"/>
                </a:cubicBezTo>
                <a:cubicBezTo>
                  <a:pt x="688481" y="2110649"/>
                  <a:pt x="687183" y="2115973"/>
                  <a:pt x="691109" y="2124027"/>
                </a:cubicBezTo>
                <a:cubicBezTo>
                  <a:pt x="666413" y="2155740"/>
                  <a:pt x="688031" y="2144874"/>
                  <a:pt x="676593" y="2176182"/>
                </a:cubicBezTo>
                <a:cubicBezTo>
                  <a:pt x="665190" y="2202944"/>
                  <a:pt x="656416" y="2233857"/>
                  <a:pt x="633227" y="2258036"/>
                </a:cubicBezTo>
                <a:cubicBezTo>
                  <a:pt x="626930" y="2262191"/>
                  <a:pt x="623498" y="2274069"/>
                  <a:pt x="625564" y="2284567"/>
                </a:cubicBezTo>
                <a:cubicBezTo>
                  <a:pt x="625918" y="2286374"/>
                  <a:pt x="626427" y="2288071"/>
                  <a:pt x="627074" y="2289605"/>
                </a:cubicBezTo>
                <a:cubicBezTo>
                  <a:pt x="619029" y="2296628"/>
                  <a:pt x="616453" y="2303188"/>
                  <a:pt x="614574" y="2308717"/>
                </a:cubicBezTo>
                <a:lnTo>
                  <a:pt x="606890" y="2320662"/>
                </a:lnTo>
                <a:lnTo>
                  <a:pt x="605558" y="2327897"/>
                </a:lnTo>
                <a:lnTo>
                  <a:pt x="602202" y="2357749"/>
                </a:lnTo>
                <a:lnTo>
                  <a:pt x="600213" y="2364905"/>
                </a:lnTo>
                <a:lnTo>
                  <a:pt x="597160" y="2388351"/>
                </a:lnTo>
                <a:lnTo>
                  <a:pt x="597982" y="2402296"/>
                </a:lnTo>
                <a:lnTo>
                  <a:pt x="593150" y="2420015"/>
                </a:lnTo>
                <a:cubicBezTo>
                  <a:pt x="593044" y="2420926"/>
                  <a:pt x="592939" y="2421838"/>
                  <a:pt x="592833" y="2422749"/>
                </a:cubicBezTo>
                <a:lnTo>
                  <a:pt x="594479" y="2426002"/>
                </a:lnTo>
                <a:cubicBezTo>
                  <a:pt x="594168" y="2427683"/>
                  <a:pt x="593118" y="2429721"/>
                  <a:pt x="591963" y="2431950"/>
                </a:cubicBezTo>
                <a:cubicBezTo>
                  <a:pt x="591823" y="2432599"/>
                  <a:pt x="591684" y="2433248"/>
                  <a:pt x="591544" y="2433897"/>
                </a:cubicBezTo>
                <a:lnTo>
                  <a:pt x="589519" y="2451398"/>
                </a:lnTo>
                <a:cubicBezTo>
                  <a:pt x="589692" y="2452777"/>
                  <a:pt x="589864" y="2454157"/>
                  <a:pt x="590037" y="2455536"/>
                </a:cubicBezTo>
                <a:lnTo>
                  <a:pt x="588179" y="2462981"/>
                </a:lnTo>
                <a:lnTo>
                  <a:pt x="583434" y="2503991"/>
                </a:lnTo>
                <a:cubicBezTo>
                  <a:pt x="576530" y="2566058"/>
                  <a:pt x="570433" y="2625224"/>
                  <a:pt x="567942" y="2652936"/>
                </a:cubicBezTo>
                <a:cubicBezTo>
                  <a:pt x="570864" y="2658290"/>
                  <a:pt x="572739" y="2664095"/>
                  <a:pt x="573869" y="2670188"/>
                </a:cubicBezTo>
                <a:lnTo>
                  <a:pt x="575243" y="2688114"/>
                </a:lnTo>
                <a:lnTo>
                  <a:pt x="573824" y="2689856"/>
                </a:lnTo>
                <a:cubicBezTo>
                  <a:pt x="569972" y="2698471"/>
                  <a:pt x="569572" y="2704494"/>
                  <a:pt x="570699" y="2709353"/>
                </a:cubicBezTo>
                <a:lnTo>
                  <a:pt x="573192" y="2714527"/>
                </a:lnTo>
                <a:cubicBezTo>
                  <a:pt x="572809" y="2719080"/>
                  <a:pt x="572427" y="2723634"/>
                  <a:pt x="572044" y="2728187"/>
                </a:cubicBezTo>
                <a:cubicBezTo>
                  <a:pt x="572184" y="2737412"/>
                  <a:pt x="572325" y="2746638"/>
                  <a:pt x="572465" y="2755863"/>
                </a:cubicBezTo>
                <a:lnTo>
                  <a:pt x="570028" y="2760324"/>
                </a:lnTo>
                <a:lnTo>
                  <a:pt x="566748" y="2800948"/>
                </a:lnTo>
                <a:lnTo>
                  <a:pt x="565509" y="2801167"/>
                </a:lnTo>
                <a:cubicBezTo>
                  <a:pt x="562655" y="2802587"/>
                  <a:pt x="560408" y="2805381"/>
                  <a:pt x="559367" y="2811129"/>
                </a:cubicBezTo>
                <a:cubicBezTo>
                  <a:pt x="543471" y="2797318"/>
                  <a:pt x="552020" y="2812773"/>
                  <a:pt x="550354" y="2830949"/>
                </a:cubicBezTo>
                <a:cubicBezTo>
                  <a:pt x="525292" y="2813553"/>
                  <a:pt x="531129" y="2868192"/>
                  <a:pt x="514795" y="2872433"/>
                </a:cubicBezTo>
                <a:lnTo>
                  <a:pt x="509875" y="2923099"/>
                </a:lnTo>
                <a:lnTo>
                  <a:pt x="509577" y="2923197"/>
                </a:lnTo>
                <a:cubicBezTo>
                  <a:pt x="508704" y="2924865"/>
                  <a:pt x="508038" y="2927556"/>
                  <a:pt x="507597" y="2931868"/>
                </a:cubicBezTo>
                <a:cubicBezTo>
                  <a:pt x="507524" y="2934019"/>
                  <a:pt x="507452" y="2936171"/>
                  <a:pt x="507379" y="2938322"/>
                </a:cubicBezTo>
                <a:lnTo>
                  <a:pt x="504725" y="2954519"/>
                </a:lnTo>
                <a:lnTo>
                  <a:pt x="502018" y="2959643"/>
                </a:lnTo>
                <a:lnTo>
                  <a:pt x="498360" y="2961019"/>
                </a:lnTo>
                <a:lnTo>
                  <a:pt x="498483" y="2962590"/>
                </a:lnTo>
                <a:cubicBezTo>
                  <a:pt x="502388" y="2975027"/>
                  <a:pt x="510202" y="2980016"/>
                  <a:pt x="484403" y="2990538"/>
                </a:cubicBezTo>
                <a:cubicBezTo>
                  <a:pt x="489425" y="3018352"/>
                  <a:pt x="474337" y="3021029"/>
                  <a:pt x="463075" y="3055956"/>
                </a:cubicBezTo>
                <a:cubicBezTo>
                  <a:pt x="469487" y="3072485"/>
                  <a:pt x="464165" y="3083955"/>
                  <a:pt x="455013" y="3094482"/>
                </a:cubicBezTo>
                <a:cubicBezTo>
                  <a:pt x="453131" y="3130054"/>
                  <a:pt x="437643" y="3160106"/>
                  <a:pt x="428391" y="3198850"/>
                </a:cubicBezTo>
                <a:lnTo>
                  <a:pt x="401440" y="3307560"/>
                </a:lnTo>
                <a:lnTo>
                  <a:pt x="386076" y="3373943"/>
                </a:lnTo>
                <a:cubicBezTo>
                  <a:pt x="386236" y="3376061"/>
                  <a:pt x="380537" y="3378856"/>
                  <a:pt x="374726" y="3381364"/>
                </a:cubicBezTo>
                <a:lnTo>
                  <a:pt x="369145" y="3383729"/>
                </a:lnTo>
                <a:lnTo>
                  <a:pt x="364294" y="3414159"/>
                </a:lnTo>
                <a:lnTo>
                  <a:pt x="366450" y="3436925"/>
                </a:lnTo>
                <a:lnTo>
                  <a:pt x="351743" y="3521619"/>
                </a:lnTo>
                <a:lnTo>
                  <a:pt x="345784" y="3603757"/>
                </a:lnTo>
                <a:cubicBezTo>
                  <a:pt x="345255" y="3619979"/>
                  <a:pt x="344727" y="3636202"/>
                  <a:pt x="344198" y="3652424"/>
                </a:cubicBezTo>
                <a:lnTo>
                  <a:pt x="352450" y="3665222"/>
                </a:lnTo>
                <a:lnTo>
                  <a:pt x="342621" y="3700804"/>
                </a:lnTo>
                <a:lnTo>
                  <a:pt x="341514" y="3734774"/>
                </a:lnTo>
                <a:cubicBezTo>
                  <a:pt x="341212" y="3751567"/>
                  <a:pt x="340909" y="3768360"/>
                  <a:pt x="340607" y="3785153"/>
                </a:cubicBezTo>
                <a:cubicBezTo>
                  <a:pt x="340640" y="3786161"/>
                  <a:pt x="340674" y="3787169"/>
                  <a:pt x="340707" y="3788177"/>
                </a:cubicBezTo>
                <a:cubicBezTo>
                  <a:pt x="340592" y="3791719"/>
                  <a:pt x="340476" y="3795261"/>
                  <a:pt x="340361" y="3798803"/>
                </a:cubicBezTo>
                <a:cubicBezTo>
                  <a:pt x="340121" y="3812119"/>
                  <a:pt x="339882" y="3825434"/>
                  <a:pt x="339642" y="3838750"/>
                </a:cubicBezTo>
                <a:cubicBezTo>
                  <a:pt x="337363" y="3949044"/>
                  <a:pt x="361794" y="3960437"/>
                  <a:pt x="360295" y="4015196"/>
                </a:cubicBezTo>
                <a:lnTo>
                  <a:pt x="339043" y="4052778"/>
                </a:lnTo>
                <a:lnTo>
                  <a:pt x="339343" y="4096257"/>
                </a:lnTo>
                <a:cubicBezTo>
                  <a:pt x="362058" y="4159145"/>
                  <a:pt x="332404" y="4250479"/>
                  <a:pt x="340786" y="4321136"/>
                </a:cubicBezTo>
                <a:cubicBezTo>
                  <a:pt x="341421" y="4376624"/>
                  <a:pt x="344189" y="4407708"/>
                  <a:pt x="343158" y="4429174"/>
                </a:cubicBezTo>
                <a:cubicBezTo>
                  <a:pt x="340948" y="4436304"/>
                  <a:pt x="337887" y="4443121"/>
                  <a:pt x="334599" y="4449938"/>
                </a:cubicBezTo>
                <a:lnTo>
                  <a:pt x="332890" y="4453515"/>
                </a:lnTo>
                <a:lnTo>
                  <a:pt x="331105" y="4467941"/>
                </a:lnTo>
                <a:lnTo>
                  <a:pt x="324289" y="4471861"/>
                </a:lnTo>
                <a:lnTo>
                  <a:pt x="317079" y="4493468"/>
                </a:lnTo>
                <a:cubicBezTo>
                  <a:pt x="315353" y="4501584"/>
                  <a:pt x="314639" y="4510343"/>
                  <a:pt x="315557" y="4520067"/>
                </a:cubicBezTo>
                <a:cubicBezTo>
                  <a:pt x="315451" y="4525669"/>
                  <a:pt x="315346" y="4531270"/>
                  <a:pt x="315240" y="4536872"/>
                </a:cubicBezTo>
                <a:lnTo>
                  <a:pt x="316200" y="4538297"/>
                </a:lnTo>
                <a:cubicBezTo>
                  <a:pt x="316738" y="4541182"/>
                  <a:pt x="316785" y="4544563"/>
                  <a:pt x="317507" y="4547582"/>
                </a:cubicBezTo>
                <a:cubicBezTo>
                  <a:pt x="322716" y="4552468"/>
                  <a:pt x="324912" y="4582137"/>
                  <a:pt x="323078" y="4592102"/>
                </a:cubicBezTo>
                <a:cubicBezTo>
                  <a:pt x="314597" y="4619728"/>
                  <a:pt x="334923" y="4645745"/>
                  <a:pt x="328722" y="4667914"/>
                </a:cubicBezTo>
                <a:cubicBezTo>
                  <a:pt x="330810" y="4685069"/>
                  <a:pt x="333803" y="4690356"/>
                  <a:pt x="335597" y="4695035"/>
                </a:cubicBezTo>
                <a:lnTo>
                  <a:pt x="339485" y="4695979"/>
                </a:lnTo>
                <a:lnTo>
                  <a:pt x="341089" y="4704268"/>
                </a:lnTo>
                <a:lnTo>
                  <a:pt x="342177" y="4706060"/>
                </a:lnTo>
                <a:cubicBezTo>
                  <a:pt x="344268" y="4709474"/>
                  <a:pt x="346234" y="4712931"/>
                  <a:pt x="347751" y="4716754"/>
                </a:cubicBezTo>
                <a:lnTo>
                  <a:pt x="344125" y="4764669"/>
                </a:lnTo>
                <a:lnTo>
                  <a:pt x="340188" y="4779386"/>
                </a:lnTo>
                <a:lnTo>
                  <a:pt x="335146" y="4787491"/>
                </a:lnTo>
                <a:lnTo>
                  <a:pt x="319124" y="4843514"/>
                </a:lnTo>
                <a:lnTo>
                  <a:pt x="305956" y="4881505"/>
                </a:lnTo>
                <a:lnTo>
                  <a:pt x="301062" y="4889332"/>
                </a:lnTo>
                <a:lnTo>
                  <a:pt x="302141" y="4899400"/>
                </a:lnTo>
                <a:cubicBezTo>
                  <a:pt x="302767" y="4900706"/>
                  <a:pt x="303536" y="4901803"/>
                  <a:pt x="304424" y="4902664"/>
                </a:cubicBezTo>
                <a:lnTo>
                  <a:pt x="293123" y="4932769"/>
                </a:lnTo>
                <a:lnTo>
                  <a:pt x="292275" y="4936482"/>
                </a:lnTo>
                <a:lnTo>
                  <a:pt x="288304" y="4962325"/>
                </a:lnTo>
                <a:cubicBezTo>
                  <a:pt x="288009" y="4988948"/>
                  <a:pt x="287715" y="5015570"/>
                  <a:pt x="287420" y="5042193"/>
                </a:cubicBezTo>
                <a:cubicBezTo>
                  <a:pt x="295373" y="5039737"/>
                  <a:pt x="281659" y="5060438"/>
                  <a:pt x="287020" y="5065655"/>
                </a:cubicBezTo>
                <a:cubicBezTo>
                  <a:pt x="291675" y="5068928"/>
                  <a:pt x="288601" y="5075970"/>
                  <a:pt x="288488" y="5082216"/>
                </a:cubicBezTo>
                <a:cubicBezTo>
                  <a:pt x="292282" y="5088207"/>
                  <a:pt x="287008" y="5117775"/>
                  <a:pt x="282763" y="5127114"/>
                </a:cubicBezTo>
                <a:cubicBezTo>
                  <a:pt x="267723" y="5152218"/>
                  <a:pt x="280799" y="5182399"/>
                  <a:pt x="269316" y="5202682"/>
                </a:cubicBezTo>
                <a:cubicBezTo>
                  <a:pt x="267050" y="5219969"/>
                  <a:pt x="268614" y="5225841"/>
                  <a:pt x="269174" y="5230835"/>
                </a:cubicBezTo>
                <a:lnTo>
                  <a:pt x="272679" y="5232660"/>
                </a:lnTo>
                <a:lnTo>
                  <a:pt x="272160" y="5241150"/>
                </a:lnTo>
                <a:lnTo>
                  <a:pt x="272760" y="5243156"/>
                </a:lnTo>
                <a:cubicBezTo>
                  <a:pt x="273922" y="5246984"/>
                  <a:pt x="274952" y="5250824"/>
                  <a:pt x="275462" y="5254919"/>
                </a:cubicBezTo>
                <a:cubicBezTo>
                  <a:pt x="258407" y="5258851"/>
                  <a:pt x="276976" y="5290392"/>
                  <a:pt x="262897" y="5286259"/>
                </a:cubicBezTo>
                <a:cubicBezTo>
                  <a:pt x="262724" y="5309439"/>
                  <a:pt x="239612" y="5337531"/>
                  <a:pt x="252761" y="5357801"/>
                </a:cubicBezTo>
                <a:cubicBezTo>
                  <a:pt x="248775" y="5392256"/>
                  <a:pt x="247799" y="5423412"/>
                  <a:pt x="242360" y="5460080"/>
                </a:cubicBezTo>
                <a:cubicBezTo>
                  <a:pt x="232632" y="5488478"/>
                  <a:pt x="242025" y="5519143"/>
                  <a:pt x="229880" y="5539714"/>
                </a:cubicBezTo>
                <a:cubicBezTo>
                  <a:pt x="230558" y="5572454"/>
                  <a:pt x="222150" y="5613340"/>
                  <a:pt x="204283" y="5639080"/>
                </a:cubicBezTo>
                <a:cubicBezTo>
                  <a:pt x="201596" y="5674226"/>
                  <a:pt x="191051" y="5680198"/>
                  <a:pt x="198948" y="5710958"/>
                </a:cubicBezTo>
                <a:cubicBezTo>
                  <a:pt x="196338" y="5713534"/>
                  <a:pt x="194185" y="5716550"/>
                  <a:pt x="192367" y="5719859"/>
                </a:cubicBezTo>
                <a:lnTo>
                  <a:pt x="188035" y="5729935"/>
                </a:lnTo>
                <a:lnTo>
                  <a:pt x="188428" y="5731182"/>
                </a:lnTo>
                <a:lnTo>
                  <a:pt x="181635" y="5753538"/>
                </a:lnTo>
                <a:lnTo>
                  <a:pt x="169744" y="5796307"/>
                </a:lnTo>
                <a:lnTo>
                  <a:pt x="170351" y="5796644"/>
                </a:lnTo>
                <a:cubicBezTo>
                  <a:pt x="171558" y="5797954"/>
                  <a:pt x="172173" y="5799948"/>
                  <a:pt x="171559" y="5803435"/>
                </a:cubicBezTo>
                <a:cubicBezTo>
                  <a:pt x="182664" y="5798231"/>
                  <a:pt x="175075" y="5805646"/>
                  <a:pt x="172284" y="5816391"/>
                </a:cubicBezTo>
                <a:cubicBezTo>
                  <a:pt x="188911" y="5810703"/>
                  <a:pt x="174844" y="5841128"/>
                  <a:pt x="182542" y="5846382"/>
                </a:cubicBezTo>
                <a:cubicBezTo>
                  <a:pt x="180118" y="5854404"/>
                  <a:pt x="177856" y="5862781"/>
                  <a:pt x="175877" y="5871336"/>
                </a:cubicBezTo>
                <a:lnTo>
                  <a:pt x="174910" y="5876376"/>
                </a:lnTo>
                <a:lnTo>
                  <a:pt x="175047" y="5876483"/>
                </a:lnTo>
                <a:cubicBezTo>
                  <a:pt x="175167" y="5877594"/>
                  <a:pt x="174973" y="5879257"/>
                  <a:pt x="174335" y="5881814"/>
                </a:cubicBezTo>
                <a:lnTo>
                  <a:pt x="171273" y="5895339"/>
                </a:lnTo>
                <a:cubicBezTo>
                  <a:pt x="171401" y="5896476"/>
                  <a:pt x="171530" y="5897612"/>
                  <a:pt x="171658" y="5898749"/>
                </a:cubicBezTo>
                <a:lnTo>
                  <a:pt x="174658" y="5919558"/>
                </a:lnTo>
                <a:cubicBezTo>
                  <a:pt x="173958" y="5933601"/>
                  <a:pt x="171208" y="5962838"/>
                  <a:pt x="169099" y="5984417"/>
                </a:cubicBezTo>
                <a:cubicBezTo>
                  <a:pt x="162916" y="6005205"/>
                  <a:pt x="164971" y="6025162"/>
                  <a:pt x="162007" y="6049043"/>
                </a:cubicBezTo>
                <a:cubicBezTo>
                  <a:pt x="150795" y="6073830"/>
                  <a:pt x="160091" y="6088483"/>
                  <a:pt x="156875" y="6114000"/>
                </a:cubicBezTo>
                <a:cubicBezTo>
                  <a:pt x="141597" y="6134477"/>
                  <a:pt x="163381" y="6133378"/>
                  <a:pt x="165441" y="6146938"/>
                </a:cubicBezTo>
                <a:lnTo>
                  <a:pt x="165177" y="6150658"/>
                </a:lnTo>
                <a:lnTo>
                  <a:pt x="161772" y="6160011"/>
                </a:lnTo>
                <a:lnTo>
                  <a:pt x="160051" y="6163393"/>
                </a:lnTo>
                <a:cubicBezTo>
                  <a:pt x="159032" y="6165775"/>
                  <a:pt x="158564" y="6167421"/>
                  <a:pt x="158473" y="6168628"/>
                </a:cubicBezTo>
                <a:cubicBezTo>
                  <a:pt x="158506" y="6168685"/>
                  <a:pt x="158540" y="6168742"/>
                  <a:pt x="158573" y="6168799"/>
                </a:cubicBezTo>
                <a:lnTo>
                  <a:pt x="146463" y="6196671"/>
                </a:lnTo>
                <a:cubicBezTo>
                  <a:pt x="152348" y="6205503"/>
                  <a:pt x="134460" y="6231012"/>
                  <a:pt x="150209" y="6232365"/>
                </a:cubicBezTo>
                <a:cubicBezTo>
                  <a:pt x="145821" y="6242321"/>
                  <a:pt x="137774" y="6246719"/>
                  <a:pt x="148544" y="6246162"/>
                </a:cubicBezTo>
                <a:cubicBezTo>
                  <a:pt x="147378" y="6249522"/>
                  <a:pt x="147566" y="6251866"/>
                  <a:pt x="148403" y="6253754"/>
                </a:cubicBezTo>
                <a:lnTo>
                  <a:pt x="138880" y="6276449"/>
                </a:lnTo>
                <a:cubicBezTo>
                  <a:pt x="138814" y="6277540"/>
                  <a:pt x="138749" y="6278630"/>
                  <a:pt x="138683" y="6279721"/>
                </a:cubicBezTo>
                <a:lnTo>
                  <a:pt x="130721" y="6293675"/>
                </a:lnTo>
                <a:lnTo>
                  <a:pt x="120717" y="6313967"/>
                </a:lnTo>
                <a:cubicBezTo>
                  <a:pt x="120758" y="6314457"/>
                  <a:pt x="120800" y="6314947"/>
                  <a:pt x="120841" y="6315437"/>
                </a:cubicBezTo>
                <a:lnTo>
                  <a:pt x="115208" y="6324024"/>
                </a:lnTo>
                <a:cubicBezTo>
                  <a:pt x="113007" y="6326672"/>
                  <a:pt x="103991" y="6364381"/>
                  <a:pt x="101217" y="6365923"/>
                </a:cubicBezTo>
                <a:lnTo>
                  <a:pt x="74946" y="6556817"/>
                </a:lnTo>
                <a:cubicBezTo>
                  <a:pt x="55357" y="6665926"/>
                  <a:pt x="35695" y="6744075"/>
                  <a:pt x="16001" y="6808678"/>
                </a:cubicBezTo>
                <a:lnTo>
                  <a:pt x="0" y="6858000"/>
                </a:lnTo>
                <a:lnTo>
                  <a:pt x="5734864" y="6858000"/>
                </a:lnTo>
                <a:lnTo>
                  <a:pt x="5734864" y="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A3074A9-0BFD-84C5-1BC8-E8DF9B3C8D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558" y="87219"/>
            <a:ext cx="3940763" cy="3338085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Homologous Structures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155266-7D27-41A3-A65A-CDA0199F1D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962" y="4121253"/>
            <a:ext cx="3827850" cy="1700615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en-US" sz="2400" kern="1200" dirty="0">
                <a:latin typeface="+mn-lt"/>
                <a:ea typeface="+mn-ea"/>
                <a:cs typeface="+mn-cs"/>
              </a:rPr>
              <a:t>A</a:t>
            </a:r>
            <a:r>
              <a:rPr lang="en-US" sz="2400" b="0" i="0" kern="1200" dirty="0">
                <a:effectLst/>
                <a:latin typeface="+mn-lt"/>
                <a:ea typeface="+mn-ea"/>
                <a:cs typeface="+mn-cs"/>
              </a:rPr>
              <a:t> body part or organ that shares a common ancestry across different organisms.</a:t>
            </a:r>
            <a:r>
              <a:rPr lang="en-US" sz="2400" dirty="0"/>
              <a:t> Although they may perform different functions. </a:t>
            </a:r>
            <a:endParaRPr lang="en-US" sz="2400" kern="1200" dirty="0">
              <a:latin typeface="+mn-lt"/>
              <a:ea typeface="+mn-ea"/>
              <a:cs typeface="+mn-cs"/>
            </a:endParaRPr>
          </a:p>
        </p:txBody>
      </p:sp>
      <p:pic>
        <p:nvPicPr>
          <p:cNvPr id="5" name="Picture 4" descr="A diagram of different animals&#10;&#10;AI-generated content may be incorrect.">
            <a:extLst>
              <a:ext uri="{FF2B5EF4-FFF2-40B4-BE49-F238E27FC236}">
                <a16:creationId xmlns:a16="http://schemas.microsoft.com/office/drawing/2014/main" id="{C1F8E18E-B4AF-65B5-04D6-396A26F9E5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4800376" y="834992"/>
            <a:ext cx="7394574" cy="5186615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1C2902-3898-7921-D0C3-31EBA2E90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FCC33-916D-4F48-9978-650C85CB526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5802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2B97F24A-32CE-4C1C-A50D-3016B394D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92F71A7-6702-7EB7-F497-75672A8990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39520"/>
            <a:ext cx="3429000" cy="1719072"/>
          </a:xfrm>
        </p:spPr>
        <p:txBody>
          <a:bodyPr anchor="b">
            <a:normAutofit/>
          </a:bodyPr>
          <a:lstStyle/>
          <a:p>
            <a:r>
              <a:rPr lang="en-US" sz="4600"/>
              <a:t>Homologous Structures</a:t>
            </a:r>
          </a:p>
        </p:txBody>
      </p:sp>
      <p:sp>
        <p:nvSpPr>
          <p:cNvPr id="14" name="sketch line">
            <a:extLst>
              <a:ext uri="{FF2B5EF4-FFF2-40B4-BE49-F238E27FC236}">
                <a16:creationId xmlns:a16="http://schemas.microsoft.com/office/drawing/2014/main" id="{CD8B4F24-440B-49E9-B85D-733523DC06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573756"/>
            <a:ext cx="3255095" cy="18288"/>
          </a:xfrm>
          <a:custGeom>
            <a:avLst/>
            <a:gdLst>
              <a:gd name="csX0" fmla="*/ 0 w 3255095"/>
              <a:gd name="csY0" fmla="*/ 0 h 18288"/>
              <a:gd name="csX1" fmla="*/ 618468 w 3255095"/>
              <a:gd name="csY1" fmla="*/ 0 h 18288"/>
              <a:gd name="csX2" fmla="*/ 1269487 w 3255095"/>
              <a:gd name="csY2" fmla="*/ 0 h 18288"/>
              <a:gd name="csX3" fmla="*/ 1953057 w 3255095"/>
              <a:gd name="csY3" fmla="*/ 0 h 18288"/>
              <a:gd name="csX4" fmla="*/ 2636627 w 3255095"/>
              <a:gd name="csY4" fmla="*/ 0 h 18288"/>
              <a:gd name="csX5" fmla="*/ 3255095 w 3255095"/>
              <a:gd name="csY5" fmla="*/ 0 h 18288"/>
              <a:gd name="csX6" fmla="*/ 3255095 w 3255095"/>
              <a:gd name="csY6" fmla="*/ 18288 h 18288"/>
              <a:gd name="csX7" fmla="*/ 2538974 w 3255095"/>
              <a:gd name="csY7" fmla="*/ 18288 h 18288"/>
              <a:gd name="csX8" fmla="*/ 1822853 w 3255095"/>
              <a:gd name="csY8" fmla="*/ 18288 h 18288"/>
              <a:gd name="csX9" fmla="*/ 1171834 w 3255095"/>
              <a:gd name="csY9" fmla="*/ 18288 h 18288"/>
              <a:gd name="csX10" fmla="*/ 0 w 3255095"/>
              <a:gd name="csY10" fmla="*/ 18288 h 18288"/>
              <a:gd name="csX11" fmla="*/ 0 w 3255095"/>
              <a:gd name="csY11" fmla="*/ 0 h 1828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D609DDDE-D953-8107-76E7-32C77215AB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807208"/>
            <a:ext cx="3429000" cy="3410712"/>
          </a:xfrm>
        </p:spPr>
        <p:txBody>
          <a:bodyPr anchor="t">
            <a:normAutofit/>
          </a:bodyPr>
          <a:lstStyle/>
          <a:p>
            <a:r>
              <a:rPr lang="en-US" sz="2200" dirty="0"/>
              <a:t>Many vertebrates share a similar limb bone structure. </a:t>
            </a:r>
          </a:p>
          <a:p>
            <a:r>
              <a:rPr lang="en-US" sz="2200" dirty="0"/>
              <a:t>Cats and dolphins share the same bones as listed in this diagram.</a:t>
            </a:r>
          </a:p>
        </p:txBody>
      </p:sp>
      <p:pic>
        <p:nvPicPr>
          <p:cNvPr id="5" name="Content Placeholder 4" descr="A diagram of the bones of the arm&#10;&#10;AI-generated content may be incorrect.">
            <a:extLst>
              <a:ext uri="{FF2B5EF4-FFF2-40B4-BE49-F238E27FC236}">
                <a16:creationId xmlns:a16="http://schemas.microsoft.com/office/drawing/2014/main" id="{9E1748A6-3E5D-52FF-EAFE-17E7E38EED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5596128" y="640080"/>
            <a:ext cx="5020056" cy="557784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337E946-1305-701D-03EF-1B8D119EC0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FCC33-916D-4F48-9978-650C85CB526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6972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1DD1A8A-57D5-4A81-AD04-532B043C56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group of people giving each other a high five&#10;&#10;AI-generated content may be incorrect.">
            <a:extLst>
              <a:ext uri="{FF2B5EF4-FFF2-40B4-BE49-F238E27FC236}">
                <a16:creationId xmlns:a16="http://schemas.microsoft.com/office/drawing/2014/main" id="{C5D067A5-39CC-9A50-F1EE-C268FD61E5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b="13462"/>
          <a:stretch/>
        </p:blipFill>
        <p:spPr>
          <a:xfrm>
            <a:off x="-3047" y="10"/>
            <a:ext cx="12191999" cy="685799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007891EC-4501-44ED-A8C8-B11B6DB767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7602"/>
            <a:ext cx="12191999" cy="3162146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0"/>
                </a:srgbClr>
              </a:gs>
              <a:gs pos="25000">
                <a:srgbClr val="000000">
                  <a:alpha val="15000"/>
                </a:srgbClr>
              </a:gs>
              <a:gs pos="75000">
                <a:srgbClr val="000000">
                  <a:alpha val="15000"/>
                </a:srgbClr>
              </a:gs>
              <a:gs pos="50000">
                <a:srgbClr val="000000">
                  <a:alpha val="30000"/>
                </a:srgbClr>
              </a:gs>
              <a:gs pos="10000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0C038-738A-7C37-90EA-EBA399C99C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325550"/>
            <a:ext cx="10058400" cy="35747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200">
                <a:solidFill>
                  <a:srgbClr val="FFFFFF"/>
                </a:solidFill>
              </a:rPr>
              <a:t>Presentation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F5A3BB-9950-0B03-2D39-411DFA21E6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0051" y="4072043"/>
            <a:ext cx="10058400" cy="128270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en-US" sz="2400">
                <a:solidFill>
                  <a:srgbClr val="FFFFFF"/>
                </a:solidFill>
              </a:rPr>
              <a:t>Once you have been assigned a number, get into groups.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5BE2C9-12AB-4E65-360B-76EF2FA2C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FCC33-916D-4F48-9978-650C85CB526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8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56B2C21-A230-48C0-8DF1-C46611373C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847E18C-932D-4C95-AABA-FEC7C9499A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150CB11-0C61-439E-910F-5787759E72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43F8A58B-5155-44CE-A5FF-7647B47D0A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43F2ACA-E6D6-4028-82DD-F03C262D5D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5" y="1410079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1B92BAD-730F-499E-D87E-8747FBB39D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478" y="1683756"/>
            <a:ext cx="3115265" cy="2396359"/>
          </a:xfrm>
        </p:spPr>
        <p:txBody>
          <a:bodyPr anchor="b">
            <a:normAutofit/>
          </a:bodyPr>
          <a:lstStyle/>
          <a:p>
            <a:pPr algn="r"/>
            <a:r>
              <a:rPr lang="en-US" sz="4000">
                <a:solidFill>
                  <a:srgbClr val="FFFFFF"/>
                </a:solidFill>
              </a:rPr>
              <a:t>Group Assignments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B6B9F706-DC68-1513-87CC-D2C2125CF4A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2578689"/>
              </p:ext>
            </p:extLst>
          </p:nvPr>
        </p:nvGraphicFramePr>
        <p:xfrm>
          <a:off x="4905052" y="750440"/>
          <a:ext cx="6666833" cy="5453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632F4A9-0BCD-37CB-9451-90574E5E21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FCC33-916D-4F48-9978-650C85CB526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970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338</Words>
  <Application>Microsoft Office PowerPoint</Application>
  <PresentationFormat>Widescreen</PresentationFormat>
  <Paragraphs>63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Aptos</vt:lpstr>
      <vt:lpstr>Aptos Display</vt:lpstr>
      <vt:lpstr>Arial</vt:lpstr>
      <vt:lpstr>Calibri</vt:lpstr>
      <vt:lpstr>Calibri Light</vt:lpstr>
      <vt:lpstr>Office Theme</vt:lpstr>
      <vt:lpstr>Office Theme</vt:lpstr>
      <vt:lpstr>Evolutionary Structures</vt:lpstr>
      <vt:lpstr>Objective</vt:lpstr>
      <vt:lpstr>What is similar between all of these organisms?</vt:lpstr>
      <vt:lpstr>PowerPoint Presentation</vt:lpstr>
      <vt:lpstr>Homologous Structures</vt:lpstr>
      <vt:lpstr>Homologous Structures</vt:lpstr>
      <vt:lpstr>Homologous Structures</vt:lpstr>
      <vt:lpstr>Presentation</vt:lpstr>
      <vt:lpstr>Group Assignments</vt:lpstr>
      <vt:lpstr>DNA Sequences</vt:lpstr>
      <vt:lpstr>Amino Acid Sequence</vt:lpstr>
      <vt:lpstr>Anatomical Structures</vt:lpstr>
      <vt:lpstr>Fossil Record</vt:lpstr>
      <vt:lpstr>Embryological Development </vt:lpstr>
      <vt:lpstr>Poster Requirements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Jens Andreasen</dc:creator>
  <cp:lastModifiedBy>Michelle Hudson</cp:lastModifiedBy>
  <cp:revision>78</cp:revision>
  <dcterms:created xsi:type="dcterms:W3CDTF">2025-02-28T18:46:36Z</dcterms:created>
  <dcterms:modified xsi:type="dcterms:W3CDTF">2026-05-15T22:54:18Z</dcterms:modified>
</cp:coreProperties>
</file>