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</p:sldMasterIdLst>
  <p:notesMasterIdLst>
    <p:notesMasterId r:id="rId19"/>
  </p:notesMasterIdLst>
  <p:sldIdLst>
    <p:sldId id="256" r:id="rId3"/>
    <p:sldId id="257" r:id="rId4"/>
    <p:sldId id="258" r:id="rId5"/>
    <p:sldId id="274" r:id="rId6"/>
    <p:sldId id="260" r:id="rId7"/>
    <p:sldId id="261" r:id="rId8"/>
    <p:sldId id="264" r:id="rId9"/>
    <p:sldId id="265" r:id="rId10"/>
    <p:sldId id="266" r:id="rId11"/>
    <p:sldId id="270" r:id="rId12"/>
    <p:sldId id="269" r:id="rId13"/>
    <p:sldId id="273" r:id="rId14"/>
    <p:sldId id="272" r:id="rId15"/>
    <p:sldId id="271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78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Hudson" userId="20193871399_tp_box_2" providerId="OAuth2" clId="{6FB3403A-7E74-4A97-AF60-ADC2623B4E69}"/>
    <pc:docChg chg="modSld">
      <pc:chgData name="Michelle Hudson" userId="20193871399_tp_box_2" providerId="OAuth2" clId="{6FB3403A-7E74-4A97-AF60-ADC2623B4E69}" dt="2026-05-15T22:54:07.351" v="89" actId="20577"/>
      <pc:docMkLst>
        <pc:docMk/>
      </pc:docMkLst>
      <pc:sldChg chg="modSp mod">
        <pc:chgData name="Michelle Hudson" userId="20193871399_tp_box_2" providerId="OAuth2" clId="{6FB3403A-7E74-4A97-AF60-ADC2623B4E69}" dt="2026-05-15T22:53:30.119" v="77" actId="20577"/>
        <pc:sldMkLst>
          <pc:docMk/>
          <pc:sldMk cId="3676580204" sldId="261"/>
        </pc:sldMkLst>
        <pc:spChg chg="mod">
          <ac:chgData name="Michelle Hudson" userId="20193871399_tp_box_2" providerId="OAuth2" clId="{6FB3403A-7E74-4A97-AF60-ADC2623B4E69}" dt="2026-05-15T22:53:30.119" v="77" actId="20577"/>
          <ac:spMkLst>
            <pc:docMk/>
            <pc:sldMk cId="3676580204" sldId="261"/>
            <ac:spMk id="3" creationId="{6D155266-7D27-41A3-A65A-CDA0199F1D0D}"/>
          </ac:spMkLst>
        </pc:spChg>
      </pc:sldChg>
      <pc:sldChg chg="modSp mod">
        <pc:chgData name="Michelle Hudson" userId="20193871399_tp_box_2" providerId="OAuth2" clId="{6FB3403A-7E74-4A97-AF60-ADC2623B4E69}" dt="2026-05-15T22:53:09.610" v="30" actId="20577"/>
        <pc:sldMkLst>
          <pc:docMk/>
          <pc:sldMk cId="2779697217" sldId="264"/>
        </pc:sldMkLst>
        <pc:spChg chg="mod">
          <ac:chgData name="Michelle Hudson" userId="20193871399_tp_box_2" providerId="OAuth2" clId="{6FB3403A-7E74-4A97-AF60-ADC2623B4E69}" dt="2026-05-15T22:53:09.610" v="30" actId="20577"/>
          <ac:spMkLst>
            <pc:docMk/>
            <pc:sldMk cId="2779697217" sldId="264"/>
            <ac:spMk id="9" creationId="{D609DDDE-D953-8107-76E7-32C77215AB77}"/>
          </ac:spMkLst>
        </pc:spChg>
      </pc:sldChg>
      <pc:sldChg chg="modSp mod">
        <pc:chgData name="Michelle Hudson" userId="20193871399_tp_box_2" providerId="OAuth2" clId="{6FB3403A-7E74-4A97-AF60-ADC2623B4E69}" dt="2026-05-15T22:54:07.351" v="89" actId="20577"/>
        <pc:sldMkLst>
          <pc:docMk/>
          <pc:sldMk cId="603310935" sldId="271"/>
        </pc:sldMkLst>
        <pc:spChg chg="mod">
          <ac:chgData name="Michelle Hudson" userId="20193871399_tp_box_2" providerId="OAuth2" clId="{6FB3403A-7E74-4A97-AF60-ADC2623B4E69}" dt="2026-05-15T22:54:07.351" v="89" actId="20577"/>
          <ac:spMkLst>
            <pc:docMk/>
            <pc:sldMk cId="603310935" sldId="271"/>
            <ac:spMk id="9" creationId="{A9D23886-7900-5DFD-90E0-261997659F8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6B0F39-93CC-4C50-8687-31C5B367AAE0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31C2E85-77F1-484E-8627-25E84E259AC3}">
      <dgm:prSet/>
      <dgm:spPr/>
      <dgm:t>
        <a:bodyPr/>
        <a:lstStyle/>
        <a:p>
          <a:r>
            <a:rPr lang="en-US"/>
            <a:t>1- DNA Sequences</a:t>
          </a:r>
        </a:p>
      </dgm:t>
    </dgm:pt>
    <dgm:pt modelId="{D73C31A3-F795-4841-BF67-C7F724F3A34F}" type="parTrans" cxnId="{826BB8D0-B6AB-4293-94A3-F6C424A671F6}">
      <dgm:prSet/>
      <dgm:spPr/>
      <dgm:t>
        <a:bodyPr/>
        <a:lstStyle/>
        <a:p>
          <a:endParaRPr lang="en-US"/>
        </a:p>
      </dgm:t>
    </dgm:pt>
    <dgm:pt modelId="{2084C1DA-B2E4-4583-8CD3-160565CF88EF}" type="sibTrans" cxnId="{826BB8D0-B6AB-4293-94A3-F6C424A671F6}">
      <dgm:prSet/>
      <dgm:spPr/>
      <dgm:t>
        <a:bodyPr/>
        <a:lstStyle/>
        <a:p>
          <a:endParaRPr lang="en-US"/>
        </a:p>
      </dgm:t>
    </dgm:pt>
    <dgm:pt modelId="{F4CD6693-EA02-45D8-97B0-9086612F4385}">
      <dgm:prSet/>
      <dgm:spPr/>
      <dgm:t>
        <a:bodyPr/>
        <a:lstStyle/>
        <a:p>
          <a:r>
            <a:rPr lang="en-US"/>
            <a:t>2- Amino Acid Sequences</a:t>
          </a:r>
        </a:p>
      </dgm:t>
    </dgm:pt>
    <dgm:pt modelId="{A965B229-2E02-414F-B29A-39B6A3555FDD}" type="parTrans" cxnId="{8888BD5B-1E48-4052-97B5-D43F5623636C}">
      <dgm:prSet/>
      <dgm:spPr/>
      <dgm:t>
        <a:bodyPr/>
        <a:lstStyle/>
        <a:p>
          <a:endParaRPr lang="en-US"/>
        </a:p>
      </dgm:t>
    </dgm:pt>
    <dgm:pt modelId="{042ED1AF-DAD2-48D1-9187-790E425CBA3E}" type="sibTrans" cxnId="{8888BD5B-1E48-4052-97B5-D43F5623636C}">
      <dgm:prSet/>
      <dgm:spPr/>
      <dgm:t>
        <a:bodyPr/>
        <a:lstStyle/>
        <a:p>
          <a:endParaRPr lang="en-US"/>
        </a:p>
      </dgm:t>
    </dgm:pt>
    <dgm:pt modelId="{4B884826-496F-43E6-B68B-119A97D19BB1}">
      <dgm:prSet/>
      <dgm:spPr/>
      <dgm:t>
        <a:bodyPr/>
        <a:lstStyle/>
        <a:p>
          <a:r>
            <a:rPr lang="en-US"/>
            <a:t>3- Anatomical Structures</a:t>
          </a:r>
        </a:p>
      </dgm:t>
    </dgm:pt>
    <dgm:pt modelId="{5B9666B3-2E7C-4352-B69F-A366EE10074C}" type="parTrans" cxnId="{7DDAC878-D477-4D37-8B74-163D693FC5B4}">
      <dgm:prSet/>
      <dgm:spPr/>
      <dgm:t>
        <a:bodyPr/>
        <a:lstStyle/>
        <a:p>
          <a:endParaRPr lang="en-US"/>
        </a:p>
      </dgm:t>
    </dgm:pt>
    <dgm:pt modelId="{70807FEE-D35C-46D5-9BE5-70B947FF5D2A}" type="sibTrans" cxnId="{7DDAC878-D477-4D37-8B74-163D693FC5B4}">
      <dgm:prSet/>
      <dgm:spPr/>
      <dgm:t>
        <a:bodyPr/>
        <a:lstStyle/>
        <a:p>
          <a:endParaRPr lang="en-US"/>
        </a:p>
      </dgm:t>
    </dgm:pt>
    <dgm:pt modelId="{41426DE8-37C7-4267-84CC-9CE357C6CB69}">
      <dgm:prSet/>
      <dgm:spPr/>
      <dgm:t>
        <a:bodyPr/>
        <a:lstStyle/>
        <a:p>
          <a:r>
            <a:rPr lang="en-US"/>
            <a:t>4- Fossil Record</a:t>
          </a:r>
        </a:p>
      </dgm:t>
    </dgm:pt>
    <dgm:pt modelId="{BDF0E4AB-88F9-4810-8B04-D942CC14835B}" type="parTrans" cxnId="{116BDE4B-A0AF-4C06-B089-086391CC20AB}">
      <dgm:prSet/>
      <dgm:spPr/>
      <dgm:t>
        <a:bodyPr/>
        <a:lstStyle/>
        <a:p>
          <a:endParaRPr lang="en-US"/>
        </a:p>
      </dgm:t>
    </dgm:pt>
    <dgm:pt modelId="{6515AE88-BBB7-44CA-A8A3-7037D154B68E}" type="sibTrans" cxnId="{116BDE4B-A0AF-4C06-B089-086391CC20AB}">
      <dgm:prSet/>
      <dgm:spPr/>
      <dgm:t>
        <a:bodyPr/>
        <a:lstStyle/>
        <a:p>
          <a:endParaRPr lang="en-US"/>
        </a:p>
      </dgm:t>
    </dgm:pt>
    <dgm:pt modelId="{D7D072FD-00D5-4CDD-A7E4-5F5D3AC15686}">
      <dgm:prSet/>
      <dgm:spPr/>
      <dgm:t>
        <a:bodyPr/>
        <a:lstStyle/>
        <a:p>
          <a:r>
            <a:rPr lang="en-US"/>
            <a:t>5- Embryological Development</a:t>
          </a:r>
        </a:p>
      </dgm:t>
    </dgm:pt>
    <dgm:pt modelId="{B9806819-D5BB-4167-9CA2-014A4776BEAE}" type="parTrans" cxnId="{12BDF603-EBDC-4518-A753-E51F6293BF16}">
      <dgm:prSet/>
      <dgm:spPr/>
      <dgm:t>
        <a:bodyPr/>
        <a:lstStyle/>
        <a:p>
          <a:endParaRPr lang="en-US"/>
        </a:p>
      </dgm:t>
    </dgm:pt>
    <dgm:pt modelId="{C30224D6-F074-48D7-92E3-E0CE3657697C}" type="sibTrans" cxnId="{12BDF603-EBDC-4518-A753-E51F6293BF16}">
      <dgm:prSet/>
      <dgm:spPr/>
      <dgm:t>
        <a:bodyPr/>
        <a:lstStyle/>
        <a:p>
          <a:endParaRPr lang="en-US"/>
        </a:p>
      </dgm:t>
    </dgm:pt>
    <dgm:pt modelId="{12C7345B-3F64-514B-9AE6-E610EAE3FF58}" type="pres">
      <dgm:prSet presAssocID="{F66B0F39-93CC-4C50-8687-31C5B367AAE0}" presName="linear" presStyleCnt="0">
        <dgm:presLayoutVars>
          <dgm:animLvl val="lvl"/>
          <dgm:resizeHandles val="exact"/>
        </dgm:presLayoutVars>
      </dgm:prSet>
      <dgm:spPr/>
    </dgm:pt>
    <dgm:pt modelId="{C5666C54-BE45-4D42-9507-6B4209C590CC}" type="pres">
      <dgm:prSet presAssocID="{731C2E85-77F1-484E-8627-25E84E259AC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F033EB4-CE5B-1444-B76C-C43CB8FC0386}" type="pres">
      <dgm:prSet presAssocID="{2084C1DA-B2E4-4583-8CD3-160565CF88EF}" presName="spacer" presStyleCnt="0"/>
      <dgm:spPr/>
    </dgm:pt>
    <dgm:pt modelId="{746EE1AB-93C0-3A41-9E33-F1CAEDB74792}" type="pres">
      <dgm:prSet presAssocID="{F4CD6693-EA02-45D8-97B0-9086612F438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42111FD-13FF-8448-B518-714A82A4EF7B}" type="pres">
      <dgm:prSet presAssocID="{042ED1AF-DAD2-48D1-9187-790E425CBA3E}" presName="spacer" presStyleCnt="0"/>
      <dgm:spPr/>
    </dgm:pt>
    <dgm:pt modelId="{9BB636C1-80AF-9A4F-9143-73E21B32D3CF}" type="pres">
      <dgm:prSet presAssocID="{4B884826-496F-43E6-B68B-119A97D19BB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2333200-1DB7-724D-909C-027ACBC19323}" type="pres">
      <dgm:prSet presAssocID="{70807FEE-D35C-46D5-9BE5-70B947FF5D2A}" presName="spacer" presStyleCnt="0"/>
      <dgm:spPr/>
    </dgm:pt>
    <dgm:pt modelId="{A35446D0-D1E0-E04F-9165-E1692E18D9E2}" type="pres">
      <dgm:prSet presAssocID="{41426DE8-37C7-4267-84CC-9CE357C6CB6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7713F29-92C6-1944-9CC1-40178FB33293}" type="pres">
      <dgm:prSet presAssocID="{6515AE88-BBB7-44CA-A8A3-7037D154B68E}" presName="spacer" presStyleCnt="0"/>
      <dgm:spPr/>
    </dgm:pt>
    <dgm:pt modelId="{461E8737-6523-0B4F-86A1-A8215E693E92}" type="pres">
      <dgm:prSet presAssocID="{D7D072FD-00D5-4CDD-A7E4-5F5D3AC1568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2BDF603-EBDC-4518-A753-E51F6293BF16}" srcId="{F66B0F39-93CC-4C50-8687-31C5B367AAE0}" destId="{D7D072FD-00D5-4CDD-A7E4-5F5D3AC15686}" srcOrd="4" destOrd="0" parTransId="{B9806819-D5BB-4167-9CA2-014A4776BEAE}" sibTransId="{C30224D6-F074-48D7-92E3-E0CE3657697C}"/>
    <dgm:cxn modelId="{2D46791D-E062-8542-8990-8A69628AB4D9}" type="presOf" srcId="{4B884826-496F-43E6-B68B-119A97D19BB1}" destId="{9BB636C1-80AF-9A4F-9143-73E21B32D3CF}" srcOrd="0" destOrd="0" presId="urn:microsoft.com/office/officeart/2005/8/layout/vList2"/>
    <dgm:cxn modelId="{E43A3A22-7BFA-6E40-829F-6D707F814621}" type="presOf" srcId="{F4CD6693-EA02-45D8-97B0-9086612F4385}" destId="{746EE1AB-93C0-3A41-9E33-F1CAEDB74792}" srcOrd="0" destOrd="0" presId="urn:microsoft.com/office/officeart/2005/8/layout/vList2"/>
    <dgm:cxn modelId="{9C712F24-0098-6B41-86BD-5D407EFA0676}" type="presOf" srcId="{731C2E85-77F1-484E-8627-25E84E259AC3}" destId="{C5666C54-BE45-4D42-9507-6B4209C590CC}" srcOrd="0" destOrd="0" presId="urn:microsoft.com/office/officeart/2005/8/layout/vList2"/>
    <dgm:cxn modelId="{8888BD5B-1E48-4052-97B5-D43F5623636C}" srcId="{F66B0F39-93CC-4C50-8687-31C5B367AAE0}" destId="{F4CD6693-EA02-45D8-97B0-9086612F4385}" srcOrd="1" destOrd="0" parTransId="{A965B229-2E02-414F-B29A-39B6A3555FDD}" sibTransId="{042ED1AF-DAD2-48D1-9187-790E425CBA3E}"/>
    <dgm:cxn modelId="{116BDE4B-A0AF-4C06-B089-086391CC20AB}" srcId="{F66B0F39-93CC-4C50-8687-31C5B367AAE0}" destId="{41426DE8-37C7-4267-84CC-9CE357C6CB69}" srcOrd="3" destOrd="0" parTransId="{BDF0E4AB-88F9-4810-8B04-D942CC14835B}" sibTransId="{6515AE88-BBB7-44CA-A8A3-7037D154B68E}"/>
    <dgm:cxn modelId="{82E17152-357E-A348-AA84-7C8B39538DE1}" type="presOf" srcId="{F66B0F39-93CC-4C50-8687-31C5B367AAE0}" destId="{12C7345B-3F64-514B-9AE6-E610EAE3FF58}" srcOrd="0" destOrd="0" presId="urn:microsoft.com/office/officeart/2005/8/layout/vList2"/>
    <dgm:cxn modelId="{7DDAC878-D477-4D37-8B74-163D693FC5B4}" srcId="{F66B0F39-93CC-4C50-8687-31C5B367AAE0}" destId="{4B884826-496F-43E6-B68B-119A97D19BB1}" srcOrd="2" destOrd="0" parTransId="{5B9666B3-2E7C-4352-B69F-A366EE10074C}" sibTransId="{70807FEE-D35C-46D5-9BE5-70B947FF5D2A}"/>
    <dgm:cxn modelId="{7A249BA7-AE16-DE4C-BA38-753F657567A5}" type="presOf" srcId="{D7D072FD-00D5-4CDD-A7E4-5F5D3AC15686}" destId="{461E8737-6523-0B4F-86A1-A8215E693E92}" srcOrd="0" destOrd="0" presId="urn:microsoft.com/office/officeart/2005/8/layout/vList2"/>
    <dgm:cxn modelId="{DF7115B1-B086-8049-A60C-8B0F739EDDCA}" type="presOf" srcId="{41426DE8-37C7-4267-84CC-9CE357C6CB69}" destId="{A35446D0-D1E0-E04F-9165-E1692E18D9E2}" srcOrd="0" destOrd="0" presId="urn:microsoft.com/office/officeart/2005/8/layout/vList2"/>
    <dgm:cxn modelId="{826BB8D0-B6AB-4293-94A3-F6C424A671F6}" srcId="{F66B0F39-93CC-4C50-8687-31C5B367AAE0}" destId="{731C2E85-77F1-484E-8627-25E84E259AC3}" srcOrd="0" destOrd="0" parTransId="{D73C31A3-F795-4841-BF67-C7F724F3A34F}" sibTransId="{2084C1DA-B2E4-4583-8CD3-160565CF88EF}"/>
    <dgm:cxn modelId="{069F4165-2085-7749-AF7B-CA59FFAA088A}" type="presParOf" srcId="{12C7345B-3F64-514B-9AE6-E610EAE3FF58}" destId="{C5666C54-BE45-4D42-9507-6B4209C590CC}" srcOrd="0" destOrd="0" presId="urn:microsoft.com/office/officeart/2005/8/layout/vList2"/>
    <dgm:cxn modelId="{2D02DA88-F08D-5946-8F6A-E8ECAA44B194}" type="presParOf" srcId="{12C7345B-3F64-514B-9AE6-E610EAE3FF58}" destId="{AF033EB4-CE5B-1444-B76C-C43CB8FC0386}" srcOrd="1" destOrd="0" presId="urn:microsoft.com/office/officeart/2005/8/layout/vList2"/>
    <dgm:cxn modelId="{CD59F581-4343-B849-AACF-94B0AD622955}" type="presParOf" srcId="{12C7345B-3F64-514B-9AE6-E610EAE3FF58}" destId="{746EE1AB-93C0-3A41-9E33-F1CAEDB74792}" srcOrd="2" destOrd="0" presId="urn:microsoft.com/office/officeart/2005/8/layout/vList2"/>
    <dgm:cxn modelId="{DF0E0B3C-D8C3-5942-92E0-36E1BB17DF01}" type="presParOf" srcId="{12C7345B-3F64-514B-9AE6-E610EAE3FF58}" destId="{B42111FD-13FF-8448-B518-714A82A4EF7B}" srcOrd="3" destOrd="0" presId="urn:microsoft.com/office/officeart/2005/8/layout/vList2"/>
    <dgm:cxn modelId="{E70A66BC-ABE9-4A45-96EA-5B084F1A9F8C}" type="presParOf" srcId="{12C7345B-3F64-514B-9AE6-E610EAE3FF58}" destId="{9BB636C1-80AF-9A4F-9143-73E21B32D3CF}" srcOrd="4" destOrd="0" presId="urn:microsoft.com/office/officeart/2005/8/layout/vList2"/>
    <dgm:cxn modelId="{DE1DF7B8-8FE8-C44F-BB01-57005C71E994}" type="presParOf" srcId="{12C7345B-3F64-514B-9AE6-E610EAE3FF58}" destId="{C2333200-1DB7-724D-909C-027ACBC19323}" srcOrd="5" destOrd="0" presId="urn:microsoft.com/office/officeart/2005/8/layout/vList2"/>
    <dgm:cxn modelId="{FEE4DE34-58A8-6C49-AF4C-F116A3B23B56}" type="presParOf" srcId="{12C7345B-3F64-514B-9AE6-E610EAE3FF58}" destId="{A35446D0-D1E0-E04F-9165-E1692E18D9E2}" srcOrd="6" destOrd="0" presId="urn:microsoft.com/office/officeart/2005/8/layout/vList2"/>
    <dgm:cxn modelId="{9590DC56-C9E1-6341-917E-8F92406EEAAE}" type="presParOf" srcId="{12C7345B-3F64-514B-9AE6-E610EAE3FF58}" destId="{07713F29-92C6-1944-9CC1-40178FB33293}" srcOrd="7" destOrd="0" presId="urn:microsoft.com/office/officeart/2005/8/layout/vList2"/>
    <dgm:cxn modelId="{A8B7EC62-B521-3A4F-907D-CBF54204EC06}" type="presParOf" srcId="{12C7345B-3F64-514B-9AE6-E610EAE3FF58}" destId="{461E8737-6523-0B4F-86A1-A8215E693E9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84AEAE-CE4F-45C9-BD5F-8D7569E10918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2A830CA-D679-49C3-A80E-59CDD1847682}">
      <dgm:prSet/>
      <dgm:spPr/>
      <dgm:t>
        <a:bodyPr/>
        <a:lstStyle/>
        <a:p>
          <a:r>
            <a:rPr lang="en-US"/>
            <a:t>Title</a:t>
          </a:r>
        </a:p>
      </dgm:t>
    </dgm:pt>
    <dgm:pt modelId="{47EA53F1-3AA5-4D09-BE93-0D40C7CDD0D3}" type="parTrans" cxnId="{68A487D4-7157-4BDD-8946-83799C01041F}">
      <dgm:prSet/>
      <dgm:spPr/>
      <dgm:t>
        <a:bodyPr/>
        <a:lstStyle/>
        <a:p>
          <a:endParaRPr lang="en-US"/>
        </a:p>
      </dgm:t>
    </dgm:pt>
    <dgm:pt modelId="{ABDE7C5A-F496-44A9-A52A-C79D8E05BB38}" type="sibTrans" cxnId="{68A487D4-7157-4BDD-8946-83799C01041F}">
      <dgm:prSet/>
      <dgm:spPr/>
      <dgm:t>
        <a:bodyPr/>
        <a:lstStyle/>
        <a:p>
          <a:endParaRPr lang="en-US"/>
        </a:p>
      </dgm:t>
    </dgm:pt>
    <dgm:pt modelId="{FE8597BA-FA58-44B6-8665-82DFEB5E8CD2}">
      <dgm:prSet/>
      <dgm:spPr/>
      <dgm:t>
        <a:bodyPr/>
        <a:lstStyle/>
        <a:p>
          <a:r>
            <a:rPr lang="en-US"/>
            <a:t>Real World Example</a:t>
          </a:r>
        </a:p>
      </dgm:t>
    </dgm:pt>
    <dgm:pt modelId="{5423393F-C587-4035-B1F0-91EE330B3230}" type="parTrans" cxnId="{7EB7FACF-AB9D-4ACC-90AE-4AB34A49F701}">
      <dgm:prSet/>
      <dgm:spPr/>
      <dgm:t>
        <a:bodyPr/>
        <a:lstStyle/>
        <a:p>
          <a:endParaRPr lang="en-US"/>
        </a:p>
      </dgm:t>
    </dgm:pt>
    <dgm:pt modelId="{A4FFCD46-6A29-4BCB-B199-5F2AF7014587}" type="sibTrans" cxnId="{7EB7FACF-AB9D-4ACC-90AE-4AB34A49F701}">
      <dgm:prSet/>
      <dgm:spPr/>
      <dgm:t>
        <a:bodyPr/>
        <a:lstStyle/>
        <a:p>
          <a:endParaRPr lang="en-US"/>
        </a:p>
      </dgm:t>
    </dgm:pt>
    <dgm:pt modelId="{DC05A1CF-38DE-4B26-A5B2-C1A65484D450}">
      <dgm:prSet/>
      <dgm:spPr/>
      <dgm:t>
        <a:bodyPr/>
        <a:lstStyle/>
        <a:p>
          <a:r>
            <a:rPr lang="en-US"/>
            <a:t>Proof of Evolutionary Patterns/Evidence</a:t>
          </a:r>
        </a:p>
      </dgm:t>
    </dgm:pt>
    <dgm:pt modelId="{B38E2017-EDCE-4D14-BEAC-14329C4AEE7F}" type="parTrans" cxnId="{5B16CD47-3920-40DD-851A-CD9A0A01BFDA}">
      <dgm:prSet/>
      <dgm:spPr/>
      <dgm:t>
        <a:bodyPr/>
        <a:lstStyle/>
        <a:p>
          <a:endParaRPr lang="en-US"/>
        </a:p>
      </dgm:t>
    </dgm:pt>
    <dgm:pt modelId="{72ADC36F-B884-4E5C-AF07-C3969A3F4AEE}" type="sibTrans" cxnId="{5B16CD47-3920-40DD-851A-CD9A0A01BFDA}">
      <dgm:prSet/>
      <dgm:spPr/>
      <dgm:t>
        <a:bodyPr/>
        <a:lstStyle/>
        <a:p>
          <a:endParaRPr lang="en-US"/>
        </a:p>
      </dgm:t>
    </dgm:pt>
    <dgm:pt modelId="{867D5B9F-43C9-4A84-9748-D62BDB183EFE}">
      <dgm:prSet/>
      <dgm:spPr/>
      <dgm:t>
        <a:bodyPr/>
        <a:lstStyle/>
        <a:p>
          <a:r>
            <a:rPr lang="en-US"/>
            <a:t>Explain Evolutionary Pattern</a:t>
          </a:r>
        </a:p>
      </dgm:t>
    </dgm:pt>
    <dgm:pt modelId="{4312A986-5467-4739-9944-2C52D03342C6}" type="parTrans" cxnId="{E09ED39B-838B-4D33-BFCF-1742FB747E2A}">
      <dgm:prSet/>
      <dgm:spPr/>
      <dgm:t>
        <a:bodyPr/>
        <a:lstStyle/>
        <a:p>
          <a:endParaRPr lang="en-US"/>
        </a:p>
      </dgm:t>
    </dgm:pt>
    <dgm:pt modelId="{3CE9E006-EFA8-4E64-BD20-905B727CDC6F}" type="sibTrans" cxnId="{E09ED39B-838B-4D33-BFCF-1742FB747E2A}">
      <dgm:prSet/>
      <dgm:spPr/>
      <dgm:t>
        <a:bodyPr/>
        <a:lstStyle/>
        <a:p>
          <a:endParaRPr lang="en-US"/>
        </a:p>
      </dgm:t>
    </dgm:pt>
    <dgm:pt modelId="{6ABCAA77-F8AB-445F-822B-B66B6E72EC9B}">
      <dgm:prSet/>
      <dgm:spPr/>
      <dgm:t>
        <a:bodyPr/>
        <a:lstStyle/>
        <a:p>
          <a:r>
            <a:rPr lang="en-US"/>
            <a:t>Brief Description of How Pattern Supports Evolution</a:t>
          </a:r>
        </a:p>
      </dgm:t>
    </dgm:pt>
    <dgm:pt modelId="{EE2DABEA-E607-4EFF-B39B-A8AFA9830501}" type="parTrans" cxnId="{A2380BE5-9194-4EC9-942E-1C14CECDB84B}">
      <dgm:prSet/>
      <dgm:spPr/>
      <dgm:t>
        <a:bodyPr/>
        <a:lstStyle/>
        <a:p>
          <a:endParaRPr lang="en-US"/>
        </a:p>
      </dgm:t>
    </dgm:pt>
    <dgm:pt modelId="{CF2EED88-B3D7-43FE-AFC7-D7E717C619C4}" type="sibTrans" cxnId="{A2380BE5-9194-4EC9-942E-1C14CECDB84B}">
      <dgm:prSet/>
      <dgm:spPr/>
      <dgm:t>
        <a:bodyPr/>
        <a:lstStyle/>
        <a:p>
          <a:endParaRPr lang="en-US"/>
        </a:p>
      </dgm:t>
    </dgm:pt>
    <dgm:pt modelId="{4395CDD1-F00F-4261-9772-8FEC2BDFE491}">
      <dgm:prSet/>
      <dgm:spPr/>
      <dgm:t>
        <a:bodyPr/>
        <a:lstStyle/>
        <a:p>
          <a:r>
            <a:rPr lang="en-US"/>
            <a:t>Picture of Evidence</a:t>
          </a:r>
        </a:p>
      </dgm:t>
    </dgm:pt>
    <dgm:pt modelId="{35790556-4234-4233-87C1-DC45BA6A250A}" type="parTrans" cxnId="{91C2C2C1-185B-47D3-A69E-21DE727E7785}">
      <dgm:prSet/>
      <dgm:spPr/>
      <dgm:t>
        <a:bodyPr/>
        <a:lstStyle/>
        <a:p>
          <a:endParaRPr lang="en-US"/>
        </a:p>
      </dgm:t>
    </dgm:pt>
    <dgm:pt modelId="{CFF5E0FD-A8A4-4085-A1AE-46586FB8EC95}" type="sibTrans" cxnId="{91C2C2C1-185B-47D3-A69E-21DE727E7785}">
      <dgm:prSet/>
      <dgm:spPr/>
      <dgm:t>
        <a:bodyPr/>
        <a:lstStyle/>
        <a:p>
          <a:endParaRPr lang="en-US"/>
        </a:p>
      </dgm:t>
    </dgm:pt>
    <dgm:pt modelId="{50E5B8A2-BA32-9D42-A472-7536E5F032C5}" type="pres">
      <dgm:prSet presAssocID="{B584AEAE-CE4F-45C9-BD5F-8D7569E10918}" presName="Name0" presStyleCnt="0">
        <dgm:presLayoutVars>
          <dgm:dir/>
          <dgm:resizeHandles val="exact"/>
        </dgm:presLayoutVars>
      </dgm:prSet>
      <dgm:spPr/>
    </dgm:pt>
    <dgm:pt modelId="{6C3443AD-988D-6047-91D3-939FDA9CAD8B}" type="pres">
      <dgm:prSet presAssocID="{52A830CA-D679-49C3-A80E-59CDD1847682}" presName="node" presStyleLbl="node1" presStyleIdx="0" presStyleCnt="6">
        <dgm:presLayoutVars>
          <dgm:bulletEnabled val="1"/>
        </dgm:presLayoutVars>
      </dgm:prSet>
      <dgm:spPr/>
    </dgm:pt>
    <dgm:pt modelId="{44CD21B5-A2CC-244C-A4AE-9FA39E95B85B}" type="pres">
      <dgm:prSet presAssocID="{ABDE7C5A-F496-44A9-A52A-C79D8E05BB38}" presName="sibTrans" presStyleLbl="sibTrans1D1" presStyleIdx="0" presStyleCnt="5"/>
      <dgm:spPr/>
    </dgm:pt>
    <dgm:pt modelId="{779B2EBB-C15E-9646-8515-4617B45574AE}" type="pres">
      <dgm:prSet presAssocID="{ABDE7C5A-F496-44A9-A52A-C79D8E05BB38}" presName="connectorText" presStyleLbl="sibTrans1D1" presStyleIdx="0" presStyleCnt="5"/>
      <dgm:spPr/>
    </dgm:pt>
    <dgm:pt modelId="{484CBA80-8082-4C41-B367-DD9E0B44B64E}" type="pres">
      <dgm:prSet presAssocID="{FE8597BA-FA58-44B6-8665-82DFEB5E8CD2}" presName="node" presStyleLbl="node1" presStyleIdx="1" presStyleCnt="6">
        <dgm:presLayoutVars>
          <dgm:bulletEnabled val="1"/>
        </dgm:presLayoutVars>
      </dgm:prSet>
      <dgm:spPr/>
    </dgm:pt>
    <dgm:pt modelId="{BA04258F-9648-6B47-9FF4-F7AF76D8BAD1}" type="pres">
      <dgm:prSet presAssocID="{A4FFCD46-6A29-4BCB-B199-5F2AF7014587}" presName="sibTrans" presStyleLbl="sibTrans1D1" presStyleIdx="1" presStyleCnt="5"/>
      <dgm:spPr/>
    </dgm:pt>
    <dgm:pt modelId="{CF6FFACD-140A-6840-93FB-AF98059874A8}" type="pres">
      <dgm:prSet presAssocID="{A4FFCD46-6A29-4BCB-B199-5F2AF7014587}" presName="connectorText" presStyleLbl="sibTrans1D1" presStyleIdx="1" presStyleCnt="5"/>
      <dgm:spPr/>
    </dgm:pt>
    <dgm:pt modelId="{47211FB8-B2DF-4949-A4E0-EE218037D8EA}" type="pres">
      <dgm:prSet presAssocID="{DC05A1CF-38DE-4B26-A5B2-C1A65484D450}" presName="node" presStyleLbl="node1" presStyleIdx="2" presStyleCnt="6">
        <dgm:presLayoutVars>
          <dgm:bulletEnabled val="1"/>
        </dgm:presLayoutVars>
      </dgm:prSet>
      <dgm:spPr/>
    </dgm:pt>
    <dgm:pt modelId="{0874648D-61F1-7246-89A3-A323BE702FB0}" type="pres">
      <dgm:prSet presAssocID="{72ADC36F-B884-4E5C-AF07-C3969A3F4AEE}" presName="sibTrans" presStyleLbl="sibTrans1D1" presStyleIdx="2" presStyleCnt="5"/>
      <dgm:spPr/>
    </dgm:pt>
    <dgm:pt modelId="{AD6C85D9-71AA-AE49-80C6-F3BEB7DE8C96}" type="pres">
      <dgm:prSet presAssocID="{72ADC36F-B884-4E5C-AF07-C3969A3F4AEE}" presName="connectorText" presStyleLbl="sibTrans1D1" presStyleIdx="2" presStyleCnt="5"/>
      <dgm:spPr/>
    </dgm:pt>
    <dgm:pt modelId="{30CA1B98-0AF4-6147-BD81-FD1145F879DA}" type="pres">
      <dgm:prSet presAssocID="{867D5B9F-43C9-4A84-9748-D62BDB183EFE}" presName="node" presStyleLbl="node1" presStyleIdx="3" presStyleCnt="6">
        <dgm:presLayoutVars>
          <dgm:bulletEnabled val="1"/>
        </dgm:presLayoutVars>
      </dgm:prSet>
      <dgm:spPr/>
    </dgm:pt>
    <dgm:pt modelId="{52B32089-46A2-7E42-86BE-C4DCEF76CF80}" type="pres">
      <dgm:prSet presAssocID="{3CE9E006-EFA8-4E64-BD20-905B727CDC6F}" presName="sibTrans" presStyleLbl="sibTrans1D1" presStyleIdx="3" presStyleCnt="5"/>
      <dgm:spPr/>
    </dgm:pt>
    <dgm:pt modelId="{86726F63-4446-9B48-8DC0-3A7DE894A4B1}" type="pres">
      <dgm:prSet presAssocID="{3CE9E006-EFA8-4E64-BD20-905B727CDC6F}" presName="connectorText" presStyleLbl="sibTrans1D1" presStyleIdx="3" presStyleCnt="5"/>
      <dgm:spPr/>
    </dgm:pt>
    <dgm:pt modelId="{9E6F1805-4E96-ED47-B987-2C6193397027}" type="pres">
      <dgm:prSet presAssocID="{6ABCAA77-F8AB-445F-822B-B66B6E72EC9B}" presName="node" presStyleLbl="node1" presStyleIdx="4" presStyleCnt="6">
        <dgm:presLayoutVars>
          <dgm:bulletEnabled val="1"/>
        </dgm:presLayoutVars>
      </dgm:prSet>
      <dgm:spPr/>
    </dgm:pt>
    <dgm:pt modelId="{52981EC8-2378-8B41-BA3A-8C98AB7ADA72}" type="pres">
      <dgm:prSet presAssocID="{CF2EED88-B3D7-43FE-AFC7-D7E717C619C4}" presName="sibTrans" presStyleLbl="sibTrans1D1" presStyleIdx="4" presStyleCnt="5"/>
      <dgm:spPr/>
    </dgm:pt>
    <dgm:pt modelId="{32CBCD58-20C2-8C4E-8ADF-B443AF4EE88D}" type="pres">
      <dgm:prSet presAssocID="{CF2EED88-B3D7-43FE-AFC7-D7E717C619C4}" presName="connectorText" presStyleLbl="sibTrans1D1" presStyleIdx="4" presStyleCnt="5"/>
      <dgm:spPr/>
    </dgm:pt>
    <dgm:pt modelId="{39AD01A9-8B6C-6942-9276-C47FCDFBE6B0}" type="pres">
      <dgm:prSet presAssocID="{4395CDD1-F00F-4261-9772-8FEC2BDFE491}" presName="node" presStyleLbl="node1" presStyleIdx="5" presStyleCnt="6">
        <dgm:presLayoutVars>
          <dgm:bulletEnabled val="1"/>
        </dgm:presLayoutVars>
      </dgm:prSet>
      <dgm:spPr/>
    </dgm:pt>
  </dgm:ptLst>
  <dgm:cxnLst>
    <dgm:cxn modelId="{03F78E00-3D2D-D247-AF63-3D5B12DAB1DC}" type="presOf" srcId="{6ABCAA77-F8AB-445F-822B-B66B6E72EC9B}" destId="{9E6F1805-4E96-ED47-B987-2C6193397027}" srcOrd="0" destOrd="0" presId="urn:microsoft.com/office/officeart/2016/7/layout/RepeatingBendingProcessNew"/>
    <dgm:cxn modelId="{3D048206-C133-C64E-B4FF-5F3D713B3603}" type="presOf" srcId="{3CE9E006-EFA8-4E64-BD20-905B727CDC6F}" destId="{86726F63-4446-9B48-8DC0-3A7DE894A4B1}" srcOrd="1" destOrd="0" presId="urn:microsoft.com/office/officeart/2016/7/layout/RepeatingBendingProcessNew"/>
    <dgm:cxn modelId="{30FE940B-0B89-0B4A-BAE3-4AD7C3A8394F}" type="presOf" srcId="{52A830CA-D679-49C3-A80E-59CDD1847682}" destId="{6C3443AD-988D-6047-91D3-939FDA9CAD8B}" srcOrd="0" destOrd="0" presId="urn:microsoft.com/office/officeart/2016/7/layout/RepeatingBendingProcessNew"/>
    <dgm:cxn modelId="{BB4EF863-73D8-C94A-9BEF-B38510E5A907}" type="presOf" srcId="{FE8597BA-FA58-44B6-8665-82DFEB5E8CD2}" destId="{484CBA80-8082-4C41-B367-DD9E0B44B64E}" srcOrd="0" destOrd="0" presId="urn:microsoft.com/office/officeart/2016/7/layout/RepeatingBendingProcessNew"/>
    <dgm:cxn modelId="{FDFDBB65-CF65-5149-8E36-B26350C5D170}" type="presOf" srcId="{3CE9E006-EFA8-4E64-BD20-905B727CDC6F}" destId="{52B32089-46A2-7E42-86BE-C4DCEF76CF80}" srcOrd="0" destOrd="0" presId="urn:microsoft.com/office/officeart/2016/7/layout/RepeatingBendingProcessNew"/>
    <dgm:cxn modelId="{F1AF0A47-B183-6949-860E-7B8DDC5FA19B}" type="presOf" srcId="{CF2EED88-B3D7-43FE-AFC7-D7E717C619C4}" destId="{52981EC8-2378-8B41-BA3A-8C98AB7ADA72}" srcOrd="0" destOrd="0" presId="urn:microsoft.com/office/officeart/2016/7/layout/RepeatingBendingProcessNew"/>
    <dgm:cxn modelId="{5B16CD47-3920-40DD-851A-CD9A0A01BFDA}" srcId="{B584AEAE-CE4F-45C9-BD5F-8D7569E10918}" destId="{DC05A1CF-38DE-4B26-A5B2-C1A65484D450}" srcOrd="2" destOrd="0" parTransId="{B38E2017-EDCE-4D14-BEAC-14329C4AEE7F}" sibTransId="{72ADC36F-B884-4E5C-AF07-C3969A3F4AEE}"/>
    <dgm:cxn modelId="{2BD13457-317F-B941-8271-B0699AA8EFD9}" type="presOf" srcId="{867D5B9F-43C9-4A84-9748-D62BDB183EFE}" destId="{30CA1B98-0AF4-6147-BD81-FD1145F879DA}" srcOrd="0" destOrd="0" presId="urn:microsoft.com/office/officeart/2016/7/layout/RepeatingBendingProcessNew"/>
    <dgm:cxn modelId="{CD43D37B-5356-DF4F-B942-14C94172502F}" type="presOf" srcId="{72ADC36F-B884-4E5C-AF07-C3969A3F4AEE}" destId="{AD6C85D9-71AA-AE49-80C6-F3BEB7DE8C96}" srcOrd="1" destOrd="0" presId="urn:microsoft.com/office/officeart/2016/7/layout/RepeatingBendingProcessNew"/>
    <dgm:cxn modelId="{D2F0537E-9237-6F4C-BDB0-4B18DBD67E4D}" type="presOf" srcId="{4395CDD1-F00F-4261-9772-8FEC2BDFE491}" destId="{39AD01A9-8B6C-6942-9276-C47FCDFBE6B0}" srcOrd="0" destOrd="0" presId="urn:microsoft.com/office/officeart/2016/7/layout/RepeatingBendingProcessNew"/>
    <dgm:cxn modelId="{D1049B7E-E164-BA46-AAFC-DEEE1D17D0C9}" type="presOf" srcId="{CF2EED88-B3D7-43FE-AFC7-D7E717C619C4}" destId="{32CBCD58-20C2-8C4E-8ADF-B443AF4EE88D}" srcOrd="1" destOrd="0" presId="urn:microsoft.com/office/officeart/2016/7/layout/RepeatingBendingProcessNew"/>
    <dgm:cxn modelId="{00730580-17EA-3D4A-A561-380426AFDBCD}" type="presOf" srcId="{B584AEAE-CE4F-45C9-BD5F-8D7569E10918}" destId="{50E5B8A2-BA32-9D42-A472-7536E5F032C5}" srcOrd="0" destOrd="0" presId="urn:microsoft.com/office/officeart/2016/7/layout/RepeatingBendingProcessNew"/>
    <dgm:cxn modelId="{1B970F92-D61A-5D48-8C28-DBE89C97DDFA}" type="presOf" srcId="{A4FFCD46-6A29-4BCB-B199-5F2AF7014587}" destId="{CF6FFACD-140A-6840-93FB-AF98059874A8}" srcOrd="1" destOrd="0" presId="urn:microsoft.com/office/officeart/2016/7/layout/RepeatingBendingProcessNew"/>
    <dgm:cxn modelId="{E7F5B194-9905-294D-891A-D5F7D3E39A90}" type="presOf" srcId="{DC05A1CF-38DE-4B26-A5B2-C1A65484D450}" destId="{47211FB8-B2DF-4949-A4E0-EE218037D8EA}" srcOrd="0" destOrd="0" presId="urn:microsoft.com/office/officeart/2016/7/layout/RepeatingBendingProcessNew"/>
    <dgm:cxn modelId="{E09ED39B-838B-4D33-BFCF-1742FB747E2A}" srcId="{B584AEAE-CE4F-45C9-BD5F-8D7569E10918}" destId="{867D5B9F-43C9-4A84-9748-D62BDB183EFE}" srcOrd="3" destOrd="0" parTransId="{4312A986-5467-4739-9944-2C52D03342C6}" sibTransId="{3CE9E006-EFA8-4E64-BD20-905B727CDC6F}"/>
    <dgm:cxn modelId="{A76CDEAE-694E-504A-A5A2-7D95D120D026}" type="presOf" srcId="{A4FFCD46-6A29-4BCB-B199-5F2AF7014587}" destId="{BA04258F-9648-6B47-9FF4-F7AF76D8BAD1}" srcOrd="0" destOrd="0" presId="urn:microsoft.com/office/officeart/2016/7/layout/RepeatingBendingProcessNew"/>
    <dgm:cxn modelId="{43CB55B4-A78E-DB42-A6BA-09701C8FE6AF}" type="presOf" srcId="{ABDE7C5A-F496-44A9-A52A-C79D8E05BB38}" destId="{779B2EBB-C15E-9646-8515-4617B45574AE}" srcOrd="1" destOrd="0" presId="urn:microsoft.com/office/officeart/2016/7/layout/RepeatingBendingProcessNew"/>
    <dgm:cxn modelId="{91C2C2C1-185B-47D3-A69E-21DE727E7785}" srcId="{B584AEAE-CE4F-45C9-BD5F-8D7569E10918}" destId="{4395CDD1-F00F-4261-9772-8FEC2BDFE491}" srcOrd="5" destOrd="0" parTransId="{35790556-4234-4233-87C1-DC45BA6A250A}" sibTransId="{CFF5E0FD-A8A4-4085-A1AE-46586FB8EC95}"/>
    <dgm:cxn modelId="{CA4CC9CB-6204-E747-B456-163C22D98527}" type="presOf" srcId="{ABDE7C5A-F496-44A9-A52A-C79D8E05BB38}" destId="{44CD21B5-A2CC-244C-A4AE-9FA39E95B85B}" srcOrd="0" destOrd="0" presId="urn:microsoft.com/office/officeart/2016/7/layout/RepeatingBendingProcessNew"/>
    <dgm:cxn modelId="{7EB7FACF-AB9D-4ACC-90AE-4AB34A49F701}" srcId="{B584AEAE-CE4F-45C9-BD5F-8D7569E10918}" destId="{FE8597BA-FA58-44B6-8665-82DFEB5E8CD2}" srcOrd="1" destOrd="0" parTransId="{5423393F-C587-4035-B1F0-91EE330B3230}" sibTransId="{A4FFCD46-6A29-4BCB-B199-5F2AF7014587}"/>
    <dgm:cxn modelId="{68A487D4-7157-4BDD-8946-83799C01041F}" srcId="{B584AEAE-CE4F-45C9-BD5F-8D7569E10918}" destId="{52A830CA-D679-49C3-A80E-59CDD1847682}" srcOrd="0" destOrd="0" parTransId="{47EA53F1-3AA5-4D09-BE93-0D40C7CDD0D3}" sibTransId="{ABDE7C5A-F496-44A9-A52A-C79D8E05BB38}"/>
    <dgm:cxn modelId="{A2380BE5-9194-4EC9-942E-1C14CECDB84B}" srcId="{B584AEAE-CE4F-45C9-BD5F-8D7569E10918}" destId="{6ABCAA77-F8AB-445F-822B-B66B6E72EC9B}" srcOrd="4" destOrd="0" parTransId="{EE2DABEA-E607-4EFF-B39B-A8AFA9830501}" sibTransId="{CF2EED88-B3D7-43FE-AFC7-D7E717C619C4}"/>
    <dgm:cxn modelId="{A3FC01F8-C22B-FF45-99A0-112FA54A10C7}" type="presOf" srcId="{72ADC36F-B884-4E5C-AF07-C3969A3F4AEE}" destId="{0874648D-61F1-7246-89A3-A323BE702FB0}" srcOrd="0" destOrd="0" presId="urn:microsoft.com/office/officeart/2016/7/layout/RepeatingBendingProcessNew"/>
    <dgm:cxn modelId="{20319546-7A08-A044-9748-A6166B0DC153}" type="presParOf" srcId="{50E5B8A2-BA32-9D42-A472-7536E5F032C5}" destId="{6C3443AD-988D-6047-91D3-939FDA9CAD8B}" srcOrd="0" destOrd="0" presId="urn:microsoft.com/office/officeart/2016/7/layout/RepeatingBendingProcessNew"/>
    <dgm:cxn modelId="{C518CE82-1435-C14F-89DC-0810DBA9E29F}" type="presParOf" srcId="{50E5B8A2-BA32-9D42-A472-7536E5F032C5}" destId="{44CD21B5-A2CC-244C-A4AE-9FA39E95B85B}" srcOrd="1" destOrd="0" presId="urn:microsoft.com/office/officeart/2016/7/layout/RepeatingBendingProcessNew"/>
    <dgm:cxn modelId="{7E607289-3DA6-B34A-930B-CFC1C3EDC6CC}" type="presParOf" srcId="{44CD21B5-A2CC-244C-A4AE-9FA39E95B85B}" destId="{779B2EBB-C15E-9646-8515-4617B45574AE}" srcOrd="0" destOrd="0" presId="urn:microsoft.com/office/officeart/2016/7/layout/RepeatingBendingProcessNew"/>
    <dgm:cxn modelId="{6DD52F8E-C5C5-2341-8F4F-31F6045AB7C5}" type="presParOf" srcId="{50E5B8A2-BA32-9D42-A472-7536E5F032C5}" destId="{484CBA80-8082-4C41-B367-DD9E0B44B64E}" srcOrd="2" destOrd="0" presId="urn:microsoft.com/office/officeart/2016/7/layout/RepeatingBendingProcessNew"/>
    <dgm:cxn modelId="{A23F0DDA-B7E5-C04C-9E2B-ABA37D893E85}" type="presParOf" srcId="{50E5B8A2-BA32-9D42-A472-7536E5F032C5}" destId="{BA04258F-9648-6B47-9FF4-F7AF76D8BAD1}" srcOrd="3" destOrd="0" presId="urn:microsoft.com/office/officeart/2016/7/layout/RepeatingBendingProcessNew"/>
    <dgm:cxn modelId="{36AE80FB-A92D-D449-9BEF-8E9683138BCB}" type="presParOf" srcId="{BA04258F-9648-6B47-9FF4-F7AF76D8BAD1}" destId="{CF6FFACD-140A-6840-93FB-AF98059874A8}" srcOrd="0" destOrd="0" presId="urn:microsoft.com/office/officeart/2016/7/layout/RepeatingBendingProcessNew"/>
    <dgm:cxn modelId="{ED664DBA-A7B7-DF41-BDD7-BB0DB050684B}" type="presParOf" srcId="{50E5B8A2-BA32-9D42-A472-7536E5F032C5}" destId="{47211FB8-B2DF-4949-A4E0-EE218037D8EA}" srcOrd="4" destOrd="0" presId="urn:microsoft.com/office/officeart/2016/7/layout/RepeatingBendingProcessNew"/>
    <dgm:cxn modelId="{AAA0CD2F-87B0-5B43-9214-869C2AA9B9F7}" type="presParOf" srcId="{50E5B8A2-BA32-9D42-A472-7536E5F032C5}" destId="{0874648D-61F1-7246-89A3-A323BE702FB0}" srcOrd="5" destOrd="0" presId="urn:microsoft.com/office/officeart/2016/7/layout/RepeatingBendingProcessNew"/>
    <dgm:cxn modelId="{A8FE697C-C54D-D845-9749-C94D66628EA2}" type="presParOf" srcId="{0874648D-61F1-7246-89A3-A323BE702FB0}" destId="{AD6C85D9-71AA-AE49-80C6-F3BEB7DE8C96}" srcOrd="0" destOrd="0" presId="urn:microsoft.com/office/officeart/2016/7/layout/RepeatingBendingProcessNew"/>
    <dgm:cxn modelId="{AC6EBB1D-940D-F149-B5A3-6731C6ECA061}" type="presParOf" srcId="{50E5B8A2-BA32-9D42-A472-7536E5F032C5}" destId="{30CA1B98-0AF4-6147-BD81-FD1145F879DA}" srcOrd="6" destOrd="0" presId="urn:microsoft.com/office/officeart/2016/7/layout/RepeatingBendingProcessNew"/>
    <dgm:cxn modelId="{99E5B0D2-1892-764D-99EB-E882DB848089}" type="presParOf" srcId="{50E5B8A2-BA32-9D42-A472-7536E5F032C5}" destId="{52B32089-46A2-7E42-86BE-C4DCEF76CF80}" srcOrd="7" destOrd="0" presId="urn:microsoft.com/office/officeart/2016/7/layout/RepeatingBendingProcessNew"/>
    <dgm:cxn modelId="{A3ADA385-0085-F045-BE1F-BDE1C673D683}" type="presParOf" srcId="{52B32089-46A2-7E42-86BE-C4DCEF76CF80}" destId="{86726F63-4446-9B48-8DC0-3A7DE894A4B1}" srcOrd="0" destOrd="0" presId="urn:microsoft.com/office/officeart/2016/7/layout/RepeatingBendingProcessNew"/>
    <dgm:cxn modelId="{58774C38-08BC-BE43-89AC-FF505041F3A3}" type="presParOf" srcId="{50E5B8A2-BA32-9D42-A472-7536E5F032C5}" destId="{9E6F1805-4E96-ED47-B987-2C6193397027}" srcOrd="8" destOrd="0" presId="urn:microsoft.com/office/officeart/2016/7/layout/RepeatingBendingProcessNew"/>
    <dgm:cxn modelId="{57291C94-F929-E44A-86A6-1A830EE7F2E6}" type="presParOf" srcId="{50E5B8A2-BA32-9D42-A472-7536E5F032C5}" destId="{52981EC8-2378-8B41-BA3A-8C98AB7ADA72}" srcOrd="9" destOrd="0" presId="urn:microsoft.com/office/officeart/2016/7/layout/RepeatingBendingProcessNew"/>
    <dgm:cxn modelId="{C4933B92-FD73-8F44-B44D-97000C0475D8}" type="presParOf" srcId="{52981EC8-2378-8B41-BA3A-8C98AB7ADA72}" destId="{32CBCD58-20C2-8C4E-8ADF-B443AF4EE88D}" srcOrd="0" destOrd="0" presId="urn:microsoft.com/office/officeart/2016/7/layout/RepeatingBendingProcessNew"/>
    <dgm:cxn modelId="{96E4D22B-585C-5041-B1EE-41B80B8A84DD}" type="presParOf" srcId="{50E5B8A2-BA32-9D42-A472-7536E5F032C5}" destId="{39AD01A9-8B6C-6942-9276-C47FCDFBE6B0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66C54-BE45-4D42-9507-6B4209C590CC}">
      <dsp:nvSpPr>
        <dsp:cNvPr id="0" name=""/>
        <dsp:cNvSpPr/>
      </dsp:nvSpPr>
      <dsp:spPr>
        <a:xfrm>
          <a:off x="0" y="241114"/>
          <a:ext cx="6666833" cy="90909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1- DNA Sequences</a:t>
          </a:r>
        </a:p>
      </dsp:txBody>
      <dsp:txXfrm>
        <a:off x="44378" y="285492"/>
        <a:ext cx="6578077" cy="820334"/>
      </dsp:txXfrm>
    </dsp:sp>
    <dsp:sp modelId="{746EE1AB-93C0-3A41-9E33-F1CAEDB74792}">
      <dsp:nvSpPr>
        <dsp:cNvPr id="0" name=""/>
        <dsp:cNvSpPr/>
      </dsp:nvSpPr>
      <dsp:spPr>
        <a:xfrm>
          <a:off x="0" y="1256764"/>
          <a:ext cx="6666833" cy="909090"/>
        </a:xfrm>
        <a:prstGeom prst="roundRect">
          <a:avLst/>
        </a:prstGeom>
        <a:gradFill rotWithShape="0">
          <a:gsLst>
            <a:gs pos="0">
              <a:schemeClr val="accent5">
                <a:hueOff val="-3038037"/>
                <a:satOff val="-207"/>
                <a:lumOff val="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38037"/>
                <a:satOff val="-207"/>
                <a:lumOff val="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38037"/>
                <a:satOff val="-207"/>
                <a:lumOff val="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2- Amino Acid Sequences</a:t>
          </a:r>
        </a:p>
      </dsp:txBody>
      <dsp:txXfrm>
        <a:off x="44378" y="1301142"/>
        <a:ext cx="6578077" cy="820334"/>
      </dsp:txXfrm>
    </dsp:sp>
    <dsp:sp modelId="{9BB636C1-80AF-9A4F-9143-73E21B32D3CF}">
      <dsp:nvSpPr>
        <dsp:cNvPr id="0" name=""/>
        <dsp:cNvSpPr/>
      </dsp:nvSpPr>
      <dsp:spPr>
        <a:xfrm>
          <a:off x="0" y="2272415"/>
          <a:ext cx="6666833" cy="909090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3- Anatomical Structures</a:t>
          </a:r>
        </a:p>
      </dsp:txBody>
      <dsp:txXfrm>
        <a:off x="44378" y="2316793"/>
        <a:ext cx="6578077" cy="820334"/>
      </dsp:txXfrm>
    </dsp:sp>
    <dsp:sp modelId="{A35446D0-D1E0-E04F-9165-E1692E18D9E2}">
      <dsp:nvSpPr>
        <dsp:cNvPr id="0" name=""/>
        <dsp:cNvSpPr/>
      </dsp:nvSpPr>
      <dsp:spPr>
        <a:xfrm>
          <a:off x="0" y="3288064"/>
          <a:ext cx="6666833" cy="909090"/>
        </a:xfrm>
        <a:prstGeom prst="roundRect">
          <a:avLst/>
        </a:prstGeom>
        <a:gradFill rotWithShape="0">
          <a:gsLst>
            <a:gs pos="0">
              <a:schemeClr val="accent5">
                <a:hueOff val="-9114112"/>
                <a:satOff val="-620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14112"/>
                <a:satOff val="-620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14112"/>
                <a:satOff val="-620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4- Fossil Record</a:t>
          </a:r>
        </a:p>
      </dsp:txBody>
      <dsp:txXfrm>
        <a:off x="44378" y="3332442"/>
        <a:ext cx="6578077" cy="820334"/>
      </dsp:txXfrm>
    </dsp:sp>
    <dsp:sp modelId="{461E8737-6523-0B4F-86A1-A8215E693E92}">
      <dsp:nvSpPr>
        <dsp:cNvPr id="0" name=""/>
        <dsp:cNvSpPr/>
      </dsp:nvSpPr>
      <dsp:spPr>
        <a:xfrm>
          <a:off x="0" y="4303715"/>
          <a:ext cx="6666833" cy="90909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5- Embryological Development</a:t>
          </a:r>
        </a:p>
      </dsp:txBody>
      <dsp:txXfrm>
        <a:off x="44378" y="4348093"/>
        <a:ext cx="6578077" cy="820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D21B5-A2CC-244C-A4AE-9FA39E95B85B}">
      <dsp:nvSpPr>
        <dsp:cNvPr id="0" name=""/>
        <dsp:cNvSpPr/>
      </dsp:nvSpPr>
      <dsp:spPr>
        <a:xfrm>
          <a:off x="2841642" y="603347"/>
          <a:ext cx="4666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6668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62544" y="646580"/>
        <a:ext cx="24863" cy="4972"/>
      </dsp:txXfrm>
    </dsp:sp>
    <dsp:sp modelId="{6C3443AD-988D-6047-91D3-939FDA9CAD8B}">
      <dsp:nvSpPr>
        <dsp:cNvPr id="0" name=""/>
        <dsp:cNvSpPr/>
      </dsp:nvSpPr>
      <dsp:spPr>
        <a:xfrm>
          <a:off x="681404" y="455"/>
          <a:ext cx="2162037" cy="1297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942" tIns="111204" rIns="105942" bIns="1112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Title</a:t>
          </a:r>
        </a:p>
      </dsp:txBody>
      <dsp:txXfrm>
        <a:off x="681404" y="455"/>
        <a:ext cx="2162037" cy="1297222"/>
      </dsp:txXfrm>
    </dsp:sp>
    <dsp:sp modelId="{BA04258F-9648-6B47-9FF4-F7AF76D8BAD1}">
      <dsp:nvSpPr>
        <dsp:cNvPr id="0" name=""/>
        <dsp:cNvSpPr/>
      </dsp:nvSpPr>
      <dsp:spPr>
        <a:xfrm>
          <a:off x="1762423" y="1295878"/>
          <a:ext cx="2659306" cy="466668"/>
        </a:xfrm>
        <a:custGeom>
          <a:avLst/>
          <a:gdLst/>
          <a:ahLst/>
          <a:cxnLst/>
          <a:rect l="0" t="0" r="0" b="0"/>
          <a:pathLst>
            <a:path>
              <a:moveTo>
                <a:pt x="2659306" y="0"/>
              </a:moveTo>
              <a:lnTo>
                <a:pt x="2659306" y="250434"/>
              </a:lnTo>
              <a:lnTo>
                <a:pt x="0" y="250434"/>
              </a:lnTo>
              <a:lnTo>
                <a:pt x="0" y="46666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24441" y="1526726"/>
        <a:ext cx="135269" cy="4972"/>
      </dsp:txXfrm>
    </dsp:sp>
    <dsp:sp modelId="{484CBA80-8082-4C41-B367-DD9E0B44B64E}">
      <dsp:nvSpPr>
        <dsp:cNvPr id="0" name=""/>
        <dsp:cNvSpPr/>
      </dsp:nvSpPr>
      <dsp:spPr>
        <a:xfrm>
          <a:off x="3340710" y="455"/>
          <a:ext cx="2162037" cy="1297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942" tIns="111204" rIns="105942" bIns="1112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Real World Example</a:t>
          </a:r>
        </a:p>
      </dsp:txBody>
      <dsp:txXfrm>
        <a:off x="3340710" y="455"/>
        <a:ext cx="2162037" cy="1297222"/>
      </dsp:txXfrm>
    </dsp:sp>
    <dsp:sp modelId="{0874648D-61F1-7246-89A3-A323BE702FB0}">
      <dsp:nvSpPr>
        <dsp:cNvPr id="0" name=""/>
        <dsp:cNvSpPr/>
      </dsp:nvSpPr>
      <dsp:spPr>
        <a:xfrm>
          <a:off x="2841642" y="2397838"/>
          <a:ext cx="4666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6668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62544" y="2441072"/>
        <a:ext cx="24863" cy="4972"/>
      </dsp:txXfrm>
    </dsp:sp>
    <dsp:sp modelId="{47211FB8-B2DF-4949-A4E0-EE218037D8EA}">
      <dsp:nvSpPr>
        <dsp:cNvPr id="0" name=""/>
        <dsp:cNvSpPr/>
      </dsp:nvSpPr>
      <dsp:spPr>
        <a:xfrm>
          <a:off x="681404" y="1794947"/>
          <a:ext cx="2162037" cy="1297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942" tIns="111204" rIns="105942" bIns="1112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Proof of Evolutionary Patterns/Evidence</a:t>
          </a:r>
        </a:p>
      </dsp:txBody>
      <dsp:txXfrm>
        <a:off x="681404" y="1794947"/>
        <a:ext cx="2162037" cy="1297222"/>
      </dsp:txXfrm>
    </dsp:sp>
    <dsp:sp modelId="{52B32089-46A2-7E42-86BE-C4DCEF76CF80}">
      <dsp:nvSpPr>
        <dsp:cNvPr id="0" name=""/>
        <dsp:cNvSpPr/>
      </dsp:nvSpPr>
      <dsp:spPr>
        <a:xfrm>
          <a:off x="1762423" y="3090369"/>
          <a:ext cx="2659306" cy="466668"/>
        </a:xfrm>
        <a:custGeom>
          <a:avLst/>
          <a:gdLst/>
          <a:ahLst/>
          <a:cxnLst/>
          <a:rect l="0" t="0" r="0" b="0"/>
          <a:pathLst>
            <a:path>
              <a:moveTo>
                <a:pt x="2659306" y="0"/>
              </a:moveTo>
              <a:lnTo>
                <a:pt x="2659306" y="250434"/>
              </a:lnTo>
              <a:lnTo>
                <a:pt x="0" y="250434"/>
              </a:lnTo>
              <a:lnTo>
                <a:pt x="0" y="46666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24441" y="3321217"/>
        <a:ext cx="135269" cy="4972"/>
      </dsp:txXfrm>
    </dsp:sp>
    <dsp:sp modelId="{30CA1B98-0AF4-6147-BD81-FD1145F879DA}">
      <dsp:nvSpPr>
        <dsp:cNvPr id="0" name=""/>
        <dsp:cNvSpPr/>
      </dsp:nvSpPr>
      <dsp:spPr>
        <a:xfrm>
          <a:off x="3340710" y="1794947"/>
          <a:ext cx="2162037" cy="1297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942" tIns="111204" rIns="105942" bIns="1112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Explain Evolutionary Pattern</a:t>
          </a:r>
        </a:p>
      </dsp:txBody>
      <dsp:txXfrm>
        <a:off x="3340710" y="1794947"/>
        <a:ext cx="2162037" cy="1297222"/>
      </dsp:txXfrm>
    </dsp:sp>
    <dsp:sp modelId="{52981EC8-2378-8B41-BA3A-8C98AB7ADA72}">
      <dsp:nvSpPr>
        <dsp:cNvPr id="0" name=""/>
        <dsp:cNvSpPr/>
      </dsp:nvSpPr>
      <dsp:spPr>
        <a:xfrm>
          <a:off x="2841642" y="4192329"/>
          <a:ext cx="4666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6668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62544" y="4235563"/>
        <a:ext cx="24863" cy="4972"/>
      </dsp:txXfrm>
    </dsp:sp>
    <dsp:sp modelId="{9E6F1805-4E96-ED47-B987-2C6193397027}">
      <dsp:nvSpPr>
        <dsp:cNvPr id="0" name=""/>
        <dsp:cNvSpPr/>
      </dsp:nvSpPr>
      <dsp:spPr>
        <a:xfrm>
          <a:off x="681404" y="3589438"/>
          <a:ext cx="2162037" cy="1297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942" tIns="111204" rIns="105942" bIns="1112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Brief Description of How Pattern Supports Evolution</a:t>
          </a:r>
        </a:p>
      </dsp:txBody>
      <dsp:txXfrm>
        <a:off x="681404" y="3589438"/>
        <a:ext cx="2162037" cy="1297222"/>
      </dsp:txXfrm>
    </dsp:sp>
    <dsp:sp modelId="{39AD01A9-8B6C-6942-9276-C47FCDFBE6B0}">
      <dsp:nvSpPr>
        <dsp:cNvPr id="0" name=""/>
        <dsp:cNvSpPr/>
      </dsp:nvSpPr>
      <dsp:spPr>
        <a:xfrm>
          <a:off x="3340710" y="3589438"/>
          <a:ext cx="2162037" cy="1297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942" tIns="111204" rIns="105942" bIns="1112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Picture of Evidence</a:t>
          </a:r>
        </a:p>
      </dsp:txBody>
      <dsp:txXfrm>
        <a:off x="3340710" y="3589438"/>
        <a:ext cx="2162037" cy="1297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26345-24E0-F944-8287-7CFDF9B88459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784B00-08B5-2F4C-9E93-F1E96C0DD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39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E4327-8DE9-C978-DA70-FF0B77F39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585610-4DB3-A893-5EA7-D7E3889030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8CE38-7A57-EEF4-0694-1E9D8AC97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372C5-D3D7-4D2A-BF63-8D0B142B7F77}" type="datetime1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17078-2E54-D46B-9B32-F6B4C2EB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A7579E-DE41-A786-FA0F-F5DCED313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75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72AAF-5B11-4274-8EFD-01C3D961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9666A5-E202-E3FA-0283-5F5F4CA58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AFF52-3C7D-1819-5C48-16A38BFA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BBD71-39DE-48BC-A6A8-2D3A3F12F0F4}" type="datetime1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123B7-F9D2-3609-A2C1-06F0956AA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275A6-0FD3-7177-DDD0-EE72571AC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1356F2-A9B7-5783-40D5-D70CD978FC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51FE3-DBCF-992F-4C92-8FECE3B8D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EC583-7E2E-59FF-CE9A-99A70112B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2FA1F-C516-4DD3-BE79-1C0C825510A0}" type="datetime1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1FB64-CDDF-A809-A60E-BFDE4FD53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69D6E-0E78-4B48-31DE-89AB80649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88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01FD-942B-407E-AF96-AF41B4706BA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7CF36-5D94-4DFC-A0F5-A878D932D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08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F17B-10BA-DC8E-582F-B6F03A1E9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895C3-7D03-55F0-0016-8123E931A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725A5-636E-99CA-F323-F4AD70C48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3B43-9CC4-4691-8815-C72FD3E6D65D}" type="datetime1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A49F2-156F-6BD2-A004-81B7259F9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32CC6-A0B0-D9B3-1052-7C2BAC03D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41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D3772-0B3B-6B24-D262-23B3A4933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47B14-6F8A-2D16-7E20-68DDBF44D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DE83E-A972-1650-D76F-D76F6B0ED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CDCC-6BEF-4FF6-B3B8-0F600E345AB3}" type="datetime1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D8611-5EE5-F07E-710A-958AD5EBE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096C2-F289-B808-6D16-D8BF1422F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164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5AC66-5F94-E9E3-9FE9-B1103AE29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9895E-B30C-19C0-79D9-7E83428CB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7CDC7B-0067-D364-DB6B-4A5B8501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69987E-7A8D-A1DE-4450-84151B89F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5354F-CAED-4830-BBCC-EA8CECAB632C}" type="datetime1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B69A38-B815-198D-4BDA-CD64FC7D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49B97-A2E1-AD55-E4BB-D93530754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66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B7017-4BE7-C972-166C-864326154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259BE8-1BAD-B841-291F-4064EA4F2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6B0C38-0551-6D2B-906F-3C2049A652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22C3E8-3A43-4A65-0BED-46861A65F2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011BC5-FA2A-92E7-92B4-13FADF71B1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AF808C-75F3-3E1D-5F8E-3630C7280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C870-89C4-45E4-B58B-BD247FE6B289}" type="datetime1">
              <a:rPr lang="en-US" smtClean="0"/>
              <a:t>5/15/2026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42B732-9B91-9103-B966-6AFEED2D2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F1306D-32C0-5C2D-84DF-F4C6950FC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0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EF79F-0EBF-D81A-1A75-FAA1CCCC4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A5F9A1-3A29-7376-D0D9-80734F5D5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357D-4C90-4FB7-91F5-81F1DAB1AD99}" type="datetime1">
              <a:rPr lang="en-US" smtClean="0"/>
              <a:t>5/15/2026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9C9FA-71A2-AD5E-0400-C80DBF074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45ED9D-4575-9DA9-4734-32807AB00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0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F608A5-B0A4-2661-E44D-8C6E980BB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39E4-67FC-4B16-B108-D9E4E74BA4BD}" type="datetime1">
              <a:rPr lang="en-US" smtClean="0"/>
              <a:t>5/15/2026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C70D6F-F01E-3623-0BA2-AD7626A53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10396D-031F-ED0F-0EB4-A518B5444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8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E1ADC-7227-9D1A-8971-46D82C336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72968-DEAE-74F4-9CA5-01498A97D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275BFA-E584-FE3B-82A6-551638D95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97694F-684C-C60C-68FB-480EEF609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F03A-2F43-4D0E-A25B-A8BADA1265BA}" type="datetime1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43C164-A3DC-3BFB-67E1-43B14F7AE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F75073-E53D-FE5E-35AA-B50C3080E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27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40D1-EA2C-DE10-6454-56D370C24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3CCEF3-BF39-10C7-99D6-93EF580982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9E8EDA-0286-689A-60EB-8C4837DD3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948E57-2118-7717-5B8F-FEC477837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9C5CC-E299-49F4-BD79-EADD1CFC9643}" type="datetime1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CDC0B-51E5-70B3-5E82-42CCC8755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B6D9B-0BE4-2730-A295-56F9D114D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94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9C0D99-B00E-F7EB-4214-B8A4A08AD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B6534-9E6B-A60A-9052-27C551108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35919-7030-A0D0-CE4E-DA157E5552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2F434E-9760-46C3-B396-4F220481ED32}" type="datetime1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7A8DA-594D-71D0-7597-C60159B21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F6A2D-770D-8E03-34E3-F75D33840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4FCC33-916D-4F48-9978-650C85CB5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75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D01FD-942B-407E-AF96-AF41B4706BAD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7CF36-5D94-4DFC-A0F5-A878D932D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4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ontiersin.org/articles/10.3389/fpsyg.2023.1174115/ful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khanacademy.org/science/ap-biology/natural-selection/evidence-for-evolution-ap/a/evidence-for-evolution" TargetMode="Externa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hanacademy.org" TargetMode="External"/><Relationship Id="rId5" Type="http://schemas.openxmlformats.org/officeDocument/2006/relationships/hyperlink" Target="https://www.ck12.org/student/" TargetMode="External"/><Relationship Id="rId4" Type="http://schemas.openxmlformats.org/officeDocument/2006/relationships/hyperlink" Target="https://evolution.berkeley.ed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creativecommons.org/licenses/by-nc-sa/4.0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hyperlink" Target="https://3drst.byu.ed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bs.wikipedia.org/wiki/Chris_Pratt" TargetMode="External"/><Relationship Id="rId7" Type="http://schemas.openxmlformats.org/officeDocument/2006/relationships/hyperlink" Target="https://pixabay.com/en/andean-condor-condor-raptor-2198681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animaldiversity.org/accounts/Esox_lucius/pictures/collections/contributors/usfws/northernpike2/" TargetMode="External"/><Relationship Id="rId4" Type="http://schemas.openxmlformats.org/officeDocument/2006/relationships/image" Target="../media/image3.jpeg"/><Relationship Id="rId9" Type="http://schemas.openxmlformats.org/officeDocument/2006/relationships/hyperlink" Target="https://pxhere.com/en/photo/137274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://www.flickr.com/photos/seabird/2165160055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hyperlink" Target="https://www.flickr.com/photos/agathman/398871921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neurodojo.blogspot.com/2016/06/neurons-older-than-dinosaurs-and.html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boundless-biology/chapter/evidence-of-evolution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wm-biology2/chapter/human-appendicular-skeleton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573331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2DBEC4-E45E-1EFA-2E45-690C5E66B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8320" b="15408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461EDF-3752-4AE2-52C7-A0F0CB7DD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Evolutionary Structures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A1FE5-50BB-C451-E22E-D3CAF0B4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5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72AC2-B312-C64B-709C-9682B61E9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365125"/>
            <a:ext cx="10915650" cy="887413"/>
          </a:xfrm>
        </p:spPr>
        <p:txBody>
          <a:bodyPr/>
          <a:lstStyle/>
          <a:p>
            <a:r>
              <a:rPr lang="en-US"/>
              <a:t>DNA Sequences</a:t>
            </a:r>
          </a:p>
        </p:txBody>
      </p:sp>
      <p:pic>
        <p:nvPicPr>
          <p:cNvPr id="5" name="Content Placeholder 4" descr="GenomSys - World DNA Day – The DNA of mammals, reptiles and fishes">
            <a:extLst>
              <a:ext uri="{FF2B5EF4-FFF2-40B4-BE49-F238E27FC236}">
                <a16:creationId xmlns:a16="http://schemas.microsoft.com/office/drawing/2014/main" id="{EE084A78-C615-EF18-E37C-61F1E3B97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2846" r="-139" b="-252"/>
          <a:stretch>
            <a:fillRect/>
          </a:stretch>
        </p:blipFill>
        <p:spPr>
          <a:xfrm>
            <a:off x="211364" y="1255488"/>
            <a:ext cx="6529724" cy="31473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B11B5-7058-389A-4582-34AA8AEB7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 descr="A colorful squares with letters in it&#10;&#10;AI-generated content may be incorrect.">
            <a:extLst>
              <a:ext uri="{FF2B5EF4-FFF2-40B4-BE49-F238E27FC236}">
                <a16:creationId xmlns:a16="http://schemas.microsoft.com/office/drawing/2014/main" id="{4FAE5574-E958-BF6F-0D21-1F479AFC9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36" y="4594677"/>
            <a:ext cx="5651953" cy="1895929"/>
          </a:xfrm>
          <a:prstGeom prst="rect">
            <a:avLst/>
          </a:prstGeom>
        </p:spPr>
      </p:pic>
      <p:pic>
        <p:nvPicPr>
          <p:cNvPr id="7" name="Picture 6" descr="A diagram of numbers and red ovals&#10;&#10;AI-generated content may be incorrect.">
            <a:extLst>
              <a:ext uri="{FF2B5EF4-FFF2-40B4-BE49-F238E27FC236}">
                <a16:creationId xmlns:a16="http://schemas.microsoft.com/office/drawing/2014/main" id="{46ED4394-C935-406C-F080-4C398A8F06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1" t="-711" r="-401" b="474"/>
          <a:stretch>
            <a:fillRect/>
          </a:stretch>
        </p:blipFill>
        <p:spPr>
          <a:xfrm>
            <a:off x="7089094" y="1257300"/>
            <a:ext cx="4753887" cy="40354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79A020-B738-F007-72F5-88F04D213D03}"/>
              </a:ext>
            </a:extLst>
          </p:cNvPr>
          <p:cNvSpPr/>
          <p:nvPr/>
        </p:nvSpPr>
        <p:spPr>
          <a:xfrm>
            <a:off x="6767285" y="4816928"/>
            <a:ext cx="489857" cy="435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5C888F-0A2F-3591-BDD8-9EAFD8CE37E7}"/>
              </a:ext>
            </a:extLst>
          </p:cNvPr>
          <p:cNvSpPr txBox="1"/>
          <p:nvPr/>
        </p:nvSpPr>
        <p:spPr>
          <a:xfrm>
            <a:off x="6440714" y="5242378"/>
            <a:ext cx="4627335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DNA codes for structures.  How does DNA change from one organism to another? </a:t>
            </a:r>
          </a:p>
          <a:p>
            <a:r>
              <a:rPr lang="en-US" dirty="0">
                <a:hlinkClick r:id="rId5"/>
              </a:rPr>
              <a:t>Evidence for evolution- Khan Academy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855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A172-0A1F-A4BA-A139-6876366D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3175"/>
            <a:ext cx="10515600" cy="1325563"/>
          </a:xfrm>
        </p:spPr>
        <p:txBody>
          <a:bodyPr/>
          <a:lstStyle/>
          <a:p>
            <a:r>
              <a:rPr lang="en-US"/>
              <a:t>Amino Acid Sequence</a:t>
            </a:r>
          </a:p>
        </p:txBody>
      </p:sp>
      <p:pic>
        <p:nvPicPr>
          <p:cNvPr id="5" name="Content Placeholder 4" descr="class16.html">
            <a:extLst>
              <a:ext uri="{FF2B5EF4-FFF2-40B4-BE49-F238E27FC236}">
                <a16:creationId xmlns:a16="http://schemas.microsoft.com/office/drawing/2014/main" id="{86049965-83AD-309C-C9D0-9437C5324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10" y="1339247"/>
            <a:ext cx="4792980" cy="500024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97E00-C474-1E88-51B8-AE7D001E4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2AE7CBB8-AFA4-6A49-B6FE-63B384460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13" y="1233488"/>
            <a:ext cx="7048500" cy="2609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F4E1C2-F509-4F20-CBDF-00D555C2C35A}"/>
              </a:ext>
            </a:extLst>
          </p:cNvPr>
          <p:cNvSpPr txBox="1"/>
          <p:nvPr/>
        </p:nvSpPr>
        <p:spPr>
          <a:xfrm>
            <a:off x="4747620" y="3974751"/>
            <a:ext cx="6458971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000"/>
          </a:p>
          <a:p>
            <a:r>
              <a:rPr lang="en-US" sz="2000"/>
              <a:t>Start Here:</a:t>
            </a:r>
          </a:p>
          <a:p>
            <a:r>
              <a:rPr lang="en-US" sz="2000">
                <a:hlinkClick r:id="rId4"/>
              </a:rPr>
              <a:t>https://evolution.berkeley.edu/</a:t>
            </a:r>
            <a:r>
              <a:rPr lang="en-US" sz="2000"/>
              <a:t> Molecular homology</a:t>
            </a:r>
          </a:p>
          <a:p>
            <a:r>
              <a:rPr lang="en-US" sz="2000">
                <a:ea typeface="+mn-lt"/>
                <a:cs typeface="+mn-lt"/>
                <a:hlinkClick r:id="rId4"/>
              </a:rPr>
              <a:t>https://evolution.berkeley.edu/</a:t>
            </a:r>
            <a:r>
              <a:rPr lang="en-US" sz="2000">
                <a:ea typeface="+mn-lt"/>
                <a:cs typeface="+mn-lt"/>
              </a:rPr>
              <a:t>  Lines of evolution</a:t>
            </a:r>
          </a:p>
          <a:p>
            <a:r>
              <a:rPr lang="en-US" sz="2000">
                <a:ea typeface="+mn-lt"/>
                <a:cs typeface="+mn-lt"/>
                <a:hlinkClick r:id="rId5"/>
              </a:rPr>
              <a:t>https://www.ck12.org/student/</a:t>
            </a:r>
            <a:r>
              <a:rPr lang="en-US" sz="2000"/>
              <a:t>  Molecular evidence</a:t>
            </a:r>
          </a:p>
          <a:p>
            <a:r>
              <a:rPr lang="en-US" sz="2000">
                <a:ea typeface="+mn-lt"/>
                <a:cs typeface="+mn-lt"/>
                <a:hlinkClick r:id="rId6"/>
              </a:rPr>
              <a:t>https://www.khanacademy.org</a:t>
            </a:r>
            <a:r>
              <a:rPr lang="en-US" sz="2000">
                <a:ea typeface="+mn-lt"/>
                <a:cs typeface="+mn-lt"/>
              </a:rPr>
              <a:t>   Evidence for Evolution</a:t>
            </a:r>
            <a:endParaRPr lang="en-US" sz="200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18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FFA34-6CEE-EC56-BFB4-2CDAC12DF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298450"/>
            <a:ext cx="10515600" cy="858838"/>
          </a:xfrm>
        </p:spPr>
        <p:txBody>
          <a:bodyPr/>
          <a:lstStyle/>
          <a:p>
            <a:r>
              <a:rPr lang="en-US"/>
              <a:t>Anatomical Structures</a:t>
            </a:r>
          </a:p>
        </p:txBody>
      </p:sp>
      <p:pic>
        <p:nvPicPr>
          <p:cNvPr id="5" name="Content Placeholder 4" descr="Comparative anatomy of heart in vertebrates diagram Stock Illustration |  Adobe Stock">
            <a:extLst>
              <a:ext uri="{FF2B5EF4-FFF2-40B4-BE49-F238E27FC236}">
                <a16:creationId xmlns:a16="http://schemas.microsoft.com/office/drawing/2014/main" id="{3B679450-EA49-3FD0-ABD6-CD62A3ADA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487" y="1166654"/>
            <a:ext cx="5372100" cy="285940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617B5-2523-6BFE-FD4E-78EF94C1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ED988E-D2E9-552E-3496-3003076E37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93" t="2192" r="16216" b="-202"/>
          <a:stretch>
            <a:fillRect/>
          </a:stretch>
        </p:blipFill>
        <p:spPr>
          <a:xfrm>
            <a:off x="6003369" y="727460"/>
            <a:ext cx="5715199" cy="4621063"/>
          </a:xfrm>
          <a:prstGeom prst="rect">
            <a:avLst/>
          </a:prstGeom>
        </p:spPr>
      </p:pic>
      <p:pic>
        <p:nvPicPr>
          <p:cNvPr id="7" name="Picture 6" descr="Blog Assignment: Comparative Anatomy - Part 3 – @cheeseygameart on Tumblr">
            <a:extLst>
              <a:ext uri="{FF2B5EF4-FFF2-40B4-BE49-F238E27FC236}">
                <a16:creationId xmlns:a16="http://schemas.microsoft.com/office/drawing/2014/main" id="{27757661-F3F5-99C6-4BAE-F3BC72965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4105275"/>
            <a:ext cx="34004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77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75165-49FF-45B3-F32A-4DB89587E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4063"/>
          </a:xfrm>
        </p:spPr>
        <p:txBody>
          <a:bodyPr/>
          <a:lstStyle/>
          <a:p>
            <a:r>
              <a:rPr lang="en-US"/>
              <a:t>Fossil Record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F6065-2413-6954-5131-DD15F5654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 descr="A diagram of a fossil&#10;&#10;AI-generated content may be incorrect.">
            <a:extLst>
              <a:ext uri="{FF2B5EF4-FFF2-40B4-BE49-F238E27FC236}">
                <a16:creationId xmlns:a16="http://schemas.microsoft.com/office/drawing/2014/main" id="{67216501-89C9-7F84-526F-2AC1F11ED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571" y="1120248"/>
            <a:ext cx="10096500" cy="536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686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3C5B0-4DCD-47CC-A004-DE39FE4B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6206"/>
          </a:xfrm>
        </p:spPr>
        <p:txBody>
          <a:bodyPr/>
          <a:lstStyle/>
          <a:p>
            <a:r>
              <a:rPr lang="en-US"/>
              <a:t>Embryological Development </a:t>
            </a:r>
          </a:p>
        </p:txBody>
      </p:sp>
      <p:pic>
        <p:nvPicPr>
          <p:cNvPr id="5" name="Content Placeholder 4" descr="vestigial.jpg">
            <a:extLst>
              <a:ext uri="{FF2B5EF4-FFF2-40B4-BE49-F238E27FC236}">
                <a16:creationId xmlns:a16="http://schemas.microsoft.com/office/drawing/2014/main" id="{6F6E71EF-DAC4-B3D9-FA7C-EA579B5018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1163" y="1503676"/>
            <a:ext cx="6280211" cy="417141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D7298-4564-C4D7-1D88-2D420087B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14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F9B8C9-8F4A-D584-E70D-4D267737A8D5}"/>
              </a:ext>
            </a:extLst>
          </p:cNvPr>
          <p:cNvSpPr txBox="1"/>
          <p:nvPr/>
        </p:nvSpPr>
        <p:spPr>
          <a:xfrm>
            <a:off x="362223" y="1539452"/>
            <a:ext cx="4087955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Did you know that Human embryos have gill slits and tails?</a:t>
            </a:r>
          </a:p>
          <a:p>
            <a:endParaRPr lang="en-US" sz="2400" dirty="0"/>
          </a:p>
          <a:p>
            <a:r>
              <a:rPr lang="en-US" sz="2400" dirty="0"/>
              <a:t>How do the similarities between species during embryological development provide patterns that support the idea of evolutionary relationships between them?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D23886-7900-5DFD-90E0-261997659F84}"/>
              </a:ext>
            </a:extLst>
          </p:cNvPr>
          <p:cNvSpPr txBox="1"/>
          <p:nvPr/>
        </p:nvSpPr>
        <p:spPr>
          <a:xfrm>
            <a:off x="983179" y="5601534"/>
            <a:ext cx="965068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Search Tip: Khan Academy is helpful!  Search for evidence of how embryology supports evolution.  Or how embryology provides evidence that organisms are related.</a:t>
            </a:r>
          </a:p>
        </p:txBody>
      </p:sp>
    </p:spTree>
    <p:extLst>
      <p:ext uri="{BB962C8B-B14F-4D97-AF65-F5344CB8AC3E}">
        <p14:creationId xmlns:p14="http://schemas.microsoft.com/office/powerpoint/2010/main" val="603310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CCA69EF-E8B5-4598-BEAD-258F15765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5862"/>
            <a:ext cx="1170294" cy="274629"/>
          </a:xfrm>
          <a:custGeom>
            <a:avLst/>
            <a:gdLst>
              <a:gd name="connsiteX0" fmla="*/ 453342 w 1170294"/>
              <a:gd name="connsiteY0" fmla="*/ 0 h 274629"/>
              <a:gd name="connsiteX1" fmla="*/ 689085 w 1170294"/>
              <a:gd name="connsiteY1" fmla="*/ 235744 h 274629"/>
              <a:gd name="connsiteX2" fmla="*/ 924829 w 1170294"/>
              <a:gd name="connsiteY2" fmla="*/ 0 h 274629"/>
              <a:gd name="connsiteX3" fmla="*/ 1170294 w 1170294"/>
              <a:gd name="connsiteY3" fmla="*/ 245465 h 274629"/>
              <a:gd name="connsiteX4" fmla="*/ 1153282 w 1170294"/>
              <a:gd name="connsiteY4" fmla="*/ 264908 h 274629"/>
              <a:gd name="connsiteX5" fmla="*/ 924829 w 1170294"/>
              <a:gd name="connsiteY5" fmla="*/ 38885 h 274629"/>
              <a:gd name="connsiteX6" fmla="*/ 689085 w 1170294"/>
              <a:gd name="connsiteY6" fmla="*/ 274629 h 274629"/>
              <a:gd name="connsiteX7" fmla="*/ 453342 w 1170294"/>
              <a:gd name="connsiteY7" fmla="*/ 38885 h 274629"/>
              <a:gd name="connsiteX8" fmla="*/ 215168 w 1170294"/>
              <a:gd name="connsiteY8" fmla="*/ 274629 h 274629"/>
              <a:gd name="connsiteX9" fmla="*/ 0 w 1170294"/>
              <a:gd name="connsiteY9" fmla="*/ 59462 h 274629"/>
              <a:gd name="connsiteX10" fmla="*/ 0 w 1170294"/>
              <a:gd name="connsiteY10" fmla="*/ 20577 h 274629"/>
              <a:gd name="connsiteX11" fmla="*/ 215168 w 1170294"/>
              <a:gd name="connsiteY11" fmla="*/ 235744 h 27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0294" h="274629">
                <a:moveTo>
                  <a:pt x="453342" y="0"/>
                </a:moveTo>
                <a:lnTo>
                  <a:pt x="689085" y="235744"/>
                </a:lnTo>
                <a:lnTo>
                  <a:pt x="924829" y="0"/>
                </a:lnTo>
                <a:lnTo>
                  <a:pt x="1170294" y="245465"/>
                </a:lnTo>
                <a:lnTo>
                  <a:pt x="1153282" y="264908"/>
                </a:lnTo>
                <a:lnTo>
                  <a:pt x="924829" y="38885"/>
                </a:lnTo>
                <a:lnTo>
                  <a:pt x="689085" y="274629"/>
                </a:lnTo>
                <a:lnTo>
                  <a:pt x="453342" y="38885"/>
                </a:lnTo>
                <a:lnTo>
                  <a:pt x="215168" y="274629"/>
                </a:lnTo>
                <a:lnTo>
                  <a:pt x="0" y="59462"/>
                </a:lnTo>
                <a:lnTo>
                  <a:pt x="0" y="20577"/>
                </a:lnTo>
                <a:lnTo>
                  <a:pt x="215168" y="235744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85D65ED-8248-4E7D-AF41-C2685CAE7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90894"/>
            <a:ext cx="1170294" cy="274629"/>
          </a:xfrm>
          <a:custGeom>
            <a:avLst/>
            <a:gdLst>
              <a:gd name="connsiteX0" fmla="*/ 453342 w 1170294"/>
              <a:gd name="connsiteY0" fmla="*/ 0 h 274629"/>
              <a:gd name="connsiteX1" fmla="*/ 689085 w 1170294"/>
              <a:gd name="connsiteY1" fmla="*/ 238174 h 274629"/>
              <a:gd name="connsiteX2" fmla="*/ 924829 w 1170294"/>
              <a:gd name="connsiteY2" fmla="*/ 0 h 274629"/>
              <a:gd name="connsiteX3" fmla="*/ 1170294 w 1170294"/>
              <a:gd name="connsiteY3" fmla="*/ 247895 h 274629"/>
              <a:gd name="connsiteX4" fmla="*/ 1153282 w 1170294"/>
              <a:gd name="connsiteY4" fmla="*/ 264908 h 274629"/>
              <a:gd name="connsiteX5" fmla="*/ 924829 w 1170294"/>
              <a:gd name="connsiteY5" fmla="*/ 38885 h 274629"/>
              <a:gd name="connsiteX6" fmla="*/ 689085 w 1170294"/>
              <a:gd name="connsiteY6" fmla="*/ 274629 h 274629"/>
              <a:gd name="connsiteX7" fmla="*/ 453342 w 1170294"/>
              <a:gd name="connsiteY7" fmla="*/ 38885 h 274629"/>
              <a:gd name="connsiteX8" fmla="*/ 215168 w 1170294"/>
              <a:gd name="connsiteY8" fmla="*/ 274629 h 274629"/>
              <a:gd name="connsiteX9" fmla="*/ 0 w 1170294"/>
              <a:gd name="connsiteY9" fmla="*/ 59462 h 274629"/>
              <a:gd name="connsiteX10" fmla="*/ 0 w 1170294"/>
              <a:gd name="connsiteY10" fmla="*/ 20789 h 274629"/>
              <a:gd name="connsiteX11" fmla="*/ 215168 w 1170294"/>
              <a:gd name="connsiteY11" fmla="*/ 238174 h 27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0294" h="274629">
                <a:moveTo>
                  <a:pt x="453342" y="0"/>
                </a:moveTo>
                <a:lnTo>
                  <a:pt x="689085" y="238174"/>
                </a:lnTo>
                <a:lnTo>
                  <a:pt x="924829" y="0"/>
                </a:lnTo>
                <a:lnTo>
                  <a:pt x="1170294" y="247895"/>
                </a:lnTo>
                <a:lnTo>
                  <a:pt x="1153282" y="264908"/>
                </a:lnTo>
                <a:lnTo>
                  <a:pt x="924829" y="38885"/>
                </a:lnTo>
                <a:lnTo>
                  <a:pt x="689085" y="274629"/>
                </a:lnTo>
                <a:lnTo>
                  <a:pt x="453342" y="38885"/>
                </a:lnTo>
                <a:lnTo>
                  <a:pt x="215168" y="274629"/>
                </a:lnTo>
                <a:lnTo>
                  <a:pt x="0" y="59462"/>
                </a:lnTo>
                <a:lnTo>
                  <a:pt x="0" y="20789"/>
                </a:lnTo>
                <a:lnTo>
                  <a:pt x="215168" y="2381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Graphic 212">
            <a:extLst>
              <a:ext uri="{FF2B5EF4-FFF2-40B4-BE49-F238E27FC236}">
                <a16:creationId xmlns:a16="http://schemas.microsoft.com/office/drawing/2014/main" id="{76A8F9C6-ED35-4E0A-AC66-5241CA206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16189" y="412979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" name="Graphic 212">
            <a:extLst>
              <a:ext uri="{FF2B5EF4-FFF2-40B4-BE49-F238E27FC236}">
                <a16:creationId xmlns:a16="http://schemas.microsoft.com/office/drawing/2014/main" id="{4F71A736-42D6-4F11-8A7B-633C40624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16189" y="412979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61F72A-C724-FB94-8E16-B97DD242C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697"/>
            <a:ext cx="3200400" cy="4019251"/>
          </a:xfrm>
        </p:spPr>
        <p:txBody>
          <a:bodyPr>
            <a:normAutofit/>
          </a:bodyPr>
          <a:lstStyle/>
          <a:p>
            <a:r>
              <a:rPr lang="en-US" sz="4100">
                <a:solidFill>
                  <a:schemeClr val="bg1"/>
                </a:solidFill>
              </a:rPr>
              <a:t>Poster Requirements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B73D287-48F0-41E2-8B0B-DE4C7D175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41903" y="5364542"/>
            <a:ext cx="1562428" cy="1493465"/>
            <a:chOff x="3121343" y="4864099"/>
            <a:chExt cx="2085971" cy="1993901"/>
          </a:xfrm>
          <a:solidFill>
            <a:schemeClr val="bg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BC3C2F6-A83E-46F7-89F9-C282A9234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38556" y="4981312"/>
              <a:ext cx="442726" cy="44272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D78D60A-D765-47AF-BF8C-DD38B6749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28809" y="4871565"/>
              <a:ext cx="902626" cy="902626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B61CBF5-5283-4C6A-9049-AA88E1756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21343" y="4864099"/>
              <a:ext cx="1152732" cy="1152732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7A00BB8-8401-4CFA-A40C-8A60D39AE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52324" y="4894707"/>
              <a:ext cx="1321462" cy="1321838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2F6FC59-F5F7-4ED5-8DCD-CF1060899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15037" y="4957793"/>
              <a:ext cx="1428975" cy="1428975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124749C-25FB-43F3-97CC-16D3738B1E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301642" y="5044398"/>
              <a:ext cx="1490195" cy="1490195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CAAC4D-89A7-40FC-A14D-14E7137A5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09523" y="5152279"/>
              <a:ext cx="1509607" cy="1509607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9F8FFC8-0941-4853-894E-6FBB72564C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38685" y="5279576"/>
              <a:ext cx="1488326" cy="1490192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84F021A-2C9B-422B-8408-BB819B3147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683896" y="5426652"/>
              <a:ext cx="1429720" cy="1429720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53138C4-3227-4945-9CE8-AF90A759D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021" y="5597624"/>
              <a:ext cx="1275308" cy="1260376"/>
            </a:xfrm>
            <a:custGeom>
              <a:avLst/>
              <a:gdLst>
                <a:gd name="connsiteX0" fmla="*/ 1260376 w 1275308"/>
                <a:gd name="connsiteY0" fmla="*/ 0 h 1260376"/>
                <a:gd name="connsiteX1" fmla="*/ 1275308 w 1275308"/>
                <a:gd name="connsiteY1" fmla="*/ 52634 h 1260376"/>
                <a:gd name="connsiteX2" fmla="*/ 67566 w 1275308"/>
                <a:gd name="connsiteY2" fmla="*/ 1260376 h 1260376"/>
                <a:gd name="connsiteX3" fmla="*/ 0 w 1275308"/>
                <a:gd name="connsiteY3" fmla="*/ 1260376 h 126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5308" h="1260376">
                  <a:moveTo>
                    <a:pt x="1260376" y="0"/>
                  </a:moveTo>
                  <a:cubicBezTo>
                    <a:pt x="1265977" y="17174"/>
                    <a:pt x="1270829" y="34716"/>
                    <a:pt x="1275308" y="52634"/>
                  </a:cubicBezTo>
                  <a:lnTo>
                    <a:pt x="67566" y="1260376"/>
                  </a:lnTo>
                  <a:lnTo>
                    <a:pt x="0" y="1260376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C9C4482-176D-49FB-BFC0-2DCD9283E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141456" y="5797338"/>
              <a:ext cx="1065858" cy="1060662"/>
            </a:xfrm>
            <a:custGeom>
              <a:avLst/>
              <a:gdLst>
                <a:gd name="connsiteX0" fmla="*/ 1061006 w 1065858"/>
                <a:gd name="connsiteY0" fmla="*/ 0 h 1060662"/>
                <a:gd name="connsiteX1" fmla="*/ 1065858 w 1065858"/>
                <a:gd name="connsiteY1" fmla="*/ 62342 h 1060662"/>
                <a:gd name="connsiteX2" fmla="*/ 67196 w 1065858"/>
                <a:gd name="connsiteY2" fmla="*/ 1060662 h 1060662"/>
                <a:gd name="connsiteX3" fmla="*/ 0 w 1065858"/>
                <a:gd name="connsiteY3" fmla="*/ 1060662 h 10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858" h="1060662">
                  <a:moveTo>
                    <a:pt x="1061006" y="0"/>
                  </a:moveTo>
                  <a:cubicBezTo>
                    <a:pt x="1063248" y="20905"/>
                    <a:pt x="1064741" y="41809"/>
                    <a:pt x="1065858" y="62342"/>
                  </a:cubicBezTo>
                  <a:lnTo>
                    <a:pt x="67196" y="1060662"/>
                  </a:lnTo>
                  <a:lnTo>
                    <a:pt x="0" y="106066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37D9F02-FC5F-4AA6-83BD-AE4EC012D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1830" y="6039978"/>
              <a:ext cx="818022" cy="818022"/>
            </a:xfrm>
            <a:custGeom>
              <a:avLst/>
              <a:gdLst>
                <a:gd name="connsiteX0" fmla="*/ 818022 w 818022"/>
                <a:gd name="connsiteY0" fmla="*/ 0 h 818022"/>
                <a:gd name="connsiteX1" fmla="*/ 804584 w 818022"/>
                <a:gd name="connsiteY1" fmla="*/ 80632 h 818022"/>
                <a:gd name="connsiteX2" fmla="*/ 67190 w 818022"/>
                <a:gd name="connsiteY2" fmla="*/ 818022 h 818022"/>
                <a:gd name="connsiteX3" fmla="*/ 0 w 818022"/>
                <a:gd name="connsiteY3" fmla="*/ 818022 h 81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022" h="818022">
                  <a:moveTo>
                    <a:pt x="818022" y="0"/>
                  </a:moveTo>
                  <a:cubicBezTo>
                    <a:pt x="814660" y="27250"/>
                    <a:pt x="810180" y="53755"/>
                    <a:pt x="804584" y="80632"/>
                  </a:cubicBezTo>
                  <a:lnTo>
                    <a:pt x="67190" y="818022"/>
                  </a:lnTo>
                  <a:lnTo>
                    <a:pt x="0" y="81802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23DF942-E0FC-4481-99E4-5EDE1F760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647375" y="6390131"/>
              <a:ext cx="442354" cy="442354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2571B16-D62A-4B37-A469-E72C79D69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8223" y="444870"/>
            <a:ext cx="6924769" cy="5665806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9E0A0BC-3EE4-4453-9522-08FF2DE30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8246" y="436482"/>
            <a:ext cx="6934746" cy="5665805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FBE36BD-9903-4FB5-BBE7-1023D7F7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7522" y="305936"/>
            <a:ext cx="6943810" cy="568529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FB127B7-C350-5614-6497-563ABAD64C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5187838"/>
              </p:ext>
            </p:extLst>
          </p:nvPr>
        </p:nvGraphicFramePr>
        <p:xfrm>
          <a:off x="5169647" y="693271"/>
          <a:ext cx="6184153" cy="4887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0" name="Rectangle 49">
            <a:extLst>
              <a:ext uri="{FF2B5EF4-FFF2-40B4-BE49-F238E27FC236}">
                <a16:creationId xmlns:a16="http://schemas.microsoft.com/office/drawing/2014/main" id="{76E980C2-FA21-F5C9-9F6F-02EE5D9AE8F6}"/>
              </a:ext>
            </a:extLst>
          </p:cNvPr>
          <p:cNvSpPr/>
          <p:nvPr/>
        </p:nvSpPr>
        <p:spPr>
          <a:xfrm>
            <a:off x="6449683" y="5819954"/>
            <a:ext cx="3742426" cy="4715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Cite Your Sources!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DB3054-BE2B-262C-3FD9-DE49AAEA0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20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16D721-C087-6883-E4AC-D1C61C1A44CE}"/>
              </a:ext>
            </a:extLst>
          </p:cNvPr>
          <p:cNvGrpSpPr/>
          <p:nvPr/>
        </p:nvGrpSpPr>
        <p:grpSpPr>
          <a:xfrm>
            <a:off x="3678377" y="5077744"/>
            <a:ext cx="4835247" cy="444260"/>
            <a:chOff x="671219" y="4716141"/>
            <a:chExt cx="4750382" cy="444884"/>
          </a:xfrm>
        </p:grpSpPr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C5A7BBD-7EF7-387F-70A5-F004F7D91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219" y="4716141"/>
              <a:ext cx="4750382" cy="19969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58293" tIns="29146" rIns="58293" bIns="29146" anchor="t" anchorCtr="0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893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3D-RST is supported by the NSF under grant number #DRL-2101383</a:t>
              </a:r>
            </a:p>
          </p:txBody>
        </p:sp>
        <p:pic>
          <p:nvPicPr>
            <p:cNvPr id="6" name="Picture 5" descr="A picture containing text, clipart&#10;&#10;Description automatically generated">
              <a:hlinkClick r:id="rId2"/>
              <a:extLst>
                <a:ext uri="{FF2B5EF4-FFF2-40B4-BE49-F238E27FC236}">
                  <a16:creationId xmlns:a16="http://schemas.microsoft.com/office/drawing/2014/main" id="{3E40D356-E546-DB4B-FCD0-FC399D190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395" y="4928615"/>
              <a:ext cx="664029" cy="232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Picture 18" descr="Logo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5B3888CB-E9F6-2E0A-8627-3AABF23BE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0012" y="1243012"/>
            <a:ext cx="4371975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3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DB6C8B-8AFB-1D3F-8D94-2C7A81555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Objective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302A7-893F-9F1E-8D99-805C68062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/>
              <a:t>Students should be able to:</a:t>
            </a:r>
          </a:p>
          <a:p>
            <a:r>
              <a:rPr lang="en-US" sz="4000">
                <a:ea typeface="+mn-lt"/>
                <a:cs typeface="+mn-lt"/>
              </a:rPr>
              <a:t>Obtain, evaluate, and communicate information describing how </a:t>
            </a:r>
            <a:r>
              <a:rPr lang="en-US" sz="4000" b="1">
                <a:ea typeface="+mn-lt"/>
                <a:cs typeface="+mn-lt"/>
              </a:rPr>
              <a:t>anatomical similarities and patterns</a:t>
            </a:r>
            <a:r>
              <a:rPr lang="en-US" sz="4000">
                <a:ea typeface="+mn-lt"/>
                <a:cs typeface="+mn-lt"/>
              </a:rPr>
              <a:t> in various organisms provide </a:t>
            </a:r>
            <a:r>
              <a:rPr lang="en-US" sz="4000" b="1">
                <a:ea typeface="+mn-lt"/>
                <a:cs typeface="+mn-lt"/>
              </a:rPr>
              <a:t>evidence</a:t>
            </a:r>
            <a:r>
              <a:rPr lang="en-US" sz="4000">
                <a:ea typeface="+mn-lt"/>
                <a:cs typeface="+mn-lt"/>
              </a:rPr>
              <a:t> for evolutionary relationships.</a:t>
            </a:r>
            <a:endParaRPr lang="en-US" sz="4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58E30-4A00-322A-E9C9-F073EC11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569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4BFCCA4-109C-4B21-816E-144FE75C3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9EE29-2FF8-3F6B-CF2E-2E98C7B82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18" y="643465"/>
            <a:ext cx="3895359" cy="18466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kern="1200">
                <a:latin typeface="+mj-lt"/>
                <a:ea typeface="+mj-ea"/>
                <a:cs typeface="+mj-cs"/>
              </a:rPr>
              <a:t>What is similar between all of these organisms?</a:t>
            </a:r>
          </a:p>
        </p:txBody>
      </p:sp>
      <p:sp>
        <p:nvSpPr>
          <p:cNvPr id="39" name="sketch line">
            <a:extLst>
              <a:ext uri="{FF2B5EF4-FFF2-40B4-BE49-F238E27FC236}">
                <a16:creationId xmlns:a16="http://schemas.microsoft.com/office/drawing/2014/main" id="{0059B5C0-FEC8-4370-AF45-02E3AEF6F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sX0" fmla="*/ 0 w 3566160"/>
              <a:gd name="csY0" fmla="*/ 0 h 18288"/>
              <a:gd name="csX1" fmla="*/ 665683 w 3566160"/>
              <a:gd name="csY1" fmla="*/ 0 h 18288"/>
              <a:gd name="csX2" fmla="*/ 1331366 w 3566160"/>
              <a:gd name="csY2" fmla="*/ 0 h 18288"/>
              <a:gd name="csX3" fmla="*/ 1818742 w 3566160"/>
              <a:gd name="csY3" fmla="*/ 0 h 18288"/>
              <a:gd name="csX4" fmla="*/ 2413102 w 3566160"/>
              <a:gd name="csY4" fmla="*/ 0 h 18288"/>
              <a:gd name="csX5" fmla="*/ 2936138 w 3566160"/>
              <a:gd name="csY5" fmla="*/ 0 h 18288"/>
              <a:gd name="csX6" fmla="*/ 3566160 w 3566160"/>
              <a:gd name="csY6" fmla="*/ 0 h 18288"/>
              <a:gd name="csX7" fmla="*/ 3566160 w 3566160"/>
              <a:gd name="csY7" fmla="*/ 18288 h 18288"/>
              <a:gd name="csX8" fmla="*/ 2971800 w 3566160"/>
              <a:gd name="csY8" fmla="*/ 18288 h 18288"/>
              <a:gd name="csX9" fmla="*/ 2448763 w 3566160"/>
              <a:gd name="csY9" fmla="*/ 18288 h 18288"/>
              <a:gd name="csX10" fmla="*/ 1854403 w 3566160"/>
              <a:gd name="csY10" fmla="*/ 18288 h 18288"/>
              <a:gd name="csX11" fmla="*/ 1295705 w 3566160"/>
              <a:gd name="csY11" fmla="*/ 18288 h 18288"/>
              <a:gd name="csX12" fmla="*/ 772668 w 3566160"/>
              <a:gd name="csY12" fmla="*/ 18288 h 18288"/>
              <a:gd name="csX13" fmla="*/ 0 w 3566160"/>
              <a:gd name="csY13" fmla="*/ 18288 h 18288"/>
              <a:gd name="csX14" fmla="*/ 0 w 3566160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F0E2FF26-EDB5-6691-61AD-21929D8B4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167"/>
            <a:ext cx="3895522" cy="3386399"/>
          </a:xfrm>
        </p:spPr>
        <p:txBody>
          <a:bodyPr>
            <a:normAutofit/>
          </a:bodyPr>
          <a:lstStyle/>
          <a:p>
            <a:r>
              <a:rPr lang="en-US" sz="2200"/>
              <a:t>What are 3 similarities between these images?</a:t>
            </a:r>
          </a:p>
        </p:txBody>
      </p:sp>
      <p:pic>
        <p:nvPicPr>
          <p:cNvPr id="5" name="Content Placeholder 4" descr="A person in a suit and tie&#10;&#10;AI-generated content may be incorrect.">
            <a:extLst>
              <a:ext uri="{FF2B5EF4-FFF2-40B4-BE49-F238E27FC236}">
                <a16:creationId xmlns:a16="http://schemas.microsoft.com/office/drawing/2014/main" id="{875F3061-C952-F5E8-2A08-F83F9DF28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" b="2210"/>
          <a:stretch/>
        </p:blipFill>
        <p:spPr>
          <a:xfrm>
            <a:off x="5362901" y="164592"/>
            <a:ext cx="2372275" cy="3475482"/>
          </a:xfrm>
          <a:prstGeom prst="rect">
            <a:avLst/>
          </a:prstGeom>
        </p:spPr>
      </p:pic>
      <p:pic>
        <p:nvPicPr>
          <p:cNvPr id="9" name="Picture 8" descr="A close-up of a fish&#10;&#10;AI-generated content may be incorrect.">
            <a:extLst>
              <a:ext uri="{FF2B5EF4-FFF2-40B4-BE49-F238E27FC236}">
                <a16:creationId xmlns:a16="http://schemas.microsoft.com/office/drawing/2014/main" id="{AE009211-AFEF-0CA9-A37B-812C685DC2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247888" y="790273"/>
            <a:ext cx="3785616" cy="1391213"/>
          </a:xfrm>
          <a:prstGeom prst="rect">
            <a:avLst/>
          </a:prstGeom>
        </p:spPr>
      </p:pic>
      <p:pic>
        <p:nvPicPr>
          <p:cNvPr id="10" name="Picture 9" descr="A close-up of a bird&#10;&#10;AI-generated content may be incorrect.">
            <a:extLst>
              <a:ext uri="{FF2B5EF4-FFF2-40B4-BE49-F238E27FC236}">
                <a16:creationId xmlns:a16="http://schemas.microsoft.com/office/drawing/2014/main" id="{FE9FBEC4-C121-4CE1-C52A-46B929799E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2799" r="-5" b="-5"/>
          <a:stretch/>
        </p:blipFill>
        <p:spPr>
          <a:xfrm>
            <a:off x="4992624" y="3934178"/>
            <a:ext cx="3099816" cy="2120732"/>
          </a:xfrm>
          <a:prstGeom prst="rect">
            <a:avLst/>
          </a:prstGeom>
        </p:spPr>
      </p:pic>
      <p:pic>
        <p:nvPicPr>
          <p:cNvPr id="6" name="Picture 5" descr="A pair of frogs in a pond&#10;&#10;AI-generated content may be incorrect.">
            <a:extLst>
              <a:ext uri="{FF2B5EF4-FFF2-40B4-BE49-F238E27FC236}">
                <a16:creationId xmlns:a16="http://schemas.microsoft.com/office/drawing/2014/main" id="{523DDBE8-86F6-8716-7636-873A533FE6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247888" y="3319213"/>
            <a:ext cx="3785616" cy="25268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AE22BF-0CD2-F206-5221-60219C473D68}"/>
              </a:ext>
            </a:extLst>
          </p:cNvPr>
          <p:cNvSpPr txBox="1"/>
          <p:nvPr/>
        </p:nvSpPr>
        <p:spPr>
          <a:xfrm flipH="1" flipV="1">
            <a:off x="11811000" y="6732588"/>
            <a:ext cx="1504950" cy="53975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/>
              <a:t>ThePhoto by PhotoAuthor is licensed under CCYYSA.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10A8BC-50A0-3B7F-1469-8390DCBC1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9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BF2EEA-B8DD-9729-8217-3B5768658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4</a:t>
            </a:fld>
            <a:endParaRPr lang="en-US"/>
          </a:p>
        </p:txBody>
      </p:sp>
      <p:pic>
        <p:nvPicPr>
          <p:cNvPr id="9" name="Picture 8" descr="Vintage human anatomy | Free public domain illustration - 324969">
            <a:extLst>
              <a:ext uri="{FF2B5EF4-FFF2-40B4-BE49-F238E27FC236}">
                <a16:creationId xmlns:a16="http://schemas.microsoft.com/office/drawing/2014/main" id="{AD179CE9-1D54-4AC9-1CDD-CF2799BC8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425" y="787146"/>
            <a:ext cx="3590925" cy="4959858"/>
          </a:xfrm>
          <a:prstGeom prst="rect">
            <a:avLst/>
          </a:prstGeom>
        </p:spPr>
      </p:pic>
      <p:pic>
        <p:nvPicPr>
          <p:cNvPr id="12" name="Content Placeholder 11" descr="A skeleton of a frog in a glass case&#10;&#10;AI-generated content may be incorrect.">
            <a:extLst>
              <a:ext uri="{FF2B5EF4-FFF2-40B4-BE49-F238E27FC236}">
                <a16:creationId xmlns:a16="http://schemas.microsoft.com/office/drawing/2014/main" id="{6FAB827C-FF2F-CE17-C1AC-3119160238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-1214" r="-236" b="16508"/>
          <a:stretch>
            <a:fillRect/>
          </a:stretch>
        </p:blipFill>
        <p:spPr>
          <a:xfrm rot="5400000">
            <a:off x="-744114" y="2001203"/>
            <a:ext cx="4088574" cy="2511704"/>
          </a:xfrm>
          <a:prstGeom prst="rect">
            <a:avLst/>
          </a:prstGeom>
        </p:spPr>
      </p:pic>
      <p:pic>
        <p:nvPicPr>
          <p:cNvPr id="18" name="Picture 17" descr="California Condor Skeleton Mounted Replica For Sale">
            <a:extLst>
              <a:ext uri="{FF2B5EF4-FFF2-40B4-BE49-F238E27FC236}">
                <a16:creationId xmlns:a16="http://schemas.microsoft.com/office/drawing/2014/main" id="{180B144F-F12D-43C4-A10F-267B32D69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0125" y="790575"/>
            <a:ext cx="3467100" cy="4638675"/>
          </a:xfrm>
          <a:prstGeom prst="rect">
            <a:avLst/>
          </a:prstGeom>
        </p:spPr>
      </p:pic>
      <p:pic>
        <p:nvPicPr>
          <p:cNvPr id="19" name="Picture 18" descr="A skeleton of a fish&#10;&#10;AI-generated content may be incorrect.">
            <a:extLst>
              <a:ext uri="{FF2B5EF4-FFF2-40B4-BE49-F238E27FC236}">
                <a16:creationId xmlns:a16="http://schemas.microsoft.com/office/drawing/2014/main" id="{8675112D-1126-EF35-422C-108F516AFE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572375" y="2402086"/>
            <a:ext cx="4610100" cy="27777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696452-1FA8-CC6F-E8A3-5A230525924C}"/>
              </a:ext>
            </a:extLst>
          </p:cNvPr>
          <p:cNvSpPr txBox="1"/>
          <p:nvPr/>
        </p:nvSpPr>
        <p:spPr>
          <a:xfrm>
            <a:off x="8425352" y="665191"/>
            <a:ext cx="3958820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/>
              <a:t>What do you notice about these organism's skeletal structure?</a:t>
            </a:r>
          </a:p>
        </p:txBody>
      </p:sp>
    </p:spTree>
    <p:extLst>
      <p:ext uri="{BB962C8B-B14F-4D97-AF65-F5344CB8AC3E}">
        <p14:creationId xmlns:p14="http://schemas.microsoft.com/office/powerpoint/2010/main" val="3625446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988AFE-1376-DB47-15AE-9031848A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Homologous Structures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749190-7B83-6C42-02F8-B460923968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777316" y="1588571"/>
            <a:ext cx="6780700" cy="367852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C1BEA-BD07-079E-74C2-560A19031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87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3074A9-0BFD-84C5-1BC8-E8DF9B3C8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58" y="87219"/>
            <a:ext cx="3940763" cy="33380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Homologous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55266-7D27-41A3-A65A-CDA0199F1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62" y="4121253"/>
            <a:ext cx="3827850" cy="17006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 kern="1200" dirty="0">
                <a:latin typeface="+mn-lt"/>
                <a:ea typeface="+mn-ea"/>
                <a:cs typeface="+mn-cs"/>
              </a:rPr>
              <a:t>A</a:t>
            </a:r>
            <a:r>
              <a:rPr lang="en-US" sz="2400" b="0" i="0" kern="1200" dirty="0">
                <a:effectLst/>
                <a:latin typeface="+mn-lt"/>
                <a:ea typeface="+mn-ea"/>
                <a:cs typeface="+mn-cs"/>
              </a:rPr>
              <a:t> body part or organ that shares a common ancestry across different organisms.</a:t>
            </a:r>
            <a:r>
              <a:rPr lang="en-US" sz="2400" dirty="0"/>
              <a:t> Although they may perform different functions. </a:t>
            </a:r>
            <a:endParaRPr lang="en-US" sz="2400" kern="1200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A diagram of different animals&#10;&#10;AI-generated content may be incorrect.">
            <a:extLst>
              <a:ext uri="{FF2B5EF4-FFF2-40B4-BE49-F238E27FC236}">
                <a16:creationId xmlns:a16="http://schemas.microsoft.com/office/drawing/2014/main" id="{C1F8E18E-B4AF-65B5-04D6-396A26F9E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00376" y="834992"/>
            <a:ext cx="7394574" cy="518661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C2902-3898-7921-D0C3-31EBA2E9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80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F71A7-6702-7EB7-F497-75672A89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sz="4600"/>
              <a:t>Homologous Structures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609DDDE-D953-8107-76E7-32C77215A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en-US" sz="2200" dirty="0"/>
              <a:t>Many vertebrates share a similar limb bone structure. </a:t>
            </a:r>
          </a:p>
          <a:p>
            <a:r>
              <a:rPr lang="en-US" sz="2200" dirty="0"/>
              <a:t>Cats and dolphins share the same bones as listed in this diagram.</a:t>
            </a:r>
          </a:p>
        </p:txBody>
      </p:sp>
      <p:pic>
        <p:nvPicPr>
          <p:cNvPr id="5" name="Content Placeholder 4" descr="A diagram of the bones of the arm&#10;&#10;AI-generated content may be incorrect.">
            <a:extLst>
              <a:ext uri="{FF2B5EF4-FFF2-40B4-BE49-F238E27FC236}">
                <a16:creationId xmlns:a16="http://schemas.microsoft.com/office/drawing/2014/main" id="{9E1748A6-3E5D-52FF-EAFE-17E7E38EE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596128" y="640080"/>
            <a:ext cx="5020056" cy="557784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37E946-1305-701D-03EF-1B8D119EC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97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giving each other a high five&#10;&#10;AI-generated content may be incorrect.">
            <a:extLst>
              <a:ext uri="{FF2B5EF4-FFF2-40B4-BE49-F238E27FC236}">
                <a16:creationId xmlns:a16="http://schemas.microsoft.com/office/drawing/2014/main" id="{C5D067A5-39CC-9A50-F1EE-C268FD61E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3462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00C038-738A-7C37-90EA-EBA399C99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5A3BB-9950-0B03-2D39-411DFA21E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>
                <a:solidFill>
                  <a:srgbClr val="FFFFFF"/>
                </a:solidFill>
              </a:rPr>
              <a:t>Once you have been assigned a number, get into groups.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BE2C9-12AB-4E65-360B-76EF2FA2C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B92BAD-730F-499E-D87E-8747FBB39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Group Assignments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B9F706-DC68-1513-87CC-D2C2125CF4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57868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32F4A9-0BCD-37CB-9451-90574E5E2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FCC33-916D-4F48-9978-650C85CB52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970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</Words>
  <Application>Microsoft Office PowerPoint</Application>
  <PresentationFormat>Widescreen</PresentationFormat>
  <Paragraphs>63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Calibri Light</vt:lpstr>
      <vt:lpstr>Office Theme</vt:lpstr>
      <vt:lpstr>Office Theme</vt:lpstr>
      <vt:lpstr>Evolutionary Structures</vt:lpstr>
      <vt:lpstr>Objective</vt:lpstr>
      <vt:lpstr>What is similar between all of these organisms?</vt:lpstr>
      <vt:lpstr>PowerPoint Presentation</vt:lpstr>
      <vt:lpstr>Homologous Structures</vt:lpstr>
      <vt:lpstr>Homologous Structures</vt:lpstr>
      <vt:lpstr>Homologous Structures</vt:lpstr>
      <vt:lpstr>Presentation</vt:lpstr>
      <vt:lpstr>Group Assignments</vt:lpstr>
      <vt:lpstr>DNA Sequences</vt:lpstr>
      <vt:lpstr>Amino Acid Sequence</vt:lpstr>
      <vt:lpstr>Anatomical Structures</vt:lpstr>
      <vt:lpstr>Fossil Record</vt:lpstr>
      <vt:lpstr>Embryological Development </vt:lpstr>
      <vt:lpstr>Poster Requirements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Jens Andreasen</dc:creator>
  <cp:lastModifiedBy>Michelle Hudson</cp:lastModifiedBy>
  <cp:revision>78</cp:revision>
  <dcterms:created xsi:type="dcterms:W3CDTF">2025-02-28T18:46:36Z</dcterms:created>
  <dcterms:modified xsi:type="dcterms:W3CDTF">2026-05-15T22:54:18Z</dcterms:modified>
</cp:coreProperties>
</file>