
<file path=[Content_Types].xml><?xml version="1.0" encoding="utf-8"?>
<Types xmlns="http://schemas.openxmlformats.org/package/2006/content-types">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0" r:id="rId2"/>
  </p:sldMasterIdLst>
  <p:notesMasterIdLst>
    <p:notesMasterId r:id="rId3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4" roundtripDataSignature="AMtx7mh26QcMKoe0mcCNmYBoDya31RxnR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94" d="100"/>
          <a:sy n="194" d="100"/>
        </p:scale>
        <p:origin x="756" y="15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6/11/relationships/changesInfo" Target="changesInfos/changesInfo1.xml"/><Relationship Id="rId3" Type="http://schemas.openxmlformats.org/officeDocument/2006/relationships/slide" Target="slides/slide1.xml"/><Relationship Id="rId21" Type="http://schemas.openxmlformats.org/officeDocument/2006/relationships/slide" Target="slides/slide19.xml"/><Relationship Id="rId34" Type="http://customschemas.google.com/relationships/presentationmetadata" Target="meta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presProps" Target="presProps.xml"/><Relationship Id="rId8" Type="http://schemas.openxmlformats.org/officeDocument/2006/relationships/slide" Target="slides/slide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gan Sitterud" userId="0JwS52zusOzsxxHoQhRXcmqZPU/Y+sPyas+WmLrsLfc=" providerId="None" clId="Web-{FDA6B2AA-1889-4F47-B809-35BCCE1A471A}"/>
    <pc:docChg chg="modSld">
      <pc:chgData name="Megan Sitterud" userId="0JwS52zusOzsxxHoQhRXcmqZPU/Y+sPyas+WmLrsLfc=" providerId="None" clId="Web-{FDA6B2AA-1889-4F47-B809-35BCCE1A471A}" dt="2025-04-10T02:12:15.610" v="26" actId="1076"/>
      <pc:docMkLst>
        <pc:docMk/>
      </pc:docMkLst>
      <pc:sldChg chg="modSp modMedia">
        <pc:chgData name="Megan Sitterud" userId="0JwS52zusOzsxxHoQhRXcmqZPU/Y+sPyas+WmLrsLfc=" providerId="None" clId="Web-{FDA6B2AA-1889-4F47-B809-35BCCE1A471A}" dt="2025-04-10T02:08:13.123" v="0"/>
        <pc:sldMkLst>
          <pc:docMk/>
          <pc:sldMk cId="0" sldId="258"/>
        </pc:sldMkLst>
      </pc:sldChg>
      <pc:sldChg chg="modSp modMedia">
        <pc:chgData name="Megan Sitterud" userId="0JwS52zusOzsxxHoQhRXcmqZPU/Y+sPyas+WmLrsLfc=" providerId="None" clId="Web-{FDA6B2AA-1889-4F47-B809-35BCCE1A471A}" dt="2025-04-10T02:08:20.014" v="1"/>
        <pc:sldMkLst>
          <pc:docMk/>
          <pc:sldMk cId="0" sldId="259"/>
        </pc:sldMkLst>
      </pc:sldChg>
      <pc:sldChg chg="addSp delSp modSp modMedia addAnim delAnim">
        <pc:chgData name="Megan Sitterud" userId="0JwS52zusOzsxxHoQhRXcmqZPU/Y+sPyas+WmLrsLfc=" providerId="None" clId="Web-{FDA6B2AA-1889-4F47-B809-35BCCE1A471A}" dt="2025-04-10T02:12:15.610" v="26" actId="1076"/>
        <pc:sldMkLst>
          <pc:docMk/>
          <pc:sldMk cId="0" sldId="260"/>
        </pc:sldMkLst>
      </pc:sldChg>
      <pc:sldChg chg="modSp modMedia">
        <pc:chgData name="Megan Sitterud" userId="0JwS52zusOzsxxHoQhRXcmqZPU/Y+sPyas+WmLrsLfc=" providerId="None" clId="Web-{FDA6B2AA-1889-4F47-B809-35BCCE1A471A}" dt="2025-04-10T02:08:37.451" v="3"/>
        <pc:sldMkLst>
          <pc:docMk/>
          <pc:sldMk cId="0" sldId="261"/>
        </pc:sldMkLst>
      </pc:sldChg>
      <pc:sldChg chg="modSp modMedia">
        <pc:chgData name="Megan Sitterud" userId="0JwS52zusOzsxxHoQhRXcmqZPU/Y+sPyas+WmLrsLfc=" providerId="None" clId="Web-{FDA6B2AA-1889-4F47-B809-35BCCE1A471A}" dt="2025-04-10T02:08:47.076" v="4"/>
        <pc:sldMkLst>
          <pc:docMk/>
          <pc:sldMk cId="0" sldId="262"/>
        </pc:sldMkLst>
      </pc:sldChg>
      <pc:sldChg chg="modSp modMedia">
        <pc:chgData name="Megan Sitterud" userId="0JwS52zusOzsxxHoQhRXcmqZPU/Y+sPyas+WmLrsLfc=" providerId="None" clId="Web-{FDA6B2AA-1889-4F47-B809-35BCCE1A471A}" dt="2025-04-10T02:08:55.483" v="5"/>
        <pc:sldMkLst>
          <pc:docMk/>
          <pc:sldMk cId="0" sldId="263"/>
        </pc:sldMkLst>
      </pc:sldChg>
      <pc:sldChg chg="modSp modMedia">
        <pc:chgData name="Megan Sitterud" userId="0JwS52zusOzsxxHoQhRXcmqZPU/Y+sPyas+WmLrsLfc=" providerId="None" clId="Web-{FDA6B2AA-1889-4F47-B809-35BCCE1A471A}" dt="2025-04-10T02:09:05.217" v="6"/>
        <pc:sldMkLst>
          <pc:docMk/>
          <pc:sldMk cId="0" sldId="264"/>
        </pc:sldMkLst>
      </pc:sldChg>
      <pc:sldChg chg="modSp modMedia">
        <pc:chgData name="Megan Sitterud" userId="0JwS52zusOzsxxHoQhRXcmqZPU/Y+sPyas+WmLrsLfc=" providerId="None" clId="Web-{FDA6B2AA-1889-4F47-B809-35BCCE1A471A}" dt="2025-04-10T02:09:11.920" v="7"/>
        <pc:sldMkLst>
          <pc:docMk/>
          <pc:sldMk cId="0" sldId="265"/>
        </pc:sldMkLst>
      </pc:sldChg>
      <pc:sldChg chg="modSp modMedia">
        <pc:chgData name="Megan Sitterud" userId="0JwS52zusOzsxxHoQhRXcmqZPU/Y+sPyas+WmLrsLfc=" providerId="None" clId="Web-{FDA6B2AA-1889-4F47-B809-35BCCE1A471A}" dt="2025-04-10T02:09:20.155" v="8"/>
        <pc:sldMkLst>
          <pc:docMk/>
          <pc:sldMk cId="0" sldId="266"/>
        </pc:sldMkLst>
      </pc:sldChg>
      <pc:sldChg chg="modSp modMedia">
        <pc:chgData name="Megan Sitterud" userId="0JwS52zusOzsxxHoQhRXcmqZPU/Y+sPyas+WmLrsLfc=" providerId="None" clId="Web-{FDA6B2AA-1889-4F47-B809-35BCCE1A471A}" dt="2025-04-10T02:09:27.467" v="9"/>
        <pc:sldMkLst>
          <pc:docMk/>
          <pc:sldMk cId="0" sldId="267"/>
        </pc:sldMkLst>
      </pc:sldChg>
      <pc:sldChg chg="modSp modMedia">
        <pc:chgData name="Megan Sitterud" userId="0JwS52zusOzsxxHoQhRXcmqZPU/Y+sPyas+WmLrsLfc=" providerId="None" clId="Web-{FDA6B2AA-1889-4F47-B809-35BCCE1A471A}" dt="2025-04-10T02:09:36.467" v="10"/>
        <pc:sldMkLst>
          <pc:docMk/>
          <pc:sldMk cId="0" sldId="268"/>
        </pc:sldMkLst>
      </pc:sldChg>
      <pc:sldChg chg="modSp modMedia">
        <pc:chgData name="Megan Sitterud" userId="0JwS52zusOzsxxHoQhRXcmqZPU/Y+sPyas+WmLrsLfc=" providerId="None" clId="Web-{FDA6B2AA-1889-4F47-B809-35BCCE1A471A}" dt="2025-04-10T02:09:45.344" v="11"/>
        <pc:sldMkLst>
          <pc:docMk/>
          <pc:sldMk cId="0" sldId="269"/>
        </pc:sldMkLst>
      </pc:sldChg>
      <pc:sldChg chg="modSp modMedia">
        <pc:chgData name="Megan Sitterud" userId="0JwS52zusOzsxxHoQhRXcmqZPU/Y+sPyas+WmLrsLfc=" providerId="None" clId="Web-{FDA6B2AA-1889-4F47-B809-35BCCE1A471A}" dt="2025-04-10T02:09:54.376" v="12"/>
        <pc:sldMkLst>
          <pc:docMk/>
          <pc:sldMk cId="0" sldId="270"/>
        </pc:sldMkLst>
      </pc:sldChg>
      <pc:sldChg chg="modSp modMedia">
        <pc:chgData name="Megan Sitterud" userId="0JwS52zusOzsxxHoQhRXcmqZPU/Y+sPyas+WmLrsLfc=" providerId="None" clId="Web-{FDA6B2AA-1889-4F47-B809-35BCCE1A471A}" dt="2025-04-10T02:10:00.829" v="13"/>
        <pc:sldMkLst>
          <pc:docMk/>
          <pc:sldMk cId="0" sldId="271"/>
        </pc:sldMkLst>
      </pc:sldChg>
      <pc:sldChg chg="modSp modMedia">
        <pc:chgData name="Megan Sitterud" userId="0JwS52zusOzsxxHoQhRXcmqZPU/Y+sPyas+WmLrsLfc=" providerId="None" clId="Web-{FDA6B2AA-1889-4F47-B809-35BCCE1A471A}" dt="2025-04-10T02:10:06.860" v="14"/>
        <pc:sldMkLst>
          <pc:docMk/>
          <pc:sldMk cId="0" sldId="272"/>
        </pc:sldMkLst>
      </pc:sldChg>
      <pc:sldChg chg="modSp modMedia">
        <pc:chgData name="Megan Sitterud" userId="0JwS52zusOzsxxHoQhRXcmqZPU/Y+sPyas+WmLrsLfc=" providerId="None" clId="Web-{FDA6B2AA-1889-4F47-B809-35BCCE1A471A}" dt="2025-04-10T02:10:14.188" v="15"/>
        <pc:sldMkLst>
          <pc:docMk/>
          <pc:sldMk cId="0" sldId="273"/>
        </pc:sldMkLst>
      </pc:sldChg>
      <pc:sldChg chg="modSp modMedia">
        <pc:chgData name="Megan Sitterud" userId="0JwS52zusOzsxxHoQhRXcmqZPU/Y+sPyas+WmLrsLfc=" providerId="None" clId="Web-{FDA6B2AA-1889-4F47-B809-35BCCE1A471A}" dt="2025-04-10T02:10:23.563" v="16"/>
        <pc:sldMkLst>
          <pc:docMk/>
          <pc:sldMk cId="0" sldId="274"/>
        </pc:sldMkLst>
      </pc:sldChg>
      <pc:sldChg chg="modSp modMedia">
        <pc:chgData name="Megan Sitterud" userId="0JwS52zusOzsxxHoQhRXcmqZPU/Y+sPyas+WmLrsLfc=" providerId="None" clId="Web-{FDA6B2AA-1889-4F47-B809-35BCCE1A471A}" dt="2025-04-10T02:10:30.001" v="17"/>
        <pc:sldMkLst>
          <pc:docMk/>
          <pc:sldMk cId="0" sldId="275"/>
        </pc:sldMkLst>
      </pc:sldChg>
      <pc:sldChg chg="modSp modMedia">
        <pc:chgData name="Megan Sitterud" userId="0JwS52zusOzsxxHoQhRXcmqZPU/Y+sPyas+WmLrsLfc=" providerId="None" clId="Web-{FDA6B2AA-1889-4F47-B809-35BCCE1A471A}" dt="2025-04-10T02:10:37.469" v="18"/>
        <pc:sldMkLst>
          <pc:docMk/>
          <pc:sldMk cId="0" sldId="276"/>
        </pc:sldMkLst>
      </pc:sldChg>
      <pc:sldChg chg="modSp modMedia">
        <pc:chgData name="Megan Sitterud" userId="0JwS52zusOzsxxHoQhRXcmqZPU/Y+sPyas+WmLrsLfc=" providerId="None" clId="Web-{FDA6B2AA-1889-4F47-B809-35BCCE1A471A}" dt="2025-04-10T02:10:44.969" v="19"/>
        <pc:sldMkLst>
          <pc:docMk/>
          <pc:sldMk cId="0" sldId="277"/>
        </pc:sldMkLst>
      </pc:sldChg>
      <pc:sldChg chg="modSp modMedia">
        <pc:chgData name="Megan Sitterud" userId="0JwS52zusOzsxxHoQhRXcmqZPU/Y+sPyas+WmLrsLfc=" providerId="None" clId="Web-{FDA6B2AA-1889-4F47-B809-35BCCE1A471A}" dt="2025-04-10T02:10:55.563" v="20"/>
        <pc:sldMkLst>
          <pc:docMk/>
          <pc:sldMk cId="0" sldId="278"/>
        </pc:sldMkLst>
      </pc:sldChg>
      <pc:sldChg chg="modSp modMedia">
        <pc:chgData name="Megan Sitterud" userId="0JwS52zusOzsxxHoQhRXcmqZPU/Y+sPyas+WmLrsLfc=" providerId="None" clId="Web-{FDA6B2AA-1889-4F47-B809-35BCCE1A471A}" dt="2025-04-10T02:11:02.188" v="21"/>
        <pc:sldMkLst>
          <pc:docMk/>
          <pc:sldMk cId="0" sldId="279"/>
        </pc:sldMkLst>
      </pc:sldChg>
      <pc:sldChg chg="modSp modMedia">
        <pc:chgData name="Megan Sitterud" userId="0JwS52zusOzsxxHoQhRXcmqZPU/Y+sPyas+WmLrsLfc=" providerId="None" clId="Web-{FDA6B2AA-1889-4F47-B809-35BCCE1A471A}" dt="2025-04-10T02:11:09.938" v="22"/>
        <pc:sldMkLst>
          <pc:docMk/>
          <pc:sldMk cId="0" sldId="280"/>
        </pc:sldMkLst>
      </pc:sldChg>
      <pc:sldChg chg="modSp modMedia">
        <pc:chgData name="Megan Sitterud" userId="0JwS52zusOzsxxHoQhRXcmqZPU/Y+sPyas+WmLrsLfc=" providerId="None" clId="Web-{FDA6B2AA-1889-4F47-B809-35BCCE1A471A}" dt="2025-04-10T02:11:16.313" v="23"/>
        <pc:sldMkLst>
          <pc:docMk/>
          <pc:sldMk cId="0" sldId="281"/>
        </pc:sldMkLst>
      </pc:sldChg>
    </pc:docChg>
  </pc:docChgLst>
  <pc:docChgLst>
    <pc:chgData name="Megan Sitterud" userId="0JwS52zusOzsxxHoQhRXcmqZPU/Y+sPyas+WmLrsLfc=" providerId="None" clId="Web-{EA2F5860-7B01-4B63-B014-8E652BD50A3F}"/>
    <pc:docChg chg="modSld">
      <pc:chgData name="Megan Sitterud" userId="0JwS52zusOzsxxHoQhRXcmqZPU/Y+sPyas+WmLrsLfc=" providerId="None" clId="Web-{EA2F5860-7B01-4B63-B014-8E652BD50A3F}" dt="2025-03-20T05:41:17.899" v="108" actId="1076"/>
      <pc:docMkLst>
        <pc:docMk/>
      </pc:docMkLst>
      <pc:sldChg chg="addSp modSp modMedia addAnim">
        <pc:chgData name="Megan Sitterud" userId="0JwS52zusOzsxxHoQhRXcmqZPU/Y+sPyas+WmLrsLfc=" providerId="None" clId="Web-{EA2F5860-7B01-4B63-B014-8E652BD50A3F}" dt="2025-03-20T05:41:17.899" v="108" actId="1076"/>
        <pc:sldMkLst>
          <pc:docMk/>
          <pc:sldMk cId="0" sldId="258"/>
        </pc:sldMkLst>
      </pc:sldChg>
      <pc:sldChg chg="addSp modSp modMedia addAnim">
        <pc:chgData name="Megan Sitterud" userId="0JwS52zusOzsxxHoQhRXcmqZPU/Y+sPyas+WmLrsLfc=" providerId="None" clId="Web-{EA2F5860-7B01-4B63-B014-8E652BD50A3F}" dt="2025-03-20T02:53:25.054" v="1" actId="1076"/>
        <pc:sldMkLst>
          <pc:docMk/>
          <pc:sldMk cId="0" sldId="259"/>
        </pc:sldMkLst>
      </pc:sldChg>
      <pc:sldChg chg="addSp modSp modMedia addAnim">
        <pc:chgData name="Megan Sitterud" userId="0JwS52zusOzsxxHoQhRXcmqZPU/Y+sPyas+WmLrsLfc=" providerId="None" clId="Web-{EA2F5860-7B01-4B63-B014-8E652BD50A3F}" dt="2025-03-20T03:09:19.600" v="33" actId="1076"/>
        <pc:sldMkLst>
          <pc:docMk/>
          <pc:sldMk cId="0" sldId="260"/>
        </pc:sldMkLst>
      </pc:sldChg>
      <pc:sldChg chg="addSp modSp modMedia addAnim">
        <pc:chgData name="Megan Sitterud" userId="0JwS52zusOzsxxHoQhRXcmqZPU/Y+sPyas+WmLrsLfc=" providerId="None" clId="Web-{EA2F5860-7B01-4B63-B014-8E652BD50A3F}" dt="2025-03-20T03:09:38.225" v="35" actId="1076"/>
        <pc:sldMkLst>
          <pc:docMk/>
          <pc:sldMk cId="0" sldId="261"/>
        </pc:sldMkLst>
      </pc:sldChg>
      <pc:sldChg chg="addSp modSp modMedia addAnim">
        <pc:chgData name="Megan Sitterud" userId="0JwS52zusOzsxxHoQhRXcmqZPU/Y+sPyas+WmLrsLfc=" providerId="None" clId="Web-{EA2F5860-7B01-4B63-B014-8E652BD50A3F}" dt="2025-03-20T03:27:32.022" v="54" actId="1076"/>
        <pc:sldMkLst>
          <pc:docMk/>
          <pc:sldMk cId="0" sldId="262"/>
        </pc:sldMkLst>
      </pc:sldChg>
      <pc:sldChg chg="addSp modSp modMedia addAnim">
        <pc:chgData name="Megan Sitterud" userId="0JwS52zusOzsxxHoQhRXcmqZPU/Y+sPyas+WmLrsLfc=" providerId="None" clId="Web-{EA2F5860-7B01-4B63-B014-8E652BD50A3F}" dt="2025-03-20T03:27:55.929" v="56" actId="1076"/>
        <pc:sldMkLst>
          <pc:docMk/>
          <pc:sldMk cId="0" sldId="263"/>
        </pc:sldMkLst>
      </pc:sldChg>
      <pc:sldChg chg="addSp modSp modMedia addAnim">
        <pc:chgData name="Megan Sitterud" userId="0JwS52zusOzsxxHoQhRXcmqZPU/Y+sPyas+WmLrsLfc=" providerId="None" clId="Web-{EA2F5860-7B01-4B63-B014-8E652BD50A3F}" dt="2025-03-20T03:28:09.726" v="58" actId="1076"/>
        <pc:sldMkLst>
          <pc:docMk/>
          <pc:sldMk cId="0" sldId="264"/>
        </pc:sldMkLst>
      </pc:sldChg>
      <pc:sldChg chg="addSp modSp modMedia addAnim">
        <pc:chgData name="Megan Sitterud" userId="0JwS52zusOzsxxHoQhRXcmqZPU/Y+sPyas+WmLrsLfc=" providerId="None" clId="Web-{EA2F5860-7B01-4B63-B014-8E652BD50A3F}" dt="2025-03-20T03:28:24.429" v="60" actId="1076"/>
        <pc:sldMkLst>
          <pc:docMk/>
          <pc:sldMk cId="0" sldId="265"/>
        </pc:sldMkLst>
      </pc:sldChg>
      <pc:sldChg chg="addSp modSp modMedia addAnim">
        <pc:chgData name="Megan Sitterud" userId="0JwS52zusOzsxxHoQhRXcmqZPU/Y+sPyas+WmLrsLfc=" providerId="None" clId="Web-{EA2F5860-7B01-4B63-B014-8E652BD50A3F}" dt="2025-03-20T04:44:16.373" v="68" actId="1076"/>
        <pc:sldMkLst>
          <pc:docMk/>
          <pc:sldMk cId="0" sldId="266"/>
        </pc:sldMkLst>
      </pc:sldChg>
      <pc:sldChg chg="addSp modSp modMedia addAnim">
        <pc:chgData name="Megan Sitterud" userId="0JwS52zusOzsxxHoQhRXcmqZPU/Y+sPyas+WmLrsLfc=" providerId="None" clId="Web-{EA2F5860-7B01-4B63-B014-8E652BD50A3F}" dt="2025-03-20T04:44:31.076" v="70" actId="1076"/>
        <pc:sldMkLst>
          <pc:docMk/>
          <pc:sldMk cId="0" sldId="267"/>
        </pc:sldMkLst>
      </pc:sldChg>
      <pc:sldChg chg="addSp modSp modMedia addAnim">
        <pc:chgData name="Megan Sitterud" userId="0JwS52zusOzsxxHoQhRXcmqZPU/Y+sPyas+WmLrsLfc=" providerId="None" clId="Web-{EA2F5860-7B01-4B63-B014-8E652BD50A3F}" dt="2025-03-20T04:44:46.873" v="72" actId="1076"/>
        <pc:sldMkLst>
          <pc:docMk/>
          <pc:sldMk cId="0" sldId="268"/>
        </pc:sldMkLst>
      </pc:sldChg>
      <pc:sldChg chg="addSp modSp modMedia addAnim">
        <pc:chgData name="Megan Sitterud" userId="0JwS52zusOzsxxHoQhRXcmqZPU/Y+sPyas+WmLrsLfc=" providerId="None" clId="Web-{EA2F5860-7B01-4B63-B014-8E652BD50A3F}" dt="2025-03-20T04:45:17.233" v="77" actId="1076"/>
        <pc:sldMkLst>
          <pc:docMk/>
          <pc:sldMk cId="0" sldId="269"/>
        </pc:sldMkLst>
      </pc:sldChg>
      <pc:sldChg chg="addSp modSp modMedia addAnim">
        <pc:chgData name="Megan Sitterud" userId="0JwS52zusOzsxxHoQhRXcmqZPU/Y+sPyas+WmLrsLfc=" providerId="None" clId="Web-{EA2F5860-7B01-4B63-B014-8E652BD50A3F}" dt="2025-03-20T05:07:15.373" v="82" actId="1076"/>
        <pc:sldMkLst>
          <pc:docMk/>
          <pc:sldMk cId="0" sldId="270"/>
        </pc:sldMkLst>
      </pc:sldChg>
      <pc:sldChg chg="addSp modSp modMedia addAnim">
        <pc:chgData name="Megan Sitterud" userId="0JwS52zusOzsxxHoQhRXcmqZPU/Y+sPyas+WmLrsLfc=" providerId="None" clId="Web-{EA2F5860-7B01-4B63-B014-8E652BD50A3F}" dt="2025-03-20T05:07:31.280" v="84" actId="1076"/>
        <pc:sldMkLst>
          <pc:docMk/>
          <pc:sldMk cId="0" sldId="271"/>
        </pc:sldMkLst>
      </pc:sldChg>
      <pc:sldChg chg="addSp modSp modMedia addAnim">
        <pc:chgData name="Megan Sitterud" userId="0JwS52zusOzsxxHoQhRXcmqZPU/Y+sPyas+WmLrsLfc=" providerId="None" clId="Web-{EA2F5860-7B01-4B63-B014-8E652BD50A3F}" dt="2025-03-20T05:08:02.811" v="86" actId="1076"/>
        <pc:sldMkLst>
          <pc:docMk/>
          <pc:sldMk cId="0" sldId="272"/>
        </pc:sldMkLst>
      </pc:sldChg>
      <pc:sldChg chg="addSp modSp modMedia addAnim">
        <pc:chgData name="Megan Sitterud" userId="0JwS52zusOzsxxHoQhRXcmqZPU/Y+sPyas+WmLrsLfc=" providerId="None" clId="Web-{EA2F5860-7B01-4B63-B014-8E652BD50A3F}" dt="2025-03-20T05:08:25.202" v="89" actId="1076"/>
        <pc:sldMkLst>
          <pc:docMk/>
          <pc:sldMk cId="0" sldId="273"/>
        </pc:sldMkLst>
      </pc:sldChg>
      <pc:sldChg chg="addSp modSp modMedia addAnim">
        <pc:chgData name="Megan Sitterud" userId="0JwS52zusOzsxxHoQhRXcmqZPU/Y+sPyas+WmLrsLfc=" providerId="None" clId="Web-{EA2F5860-7B01-4B63-B014-8E652BD50A3F}" dt="2025-03-20T05:22:28.635" v="97" actId="1076"/>
        <pc:sldMkLst>
          <pc:docMk/>
          <pc:sldMk cId="0" sldId="274"/>
        </pc:sldMkLst>
      </pc:sldChg>
      <pc:sldChg chg="addSp modSp modMedia addAnim">
        <pc:chgData name="Megan Sitterud" userId="0JwS52zusOzsxxHoQhRXcmqZPU/Y+sPyas+WmLrsLfc=" providerId="None" clId="Web-{EA2F5860-7B01-4B63-B014-8E652BD50A3F}" dt="2025-03-20T05:22:11.010" v="95" actId="1076"/>
        <pc:sldMkLst>
          <pc:docMk/>
          <pc:sldMk cId="0" sldId="275"/>
        </pc:sldMkLst>
      </pc:sldChg>
      <pc:sldChg chg="addSp modSp modMedia addAnim">
        <pc:chgData name="Megan Sitterud" userId="0JwS52zusOzsxxHoQhRXcmqZPU/Y+sPyas+WmLrsLfc=" providerId="None" clId="Web-{EA2F5860-7B01-4B63-B014-8E652BD50A3F}" dt="2025-03-20T05:21:56.884" v="93" actId="1076"/>
        <pc:sldMkLst>
          <pc:docMk/>
          <pc:sldMk cId="0" sldId="276"/>
        </pc:sldMkLst>
      </pc:sldChg>
      <pc:sldChg chg="addSp modSp modMedia addAnim">
        <pc:chgData name="Megan Sitterud" userId="0JwS52zusOzsxxHoQhRXcmqZPU/Y+sPyas+WmLrsLfc=" providerId="None" clId="Web-{EA2F5860-7B01-4B63-B014-8E652BD50A3F}" dt="2025-03-20T05:21:39.978" v="91" actId="1076"/>
        <pc:sldMkLst>
          <pc:docMk/>
          <pc:sldMk cId="0" sldId="277"/>
        </pc:sldMkLst>
      </pc:sldChg>
      <pc:sldChg chg="addSp modSp modMedia addAnim">
        <pc:chgData name="Megan Sitterud" userId="0JwS52zusOzsxxHoQhRXcmqZPU/Y+sPyas+WmLrsLfc=" providerId="None" clId="Web-{EA2F5860-7B01-4B63-B014-8E652BD50A3F}" dt="2025-03-20T05:40:49.290" v="106" actId="1076"/>
        <pc:sldMkLst>
          <pc:docMk/>
          <pc:sldMk cId="0" sldId="278"/>
        </pc:sldMkLst>
      </pc:sldChg>
      <pc:sldChg chg="addSp modSp modMedia addAnim">
        <pc:chgData name="Megan Sitterud" userId="0JwS52zusOzsxxHoQhRXcmqZPU/Y+sPyas+WmLrsLfc=" providerId="None" clId="Web-{EA2F5860-7B01-4B63-B014-8E652BD50A3F}" dt="2025-03-20T05:40:32.321" v="104" actId="1076"/>
        <pc:sldMkLst>
          <pc:docMk/>
          <pc:sldMk cId="0" sldId="279"/>
        </pc:sldMkLst>
      </pc:sldChg>
      <pc:sldChg chg="addSp modSp modMedia addAnim">
        <pc:chgData name="Megan Sitterud" userId="0JwS52zusOzsxxHoQhRXcmqZPU/Y+sPyas+WmLrsLfc=" providerId="None" clId="Web-{EA2F5860-7B01-4B63-B014-8E652BD50A3F}" dt="2025-03-20T05:40:14.430" v="102" actId="1076"/>
        <pc:sldMkLst>
          <pc:docMk/>
          <pc:sldMk cId="0" sldId="280"/>
        </pc:sldMkLst>
      </pc:sldChg>
      <pc:sldChg chg="addSp modSp modMedia addAnim">
        <pc:chgData name="Megan Sitterud" userId="0JwS52zusOzsxxHoQhRXcmqZPU/Y+sPyas+WmLrsLfc=" providerId="None" clId="Web-{EA2F5860-7B01-4B63-B014-8E652BD50A3F}" dt="2025-03-20T05:39:57.976" v="100" actId="1076"/>
        <pc:sldMkLst>
          <pc:docMk/>
          <pc:sldMk cId="0" sldId="281"/>
        </pc:sldMkLst>
      </pc:sldChg>
    </pc:docChg>
  </pc:docChgLst>
  <pc:docChgLst>
    <pc:chgData name="Megan Sitterud" userId="0JwS52zusOzsxxHoQhRXcmqZPU/Y+sPyas+WmLrsLfc=" providerId="None" clId="Web-{FEC33EF0-AAE7-4EAB-8E7D-A35640B9C8C0}"/>
    <pc:docChg chg="modSld">
      <pc:chgData name="Megan Sitterud" userId="0JwS52zusOzsxxHoQhRXcmqZPU/Y+sPyas+WmLrsLfc=" providerId="None" clId="Web-{FEC33EF0-AAE7-4EAB-8E7D-A35640B9C8C0}" dt="2025-04-10T02:01:37.921" v="89"/>
      <pc:docMkLst>
        <pc:docMk/>
      </pc:docMkLst>
      <pc:sldChg chg="addSp modSp modMedia addAnim">
        <pc:chgData name="Megan Sitterud" userId="0JwS52zusOzsxxHoQhRXcmqZPU/Y+sPyas+WmLrsLfc=" providerId="None" clId="Web-{FEC33EF0-AAE7-4EAB-8E7D-A35640B9C8C0}" dt="2025-04-10T01:52:53.587" v="4"/>
        <pc:sldMkLst>
          <pc:docMk/>
          <pc:sldMk cId="0" sldId="259"/>
        </pc:sldMkLst>
      </pc:sldChg>
      <pc:sldChg chg="delSp modSp delAnim">
        <pc:chgData name="Megan Sitterud" userId="0JwS52zusOzsxxHoQhRXcmqZPU/Y+sPyas+WmLrsLfc=" providerId="None" clId="Web-{FEC33EF0-AAE7-4EAB-8E7D-A35640B9C8C0}" dt="2025-04-10T01:52:27.040" v="1" actId="1076"/>
        <pc:sldMkLst>
          <pc:docMk/>
          <pc:sldMk cId="0" sldId="260"/>
        </pc:sldMkLst>
      </pc:sldChg>
      <pc:sldChg chg="modSp modMedia">
        <pc:chgData name="Megan Sitterud" userId="0JwS52zusOzsxxHoQhRXcmqZPU/Y+sPyas+WmLrsLfc=" providerId="None" clId="Web-{FEC33EF0-AAE7-4EAB-8E7D-A35640B9C8C0}" dt="2025-04-10T01:53:27.212" v="5"/>
        <pc:sldMkLst>
          <pc:docMk/>
          <pc:sldMk cId="0" sldId="261"/>
        </pc:sldMkLst>
      </pc:sldChg>
      <pc:sldChg chg="addSp delSp modSp modMedia addAnim delAnim">
        <pc:chgData name="Megan Sitterud" userId="0JwS52zusOzsxxHoQhRXcmqZPU/Y+sPyas+WmLrsLfc=" providerId="None" clId="Web-{FEC33EF0-AAE7-4EAB-8E7D-A35640B9C8C0}" dt="2025-04-10T01:53:50.103" v="9"/>
        <pc:sldMkLst>
          <pc:docMk/>
          <pc:sldMk cId="0" sldId="262"/>
        </pc:sldMkLst>
      </pc:sldChg>
      <pc:sldChg chg="addSp delSp modSp modMedia addAnim delAnim">
        <pc:chgData name="Megan Sitterud" userId="0JwS52zusOzsxxHoQhRXcmqZPU/Y+sPyas+WmLrsLfc=" providerId="None" clId="Web-{FEC33EF0-AAE7-4EAB-8E7D-A35640B9C8C0}" dt="2025-04-10T01:54:14.072" v="13"/>
        <pc:sldMkLst>
          <pc:docMk/>
          <pc:sldMk cId="0" sldId="263"/>
        </pc:sldMkLst>
      </pc:sldChg>
      <pc:sldChg chg="addSp delSp modSp modMedia addAnim delAnim">
        <pc:chgData name="Megan Sitterud" userId="0JwS52zusOzsxxHoQhRXcmqZPU/Y+sPyas+WmLrsLfc=" providerId="None" clId="Web-{FEC33EF0-AAE7-4EAB-8E7D-A35640B9C8C0}" dt="2025-04-10T01:54:35.541" v="17" actId="1076"/>
        <pc:sldMkLst>
          <pc:docMk/>
          <pc:sldMk cId="0" sldId="264"/>
        </pc:sldMkLst>
      </pc:sldChg>
      <pc:sldChg chg="addSp delSp modSp modMedia addAnim delAnim">
        <pc:chgData name="Megan Sitterud" userId="0JwS52zusOzsxxHoQhRXcmqZPU/Y+sPyas+WmLrsLfc=" providerId="None" clId="Web-{FEC33EF0-AAE7-4EAB-8E7D-A35640B9C8C0}" dt="2025-04-10T01:55:00.901" v="21"/>
        <pc:sldMkLst>
          <pc:docMk/>
          <pc:sldMk cId="0" sldId="265"/>
        </pc:sldMkLst>
      </pc:sldChg>
      <pc:sldChg chg="addSp delSp modSp modMedia addAnim delAnim">
        <pc:chgData name="Megan Sitterud" userId="0JwS52zusOzsxxHoQhRXcmqZPU/Y+sPyas+WmLrsLfc=" providerId="None" clId="Web-{FEC33EF0-AAE7-4EAB-8E7D-A35640B9C8C0}" dt="2025-04-10T01:55:28.010" v="25"/>
        <pc:sldMkLst>
          <pc:docMk/>
          <pc:sldMk cId="0" sldId="266"/>
        </pc:sldMkLst>
      </pc:sldChg>
      <pc:sldChg chg="addSp delSp modSp modMedia addAnim delAnim">
        <pc:chgData name="Megan Sitterud" userId="0JwS52zusOzsxxHoQhRXcmqZPU/Y+sPyas+WmLrsLfc=" providerId="None" clId="Web-{FEC33EF0-AAE7-4EAB-8E7D-A35640B9C8C0}" dt="2025-04-10T01:55:46.620" v="29"/>
        <pc:sldMkLst>
          <pc:docMk/>
          <pc:sldMk cId="0" sldId="267"/>
        </pc:sldMkLst>
      </pc:sldChg>
      <pc:sldChg chg="addSp delSp modSp modMedia addAnim delAnim">
        <pc:chgData name="Megan Sitterud" userId="0JwS52zusOzsxxHoQhRXcmqZPU/Y+sPyas+WmLrsLfc=" providerId="None" clId="Web-{FEC33EF0-AAE7-4EAB-8E7D-A35640B9C8C0}" dt="2025-04-10T01:56:09.464" v="33"/>
        <pc:sldMkLst>
          <pc:docMk/>
          <pc:sldMk cId="0" sldId="268"/>
        </pc:sldMkLst>
      </pc:sldChg>
      <pc:sldChg chg="addSp delSp modSp modMedia addAnim delAnim">
        <pc:chgData name="Megan Sitterud" userId="0JwS52zusOzsxxHoQhRXcmqZPU/Y+sPyas+WmLrsLfc=" providerId="None" clId="Web-{FEC33EF0-AAE7-4EAB-8E7D-A35640B9C8C0}" dt="2025-04-10T01:56:32.199" v="37"/>
        <pc:sldMkLst>
          <pc:docMk/>
          <pc:sldMk cId="0" sldId="269"/>
        </pc:sldMkLst>
      </pc:sldChg>
      <pc:sldChg chg="addSp delSp modSp modMedia addAnim delAnim">
        <pc:chgData name="Megan Sitterud" userId="0JwS52zusOzsxxHoQhRXcmqZPU/Y+sPyas+WmLrsLfc=" providerId="None" clId="Web-{FEC33EF0-AAE7-4EAB-8E7D-A35640B9C8C0}" dt="2025-04-10T01:56:52.246" v="41"/>
        <pc:sldMkLst>
          <pc:docMk/>
          <pc:sldMk cId="0" sldId="270"/>
        </pc:sldMkLst>
      </pc:sldChg>
      <pc:sldChg chg="addSp delSp modSp modMedia addAnim delAnim">
        <pc:chgData name="Megan Sitterud" userId="0JwS52zusOzsxxHoQhRXcmqZPU/Y+sPyas+WmLrsLfc=" providerId="None" clId="Web-{FEC33EF0-AAE7-4EAB-8E7D-A35640B9C8C0}" dt="2025-04-10T01:57:19.027" v="45"/>
        <pc:sldMkLst>
          <pc:docMk/>
          <pc:sldMk cId="0" sldId="271"/>
        </pc:sldMkLst>
      </pc:sldChg>
      <pc:sldChg chg="addSp delSp modSp modMedia addAnim delAnim">
        <pc:chgData name="Megan Sitterud" userId="0JwS52zusOzsxxHoQhRXcmqZPU/Y+sPyas+WmLrsLfc=" providerId="None" clId="Web-{FEC33EF0-AAE7-4EAB-8E7D-A35640B9C8C0}" dt="2025-04-10T01:57:55.513" v="50"/>
        <pc:sldMkLst>
          <pc:docMk/>
          <pc:sldMk cId="0" sldId="272"/>
        </pc:sldMkLst>
      </pc:sldChg>
      <pc:sldChg chg="addSp delSp modSp modMedia addAnim delAnim">
        <pc:chgData name="Megan Sitterud" userId="0JwS52zusOzsxxHoQhRXcmqZPU/Y+sPyas+WmLrsLfc=" providerId="None" clId="Web-{FEC33EF0-AAE7-4EAB-8E7D-A35640B9C8C0}" dt="2025-04-10T01:58:23.591" v="54"/>
        <pc:sldMkLst>
          <pc:docMk/>
          <pc:sldMk cId="0" sldId="273"/>
        </pc:sldMkLst>
      </pc:sldChg>
      <pc:sldChg chg="addSp delSp modSp modMedia addAnim delAnim">
        <pc:chgData name="Megan Sitterud" userId="0JwS52zusOzsxxHoQhRXcmqZPU/Y+sPyas+WmLrsLfc=" providerId="None" clId="Web-{FEC33EF0-AAE7-4EAB-8E7D-A35640B9C8C0}" dt="2025-04-10T01:58:50.873" v="60"/>
        <pc:sldMkLst>
          <pc:docMk/>
          <pc:sldMk cId="0" sldId="274"/>
        </pc:sldMkLst>
      </pc:sldChg>
      <pc:sldChg chg="addSp delSp modSp modMedia addAnim delAnim">
        <pc:chgData name="Megan Sitterud" userId="0JwS52zusOzsxxHoQhRXcmqZPU/Y+sPyas+WmLrsLfc=" providerId="None" clId="Web-{FEC33EF0-AAE7-4EAB-8E7D-A35640B9C8C0}" dt="2025-04-10T01:59:09.295" v="64"/>
        <pc:sldMkLst>
          <pc:docMk/>
          <pc:sldMk cId="0" sldId="275"/>
        </pc:sldMkLst>
      </pc:sldChg>
      <pc:sldChg chg="addSp delSp modSp modMedia addAnim delAnim">
        <pc:chgData name="Megan Sitterud" userId="0JwS52zusOzsxxHoQhRXcmqZPU/Y+sPyas+WmLrsLfc=" providerId="None" clId="Web-{FEC33EF0-AAE7-4EAB-8E7D-A35640B9C8C0}" dt="2025-04-10T01:59:28.154" v="68"/>
        <pc:sldMkLst>
          <pc:docMk/>
          <pc:sldMk cId="0" sldId="276"/>
        </pc:sldMkLst>
      </pc:sldChg>
      <pc:sldChg chg="addSp delSp modSp modMedia addAnim delAnim">
        <pc:chgData name="Megan Sitterud" userId="0JwS52zusOzsxxHoQhRXcmqZPU/Y+sPyas+WmLrsLfc=" providerId="None" clId="Web-{FEC33EF0-AAE7-4EAB-8E7D-A35640B9C8C0}" dt="2025-04-10T01:59:53.545" v="72"/>
        <pc:sldMkLst>
          <pc:docMk/>
          <pc:sldMk cId="0" sldId="277"/>
        </pc:sldMkLst>
      </pc:sldChg>
      <pc:sldChg chg="addSp delSp modSp modMedia addAnim delAnim">
        <pc:chgData name="Megan Sitterud" userId="0JwS52zusOzsxxHoQhRXcmqZPU/Y+sPyas+WmLrsLfc=" providerId="None" clId="Web-{FEC33EF0-AAE7-4EAB-8E7D-A35640B9C8C0}" dt="2025-04-10T02:00:15.358" v="77"/>
        <pc:sldMkLst>
          <pc:docMk/>
          <pc:sldMk cId="0" sldId="278"/>
        </pc:sldMkLst>
      </pc:sldChg>
      <pc:sldChg chg="addSp delSp modSp modMedia addAnim delAnim">
        <pc:chgData name="Megan Sitterud" userId="0JwS52zusOzsxxHoQhRXcmqZPU/Y+sPyas+WmLrsLfc=" providerId="None" clId="Web-{FEC33EF0-AAE7-4EAB-8E7D-A35640B9C8C0}" dt="2025-04-10T02:00:37.124" v="81"/>
        <pc:sldMkLst>
          <pc:docMk/>
          <pc:sldMk cId="0" sldId="279"/>
        </pc:sldMkLst>
      </pc:sldChg>
      <pc:sldChg chg="addSp delSp modSp modMedia addAnim delAnim">
        <pc:chgData name="Megan Sitterud" userId="0JwS52zusOzsxxHoQhRXcmqZPU/Y+sPyas+WmLrsLfc=" providerId="None" clId="Web-{FEC33EF0-AAE7-4EAB-8E7D-A35640B9C8C0}" dt="2025-04-10T02:01:37.921" v="89"/>
        <pc:sldMkLst>
          <pc:docMk/>
          <pc:sldMk cId="0" sldId="280"/>
        </pc:sldMkLst>
      </pc:sldChg>
      <pc:sldChg chg="addSp delSp modSp modMedia addAnim delAnim">
        <pc:chgData name="Megan Sitterud" userId="0JwS52zusOzsxxHoQhRXcmqZPU/Y+sPyas+WmLrsLfc=" providerId="None" clId="Web-{FEC33EF0-AAE7-4EAB-8E7D-A35640B9C8C0}" dt="2025-04-10T02:01:26.796" v="88"/>
        <pc:sldMkLst>
          <pc:docMk/>
          <pc:sldMk cId="0" sldId="281"/>
        </pc:sldMkLst>
      </pc:sldChg>
    </pc:docChg>
  </pc:docChgLst>
  <pc:docChgLst>
    <pc:chgData name="Michelle Hudson" userId="20193871399_tp_box_2" providerId="OAuth2" clId="{03DE667D-07EA-4995-AA4B-2B7DC50295F2}"/>
    <pc:docChg chg="modSld">
      <pc:chgData name="Michelle Hudson" userId="20193871399_tp_box_2" providerId="OAuth2" clId="{03DE667D-07EA-4995-AA4B-2B7DC50295F2}" dt="2025-09-05T22:24:22.917" v="12" actId="20577"/>
      <pc:docMkLst>
        <pc:docMk/>
      </pc:docMkLst>
      <pc:sldChg chg="modSp mod">
        <pc:chgData name="Michelle Hudson" userId="20193871399_tp_box_2" providerId="OAuth2" clId="{03DE667D-07EA-4995-AA4B-2B7DC50295F2}" dt="2025-09-05T22:24:22.917" v="12" actId="20577"/>
        <pc:sldMkLst>
          <pc:docMk/>
          <pc:sldMk cId="0" sldId="256"/>
        </pc:sldMkLst>
        <pc:spChg chg="mod">
          <ac:chgData name="Michelle Hudson" userId="20193871399_tp_box_2" providerId="OAuth2" clId="{03DE667D-07EA-4995-AA4B-2B7DC50295F2}" dt="2025-09-05T22:24:22.917" v="12" actId="20577"/>
          <ac:spMkLst>
            <pc:docMk/>
            <pc:sldMk cId="0" sldId="256"/>
            <ac:spMk id="160" creationId="{00000000-0000-0000-0000-000000000000}"/>
          </ac:spMkLst>
        </pc:spChg>
      </pc:sldChg>
    </pc:docChg>
  </pc:docChgLst>
  <pc:docChgLst>
    <pc:chgData name="Megan Sitterud" userId="0JwS52zusOzsxxHoQhRXcmqZPU/Y+sPyas+WmLrsLfc=" providerId="None" clId="Web-{1E7A004B-53A1-499C-9432-62EDEE50DA3E}"/>
    <pc:docChg chg="modSld">
      <pc:chgData name="Megan Sitterud" userId="0JwS52zusOzsxxHoQhRXcmqZPU/Y+sPyas+WmLrsLfc=" providerId="None" clId="Web-{1E7A004B-53A1-499C-9432-62EDEE50DA3E}" dt="2025-04-10T01:51:48.758" v="32" actId="1076"/>
      <pc:docMkLst>
        <pc:docMk/>
      </pc:docMkLst>
      <pc:sldChg chg="addSp delSp modSp modMedia addAnim delAnim">
        <pc:chgData name="Megan Sitterud" userId="0JwS52zusOzsxxHoQhRXcmqZPU/Y+sPyas+WmLrsLfc=" providerId="None" clId="Web-{1E7A004B-53A1-499C-9432-62EDEE50DA3E}" dt="2025-04-10T01:51:06.492" v="29"/>
        <pc:sldMkLst>
          <pc:docMk/>
          <pc:sldMk cId="0" sldId="258"/>
        </pc:sldMkLst>
      </pc:sldChg>
      <pc:sldChg chg="addSp delSp modSp modMedia addAnim delAnim">
        <pc:chgData name="Megan Sitterud" userId="0JwS52zusOzsxxHoQhRXcmqZPU/Y+sPyas+WmLrsLfc=" providerId="None" clId="Web-{1E7A004B-53A1-499C-9432-62EDEE50DA3E}" dt="2025-04-10T01:50:06.507" v="24"/>
        <pc:sldMkLst>
          <pc:docMk/>
          <pc:sldMk cId="0" sldId="259"/>
        </pc:sldMkLst>
      </pc:sldChg>
      <pc:sldChg chg="addSp modSp modMedia addAnim">
        <pc:chgData name="Megan Sitterud" userId="0JwS52zusOzsxxHoQhRXcmqZPU/Y+sPyas+WmLrsLfc=" providerId="None" clId="Web-{1E7A004B-53A1-499C-9432-62EDEE50DA3E}" dt="2025-04-10T01:50:55.148" v="28"/>
        <pc:sldMkLst>
          <pc:docMk/>
          <pc:sldMk cId="0" sldId="260"/>
        </pc:sldMkLst>
      </pc:sldChg>
      <pc:sldChg chg="addSp delSp modSp modMedia addAnim delAnim">
        <pc:chgData name="Megan Sitterud" userId="0JwS52zusOzsxxHoQhRXcmqZPU/Y+sPyas+WmLrsLfc=" providerId="None" clId="Web-{1E7A004B-53A1-499C-9432-62EDEE50DA3E}" dt="2025-04-10T01:51:48.758" v="32" actId="1076"/>
        <pc:sldMkLst>
          <pc:docMk/>
          <pc:sldMk cId="0" sldId="261"/>
        </pc:sldMkLst>
      </pc:sldChg>
      <pc:sldChg chg="modSp">
        <pc:chgData name="Megan Sitterud" userId="0JwS52zusOzsxxHoQhRXcmqZPU/Y+sPyas+WmLrsLfc=" providerId="None" clId="Web-{1E7A004B-53A1-499C-9432-62EDEE50DA3E}" dt="2025-04-10T01:13:43.905" v="1" actId="20577"/>
        <pc:sldMkLst>
          <pc:docMk/>
          <pc:sldMk cId="0" sldId="264"/>
        </pc:sldMkLst>
      </pc:sldChg>
      <pc:sldChg chg="modSp">
        <pc:chgData name="Megan Sitterud" userId="0JwS52zusOzsxxHoQhRXcmqZPU/Y+sPyas+WmLrsLfc=" providerId="None" clId="Web-{1E7A004B-53A1-499C-9432-62EDEE50DA3E}" dt="2025-04-10T01:18:36.988" v="7" actId="20577"/>
        <pc:sldMkLst>
          <pc:docMk/>
          <pc:sldMk cId="0" sldId="26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158" name="Google Shape;158;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400" b="0" i="0" u="none" strike="noStrike" cap="none">
                <a:solidFill>
                  <a:srgbClr val="000000"/>
                </a:solidFill>
                <a:latin typeface="Arial"/>
                <a:ea typeface="Arial"/>
                <a:cs typeface="Arial"/>
                <a:sym typeface="Arial"/>
              </a:rPr>
              <a:t>1</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9" name="Google Shape;24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8" name="Google Shape;25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2" name="Google Shape;272;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1" name="Google Shape;281;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0" name="Google Shape;29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8" name="Google Shape;298;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2" name="Google Shape;31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1" name="Google Shape;321;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0" name="Google Shape;330;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9" name="Google Shape;339;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3" name="Google Shape;16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5" name="Google Shape;355;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4" name="Google Shape;364;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3" name="Google Shape;373;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2" name="Google Shape;382;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7" name="Google Shape;397;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6" name="Google Shape;406;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15" name="Google Shape;415;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4" name="Google Shape;424;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3" name="Google Shape;17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9" name="Google Shape;18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7" name="Google Shape;20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6" name="Google Shape;21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1" name="Google Shape;23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0" name="Google Shape;24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9"/>
          <p:cNvSpPr txBox="1">
            <a:spLocks noGrp="1"/>
          </p:cNvSpPr>
          <p:nvPr>
            <p:ph type="ctrTitle"/>
          </p:nvPr>
        </p:nvSpPr>
        <p:spPr>
          <a:xfrm>
            <a:off x="685800" y="1597820"/>
            <a:ext cx="7772400" cy="1102519"/>
          </a:xfrm>
          <a:prstGeom prst="rect">
            <a:avLst/>
          </a:prstGeom>
          <a:noFill/>
          <a:ln>
            <a:noFill/>
          </a:ln>
        </p:spPr>
        <p:txBody>
          <a:bodyPr spcFirstLastPara="1" wrap="square" lIns="68575" tIns="34275" rIns="68575" bIns="34275" anchor="ctr" anchorCtr="0">
            <a:normAutofit/>
          </a:bodyPr>
          <a:lstStyle>
            <a:lvl1pPr lvl="0" algn="ctr">
              <a:lnSpc>
                <a:spcPct val="10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 name="Google Shape;13;p29"/>
          <p:cNvSpPr txBox="1">
            <a:spLocks noGrp="1"/>
          </p:cNvSpPr>
          <p:nvPr>
            <p:ph type="subTitle" idx="1"/>
          </p:nvPr>
        </p:nvSpPr>
        <p:spPr>
          <a:xfrm>
            <a:off x="1371600" y="2914650"/>
            <a:ext cx="6400800" cy="1314450"/>
          </a:xfrm>
          <a:prstGeom prst="rect">
            <a:avLst/>
          </a:prstGeom>
          <a:noFill/>
          <a:ln>
            <a:noFill/>
          </a:ln>
        </p:spPr>
        <p:txBody>
          <a:bodyPr spcFirstLastPara="1" wrap="square" lIns="68575" tIns="34275" rIns="68575" bIns="34275" anchor="t" anchorCtr="0">
            <a:normAutofit/>
          </a:bodyPr>
          <a:lstStyle>
            <a:lvl1pPr lvl="0" algn="ctr">
              <a:lnSpc>
                <a:spcPct val="100000"/>
              </a:lnSpc>
              <a:spcBef>
                <a:spcPts val="500"/>
              </a:spcBef>
              <a:spcAft>
                <a:spcPts val="0"/>
              </a:spcAft>
              <a:buClr>
                <a:srgbClr val="888888"/>
              </a:buClr>
              <a:buSzPts val="2400"/>
              <a:buNone/>
              <a:defRPr>
                <a:solidFill>
                  <a:srgbClr val="888888"/>
                </a:solidFill>
              </a:defRPr>
            </a:lvl1pPr>
            <a:lvl2pPr lvl="1" algn="ctr">
              <a:lnSpc>
                <a:spcPct val="100000"/>
              </a:lnSpc>
              <a:spcBef>
                <a:spcPts val="400"/>
              </a:spcBef>
              <a:spcAft>
                <a:spcPts val="0"/>
              </a:spcAft>
              <a:buClr>
                <a:srgbClr val="888888"/>
              </a:buClr>
              <a:buSzPts val="2100"/>
              <a:buNone/>
              <a:defRPr>
                <a:solidFill>
                  <a:srgbClr val="888888"/>
                </a:solidFill>
              </a:defRPr>
            </a:lvl2pPr>
            <a:lvl3pPr lvl="2" algn="ctr">
              <a:lnSpc>
                <a:spcPct val="100000"/>
              </a:lnSpc>
              <a:spcBef>
                <a:spcPts val="400"/>
              </a:spcBef>
              <a:spcAft>
                <a:spcPts val="0"/>
              </a:spcAft>
              <a:buClr>
                <a:srgbClr val="888888"/>
              </a:buClr>
              <a:buSzPts val="1800"/>
              <a:buNone/>
              <a:defRPr>
                <a:solidFill>
                  <a:srgbClr val="888888"/>
                </a:solidFill>
              </a:defRPr>
            </a:lvl3pPr>
            <a:lvl4pPr lvl="3" algn="ctr">
              <a:lnSpc>
                <a:spcPct val="100000"/>
              </a:lnSpc>
              <a:spcBef>
                <a:spcPts val="300"/>
              </a:spcBef>
              <a:spcAft>
                <a:spcPts val="0"/>
              </a:spcAft>
              <a:buClr>
                <a:srgbClr val="888888"/>
              </a:buClr>
              <a:buSzPts val="1500"/>
              <a:buNone/>
              <a:defRPr>
                <a:solidFill>
                  <a:srgbClr val="888888"/>
                </a:solidFill>
              </a:defRPr>
            </a:lvl4pPr>
            <a:lvl5pPr lvl="4" algn="ctr">
              <a:lnSpc>
                <a:spcPct val="100000"/>
              </a:lnSpc>
              <a:spcBef>
                <a:spcPts val="300"/>
              </a:spcBef>
              <a:spcAft>
                <a:spcPts val="0"/>
              </a:spcAft>
              <a:buClr>
                <a:srgbClr val="888888"/>
              </a:buClr>
              <a:buSzPts val="1500"/>
              <a:buNone/>
              <a:defRPr>
                <a:solidFill>
                  <a:srgbClr val="888888"/>
                </a:solidFill>
              </a:defRPr>
            </a:lvl5pPr>
            <a:lvl6pPr lvl="5" algn="ctr">
              <a:lnSpc>
                <a:spcPct val="100000"/>
              </a:lnSpc>
              <a:spcBef>
                <a:spcPts val="300"/>
              </a:spcBef>
              <a:spcAft>
                <a:spcPts val="0"/>
              </a:spcAft>
              <a:buClr>
                <a:srgbClr val="888888"/>
              </a:buClr>
              <a:buSzPts val="1500"/>
              <a:buNone/>
              <a:defRPr>
                <a:solidFill>
                  <a:srgbClr val="888888"/>
                </a:solidFill>
              </a:defRPr>
            </a:lvl6pPr>
            <a:lvl7pPr lvl="6" algn="ctr">
              <a:lnSpc>
                <a:spcPct val="100000"/>
              </a:lnSpc>
              <a:spcBef>
                <a:spcPts val="300"/>
              </a:spcBef>
              <a:spcAft>
                <a:spcPts val="0"/>
              </a:spcAft>
              <a:buClr>
                <a:srgbClr val="888888"/>
              </a:buClr>
              <a:buSzPts val="1500"/>
              <a:buNone/>
              <a:defRPr>
                <a:solidFill>
                  <a:srgbClr val="888888"/>
                </a:solidFill>
              </a:defRPr>
            </a:lvl7pPr>
            <a:lvl8pPr lvl="7" algn="ctr">
              <a:lnSpc>
                <a:spcPct val="100000"/>
              </a:lnSpc>
              <a:spcBef>
                <a:spcPts val="300"/>
              </a:spcBef>
              <a:spcAft>
                <a:spcPts val="0"/>
              </a:spcAft>
              <a:buClr>
                <a:srgbClr val="888888"/>
              </a:buClr>
              <a:buSzPts val="1500"/>
              <a:buNone/>
              <a:defRPr>
                <a:solidFill>
                  <a:srgbClr val="888888"/>
                </a:solidFill>
              </a:defRPr>
            </a:lvl8pPr>
            <a:lvl9pPr lvl="8" algn="ctr">
              <a:lnSpc>
                <a:spcPct val="100000"/>
              </a:lnSpc>
              <a:spcBef>
                <a:spcPts val="300"/>
              </a:spcBef>
              <a:spcAft>
                <a:spcPts val="0"/>
              </a:spcAft>
              <a:buClr>
                <a:srgbClr val="888888"/>
              </a:buClr>
              <a:buSzPts val="1500"/>
              <a:buNone/>
              <a:defRPr>
                <a:solidFill>
                  <a:srgbClr val="888888"/>
                </a:solidFill>
              </a:defRPr>
            </a:lvl9pPr>
          </a:lstStyle>
          <a:p>
            <a:endParaRPr/>
          </a:p>
        </p:txBody>
      </p:sp>
      <p:sp>
        <p:nvSpPr>
          <p:cNvPr id="14" name="Google Shape;14;p29"/>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 name="Google Shape;15;p29"/>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6" name="Google Shape;16;p29"/>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41"/>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lvl1pPr lvl="0" algn="ctr">
              <a:lnSpc>
                <a:spcPct val="10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0" name="Google Shape;70;p41"/>
          <p:cNvSpPr txBox="1">
            <a:spLocks noGrp="1"/>
          </p:cNvSpPr>
          <p:nvPr>
            <p:ph type="body" idx="1"/>
          </p:nvPr>
        </p:nvSpPr>
        <p:spPr>
          <a:xfrm rot="5400000">
            <a:off x="2874764" y="-1217413"/>
            <a:ext cx="3394472" cy="8229600"/>
          </a:xfrm>
          <a:prstGeom prst="rect">
            <a:avLst/>
          </a:prstGeom>
          <a:noFill/>
          <a:ln>
            <a:noFill/>
          </a:ln>
        </p:spPr>
        <p:txBody>
          <a:bodyPr spcFirstLastPara="1" wrap="square" lIns="68575" tIns="34275" rIns="68575" bIns="34275" anchor="t" anchorCtr="0">
            <a:normAutofit/>
          </a:bodyPr>
          <a:lstStyle>
            <a:lvl1pPr marL="457200" lvl="0" indent="-317500" algn="l">
              <a:lnSpc>
                <a:spcPct val="100000"/>
              </a:lnSpc>
              <a:spcBef>
                <a:spcPts val="300"/>
              </a:spcBef>
              <a:spcAft>
                <a:spcPts val="0"/>
              </a:spcAft>
              <a:buClr>
                <a:schemeClr val="dk1"/>
              </a:buClr>
              <a:buSzPts val="1400"/>
              <a:buChar char="•"/>
              <a:defRPr/>
            </a:lvl1pPr>
            <a:lvl2pPr marL="914400" lvl="1" indent="-317500" algn="l">
              <a:lnSpc>
                <a:spcPct val="100000"/>
              </a:lnSpc>
              <a:spcBef>
                <a:spcPts val="300"/>
              </a:spcBef>
              <a:spcAft>
                <a:spcPts val="0"/>
              </a:spcAft>
              <a:buClr>
                <a:schemeClr val="dk1"/>
              </a:buClr>
              <a:buSzPts val="1400"/>
              <a:buChar char="–"/>
              <a:defRPr/>
            </a:lvl2pPr>
            <a:lvl3pPr marL="1371600" lvl="2" indent="-317500" algn="l">
              <a:lnSpc>
                <a:spcPct val="100000"/>
              </a:lnSpc>
              <a:spcBef>
                <a:spcPts val="3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100000"/>
              </a:lnSpc>
              <a:spcBef>
                <a:spcPts val="300"/>
              </a:spcBef>
              <a:spcAft>
                <a:spcPts val="0"/>
              </a:spcAft>
              <a:buClr>
                <a:schemeClr val="dk1"/>
              </a:buClr>
              <a:buSzPts val="1400"/>
              <a:buChar char="•"/>
              <a:defRPr/>
            </a:lvl6pPr>
            <a:lvl7pPr marL="3200400" lvl="6" indent="-317500" algn="l">
              <a:lnSpc>
                <a:spcPct val="100000"/>
              </a:lnSpc>
              <a:spcBef>
                <a:spcPts val="300"/>
              </a:spcBef>
              <a:spcAft>
                <a:spcPts val="0"/>
              </a:spcAft>
              <a:buClr>
                <a:schemeClr val="dk1"/>
              </a:buClr>
              <a:buSzPts val="1400"/>
              <a:buChar char="•"/>
              <a:defRPr/>
            </a:lvl7pPr>
            <a:lvl8pPr marL="3657600" lvl="7" indent="-317500" algn="l">
              <a:lnSpc>
                <a:spcPct val="100000"/>
              </a:lnSpc>
              <a:spcBef>
                <a:spcPts val="300"/>
              </a:spcBef>
              <a:spcAft>
                <a:spcPts val="0"/>
              </a:spcAft>
              <a:buClr>
                <a:schemeClr val="dk1"/>
              </a:buClr>
              <a:buSzPts val="1400"/>
              <a:buChar char="•"/>
              <a:defRPr/>
            </a:lvl8pPr>
            <a:lvl9pPr marL="4114800" lvl="8" indent="-317500" algn="l">
              <a:lnSpc>
                <a:spcPct val="100000"/>
              </a:lnSpc>
              <a:spcBef>
                <a:spcPts val="300"/>
              </a:spcBef>
              <a:spcAft>
                <a:spcPts val="0"/>
              </a:spcAft>
              <a:buClr>
                <a:schemeClr val="dk1"/>
              </a:buClr>
              <a:buSzPts val="1400"/>
              <a:buChar char="•"/>
              <a:defRPr/>
            </a:lvl9pPr>
          </a:lstStyle>
          <a:p>
            <a:endParaRPr/>
          </a:p>
        </p:txBody>
      </p:sp>
      <p:sp>
        <p:nvSpPr>
          <p:cNvPr id="71" name="Google Shape;71;p41"/>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2" name="Google Shape;72;p41"/>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3" name="Google Shape;73;p41"/>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42"/>
          <p:cNvSpPr txBox="1">
            <a:spLocks noGrp="1"/>
          </p:cNvSpPr>
          <p:nvPr>
            <p:ph type="title"/>
          </p:nvPr>
        </p:nvSpPr>
        <p:spPr>
          <a:xfrm rot="5400000">
            <a:off x="5463778" y="1371601"/>
            <a:ext cx="4388644" cy="2057400"/>
          </a:xfrm>
          <a:prstGeom prst="rect">
            <a:avLst/>
          </a:prstGeom>
          <a:noFill/>
          <a:ln>
            <a:noFill/>
          </a:ln>
        </p:spPr>
        <p:txBody>
          <a:bodyPr spcFirstLastPara="1" wrap="square" lIns="68575" tIns="34275" rIns="68575" bIns="34275" anchor="ctr" anchorCtr="0">
            <a:normAutofit/>
          </a:bodyPr>
          <a:lstStyle>
            <a:lvl1pPr lvl="0" algn="ctr">
              <a:lnSpc>
                <a:spcPct val="10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6" name="Google Shape;76;p42"/>
          <p:cNvSpPr txBox="1">
            <a:spLocks noGrp="1"/>
          </p:cNvSpPr>
          <p:nvPr>
            <p:ph type="body" idx="1"/>
          </p:nvPr>
        </p:nvSpPr>
        <p:spPr>
          <a:xfrm rot="5400000">
            <a:off x="1272778" y="-609599"/>
            <a:ext cx="4388644" cy="6019800"/>
          </a:xfrm>
          <a:prstGeom prst="rect">
            <a:avLst/>
          </a:prstGeom>
          <a:noFill/>
          <a:ln>
            <a:noFill/>
          </a:ln>
        </p:spPr>
        <p:txBody>
          <a:bodyPr spcFirstLastPara="1" wrap="square" lIns="68575" tIns="34275" rIns="68575" bIns="34275" anchor="t" anchorCtr="0">
            <a:normAutofit/>
          </a:bodyPr>
          <a:lstStyle>
            <a:lvl1pPr marL="457200" lvl="0" indent="-317500" algn="l">
              <a:lnSpc>
                <a:spcPct val="100000"/>
              </a:lnSpc>
              <a:spcBef>
                <a:spcPts val="300"/>
              </a:spcBef>
              <a:spcAft>
                <a:spcPts val="0"/>
              </a:spcAft>
              <a:buClr>
                <a:schemeClr val="dk1"/>
              </a:buClr>
              <a:buSzPts val="1400"/>
              <a:buChar char="•"/>
              <a:defRPr/>
            </a:lvl1pPr>
            <a:lvl2pPr marL="914400" lvl="1" indent="-317500" algn="l">
              <a:lnSpc>
                <a:spcPct val="100000"/>
              </a:lnSpc>
              <a:spcBef>
                <a:spcPts val="300"/>
              </a:spcBef>
              <a:spcAft>
                <a:spcPts val="0"/>
              </a:spcAft>
              <a:buClr>
                <a:schemeClr val="dk1"/>
              </a:buClr>
              <a:buSzPts val="1400"/>
              <a:buChar char="–"/>
              <a:defRPr/>
            </a:lvl2pPr>
            <a:lvl3pPr marL="1371600" lvl="2" indent="-317500" algn="l">
              <a:lnSpc>
                <a:spcPct val="100000"/>
              </a:lnSpc>
              <a:spcBef>
                <a:spcPts val="3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100000"/>
              </a:lnSpc>
              <a:spcBef>
                <a:spcPts val="300"/>
              </a:spcBef>
              <a:spcAft>
                <a:spcPts val="0"/>
              </a:spcAft>
              <a:buClr>
                <a:schemeClr val="dk1"/>
              </a:buClr>
              <a:buSzPts val="1400"/>
              <a:buChar char="•"/>
              <a:defRPr/>
            </a:lvl6pPr>
            <a:lvl7pPr marL="3200400" lvl="6" indent="-317500" algn="l">
              <a:lnSpc>
                <a:spcPct val="100000"/>
              </a:lnSpc>
              <a:spcBef>
                <a:spcPts val="300"/>
              </a:spcBef>
              <a:spcAft>
                <a:spcPts val="0"/>
              </a:spcAft>
              <a:buClr>
                <a:schemeClr val="dk1"/>
              </a:buClr>
              <a:buSzPts val="1400"/>
              <a:buChar char="•"/>
              <a:defRPr/>
            </a:lvl7pPr>
            <a:lvl8pPr marL="3657600" lvl="7" indent="-317500" algn="l">
              <a:lnSpc>
                <a:spcPct val="100000"/>
              </a:lnSpc>
              <a:spcBef>
                <a:spcPts val="300"/>
              </a:spcBef>
              <a:spcAft>
                <a:spcPts val="0"/>
              </a:spcAft>
              <a:buClr>
                <a:schemeClr val="dk1"/>
              </a:buClr>
              <a:buSzPts val="1400"/>
              <a:buChar char="•"/>
              <a:defRPr/>
            </a:lvl8pPr>
            <a:lvl9pPr marL="4114800" lvl="8" indent="-317500" algn="l">
              <a:lnSpc>
                <a:spcPct val="100000"/>
              </a:lnSpc>
              <a:spcBef>
                <a:spcPts val="300"/>
              </a:spcBef>
              <a:spcAft>
                <a:spcPts val="0"/>
              </a:spcAft>
              <a:buClr>
                <a:schemeClr val="dk1"/>
              </a:buClr>
              <a:buSzPts val="1400"/>
              <a:buChar char="•"/>
              <a:defRPr/>
            </a:lvl9pPr>
          </a:lstStyle>
          <a:p>
            <a:endParaRPr/>
          </a:p>
        </p:txBody>
      </p:sp>
      <p:sp>
        <p:nvSpPr>
          <p:cNvPr id="77" name="Google Shape;77;p42"/>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8" name="Google Shape;78;p42"/>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9" name="Google Shape;79;p42"/>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6"/>
        <p:cNvGrpSpPr/>
        <p:nvPr/>
      </p:nvGrpSpPr>
      <p:grpSpPr>
        <a:xfrm>
          <a:off x="0" y="0"/>
          <a:ext cx="0" cy="0"/>
          <a:chOff x="0" y="0"/>
          <a:chExt cx="0" cy="0"/>
        </a:xfrm>
      </p:grpSpPr>
      <p:sp>
        <p:nvSpPr>
          <p:cNvPr id="87" name="Google Shape;87;p33"/>
          <p:cNvSpPr txBox="1">
            <a:spLocks noGrp="1"/>
          </p:cNvSpPr>
          <p:nvPr>
            <p:ph type="title"/>
          </p:nvPr>
        </p:nvSpPr>
        <p:spPr>
          <a:xfrm>
            <a:off x="629842" y="342900"/>
            <a:ext cx="2949178" cy="120015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000"/>
              <a:buFont typeface="Calibri"/>
              <a:buNone/>
              <a:defRPr sz="2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8" name="Google Shape;88;p33"/>
          <p:cNvSpPr>
            <a:spLocks noGrp="1"/>
          </p:cNvSpPr>
          <p:nvPr>
            <p:ph type="pic" idx="2"/>
          </p:nvPr>
        </p:nvSpPr>
        <p:spPr>
          <a:xfrm>
            <a:off x="3887390" y="740571"/>
            <a:ext cx="4629151" cy="3655219"/>
          </a:xfrm>
          <a:prstGeom prst="rect">
            <a:avLst/>
          </a:prstGeom>
          <a:noFill/>
          <a:ln>
            <a:noFill/>
          </a:ln>
        </p:spPr>
      </p:sp>
      <p:sp>
        <p:nvSpPr>
          <p:cNvPr id="89" name="Google Shape;89;p33"/>
          <p:cNvSpPr txBox="1">
            <a:spLocks noGrp="1"/>
          </p:cNvSpPr>
          <p:nvPr>
            <p:ph type="body" idx="1"/>
          </p:nvPr>
        </p:nvSpPr>
        <p:spPr>
          <a:xfrm>
            <a:off x="629842" y="1543050"/>
            <a:ext cx="2949178" cy="2858691"/>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600"/>
              </a:spcBef>
              <a:spcAft>
                <a:spcPts val="0"/>
              </a:spcAft>
              <a:buClr>
                <a:schemeClr val="dk1"/>
              </a:buClr>
              <a:buSzPts val="1000"/>
              <a:buNone/>
              <a:defRPr sz="1000"/>
            </a:lvl1pPr>
            <a:lvl2pPr marL="914400" lvl="1" indent="-228600" algn="l">
              <a:lnSpc>
                <a:spcPct val="90000"/>
              </a:lnSpc>
              <a:spcBef>
                <a:spcPts val="300"/>
              </a:spcBef>
              <a:spcAft>
                <a:spcPts val="0"/>
              </a:spcAft>
              <a:buClr>
                <a:schemeClr val="dk1"/>
              </a:buClr>
              <a:buSzPts val="900"/>
              <a:buNone/>
              <a:defRPr sz="900"/>
            </a:lvl2pPr>
            <a:lvl3pPr marL="1371600" lvl="2" indent="-228600" algn="l">
              <a:lnSpc>
                <a:spcPct val="90000"/>
              </a:lnSpc>
              <a:spcBef>
                <a:spcPts val="300"/>
              </a:spcBef>
              <a:spcAft>
                <a:spcPts val="0"/>
              </a:spcAft>
              <a:buClr>
                <a:schemeClr val="dk1"/>
              </a:buClr>
              <a:buSzPts val="800"/>
              <a:buNone/>
              <a:defRPr sz="800"/>
            </a:lvl3pPr>
            <a:lvl4pPr marL="1828800" lvl="3" indent="-228600" algn="l">
              <a:lnSpc>
                <a:spcPct val="90000"/>
              </a:lnSpc>
              <a:spcBef>
                <a:spcPts val="300"/>
              </a:spcBef>
              <a:spcAft>
                <a:spcPts val="0"/>
              </a:spcAft>
              <a:buClr>
                <a:schemeClr val="dk1"/>
              </a:buClr>
              <a:buSzPts val="600"/>
              <a:buNone/>
              <a:defRPr sz="600"/>
            </a:lvl4pPr>
            <a:lvl5pPr marL="2286000" lvl="4" indent="-228600" algn="l">
              <a:lnSpc>
                <a:spcPct val="90000"/>
              </a:lnSpc>
              <a:spcBef>
                <a:spcPts val="300"/>
              </a:spcBef>
              <a:spcAft>
                <a:spcPts val="0"/>
              </a:spcAft>
              <a:buClr>
                <a:schemeClr val="dk1"/>
              </a:buClr>
              <a:buSzPts val="600"/>
              <a:buNone/>
              <a:defRPr sz="600"/>
            </a:lvl5pPr>
            <a:lvl6pPr marL="2743200" lvl="5" indent="-228600" algn="l">
              <a:lnSpc>
                <a:spcPct val="90000"/>
              </a:lnSpc>
              <a:spcBef>
                <a:spcPts val="300"/>
              </a:spcBef>
              <a:spcAft>
                <a:spcPts val="0"/>
              </a:spcAft>
              <a:buClr>
                <a:schemeClr val="dk1"/>
              </a:buClr>
              <a:buSzPts val="600"/>
              <a:buNone/>
              <a:defRPr sz="600"/>
            </a:lvl6pPr>
            <a:lvl7pPr marL="3200400" lvl="6" indent="-228600" algn="l">
              <a:lnSpc>
                <a:spcPct val="90000"/>
              </a:lnSpc>
              <a:spcBef>
                <a:spcPts val="300"/>
              </a:spcBef>
              <a:spcAft>
                <a:spcPts val="0"/>
              </a:spcAft>
              <a:buClr>
                <a:schemeClr val="dk1"/>
              </a:buClr>
              <a:buSzPts val="600"/>
              <a:buNone/>
              <a:defRPr sz="600"/>
            </a:lvl7pPr>
            <a:lvl8pPr marL="3657600" lvl="7" indent="-228600" algn="l">
              <a:lnSpc>
                <a:spcPct val="90000"/>
              </a:lnSpc>
              <a:spcBef>
                <a:spcPts val="300"/>
              </a:spcBef>
              <a:spcAft>
                <a:spcPts val="0"/>
              </a:spcAft>
              <a:buClr>
                <a:schemeClr val="dk1"/>
              </a:buClr>
              <a:buSzPts val="600"/>
              <a:buNone/>
              <a:defRPr sz="600"/>
            </a:lvl8pPr>
            <a:lvl9pPr marL="4114800" lvl="8" indent="-228600" algn="l">
              <a:lnSpc>
                <a:spcPct val="90000"/>
              </a:lnSpc>
              <a:spcBef>
                <a:spcPts val="300"/>
              </a:spcBef>
              <a:spcAft>
                <a:spcPts val="0"/>
              </a:spcAft>
              <a:buClr>
                <a:schemeClr val="dk1"/>
              </a:buClr>
              <a:buSzPts val="600"/>
              <a:buNone/>
              <a:defRPr sz="600"/>
            </a:lvl9pPr>
          </a:lstStyle>
          <a:p>
            <a:endParaRPr/>
          </a:p>
        </p:txBody>
      </p:sp>
      <p:sp>
        <p:nvSpPr>
          <p:cNvPr id="90" name="Google Shape;90;p33"/>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1" name="Google Shape;91;p33"/>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2" name="Google Shape;92;p33"/>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3"/>
        <p:cNvGrpSpPr/>
        <p:nvPr/>
      </p:nvGrpSpPr>
      <p:grpSpPr>
        <a:xfrm>
          <a:off x="0" y="0"/>
          <a:ext cx="0" cy="0"/>
          <a:chOff x="0" y="0"/>
          <a:chExt cx="0" cy="0"/>
        </a:xfrm>
      </p:grpSpPr>
      <p:sp>
        <p:nvSpPr>
          <p:cNvPr id="94" name="Google Shape;94;p35"/>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5" name="Google Shape;95;p35"/>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6" name="Google Shape;96;p35"/>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7"/>
        <p:cNvGrpSpPr/>
        <p:nvPr/>
      </p:nvGrpSpPr>
      <p:grpSpPr>
        <a:xfrm>
          <a:off x="0" y="0"/>
          <a:ext cx="0" cy="0"/>
          <a:chOff x="0" y="0"/>
          <a:chExt cx="0" cy="0"/>
        </a:xfrm>
      </p:grpSpPr>
      <p:sp>
        <p:nvSpPr>
          <p:cNvPr id="98" name="Google Shape;98;p43"/>
          <p:cNvSpPr txBox="1">
            <a:spLocks noGrp="1"/>
          </p:cNvSpPr>
          <p:nvPr>
            <p:ph type="ctrTitle"/>
          </p:nvPr>
        </p:nvSpPr>
        <p:spPr>
          <a:xfrm>
            <a:off x="685800" y="841772"/>
            <a:ext cx="7772400" cy="1790700"/>
          </a:xfrm>
          <a:prstGeom prst="rect">
            <a:avLst/>
          </a:prstGeom>
          <a:noFill/>
          <a:ln>
            <a:noFill/>
          </a:ln>
        </p:spPr>
        <p:txBody>
          <a:bodyPr spcFirstLastPara="1" wrap="square" lIns="68575" tIns="34275" rIns="68575" bIns="34275" anchor="b" anchorCtr="0">
            <a:normAutofit/>
          </a:bodyPr>
          <a:lstStyle>
            <a:lvl1pPr lvl="0" algn="ctr">
              <a:lnSpc>
                <a:spcPct val="90000"/>
              </a:lnSpc>
              <a:spcBef>
                <a:spcPts val="0"/>
              </a:spcBef>
              <a:spcAft>
                <a:spcPts val="0"/>
              </a:spcAft>
              <a:buClr>
                <a:schemeClr val="dk1"/>
              </a:buClr>
              <a:buSzPts val="3800"/>
              <a:buFont typeface="Calibri"/>
              <a:buNone/>
              <a:defRPr sz="38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9" name="Google Shape;99;p43"/>
          <p:cNvSpPr txBox="1">
            <a:spLocks noGrp="1"/>
          </p:cNvSpPr>
          <p:nvPr>
            <p:ph type="subTitle" idx="1"/>
          </p:nvPr>
        </p:nvSpPr>
        <p:spPr>
          <a:xfrm>
            <a:off x="1143000" y="2701528"/>
            <a:ext cx="6858000" cy="1241821"/>
          </a:xfrm>
          <a:prstGeom prst="rect">
            <a:avLst/>
          </a:prstGeom>
          <a:noFill/>
          <a:ln>
            <a:noFill/>
          </a:ln>
        </p:spPr>
        <p:txBody>
          <a:bodyPr spcFirstLastPara="1" wrap="square" lIns="68575" tIns="34275" rIns="68575" bIns="34275" anchor="t" anchorCtr="0">
            <a:normAutofit/>
          </a:bodyPr>
          <a:lstStyle>
            <a:lvl1pPr lvl="0" algn="ctr">
              <a:lnSpc>
                <a:spcPct val="90000"/>
              </a:lnSpc>
              <a:spcBef>
                <a:spcPts val="600"/>
              </a:spcBef>
              <a:spcAft>
                <a:spcPts val="0"/>
              </a:spcAft>
              <a:buClr>
                <a:schemeClr val="dk1"/>
              </a:buClr>
              <a:buSzPts val="1500"/>
              <a:buNone/>
              <a:defRPr sz="1500"/>
            </a:lvl1pPr>
            <a:lvl2pPr lvl="1" algn="ctr">
              <a:lnSpc>
                <a:spcPct val="90000"/>
              </a:lnSpc>
              <a:spcBef>
                <a:spcPts val="300"/>
              </a:spcBef>
              <a:spcAft>
                <a:spcPts val="0"/>
              </a:spcAft>
              <a:buClr>
                <a:schemeClr val="dk1"/>
              </a:buClr>
              <a:buSzPts val="1300"/>
              <a:buNone/>
              <a:defRPr sz="1300"/>
            </a:lvl2pPr>
            <a:lvl3pPr lvl="2" algn="ctr">
              <a:lnSpc>
                <a:spcPct val="90000"/>
              </a:lnSpc>
              <a:spcBef>
                <a:spcPts val="300"/>
              </a:spcBef>
              <a:spcAft>
                <a:spcPts val="0"/>
              </a:spcAft>
              <a:buClr>
                <a:schemeClr val="dk1"/>
              </a:buClr>
              <a:buSzPts val="1100"/>
              <a:buNone/>
              <a:defRPr sz="1100"/>
            </a:lvl3pPr>
            <a:lvl4pPr lvl="3" algn="ctr">
              <a:lnSpc>
                <a:spcPct val="90000"/>
              </a:lnSpc>
              <a:spcBef>
                <a:spcPts val="300"/>
              </a:spcBef>
              <a:spcAft>
                <a:spcPts val="0"/>
              </a:spcAft>
              <a:buClr>
                <a:schemeClr val="dk1"/>
              </a:buClr>
              <a:buSzPts val="1000"/>
              <a:buNone/>
              <a:defRPr sz="1000"/>
            </a:lvl4pPr>
            <a:lvl5pPr lvl="4" algn="ctr">
              <a:lnSpc>
                <a:spcPct val="90000"/>
              </a:lnSpc>
              <a:spcBef>
                <a:spcPts val="300"/>
              </a:spcBef>
              <a:spcAft>
                <a:spcPts val="0"/>
              </a:spcAft>
              <a:buClr>
                <a:schemeClr val="dk1"/>
              </a:buClr>
              <a:buSzPts val="1000"/>
              <a:buNone/>
              <a:defRPr sz="1000"/>
            </a:lvl5pPr>
            <a:lvl6pPr lvl="5" algn="ctr">
              <a:lnSpc>
                <a:spcPct val="90000"/>
              </a:lnSpc>
              <a:spcBef>
                <a:spcPts val="300"/>
              </a:spcBef>
              <a:spcAft>
                <a:spcPts val="0"/>
              </a:spcAft>
              <a:buClr>
                <a:schemeClr val="dk1"/>
              </a:buClr>
              <a:buSzPts val="1000"/>
              <a:buNone/>
              <a:defRPr sz="1000"/>
            </a:lvl6pPr>
            <a:lvl7pPr lvl="6" algn="ctr">
              <a:lnSpc>
                <a:spcPct val="90000"/>
              </a:lnSpc>
              <a:spcBef>
                <a:spcPts val="300"/>
              </a:spcBef>
              <a:spcAft>
                <a:spcPts val="0"/>
              </a:spcAft>
              <a:buClr>
                <a:schemeClr val="dk1"/>
              </a:buClr>
              <a:buSzPts val="1000"/>
              <a:buNone/>
              <a:defRPr sz="1000"/>
            </a:lvl7pPr>
            <a:lvl8pPr lvl="7" algn="ctr">
              <a:lnSpc>
                <a:spcPct val="90000"/>
              </a:lnSpc>
              <a:spcBef>
                <a:spcPts val="300"/>
              </a:spcBef>
              <a:spcAft>
                <a:spcPts val="0"/>
              </a:spcAft>
              <a:buClr>
                <a:schemeClr val="dk1"/>
              </a:buClr>
              <a:buSzPts val="1000"/>
              <a:buNone/>
              <a:defRPr sz="1000"/>
            </a:lvl8pPr>
            <a:lvl9pPr lvl="8" algn="ctr">
              <a:lnSpc>
                <a:spcPct val="90000"/>
              </a:lnSpc>
              <a:spcBef>
                <a:spcPts val="300"/>
              </a:spcBef>
              <a:spcAft>
                <a:spcPts val="0"/>
              </a:spcAft>
              <a:buClr>
                <a:schemeClr val="dk1"/>
              </a:buClr>
              <a:buSzPts val="1000"/>
              <a:buNone/>
              <a:defRPr sz="1000"/>
            </a:lvl9pPr>
          </a:lstStyle>
          <a:p>
            <a:endParaRPr/>
          </a:p>
        </p:txBody>
      </p:sp>
      <p:sp>
        <p:nvSpPr>
          <p:cNvPr id="100" name="Google Shape;100;p43"/>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1" name="Google Shape;101;p43"/>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2" name="Google Shape;102;p43"/>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03"/>
        <p:cNvGrpSpPr/>
        <p:nvPr/>
      </p:nvGrpSpPr>
      <p:grpSpPr>
        <a:xfrm>
          <a:off x="0" y="0"/>
          <a:ext cx="0" cy="0"/>
          <a:chOff x="0" y="0"/>
          <a:chExt cx="0" cy="0"/>
        </a:xfrm>
      </p:grpSpPr>
      <p:sp>
        <p:nvSpPr>
          <p:cNvPr id="104" name="Google Shape;104;p44"/>
          <p:cNvSpPr txBox="1">
            <a:spLocks noGrp="1"/>
          </p:cNvSpPr>
          <p:nvPr>
            <p:ph type="title"/>
          </p:nvPr>
        </p:nvSpPr>
        <p:spPr>
          <a:xfrm>
            <a:off x="628651" y="273846"/>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5" name="Google Shape;105;p44"/>
          <p:cNvSpPr txBox="1">
            <a:spLocks noGrp="1"/>
          </p:cNvSpPr>
          <p:nvPr>
            <p:ph type="body" idx="1"/>
          </p:nvPr>
        </p:nvSpPr>
        <p:spPr>
          <a:xfrm>
            <a:off x="628651"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600"/>
              </a:spcBef>
              <a:spcAft>
                <a:spcPts val="0"/>
              </a:spcAft>
              <a:buClr>
                <a:schemeClr val="dk1"/>
              </a:buClr>
              <a:buSzPts val="1400"/>
              <a:buChar char="•"/>
              <a:defRPr/>
            </a:lvl1pPr>
            <a:lvl2pPr marL="914400" lvl="1" indent="-317500" algn="l">
              <a:lnSpc>
                <a:spcPct val="90000"/>
              </a:lnSpc>
              <a:spcBef>
                <a:spcPts val="300"/>
              </a:spcBef>
              <a:spcAft>
                <a:spcPts val="0"/>
              </a:spcAft>
              <a:buClr>
                <a:schemeClr val="dk1"/>
              </a:buClr>
              <a:buSzPts val="1400"/>
              <a:buChar char="•"/>
              <a:defRPr/>
            </a:lvl2pPr>
            <a:lvl3pPr marL="1371600" lvl="2" indent="-317500" algn="l">
              <a:lnSpc>
                <a:spcPct val="90000"/>
              </a:lnSpc>
              <a:spcBef>
                <a:spcPts val="300"/>
              </a:spcBef>
              <a:spcAft>
                <a:spcPts val="0"/>
              </a:spcAft>
              <a:buClr>
                <a:schemeClr val="dk1"/>
              </a:buClr>
              <a:buSzPts val="1400"/>
              <a:buChar char="•"/>
              <a:defRPr/>
            </a:lvl3pPr>
            <a:lvl4pPr marL="1828800" lvl="3" indent="-317500" algn="l">
              <a:lnSpc>
                <a:spcPct val="90000"/>
              </a:lnSpc>
              <a:spcBef>
                <a:spcPts val="300"/>
              </a:spcBef>
              <a:spcAft>
                <a:spcPts val="0"/>
              </a:spcAft>
              <a:buClr>
                <a:schemeClr val="dk1"/>
              </a:buClr>
              <a:buSzPts val="1400"/>
              <a:buChar char="•"/>
              <a:defRPr/>
            </a:lvl4pPr>
            <a:lvl5pPr marL="2286000" lvl="4" indent="-317500" algn="l">
              <a:lnSpc>
                <a:spcPct val="90000"/>
              </a:lnSpc>
              <a:spcBef>
                <a:spcPts val="300"/>
              </a:spcBef>
              <a:spcAft>
                <a:spcPts val="0"/>
              </a:spcAft>
              <a:buClr>
                <a:schemeClr val="dk1"/>
              </a:buClr>
              <a:buSzPts val="1400"/>
              <a:buChar char="•"/>
              <a:defRPr/>
            </a:lvl5pPr>
            <a:lvl6pPr marL="2743200" lvl="5" indent="-317500" algn="l">
              <a:lnSpc>
                <a:spcPct val="90000"/>
              </a:lnSpc>
              <a:spcBef>
                <a:spcPts val="300"/>
              </a:spcBef>
              <a:spcAft>
                <a:spcPts val="0"/>
              </a:spcAft>
              <a:buClr>
                <a:schemeClr val="dk1"/>
              </a:buClr>
              <a:buSzPts val="1400"/>
              <a:buChar char="•"/>
              <a:defRPr/>
            </a:lvl6pPr>
            <a:lvl7pPr marL="3200400" lvl="6" indent="-317500" algn="l">
              <a:lnSpc>
                <a:spcPct val="90000"/>
              </a:lnSpc>
              <a:spcBef>
                <a:spcPts val="300"/>
              </a:spcBef>
              <a:spcAft>
                <a:spcPts val="0"/>
              </a:spcAft>
              <a:buClr>
                <a:schemeClr val="dk1"/>
              </a:buClr>
              <a:buSzPts val="1400"/>
              <a:buChar char="•"/>
              <a:defRPr/>
            </a:lvl7pPr>
            <a:lvl8pPr marL="3657600" lvl="7" indent="-317500" algn="l">
              <a:lnSpc>
                <a:spcPct val="90000"/>
              </a:lnSpc>
              <a:spcBef>
                <a:spcPts val="300"/>
              </a:spcBef>
              <a:spcAft>
                <a:spcPts val="0"/>
              </a:spcAft>
              <a:buClr>
                <a:schemeClr val="dk1"/>
              </a:buClr>
              <a:buSzPts val="1400"/>
              <a:buChar char="•"/>
              <a:defRPr/>
            </a:lvl8pPr>
            <a:lvl9pPr marL="4114800" lvl="8" indent="-317500" algn="l">
              <a:lnSpc>
                <a:spcPct val="90000"/>
              </a:lnSpc>
              <a:spcBef>
                <a:spcPts val="300"/>
              </a:spcBef>
              <a:spcAft>
                <a:spcPts val="0"/>
              </a:spcAft>
              <a:buClr>
                <a:schemeClr val="dk1"/>
              </a:buClr>
              <a:buSzPts val="1400"/>
              <a:buChar char="•"/>
              <a:defRPr/>
            </a:lvl9pPr>
          </a:lstStyle>
          <a:p>
            <a:endParaRPr/>
          </a:p>
        </p:txBody>
      </p:sp>
      <p:sp>
        <p:nvSpPr>
          <p:cNvPr id="106" name="Google Shape;106;p44"/>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7" name="Google Shape;107;p44"/>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8" name="Google Shape;108;p44"/>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9"/>
        <p:cNvGrpSpPr/>
        <p:nvPr/>
      </p:nvGrpSpPr>
      <p:grpSpPr>
        <a:xfrm>
          <a:off x="0" y="0"/>
          <a:ext cx="0" cy="0"/>
          <a:chOff x="0" y="0"/>
          <a:chExt cx="0" cy="0"/>
        </a:xfrm>
      </p:grpSpPr>
      <p:sp>
        <p:nvSpPr>
          <p:cNvPr id="110" name="Google Shape;110;p45"/>
          <p:cNvSpPr txBox="1">
            <a:spLocks noGrp="1"/>
          </p:cNvSpPr>
          <p:nvPr>
            <p:ph type="title"/>
          </p:nvPr>
        </p:nvSpPr>
        <p:spPr>
          <a:xfrm>
            <a:off x="623889" y="1282306"/>
            <a:ext cx="7886700" cy="2139553"/>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3800"/>
              <a:buFont typeface="Calibri"/>
              <a:buNone/>
              <a:defRPr sz="38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1" name="Google Shape;111;p45"/>
          <p:cNvSpPr txBox="1">
            <a:spLocks noGrp="1"/>
          </p:cNvSpPr>
          <p:nvPr>
            <p:ph type="body" idx="1"/>
          </p:nvPr>
        </p:nvSpPr>
        <p:spPr>
          <a:xfrm>
            <a:off x="623889" y="3442099"/>
            <a:ext cx="7886700" cy="112514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600"/>
              </a:spcBef>
              <a:spcAft>
                <a:spcPts val="0"/>
              </a:spcAft>
              <a:buClr>
                <a:schemeClr val="dk1"/>
              </a:buClr>
              <a:buSzPts val="1500"/>
              <a:buNone/>
              <a:defRPr sz="1500">
                <a:solidFill>
                  <a:schemeClr val="dk1"/>
                </a:solidFill>
              </a:defRPr>
            </a:lvl1pPr>
            <a:lvl2pPr marL="914400" lvl="1" indent="-228600" algn="l">
              <a:lnSpc>
                <a:spcPct val="90000"/>
              </a:lnSpc>
              <a:spcBef>
                <a:spcPts val="300"/>
              </a:spcBef>
              <a:spcAft>
                <a:spcPts val="0"/>
              </a:spcAft>
              <a:buClr>
                <a:srgbClr val="888888"/>
              </a:buClr>
              <a:buSzPts val="1300"/>
              <a:buNone/>
              <a:defRPr sz="1300">
                <a:solidFill>
                  <a:srgbClr val="888888"/>
                </a:solidFill>
              </a:defRPr>
            </a:lvl2pPr>
            <a:lvl3pPr marL="1371600" lvl="2" indent="-228600" algn="l">
              <a:lnSpc>
                <a:spcPct val="90000"/>
              </a:lnSpc>
              <a:spcBef>
                <a:spcPts val="300"/>
              </a:spcBef>
              <a:spcAft>
                <a:spcPts val="0"/>
              </a:spcAft>
              <a:buClr>
                <a:srgbClr val="888888"/>
              </a:buClr>
              <a:buSzPts val="1100"/>
              <a:buNone/>
              <a:defRPr sz="1100">
                <a:solidFill>
                  <a:srgbClr val="888888"/>
                </a:solidFill>
              </a:defRPr>
            </a:lvl3pPr>
            <a:lvl4pPr marL="1828800" lvl="3" indent="-228600" algn="l">
              <a:lnSpc>
                <a:spcPct val="90000"/>
              </a:lnSpc>
              <a:spcBef>
                <a:spcPts val="300"/>
              </a:spcBef>
              <a:spcAft>
                <a:spcPts val="0"/>
              </a:spcAft>
              <a:buClr>
                <a:srgbClr val="888888"/>
              </a:buClr>
              <a:buSzPts val="1000"/>
              <a:buNone/>
              <a:defRPr sz="1000">
                <a:solidFill>
                  <a:srgbClr val="888888"/>
                </a:solidFill>
              </a:defRPr>
            </a:lvl4pPr>
            <a:lvl5pPr marL="2286000" lvl="4" indent="-228600" algn="l">
              <a:lnSpc>
                <a:spcPct val="90000"/>
              </a:lnSpc>
              <a:spcBef>
                <a:spcPts val="300"/>
              </a:spcBef>
              <a:spcAft>
                <a:spcPts val="0"/>
              </a:spcAft>
              <a:buClr>
                <a:srgbClr val="888888"/>
              </a:buClr>
              <a:buSzPts val="1000"/>
              <a:buNone/>
              <a:defRPr sz="1000">
                <a:solidFill>
                  <a:srgbClr val="888888"/>
                </a:solidFill>
              </a:defRPr>
            </a:lvl5pPr>
            <a:lvl6pPr marL="2743200" lvl="5" indent="-228600" algn="l">
              <a:lnSpc>
                <a:spcPct val="90000"/>
              </a:lnSpc>
              <a:spcBef>
                <a:spcPts val="300"/>
              </a:spcBef>
              <a:spcAft>
                <a:spcPts val="0"/>
              </a:spcAft>
              <a:buClr>
                <a:srgbClr val="888888"/>
              </a:buClr>
              <a:buSzPts val="1000"/>
              <a:buNone/>
              <a:defRPr sz="1000">
                <a:solidFill>
                  <a:srgbClr val="888888"/>
                </a:solidFill>
              </a:defRPr>
            </a:lvl6pPr>
            <a:lvl7pPr marL="3200400" lvl="6" indent="-228600" algn="l">
              <a:lnSpc>
                <a:spcPct val="90000"/>
              </a:lnSpc>
              <a:spcBef>
                <a:spcPts val="300"/>
              </a:spcBef>
              <a:spcAft>
                <a:spcPts val="0"/>
              </a:spcAft>
              <a:buClr>
                <a:srgbClr val="888888"/>
              </a:buClr>
              <a:buSzPts val="1000"/>
              <a:buNone/>
              <a:defRPr sz="1000">
                <a:solidFill>
                  <a:srgbClr val="888888"/>
                </a:solidFill>
              </a:defRPr>
            </a:lvl7pPr>
            <a:lvl8pPr marL="3657600" lvl="7" indent="-228600" algn="l">
              <a:lnSpc>
                <a:spcPct val="90000"/>
              </a:lnSpc>
              <a:spcBef>
                <a:spcPts val="300"/>
              </a:spcBef>
              <a:spcAft>
                <a:spcPts val="0"/>
              </a:spcAft>
              <a:buClr>
                <a:srgbClr val="888888"/>
              </a:buClr>
              <a:buSzPts val="1000"/>
              <a:buNone/>
              <a:defRPr sz="1000">
                <a:solidFill>
                  <a:srgbClr val="888888"/>
                </a:solidFill>
              </a:defRPr>
            </a:lvl8pPr>
            <a:lvl9pPr marL="4114800" lvl="8" indent="-228600" algn="l">
              <a:lnSpc>
                <a:spcPct val="90000"/>
              </a:lnSpc>
              <a:spcBef>
                <a:spcPts val="300"/>
              </a:spcBef>
              <a:spcAft>
                <a:spcPts val="0"/>
              </a:spcAft>
              <a:buClr>
                <a:srgbClr val="888888"/>
              </a:buClr>
              <a:buSzPts val="1000"/>
              <a:buNone/>
              <a:defRPr sz="1000">
                <a:solidFill>
                  <a:srgbClr val="888888"/>
                </a:solidFill>
              </a:defRPr>
            </a:lvl9pPr>
          </a:lstStyle>
          <a:p>
            <a:endParaRPr/>
          </a:p>
        </p:txBody>
      </p:sp>
      <p:sp>
        <p:nvSpPr>
          <p:cNvPr id="112" name="Google Shape;112;p45"/>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3" name="Google Shape;113;p45"/>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4" name="Google Shape;114;p45"/>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5"/>
        <p:cNvGrpSpPr/>
        <p:nvPr/>
      </p:nvGrpSpPr>
      <p:grpSpPr>
        <a:xfrm>
          <a:off x="0" y="0"/>
          <a:ext cx="0" cy="0"/>
          <a:chOff x="0" y="0"/>
          <a:chExt cx="0" cy="0"/>
        </a:xfrm>
      </p:grpSpPr>
      <p:sp>
        <p:nvSpPr>
          <p:cNvPr id="116" name="Google Shape;116;p46"/>
          <p:cNvSpPr txBox="1">
            <a:spLocks noGrp="1"/>
          </p:cNvSpPr>
          <p:nvPr>
            <p:ph type="title"/>
          </p:nvPr>
        </p:nvSpPr>
        <p:spPr>
          <a:xfrm>
            <a:off x="628651" y="273846"/>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7" name="Google Shape;117;p46"/>
          <p:cNvSpPr txBox="1">
            <a:spLocks noGrp="1"/>
          </p:cNvSpPr>
          <p:nvPr>
            <p:ph type="body" idx="1"/>
          </p:nvPr>
        </p:nvSpPr>
        <p:spPr>
          <a:xfrm>
            <a:off x="628651" y="1369219"/>
            <a:ext cx="38862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600"/>
              </a:spcBef>
              <a:spcAft>
                <a:spcPts val="0"/>
              </a:spcAft>
              <a:buClr>
                <a:schemeClr val="dk1"/>
              </a:buClr>
              <a:buSzPts val="1400"/>
              <a:buChar char="•"/>
              <a:defRPr/>
            </a:lvl1pPr>
            <a:lvl2pPr marL="914400" lvl="1" indent="-317500" algn="l">
              <a:lnSpc>
                <a:spcPct val="90000"/>
              </a:lnSpc>
              <a:spcBef>
                <a:spcPts val="300"/>
              </a:spcBef>
              <a:spcAft>
                <a:spcPts val="0"/>
              </a:spcAft>
              <a:buClr>
                <a:schemeClr val="dk1"/>
              </a:buClr>
              <a:buSzPts val="1400"/>
              <a:buChar char="•"/>
              <a:defRPr/>
            </a:lvl2pPr>
            <a:lvl3pPr marL="1371600" lvl="2" indent="-317500" algn="l">
              <a:lnSpc>
                <a:spcPct val="90000"/>
              </a:lnSpc>
              <a:spcBef>
                <a:spcPts val="300"/>
              </a:spcBef>
              <a:spcAft>
                <a:spcPts val="0"/>
              </a:spcAft>
              <a:buClr>
                <a:schemeClr val="dk1"/>
              </a:buClr>
              <a:buSzPts val="1400"/>
              <a:buChar char="•"/>
              <a:defRPr/>
            </a:lvl3pPr>
            <a:lvl4pPr marL="1828800" lvl="3" indent="-317500" algn="l">
              <a:lnSpc>
                <a:spcPct val="90000"/>
              </a:lnSpc>
              <a:spcBef>
                <a:spcPts val="300"/>
              </a:spcBef>
              <a:spcAft>
                <a:spcPts val="0"/>
              </a:spcAft>
              <a:buClr>
                <a:schemeClr val="dk1"/>
              </a:buClr>
              <a:buSzPts val="1400"/>
              <a:buChar char="•"/>
              <a:defRPr/>
            </a:lvl4pPr>
            <a:lvl5pPr marL="2286000" lvl="4" indent="-317500" algn="l">
              <a:lnSpc>
                <a:spcPct val="90000"/>
              </a:lnSpc>
              <a:spcBef>
                <a:spcPts val="300"/>
              </a:spcBef>
              <a:spcAft>
                <a:spcPts val="0"/>
              </a:spcAft>
              <a:buClr>
                <a:schemeClr val="dk1"/>
              </a:buClr>
              <a:buSzPts val="1400"/>
              <a:buChar char="•"/>
              <a:defRPr/>
            </a:lvl5pPr>
            <a:lvl6pPr marL="2743200" lvl="5" indent="-317500" algn="l">
              <a:lnSpc>
                <a:spcPct val="90000"/>
              </a:lnSpc>
              <a:spcBef>
                <a:spcPts val="300"/>
              </a:spcBef>
              <a:spcAft>
                <a:spcPts val="0"/>
              </a:spcAft>
              <a:buClr>
                <a:schemeClr val="dk1"/>
              </a:buClr>
              <a:buSzPts val="1400"/>
              <a:buChar char="•"/>
              <a:defRPr/>
            </a:lvl6pPr>
            <a:lvl7pPr marL="3200400" lvl="6" indent="-317500" algn="l">
              <a:lnSpc>
                <a:spcPct val="90000"/>
              </a:lnSpc>
              <a:spcBef>
                <a:spcPts val="300"/>
              </a:spcBef>
              <a:spcAft>
                <a:spcPts val="0"/>
              </a:spcAft>
              <a:buClr>
                <a:schemeClr val="dk1"/>
              </a:buClr>
              <a:buSzPts val="1400"/>
              <a:buChar char="•"/>
              <a:defRPr/>
            </a:lvl7pPr>
            <a:lvl8pPr marL="3657600" lvl="7" indent="-317500" algn="l">
              <a:lnSpc>
                <a:spcPct val="90000"/>
              </a:lnSpc>
              <a:spcBef>
                <a:spcPts val="300"/>
              </a:spcBef>
              <a:spcAft>
                <a:spcPts val="0"/>
              </a:spcAft>
              <a:buClr>
                <a:schemeClr val="dk1"/>
              </a:buClr>
              <a:buSzPts val="1400"/>
              <a:buChar char="•"/>
              <a:defRPr/>
            </a:lvl8pPr>
            <a:lvl9pPr marL="4114800" lvl="8" indent="-317500" algn="l">
              <a:lnSpc>
                <a:spcPct val="90000"/>
              </a:lnSpc>
              <a:spcBef>
                <a:spcPts val="300"/>
              </a:spcBef>
              <a:spcAft>
                <a:spcPts val="0"/>
              </a:spcAft>
              <a:buClr>
                <a:schemeClr val="dk1"/>
              </a:buClr>
              <a:buSzPts val="1400"/>
              <a:buChar char="•"/>
              <a:defRPr/>
            </a:lvl9pPr>
          </a:lstStyle>
          <a:p>
            <a:endParaRPr/>
          </a:p>
        </p:txBody>
      </p:sp>
      <p:sp>
        <p:nvSpPr>
          <p:cNvPr id="118" name="Google Shape;118;p46"/>
          <p:cNvSpPr txBox="1">
            <a:spLocks noGrp="1"/>
          </p:cNvSpPr>
          <p:nvPr>
            <p:ph type="body" idx="2"/>
          </p:nvPr>
        </p:nvSpPr>
        <p:spPr>
          <a:xfrm>
            <a:off x="4629151" y="1369219"/>
            <a:ext cx="38862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600"/>
              </a:spcBef>
              <a:spcAft>
                <a:spcPts val="0"/>
              </a:spcAft>
              <a:buClr>
                <a:schemeClr val="dk1"/>
              </a:buClr>
              <a:buSzPts val="1400"/>
              <a:buChar char="•"/>
              <a:defRPr/>
            </a:lvl1pPr>
            <a:lvl2pPr marL="914400" lvl="1" indent="-317500" algn="l">
              <a:lnSpc>
                <a:spcPct val="90000"/>
              </a:lnSpc>
              <a:spcBef>
                <a:spcPts val="300"/>
              </a:spcBef>
              <a:spcAft>
                <a:spcPts val="0"/>
              </a:spcAft>
              <a:buClr>
                <a:schemeClr val="dk1"/>
              </a:buClr>
              <a:buSzPts val="1400"/>
              <a:buChar char="•"/>
              <a:defRPr/>
            </a:lvl2pPr>
            <a:lvl3pPr marL="1371600" lvl="2" indent="-317500" algn="l">
              <a:lnSpc>
                <a:spcPct val="90000"/>
              </a:lnSpc>
              <a:spcBef>
                <a:spcPts val="300"/>
              </a:spcBef>
              <a:spcAft>
                <a:spcPts val="0"/>
              </a:spcAft>
              <a:buClr>
                <a:schemeClr val="dk1"/>
              </a:buClr>
              <a:buSzPts val="1400"/>
              <a:buChar char="•"/>
              <a:defRPr/>
            </a:lvl3pPr>
            <a:lvl4pPr marL="1828800" lvl="3" indent="-317500" algn="l">
              <a:lnSpc>
                <a:spcPct val="90000"/>
              </a:lnSpc>
              <a:spcBef>
                <a:spcPts val="300"/>
              </a:spcBef>
              <a:spcAft>
                <a:spcPts val="0"/>
              </a:spcAft>
              <a:buClr>
                <a:schemeClr val="dk1"/>
              </a:buClr>
              <a:buSzPts val="1400"/>
              <a:buChar char="•"/>
              <a:defRPr/>
            </a:lvl4pPr>
            <a:lvl5pPr marL="2286000" lvl="4" indent="-317500" algn="l">
              <a:lnSpc>
                <a:spcPct val="90000"/>
              </a:lnSpc>
              <a:spcBef>
                <a:spcPts val="300"/>
              </a:spcBef>
              <a:spcAft>
                <a:spcPts val="0"/>
              </a:spcAft>
              <a:buClr>
                <a:schemeClr val="dk1"/>
              </a:buClr>
              <a:buSzPts val="1400"/>
              <a:buChar char="•"/>
              <a:defRPr/>
            </a:lvl5pPr>
            <a:lvl6pPr marL="2743200" lvl="5" indent="-317500" algn="l">
              <a:lnSpc>
                <a:spcPct val="90000"/>
              </a:lnSpc>
              <a:spcBef>
                <a:spcPts val="300"/>
              </a:spcBef>
              <a:spcAft>
                <a:spcPts val="0"/>
              </a:spcAft>
              <a:buClr>
                <a:schemeClr val="dk1"/>
              </a:buClr>
              <a:buSzPts val="1400"/>
              <a:buChar char="•"/>
              <a:defRPr/>
            </a:lvl6pPr>
            <a:lvl7pPr marL="3200400" lvl="6" indent="-317500" algn="l">
              <a:lnSpc>
                <a:spcPct val="90000"/>
              </a:lnSpc>
              <a:spcBef>
                <a:spcPts val="300"/>
              </a:spcBef>
              <a:spcAft>
                <a:spcPts val="0"/>
              </a:spcAft>
              <a:buClr>
                <a:schemeClr val="dk1"/>
              </a:buClr>
              <a:buSzPts val="1400"/>
              <a:buChar char="•"/>
              <a:defRPr/>
            </a:lvl7pPr>
            <a:lvl8pPr marL="3657600" lvl="7" indent="-317500" algn="l">
              <a:lnSpc>
                <a:spcPct val="90000"/>
              </a:lnSpc>
              <a:spcBef>
                <a:spcPts val="300"/>
              </a:spcBef>
              <a:spcAft>
                <a:spcPts val="0"/>
              </a:spcAft>
              <a:buClr>
                <a:schemeClr val="dk1"/>
              </a:buClr>
              <a:buSzPts val="1400"/>
              <a:buChar char="•"/>
              <a:defRPr/>
            </a:lvl8pPr>
            <a:lvl9pPr marL="4114800" lvl="8" indent="-317500" algn="l">
              <a:lnSpc>
                <a:spcPct val="90000"/>
              </a:lnSpc>
              <a:spcBef>
                <a:spcPts val="300"/>
              </a:spcBef>
              <a:spcAft>
                <a:spcPts val="0"/>
              </a:spcAft>
              <a:buClr>
                <a:schemeClr val="dk1"/>
              </a:buClr>
              <a:buSzPts val="1400"/>
              <a:buChar char="•"/>
              <a:defRPr/>
            </a:lvl9pPr>
          </a:lstStyle>
          <a:p>
            <a:endParaRPr/>
          </a:p>
        </p:txBody>
      </p:sp>
      <p:sp>
        <p:nvSpPr>
          <p:cNvPr id="119" name="Google Shape;119;p46"/>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0" name="Google Shape;120;p46"/>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1" name="Google Shape;121;p46"/>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2"/>
        <p:cNvGrpSpPr/>
        <p:nvPr/>
      </p:nvGrpSpPr>
      <p:grpSpPr>
        <a:xfrm>
          <a:off x="0" y="0"/>
          <a:ext cx="0" cy="0"/>
          <a:chOff x="0" y="0"/>
          <a:chExt cx="0" cy="0"/>
        </a:xfrm>
      </p:grpSpPr>
      <p:sp>
        <p:nvSpPr>
          <p:cNvPr id="123" name="Google Shape;123;p47"/>
          <p:cNvSpPr txBox="1">
            <a:spLocks noGrp="1"/>
          </p:cNvSpPr>
          <p:nvPr>
            <p:ph type="title"/>
          </p:nvPr>
        </p:nvSpPr>
        <p:spPr>
          <a:xfrm>
            <a:off x="629842" y="273846"/>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4" name="Google Shape;124;p47"/>
          <p:cNvSpPr txBox="1">
            <a:spLocks noGrp="1"/>
          </p:cNvSpPr>
          <p:nvPr>
            <p:ph type="body" idx="1"/>
          </p:nvPr>
        </p:nvSpPr>
        <p:spPr>
          <a:xfrm>
            <a:off x="629843" y="1260872"/>
            <a:ext cx="3868340"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600"/>
              </a:spcBef>
              <a:spcAft>
                <a:spcPts val="0"/>
              </a:spcAft>
              <a:buClr>
                <a:schemeClr val="dk1"/>
              </a:buClr>
              <a:buSzPts val="1500"/>
              <a:buNone/>
              <a:defRPr sz="1500" b="1"/>
            </a:lvl1pPr>
            <a:lvl2pPr marL="914400" lvl="1" indent="-228600" algn="l">
              <a:lnSpc>
                <a:spcPct val="90000"/>
              </a:lnSpc>
              <a:spcBef>
                <a:spcPts val="300"/>
              </a:spcBef>
              <a:spcAft>
                <a:spcPts val="0"/>
              </a:spcAft>
              <a:buClr>
                <a:schemeClr val="dk1"/>
              </a:buClr>
              <a:buSzPts val="1300"/>
              <a:buNone/>
              <a:defRPr sz="1300" b="1"/>
            </a:lvl2pPr>
            <a:lvl3pPr marL="1371600" lvl="2" indent="-228600" algn="l">
              <a:lnSpc>
                <a:spcPct val="90000"/>
              </a:lnSpc>
              <a:spcBef>
                <a:spcPts val="300"/>
              </a:spcBef>
              <a:spcAft>
                <a:spcPts val="0"/>
              </a:spcAft>
              <a:buClr>
                <a:schemeClr val="dk1"/>
              </a:buClr>
              <a:buSzPts val="1100"/>
              <a:buNone/>
              <a:defRPr sz="1100" b="1"/>
            </a:lvl3pPr>
            <a:lvl4pPr marL="1828800" lvl="3" indent="-228600" algn="l">
              <a:lnSpc>
                <a:spcPct val="90000"/>
              </a:lnSpc>
              <a:spcBef>
                <a:spcPts val="300"/>
              </a:spcBef>
              <a:spcAft>
                <a:spcPts val="0"/>
              </a:spcAft>
              <a:buClr>
                <a:schemeClr val="dk1"/>
              </a:buClr>
              <a:buSzPts val="1000"/>
              <a:buNone/>
              <a:defRPr sz="1000" b="1"/>
            </a:lvl4pPr>
            <a:lvl5pPr marL="2286000" lvl="4" indent="-228600" algn="l">
              <a:lnSpc>
                <a:spcPct val="90000"/>
              </a:lnSpc>
              <a:spcBef>
                <a:spcPts val="300"/>
              </a:spcBef>
              <a:spcAft>
                <a:spcPts val="0"/>
              </a:spcAft>
              <a:buClr>
                <a:schemeClr val="dk1"/>
              </a:buClr>
              <a:buSzPts val="1000"/>
              <a:buNone/>
              <a:defRPr sz="1000" b="1"/>
            </a:lvl5pPr>
            <a:lvl6pPr marL="2743200" lvl="5" indent="-228600" algn="l">
              <a:lnSpc>
                <a:spcPct val="90000"/>
              </a:lnSpc>
              <a:spcBef>
                <a:spcPts val="300"/>
              </a:spcBef>
              <a:spcAft>
                <a:spcPts val="0"/>
              </a:spcAft>
              <a:buClr>
                <a:schemeClr val="dk1"/>
              </a:buClr>
              <a:buSzPts val="1000"/>
              <a:buNone/>
              <a:defRPr sz="1000" b="1"/>
            </a:lvl6pPr>
            <a:lvl7pPr marL="3200400" lvl="6" indent="-228600" algn="l">
              <a:lnSpc>
                <a:spcPct val="90000"/>
              </a:lnSpc>
              <a:spcBef>
                <a:spcPts val="300"/>
              </a:spcBef>
              <a:spcAft>
                <a:spcPts val="0"/>
              </a:spcAft>
              <a:buClr>
                <a:schemeClr val="dk1"/>
              </a:buClr>
              <a:buSzPts val="1000"/>
              <a:buNone/>
              <a:defRPr sz="1000" b="1"/>
            </a:lvl7pPr>
            <a:lvl8pPr marL="3657600" lvl="7" indent="-228600" algn="l">
              <a:lnSpc>
                <a:spcPct val="90000"/>
              </a:lnSpc>
              <a:spcBef>
                <a:spcPts val="300"/>
              </a:spcBef>
              <a:spcAft>
                <a:spcPts val="0"/>
              </a:spcAft>
              <a:buClr>
                <a:schemeClr val="dk1"/>
              </a:buClr>
              <a:buSzPts val="1000"/>
              <a:buNone/>
              <a:defRPr sz="1000" b="1"/>
            </a:lvl8pPr>
            <a:lvl9pPr marL="4114800" lvl="8" indent="-228600" algn="l">
              <a:lnSpc>
                <a:spcPct val="90000"/>
              </a:lnSpc>
              <a:spcBef>
                <a:spcPts val="300"/>
              </a:spcBef>
              <a:spcAft>
                <a:spcPts val="0"/>
              </a:spcAft>
              <a:buClr>
                <a:schemeClr val="dk1"/>
              </a:buClr>
              <a:buSzPts val="1000"/>
              <a:buNone/>
              <a:defRPr sz="1000" b="1"/>
            </a:lvl9pPr>
          </a:lstStyle>
          <a:p>
            <a:endParaRPr/>
          </a:p>
        </p:txBody>
      </p:sp>
      <p:sp>
        <p:nvSpPr>
          <p:cNvPr id="125" name="Google Shape;125;p47"/>
          <p:cNvSpPr txBox="1">
            <a:spLocks noGrp="1"/>
          </p:cNvSpPr>
          <p:nvPr>
            <p:ph type="body" idx="2"/>
          </p:nvPr>
        </p:nvSpPr>
        <p:spPr>
          <a:xfrm>
            <a:off x="629843" y="1878806"/>
            <a:ext cx="3868340" cy="2763441"/>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600"/>
              </a:spcBef>
              <a:spcAft>
                <a:spcPts val="0"/>
              </a:spcAft>
              <a:buClr>
                <a:schemeClr val="dk1"/>
              </a:buClr>
              <a:buSzPts val="1400"/>
              <a:buChar char="•"/>
              <a:defRPr/>
            </a:lvl1pPr>
            <a:lvl2pPr marL="914400" lvl="1" indent="-317500" algn="l">
              <a:lnSpc>
                <a:spcPct val="90000"/>
              </a:lnSpc>
              <a:spcBef>
                <a:spcPts val="300"/>
              </a:spcBef>
              <a:spcAft>
                <a:spcPts val="0"/>
              </a:spcAft>
              <a:buClr>
                <a:schemeClr val="dk1"/>
              </a:buClr>
              <a:buSzPts val="1400"/>
              <a:buChar char="•"/>
              <a:defRPr/>
            </a:lvl2pPr>
            <a:lvl3pPr marL="1371600" lvl="2" indent="-317500" algn="l">
              <a:lnSpc>
                <a:spcPct val="90000"/>
              </a:lnSpc>
              <a:spcBef>
                <a:spcPts val="300"/>
              </a:spcBef>
              <a:spcAft>
                <a:spcPts val="0"/>
              </a:spcAft>
              <a:buClr>
                <a:schemeClr val="dk1"/>
              </a:buClr>
              <a:buSzPts val="1400"/>
              <a:buChar char="•"/>
              <a:defRPr/>
            </a:lvl3pPr>
            <a:lvl4pPr marL="1828800" lvl="3" indent="-317500" algn="l">
              <a:lnSpc>
                <a:spcPct val="90000"/>
              </a:lnSpc>
              <a:spcBef>
                <a:spcPts val="300"/>
              </a:spcBef>
              <a:spcAft>
                <a:spcPts val="0"/>
              </a:spcAft>
              <a:buClr>
                <a:schemeClr val="dk1"/>
              </a:buClr>
              <a:buSzPts val="1400"/>
              <a:buChar char="•"/>
              <a:defRPr/>
            </a:lvl4pPr>
            <a:lvl5pPr marL="2286000" lvl="4" indent="-317500" algn="l">
              <a:lnSpc>
                <a:spcPct val="90000"/>
              </a:lnSpc>
              <a:spcBef>
                <a:spcPts val="300"/>
              </a:spcBef>
              <a:spcAft>
                <a:spcPts val="0"/>
              </a:spcAft>
              <a:buClr>
                <a:schemeClr val="dk1"/>
              </a:buClr>
              <a:buSzPts val="1400"/>
              <a:buChar char="•"/>
              <a:defRPr/>
            </a:lvl5pPr>
            <a:lvl6pPr marL="2743200" lvl="5" indent="-317500" algn="l">
              <a:lnSpc>
                <a:spcPct val="90000"/>
              </a:lnSpc>
              <a:spcBef>
                <a:spcPts val="300"/>
              </a:spcBef>
              <a:spcAft>
                <a:spcPts val="0"/>
              </a:spcAft>
              <a:buClr>
                <a:schemeClr val="dk1"/>
              </a:buClr>
              <a:buSzPts val="1400"/>
              <a:buChar char="•"/>
              <a:defRPr/>
            </a:lvl6pPr>
            <a:lvl7pPr marL="3200400" lvl="6" indent="-317500" algn="l">
              <a:lnSpc>
                <a:spcPct val="90000"/>
              </a:lnSpc>
              <a:spcBef>
                <a:spcPts val="300"/>
              </a:spcBef>
              <a:spcAft>
                <a:spcPts val="0"/>
              </a:spcAft>
              <a:buClr>
                <a:schemeClr val="dk1"/>
              </a:buClr>
              <a:buSzPts val="1400"/>
              <a:buChar char="•"/>
              <a:defRPr/>
            </a:lvl7pPr>
            <a:lvl8pPr marL="3657600" lvl="7" indent="-317500" algn="l">
              <a:lnSpc>
                <a:spcPct val="90000"/>
              </a:lnSpc>
              <a:spcBef>
                <a:spcPts val="300"/>
              </a:spcBef>
              <a:spcAft>
                <a:spcPts val="0"/>
              </a:spcAft>
              <a:buClr>
                <a:schemeClr val="dk1"/>
              </a:buClr>
              <a:buSzPts val="1400"/>
              <a:buChar char="•"/>
              <a:defRPr/>
            </a:lvl8pPr>
            <a:lvl9pPr marL="4114800" lvl="8" indent="-317500" algn="l">
              <a:lnSpc>
                <a:spcPct val="90000"/>
              </a:lnSpc>
              <a:spcBef>
                <a:spcPts val="300"/>
              </a:spcBef>
              <a:spcAft>
                <a:spcPts val="0"/>
              </a:spcAft>
              <a:buClr>
                <a:schemeClr val="dk1"/>
              </a:buClr>
              <a:buSzPts val="1400"/>
              <a:buChar char="•"/>
              <a:defRPr/>
            </a:lvl9pPr>
          </a:lstStyle>
          <a:p>
            <a:endParaRPr/>
          </a:p>
        </p:txBody>
      </p:sp>
      <p:sp>
        <p:nvSpPr>
          <p:cNvPr id="126" name="Google Shape;126;p47"/>
          <p:cNvSpPr txBox="1">
            <a:spLocks noGrp="1"/>
          </p:cNvSpPr>
          <p:nvPr>
            <p:ph type="body" idx="3"/>
          </p:nvPr>
        </p:nvSpPr>
        <p:spPr>
          <a:xfrm>
            <a:off x="4629151" y="1260872"/>
            <a:ext cx="3887390"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600"/>
              </a:spcBef>
              <a:spcAft>
                <a:spcPts val="0"/>
              </a:spcAft>
              <a:buClr>
                <a:schemeClr val="dk1"/>
              </a:buClr>
              <a:buSzPts val="1500"/>
              <a:buNone/>
              <a:defRPr sz="1500" b="1"/>
            </a:lvl1pPr>
            <a:lvl2pPr marL="914400" lvl="1" indent="-228600" algn="l">
              <a:lnSpc>
                <a:spcPct val="90000"/>
              </a:lnSpc>
              <a:spcBef>
                <a:spcPts val="300"/>
              </a:spcBef>
              <a:spcAft>
                <a:spcPts val="0"/>
              </a:spcAft>
              <a:buClr>
                <a:schemeClr val="dk1"/>
              </a:buClr>
              <a:buSzPts val="1300"/>
              <a:buNone/>
              <a:defRPr sz="1300" b="1"/>
            </a:lvl2pPr>
            <a:lvl3pPr marL="1371600" lvl="2" indent="-228600" algn="l">
              <a:lnSpc>
                <a:spcPct val="90000"/>
              </a:lnSpc>
              <a:spcBef>
                <a:spcPts val="300"/>
              </a:spcBef>
              <a:spcAft>
                <a:spcPts val="0"/>
              </a:spcAft>
              <a:buClr>
                <a:schemeClr val="dk1"/>
              </a:buClr>
              <a:buSzPts val="1100"/>
              <a:buNone/>
              <a:defRPr sz="1100" b="1"/>
            </a:lvl3pPr>
            <a:lvl4pPr marL="1828800" lvl="3" indent="-228600" algn="l">
              <a:lnSpc>
                <a:spcPct val="90000"/>
              </a:lnSpc>
              <a:spcBef>
                <a:spcPts val="300"/>
              </a:spcBef>
              <a:spcAft>
                <a:spcPts val="0"/>
              </a:spcAft>
              <a:buClr>
                <a:schemeClr val="dk1"/>
              </a:buClr>
              <a:buSzPts val="1000"/>
              <a:buNone/>
              <a:defRPr sz="1000" b="1"/>
            </a:lvl4pPr>
            <a:lvl5pPr marL="2286000" lvl="4" indent="-228600" algn="l">
              <a:lnSpc>
                <a:spcPct val="90000"/>
              </a:lnSpc>
              <a:spcBef>
                <a:spcPts val="300"/>
              </a:spcBef>
              <a:spcAft>
                <a:spcPts val="0"/>
              </a:spcAft>
              <a:buClr>
                <a:schemeClr val="dk1"/>
              </a:buClr>
              <a:buSzPts val="1000"/>
              <a:buNone/>
              <a:defRPr sz="1000" b="1"/>
            </a:lvl5pPr>
            <a:lvl6pPr marL="2743200" lvl="5" indent="-228600" algn="l">
              <a:lnSpc>
                <a:spcPct val="90000"/>
              </a:lnSpc>
              <a:spcBef>
                <a:spcPts val="300"/>
              </a:spcBef>
              <a:spcAft>
                <a:spcPts val="0"/>
              </a:spcAft>
              <a:buClr>
                <a:schemeClr val="dk1"/>
              </a:buClr>
              <a:buSzPts val="1000"/>
              <a:buNone/>
              <a:defRPr sz="1000" b="1"/>
            </a:lvl6pPr>
            <a:lvl7pPr marL="3200400" lvl="6" indent="-228600" algn="l">
              <a:lnSpc>
                <a:spcPct val="90000"/>
              </a:lnSpc>
              <a:spcBef>
                <a:spcPts val="300"/>
              </a:spcBef>
              <a:spcAft>
                <a:spcPts val="0"/>
              </a:spcAft>
              <a:buClr>
                <a:schemeClr val="dk1"/>
              </a:buClr>
              <a:buSzPts val="1000"/>
              <a:buNone/>
              <a:defRPr sz="1000" b="1"/>
            </a:lvl7pPr>
            <a:lvl8pPr marL="3657600" lvl="7" indent="-228600" algn="l">
              <a:lnSpc>
                <a:spcPct val="90000"/>
              </a:lnSpc>
              <a:spcBef>
                <a:spcPts val="300"/>
              </a:spcBef>
              <a:spcAft>
                <a:spcPts val="0"/>
              </a:spcAft>
              <a:buClr>
                <a:schemeClr val="dk1"/>
              </a:buClr>
              <a:buSzPts val="1000"/>
              <a:buNone/>
              <a:defRPr sz="1000" b="1"/>
            </a:lvl8pPr>
            <a:lvl9pPr marL="4114800" lvl="8" indent="-228600" algn="l">
              <a:lnSpc>
                <a:spcPct val="90000"/>
              </a:lnSpc>
              <a:spcBef>
                <a:spcPts val="300"/>
              </a:spcBef>
              <a:spcAft>
                <a:spcPts val="0"/>
              </a:spcAft>
              <a:buClr>
                <a:schemeClr val="dk1"/>
              </a:buClr>
              <a:buSzPts val="1000"/>
              <a:buNone/>
              <a:defRPr sz="1000" b="1"/>
            </a:lvl9pPr>
          </a:lstStyle>
          <a:p>
            <a:endParaRPr/>
          </a:p>
        </p:txBody>
      </p:sp>
      <p:sp>
        <p:nvSpPr>
          <p:cNvPr id="127" name="Google Shape;127;p47"/>
          <p:cNvSpPr txBox="1">
            <a:spLocks noGrp="1"/>
          </p:cNvSpPr>
          <p:nvPr>
            <p:ph type="body" idx="4"/>
          </p:nvPr>
        </p:nvSpPr>
        <p:spPr>
          <a:xfrm>
            <a:off x="4629151" y="1878806"/>
            <a:ext cx="3887390" cy="2763441"/>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600"/>
              </a:spcBef>
              <a:spcAft>
                <a:spcPts val="0"/>
              </a:spcAft>
              <a:buClr>
                <a:schemeClr val="dk1"/>
              </a:buClr>
              <a:buSzPts val="1400"/>
              <a:buChar char="•"/>
              <a:defRPr/>
            </a:lvl1pPr>
            <a:lvl2pPr marL="914400" lvl="1" indent="-317500" algn="l">
              <a:lnSpc>
                <a:spcPct val="90000"/>
              </a:lnSpc>
              <a:spcBef>
                <a:spcPts val="300"/>
              </a:spcBef>
              <a:spcAft>
                <a:spcPts val="0"/>
              </a:spcAft>
              <a:buClr>
                <a:schemeClr val="dk1"/>
              </a:buClr>
              <a:buSzPts val="1400"/>
              <a:buChar char="•"/>
              <a:defRPr/>
            </a:lvl2pPr>
            <a:lvl3pPr marL="1371600" lvl="2" indent="-317500" algn="l">
              <a:lnSpc>
                <a:spcPct val="90000"/>
              </a:lnSpc>
              <a:spcBef>
                <a:spcPts val="300"/>
              </a:spcBef>
              <a:spcAft>
                <a:spcPts val="0"/>
              </a:spcAft>
              <a:buClr>
                <a:schemeClr val="dk1"/>
              </a:buClr>
              <a:buSzPts val="1400"/>
              <a:buChar char="•"/>
              <a:defRPr/>
            </a:lvl3pPr>
            <a:lvl4pPr marL="1828800" lvl="3" indent="-317500" algn="l">
              <a:lnSpc>
                <a:spcPct val="90000"/>
              </a:lnSpc>
              <a:spcBef>
                <a:spcPts val="300"/>
              </a:spcBef>
              <a:spcAft>
                <a:spcPts val="0"/>
              </a:spcAft>
              <a:buClr>
                <a:schemeClr val="dk1"/>
              </a:buClr>
              <a:buSzPts val="1400"/>
              <a:buChar char="•"/>
              <a:defRPr/>
            </a:lvl4pPr>
            <a:lvl5pPr marL="2286000" lvl="4" indent="-317500" algn="l">
              <a:lnSpc>
                <a:spcPct val="90000"/>
              </a:lnSpc>
              <a:spcBef>
                <a:spcPts val="300"/>
              </a:spcBef>
              <a:spcAft>
                <a:spcPts val="0"/>
              </a:spcAft>
              <a:buClr>
                <a:schemeClr val="dk1"/>
              </a:buClr>
              <a:buSzPts val="1400"/>
              <a:buChar char="•"/>
              <a:defRPr/>
            </a:lvl5pPr>
            <a:lvl6pPr marL="2743200" lvl="5" indent="-317500" algn="l">
              <a:lnSpc>
                <a:spcPct val="90000"/>
              </a:lnSpc>
              <a:spcBef>
                <a:spcPts val="300"/>
              </a:spcBef>
              <a:spcAft>
                <a:spcPts val="0"/>
              </a:spcAft>
              <a:buClr>
                <a:schemeClr val="dk1"/>
              </a:buClr>
              <a:buSzPts val="1400"/>
              <a:buChar char="•"/>
              <a:defRPr/>
            </a:lvl6pPr>
            <a:lvl7pPr marL="3200400" lvl="6" indent="-317500" algn="l">
              <a:lnSpc>
                <a:spcPct val="90000"/>
              </a:lnSpc>
              <a:spcBef>
                <a:spcPts val="300"/>
              </a:spcBef>
              <a:spcAft>
                <a:spcPts val="0"/>
              </a:spcAft>
              <a:buClr>
                <a:schemeClr val="dk1"/>
              </a:buClr>
              <a:buSzPts val="1400"/>
              <a:buChar char="•"/>
              <a:defRPr/>
            </a:lvl7pPr>
            <a:lvl8pPr marL="3657600" lvl="7" indent="-317500" algn="l">
              <a:lnSpc>
                <a:spcPct val="90000"/>
              </a:lnSpc>
              <a:spcBef>
                <a:spcPts val="300"/>
              </a:spcBef>
              <a:spcAft>
                <a:spcPts val="0"/>
              </a:spcAft>
              <a:buClr>
                <a:schemeClr val="dk1"/>
              </a:buClr>
              <a:buSzPts val="1400"/>
              <a:buChar char="•"/>
              <a:defRPr/>
            </a:lvl8pPr>
            <a:lvl9pPr marL="4114800" lvl="8" indent="-317500" algn="l">
              <a:lnSpc>
                <a:spcPct val="90000"/>
              </a:lnSpc>
              <a:spcBef>
                <a:spcPts val="300"/>
              </a:spcBef>
              <a:spcAft>
                <a:spcPts val="0"/>
              </a:spcAft>
              <a:buClr>
                <a:schemeClr val="dk1"/>
              </a:buClr>
              <a:buSzPts val="1400"/>
              <a:buChar char="•"/>
              <a:defRPr/>
            </a:lvl9pPr>
          </a:lstStyle>
          <a:p>
            <a:endParaRPr/>
          </a:p>
        </p:txBody>
      </p:sp>
      <p:sp>
        <p:nvSpPr>
          <p:cNvPr id="128" name="Google Shape;128;p47"/>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9" name="Google Shape;129;p47"/>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0" name="Google Shape;130;p47"/>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1"/>
        <p:cNvGrpSpPr/>
        <p:nvPr/>
      </p:nvGrpSpPr>
      <p:grpSpPr>
        <a:xfrm>
          <a:off x="0" y="0"/>
          <a:ext cx="0" cy="0"/>
          <a:chOff x="0" y="0"/>
          <a:chExt cx="0" cy="0"/>
        </a:xfrm>
      </p:grpSpPr>
      <p:sp>
        <p:nvSpPr>
          <p:cNvPr id="132" name="Google Shape;132;p48"/>
          <p:cNvSpPr txBox="1">
            <a:spLocks noGrp="1"/>
          </p:cNvSpPr>
          <p:nvPr>
            <p:ph type="title"/>
          </p:nvPr>
        </p:nvSpPr>
        <p:spPr>
          <a:xfrm>
            <a:off x="628651" y="273846"/>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3" name="Google Shape;133;p48"/>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4" name="Google Shape;134;p48"/>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5" name="Google Shape;135;p48"/>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0"/>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lvl1pPr lvl="0" algn="ctr">
              <a:lnSpc>
                <a:spcPct val="10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9" name="Google Shape;19;p30"/>
          <p:cNvSpPr txBox="1">
            <a:spLocks noGrp="1"/>
          </p:cNvSpPr>
          <p:nvPr>
            <p:ph type="body" idx="1"/>
          </p:nvPr>
        </p:nvSpPr>
        <p:spPr>
          <a:xfrm>
            <a:off x="457200" y="1200151"/>
            <a:ext cx="8229600" cy="3394472"/>
          </a:xfrm>
          <a:prstGeom prst="rect">
            <a:avLst/>
          </a:prstGeom>
          <a:noFill/>
          <a:ln>
            <a:noFill/>
          </a:ln>
        </p:spPr>
        <p:txBody>
          <a:bodyPr spcFirstLastPara="1" wrap="square" lIns="68575" tIns="34275" rIns="68575" bIns="34275" anchor="t" anchorCtr="0">
            <a:normAutofit/>
          </a:bodyPr>
          <a:lstStyle>
            <a:lvl1pPr marL="457200" lvl="0" indent="-317500" algn="l">
              <a:lnSpc>
                <a:spcPct val="100000"/>
              </a:lnSpc>
              <a:spcBef>
                <a:spcPts val="300"/>
              </a:spcBef>
              <a:spcAft>
                <a:spcPts val="0"/>
              </a:spcAft>
              <a:buClr>
                <a:schemeClr val="dk1"/>
              </a:buClr>
              <a:buSzPts val="1400"/>
              <a:buChar char="•"/>
              <a:defRPr/>
            </a:lvl1pPr>
            <a:lvl2pPr marL="914400" lvl="1" indent="-317500" algn="l">
              <a:lnSpc>
                <a:spcPct val="100000"/>
              </a:lnSpc>
              <a:spcBef>
                <a:spcPts val="300"/>
              </a:spcBef>
              <a:spcAft>
                <a:spcPts val="0"/>
              </a:spcAft>
              <a:buClr>
                <a:schemeClr val="dk1"/>
              </a:buClr>
              <a:buSzPts val="1400"/>
              <a:buChar char="–"/>
              <a:defRPr/>
            </a:lvl2pPr>
            <a:lvl3pPr marL="1371600" lvl="2" indent="-317500" algn="l">
              <a:lnSpc>
                <a:spcPct val="100000"/>
              </a:lnSpc>
              <a:spcBef>
                <a:spcPts val="3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100000"/>
              </a:lnSpc>
              <a:spcBef>
                <a:spcPts val="300"/>
              </a:spcBef>
              <a:spcAft>
                <a:spcPts val="0"/>
              </a:spcAft>
              <a:buClr>
                <a:schemeClr val="dk1"/>
              </a:buClr>
              <a:buSzPts val="1400"/>
              <a:buChar char="•"/>
              <a:defRPr/>
            </a:lvl6pPr>
            <a:lvl7pPr marL="3200400" lvl="6" indent="-317500" algn="l">
              <a:lnSpc>
                <a:spcPct val="100000"/>
              </a:lnSpc>
              <a:spcBef>
                <a:spcPts val="300"/>
              </a:spcBef>
              <a:spcAft>
                <a:spcPts val="0"/>
              </a:spcAft>
              <a:buClr>
                <a:schemeClr val="dk1"/>
              </a:buClr>
              <a:buSzPts val="1400"/>
              <a:buChar char="•"/>
              <a:defRPr/>
            </a:lvl7pPr>
            <a:lvl8pPr marL="3657600" lvl="7" indent="-317500" algn="l">
              <a:lnSpc>
                <a:spcPct val="100000"/>
              </a:lnSpc>
              <a:spcBef>
                <a:spcPts val="300"/>
              </a:spcBef>
              <a:spcAft>
                <a:spcPts val="0"/>
              </a:spcAft>
              <a:buClr>
                <a:schemeClr val="dk1"/>
              </a:buClr>
              <a:buSzPts val="1400"/>
              <a:buChar char="•"/>
              <a:defRPr/>
            </a:lvl8pPr>
            <a:lvl9pPr marL="4114800" lvl="8" indent="-317500" algn="l">
              <a:lnSpc>
                <a:spcPct val="100000"/>
              </a:lnSpc>
              <a:spcBef>
                <a:spcPts val="300"/>
              </a:spcBef>
              <a:spcAft>
                <a:spcPts val="0"/>
              </a:spcAft>
              <a:buClr>
                <a:schemeClr val="dk1"/>
              </a:buClr>
              <a:buSzPts val="1400"/>
              <a:buChar char="•"/>
              <a:defRPr/>
            </a:lvl9pPr>
          </a:lstStyle>
          <a:p>
            <a:endParaRPr/>
          </a:p>
        </p:txBody>
      </p:sp>
      <p:sp>
        <p:nvSpPr>
          <p:cNvPr id="20" name="Google Shape;20;p30"/>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1" name="Google Shape;21;p30"/>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2" name="Google Shape;22;p30"/>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36"/>
        <p:cNvGrpSpPr/>
        <p:nvPr/>
      </p:nvGrpSpPr>
      <p:grpSpPr>
        <a:xfrm>
          <a:off x="0" y="0"/>
          <a:ext cx="0" cy="0"/>
          <a:chOff x="0" y="0"/>
          <a:chExt cx="0" cy="0"/>
        </a:xfrm>
      </p:grpSpPr>
      <p:sp>
        <p:nvSpPr>
          <p:cNvPr id="137" name="Google Shape;137;p49"/>
          <p:cNvSpPr txBox="1">
            <a:spLocks noGrp="1"/>
          </p:cNvSpPr>
          <p:nvPr>
            <p:ph type="title"/>
          </p:nvPr>
        </p:nvSpPr>
        <p:spPr>
          <a:xfrm>
            <a:off x="629842" y="342900"/>
            <a:ext cx="2949178" cy="120015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000"/>
              <a:buFont typeface="Calibri"/>
              <a:buNone/>
              <a:defRPr sz="2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8" name="Google Shape;138;p49"/>
          <p:cNvSpPr txBox="1">
            <a:spLocks noGrp="1"/>
          </p:cNvSpPr>
          <p:nvPr>
            <p:ph type="body" idx="1"/>
          </p:nvPr>
        </p:nvSpPr>
        <p:spPr>
          <a:xfrm>
            <a:off x="3887390" y="740571"/>
            <a:ext cx="4629151" cy="3655219"/>
          </a:xfrm>
          <a:prstGeom prst="rect">
            <a:avLst/>
          </a:prstGeom>
          <a:noFill/>
          <a:ln>
            <a:noFill/>
          </a:ln>
        </p:spPr>
        <p:txBody>
          <a:bodyPr spcFirstLastPara="1" wrap="square" lIns="68575" tIns="34275" rIns="68575" bIns="34275" anchor="t" anchorCtr="0">
            <a:normAutofit/>
          </a:bodyPr>
          <a:lstStyle>
            <a:lvl1pPr marL="457200" lvl="0" indent="-355600" algn="l">
              <a:lnSpc>
                <a:spcPct val="90000"/>
              </a:lnSpc>
              <a:spcBef>
                <a:spcPts val="600"/>
              </a:spcBef>
              <a:spcAft>
                <a:spcPts val="0"/>
              </a:spcAft>
              <a:buClr>
                <a:schemeClr val="dk1"/>
              </a:buClr>
              <a:buSzPts val="2000"/>
              <a:buChar char="•"/>
              <a:defRPr sz="2000"/>
            </a:lvl1pPr>
            <a:lvl2pPr marL="914400" lvl="1" indent="-342900" algn="l">
              <a:lnSpc>
                <a:spcPct val="90000"/>
              </a:lnSpc>
              <a:spcBef>
                <a:spcPts val="300"/>
              </a:spcBef>
              <a:spcAft>
                <a:spcPts val="0"/>
              </a:spcAft>
              <a:buClr>
                <a:schemeClr val="dk1"/>
              </a:buClr>
              <a:buSzPts val="1800"/>
              <a:buChar char="•"/>
              <a:defRPr sz="1800"/>
            </a:lvl2pPr>
            <a:lvl3pPr marL="1371600" lvl="2" indent="-323850" algn="l">
              <a:lnSpc>
                <a:spcPct val="90000"/>
              </a:lnSpc>
              <a:spcBef>
                <a:spcPts val="300"/>
              </a:spcBef>
              <a:spcAft>
                <a:spcPts val="0"/>
              </a:spcAft>
              <a:buClr>
                <a:schemeClr val="dk1"/>
              </a:buClr>
              <a:buSzPts val="1500"/>
              <a:buChar char="•"/>
              <a:defRPr sz="1500"/>
            </a:lvl3pPr>
            <a:lvl4pPr marL="1828800" lvl="3" indent="-311150" algn="l">
              <a:lnSpc>
                <a:spcPct val="90000"/>
              </a:lnSpc>
              <a:spcBef>
                <a:spcPts val="300"/>
              </a:spcBef>
              <a:spcAft>
                <a:spcPts val="0"/>
              </a:spcAft>
              <a:buClr>
                <a:schemeClr val="dk1"/>
              </a:buClr>
              <a:buSzPts val="1300"/>
              <a:buChar char="•"/>
              <a:defRPr sz="1300"/>
            </a:lvl4pPr>
            <a:lvl5pPr marL="2286000" lvl="4" indent="-311150" algn="l">
              <a:lnSpc>
                <a:spcPct val="90000"/>
              </a:lnSpc>
              <a:spcBef>
                <a:spcPts val="300"/>
              </a:spcBef>
              <a:spcAft>
                <a:spcPts val="0"/>
              </a:spcAft>
              <a:buClr>
                <a:schemeClr val="dk1"/>
              </a:buClr>
              <a:buSzPts val="1300"/>
              <a:buChar char="•"/>
              <a:defRPr sz="1300"/>
            </a:lvl5pPr>
            <a:lvl6pPr marL="2743200" lvl="5" indent="-311150" algn="l">
              <a:lnSpc>
                <a:spcPct val="90000"/>
              </a:lnSpc>
              <a:spcBef>
                <a:spcPts val="300"/>
              </a:spcBef>
              <a:spcAft>
                <a:spcPts val="0"/>
              </a:spcAft>
              <a:buClr>
                <a:schemeClr val="dk1"/>
              </a:buClr>
              <a:buSzPts val="1300"/>
              <a:buChar char="•"/>
              <a:defRPr sz="1300"/>
            </a:lvl6pPr>
            <a:lvl7pPr marL="3200400" lvl="6" indent="-311150" algn="l">
              <a:lnSpc>
                <a:spcPct val="90000"/>
              </a:lnSpc>
              <a:spcBef>
                <a:spcPts val="300"/>
              </a:spcBef>
              <a:spcAft>
                <a:spcPts val="0"/>
              </a:spcAft>
              <a:buClr>
                <a:schemeClr val="dk1"/>
              </a:buClr>
              <a:buSzPts val="1300"/>
              <a:buChar char="•"/>
              <a:defRPr sz="1300"/>
            </a:lvl7pPr>
            <a:lvl8pPr marL="3657600" lvl="7" indent="-311150" algn="l">
              <a:lnSpc>
                <a:spcPct val="90000"/>
              </a:lnSpc>
              <a:spcBef>
                <a:spcPts val="300"/>
              </a:spcBef>
              <a:spcAft>
                <a:spcPts val="0"/>
              </a:spcAft>
              <a:buClr>
                <a:schemeClr val="dk1"/>
              </a:buClr>
              <a:buSzPts val="1300"/>
              <a:buChar char="•"/>
              <a:defRPr sz="1300"/>
            </a:lvl8pPr>
            <a:lvl9pPr marL="4114800" lvl="8" indent="-311150" algn="l">
              <a:lnSpc>
                <a:spcPct val="90000"/>
              </a:lnSpc>
              <a:spcBef>
                <a:spcPts val="300"/>
              </a:spcBef>
              <a:spcAft>
                <a:spcPts val="0"/>
              </a:spcAft>
              <a:buClr>
                <a:schemeClr val="dk1"/>
              </a:buClr>
              <a:buSzPts val="1300"/>
              <a:buChar char="•"/>
              <a:defRPr sz="1300"/>
            </a:lvl9pPr>
          </a:lstStyle>
          <a:p>
            <a:endParaRPr/>
          </a:p>
        </p:txBody>
      </p:sp>
      <p:sp>
        <p:nvSpPr>
          <p:cNvPr id="139" name="Google Shape;139;p49"/>
          <p:cNvSpPr txBox="1">
            <a:spLocks noGrp="1"/>
          </p:cNvSpPr>
          <p:nvPr>
            <p:ph type="body" idx="2"/>
          </p:nvPr>
        </p:nvSpPr>
        <p:spPr>
          <a:xfrm>
            <a:off x="629842" y="1543050"/>
            <a:ext cx="2949178" cy="2858691"/>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600"/>
              </a:spcBef>
              <a:spcAft>
                <a:spcPts val="0"/>
              </a:spcAft>
              <a:buClr>
                <a:schemeClr val="dk1"/>
              </a:buClr>
              <a:buSzPts val="1000"/>
              <a:buNone/>
              <a:defRPr sz="1000"/>
            </a:lvl1pPr>
            <a:lvl2pPr marL="914400" lvl="1" indent="-228600" algn="l">
              <a:lnSpc>
                <a:spcPct val="90000"/>
              </a:lnSpc>
              <a:spcBef>
                <a:spcPts val="300"/>
              </a:spcBef>
              <a:spcAft>
                <a:spcPts val="0"/>
              </a:spcAft>
              <a:buClr>
                <a:schemeClr val="dk1"/>
              </a:buClr>
              <a:buSzPts val="900"/>
              <a:buNone/>
              <a:defRPr sz="900"/>
            </a:lvl2pPr>
            <a:lvl3pPr marL="1371600" lvl="2" indent="-228600" algn="l">
              <a:lnSpc>
                <a:spcPct val="90000"/>
              </a:lnSpc>
              <a:spcBef>
                <a:spcPts val="300"/>
              </a:spcBef>
              <a:spcAft>
                <a:spcPts val="0"/>
              </a:spcAft>
              <a:buClr>
                <a:schemeClr val="dk1"/>
              </a:buClr>
              <a:buSzPts val="800"/>
              <a:buNone/>
              <a:defRPr sz="800"/>
            </a:lvl3pPr>
            <a:lvl4pPr marL="1828800" lvl="3" indent="-228600" algn="l">
              <a:lnSpc>
                <a:spcPct val="90000"/>
              </a:lnSpc>
              <a:spcBef>
                <a:spcPts val="300"/>
              </a:spcBef>
              <a:spcAft>
                <a:spcPts val="0"/>
              </a:spcAft>
              <a:buClr>
                <a:schemeClr val="dk1"/>
              </a:buClr>
              <a:buSzPts val="600"/>
              <a:buNone/>
              <a:defRPr sz="600"/>
            </a:lvl4pPr>
            <a:lvl5pPr marL="2286000" lvl="4" indent="-228600" algn="l">
              <a:lnSpc>
                <a:spcPct val="90000"/>
              </a:lnSpc>
              <a:spcBef>
                <a:spcPts val="300"/>
              </a:spcBef>
              <a:spcAft>
                <a:spcPts val="0"/>
              </a:spcAft>
              <a:buClr>
                <a:schemeClr val="dk1"/>
              </a:buClr>
              <a:buSzPts val="600"/>
              <a:buNone/>
              <a:defRPr sz="600"/>
            </a:lvl5pPr>
            <a:lvl6pPr marL="2743200" lvl="5" indent="-228600" algn="l">
              <a:lnSpc>
                <a:spcPct val="90000"/>
              </a:lnSpc>
              <a:spcBef>
                <a:spcPts val="300"/>
              </a:spcBef>
              <a:spcAft>
                <a:spcPts val="0"/>
              </a:spcAft>
              <a:buClr>
                <a:schemeClr val="dk1"/>
              </a:buClr>
              <a:buSzPts val="600"/>
              <a:buNone/>
              <a:defRPr sz="600"/>
            </a:lvl6pPr>
            <a:lvl7pPr marL="3200400" lvl="6" indent="-228600" algn="l">
              <a:lnSpc>
                <a:spcPct val="90000"/>
              </a:lnSpc>
              <a:spcBef>
                <a:spcPts val="300"/>
              </a:spcBef>
              <a:spcAft>
                <a:spcPts val="0"/>
              </a:spcAft>
              <a:buClr>
                <a:schemeClr val="dk1"/>
              </a:buClr>
              <a:buSzPts val="600"/>
              <a:buNone/>
              <a:defRPr sz="600"/>
            </a:lvl7pPr>
            <a:lvl8pPr marL="3657600" lvl="7" indent="-228600" algn="l">
              <a:lnSpc>
                <a:spcPct val="90000"/>
              </a:lnSpc>
              <a:spcBef>
                <a:spcPts val="300"/>
              </a:spcBef>
              <a:spcAft>
                <a:spcPts val="0"/>
              </a:spcAft>
              <a:buClr>
                <a:schemeClr val="dk1"/>
              </a:buClr>
              <a:buSzPts val="600"/>
              <a:buNone/>
              <a:defRPr sz="600"/>
            </a:lvl8pPr>
            <a:lvl9pPr marL="4114800" lvl="8" indent="-228600" algn="l">
              <a:lnSpc>
                <a:spcPct val="90000"/>
              </a:lnSpc>
              <a:spcBef>
                <a:spcPts val="300"/>
              </a:spcBef>
              <a:spcAft>
                <a:spcPts val="0"/>
              </a:spcAft>
              <a:buClr>
                <a:schemeClr val="dk1"/>
              </a:buClr>
              <a:buSzPts val="600"/>
              <a:buNone/>
              <a:defRPr sz="600"/>
            </a:lvl9pPr>
          </a:lstStyle>
          <a:p>
            <a:endParaRPr/>
          </a:p>
        </p:txBody>
      </p:sp>
      <p:sp>
        <p:nvSpPr>
          <p:cNvPr id="140" name="Google Shape;140;p49"/>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1" name="Google Shape;141;p49"/>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2" name="Google Shape;142;p49"/>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3"/>
        <p:cNvGrpSpPr/>
        <p:nvPr/>
      </p:nvGrpSpPr>
      <p:grpSpPr>
        <a:xfrm>
          <a:off x="0" y="0"/>
          <a:ext cx="0" cy="0"/>
          <a:chOff x="0" y="0"/>
          <a:chExt cx="0" cy="0"/>
        </a:xfrm>
      </p:grpSpPr>
      <p:sp>
        <p:nvSpPr>
          <p:cNvPr id="144" name="Google Shape;144;p50"/>
          <p:cNvSpPr txBox="1">
            <a:spLocks noGrp="1"/>
          </p:cNvSpPr>
          <p:nvPr>
            <p:ph type="title"/>
          </p:nvPr>
        </p:nvSpPr>
        <p:spPr>
          <a:xfrm>
            <a:off x="628651" y="273846"/>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5" name="Google Shape;145;p50"/>
          <p:cNvSpPr txBox="1">
            <a:spLocks noGrp="1"/>
          </p:cNvSpPr>
          <p:nvPr>
            <p:ph type="body" idx="1"/>
          </p:nvPr>
        </p:nvSpPr>
        <p:spPr>
          <a:xfrm rot="5400000">
            <a:off x="2940250" y="-942379"/>
            <a:ext cx="3263504" cy="78867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600"/>
              </a:spcBef>
              <a:spcAft>
                <a:spcPts val="0"/>
              </a:spcAft>
              <a:buClr>
                <a:schemeClr val="dk1"/>
              </a:buClr>
              <a:buSzPts val="1400"/>
              <a:buChar char="•"/>
              <a:defRPr/>
            </a:lvl1pPr>
            <a:lvl2pPr marL="914400" lvl="1" indent="-317500" algn="l">
              <a:lnSpc>
                <a:spcPct val="90000"/>
              </a:lnSpc>
              <a:spcBef>
                <a:spcPts val="300"/>
              </a:spcBef>
              <a:spcAft>
                <a:spcPts val="0"/>
              </a:spcAft>
              <a:buClr>
                <a:schemeClr val="dk1"/>
              </a:buClr>
              <a:buSzPts val="1400"/>
              <a:buChar char="•"/>
              <a:defRPr/>
            </a:lvl2pPr>
            <a:lvl3pPr marL="1371600" lvl="2" indent="-317500" algn="l">
              <a:lnSpc>
                <a:spcPct val="90000"/>
              </a:lnSpc>
              <a:spcBef>
                <a:spcPts val="300"/>
              </a:spcBef>
              <a:spcAft>
                <a:spcPts val="0"/>
              </a:spcAft>
              <a:buClr>
                <a:schemeClr val="dk1"/>
              </a:buClr>
              <a:buSzPts val="1400"/>
              <a:buChar char="•"/>
              <a:defRPr/>
            </a:lvl3pPr>
            <a:lvl4pPr marL="1828800" lvl="3" indent="-317500" algn="l">
              <a:lnSpc>
                <a:spcPct val="90000"/>
              </a:lnSpc>
              <a:spcBef>
                <a:spcPts val="300"/>
              </a:spcBef>
              <a:spcAft>
                <a:spcPts val="0"/>
              </a:spcAft>
              <a:buClr>
                <a:schemeClr val="dk1"/>
              </a:buClr>
              <a:buSzPts val="1400"/>
              <a:buChar char="•"/>
              <a:defRPr/>
            </a:lvl4pPr>
            <a:lvl5pPr marL="2286000" lvl="4" indent="-317500" algn="l">
              <a:lnSpc>
                <a:spcPct val="90000"/>
              </a:lnSpc>
              <a:spcBef>
                <a:spcPts val="300"/>
              </a:spcBef>
              <a:spcAft>
                <a:spcPts val="0"/>
              </a:spcAft>
              <a:buClr>
                <a:schemeClr val="dk1"/>
              </a:buClr>
              <a:buSzPts val="1400"/>
              <a:buChar char="•"/>
              <a:defRPr/>
            </a:lvl5pPr>
            <a:lvl6pPr marL="2743200" lvl="5" indent="-317500" algn="l">
              <a:lnSpc>
                <a:spcPct val="90000"/>
              </a:lnSpc>
              <a:spcBef>
                <a:spcPts val="300"/>
              </a:spcBef>
              <a:spcAft>
                <a:spcPts val="0"/>
              </a:spcAft>
              <a:buClr>
                <a:schemeClr val="dk1"/>
              </a:buClr>
              <a:buSzPts val="1400"/>
              <a:buChar char="•"/>
              <a:defRPr/>
            </a:lvl6pPr>
            <a:lvl7pPr marL="3200400" lvl="6" indent="-317500" algn="l">
              <a:lnSpc>
                <a:spcPct val="90000"/>
              </a:lnSpc>
              <a:spcBef>
                <a:spcPts val="300"/>
              </a:spcBef>
              <a:spcAft>
                <a:spcPts val="0"/>
              </a:spcAft>
              <a:buClr>
                <a:schemeClr val="dk1"/>
              </a:buClr>
              <a:buSzPts val="1400"/>
              <a:buChar char="•"/>
              <a:defRPr/>
            </a:lvl7pPr>
            <a:lvl8pPr marL="3657600" lvl="7" indent="-317500" algn="l">
              <a:lnSpc>
                <a:spcPct val="90000"/>
              </a:lnSpc>
              <a:spcBef>
                <a:spcPts val="300"/>
              </a:spcBef>
              <a:spcAft>
                <a:spcPts val="0"/>
              </a:spcAft>
              <a:buClr>
                <a:schemeClr val="dk1"/>
              </a:buClr>
              <a:buSzPts val="1400"/>
              <a:buChar char="•"/>
              <a:defRPr/>
            </a:lvl8pPr>
            <a:lvl9pPr marL="4114800" lvl="8" indent="-317500" algn="l">
              <a:lnSpc>
                <a:spcPct val="90000"/>
              </a:lnSpc>
              <a:spcBef>
                <a:spcPts val="300"/>
              </a:spcBef>
              <a:spcAft>
                <a:spcPts val="0"/>
              </a:spcAft>
              <a:buClr>
                <a:schemeClr val="dk1"/>
              </a:buClr>
              <a:buSzPts val="1400"/>
              <a:buChar char="•"/>
              <a:defRPr/>
            </a:lvl9pPr>
          </a:lstStyle>
          <a:p>
            <a:endParaRPr/>
          </a:p>
        </p:txBody>
      </p:sp>
      <p:sp>
        <p:nvSpPr>
          <p:cNvPr id="146" name="Google Shape;146;p50"/>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7" name="Google Shape;147;p50"/>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8" name="Google Shape;148;p50"/>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9"/>
        <p:cNvGrpSpPr/>
        <p:nvPr/>
      </p:nvGrpSpPr>
      <p:grpSpPr>
        <a:xfrm>
          <a:off x="0" y="0"/>
          <a:ext cx="0" cy="0"/>
          <a:chOff x="0" y="0"/>
          <a:chExt cx="0" cy="0"/>
        </a:xfrm>
      </p:grpSpPr>
      <p:sp>
        <p:nvSpPr>
          <p:cNvPr id="150" name="Google Shape;150;p51"/>
          <p:cNvSpPr txBox="1">
            <a:spLocks noGrp="1"/>
          </p:cNvSpPr>
          <p:nvPr>
            <p:ph type="title"/>
          </p:nvPr>
        </p:nvSpPr>
        <p:spPr>
          <a:xfrm rot="5400000">
            <a:off x="5350074" y="1467445"/>
            <a:ext cx="4358879" cy="1971675"/>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1" name="Google Shape;151;p51"/>
          <p:cNvSpPr txBox="1">
            <a:spLocks noGrp="1"/>
          </p:cNvSpPr>
          <p:nvPr>
            <p:ph type="body" idx="1"/>
          </p:nvPr>
        </p:nvSpPr>
        <p:spPr>
          <a:xfrm rot="5400000">
            <a:off x="1349574" y="-447080"/>
            <a:ext cx="4358879" cy="5800725"/>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600"/>
              </a:spcBef>
              <a:spcAft>
                <a:spcPts val="0"/>
              </a:spcAft>
              <a:buClr>
                <a:schemeClr val="dk1"/>
              </a:buClr>
              <a:buSzPts val="1400"/>
              <a:buChar char="•"/>
              <a:defRPr/>
            </a:lvl1pPr>
            <a:lvl2pPr marL="914400" lvl="1" indent="-317500" algn="l">
              <a:lnSpc>
                <a:spcPct val="90000"/>
              </a:lnSpc>
              <a:spcBef>
                <a:spcPts val="300"/>
              </a:spcBef>
              <a:spcAft>
                <a:spcPts val="0"/>
              </a:spcAft>
              <a:buClr>
                <a:schemeClr val="dk1"/>
              </a:buClr>
              <a:buSzPts val="1400"/>
              <a:buChar char="•"/>
              <a:defRPr/>
            </a:lvl2pPr>
            <a:lvl3pPr marL="1371600" lvl="2" indent="-317500" algn="l">
              <a:lnSpc>
                <a:spcPct val="90000"/>
              </a:lnSpc>
              <a:spcBef>
                <a:spcPts val="300"/>
              </a:spcBef>
              <a:spcAft>
                <a:spcPts val="0"/>
              </a:spcAft>
              <a:buClr>
                <a:schemeClr val="dk1"/>
              </a:buClr>
              <a:buSzPts val="1400"/>
              <a:buChar char="•"/>
              <a:defRPr/>
            </a:lvl3pPr>
            <a:lvl4pPr marL="1828800" lvl="3" indent="-317500" algn="l">
              <a:lnSpc>
                <a:spcPct val="90000"/>
              </a:lnSpc>
              <a:spcBef>
                <a:spcPts val="300"/>
              </a:spcBef>
              <a:spcAft>
                <a:spcPts val="0"/>
              </a:spcAft>
              <a:buClr>
                <a:schemeClr val="dk1"/>
              </a:buClr>
              <a:buSzPts val="1400"/>
              <a:buChar char="•"/>
              <a:defRPr/>
            </a:lvl4pPr>
            <a:lvl5pPr marL="2286000" lvl="4" indent="-317500" algn="l">
              <a:lnSpc>
                <a:spcPct val="90000"/>
              </a:lnSpc>
              <a:spcBef>
                <a:spcPts val="300"/>
              </a:spcBef>
              <a:spcAft>
                <a:spcPts val="0"/>
              </a:spcAft>
              <a:buClr>
                <a:schemeClr val="dk1"/>
              </a:buClr>
              <a:buSzPts val="1400"/>
              <a:buChar char="•"/>
              <a:defRPr/>
            </a:lvl5pPr>
            <a:lvl6pPr marL="2743200" lvl="5" indent="-317500" algn="l">
              <a:lnSpc>
                <a:spcPct val="90000"/>
              </a:lnSpc>
              <a:spcBef>
                <a:spcPts val="300"/>
              </a:spcBef>
              <a:spcAft>
                <a:spcPts val="0"/>
              </a:spcAft>
              <a:buClr>
                <a:schemeClr val="dk1"/>
              </a:buClr>
              <a:buSzPts val="1400"/>
              <a:buChar char="•"/>
              <a:defRPr/>
            </a:lvl6pPr>
            <a:lvl7pPr marL="3200400" lvl="6" indent="-317500" algn="l">
              <a:lnSpc>
                <a:spcPct val="90000"/>
              </a:lnSpc>
              <a:spcBef>
                <a:spcPts val="300"/>
              </a:spcBef>
              <a:spcAft>
                <a:spcPts val="0"/>
              </a:spcAft>
              <a:buClr>
                <a:schemeClr val="dk1"/>
              </a:buClr>
              <a:buSzPts val="1400"/>
              <a:buChar char="•"/>
              <a:defRPr/>
            </a:lvl7pPr>
            <a:lvl8pPr marL="3657600" lvl="7" indent="-317500" algn="l">
              <a:lnSpc>
                <a:spcPct val="90000"/>
              </a:lnSpc>
              <a:spcBef>
                <a:spcPts val="300"/>
              </a:spcBef>
              <a:spcAft>
                <a:spcPts val="0"/>
              </a:spcAft>
              <a:buClr>
                <a:schemeClr val="dk1"/>
              </a:buClr>
              <a:buSzPts val="1400"/>
              <a:buChar char="•"/>
              <a:defRPr/>
            </a:lvl8pPr>
            <a:lvl9pPr marL="4114800" lvl="8" indent="-317500" algn="l">
              <a:lnSpc>
                <a:spcPct val="90000"/>
              </a:lnSpc>
              <a:spcBef>
                <a:spcPts val="300"/>
              </a:spcBef>
              <a:spcAft>
                <a:spcPts val="0"/>
              </a:spcAft>
              <a:buClr>
                <a:schemeClr val="dk1"/>
              </a:buClr>
              <a:buSzPts val="1400"/>
              <a:buChar char="•"/>
              <a:defRPr/>
            </a:lvl9pPr>
          </a:lstStyle>
          <a:p>
            <a:endParaRPr/>
          </a:p>
        </p:txBody>
      </p:sp>
      <p:sp>
        <p:nvSpPr>
          <p:cNvPr id="152" name="Google Shape;152;p51"/>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3" name="Google Shape;153;p51"/>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4" name="Google Shape;154;p51"/>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
        <p:cNvGrpSpPr/>
        <p:nvPr/>
      </p:nvGrpSpPr>
      <p:grpSpPr>
        <a:xfrm>
          <a:off x="0" y="0"/>
          <a:ext cx="0" cy="0"/>
          <a:chOff x="0" y="0"/>
          <a:chExt cx="0" cy="0"/>
        </a:xfrm>
      </p:grpSpPr>
      <p:sp>
        <p:nvSpPr>
          <p:cNvPr id="24" name="Google Shape;24;p31"/>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5" name="Google Shape;25;p31"/>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6" name="Google Shape;26;p31"/>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7"/>
        <p:cNvGrpSpPr/>
        <p:nvPr/>
      </p:nvGrpSpPr>
      <p:grpSpPr>
        <a:xfrm>
          <a:off x="0" y="0"/>
          <a:ext cx="0" cy="0"/>
          <a:chOff x="0" y="0"/>
          <a:chExt cx="0" cy="0"/>
        </a:xfrm>
      </p:grpSpPr>
      <p:sp>
        <p:nvSpPr>
          <p:cNvPr id="28" name="Google Shape;28;p34"/>
          <p:cNvSpPr txBox="1">
            <a:spLocks noGrp="1"/>
          </p:cNvSpPr>
          <p:nvPr>
            <p:ph type="title"/>
          </p:nvPr>
        </p:nvSpPr>
        <p:spPr>
          <a:xfrm>
            <a:off x="457201" y="204788"/>
            <a:ext cx="3008313" cy="871538"/>
          </a:xfrm>
          <a:prstGeom prst="rect">
            <a:avLst/>
          </a:prstGeom>
          <a:noFill/>
          <a:ln>
            <a:noFill/>
          </a:ln>
        </p:spPr>
        <p:txBody>
          <a:bodyPr spcFirstLastPara="1" wrap="square" lIns="68575" tIns="34275" rIns="68575" bIns="34275" anchor="b" anchorCtr="0">
            <a:normAutofit/>
          </a:bodyPr>
          <a:lstStyle>
            <a:lvl1pPr lvl="0" algn="l">
              <a:lnSpc>
                <a:spcPct val="100000"/>
              </a:lnSpc>
              <a:spcBef>
                <a:spcPts val="0"/>
              </a:spcBef>
              <a:spcAft>
                <a:spcPts val="0"/>
              </a:spcAft>
              <a:buClr>
                <a:schemeClr val="dk1"/>
              </a:buClr>
              <a:buSzPts val="1500"/>
              <a:buFont typeface="Calibri"/>
              <a:buNone/>
              <a:defRPr sz="1500" b="1"/>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9" name="Google Shape;29;p34"/>
          <p:cNvSpPr txBox="1">
            <a:spLocks noGrp="1"/>
          </p:cNvSpPr>
          <p:nvPr>
            <p:ph type="body" idx="1"/>
          </p:nvPr>
        </p:nvSpPr>
        <p:spPr>
          <a:xfrm>
            <a:off x="3575050" y="204788"/>
            <a:ext cx="5111750" cy="4389835"/>
          </a:xfrm>
          <a:prstGeom prst="rect">
            <a:avLst/>
          </a:prstGeom>
          <a:noFill/>
          <a:ln>
            <a:noFill/>
          </a:ln>
        </p:spPr>
        <p:txBody>
          <a:bodyPr spcFirstLastPara="1" wrap="square" lIns="68575" tIns="34275" rIns="68575" bIns="34275" anchor="t" anchorCtr="0">
            <a:normAutofit/>
          </a:bodyPr>
          <a:lstStyle>
            <a:lvl1pPr marL="457200" lvl="0" indent="-381000" algn="l">
              <a:lnSpc>
                <a:spcPct val="100000"/>
              </a:lnSpc>
              <a:spcBef>
                <a:spcPts val="500"/>
              </a:spcBef>
              <a:spcAft>
                <a:spcPts val="0"/>
              </a:spcAft>
              <a:buClr>
                <a:schemeClr val="dk1"/>
              </a:buClr>
              <a:buSzPts val="2400"/>
              <a:buChar char="•"/>
              <a:defRPr sz="2400"/>
            </a:lvl1pPr>
            <a:lvl2pPr marL="914400" lvl="1" indent="-361950" algn="l">
              <a:lnSpc>
                <a:spcPct val="100000"/>
              </a:lnSpc>
              <a:spcBef>
                <a:spcPts val="400"/>
              </a:spcBef>
              <a:spcAft>
                <a:spcPts val="0"/>
              </a:spcAft>
              <a:buClr>
                <a:schemeClr val="dk1"/>
              </a:buClr>
              <a:buSzPts val="2100"/>
              <a:buChar char="–"/>
              <a:defRPr sz="2100"/>
            </a:lvl2pPr>
            <a:lvl3pPr marL="1371600" lvl="2" indent="-342900" algn="l">
              <a:lnSpc>
                <a:spcPct val="100000"/>
              </a:lnSpc>
              <a:spcBef>
                <a:spcPts val="400"/>
              </a:spcBef>
              <a:spcAft>
                <a:spcPts val="0"/>
              </a:spcAft>
              <a:buClr>
                <a:schemeClr val="dk1"/>
              </a:buClr>
              <a:buSzPts val="1800"/>
              <a:buChar char="•"/>
              <a:defRPr sz="1800"/>
            </a:lvl3pPr>
            <a:lvl4pPr marL="1828800" lvl="3" indent="-323850" algn="l">
              <a:lnSpc>
                <a:spcPct val="100000"/>
              </a:lnSpc>
              <a:spcBef>
                <a:spcPts val="300"/>
              </a:spcBef>
              <a:spcAft>
                <a:spcPts val="0"/>
              </a:spcAft>
              <a:buClr>
                <a:schemeClr val="dk1"/>
              </a:buClr>
              <a:buSzPts val="1500"/>
              <a:buChar char="–"/>
              <a:defRPr sz="1500"/>
            </a:lvl4pPr>
            <a:lvl5pPr marL="2286000" lvl="4" indent="-323850" algn="l">
              <a:lnSpc>
                <a:spcPct val="100000"/>
              </a:lnSpc>
              <a:spcBef>
                <a:spcPts val="300"/>
              </a:spcBef>
              <a:spcAft>
                <a:spcPts val="0"/>
              </a:spcAft>
              <a:buClr>
                <a:schemeClr val="dk1"/>
              </a:buClr>
              <a:buSzPts val="1500"/>
              <a:buChar char="»"/>
              <a:defRPr sz="1500"/>
            </a:lvl5pPr>
            <a:lvl6pPr marL="2743200" lvl="5" indent="-323850" algn="l">
              <a:lnSpc>
                <a:spcPct val="100000"/>
              </a:lnSpc>
              <a:spcBef>
                <a:spcPts val="300"/>
              </a:spcBef>
              <a:spcAft>
                <a:spcPts val="0"/>
              </a:spcAft>
              <a:buClr>
                <a:schemeClr val="dk1"/>
              </a:buClr>
              <a:buSzPts val="1500"/>
              <a:buChar char="•"/>
              <a:defRPr sz="1500"/>
            </a:lvl6pPr>
            <a:lvl7pPr marL="3200400" lvl="6" indent="-323850" algn="l">
              <a:lnSpc>
                <a:spcPct val="100000"/>
              </a:lnSpc>
              <a:spcBef>
                <a:spcPts val="300"/>
              </a:spcBef>
              <a:spcAft>
                <a:spcPts val="0"/>
              </a:spcAft>
              <a:buClr>
                <a:schemeClr val="dk1"/>
              </a:buClr>
              <a:buSzPts val="1500"/>
              <a:buChar char="•"/>
              <a:defRPr sz="1500"/>
            </a:lvl7pPr>
            <a:lvl8pPr marL="3657600" lvl="7" indent="-323850" algn="l">
              <a:lnSpc>
                <a:spcPct val="100000"/>
              </a:lnSpc>
              <a:spcBef>
                <a:spcPts val="300"/>
              </a:spcBef>
              <a:spcAft>
                <a:spcPts val="0"/>
              </a:spcAft>
              <a:buClr>
                <a:schemeClr val="dk1"/>
              </a:buClr>
              <a:buSzPts val="1500"/>
              <a:buChar char="•"/>
              <a:defRPr sz="1500"/>
            </a:lvl8pPr>
            <a:lvl9pPr marL="4114800" lvl="8" indent="-323850" algn="l">
              <a:lnSpc>
                <a:spcPct val="100000"/>
              </a:lnSpc>
              <a:spcBef>
                <a:spcPts val="300"/>
              </a:spcBef>
              <a:spcAft>
                <a:spcPts val="0"/>
              </a:spcAft>
              <a:buClr>
                <a:schemeClr val="dk1"/>
              </a:buClr>
              <a:buSzPts val="1500"/>
              <a:buChar char="•"/>
              <a:defRPr sz="1500"/>
            </a:lvl9pPr>
          </a:lstStyle>
          <a:p>
            <a:endParaRPr/>
          </a:p>
        </p:txBody>
      </p:sp>
      <p:sp>
        <p:nvSpPr>
          <p:cNvPr id="30" name="Google Shape;30;p34"/>
          <p:cNvSpPr txBox="1">
            <a:spLocks noGrp="1"/>
          </p:cNvSpPr>
          <p:nvPr>
            <p:ph type="body" idx="2"/>
          </p:nvPr>
        </p:nvSpPr>
        <p:spPr>
          <a:xfrm>
            <a:off x="457201" y="1076326"/>
            <a:ext cx="3008313" cy="3518297"/>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200"/>
              </a:spcBef>
              <a:spcAft>
                <a:spcPts val="0"/>
              </a:spcAft>
              <a:buClr>
                <a:schemeClr val="dk1"/>
              </a:buClr>
              <a:buSzPts val="1100"/>
              <a:buNone/>
              <a:defRPr sz="1100"/>
            </a:lvl1pPr>
            <a:lvl2pPr marL="914400" lvl="1" indent="-228600" algn="l">
              <a:lnSpc>
                <a:spcPct val="100000"/>
              </a:lnSpc>
              <a:spcBef>
                <a:spcPts val="200"/>
              </a:spcBef>
              <a:spcAft>
                <a:spcPts val="0"/>
              </a:spcAft>
              <a:buClr>
                <a:schemeClr val="dk1"/>
              </a:buClr>
              <a:buSzPts val="900"/>
              <a:buNone/>
              <a:defRPr sz="900"/>
            </a:lvl2pPr>
            <a:lvl3pPr marL="1371600" lvl="2" indent="-228600" algn="l">
              <a:lnSpc>
                <a:spcPct val="100000"/>
              </a:lnSpc>
              <a:spcBef>
                <a:spcPts val="200"/>
              </a:spcBef>
              <a:spcAft>
                <a:spcPts val="0"/>
              </a:spcAft>
              <a:buClr>
                <a:schemeClr val="dk1"/>
              </a:buClr>
              <a:buSzPts val="800"/>
              <a:buNone/>
              <a:defRPr sz="800"/>
            </a:lvl3pPr>
            <a:lvl4pPr marL="1828800" lvl="3" indent="-228600" algn="l">
              <a:lnSpc>
                <a:spcPct val="100000"/>
              </a:lnSpc>
              <a:spcBef>
                <a:spcPts val="100"/>
              </a:spcBef>
              <a:spcAft>
                <a:spcPts val="0"/>
              </a:spcAft>
              <a:buClr>
                <a:schemeClr val="dk1"/>
              </a:buClr>
              <a:buSzPts val="700"/>
              <a:buNone/>
              <a:defRPr sz="700"/>
            </a:lvl4pPr>
            <a:lvl5pPr marL="2286000" lvl="4" indent="-228600" algn="l">
              <a:lnSpc>
                <a:spcPct val="100000"/>
              </a:lnSpc>
              <a:spcBef>
                <a:spcPts val="100"/>
              </a:spcBef>
              <a:spcAft>
                <a:spcPts val="0"/>
              </a:spcAft>
              <a:buClr>
                <a:schemeClr val="dk1"/>
              </a:buClr>
              <a:buSzPts val="700"/>
              <a:buNone/>
              <a:defRPr sz="700"/>
            </a:lvl5pPr>
            <a:lvl6pPr marL="2743200" lvl="5" indent="-228600" algn="l">
              <a:lnSpc>
                <a:spcPct val="100000"/>
              </a:lnSpc>
              <a:spcBef>
                <a:spcPts val="100"/>
              </a:spcBef>
              <a:spcAft>
                <a:spcPts val="0"/>
              </a:spcAft>
              <a:buClr>
                <a:schemeClr val="dk1"/>
              </a:buClr>
              <a:buSzPts val="700"/>
              <a:buNone/>
              <a:defRPr sz="700"/>
            </a:lvl6pPr>
            <a:lvl7pPr marL="3200400" lvl="6" indent="-228600" algn="l">
              <a:lnSpc>
                <a:spcPct val="100000"/>
              </a:lnSpc>
              <a:spcBef>
                <a:spcPts val="100"/>
              </a:spcBef>
              <a:spcAft>
                <a:spcPts val="0"/>
              </a:spcAft>
              <a:buClr>
                <a:schemeClr val="dk1"/>
              </a:buClr>
              <a:buSzPts val="700"/>
              <a:buNone/>
              <a:defRPr sz="700"/>
            </a:lvl7pPr>
            <a:lvl8pPr marL="3657600" lvl="7" indent="-228600" algn="l">
              <a:lnSpc>
                <a:spcPct val="100000"/>
              </a:lnSpc>
              <a:spcBef>
                <a:spcPts val="100"/>
              </a:spcBef>
              <a:spcAft>
                <a:spcPts val="0"/>
              </a:spcAft>
              <a:buClr>
                <a:schemeClr val="dk1"/>
              </a:buClr>
              <a:buSzPts val="700"/>
              <a:buNone/>
              <a:defRPr sz="700"/>
            </a:lvl8pPr>
            <a:lvl9pPr marL="4114800" lvl="8" indent="-228600" algn="l">
              <a:lnSpc>
                <a:spcPct val="100000"/>
              </a:lnSpc>
              <a:spcBef>
                <a:spcPts val="100"/>
              </a:spcBef>
              <a:spcAft>
                <a:spcPts val="0"/>
              </a:spcAft>
              <a:buClr>
                <a:schemeClr val="dk1"/>
              </a:buClr>
              <a:buSzPts val="700"/>
              <a:buNone/>
              <a:defRPr sz="700"/>
            </a:lvl9pPr>
          </a:lstStyle>
          <a:p>
            <a:endParaRPr/>
          </a:p>
        </p:txBody>
      </p:sp>
      <p:sp>
        <p:nvSpPr>
          <p:cNvPr id="31" name="Google Shape;31;p34"/>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2" name="Google Shape;32;p34"/>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3" name="Google Shape;33;p34"/>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36"/>
          <p:cNvSpPr txBox="1">
            <a:spLocks noGrp="1"/>
          </p:cNvSpPr>
          <p:nvPr>
            <p:ph type="title"/>
          </p:nvPr>
        </p:nvSpPr>
        <p:spPr>
          <a:xfrm>
            <a:off x="722313" y="3305176"/>
            <a:ext cx="7772400" cy="1021556"/>
          </a:xfrm>
          <a:prstGeom prst="rect">
            <a:avLst/>
          </a:prstGeom>
          <a:noFill/>
          <a:ln>
            <a:noFill/>
          </a:ln>
        </p:spPr>
        <p:txBody>
          <a:bodyPr spcFirstLastPara="1" wrap="square" lIns="68575" tIns="34275" rIns="68575" bIns="34275" anchor="t" anchorCtr="0">
            <a:normAutofit/>
          </a:bodyPr>
          <a:lstStyle>
            <a:lvl1pPr lvl="0" algn="l">
              <a:lnSpc>
                <a:spcPct val="100000"/>
              </a:lnSpc>
              <a:spcBef>
                <a:spcPts val="0"/>
              </a:spcBef>
              <a:spcAft>
                <a:spcPts val="0"/>
              </a:spcAft>
              <a:buClr>
                <a:schemeClr val="dk1"/>
              </a:buClr>
              <a:buSzPts val="3000"/>
              <a:buFont typeface="Calibri"/>
              <a:buNone/>
              <a:defRPr sz="3000" b="1" cap="none"/>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6" name="Google Shape;36;p36"/>
          <p:cNvSpPr txBox="1">
            <a:spLocks noGrp="1"/>
          </p:cNvSpPr>
          <p:nvPr>
            <p:ph type="body" idx="1"/>
          </p:nvPr>
        </p:nvSpPr>
        <p:spPr>
          <a:xfrm>
            <a:off x="722313" y="2180035"/>
            <a:ext cx="7772400" cy="1125140"/>
          </a:xfrm>
          <a:prstGeom prst="rect">
            <a:avLst/>
          </a:prstGeom>
          <a:noFill/>
          <a:ln>
            <a:noFill/>
          </a:ln>
        </p:spPr>
        <p:txBody>
          <a:bodyPr spcFirstLastPara="1" wrap="square" lIns="68575" tIns="34275" rIns="68575" bIns="34275" anchor="b" anchorCtr="0">
            <a:normAutofit/>
          </a:bodyPr>
          <a:lstStyle>
            <a:lvl1pPr marL="457200" lvl="0" indent="-228600" algn="l">
              <a:lnSpc>
                <a:spcPct val="100000"/>
              </a:lnSpc>
              <a:spcBef>
                <a:spcPts val="300"/>
              </a:spcBef>
              <a:spcAft>
                <a:spcPts val="0"/>
              </a:spcAft>
              <a:buClr>
                <a:srgbClr val="888888"/>
              </a:buClr>
              <a:buSzPts val="1500"/>
              <a:buNone/>
              <a:defRPr sz="1500">
                <a:solidFill>
                  <a:srgbClr val="888888"/>
                </a:solidFill>
              </a:defRPr>
            </a:lvl1pPr>
            <a:lvl2pPr marL="914400" lvl="1" indent="-228600" algn="l">
              <a:lnSpc>
                <a:spcPct val="100000"/>
              </a:lnSpc>
              <a:spcBef>
                <a:spcPts val="300"/>
              </a:spcBef>
              <a:spcAft>
                <a:spcPts val="0"/>
              </a:spcAft>
              <a:buClr>
                <a:srgbClr val="888888"/>
              </a:buClr>
              <a:buSzPts val="1400"/>
              <a:buNone/>
              <a:defRPr sz="1400">
                <a:solidFill>
                  <a:srgbClr val="888888"/>
                </a:solidFill>
              </a:defRPr>
            </a:lvl2pPr>
            <a:lvl3pPr marL="1371600" lvl="2" indent="-228600" algn="l">
              <a:lnSpc>
                <a:spcPct val="100000"/>
              </a:lnSpc>
              <a:spcBef>
                <a:spcPts val="200"/>
              </a:spcBef>
              <a:spcAft>
                <a:spcPts val="0"/>
              </a:spcAft>
              <a:buClr>
                <a:srgbClr val="888888"/>
              </a:buClr>
              <a:buSzPts val="1200"/>
              <a:buNone/>
              <a:defRPr sz="1200">
                <a:solidFill>
                  <a:srgbClr val="888888"/>
                </a:solidFill>
              </a:defRPr>
            </a:lvl3pPr>
            <a:lvl4pPr marL="1828800" lvl="3" indent="-228600" algn="l">
              <a:lnSpc>
                <a:spcPct val="100000"/>
              </a:lnSpc>
              <a:spcBef>
                <a:spcPts val="200"/>
              </a:spcBef>
              <a:spcAft>
                <a:spcPts val="0"/>
              </a:spcAft>
              <a:buClr>
                <a:srgbClr val="888888"/>
              </a:buClr>
              <a:buSzPts val="1100"/>
              <a:buNone/>
              <a:defRPr sz="1100">
                <a:solidFill>
                  <a:srgbClr val="888888"/>
                </a:solidFill>
              </a:defRPr>
            </a:lvl4pPr>
            <a:lvl5pPr marL="2286000" lvl="4" indent="-228600" algn="l">
              <a:lnSpc>
                <a:spcPct val="100000"/>
              </a:lnSpc>
              <a:spcBef>
                <a:spcPts val="200"/>
              </a:spcBef>
              <a:spcAft>
                <a:spcPts val="0"/>
              </a:spcAft>
              <a:buClr>
                <a:srgbClr val="888888"/>
              </a:buClr>
              <a:buSzPts val="1100"/>
              <a:buNone/>
              <a:defRPr sz="1100">
                <a:solidFill>
                  <a:srgbClr val="888888"/>
                </a:solidFill>
              </a:defRPr>
            </a:lvl5pPr>
            <a:lvl6pPr marL="2743200" lvl="5" indent="-228600" algn="l">
              <a:lnSpc>
                <a:spcPct val="100000"/>
              </a:lnSpc>
              <a:spcBef>
                <a:spcPts val="200"/>
              </a:spcBef>
              <a:spcAft>
                <a:spcPts val="0"/>
              </a:spcAft>
              <a:buClr>
                <a:srgbClr val="888888"/>
              </a:buClr>
              <a:buSzPts val="1100"/>
              <a:buNone/>
              <a:defRPr sz="1100">
                <a:solidFill>
                  <a:srgbClr val="888888"/>
                </a:solidFill>
              </a:defRPr>
            </a:lvl6pPr>
            <a:lvl7pPr marL="3200400" lvl="6" indent="-228600" algn="l">
              <a:lnSpc>
                <a:spcPct val="100000"/>
              </a:lnSpc>
              <a:spcBef>
                <a:spcPts val="200"/>
              </a:spcBef>
              <a:spcAft>
                <a:spcPts val="0"/>
              </a:spcAft>
              <a:buClr>
                <a:srgbClr val="888888"/>
              </a:buClr>
              <a:buSzPts val="1100"/>
              <a:buNone/>
              <a:defRPr sz="1100">
                <a:solidFill>
                  <a:srgbClr val="888888"/>
                </a:solidFill>
              </a:defRPr>
            </a:lvl7pPr>
            <a:lvl8pPr marL="3657600" lvl="7" indent="-228600" algn="l">
              <a:lnSpc>
                <a:spcPct val="100000"/>
              </a:lnSpc>
              <a:spcBef>
                <a:spcPts val="200"/>
              </a:spcBef>
              <a:spcAft>
                <a:spcPts val="0"/>
              </a:spcAft>
              <a:buClr>
                <a:srgbClr val="888888"/>
              </a:buClr>
              <a:buSzPts val="1100"/>
              <a:buNone/>
              <a:defRPr sz="1100">
                <a:solidFill>
                  <a:srgbClr val="888888"/>
                </a:solidFill>
              </a:defRPr>
            </a:lvl8pPr>
            <a:lvl9pPr marL="4114800" lvl="8" indent="-228600" algn="l">
              <a:lnSpc>
                <a:spcPct val="100000"/>
              </a:lnSpc>
              <a:spcBef>
                <a:spcPts val="200"/>
              </a:spcBef>
              <a:spcAft>
                <a:spcPts val="0"/>
              </a:spcAft>
              <a:buClr>
                <a:srgbClr val="888888"/>
              </a:buClr>
              <a:buSzPts val="1100"/>
              <a:buNone/>
              <a:defRPr sz="1100">
                <a:solidFill>
                  <a:srgbClr val="888888"/>
                </a:solidFill>
              </a:defRPr>
            </a:lvl9pPr>
          </a:lstStyle>
          <a:p>
            <a:endParaRPr/>
          </a:p>
        </p:txBody>
      </p:sp>
      <p:sp>
        <p:nvSpPr>
          <p:cNvPr id="37" name="Google Shape;37;p36"/>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8" name="Google Shape;38;p36"/>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9" name="Google Shape;39;p36"/>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37"/>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lvl1pPr lvl="0" algn="ctr">
              <a:lnSpc>
                <a:spcPct val="10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2" name="Google Shape;42;p37"/>
          <p:cNvSpPr txBox="1">
            <a:spLocks noGrp="1"/>
          </p:cNvSpPr>
          <p:nvPr>
            <p:ph type="body" idx="1"/>
          </p:nvPr>
        </p:nvSpPr>
        <p:spPr>
          <a:xfrm>
            <a:off x="457200" y="1200151"/>
            <a:ext cx="4038600" cy="3394472"/>
          </a:xfrm>
          <a:prstGeom prst="rect">
            <a:avLst/>
          </a:prstGeom>
          <a:noFill/>
          <a:ln>
            <a:noFill/>
          </a:ln>
        </p:spPr>
        <p:txBody>
          <a:bodyPr spcFirstLastPara="1" wrap="square" lIns="68575" tIns="34275" rIns="68575" bIns="34275" anchor="t" anchorCtr="0">
            <a:normAutofit/>
          </a:bodyPr>
          <a:lstStyle>
            <a:lvl1pPr marL="457200" lvl="0" indent="-361950" algn="l">
              <a:lnSpc>
                <a:spcPct val="100000"/>
              </a:lnSpc>
              <a:spcBef>
                <a:spcPts val="400"/>
              </a:spcBef>
              <a:spcAft>
                <a:spcPts val="0"/>
              </a:spcAft>
              <a:buClr>
                <a:schemeClr val="dk1"/>
              </a:buClr>
              <a:buSzPts val="2100"/>
              <a:buChar char="•"/>
              <a:defRPr sz="2100"/>
            </a:lvl1pPr>
            <a:lvl2pPr marL="914400" lvl="1" indent="-342900" algn="l">
              <a:lnSpc>
                <a:spcPct val="100000"/>
              </a:lnSpc>
              <a:spcBef>
                <a:spcPts val="400"/>
              </a:spcBef>
              <a:spcAft>
                <a:spcPts val="0"/>
              </a:spcAft>
              <a:buClr>
                <a:schemeClr val="dk1"/>
              </a:buClr>
              <a:buSzPts val="1800"/>
              <a:buChar char="–"/>
              <a:defRPr sz="1800"/>
            </a:lvl2pPr>
            <a:lvl3pPr marL="1371600" lvl="2" indent="-323850" algn="l">
              <a:lnSpc>
                <a:spcPct val="100000"/>
              </a:lnSpc>
              <a:spcBef>
                <a:spcPts val="300"/>
              </a:spcBef>
              <a:spcAft>
                <a:spcPts val="0"/>
              </a:spcAft>
              <a:buClr>
                <a:schemeClr val="dk1"/>
              </a:buClr>
              <a:buSzPts val="1500"/>
              <a:buChar char="•"/>
              <a:defRPr sz="1500"/>
            </a:lvl3pPr>
            <a:lvl4pPr marL="1828800" lvl="3" indent="-317500" algn="l">
              <a:lnSpc>
                <a:spcPct val="100000"/>
              </a:lnSpc>
              <a:spcBef>
                <a:spcPts val="300"/>
              </a:spcBef>
              <a:spcAft>
                <a:spcPts val="0"/>
              </a:spcAft>
              <a:buClr>
                <a:schemeClr val="dk1"/>
              </a:buClr>
              <a:buSzPts val="1400"/>
              <a:buChar char="–"/>
              <a:defRPr sz="1400"/>
            </a:lvl4pPr>
            <a:lvl5pPr marL="2286000" lvl="4" indent="-317500" algn="l">
              <a:lnSpc>
                <a:spcPct val="100000"/>
              </a:lnSpc>
              <a:spcBef>
                <a:spcPts val="300"/>
              </a:spcBef>
              <a:spcAft>
                <a:spcPts val="0"/>
              </a:spcAft>
              <a:buClr>
                <a:schemeClr val="dk1"/>
              </a:buClr>
              <a:buSzPts val="1400"/>
              <a:buChar char="»"/>
              <a:defRPr sz="1400"/>
            </a:lvl5pPr>
            <a:lvl6pPr marL="2743200" lvl="5" indent="-317500" algn="l">
              <a:lnSpc>
                <a:spcPct val="100000"/>
              </a:lnSpc>
              <a:spcBef>
                <a:spcPts val="300"/>
              </a:spcBef>
              <a:spcAft>
                <a:spcPts val="0"/>
              </a:spcAft>
              <a:buClr>
                <a:schemeClr val="dk1"/>
              </a:buClr>
              <a:buSzPts val="1400"/>
              <a:buChar char="•"/>
              <a:defRPr sz="1400"/>
            </a:lvl6pPr>
            <a:lvl7pPr marL="3200400" lvl="6" indent="-317500" algn="l">
              <a:lnSpc>
                <a:spcPct val="100000"/>
              </a:lnSpc>
              <a:spcBef>
                <a:spcPts val="300"/>
              </a:spcBef>
              <a:spcAft>
                <a:spcPts val="0"/>
              </a:spcAft>
              <a:buClr>
                <a:schemeClr val="dk1"/>
              </a:buClr>
              <a:buSzPts val="1400"/>
              <a:buChar char="•"/>
              <a:defRPr sz="1400"/>
            </a:lvl7pPr>
            <a:lvl8pPr marL="3657600" lvl="7" indent="-317500" algn="l">
              <a:lnSpc>
                <a:spcPct val="100000"/>
              </a:lnSpc>
              <a:spcBef>
                <a:spcPts val="300"/>
              </a:spcBef>
              <a:spcAft>
                <a:spcPts val="0"/>
              </a:spcAft>
              <a:buClr>
                <a:schemeClr val="dk1"/>
              </a:buClr>
              <a:buSzPts val="1400"/>
              <a:buChar char="•"/>
              <a:defRPr sz="1400"/>
            </a:lvl8pPr>
            <a:lvl9pPr marL="4114800" lvl="8" indent="-317500" algn="l">
              <a:lnSpc>
                <a:spcPct val="100000"/>
              </a:lnSpc>
              <a:spcBef>
                <a:spcPts val="300"/>
              </a:spcBef>
              <a:spcAft>
                <a:spcPts val="0"/>
              </a:spcAft>
              <a:buClr>
                <a:schemeClr val="dk1"/>
              </a:buClr>
              <a:buSzPts val="1400"/>
              <a:buChar char="•"/>
              <a:defRPr sz="1400"/>
            </a:lvl9pPr>
          </a:lstStyle>
          <a:p>
            <a:endParaRPr/>
          </a:p>
        </p:txBody>
      </p:sp>
      <p:sp>
        <p:nvSpPr>
          <p:cNvPr id="43" name="Google Shape;43;p37"/>
          <p:cNvSpPr txBox="1">
            <a:spLocks noGrp="1"/>
          </p:cNvSpPr>
          <p:nvPr>
            <p:ph type="body" idx="2"/>
          </p:nvPr>
        </p:nvSpPr>
        <p:spPr>
          <a:xfrm>
            <a:off x="4648200" y="1200151"/>
            <a:ext cx="4038600" cy="3394472"/>
          </a:xfrm>
          <a:prstGeom prst="rect">
            <a:avLst/>
          </a:prstGeom>
          <a:noFill/>
          <a:ln>
            <a:noFill/>
          </a:ln>
        </p:spPr>
        <p:txBody>
          <a:bodyPr spcFirstLastPara="1" wrap="square" lIns="68575" tIns="34275" rIns="68575" bIns="34275" anchor="t" anchorCtr="0">
            <a:normAutofit/>
          </a:bodyPr>
          <a:lstStyle>
            <a:lvl1pPr marL="457200" lvl="0" indent="-361950" algn="l">
              <a:lnSpc>
                <a:spcPct val="100000"/>
              </a:lnSpc>
              <a:spcBef>
                <a:spcPts val="400"/>
              </a:spcBef>
              <a:spcAft>
                <a:spcPts val="0"/>
              </a:spcAft>
              <a:buClr>
                <a:schemeClr val="dk1"/>
              </a:buClr>
              <a:buSzPts val="2100"/>
              <a:buChar char="•"/>
              <a:defRPr sz="2100"/>
            </a:lvl1pPr>
            <a:lvl2pPr marL="914400" lvl="1" indent="-342900" algn="l">
              <a:lnSpc>
                <a:spcPct val="100000"/>
              </a:lnSpc>
              <a:spcBef>
                <a:spcPts val="400"/>
              </a:spcBef>
              <a:spcAft>
                <a:spcPts val="0"/>
              </a:spcAft>
              <a:buClr>
                <a:schemeClr val="dk1"/>
              </a:buClr>
              <a:buSzPts val="1800"/>
              <a:buChar char="–"/>
              <a:defRPr sz="1800"/>
            </a:lvl2pPr>
            <a:lvl3pPr marL="1371600" lvl="2" indent="-323850" algn="l">
              <a:lnSpc>
                <a:spcPct val="100000"/>
              </a:lnSpc>
              <a:spcBef>
                <a:spcPts val="300"/>
              </a:spcBef>
              <a:spcAft>
                <a:spcPts val="0"/>
              </a:spcAft>
              <a:buClr>
                <a:schemeClr val="dk1"/>
              </a:buClr>
              <a:buSzPts val="1500"/>
              <a:buChar char="•"/>
              <a:defRPr sz="1500"/>
            </a:lvl3pPr>
            <a:lvl4pPr marL="1828800" lvl="3" indent="-317500" algn="l">
              <a:lnSpc>
                <a:spcPct val="100000"/>
              </a:lnSpc>
              <a:spcBef>
                <a:spcPts val="300"/>
              </a:spcBef>
              <a:spcAft>
                <a:spcPts val="0"/>
              </a:spcAft>
              <a:buClr>
                <a:schemeClr val="dk1"/>
              </a:buClr>
              <a:buSzPts val="1400"/>
              <a:buChar char="–"/>
              <a:defRPr sz="1400"/>
            </a:lvl4pPr>
            <a:lvl5pPr marL="2286000" lvl="4" indent="-317500" algn="l">
              <a:lnSpc>
                <a:spcPct val="100000"/>
              </a:lnSpc>
              <a:spcBef>
                <a:spcPts val="300"/>
              </a:spcBef>
              <a:spcAft>
                <a:spcPts val="0"/>
              </a:spcAft>
              <a:buClr>
                <a:schemeClr val="dk1"/>
              </a:buClr>
              <a:buSzPts val="1400"/>
              <a:buChar char="»"/>
              <a:defRPr sz="1400"/>
            </a:lvl5pPr>
            <a:lvl6pPr marL="2743200" lvl="5" indent="-317500" algn="l">
              <a:lnSpc>
                <a:spcPct val="100000"/>
              </a:lnSpc>
              <a:spcBef>
                <a:spcPts val="300"/>
              </a:spcBef>
              <a:spcAft>
                <a:spcPts val="0"/>
              </a:spcAft>
              <a:buClr>
                <a:schemeClr val="dk1"/>
              </a:buClr>
              <a:buSzPts val="1400"/>
              <a:buChar char="•"/>
              <a:defRPr sz="1400"/>
            </a:lvl6pPr>
            <a:lvl7pPr marL="3200400" lvl="6" indent="-317500" algn="l">
              <a:lnSpc>
                <a:spcPct val="100000"/>
              </a:lnSpc>
              <a:spcBef>
                <a:spcPts val="300"/>
              </a:spcBef>
              <a:spcAft>
                <a:spcPts val="0"/>
              </a:spcAft>
              <a:buClr>
                <a:schemeClr val="dk1"/>
              </a:buClr>
              <a:buSzPts val="1400"/>
              <a:buChar char="•"/>
              <a:defRPr sz="1400"/>
            </a:lvl7pPr>
            <a:lvl8pPr marL="3657600" lvl="7" indent="-317500" algn="l">
              <a:lnSpc>
                <a:spcPct val="100000"/>
              </a:lnSpc>
              <a:spcBef>
                <a:spcPts val="300"/>
              </a:spcBef>
              <a:spcAft>
                <a:spcPts val="0"/>
              </a:spcAft>
              <a:buClr>
                <a:schemeClr val="dk1"/>
              </a:buClr>
              <a:buSzPts val="1400"/>
              <a:buChar char="•"/>
              <a:defRPr sz="1400"/>
            </a:lvl8pPr>
            <a:lvl9pPr marL="4114800" lvl="8" indent="-317500" algn="l">
              <a:lnSpc>
                <a:spcPct val="100000"/>
              </a:lnSpc>
              <a:spcBef>
                <a:spcPts val="300"/>
              </a:spcBef>
              <a:spcAft>
                <a:spcPts val="0"/>
              </a:spcAft>
              <a:buClr>
                <a:schemeClr val="dk1"/>
              </a:buClr>
              <a:buSzPts val="1400"/>
              <a:buChar char="•"/>
              <a:defRPr sz="1400"/>
            </a:lvl9pPr>
          </a:lstStyle>
          <a:p>
            <a:endParaRPr/>
          </a:p>
        </p:txBody>
      </p:sp>
      <p:sp>
        <p:nvSpPr>
          <p:cNvPr id="44" name="Google Shape;44;p37"/>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5" name="Google Shape;45;p37"/>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6" name="Google Shape;46;p37"/>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38"/>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lvl1pPr lvl="0" algn="ctr">
              <a:lnSpc>
                <a:spcPct val="100000"/>
              </a:lnSpc>
              <a:spcBef>
                <a:spcPts val="0"/>
              </a:spcBef>
              <a:spcAft>
                <a:spcPts val="0"/>
              </a:spcAft>
              <a:buClr>
                <a:schemeClr val="dk1"/>
              </a:buClr>
              <a:buSzPts val="3300"/>
              <a:buFont typeface="Calibri"/>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9" name="Google Shape;49;p38"/>
          <p:cNvSpPr txBox="1">
            <a:spLocks noGrp="1"/>
          </p:cNvSpPr>
          <p:nvPr>
            <p:ph type="body" idx="1"/>
          </p:nvPr>
        </p:nvSpPr>
        <p:spPr>
          <a:xfrm>
            <a:off x="457200" y="1151335"/>
            <a:ext cx="4040188" cy="479822"/>
          </a:xfrm>
          <a:prstGeom prst="rect">
            <a:avLst/>
          </a:prstGeom>
          <a:noFill/>
          <a:ln>
            <a:noFill/>
          </a:ln>
        </p:spPr>
        <p:txBody>
          <a:bodyPr spcFirstLastPara="1" wrap="square" lIns="68575" tIns="34275" rIns="68575" bIns="34275" anchor="b" anchorCtr="0">
            <a:normAutofit/>
          </a:bodyPr>
          <a:lstStyle>
            <a:lvl1pPr marL="457200" lvl="0" indent="-228600" algn="l">
              <a:lnSpc>
                <a:spcPct val="100000"/>
              </a:lnSpc>
              <a:spcBef>
                <a:spcPts val="400"/>
              </a:spcBef>
              <a:spcAft>
                <a:spcPts val="0"/>
              </a:spcAft>
              <a:buClr>
                <a:schemeClr val="dk1"/>
              </a:buClr>
              <a:buSzPts val="1800"/>
              <a:buNone/>
              <a:defRPr sz="1800" b="1"/>
            </a:lvl1pPr>
            <a:lvl2pPr marL="914400" lvl="1" indent="-228600" algn="l">
              <a:lnSpc>
                <a:spcPct val="100000"/>
              </a:lnSpc>
              <a:spcBef>
                <a:spcPts val="300"/>
              </a:spcBef>
              <a:spcAft>
                <a:spcPts val="0"/>
              </a:spcAft>
              <a:buClr>
                <a:schemeClr val="dk1"/>
              </a:buClr>
              <a:buSzPts val="1500"/>
              <a:buNone/>
              <a:defRPr sz="1500" b="1"/>
            </a:lvl2pPr>
            <a:lvl3pPr marL="1371600" lvl="2" indent="-228600" algn="l">
              <a:lnSpc>
                <a:spcPct val="100000"/>
              </a:lnSpc>
              <a:spcBef>
                <a:spcPts val="300"/>
              </a:spcBef>
              <a:spcAft>
                <a:spcPts val="0"/>
              </a:spcAft>
              <a:buClr>
                <a:schemeClr val="dk1"/>
              </a:buClr>
              <a:buSzPts val="1400"/>
              <a:buNone/>
              <a:defRPr sz="1400" b="1"/>
            </a:lvl3pPr>
            <a:lvl4pPr marL="1828800" lvl="3" indent="-228600" algn="l">
              <a:lnSpc>
                <a:spcPct val="100000"/>
              </a:lnSpc>
              <a:spcBef>
                <a:spcPts val="200"/>
              </a:spcBef>
              <a:spcAft>
                <a:spcPts val="0"/>
              </a:spcAft>
              <a:buClr>
                <a:schemeClr val="dk1"/>
              </a:buClr>
              <a:buSzPts val="1200"/>
              <a:buNone/>
              <a:defRPr sz="1200" b="1"/>
            </a:lvl4pPr>
            <a:lvl5pPr marL="2286000" lvl="4" indent="-228600" algn="l">
              <a:lnSpc>
                <a:spcPct val="100000"/>
              </a:lnSpc>
              <a:spcBef>
                <a:spcPts val="200"/>
              </a:spcBef>
              <a:spcAft>
                <a:spcPts val="0"/>
              </a:spcAft>
              <a:buClr>
                <a:schemeClr val="dk1"/>
              </a:buClr>
              <a:buSzPts val="1200"/>
              <a:buNone/>
              <a:defRPr sz="1200" b="1"/>
            </a:lvl5pPr>
            <a:lvl6pPr marL="2743200" lvl="5" indent="-228600" algn="l">
              <a:lnSpc>
                <a:spcPct val="100000"/>
              </a:lnSpc>
              <a:spcBef>
                <a:spcPts val="200"/>
              </a:spcBef>
              <a:spcAft>
                <a:spcPts val="0"/>
              </a:spcAft>
              <a:buClr>
                <a:schemeClr val="dk1"/>
              </a:buClr>
              <a:buSzPts val="1200"/>
              <a:buNone/>
              <a:defRPr sz="1200" b="1"/>
            </a:lvl6pPr>
            <a:lvl7pPr marL="3200400" lvl="6" indent="-228600" algn="l">
              <a:lnSpc>
                <a:spcPct val="100000"/>
              </a:lnSpc>
              <a:spcBef>
                <a:spcPts val="200"/>
              </a:spcBef>
              <a:spcAft>
                <a:spcPts val="0"/>
              </a:spcAft>
              <a:buClr>
                <a:schemeClr val="dk1"/>
              </a:buClr>
              <a:buSzPts val="1200"/>
              <a:buNone/>
              <a:defRPr sz="1200" b="1"/>
            </a:lvl7pPr>
            <a:lvl8pPr marL="3657600" lvl="7" indent="-228600" algn="l">
              <a:lnSpc>
                <a:spcPct val="100000"/>
              </a:lnSpc>
              <a:spcBef>
                <a:spcPts val="200"/>
              </a:spcBef>
              <a:spcAft>
                <a:spcPts val="0"/>
              </a:spcAft>
              <a:buClr>
                <a:schemeClr val="dk1"/>
              </a:buClr>
              <a:buSzPts val="1200"/>
              <a:buNone/>
              <a:defRPr sz="1200" b="1"/>
            </a:lvl8pPr>
            <a:lvl9pPr marL="4114800" lvl="8" indent="-228600" algn="l">
              <a:lnSpc>
                <a:spcPct val="100000"/>
              </a:lnSpc>
              <a:spcBef>
                <a:spcPts val="200"/>
              </a:spcBef>
              <a:spcAft>
                <a:spcPts val="0"/>
              </a:spcAft>
              <a:buClr>
                <a:schemeClr val="dk1"/>
              </a:buClr>
              <a:buSzPts val="1200"/>
              <a:buNone/>
              <a:defRPr sz="1200" b="1"/>
            </a:lvl9pPr>
          </a:lstStyle>
          <a:p>
            <a:endParaRPr/>
          </a:p>
        </p:txBody>
      </p:sp>
      <p:sp>
        <p:nvSpPr>
          <p:cNvPr id="50" name="Google Shape;50;p38"/>
          <p:cNvSpPr txBox="1">
            <a:spLocks noGrp="1"/>
          </p:cNvSpPr>
          <p:nvPr>
            <p:ph type="body" idx="2"/>
          </p:nvPr>
        </p:nvSpPr>
        <p:spPr>
          <a:xfrm>
            <a:off x="457200" y="1631156"/>
            <a:ext cx="4040188" cy="2963466"/>
          </a:xfrm>
          <a:prstGeom prst="rect">
            <a:avLst/>
          </a:prstGeom>
          <a:noFill/>
          <a:ln>
            <a:noFill/>
          </a:ln>
        </p:spPr>
        <p:txBody>
          <a:bodyPr spcFirstLastPara="1" wrap="square" lIns="68575" tIns="34275" rIns="68575" bIns="34275" anchor="t" anchorCtr="0">
            <a:normAutofit/>
          </a:bodyPr>
          <a:lstStyle>
            <a:lvl1pPr marL="457200" lvl="0" indent="-342900" algn="l">
              <a:lnSpc>
                <a:spcPct val="100000"/>
              </a:lnSpc>
              <a:spcBef>
                <a:spcPts val="400"/>
              </a:spcBef>
              <a:spcAft>
                <a:spcPts val="0"/>
              </a:spcAft>
              <a:buClr>
                <a:schemeClr val="dk1"/>
              </a:buClr>
              <a:buSzPts val="1800"/>
              <a:buChar char="•"/>
              <a:defRPr sz="1800"/>
            </a:lvl1pPr>
            <a:lvl2pPr marL="914400" lvl="1" indent="-323850" algn="l">
              <a:lnSpc>
                <a:spcPct val="100000"/>
              </a:lnSpc>
              <a:spcBef>
                <a:spcPts val="300"/>
              </a:spcBef>
              <a:spcAft>
                <a:spcPts val="0"/>
              </a:spcAft>
              <a:buClr>
                <a:schemeClr val="dk1"/>
              </a:buClr>
              <a:buSzPts val="1500"/>
              <a:buChar char="–"/>
              <a:defRPr sz="1500"/>
            </a:lvl2pPr>
            <a:lvl3pPr marL="1371600" lvl="2" indent="-317500" algn="l">
              <a:lnSpc>
                <a:spcPct val="100000"/>
              </a:lnSpc>
              <a:spcBef>
                <a:spcPts val="300"/>
              </a:spcBef>
              <a:spcAft>
                <a:spcPts val="0"/>
              </a:spcAft>
              <a:buClr>
                <a:schemeClr val="dk1"/>
              </a:buClr>
              <a:buSzPts val="1400"/>
              <a:buChar char="•"/>
              <a:defRPr sz="1400"/>
            </a:lvl3pPr>
            <a:lvl4pPr marL="1828800" lvl="3" indent="-304800" algn="l">
              <a:lnSpc>
                <a:spcPct val="100000"/>
              </a:lnSpc>
              <a:spcBef>
                <a:spcPts val="200"/>
              </a:spcBef>
              <a:spcAft>
                <a:spcPts val="0"/>
              </a:spcAft>
              <a:buClr>
                <a:schemeClr val="dk1"/>
              </a:buClr>
              <a:buSzPts val="1200"/>
              <a:buChar char="–"/>
              <a:defRPr sz="1200"/>
            </a:lvl4pPr>
            <a:lvl5pPr marL="2286000" lvl="4" indent="-304800" algn="l">
              <a:lnSpc>
                <a:spcPct val="100000"/>
              </a:lnSpc>
              <a:spcBef>
                <a:spcPts val="200"/>
              </a:spcBef>
              <a:spcAft>
                <a:spcPts val="0"/>
              </a:spcAft>
              <a:buClr>
                <a:schemeClr val="dk1"/>
              </a:buClr>
              <a:buSzPts val="1200"/>
              <a:buChar char="»"/>
              <a:defRPr sz="1200"/>
            </a:lvl5pPr>
            <a:lvl6pPr marL="2743200" lvl="5" indent="-304800" algn="l">
              <a:lnSpc>
                <a:spcPct val="100000"/>
              </a:lnSpc>
              <a:spcBef>
                <a:spcPts val="200"/>
              </a:spcBef>
              <a:spcAft>
                <a:spcPts val="0"/>
              </a:spcAft>
              <a:buClr>
                <a:schemeClr val="dk1"/>
              </a:buClr>
              <a:buSzPts val="1200"/>
              <a:buChar char="•"/>
              <a:defRPr sz="1200"/>
            </a:lvl6pPr>
            <a:lvl7pPr marL="3200400" lvl="6" indent="-304800" algn="l">
              <a:lnSpc>
                <a:spcPct val="100000"/>
              </a:lnSpc>
              <a:spcBef>
                <a:spcPts val="200"/>
              </a:spcBef>
              <a:spcAft>
                <a:spcPts val="0"/>
              </a:spcAft>
              <a:buClr>
                <a:schemeClr val="dk1"/>
              </a:buClr>
              <a:buSzPts val="1200"/>
              <a:buChar char="•"/>
              <a:defRPr sz="1200"/>
            </a:lvl7pPr>
            <a:lvl8pPr marL="3657600" lvl="7" indent="-304800" algn="l">
              <a:lnSpc>
                <a:spcPct val="100000"/>
              </a:lnSpc>
              <a:spcBef>
                <a:spcPts val="200"/>
              </a:spcBef>
              <a:spcAft>
                <a:spcPts val="0"/>
              </a:spcAft>
              <a:buClr>
                <a:schemeClr val="dk1"/>
              </a:buClr>
              <a:buSzPts val="1200"/>
              <a:buChar char="•"/>
              <a:defRPr sz="1200"/>
            </a:lvl8pPr>
            <a:lvl9pPr marL="4114800" lvl="8" indent="-304800" algn="l">
              <a:lnSpc>
                <a:spcPct val="100000"/>
              </a:lnSpc>
              <a:spcBef>
                <a:spcPts val="200"/>
              </a:spcBef>
              <a:spcAft>
                <a:spcPts val="0"/>
              </a:spcAft>
              <a:buClr>
                <a:schemeClr val="dk1"/>
              </a:buClr>
              <a:buSzPts val="1200"/>
              <a:buChar char="•"/>
              <a:defRPr sz="1200"/>
            </a:lvl9pPr>
          </a:lstStyle>
          <a:p>
            <a:endParaRPr/>
          </a:p>
        </p:txBody>
      </p:sp>
      <p:sp>
        <p:nvSpPr>
          <p:cNvPr id="51" name="Google Shape;51;p38"/>
          <p:cNvSpPr txBox="1">
            <a:spLocks noGrp="1"/>
          </p:cNvSpPr>
          <p:nvPr>
            <p:ph type="body" idx="3"/>
          </p:nvPr>
        </p:nvSpPr>
        <p:spPr>
          <a:xfrm>
            <a:off x="4645026" y="1151335"/>
            <a:ext cx="4041775" cy="479822"/>
          </a:xfrm>
          <a:prstGeom prst="rect">
            <a:avLst/>
          </a:prstGeom>
          <a:noFill/>
          <a:ln>
            <a:noFill/>
          </a:ln>
        </p:spPr>
        <p:txBody>
          <a:bodyPr spcFirstLastPara="1" wrap="square" lIns="68575" tIns="34275" rIns="68575" bIns="34275" anchor="b" anchorCtr="0">
            <a:normAutofit/>
          </a:bodyPr>
          <a:lstStyle>
            <a:lvl1pPr marL="457200" lvl="0" indent="-228600" algn="l">
              <a:lnSpc>
                <a:spcPct val="100000"/>
              </a:lnSpc>
              <a:spcBef>
                <a:spcPts val="400"/>
              </a:spcBef>
              <a:spcAft>
                <a:spcPts val="0"/>
              </a:spcAft>
              <a:buClr>
                <a:schemeClr val="dk1"/>
              </a:buClr>
              <a:buSzPts val="1800"/>
              <a:buNone/>
              <a:defRPr sz="1800" b="1"/>
            </a:lvl1pPr>
            <a:lvl2pPr marL="914400" lvl="1" indent="-228600" algn="l">
              <a:lnSpc>
                <a:spcPct val="100000"/>
              </a:lnSpc>
              <a:spcBef>
                <a:spcPts val="300"/>
              </a:spcBef>
              <a:spcAft>
                <a:spcPts val="0"/>
              </a:spcAft>
              <a:buClr>
                <a:schemeClr val="dk1"/>
              </a:buClr>
              <a:buSzPts val="1500"/>
              <a:buNone/>
              <a:defRPr sz="1500" b="1"/>
            </a:lvl2pPr>
            <a:lvl3pPr marL="1371600" lvl="2" indent="-228600" algn="l">
              <a:lnSpc>
                <a:spcPct val="100000"/>
              </a:lnSpc>
              <a:spcBef>
                <a:spcPts val="300"/>
              </a:spcBef>
              <a:spcAft>
                <a:spcPts val="0"/>
              </a:spcAft>
              <a:buClr>
                <a:schemeClr val="dk1"/>
              </a:buClr>
              <a:buSzPts val="1400"/>
              <a:buNone/>
              <a:defRPr sz="1400" b="1"/>
            </a:lvl3pPr>
            <a:lvl4pPr marL="1828800" lvl="3" indent="-228600" algn="l">
              <a:lnSpc>
                <a:spcPct val="100000"/>
              </a:lnSpc>
              <a:spcBef>
                <a:spcPts val="200"/>
              </a:spcBef>
              <a:spcAft>
                <a:spcPts val="0"/>
              </a:spcAft>
              <a:buClr>
                <a:schemeClr val="dk1"/>
              </a:buClr>
              <a:buSzPts val="1200"/>
              <a:buNone/>
              <a:defRPr sz="1200" b="1"/>
            </a:lvl4pPr>
            <a:lvl5pPr marL="2286000" lvl="4" indent="-228600" algn="l">
              <a:lnSpc>
                <a:spcPct val="100000"/>
              </a:lnSpc>
              <a:spcBef>
                <a:spcPts val="200"/>
              </a:spcBef>
              <a:spcAft>
                <a:spcPts val="0"/>
              </a:spcAft>
              <a:buClr>
                <a:schemeClr val="dk1"/>
              </a:buClr>
              <a:buSzPts val="1200"/>
              <a:buNone/>
              <a:defRPr sz="1200" b="1"/>
            </a:lvl5pPr>
            <a:lvl6pPr marL="2743200" lvl="5" indent="-228600" algn="l">
              <a:lnSpc>
                <a:spcPct val="100000"/>
              </a:lnSpc>
              <a:spcBef>
                <a:spcPts val="200"/>
              </a:spcBef>
              <a:spcAft>
                <a:spcPts val="0"/>
              </a:spcAft>
              <a:buClr>
                <a:schemeClr val="dk1"/>
              </a:buClr>
              <a:buSzPts val="1200"/>
              <a:buNone/>
              <a:defRPr sz="1200" b="1"/>
            </a:lvl6pPr>
            <a:lvl7pPr marL="3200400" lvl="6" indent="-228600" algn="l">
              <a:lnSpc>
                <a:spcPct val="100000"/>
              </a:lnSpc>
              <a:spcBef>
                <a:spcPts val="200"/>
              </a:spcBef>
              <a:spcAft>
                <a:spcPts val="0"/>
              </a:spcAft>
              <a:buClr>
                <a:schemeClr val="dk1"/>
              </a:buClr>
              <a:buSzPts val="1200"/>
              <a:buNone/>
              <a:defRPr sz="1200" b="1"/>
            </a:lvl7pPr>
            <a:lvl8pPr marL="3657600" lvl="7" indent="-228600" algn="l">
              <a:lnSpc>
                <a:spcPct val="100000"/>
              </a:lnSpc>
              <a:spcBef>
                <a:spcPts val="200"/>
              </a:spcBef>
              <a:spcAft>
                <a:spcPts val="0"/>
              </a:spcAft>
              <a:buClr>
                <a:schemeClr val="dk1"/>
              </a:buClr>
              <a:buSzPts val="1200"/>
              <a:buNone/>
              <a:defRPr sz="1200" b="1"/>
            </a:lvl8pPr>
            <a:lvl9pPr marL="4114800" lvl="8" indent="-228600" algn="l">
              <a:lnSpc>
                <a:spcPct val="100000"/>
              </a:lnSpc>
              <a:spcBef>
                <a:spcPts val="200"/>
              </a:spcBef>
              <a:spcAft>
                <a:spcPts val="0"/>
              </a:spcAft>
              <a:buClr>
                <a:schemeClr val="dk1"/>
              </a:buClr>
              <a:buSzPts val="1200"/>
              <a:buNone/>
              <a:defRPr sz="1200" b="1"/>
            </a:lvl9pPr>
          </a:lstStyle>
          <a:p>
            <a:endParaRPr/>
          </a:p>
        </p:txBody>
      </p:sp>
      <p:sp>
        <p:nvSpPr>
          <p:cNvPr id="52" name="Google Shape;52;p38"/>
          <p:cNvSpPr txBox="1">
            <a:spLocks noGrp="1"/>
          </p:cNvSpPr>
          <p:nvPr>
            <p:ph type="body" idx="4"/>
          </p:nvPr>
        </p:nvSpPr>
        <p:spPr>
          <a:xfrm>
            <a:off x="4645026" y="1631156"/>
            <a:ext cx="4041775" cy="2963466"/>
          </a:xfrm>
          <a:prstGeom prst="rect">
            <a:avLst/>
          </a:prstGeom>
          <a:noFill/>
          <a:ln>
            <a:noFill/>
          </a:ln>
        </p:spPr>
        <p:txBody>
          <a:bodyPr spcFirstLastPara="1" wrap="square" lIns="68575" tIns="34275" rIns="68575" bIns="34275" anchor="t" anchorCtr="0">
            <a:normAutofit/>
          </a:bodyPr>
          <a:lstStyle>
            <a:lvl1pPr marL="457200" lvl="0" indent="-342900" algn="l">
              <a:lnSpc>
                <a:spcPct val="100000"/>
              </a:lnSpc>
              <a:spcBef>
                <a:spcPts val="400"/>
              </a:spcBef>
              <a:spcAft>
                <a:spcPts val="0"/>
              </a:spcAft>
              <a:buClr>
                <a:schemeClr val="dk1"/>
              </a:buClr>
              <a:buSzPts val="1800"/>
              <a:buChar char="•"/>
              <a:defRPr sz="1800"/>
            </a:lvl1pPr>
            <a:lvl2pPr marL="914400" lvl="1" indent="-323850" algn="l">
              <a:lnSpc>
                <a:spcPct val="100000"/>
              </a:lnSpc>
              <a:spcBef>
                <a:spcPts val="300"/>
              </a:spcBef>
              <a:spcAft>
                <a:spcPts val="0"/>
              </a:spcAft>
              <a:buClr>
                <a:schemeClr val="dk1"/>
              </a:buClr>
              <a:buSzPts val="1500"/>
              <a:buChar char="–"/>
              <a:defRPr sz="1500"/>
            </a:lvl2pPr>
            <a:lvl3pPr marL="1371600" lvl="2" indent="-317500" algn="l">
              <a:lnSpc>
                <a:spcPct val="100000"/>
              </a:lnSpc>
              <a:spcBef>
                <a:spcPts val="300"/>
              </a:spcBef>
              <a:spcAft>
                <a:spcPts val="0"/>
              </a:spcAft>
              <a:buClr>
                <a:schemeClr val="dk1"/>
              </a:buClr>
              <a:buSzPts val="1400"/>
              <a:buChar char="•"/>
              <a:defRPr sz="1400"/>
            </a:lvl3pPr>
            <a:lvl4pPr marL="1828800" lvl="3" indent="-304800" algn="l">
              <a:lnSpc>
                <a:spcPct val="100000"/>
              </a:lnSpc>
              <a:spcBef>
                <a:spcPts val="200"/>
              </a:spcBef>
              <a:spcAft>
                <a:spcPts val="0"/>
              </a:spcAft>
              <a:buClr>
                <a:schemeClr val="dk1"/>
              </a:buClr>
              <a:buSzPts val="1200"/>
              <a:buChar char="–"/>
              <a:defRPr sz="1200"/>
            </a:lvl4pPr>
            <a:lvl5pPr marL="2286000" lvl="4" indent="-304800" algn="l">
              <a:lnSpc>
                <a:spcPct val="100000"/>
              </a:lnSpc>
              <a:spcBef>
                <a:spcPts val="200"/>
              </a:spcBef>
              <a:spcAft>
                <a:spcPts val="0"/>
              </a:spcAft>
              <a:buClr>
                <a:schemeClr val="dk1"/>
              </a:buClr>
              <a:buSzPts val="1200"/>
              <a:buChar char="»"/>
              <a:defRPr sz="1200"/>
            </a:lvl5pPr>
            <a:lvl6pPr marL="2743200" lvl="5" indent="-304800" algn="l">
              <a:lnSpc>
                <a:spcPct val="100000"/>
              </a:lnSpc>
              <a:spcBef>
                <a:spcPts val="200"/>
              </a:spcBef>
              <a:spcAft>
                <a:spcPts val="0"/>
              </a:spcAft>
              <a:buClr>
                <a:schemeClr val="dk1"/>
              </a:buClr>
              <a:buSzPts val="1200"/>
              <a:buChar char="•"/>
              <a:defRPr sz="1200"/>
            </a:lvl6pPr>
            <a:lvl7pPr marL="3200400" lvl="6" indent="-304800" algn="l">
              <a:lnSpc>
                <a:spcPct val="100000"/>
              </a:lnSpc>
              <a:spcBef>
                <a:spcPts val="200"/>
              </a:spcBef>
              <a:spcAft>
                <a:spcPts val="0"/>
              </a:spcAft>
              <a:buClr>
                <a:schemeClr val="dk1"/>
              </a:buClr>
              <a:buSzPts val="1200"/>
              <a:buChar char="•"/>
              <a:defRPr sz="1200"/>
            </a:lvl7pPr>
            <a:lvl8pPr marL="3657600" lvl="7" indent="-304800" algn="l">
              <a:lnSpc>
                <a:spcPct val="100000"/>
              </a:lnSpc>
              <a:spcBef>
                <a:spcPts val="200"/>
              </a:spcBef>
              <a:spcAft>
                <a:spcPts val="0"/>
              </a:spcAft>
              <a:buClr>
                <a:schemeClr val="dk1"/>
              </a:buClr>
              <a:buSzPts val="1200"/>
              <a:buChar char="•"/>
              <a:defRPr sz="1200"/>
            </a:lvl8pPr>
            <a:lvl9pPr marL="4114800" lvl="8" indent="-304800" algn="l">
              <a:lnSpc>
                <a:spcPct val="100000"/>
              </a:lnSpc>
              <a:spcBef>
                <a:spcPts val="200"/>
              </a:spcBef>
              <a:spcAft>
                <a:spcPts val="0"/>
              </a:spcAft>
              <a:buClr>
                <a:schemeClr val="dk1"/>
              </a:buClr>
              <a:buSzPts val="1200"/>
              <a:buChar char="•"/>
              <a:defRPr sz="1200"/>
            </a:lvl9pPr>
          </a:lstStyle>
          <a:p>
            <a:endParaRPr/>
          </a:p>
        </p:txBody>
      </p:sp>
      <p:sp>
        <p:nvSpPr>
          <p:cNvPr id="53" name="Google Shape;53;p38"/>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4" name="Google Shape;54;p38"/>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5" name="Google Shape;55;p38"/>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39"/>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lvl1pPr lvl="0" algn="ctr">
              <a:lnSpc>
                <a:spcPct val="10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8" name="Google Shape;58;p39"/>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9" name="Google Shape;59;p39"/>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0" name="Google Shape;60;p39"/>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40"/>
          <p:cNvSpPr txBox="1">
            <a:spLocks noGrp="1"/>
          </p:cNvSpPr>
          <p:nvPr>
            <p:ph type="title"/>
          </p:nvPr>
        </p:nvSpPr>
        <p:spPr>
          <a:xfrm>
            <a:off x="1792288" y="3600450"/>
            <a:ext cx="5486400" cy="425054"/>
          </a:xfrm>
          <a:prstGeom prst="rect">
            <a:avLst/>
          </a:prstGeom>
          <a:noFill/>
          <a:ln>
            <a:noFill/>
          </a:ln>
        </p:spPr>
        <p:txBody>
          <a:bodyPr spcFirstLastPara="1" wrap="square" lIns="68575" tIns="34275" rIns="68575" bIns="34275" anchor="b" anchorCtr="0">
            <a:normAutofit/>
          </a:bodyPr>
          <a:lstStyle>
            <a:lvl1pPr lvl="0" algn="l">
              <a:lnSpc>
                <a:spcPct val="100000"/>
              </a:lnSpc>
              <a:spcBef>
                <a:spcPts val="0"/>
              </a:spcBef>
              <a:spcAft>
                <a:spcPts val="0"/>
              </a:spcAft>
              <a:buClr>
                <a:schemeClr val="dk1"/>
              </a:buClr>
              <a:buSzPts val="1500"/>
              <a:buFont typeface="Calibri"/>
              <a:buNone/>
              <a:defRPr sz="1500" b="1"/>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3" name="Google Shape;63;p40"/>
          <p:cNvSpPr>
            <a:spLocks noGrp="1"/>
          </p:cNvSpPr>
          <p:nvPr>
            <p:ph type="pic" idx="2"/>
          </p:nvPr>
        </p:nvSpPr>
        <p:spPr>
          <a:xfrm>
            <a:off x="1792288" y="459581"/>
            <a:ext cx="5486400" cy="3086100"/>
          </a:xfrm>
          <a:prstGeom prst="rect">
            <a:avLst/>
          </a:prstGeom>
          <a:noFill/>
          <a:ln>
            <a:noFill/>
          </a:ln>
        </p:spPr>
      </p:sp>
      <p:sp>
        <p:nvSpPr>
          <p:cNvPr id="64" name="Google Shape;64;p40"/>
          <p:cNvSpPr txBox="1">
            <a:spLocks noGrp="1"/>
          </p:cNvSpPr>
          <p:nvPr>
            <p:ph type="body" idx="1"/>
          </p:nvPr>
        </p:nvSpPr>
        <p:spPr>
          <a:xfrm>
            <a:off x="1792288" y="4025503"/>
            <a:ext cx="5486400" cy="603647"/>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200"/>
              </a:spcBef>
              <a:spcAft>
                <a:spcPts val="0"/>
              </a:spcAft>
              <a:buClr>
                <a:schemeClr val="dk1"/>
              </a:buClr>
              <a:buSzPts val="1100"/>
              <a:buNone/>
              <a:defRPr sz="1100"/>
            </a:lvl1pPr>
            <a:lvl2pPr marL="914400" lvl="1" indent="-228600" algn="l">
              <a:lnSpc>
                <a:spcPct val="100000"/>
              </a:lnSpc>
              <a:spcBef>
                <a:spcPts val="200"/>
              </a:spcBef>
              <a:spcAft>
                <a:spcPts val="0"/>
              </a:spcAft>
              <a:buClr>
                <a:schemeClr val="dk1"/>
              </a:buClr>
              <a:buSzPts val="900"/>
              <a:buNone/>
              <a:defRPr sz="900"/>
            </a:lvl2pPr>
            <a:lvl3pPr marL="1371600" lvl="2" indent="-228600" algn="l">
              <a:lnSpc>
                <a:spcPct val="100000"/>
              </a:lnSpc>
              <a:spcBef>
                <a:spcPts val="200"/>
              </a:spcBef>
              <a:spcAft>
                <a:spcPts val="0"/>
              </a:spcAft>
              <a:buClr>
                <a:schemeClr val="dk1"/>
              </a:buClr>
              <a:buSzPts val="800"/>
              <a:buNone/>
              <a:defRPr sz="800"/>
            </a:lvl3pPr>
            <a:lvl4pPr marL="1828800" lvl="3" indent="-228600" algn="l">
              <a:lnSpc>
                <a:spcPct val="100000"/>
              </a:lnSpc>
              <a:spcBef>
                <a:spcPts val="100"/>
              </a:spcBef>
              <a:spcAft>
                <a:spcPts val="0"/>
              </a:spcAft>
              <a:buClr>
                <a:schemeClr val="dk1"/>
              </a:buClr>
              <a:buSzPts val="700"/>
              <a:buNone/>
              <a:defRPr sz="700"/>
            </a:lvl4pPr>
            <a:lvl5pPr marL="2286000" lvl="4" indent="-228600" algn="l">
              <a:lnSpc>
                <a:spcPct val="100000"/>
              </a:lnSpc>
              <a:spcBef>
                <a:spcPts val="100"/>
              </a:spcBef>
              <a:spcAft>
                <a:spcPts val="0"/>
              </a:spcAft>
              <a:buClr>
                <a:schemeClr val="dk1"/>
              </a:buClr>
              <a:buSzPts val="700"/>
              <a:buNone/>
              <a:defRPr sz="700"/>
            </a:lvl5pPr>
            <a:lvl6pPr marL="2743200" lvl="5" indent="-228600" algn="l">
              <a:lnSpc>
                <a:spcPct val="100000"/>
              </a:lnSpc>
              <a:spcBef>
                <a:spcPts val="100"/>
              </a:spcBef>
              <a:spcAft>
                <a:spcPts val="0"/>
              </a:spcAft>
              <a:buClr>
                <a:schemeClr val="dk1"/>
              </a:buClr>
              <a:buSzPts val="700"/>
              <a:buNone/>
              <a:defRPr sz="700"/>
            </a:lvl6pPr>
            <a:lvl7pPr marL="3200400" lvl="6" indent="-228600" algn="l">
              <a:lnSpc>
                <a:spcPct val="100000"/>
              </a:lnSpc>
              <a:spcBef>
                <a:spcPts val="100"/>
              </a:spcBef>
              <a:spcAft>
                <a:spcPts val="0"/>
              </a:spcAft>
              <a:buClr>
                <a:schemeClr val="dk1"/>
              </a:buClr>
              <a:buSzPts val="700"/>
              <a:buNone/>
              <a:defRPr sz="700"/>
            </a:lvl7pPr>
            <a:lvl8pPr marL="3657600" lvl="7" indent="-228600" algn="l">
              <a:lnSpc>
                <a:spcPct val="100000"/>
              </a:lnSpc>
              <a:spcBef>
                <a:spcPts val="100"/>
              </a:spcBef>
              <a:spcAft>
                <a:spcPts val="0"/>
              </a:spcAft>
              <a:buClr>
                <a:schemeClr val="dk1"/>
              </a:buClr>
              <a:buSzPts val="700"/>
              <a:buNone/>
              <a:defRPr sz="700"/>
            </a:lvl8pPr>
            <a:lvl9pPr marL="4114800" lvl="8" indent="-228600" algn="l">
              <a:lnSpc>
                <a:spcPct val="100000"/>
              </a:lnSpc>
              <a:spcBef>
                <a:spcPts val="100"/>
              </a:spcBef>
              <a:spcAft>
                <a:spcPts val="0"/>
              </a:spcAft>
              <a:buClr>
                <a:schemeClr val="dk1"/>
              </a:buClr>
              <a:buSzPts val="700"/>
              <a:buNone/>
              <a:defRPr sz="700"/>
            </a:lvl9pPr>
          </a:lstStyle>
          <a:p>
            <a:endParaRPr/>
          </a:p>
        </p:txBody>
      </p:sp>
      <p:sp>
        <p:nvSpPr>
          <p:cNvPr id="65" name="Google Shape;65;p40"/>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6" name="Google Shape;66;p40"/>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7" name="Google Shape;67;p40"/>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8"/>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lvl1pPr marR="0" lvl="0" algn="ctr" rtl="0">
              <a:lnSpc>
                <a:spcPct val="10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7" name="Google Shape;7;p28"/>
          <p:cNvSpPr txBox="1">
            <a:spLocks noGrp="1"/>
          </p:cNvSpPr>
          <p:nvPr>
            <p:ph type="body" idx="1"/>
          </p:nvPr>
        </p:nvSpPr>
        <p:spPr>
          <a:xfrm>
            <a:off x="457200" y="1200151"/>
            <a:ext cx="8229600" cy="3394472"/>
          </a:xfrm>
          <a:prstGeom prst="rect">
            <a:avLst/>
          </a:prstGeom>
          <a:noFill/>
          <a:ln>
            <a:noFill/>
          </a:ln>
        </p:spPr>
        <p:txBody>
          <a:bodyPr spcFirstLastPara="1" wrap="square" lIns="68575" tIns="34275" rIns="68575" bIns="34275" anchor="t" anchorCtr="0">
            <a:norm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lnSpc>
                <a:spcPct val="100000"/>
              </a:lnSpc>
              <a:spcBef>
                <a:spcPts val="4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8" name="Google Shape;8;p28"/>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9" name="Google Shape;9;p28"/>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10" name="Google Shape;10;p28"/>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
        <p:cNvGrpSpPr/>
        <p:nvPr/>
      </p:nvGrpSpPr>
      <p:grpSpPr>
        <a:xfrm>
          <a:off x="0" y="0"/>
          <a:ext cx="0" cy="0"/>
          <a:chOff x="0" y="0"/>
          <a:chExt cx="0" cy="0"/>
        </a:xfrm>
      </p:grpSpPr>
      <p:sp>
        <p:nvSpPr>
          <p:cNvPr id="81" name="Google Shape;81;p32"/>
          <p:cNvSpPr txBox="1">
            <a:spLocks noGrp="1"/>
          </p:cNvSpPr>
          <p:nvPr>
            <p:ph type="title"/>
          </p:nvPr>
        </p:nvSpPr>
        <p:spPr>
          <a:xfrm>
            <a:off x="628651" y="273846"/>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82" name="Google Shape;82;p32"/>
          <p:cNvSpPr txBox="1">
            <a:spLocks noGrp="1"/>
          </p:cNvSpPr>
          <p:nvPr>
            <p:ph type="body" idx="1"/>
          </p:nvPr>
        </p:nvSpPr>
        <p:spPr>
          <a:xfrm>
            <a:off x="628651"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1pPr>
            <a:lvl2pPr marL="914400" marR="0" lvl="1" indent="-323850" algn="l" rtl="0">
              <a:lnSpc>
                <a:spcPct val="9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2pPr>
            <a:lvl3pPr marL="1371600" marR="0" lvl="2" indent="-311150" algn="l" rtl="0">
              <a:lnSpc>
                <a:spcPct val="90000"/>
              </a:lnSpc>
              <a:spcBef>
                <a:spcPts val="300"/>
              </a:spcBef>
              <a:spcAft>
                <a:spcPts val="0"/>
              </a:spcAft>
              <a:buClr>
                <a:schemeClr val="dk1"/>
              </a:buClr>
              <a:buSzPts val="1300"/>
              <a:buFont typeface="Arial"/>
              <a:buChar char="•"/>
              <a:defRPr sz="13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3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3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5pPr>
            <a:lvl6pPr marL="2743200" marR="0" lvl="5" indent="-298450" algn="l" rtl="0">
              <a:lnSpc>
                <a:spcPct val="90000"/>
              </a:lnSpc>
              <a:spcBef>
                <a:spcPts val="3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6pPr>
            <a:lvl7pPr marL="3200400" marR="0" lvl="6" indent="-298450" algn="l" rtl="0">
              <a:lnSpc>
                <a:spcPct val="90000"/>
              </a:lnSpc>
              <a:spcBef>
                <a:spcPts val="3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7pPr>
            <a:lvl8pPr marL="3657600" marR="0" lvl="7" indent="-298450" algn="l" rtl="0">
              <a:lnSpc>
                <a:spcPct val="90000"/>
              </a:lnSpc>
              <a:spcBef>
                <a:spcPts val="3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8pPr>
            <a:lvl9pPr marL="4114800" marR="0" lvl="8" indent="-298450" algn="l" rtl="0">
              <a:lnSpc>
                <a:spcPct val="90000"/>
              </a:lnSpc>
              <a:spcBef>
                <a:spcPts val="3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9pPr>
          </a:lstStyle>
          <a:p>
            <a:endParaRPr/>
          </a:p>
        </p:txBody>
      </p:sp>
      <p:sp>
        <p:nvSpPr>
          <p:cNvPr id="83" name="Google Shape;83;p32"/>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8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84" name="Google Shape;84;p32"/>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8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85" name="Google Shape;85;p32"/>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0.png"/><Relationship Id="rId2" Type="http://schemas.openxmlformats.org/officeDocument/2006/relationships/audio" Target="../media/media8.mp3"/><Relationship Id="rId1" Type="http://schemas.microsoft.com/office/2007/relationships/media" Target="../media/media8.mp3"/><Relationship Id="rId6" Type="http://schemas.openxmlformats.org/officeDocument/2006/relationships/slide" Target="slide2.xml"/><Relationship Id="rId5" Type="http://schemas.openxmlformats.org/officeDocument/2006/relationships/image" Target="../media/image19.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slideLayout" Target="../slideLayouts/slideLayout3.xml"/><Relationship Id="rId7" Type="http://schemas.openxmlformats.org/officeDocument/2006/relationships/slide" Target="slide12.xml"/><Relationship Id="rId2" Type="http://schemas.openxmlformats.org/officeDocument/2006/relationships/audio" Target="../media/media9.mp3"/><Relationship Id="rId1" Type="http://schemas.microsoft.com/office/2007/relationships/media" Target="../media/media9.mp3"/><Relationship Id="rId6" Type="http://schemas.openxmlformats.org/officeDocument/2006/relationships/image" Target="../media/image20.jpg"/><Relationship Id="rId5" Type="http://schemas.openxmlformats.org/officeDocument/2006/relationships/image" Target="../media/image14.png"/><Relationship Id="rId10" Type="http://schemas.openxmlformats.org/officeDocument/2006/relationships/image" Target="../media/image10.png"/><Relationship Id="rId4" Type="http://schemas.openxmlformats.org/officeDocument/2006/relationships/notesSlide" Target="../notesSlides/notesSlide11.xml"/><Relationship Id="rId9" Type="http://schemas.openxmlformats.org/officeDocument/2006/relationships/slide" Target="slide14.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0.png"/><Relationship Id="rId2" Type="http://schemas.openxmlformats.org/officeDocument/2006/relationships/audio" Target="../media/media10.mp3"/><Relationship Id="rId1" Type="http://schemas.microsoft.com/office/2007/relationships/media" Target="../media/media10.mp3"/><Relationship Id="rId6" Type="http://schemas.openxmlformats.org/officeDocument/2006/relationships/slide" Target="slide2.xml"/><Relationship Id="rId5" Type="http://schemas.openxmlformats.org/officeDocument/2006/relationships/image" Target="../media/image21.jp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0.png"/><Relationship Id="rId2" Type="http://schemas.openxmlformats.org/officeDocument/2006/relationships/audio" Target="../media/media11.mp3"/><Relationship Id="rId1" Type="http://schemas.microsoft.com/office/2007/relationships/media" Target="../media/media11.mp3"/><Relationship Id="rId6" Type="http://schemas.openxmlformats.org/officeDocument/2006/relationships/slide" Target="slide2.xml"/><Relationship Id="rId5" Type="http://schemas.openxmlformats.org/officeDocument/2006/relationships/image" Target="../media/image22.jp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0.png"/><Relationship Id="rId2" Type="http://schemas.openxmlformats.org/officeDocument/2006/relationships/audio" Target="../media/media12.mp3"/><Relationship Id="rId1" Type="http://schemas.microsoft.com/office/2007/relationships/media" Target="../media/media12.mp3"/><Relationship Id="rId6" Type="http://schemas.openxmlformats.org/officeDocument/2006/relationships/slide" Target="slide2.xml"/><Relationship Id="rId5" Type="http://schemas.openxmlformats.org/officeDocument/2006/relationships/image" Target="../media/image23.jp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slideLayout" Target="../slideLayouts/slideLayout3.xml"/><Relationship Id="rId7" Type="http://schemas.openxmlformats.org/officeDocument/2006/relationships/slide" Target="slide16.xml"/><Relationship Id="rId2" Type="http://schemas.openxmlformats.org/officeDocument/2006/relationships/audio" Target="../media/media13.mp3"/><Relationship Id="rId1" Type="http://schemas.microsoft.com/office/2007/relationships/media" Target="../media/media13.mp3"/><Relationship Id="rId6" Type="http://schemas.openxmlformats.org/officeDocument/2006/relationships/image" Target="../media/image24.jpg"/><Relationship Id="rId5" Type="http://schemas.openxmlformats.org/officeDocument/2006/relationships/image" Target="../media/image14.png"/><Relationship Id="rId10" Type="http://schemas.openxmlformats.org/officeDocument/2006/relationships/image" Target="../media/image10.png"/><Relationship Id="rId4" Type="http://schemas.openxmlformats.org/officeDocument/2006/relationships/notesSlide" Target="../notesSlides/notesSlide15.xml"/><Relationship Id="rId9" Type="http://schemas.openxmlformats.org/officeDocument/2006/relationships/slide" Target="slide18.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0.png"/><Relationship Id="rId2" Type="http://schemas.openxmlformats.org/officeDocument/2006/relationships/audio" Target="../media/media14.mp3"/><Relationship Id="rId1" Type="http://schemas.microsoft.com/office/2007/relationships/media" Target="../media/media14.mp3"/><Relationship Id="rId6" Type="http://schemas.openxmlformats.org/officeDocument/2006/relationships/slide" Target="slide2.xml"/><Relationship Id="rId5" Type="http://schemas.openxmlformats.org/officeDocument/2006/relationships/image" Target="../media/image25.jp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0.png"/><Relationship Id="rId2" Type="http://schemas.openxmlformats.org/officeDocument/2006/relationships/audio" Target="../media/media15.mp3"/><Relationship Id="rId1" Type="http://schemas.microsoft.com/office/2007/relationships/media" Target="../media/media15.mp3"/><Relationship Id="rId6" Type="http://schemas.openxmlformats.org/officeDocument/2006/relationships/slide" Target="slide2.xml"/><Relationship Id="rId5" Type="http://schemas.openxmlformats.org/officeDocument/2006/relationships/image" Target="../media/image26.jp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0.png"/><Relationship Id="rId2" Type="http://schemas.openxmlformats.org/officeDocument/2006/relationships/audio" Target="../media/media16.mp3"/><Relationship Id="rId1" Type="http://schemas.microsoft.com/office/2007/relationships/media" Target="../media/media16.mp3"/><Relationship Id="rId6" Type="http://schemas.openxmlformats.org/officeDocument/2006/relationships/slide" Target="slide2.xml"/><Relationship Id="rId5" Type="http://schemas.openxmlformats.org/officeDocument/2006/relationships/image" Target="../media/image27.jp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8" Type="http://schemas.openxmlformats.org/officeDocument/2006/relationships/image" Target="../media/image30.jpg"/><Relationship Id="rId3" Type="http://schemas.openxmlformats.org/officeDocument/2006/relationships/slideLayout" Target="../slideLayouts/slideLayout12.xml"/><Relationship Id="rId7" Type="http://schemas.openxmlformats.org/officeDocument/2006/relationships/image" Target="../media/image29.jpg"/><Relationship Id="rId12" Type="http://schemas.openxmlformats.org/officeDocument/2006/relationships/image" Target="../media/image10.png"/><Relationship Id="rId2" Type="http://schemas.openxmlformats.org/officeDocument/2006/relationships/audio" Target="../media/media17.mp3"/><Relationship Id="rId1" Type="http://schemas.microsoft.com/office/2007/relationships/media" Target="../media/media17.mp3"/><Relationship Id="rId6" Type="http://schemas.openxmlformats.org/officeDocument/2006/relationships/image" Target="../media/image14.png"/><Relationship Id="rId11" Type="http://schemas.openxmlformats.org/officeDocument/2006/relationships/slide" Target="slide22.xml"/><Relationship Id="rId5" Type="http://schemas.openxmlformats.org/officeDocument/2006/relationships/image" Target="../media/image28.jpg"/><Relationship Id="rId10" Type="http://schemas.openxmlformats.org/officeDocument/2006/relationships/slide" Target="slide21.xml"/><Relationship Id="rId4" Type="http://schemas.openxmlformats.org/officeDocument/2006/relationships/notesSlide" Target="../notesSlides/notesSlide19.xml"/><Relationship Id="rId9" Type="http://schemas.openxmlformats.org/officeDocument/2006/relationships/slide" Target="slide20.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23.xml"/><Relationship Id="rId3" Type="http://schemas.openxmlformats.org/officeDocument/2006/relationships/slide" Target="slide3.xml"/><Relationship Id="rId7" Type="http://schemas.openxmlformats.org/officeDocument/2006/relationships/slide" Target="slide11.xml"/><Relationship Id="rId12"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png"/><Relationship Id="rId11" Type="http://schemas.openxmlformats.org/officeDocument/2006/relationships/slide" Target="slide19.xml"/><Relationship Id="rId5" Type="http://schemas.openxmlformats.org/officeDocument/2006/relationships/slide" Target="slide7.xml"/><Relationship Id="rId10" Type="http://schemas.openxmlformats.org/officeDocument/2006/relationships/image" Target="../media/image4.png"/><Relationship Id="rId4" Type="http://schemas.openxmlformats.org/officeDocument/2006/relationships/image" Target="../media/image1.png"/><Relationship Id="rId9" Type="http://schemas.openxmlformats.org/officeDocument/2006/relationships/slide" Target="slide15.xml"/><Relationship Id="rId1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0.png"/><Relationship Id="rId2" Type="http://schemas.openxmlformats.org/officeDocument/2006/relationships/audio" Target="../media/media18.mp3"/><Relationship Id="rId1" Type="http://schemas.microsoft.com/office/2007/relationships/media" Target="../media/media18.mp3"/><Relationship Id="rId6" Type="http://schemas.openxmlformats.org/officeDocument/2006/relationships/slide" Target="slide2.xml"/><Relationship Id="rId5" Type="http://schemas.openxmlformats.org/officeDocument/2006/relationships/image" Target="../media/image31.jp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0.png"/><Relationship Id="rId2" Type="http://schemas.openxmlformats.org/officeDocument/2006/relationships/audio" Target="../media/media19.mp3"/><Relationship Id="rId1" Type="http://schemas.microsoft.com/office/2007/relationships/media" Target="../media/media19.mp3"/><Relationship Id="rId6" Type="http://schemas.openxmlformats.org/officeDocument/2006/relationships/slide" Target="slide2.xml"/><Relationship Id="rId5" Type="http://schemas.openxmlformats.org/officeDocument/2006/relationships/image" Target="../media/image32.jp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0.png"/><Relationship Id="rId2" Type="http://schemas.openxmlformats.org/officeDocument/2006/relationships/audio" Target="../media/media20.mp3"/><Relationship Id="rId1" Type="http://schemas.microsoft.com/office/2007/relationships/media" Target="../media/media20.mp3"/><Relationship Id="rId6" Type="http://schemas.openxmlformats.org/officeDocument/2006/relationships/slide" Target="slide2.xml"/><Relationship Id="rId5" Type="http://schemas.openxmlformats.org/officeDocument/2006/relationships/image" Target="../media/image33.jp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8" Type="http://schemas.openxmlformats.org/officeDocument/2006/relationships/slide" Target="slide24.xml"/><Relationship Id="rId3" Type="http://schemas.openxmlformats.org/officeDocument/2006/relationships/slideLayout" Target="../slideLayouts/slideLayout12.xml"/><Relationship Id="rId7" Type="http://schemas.openxmlformats.org/officeDocument/2006/relationships/image" Target="../media/image35.jpg"/><Relationship Id="rId2" Type="http://schemas.openxmlformats.org/officeDocument/2006/relationships/audio" Target="../media/media21.mp3"/><Relationship Id="rId1" Type="http://schemas.microsoft.com/office/2007/relationships/media" Target="../media/media21.mp3"/><Relationship Id="rId6" Type="http://schemas.openxmlformats.org/officeDocument/2006/relationships/image" Target="../media/image34.jpg"/><Relationship Id="rId11" Type="http://schemas.openxmlformats.org/officeDocument/2006/relationships/image" Target="../media/image10.png"/><Relationship Id="rId5" Type="http://schemas.openxmlformats.org/officeDocument/2006/relationships/image" Target="../media/image14.png"/><Relationship Id="rId10" Type="http://schemas.openxmlformats.org/officeDocument/2006/relationships/slide" Target="slide26.xml"/><Relationship Id="rId4" Type="http://schemas.openxmlformats.org/officeDocument/2006/relationships/notesSlide" Target="../notesSlides/notesSlide23.xml"/><Relationship Id="rId9" Type="http://schemas.openxmlformats.org/officeDocument/2006/relationships/slide" Target="slide25.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0.png"/><Relationship Id="rId2" Type="http://schemas.openxmlformats.org/officeDocument/2006/relationships/audio" Target="../media/media21.mp3"/><Relationship Id="rId1" Type="http://schemas.microsoft.com/office/2007/relationships/media" Target="../media/media21.mp3"/><Relationship Id="rId6" Type="http://schemas.openxmlformats.org/officeDocument/2006/relationships/slide" Target="slide2.xml"/><Relationship Id="rId5" Type="http://schemas.openxmlformats.org/officeDocument/2006/relationships/image" Target="../media/image36.jp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0.png"/><Relationship Id="rId2" Type="http://schemas.openxmlformats.org/officeDocument/2006/relationships/audio" Target="../media/media22.mp3"/><Relationship Id="rId1" Type="http://schemas.microsoft.com/office/2007/relationships/media" Target="../media/media22.mp3"/><Relationship Id="rId6" Type="http://schemas.openxmlformats.org/officeDocument/2006/relationships/slide" Target="slide2.xml"/><Relationship Id="rId5" Type="http://schemas.openxmlformats.org/officeDocument/2006/relationships/image" Target="../media/image37.jp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0.png"/><Relationship Id="rId2" Type="http://schemas.openxmlformats.org/officeDocument/2006/relationships/audio" Target="../media/media23.mp3"/><Relationship Id="rId1" Type="http://schemas.microsoft.com/office/2007/relationships/media" Target="../media/media23.mp3"/><Relationship Id="rId6" Type="http://schemas.openxmlformats.org/officeDocument/2006/relationships/slide" Target="slide2.xml"/><Relationship Id="rId5" Type="http://schemas.openxmlformats.org/officeDocument/2006/relationships/image" Target="../media/image38.jp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2" Type="http://schemas.openxmlformats.org/officeDocument/2006/relationships/notesSlide" Target="../notesSlides/notesSlide27.xml"/><Relationship Id="rId1" Type="http://schemas.openxmlformats.org/officeDocument/2006/relationships/slideLayout" Target="../slideLayouts/slideLayout13.xml"/><Relationship Id="rId6" Type="http://schemas.openxmlformats.org/officeDocument/2006/relationships/image" Target="../media/image40.png"/><Relationship Id="rId5" Type="http://schemas.openxmlformats.org/officeDocument/2006/relationships/hyperlink" Target="https://3drst.byu.edu/" TargetMode="Externa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Layout" Target="../slideLayouts/slideLayout2.xml"/><Relationship Id="rId7" Type="http://schemas.openxmlformats.org/officeDocument/2006/relationships/image" Target="../media/image9.jp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8.jpg"/><Relationship Id="rId11" Type="http://schemas.openxmlformats.org/officeDocument/2006/relationships/image" Target="../media/image10.png"/><Relationship Id="rId5" Type="http://schemas.openxmlformats.org/officeDocument/2006/relationships/image" Target="../media/image7.png"/><Relationship Id="rId10" Type="http://schemas.openxmlformats.org/officeDocument/2006/relationships/slide" Target="slide4.xml"/><Relationship Id="rId4" Type="http://schemas.openxmlformats.org/officeDocument/2006/relationships/notesSlide" Target="../notesSlides/notesSlide3.xml"/><Relationship Id="rId9" Type="http://schemas.openxmlformats.org/officeDocument/2006/relationships/slide" Target="slide6.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0.png"/><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slide" Target="slide2.xml"/><Relationship Id="rId5" Type="http://schemas.openxmlformats.org/officeDocument/2006/relationships/image" Target="../media/image11.jp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0.png"/><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slide" Target="slide2.xml"/><Relationship Id="rId5" Type="http://schemas.openxmlformats.org/officeDocument/2006/relationships/image" Target="../media/image12.jp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0.png"/><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slide" Target="slide2.xml"/><Relationship Id="rId5" Type="http://schemas.openxmlformats.org/officeDocument/2006/relationships/image" Target="../media/image13.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Layout" Target="../slideLayouts/slideLayout2.xml"/><Relationship Id="rId7" Type="http://schemas.openxmlformats.org/officeDocument/2006/relationships/image" Target="../media/image16.jpg"/><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image" Target="../media/image15.jpg"/><Relationship Id="rId11" Type="http://schemas.openxmlformats.org/officeDocument/2006/relationships/image" Target="../media/image10.png"/><Relationship Id="rId5" Type="http://schemas.openxmlformats.org/officeDocument/2006/relationships/image" Target="../media/image14.png"/><Relationship Id="rId10" Type="http://schemas.openxmlformats.org/officeDocument/2006/relationships/slide" Target="slide10.xml"/><Relationship Id="rId4" Type="http://schemas.openxmlformats.org/officeDocument/2006/relationships/notesSlide" Target="../notesSlides/notesSlide7.xml"/><Relationship Id="rId9" Type="http://schemas.openxmlformats.org/officeDocument/2006/relationships/slide" Target="slide9.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0.png"/><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slide" Target="slide2.xml"/><Relationship Id="rId5" Type="http://schemas.openxmlformats.org/officeDocument/2006/relationships/image" Target="../media/image17.jp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0.png"/><Relationship Id="rId2" Type="http://schemas.openxmlformats.org/officeDocument/2006/relationships/audio" Target="../media/media7.mp3"/><Relationship Id="rId1" Type="http://schemas.microsoft.com/office/2007/relationships/media" Target="../media/media7.mp3"/><Relationship Id="rId6" Type="http://schemas.openxmlformats.org/officeDocument/2006/relationships/slide" Target="slide2.xml"/><Relationship Id="rId5" Type="http://schemas.openxmlformats.org/officeDocument/2006/relationships/image" Target="../media/image18.jp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1"/>
          <p:cNvSpPr txBox="1">
            <a:spLocks noGrp="1"/>
          </p:cNvSpPr>
          <p:nvPr>
            <p:ph type="ctrTitle"/>
          </p:nvPr>
        </p:nvSpPr>
        <p:spPr>
          <a:xfrm>
            <a:off x="685800" y="1597820"/>
            <a:ext cx="7772400" cy="1102519"/>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1400"/>
              <a:buNone/>
            </a:pPr>
            <a:r>
              <a:rPr lang="en"/>
              <a:t>Mutations:</a:t>
            </a:r>
            <a:br>
              <a:rPr lang="en"/>
            </a:br>
            <a:r>
              <a:rPr lang="en"/>
              <a:t>Shake Them Dice and Roll 'Em!</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50"/>
        <p:cNvGrpSpPr/>
        <p:nvPr/>
      </p:nvGrpSpPr>
      <p:grpSpPr>
        <a:xfrm>
          <a:off x="0" y="0"/>
          <a:ext cx="0" cy="0"/>
          <a:chOff x="0" y="0"/>
          <a:chExt cx="0" cy="0"/>
        </a:xfrm>
      </p:grpSpPr>
      <p:sp>
        <p:nvSpPr>
          <p:cNvPr id="251" name="Google Shape;251;p10"/>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3300"/>
              <a:buFont typeface="Calibri"/>
              <a:buNone/>
            </a:pPr>
            <a:r>
              <a:rPr lang="en"/>
              <a:t>Quaking Aspen Mutation #3</a:t>
            </a:r>
            <a:endParaRPr/>
          </a:p>
        </p:txBody>
      </p:sp>
      <p:sp>
        <p:nvSpPr>
          <p:cNvPr id="252" name="Google Shape;252;p10"/>
          <p:cNvSpPr txBox="1"/>
          <p:nvPr/>
        </p:nvSpPr>
        <p:spPr>
          <a:xfrm>
            <a:off x="458145" y="972967"/>
            <a:ext cx="8227709" cy="484748"/>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The leaves of Quaking Aspen are small, round, and have flat stems, which make them tremble or "quake" even in the slightest breeze. The trembling leaves help reduce wind damage and let light reach lower leaves.</a:t>
            </a:r>
            <a:endParaRPr sz="1400" b="0" i="0" u="none" strike="noStrike" cap="none">
              <a:solidFill>
                <a:schemeClr val="dk1"/>
              </a:solidFill>
              <a:latin typeface="Calibri"/>
              <a:ea typeface="Calibri"/>
              <a:cs typeface="Calibri"/>
              <a:sym typeface="Calibri"/>
            </a:endParaRPr>
          </a:p>
        </p:txBody>
      </p:sp>
      <p:pic>
        <p:nvPicPr>
          <p:cNvPr id="253" name="Google Shape;253;p10" descr="A green leaf on a counter&#10;&#10;AI-generated content may be incorrect."/>
          <p:cNvPicPr preferRelativeResize="0"/>
          <p:nvPr/>
        </p:nvPicPr>
        <p:blipFill rotWithShape="1">
          <a:blip r:embed="rId5">
            <a:alphaModFix/>
          </a:blip>
          <a:srcRect l="3672" t="47095" r="6911" b="764"/>
          <a:stretch/>
        </p:blipFill>
        <p:spPr>
          <a:xfrm>
            <a:off x="3095428" y="1581343"/>
            <a:ext cx="2958650" cy="2436963"/>
          </a:xfrm>
          <a:prstGeom prst="rect">
            <a:avLst/>
          </a:prstGeom>
          <a:noFill/>
          <a:ln>
            <a:noFill/>
          </a:ln>
        </p:spPr>
      </p:pic>
      <p:sp>
        <p:nvSpPr>
          <p:cNvPr id="254" name="Google Shape;254;p10"/>
          <p:cNvSpPr/>
          <p:nvPr/>
        </p:nvSpPr>
        <p:spPr>
          <a:xfrm>
            <a:off x="1742621" y="4129200"/>
            <a:ext cx="5659664" cy="807925"/>
          </a:xfrm>
          <a:prstGeom prst="rect">
            <a:avLst/>
          </a:prstGeom>
          <a:solidFill>
            <a:schemeClr val="lt2"/>
          </a:solidFill>
          <a:ln w="25400" cap="flat" cmpd="sng">
            <a:solidFill>
              <a:srgbClr val="21364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Quaking Aspen has a mutation which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have rounded stems.</a:t>
            </a:r>
            <a:endParaRPr sz="2400" b="0" i="0" u="none" strike="noStrike" cap="none">
              <a:solidFill>
                <a:srgbClr val="000000"/>
              </a:solidFill>
              <a:latin typeface="Calibri"/>
              <a:ea typeface="Calibri"/>
              <a:cs typeface="Calibri"/>
              <a:sym typeface="Calibri"/>
            </a:endParaRPr>
          </a:p>
        </p:txBody>
      </p:sp>
      <p:sp>
        <p:nvSpPr>
          <p:cNvPr id="255" name="Google Shape;255;p10">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3" name="Aspen Mutation 3">
            <a:hlinkClick r:id="" action="ppaction://media"/>
            <a:extLst>
              <a:ext uri="{FF2B5EF4-FFF2-40B4-BE49-F238E27FC236}">
                <a16:creationId xmlns:a16="http://schemas.microsoft.com/office/drawing/2014/main" id="{AFE1ABD9-E7DC-D572-4056-1C1C4A6DDD0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400131" y="206375"/>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538CD5"/>
        </a:solidFill>
        <a:effectLst/>
      </p:bgPr>
    </p:bg>
    <p:spTree>
      <p:nvGrpSpPr>
        <p:cNvPr id="1" name="Shape 259"/>
        <p:cNvGrpSpPr/>
        <p:nvPr/>
      </p:nvGrpSpPr>
      <p:grpSpPr>
        <a:xfrm>
          <a:off x="0" y="0"/>
          <a:ext cx="0" cy="0"/>
          <a:chOff x="0" y="0"/>
          <a:chExt cx="0" cy="0"/>
        </a:xfrm>
      </p:grpSpPr>
      <p:pic>
        <p:nvPicPr>
          <p:cNvPr id="260" name="Google Shape;260;p11" descr="Dice Games Game · Free vector graphic on Pixabay"/>
          <p:cNvPicPr preferRelativeResize="0"/>
          <p:nvPr/>
        </p:nvPicPr>
        <p:blipFill rotWithShape="1">
          <a:blip r:embed="rId5">
            <a:alphaModFix/>
          </a:blip>
          <a:srcRect t="32708" r="-1250" b="31042"/>
          <a:stretch/>
        </p:blipFill>
        <p:spPr>
          <a:xfrm>
            <a:off x="342900" y="4514850"/>
            <a:ext cx="3286125" cy="628655"/>
          </a:xfrm>
          <a:prstGeom prst="rect">
            <a:avLst/>
          </a:prstGeom>
          <a:noFill/>
          <a:ln>
            <a:noFill/>
          </a:ln>
        </p:spPr>
      </p:pic>
      <p:sp>
        <p:nvSpPr>
          <p:cNvPr id="261" name="Google Shape;261;p11"/>
          <p:cNvSpPr txBox="1"/>
          <p:nvPr/>
        </p:nvSpPr>
        <p:spPr>
          <a:xfrm>
            <a:off x="4287149" y="893083"/>
            <a:ext cx="4569900" cy="3947204"/>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i="0" u="none" strike="noStrike" cap="none" dirty="0">
                <a:solidFill>
                  <a:srgbClr val="1B1B1B"/>
                </a:solidFill>
                <a:latin typeface="Calibri"/>
                <a:ea typeface="Calibri"/>
                <a:cs typeface="Calibri"/>
                <a:sym typeface="Calibri"/>
              </a:rPr>
              <a:t>Guppies are native to certain countries and islands in South America. </a:t>
            </a:r>
            <a:r>
              <a:rPr lang="en" sz="1400" b="0" i="0" u="none" strike="noStrike" cap="none" dirty="0">
                <a:solidFill>
                  <a:srgbClr val="1B1B1B"/>
                </a:solidFill>
                <a:latin typeface="Calibri"/>
                <a:ea typeface="Calibri"/>
                <a:cs typeface="Calibri"/>
                <a:sym typeface="Calibri"/>
              </a:rPr>
              <a:t>They live in either freshwater or brackish water, which refers to areas where salt and freshwater meet, but their habitats can range greatly. They tolerate water ranging from 64.4 to 82.4°F (18 to 28°C) and salinity of up to 150% seawater. They prefer the water to be slightly alkaline, with a pH of 7.0 to 8.0.</a:t>
            </a:r>
            <a:endParaRPr lang="en-US" sz="1400" b="0" i="0" u="none" strike="noStrike" cap="none" dirty="0">
              <a:solidFill>
                <a:schemeClr val="dk1"/>
              </a:solidFill>
              <a:latin typeface="Calibri"/>
              <a:ea typeface="Calibri"/>
              <a:cs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1B1B1B"/>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b="0" i="0" u="none" strike="noStrike" cap="none" dirty="0">
                <a:solidFill>
                  <a:srgbClr val="1B1B1B"/>
                </a:solidFill>
                <a:latin typeface="Calibri"/>
                <a:ea typeface="Calibri"/>
                <a:cs typeface="Calibri"/>
                <a:sym typeface="Calibri"/>
              </a:rPr>
              <a:t>Guppies don’t live very long in the wild, an average of two years. </a:t>
            </a:r>
            <a:endParaRPr b="0" i="0" u="none" strike="noStrike" cap="none" dirty="0">
              <a:solidFill>
                <a:srgbClr val="000000"/>
              </a:solidFill>
              <a:latin typeface="Calibri"/>
              <a:ea typeface="Calibri"/>
              <a:cs typeface="Calibri"/>
              <a:sym typeface="Calibri"/>
            </a:endParaRPr>
          </a:p>
          <a:p>
            <a:pPr>
              <a:buSzPts val="1400"/>
            </a:pPr>
            <a:endParaRPr lang="en" dirty="0">
              <a:solidFill>
                <a:srgbClr val="1B1B1B"/>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b="0" i="0" u="none" strike="noStrike" cap="none" dirty="0">
                <a:solidFill>
                  <a:srgbClr val="1B1B1B"/>
                </a:solidFill>
                <a:latin typeface="Calibri"/>
                <a:ea typeface="Calibri"/>
                <a:cs typeface="Calibri"/>
                <a:sym typeface="Calibri"/>
              </a:rPr>
              <a:t>They don’t lay eggs but instead give birth to live young after four to six weeks. Depending on the female guppy’s age and the number of predators around, her litter size can range from one to 100 offspring, but 20 to 40 is average. Female guppies can give birth two to three times a year, and they can continue to reproduce until they are 20 to 34 months old.</a:t>
            </a:r>
            <a:endParaRPr b="0" i="0" u="none" strike="noStrike" cap="none" dirty="0">
              <a:solidFill>
                <a:schemeClr val="dk1"/>
              </a:solidFill>
              <a:latin typeface="Calibri"/>
              <a:ea typeface="Calibri"/>
              <a:cs typeface="Calibri"/>
              <a:sym typeface="Calibri"/>
            </a:endParaRPr>
          </a:p>
        </p:txBody>
      </p:sp>
      <p:pic>
        <p:nvPicPr>
          <p:cNvPr id="262" name="Google Shape;262;p11" descr="Care Guide for Guppies – The Most ..."/>
          <p:cNvPicPr preferRelativeResize="0"/>
          <p:nvPr/>
        </p:nvPicPr>
        <p:blipFill rotWithShape="1">
          <a:blip r:embed="rId6">
            <a:alphaModFix/>
          </a:blip>
          <a:srcRect/>
          <a:stretch/>
        </p:blipFill>
        <p:spPr>
          <a:xfrm>
            <a:off x="249488" y="1290347"/>
            <a:ext cx="3783396" cy="2218017"/>
          </a:xfrm>
          <a:prstGeom prst="rect">
            <a:avLst/>
          </a:prstGeom>
          <a:noFill/>
          <a:ln>
            <a:noFill/>
          </a:ln>
        </p:spPr>
      </p:pic>
      <p:sp>
        <p:nvSpPr>
          <p:cNvPr id="263" name="Google Shape;263;p11"/>
          <p:cNvSpPr txBox="1"/>
          <p:nvPr/>
        </p:nvSpPr>
        <p:spPr>
          <a:xfrm>
            <a:off x="162187" y="243281"/>
            <a:ext cx="8711612" cy="577081"/>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 sz="3300" b="0" i="0" u="none" strike="noStrike" cap="none">
                <a:solidFill>
                  <a:schemeClr val="dk1"/>
                </a:solidFill>
                <a:latin typeface="Calibri"/>
                <a:ea typeface="Calibri"/>
                <a:cs typeface="Calibri"/>
                <a:sym typeface="Calibri"/>
              </a:rPr>
              <a:t>Guppy</a:t>
            </a:r>
            <a:endParaRPr sz="1100" b="0" i="0" u="none" strike="noStrike" cap="none">
              <a:solidFill>
                <a:srgbClr val="000000"/>
              </a:solidFill>
              <a:latin typeface="Arial"/>
              <a:ea typeface="Arial"/>
              <a:cs typeface="Arial"/>
              <a:sym typeface="Arial"/>
            </a:endParaRPr>
          </a:p>
        </p:txBody>
      </p:sp>
      <p:sp>
        <p:nvSpPr>
          <p:cNvPr id="264" name="Google Shape;264;p11">
            <a:hlinkClick r:id="rId7" action="ppaction://hlinksldjump"/>
          </p:cNvPr>
          <p:cNvSpPr/>
          <p:nvPr/>
        </p:nvSpPr>
        <p:spPr>
          <a:xfrm>
            <a:off x="345975"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65" name="Google Shape;265;p11">
            <a:hlinkClick r:id="rId8" action="ppaction://hlinksldjump"/>
          </p:cNvPr>
          <p:cNvSpPr/>
          <p:nvPr/>
        </p:nvSpPr>
        <p:spPr>
          <a:xfrm>
            <a:off x="919856"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66" name="Google Shape;266;p11">
            <a:hlinkClick r:id="rId9" action="ppaction://hlinksldjump"/>
          </p:cNvPr>
          <p:cNvSpPr/>
          <p:nvPr/>
        </p:nvSpPr>
        <p:spPr>
          <a:xfrm>
            <a:off x="1479450"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67" name="Google Shape;267;p11">
            <a:hlinkClick r:id="rId7" action="ppaction://hlinksldjump"/>
          </p:cNvPr>
          <p:cNvSpPr/>
          <p:nvPr/>
        </p:nvSpPr>
        <p:spPr>
          <a:xfrm>
            <a:off x="1989038"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68" name="Google Shape;268;p11">
            <a:hlinkClick r:id="rId8" action="ppaction://hlinksldjump"/>
          </p:cNvPr>
          <p:cNvSpPr/>
          <p:nvPr/>
        </p:nvSpPr>
        <p:spPr>
          <a:xfrm>
            <a:off x="2541488"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69" name="Google Shape;269;p11">
            <a:hlinkClick r:id="rId9" action="ppaction://hlinksldjump"/>
          </p:cNvPr>
          <p:cNvSpPr/>
          <p:nvPr/>
        </p:nvSpPr>
        <p:spPr>
          <a:xfrm>
            <a:off x="3122512"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pic>
        <p:nvPicPr>
          <p:cNvPr id="3" name="Guppy Intro">
            <a:hlinkClick r:id="" action="ppaction://media"/>
            <a:extLst>
              <a:ext uri="{FF2B5EF4-FFF2-40B4-BE49-F238E27FC236}">
                <a16:creationId xmlns:a16="http://schemas.microsoft.com/office/drawing/2014/main" id="{64A6234F-0E28-735F-9EEB-04F3A32BF3B7}"/>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6814344" y="163513"/>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538CD5"/>
        </a:solidFill>
        <a:effectLst/>
      </p:bgPr>
    </p:bg>
    <p:spTree>
      <p:nvGrpSpPr>
        <p:cNvPr id="1" name="Shape 273"/>
        <p:cNvGrpSpPr/>
        <p:nvPr/>
      </p:nvGrpSpPr>
      <p:grpSpPr>
        <a:xfrm>
          <a:off x="0" y="0"/>
          <a:ext cx="0" cy="0"/>
          <a:chOff x="0" y="0"/>
          <a:chExt cx="0" cy="0"/>
        </a:xfrm>
      </p:grpSpPr>
      <p:pic>
        <p:nvPicPr>
          <p:cNvPr id="274" name="Google Shape;274;p12" descr="10 Essential Facts About Guppies - A-Z ..."/>
          <p:cNvPicPr preferRelativeResize="0"/>
          <p:nvPr/>
        </p:nvPicPr>
        <p:blipFill rotWithShape="1">
          <a:blip r:embed="rId5">
            <a:alphaModFix/>
          </a:blip>
          <a:srcRect/>
          <a:stretch/>
        </p:blipFill>
        <p:spPr>
          <a:xfrm>
            <a:off x="2727277" y="1795716"/>
            <a:ext cx="3642392" cy="1908356"/>
          </a:xfrm>
          <a:prstGeom prst="rect">
            <a:avLst/>
          </a:prstGeom>
          <a:noFill/>
          <a:ln>
            <a:noFill/>
          </a:ln>
        </p:spPr>
      </p:pic>
      <p:sp>
        <p:nvSpPr>
          <p:cNvPr id="275" name="Google Shape;275;p12"/>
          <p:cNvSpPr txBox="1"/>
          <p:nvPr/>
        </p:nvSpPr>
        <p:spPr>
          <a:xfrm>
            <a:off x="331771" y="901209"/>
            <a:ext cx="8487902" cy="969497"/>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Guppies can be many different colors, including green, orange, black, white, and yellow.</a:t>
            </a:r>
            <a:endParaRPr sz="11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Male guppies are smaller than female guppies, but males are much more colorful to attract the females.</a:t>
            </a:r>
            <a:endParaRPr sz="14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76" name="Google Shape;276;p12"/>
          <p:cNvSpPr txBox="1"/>
          <p:nvPr/>
        </p:nvSpPr>
        <p:spPr>
          <a:xfrm>
            <a:off x="2073634" y="3844006"/>
            <a:ext cx="4995357" cy="807914"/>
          </a:xfrm>
          <a:prstGeom prst="rect">
            <a:avLst/>
          </a:prstGeom>
          <a:solidFill>
            <a:srgbClr val="8CB3E3"/>
          </a:solidFill>
          <a:ln w="28575" cap="flat" cmpd="sng">
            <a:solidFill>
              <a:srgbClr val="002060"/>
            </a:solidFill>
            <a:prstDash val="solid"/>
            <a:round/>
            <a:headEnd type="none" w="sm" len="sm"/>
            <a:tailEnd type="none" w="sm" len="sm"/>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guppy has a mutation that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be blue</a:t>
            </a:r>
            <a:r>
              <a:rPr lang="en" sz="2400" b="1" i="1" u="none" strike="noStrike" cap="none">
                <a:solidFill>
                  <a:srgbClr val="C00000"/>
                </a:solidFill>
                <a:latin typeface="Calibri"/>
                <a:ea typeface="Calibri"/>
                <a:cs typeface="Calibri"/>
                <a:sym typeface="Calibri"/>
              </a:rPr>
              <a:t> </a:t>
            </a:r>
            <a:r>
              <a:rPr lang="en" sz="2400" b="1" i="0" u="none" strike="noStrike" cap="none">
                <a:solidFill>
                  <a:srgbClr val="C00000"/>
                </a:solidFill>
                <a:latin typeface="Calibri"/>
                <a:ea typeface="Calibri"/>
                <a:cs typeface="Calibri"/>
                <a:sym typeface="Calibri"/>
              </a:rPr>
              <a:t>in color.</a:t>
            </a:r>
            <a:endParaRPr sz="1400" b="0" i="0" u="none" strike="noStrike" cap="none">
              <a:solidFill>
                <a:srgbClr val="C00000"/>
              </a:solidFill>
              <a:latin typeface="Calibri"/>
              <a:ea typeface="Calibri"/>
              <a:cs typeface="Calibri"/>
              <a:sym typeface="Calibri"/>
            </a:endParaRPr>
          </a:p>
        </p:txBody>
      </p:sp>
      <p:sp>
        <p:nvSpPr>
          <p:cNvPr id="277" name="Google Shape;277;p12"/>
          <p:cNvSpPr txBox="1"/>
          <p:nvPr/>
        </p:nvSpPr>
        <p:spPr>
          <a:xfrm>
            <a:off x="1921161" y="250053"/>
            <a:ext cx="5303513" cy="577081"/>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 sz="3300" b="0" i="0" u="none" strike="noStrike" cap="none">
                <a:solidFill>
                  <a:schemeClr val="dk1"/>
                </a:solidFill>
                <a:latin typeface="Calibri"/>
                <a:ea typeface="Calibri"/>
                <a:cs typeface="Calibri"/>
                <a:sym typeface="Calibri"/>
              </a:rPr>
              <a:t>Guppy Mutation #1</a:t>
            </a:r>
            <a:endParaRPr sz="1400" b="0" i="0" u="none" strike="noStrike" cap="none">
              <a:solidFill>
                <a:schemeClr val="dk1"/>
              </a:solidFill>
              <a:latin typeface="Calibri"/>
              <a:ea typeface="Calibri"/>
              <a:cs typeface="Calibri"/>
              <a:sym typeface="Calibri"/>
            </a:endParaRPr>
          </a:p>
        </p:txBody>
      </p:sp>
      <p:sp>
        <p:nvSpPr>
          <p:cNvPr id="278" name="Google Shape;278;p12">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3" name="Guppy Mutation 1">
            <a:hlinkClick r:id="" action="ppaction://media"/>
            <a:extLst>
              <a:ext uri="{FF2B5EF4-FFF2-40B4-BE49-F238E27FC236}">
                <a16:creationId xmlns:a16="http://schemas.microsoft.com/office/drawing/2014/main" id="{F3E22510-F06D-9F9E-631E-16DF8EBC6A58}"/>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6707188" y="170656"/>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538CD5"/>
        </a:solidFill>
        <a:effectLst/>
      </p:bgPr>
    </p:bg>
    <p:spTree>
      <p:nvGrpSpPr>
        <p:cNvPr id="1" name="Shape 282"/>
        <p:cNvGrpSpPr/>
        <p:nvPr/>
      </p:nvGrpSpPr>
      <p:grpSpPr>
        <a:xfrm>
          <a:off x="0" y="0"/>
          <a:ext cx="0" cy="0"/>
          <a:chOff x="0" y="0"/>
          <a:chExt cx="0" cy="0"/>
        </a:xfrm>
      </p:grpSpPr>
      <p:sp>
        <p:nvSpPr>
          <p:cNvPr id="283" name="Google Shape;283;p13"/>
          <p:cNvSpPr txBox="1"/>
          <p:nvPr/>
        </p:nvSpPr>
        <p:spPr>
          <a:xfrm>
            <a:off x="2609816" y="362264"/>
            <a:ext cx="3927465" cy="577051"/>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 sz="3300" b="0" i="0" u="none" strike="noStrike" cap="none">
                <a:solidFill>
                  <a:schemeClr val="dk1"/>
                </a:solidFill>
                <a:latin typeface="Calibri"/>
                <a:ea typeface="Calibri"/>
                <a:cs typeface="Calibri"/>
                <a:sym typeface="Calibri"/>
              </a:rPr>
              <a:t>Guppy Mutation #2</a:t>
            </a:r>
            <a:endParaRPr sz="1400" b="0" i="0" u="none" strike="noStrike" cap="none">
              <a:solidFill>
                <a:schemeClr val="dk1"/>
              </a:solidFill>
              <a:latin typeface="Calibri"/>
              <a:ea typeface="Calibri"/>
              <a:cs typeface="Calibri"/>
              <a:sym typeface="Calibri"/>
            </a:endParaRPr>
          </a:p>
        </p:txBody>
      </p:sp>
      <p:sp>
        <p:nvSpPr>
          <p:cNvPr id="284" name="Google Shape;284;p13"/>
          <p:cNvSpPr txBox="1"/>
          <p:nvPr/>
        </p:nvSpPr>
        <p:spPr>
          <a:xfrm>
            <a:off x="222488" y="934530"/>
            <a:ext cx="8616700" cy="1177245"/>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Guppies can have bright tails and patterns that help them find friends and sometimes stay safe from danger. </a:t>
            </a:r>
            <a:endParaRPr sz="11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Male guppies sometimes have long tails that help them attract mates, </a:t>
            </a:r>
            <a:endParaRPr sz="11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but these long tails can make it harder for them to swim quickly.</a:t>
            </a:r>
            <a:endParaRPr sz="14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85" name="Google Shape;285;p13"/>
          <p:cNvSpPr txBox="1"/>
          <p:nvPr/>
        </p:nvSpPr>
        <p:spPr>
          <a:xfrm>
            <a:off x="2279617" y="4187070"/>
            <a:ext cx="4500871" cy="807914"/>
          </a:xfrm>
          <a:prstGeom prst="rect">
            <a:avLst/>
          </a:prstGeom>
          <a:solidFill>
            <a:srgbClr val="8CB3E3"/>
          </a:solidFill>
          <a:ln w="28575" cap="flat" cmpd="sng">
            <a:solidFill>
              <a:srgbClr val="002060"/>
            </a:solidFill>
            <a:prstDash val="solid"/>
            <a:round/>
            <a:headEnd type="none" w="sm" len="sm"/>
            <a:tailEnd type="none" w="sm" len="sm"/>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guppy has a mutation that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have a smaller tail.</a:t>
            </a:r>
            <a:endParaRPr sz="1400" b="0" i="0" u="none" strike="noStrike" cap="none">
              <a:solidFill>
                <a:srgbClr val="C00000"/>
              </a:solidFill>
              <a:latin typeface="Calibri"/>
              <a:ea typeface="Calibri"/>
              <a:cs typeface="Calibri"/>
              <a:sym typeface="Calibri"/>
            </a:endParaRPr>
          </a:p>
        </p:txBody>
      </p:sp>
      <p:pic>
        <p:nvPicPr>
          <p:cNvPr id="286" name="Google Shape;286;p13" descr="Red Tail Female Guppy | Real Aquatics"/>
          <p:cNvPicPr preferRelativeResize="0"/>
          <p:nvPr/>
        </p:nvPicPr>
        <p:blipFill rotWithShape="1">
          <a:blip r:embed="rId5">
            <a:alphaModFix/>
          </a:blip>
          <a:srcRect/>
          <a:stretch/>
        </p:blipFill>
        <p:spPr>
          <a:xfrm>
            <a:off x="3013060" y="1957167"/>
            <a:ext cx="3031793" cy="2046804"/>
          </a:xfrm>
          <a:prstGeom prst="rect">
            <a:avLst/>
          </a:prstGeom>
          <a:noFill/>
          <a:ln>
            <a:noFill/>
          </a:ln>
        </p:spPr>
      </p:pic>
      <p:sp>
        <p:nvSpPr>
          <p:cNvPr id="287" name="Google Shape;287;p13">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3" name="Guppy Mutation 2">
            <a:hlinkClick r:id="" action="ppaction://media"/>
            <a:extLst>
              <a:ext uri="{FF2B5EF4-FFF2-40B4-BE49-F238E27FC236}">
                <a16:creationId xmlns:a16="http://schemas.microsoft.com/office/drawing/2014/main" id="{9E924382-AE90-7E50-E477-F587EB3B291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6921500" y="206375"/>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538CD5"/>
        </a:solidFill>
        <a:effectLst/>
      </p:bgPr>
    </p:bg>
    <p:spTree>
      <p:nvGrpSpPr>
        <p:cNvPr id="1" name="Shape 291"/>
        <p:cNvGrpSpPr/>
        <p:nvPr/>
      </p:nvGrpSpPr>
      <p:grpSpPr>
        <a:xfrm>
          <a:off x="0" y="0"/>
          <a:ext cx="0" cy="0"/>
          <a:chOff x="0" y="0"/>
          <a:chExt cx="0" cy="0"/>
        </a:xfrm>
      </p:grpSpPr>
      <p:sp>
        <p:nvSpPr>
          <p:cNvPr id="292" name="Google Shape;292;p14"/>
          <p:cNvSpPr txBox="1"/>
          <p:nvPr/>
        </p:nvSpPr>
        <p:spPr>
          <a:xfrm>
            <a:off x="2766979" y="459029"/>
            <a:ext cx="3598852" cy="577051"/>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 sz="3300" b="0" i="0" u="none" strike="noStrike" cap="none">
                <a:solidFill>
                  <a:schemeClr val="dk1"/>
                </a:solidFill>
                <a:latin typeface="Calibri"/>
                <a:ea typeface="Calibri"/>
                <a:cs typeface="Calibri"/>
                <a:sym typeface="Calibri"/>
              </a:rPr>
              <a:t>Guppy Mutation #3</a:t>
            </a:r>
            <a:endParaRPr sz="1400" b="0" i="0" u="none" strike="noStrike" cap="none">
              <a:solidFill>
                <a:schemeClr val="dk1"/>
              </a:solidFill>
              <a:latin typeface="Calibri"/>
              <a:ea typeface="Calibri"/>
              <a:cs typeface="Calibri"/>
              <a:sym typeface="Calibri"/>
            </a:endParaRPr>
          </a:p>
        </p:txBody>
      </p:sp>
      <p:sp>
        <p:nvSpPr>
          <p:cNvPr id="293" name="Google Shape;293;p14"/>
          <p:cNvSpPr txBox="1"/>
          <p:nvPr/>
        </p:nvSpPr>
        <p:spPr>
          <a:xfrm>
            <a:off x="1946735" y="4117591"/>
            <a:ext cx="5257803" cy="807883"/>
          </a:xfrm>
          <a:prstGeom prst="rect">
            <a:avLst/>
          </a:prstGeom>
          <a:solidFill>
            <a:srgbClr val="8CB3E3"/>
          </a:solidFill>
          <a:ln w="28575" cap="flat" cmpd="sng">
            <a:solidFill>
              <a:schemeClr val="dk1"/>
            </a:solidFill>
            <a:prstDash val="solid"/>
            <a:round/>
            <a:headEnd type="none" w="sm" len="sm"/>
            <a:tailEnd type="none" w="sm" len="sm"/>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guppy has a mutation that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the guppy to have a bent spine.</a:t>
            </a:r>
            <a:endParaRPr sz="1100" b="0" i="0" u="none" strike="noStrike" cap="none">
              <a:solidFill>
                <a:srgbClr val="000000"/>
              </a:solidFill>
              <a:latin typeface="Arial"/>
              <a:ea typeface="Arial"/>
              <a:cs typeface="Arial"/>
              <a:sym typeface="Arial"/>
            </a:endParaRPr>
          </a:p>
        </p:txBody>
      </p:sp>
      <p:pic>
        <p:nvPicPr>
          <p:cNvPr id="294" name="Google Shape;294;p14" descr="Bent backs | Page 2 | WaFishBox"/>
          <p:cNvPicPr preferRelativeResize="0"/>
          <p:nvPr/>
        </p:nvPicPr>
        <p:blipFill rotWithShape="1">
          <a:blip r:embed="rId5">
            <a:alphaModFix/>
          </a:blip>
          <a:srcRect/>
          <a:stretch/>
        </p:blipFill>
        <p:spPr>
          <a:xfrm>
            <a:off x="2970444" y="1412642"/>
            <a:ext cx="3218203" cy="2316598"/>
          </a:xfrm>
          <a:prstGeom prst="rect">
            <a:avLst/>
          </a:prstGeom>
          <a:noFill/>
          <a:ln>
            <a:noFill/>
          </a:ln>
        </p:spPr>
      </p:pic>
      <p:sp>
        <p:nvSpPr>
          <p:cNvPr id="295" name="Google Shape;295;p14">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3" name="Guppy Mutation 3">
            <a:hlinkClick r:id="" action="ppaction://media"/>
            <a:extLst>
              <a:ext uri="{FF2B5EF4-FFF2-40B4-BE49-F238E27FC236}">
                <a16:creationId xmlns:a16="http://schemas.microsoft.com/office/drawing/2014/main" id="{BA8A9819-4345-9E9E-0F40-92476F5BEEC6}"/>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6735763" y="384969"/>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938953"/>
        </a:solidFill>
        <a:effectLst/>
      </p:bgPr>
    </p:bg>
    <p:spTree>
      <p:nvGrpSpPr>
        <p:cNvPr id="1" name="Shape 299"/>
        <p:cNvGrpSpPr/>
        <p:nvPr/>
      </p:nvGrpSpPr>
      <p:grpSpPr>
        <a:xfrm>
          <a:off x="0" y="0"/>
          <a:ext cx="0" cy="0"/>
          <a:chOff x="0" y="0"/>
          <a:chExt cx="0" cy="0"/>
        </a:xfrm>
      </p:grpSpPr>
      <p:pic>
        <p:nvPicPr>
          <p:cNvPr id="300" name="Google Shape;300;p15" descr="Dice Games Game · Free vector graphic on Pixabay"/>
          <p:cNvPicPr preferRelativeResize="0"/>
          <p:nvPr/>
        </p:nvPicPr>
        <p:blipFill rotWithShape="1">
          <a:blip r:embed="rId5">
            <a:alphaModFix/>
          </a:blip>
          <a:srcRect t="32708" r="-1250" b="31042"/>
          <a:stretch/>
        </p:blipFill>
        <p:spPr>
          <a:xfrm>
            <a:off x="342900" y="4529137"/>
            <a:ext cx="3371850" cy="614368"/>
          </a:xfrm>
          <a:prstGeom prst="rect">
            <a:avLst/>
          </a:prstGeom>
          <a:noFill/>
          <a:ln>
            <a:noFill/>
          </a:ln>
        </p:spPr>
      </p:pic>
      <p:pic>
        <p:nvPicPr>
          <p:cNvPr id="301" name="Google Shape;301;p15" descr="Brown Bear - Wildlife Images"/>
          <p:cNvPicPr preferRelativeResize="0"/>
          <p:nvPr/>
        </p:nvPicPr>
        <p:blipFill rotWithShape="1">
          <a:blip r:embed="rId6">
            <a:alphaModFix/>
          </a:blip>
          <a:srcRect t="5457" r="-197" b="327"/>
          <a:stretch/>
        </p:blipFill>
        <p:spPr>
          <a:xfrm>
            <a:off x="416286" y="955372"/>
            <a:ext cx="3639010" cy="3450916"/>
          </a:xfrm>
          <a:prstGeom prst="rect">
            <a:avLst/>
          </a:prstGeom>
          <a:noFill/>
          <a:ln>
            <a:noFill/>
          </a:ln>
        </p:spPr>
      </p:pic>
      <p:sp>
        <p:nvSpPr>
          <p:cNvPr id="302" name="Google Shape;302;p15"/>
          <p:cNvSpPr txBox="1"/>
          <p:nvPr/>
        </p:nvSpPr>
        <p:spPr>
          <a:xfrm>
            <a:off x="4172430" y="534277"/>
            <a:ext cx="2241700" cy="577081"/>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 sz="3300" b="0" i="0" u="none" strike="noStrike" cap="none">
                <a:solidFill>
                  <a:schemeClr val="dk1"/>
                </a:solidFill>
                <a:latin typeface="Calibri"/>
                <a:ea typeface="Calibri"/>
                <a:cs typeface="Calibri"/>
                <a:sym typeface="Calibri"/>
              </a:rPr>
              <a:t>Brown Bear</a:t>
            </a:r>
            <a:endParaRPr sz="1400" b="0" i="0" u="none" strike="noStrike" cap="none">
              <a:solidFill>
                <a:schemeClr val="dk1"/>
              </a:solidFill>
              <a:latin typeface="Calibri"/>
              <a:ea typeface="Calibri"/>
              <a:cs typeface="Calibri"/>
              <a:sym typeface="Calibri"/>
            </a:endParaRPr>
          </a:p>
        </p:txBody>
      </p:sp>
      <p:sp>
        <p:nvSpPr>
          <p:cNvPr id="303" name="Google Shape;303;p15"/>
          <p:cNvSpPr txBox="1"/>
          <p:nvPr/>
        </p:nvSpPr>
        <p:spPr>
          <a:xfrm>
            <a:off x="4255529" y="1251873"/>
            <a:ext cx="4460517" cy="2769989"/>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Brown bears are large mammals that can be found in various habitats. They are known for their powerful build and thick fur, which helps them stay warm in cold climates. Brown bears can weigh between 300 to 1,500 pounds and stand about 5 to 8 feet tall when on their hind legs. </a:t>
            </a:r>
            <a:endParaRPr sz="14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These incredible animals are omnivores, meaning they eat both plants and animals, with a diet that includes berries, fish, and small mammals. During the summer and fall, brown bears eat a lot to prepare for hibernation, a period when they sleep for several months during winter. They are also known for their excellent sense of smell, which helps them find food from miles away. </a:t>
            </a:r>
            <a:endParaRPr sz="1400" b="0" i="0" u="none" strike="noStrike" cap="none">
              <a:solidFill>
                <a:schemeClr val="dk1"/>
              </a:solidFill>
              <a:latin typeface="Calibri"/>
              <a:ea typeface="Calibri"/>
              <a:cs typeface="Calibri"/>
              <a:sym typeface="Calibri"/>
            </a:endParaRPr>
          </a:p>
        </p:txBody>
      </p:sp>
      <p:sp>
        <p:nvSpPr>
          <p:cNvPr id="304" name="Google Shape;304;p15">
            <a:hlinkClick r:id="rId7" action="ppaction://hlinksldjump"/>
          </p:cNvPr>
          <p:cNvSpPr/>
          <p:nvPr/>
        </p:nvSpPr>
        <p:spPr>
          <a:xfrm>
            <a:off x="345975"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05" name="Google Shape;305;p15">
            <a:hlinkClick r:id="rId8" action="ppaction://hlinksldjump"/>
          </p:cNvPr>
          <p:cNvSpPr/>
          <p:nvPr/>
        </p:nvSpPr>
        <p:spPr>
          <a:xfrm>
            <a:off x="919856"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06" name="Google Shape;306;p15">
            <a:hlinkClick r:id="rId9" action="ppaction://hlinksldjump"/>
          </p:cNvPr>
          <p:cNvSpPr/>
          <p:nvPr/>
        </p:nvSpPr>
        <p:spPr>
          <a:xfrm>
            <a:off x="1522312"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07" name="Google Shape;307;p15">
            <a:hlinkClick r:id="rId7" action="ppaction://hlinksldjump"/>
          </p:cNvPr>
          <p:cNvSpPr/>
          <p:nvPr/>
        </p:nvSpPr>
        <p:spPr>
          <a:xfrm>
            <a:off x="2031900"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08" name="Google Shape;308;p15">
            <a:hlinkClick r:id="rId8" action="ppaction://hlinksldjump"/>
          </p:cNvPr>
          <p:cNvSpPr/>
          <p:nvPr/>
        </p:nvSpPr>
        <p:spPr>
          <a:xfrm>
            <a:off x="2541488"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09" name="Google Shape;309;p15">
            <a:hlinkClick r:id="rId9" action="ppaction://hlinksldjump"/>
          </p:cNvPr>
          <p:cNvSpPr/>
          <p:nvPr/>
        </p:nvSpPr>
        <p:spPr>
          <a:xfrm>
            <a:off x="3129656"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pic>
        <p:nvPicPr>
          <p:cNvPr id="3" name="Bear Intro">
            <a:hlinkClick r:id="" action="ppaction://media"/>
            <a:extLst>
              <a:ext uri="{FF2B5EF4-FFF2-40B4-BE49-F238E27FC236}">
                <a16:creationId xmlns:a16="http://schemas.microsoft.com/office/drawing/2014/main" id="{30C4C18A-6EF9-2305-E4EA-FC72027A7424}"/>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6800056" y="456406"/>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938953"/>
        </a:solidFill>
        <a:effectLst/>
      </p:bgPr>
    </p:bg>
    <p:spTree>
      <p:nvGrpSpPr>
        <p:cNvPr id="1" name="Shape 313"/>
        <p:cNvGrpSpPr/>
        <p:nvPr/>
      </p:nvGrpSpPr>
      <p:grpSpPr>
        <a:xfrm>
          <a:off x="0" y="0"/>
          <a:ext cx="0" cy="0"/>
          <a:chOff x="0" y="0"/>
          <a:chExt cx="0" cy="0"/>
        </a:xfrm>
      </p:grpSpPr>
      <p:pic>
        <p:nvPicPr>
          <p:cNvPr id="314" name="Google Shape;314;p16" descr="This shaggy-looking bear, the Mazaalai, is a subspecies of brown bear that  lives in the harsh Gobi Desert in Mongolia. The Gobi bear has extra thick  underfur &amp; guard hair for insolation"/>
          <p:cNvPicPr preferRelativeResize="0"/>
          <p:nvPr/>
        </p:nvPicPr>
        <p:blipFill rotWithShape="1">
          <a:blip r:embed="rId5">
            <a:alphaModFix/>
          </a:blip>
          <a:srcRect l="790" t="12966" r="393" b="-452"/>
          <a:stretch/>
        </p:blipFill>
        <p:spPr>
          <a:xfrm>
            <a:off x="2963291" y="1833907"/>
            <a:ext cx="2942250" cy="2266500"/>
          </a:xfrm>
          <a:prstGeom prst="rect">
            <a:avLst/>
          </a:prstGeom>
          <a:noFill/>
          <a:ln>
            <a:noFill/>
          </a:ln>
        </p:spPr>
      </p:pic>
      <p:sp>
        <p:nvSpPr>
          <p:cNvPr id="315" name="Google Shape;315;p16"/>
          <p:cNvSpPr txBox="1"/>
          <p:nvPr/>
        </p:nvSpPr>
        <p:spPr>
          <a:xfrm>
            <a:off x="2105798" y="333902"/>
            <a:ext cx="4620409" cy="577051"/>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 sz="3300" b="0" i="0" u="none" strike="noStrike" cap="none">
                <a:solidFill>
                  <a:schemeClr val="dk1"/>
                </a:solidFill>
                <a:latin typeface="Calibri"/>
                <a:ea typeface="Calibri"/>
                <a:cs typeface="Calibri"/>
                <a:sym typeface="Calibri"/>
              </a:rPr>
              <a:t>Brown Bear Mutation #1</a:t>
            </a:r>
            <a:endParaRPr sz="1400" b="0" i="0" u="none" strike="noStrike" cap="none">
              <a:solidFill>
                <a:schemeClr val="dk1"/>
              </a:solidFill>
              <a:latin typeface="Calibri"/>
              <a:ea typeface="Calibri"/>
              <a:cs typeface="Calibri"/>
              <a:sym typeface="Calibri"/>
            </a:endParaRPr>
          </a:p>
        </p:txBody>
      </p:sp>
      <p:sp>
        <p:nvSpPr>
          <p:cNvPr id="316" name="Google Shape;316;p16"/>
          <p:cNvSpPr txBox="1"/>
          <p:nvPr/>
        </p:nvSpPr>
        <p:spPr>
          <a:xfrm>
            <a:off x="175701" y="843313"/>
            <a:ext cx="8514600" cy="11466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dirty="0">
                <a:solidFill>
                  <a:schemeClr val="dk1"/>
                </a:solidFill>
                <a:latin typeface="Calibri"/>
                <a:ea typeface="Calibri"/>
                <a:cs typeface="Calibri"/>
                <a:sym typeface="Calibri"/>
              </a:rPr>
              <a:t>Brown bear fur is not only warm, protecting them from the cold weather, but it also serves other important purposes. In the summer, the bear’s fur helps keep them cool by reflecting sunlight. The color of their fur can vary from light brown to dark chocolate, which helps them blend into their surroundings, making it harder for predators to spot them. Additionally, the fur is water-resistant, which helps the bears stay dry when they swim or encounter rainy weather</a:t>
            </a:r>
            <a:r>
              <a:rPr lang="en" dirty="0">
                <a:solidFill>
                  <a:schemeClr val="dk1"/>
                </a:solidFill>
                <a:latin typeface="Calibri"/>
                <a:ea typeface="Calibri"/>
                <a:cs typeface="Calibri"/>
                <a:sym typeface="Calibri"/>
              </a:rPr>
              <a:t>.</a:t>
            </a:r>
            <a:endParaRPr sz="1400" b="0" i="0" u="none" strike="noStrike" cap="none" dirty="0">
              <a:solidFill>
                <a:schemeClr val="dk1"/>
              </a:solidFill>
              <a:latin typeface="Calibri"/>
              <a:ea typeface="Calibri"/>
              <a:cs typeface="Calibri"/>
              <a:sym typeface="Calibri"/>
            </a:endParaRPr>
          </a:p>
        </p:txBody>
      </p:sp>
      <p:sp>
        <p:nvSpPr>
          <p:cNvPr id="317" name="Google Shape;317;p16"/>
          <p:cNvSpPr txBox="1"/>
          <p:nvPr/>
        </p:nvSpPr>
        <p:spPr>
          <a:xfrm>
            <a:off x="1786361" y="4182262"/>
            <a:ext cx="5637789" cy="802225"/>
          </a:xfrm>
          <a:prstGeom prst="rect">
            <a:avLst/>
          </a:prstGeom>
          <a:solidFill>
            <a:srgbClr val="C4BD97"/>
          </a:solidFill>
          <a:ln w="28575" cap="flat" cmpd="sng">
            <a:solidFill>
              <a:srgbClr val="494429"/>
            </a:solidFill>
            <a:prstDash val="solid"/>
            <a:round/>
            <a:headEnd type="none" w="sm" len="sm"/>
            <a:tailEnd type="none" w="sm" len="sm"/>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brown bear has a mutation that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have extra thick fur.</a:t>
            </a:r>
            <a:endParaRPr sz="1400" b="0" i="0" u="none" strike="noStrike" cap="none">
              <a:solidFill>
                <a:srgbClr val="C00000"/>
              </a:solidFill>
              <a:latin typeface="Calibri"/>
              <a:ea typeface="Calibri"/>
              <a:cs typeface="Calibri"/>
              <a:sym typeface="Calibri"/>
            </a:endParaRPr>
          </a:p>
        </p:txBody>
      </p:sp>
      <p:sp>
        <p:nvSpPr>
          <p:cNvPr id="318" name="Google Shape;318;p16">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3" name="Bear Mutation 1">
            <a:hlinkClick r:id="" action="ppaction://media"/>
            <a:extLst>
              <a:ext uri="{FF2B5EF4-FFF2-40B4-BE49-F238E27FC236}">
                <a16:creationId xmlns:a16="http://schemas.microsoft.com/office/drawing/2014/main" id="{85FB2C6F-2BD7-5703-9829-293BE70CDB6D}"/>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171531" y="113506"/>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938953"/>
        </a:solidFill>
        <a:effectLst/>
      </p:bgPr>
    </p:bg>
    <p:spTree>
      <p:nvGrpSpPr>
        <p:cNvPr id="1" name="Shape 322"/>
        <p:cNvGrpSpPr/>
        <p:nvPr/>
      </p:nvGrpSpPr>
      <p:grpSpPr>
        <a:xfrm>
          <a:off x="0" y="0"/>
          <a:ext cx="0" cy="0"/>
          <a:chOff x="0" y="0"/>
          <a:chExt cx="0" cy="0"/>
        </a:xfrm>
      </p:grpSpPr>
      <p:sp>
        <p:nvSpPr>
          <p:cNvPr id="323" name="Google Shape;323;p17"/>
          <p:cNvSpPr txBox="1"/>
          <p:nvPr/>
        </p:nvSpPr>
        <p:spPr>
          <a:xfrm>
            <a:off x="2127230" y="269608"/>
            <a:ext cx="4548971" cy="577051"/>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 sz="3300" b="0" i="0" u="none" strike="noStrike" cap="none">
                <a:solidFill>
                  <a:schemeClr val="dk1"/>
                </a:solidFill>
                <a:latin typeface="Calibri"/>
                <a:ea typeface="Calibri"/>
                <a:cs typeface="Calibri"/>
                <a:sym typeface="Calibri"/>
              </a:rPr>
              <a:t>Brown Bear Mutation #2</a:t>
            </a:r>
            <a:endParaRPr sz="1400" b="0" i="0" u="none" strike="noStrike" cap="none">
              <a:solidFill>
                <a:schemeClr val="dk1"/>
              </a:solidFill>
              <a:latin typeface="Calibri"/>
              <a:ea typeface="Calibri"/>
              <a:cs typeface="Calibri"/>
              <a:sym typeface="Calibri"/>
            </a:endParaRPr>
          </a:p>
        </p:txBody>
      </p:sp>
      <p:pic>
        <p:nvPicPr>
          <p:cNvPr id="324" name="Google Shape;324;p17" descr="What Should You Do When the Bear Is Cinnamon? - The New York ..."/>
          <p:cNvPicPr preferRelativeResize="0"/>
          <p:nvPr/>
        </p:nvPicPr>
        <p:blipFill rotWithShape="1">
          <a:blip r:embed="rId5">
            <a:alphaModFix/>
          </a:blip>
          <a:srcRect l="17638" t="11629" r="8587" b="14046"/>
          <a:stretch/>
        </p:blipFill>
        <p:spPr>
          <a:xfrm>
            <a:off x="3421856" y="1636552"/>
            <a:ext cx="2300293" cy="2358922"/>
          </a:xfrm>
          <a:prstGeom prst="rect">
            <a:avLst/>
          </a:prstGeom>
          <a:noFill/>
          <a:ln>
            <a:noFill/>
          </a:ln>
        </p:spPr>
      </p:pic>
      <p:sp>
        <p:nvSpPr>
          <p:cNvPr id="325" name="Google Shape;325;p17"/>
          <p:cNvSpPr txBox="1"/>
          <p:nvPr/>
        </p:nvSpPr>
        <p:spPr>
          <a:xfrm>
            <a:off x="1027932" y="4116006"/>
            <a:ext cx="7013668" cy="807883"/>
          </a:xfrm>
          <a:prstGeom prst="rect">
            <a:avLst/>
          </a:prstGeom>
          <a:solidFill>
            <a:srgbClr val="C4BD97"/>
          </a:solidFill>
          <a:ln w="28575" cap="flat" cmpd="sng">
            <a:solidFill>
              <a:srgbClr val="494429"/>
            </a:solidFill>
            <a:prstDash val="solid"/>
            <a:round/>
            <a:headEnd type="none" w="sm" len="sm"/>
            <a:tailEnd type="none" w="sm" len="sm"/>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brown bear has a mutation that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a decrease in the number of mitochondria in its cells. </a:t>
            </a:r>
            <a:endParaRPr sz="1400" b="0" i="0" u="none" strike="noStrike" cap="none">
              <a:solidFill>
                <a:srgbClr val="C00000"/>
              </a:solidFill>
              <a:latin typeface="Calibri"/>
              <a:ea typeface="Calibri"/>
              <a:cs typeface="Calibri"/>
              <a:sym typeface="Calibri"/>
            </a:endParaRPr>
          </a:p>
        </p:txBody>
      </p:sp>
      <p:sp>
        <p:nvSpPr>
          <p:cNvPr id="326" name="Google Shape;326;p17"/>
          <p:cNvSpPr txBox="1"/>
          <p:nvPr/>
        </p:nvSpPr>
        <p:spPr>
          <a:xfrm>
            <a:off x="399226" y="846072"/>
            <a:ext cx="8350955" cy="692498"/>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Mitochondria are often called the "powerhouses" of animal cells because they play a crucial role in producing energy. They convert the food we eat into a form of energy called ATP, which stands for adenosine triphosphate. This energy is essential for the cells to perform various functions, such as moving, growing, and repairing themselves. </a:t>
            </a:r>
            <a:endParaRPr sz="1100" b="0" i="0" u="none" strike="noStrike" cap="none">
              <a:solidFill>
                <a:srgbClr val="000000"/>
              </a:solidFill>
              <a:latin typeface="Arial"/>
              <a:ea typeface="Arial"/>
              <a:cs typeface="Arial"/>
              <a:sym typeface="Arial"/>
            </a:endParaRPr>
          </a:p>
        </p:txBody>
      </p:sp>
      <p:sp>
        <p:nvSpPr>
          <p:cNvPr id="327" name="Google Shape;327;p17">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3" name="Bear Mutation 2">
            <a:hlinkClick r:id="" action="ppaction://media"/>
            <a:extLst>
              <a:ext uri="{FF2B5EF4-FFF2-40B4-BE49-F238E27FC236}">
                <a16:creationId xmlns:a16="http://schemas.microsoft.com/office/drawing/2014/main" id="{F0C3FC0D-B71E-DCCA-799C-003FA8212EFA}"/>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085806" y="120651"/>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938953"/>
        </a:solidFill>
        <a:effectLst/>
      </p:bgPr>
    </p:bg>
    <p:spTree>
      <p:nvGrpSpPr>
        <p:cNvPr id="1" name="Shape 331"/>
        <p:cNvGrpSpPr/>
        <p:nvPr/>
      </p:nvGrpSpPr>
      <p:grpSpPr>
        <a:xfrm>
          <a:off x="0" y="0"/>
          <a:ext cx="0" cy="0"/>
          <a:chOff x="0" y="0"/>
          <a:chExt cx="0" cy="0"/>
        </a:xfrm>
      </p:grpSpPr>
      <p:pic>
        <p:nvPicPr>
          <p:cNvPr id="332" name="Google Shape;332;p18" descr="Beachcombing bear. This female... - Kodiak Island Expeditions | Facebook"/>
          <p:cNvPicPr preferRelativeResize="0"/>
          <p:nvPr/>
        </p:nvPicPr>
        <p:blipFill rotWithShape="1">
          <a:blip r:embed="rId5">
            <a:alphaModFix/>
          </a:blip>
          <a:srcRect l="5977" t="7835" r="6622" b="2618"/>
          <a:stretch/>
        </p:blipFill>
        <p:spPr>
          <a:xfrm>
            <a:off x="3363425" y="1442338"/>
            <a:ext cx="2421502" cy="2411004"/>
          </a:xfrm>
          <a:prstGeom prst="rect">
            <a:avLst/>
          </a:prstGeom>
          <a:noFill/>
          <a:ln>
            <a:noFill/>
          </a:ln>
        </p:spPr>
      </p:pic>
      <p:sp>
        <p:nvSpPr>
          <p:cNvPr id="333" name="Google Shape;333;p18"/>
          <p:cNvSpPr txBox="1"/>
          <p:nvPr/>
        </p:nvSpPr>
        <p:spPr>
          <a:xfrm>
            <a:off x="2292212" y="289826"/>
            <a:ext cx="4441813" cy="577051"/>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 sz="3300" b="0" i="0" u="none" strike="noStrike" cap="none">
                <a:solidFill>
                  <a:schemeClr val="dk1"/>
                </a:solidFill>
                <a:latin typeface="Calibri"/>
                <a:ea typeface="Calibri"/>
                <a:cs typeface="Calibri"/>
                <a:sym typeface="Calibri"/>
              </a:rPr>
              <a:t>Brown Bear Mutation #3</a:t>
            </a:r>
            <a:endParaRPr sz="1400" b="0" i="0" u="none" strike="noStrike" cap="none">
              <a:solidFill>
                <a:schemeClr val="dk1"/>
              </a:solidFill>
              <a:latin typeface="Calibri"/>
              <a:ea typeface="Calibri"/>
              <a:cs typeface="Calibri"/>
              <a:sym typeface="Calibri"/>
            </a:endParaRPr>
          </a:p>
        </p:txBody>
      </p:sp>
      <p:sp>
        <p:nvSpPr>
          <p:cNvPr id="334" name="Google Shape;334;p18"/>
          <p:cNvSpPr txBox="1"/>
          <p:nvPr/>
        </p:nvSpPr>
        <p:spPr>
          <a:xfrm>
            <a:off x="1227956" y="863641"/>
            <a:ext cx="6687248" cy="484748"/>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A brown bear's characteristic color helps it to blend in with wooded environments and not draw attention as it moves about.</a:t>
            </a:r>
            <a:endParaRPr sz="1100" b="0" i="0" u="none" strike="noStrike" cap="none">
              <a:solidFill>
                <a:srgbClr val="000000"/>
              </a:solidFill>
              <a:latin typeface="Arial"/>
              <a:ea typeface="Arial"/>
              <a:cs typeface="Arial"/>
              <a:sym typeface="Arial"/>
            </a:endParaRPr>
          </a:p>
        </p:txBody>
      </p:sp>
      <p:sp>
        <p:nvSpPr>
          <p:cNvPr id="335" name="Google Shape;335;p18"/>
          <p:cNvSpPr txBox="1"/>
          <p:nvPr/>
        </p:nvSpPr>
        <p:spPr>
          <a:xfrm>
            <a:off x="1478528" y="4035673"/>
            <a:ext cx="6192946" cy="869438"/>
          </a:xfrm>
          <a:prstGeom prst="rect">
            <a:avLst/>
          </a:prstGeom>
          <a:solidFill>
            <a:srgbClr val="C4BD97"/>
          </a:solidFill>
          <a:ln w="28575" cap="flat" cmpd="sng">
            <a:solidFill>
              <a:srgbClr val="494429"/>
            </a:solidFill>
            <a:prstDash val="solid"/>
            <a:round/>
            <a:headEnd type="none" w="sm" len="sm"/>
            <a:tailEnd type="none" w="sm" len="sm"/>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None/>
            </a:pPr>
            <a:r>
              <a:rPr lang="en" sz="2600" b="1" i="0" u="none" strike="noStrike" cap="none">
                <a:solidFill>
                  <a:srgbClr val="C00000"/>
                </a:solidFill>
                <a:latin typeface="Calibri"/>
                <a:ea typeface="Calibri"/>
                <a:cs typeface="Calibri"/>
                <a:sym typeface="Calibri"/>
              </a:rPr>
              <a:t>A new brown bear has a mutation that </a:t>
            </a:r>
            <a:r>
              <a:rPr lang="en" sz="2600" b="1" i="0" u="sng" strike="noStrike" cap="none">
                <a:solidFill>
                  <a:srgbClr val="C00000"/>
                </a:solidFill>
                <a:latin typeface="Calibri"/>
                <a:ea typeface="Calibri"/>
                <a:cs typeface="Calibri"/>
                <a:sym typeface="Calibri"/>
              </a:rPr>
              <a:t>causes</a:t>
            </a:r>
            <a:r>
              <a:rPr lang="en" sz="2600" b="1" i="0" u="none" strike="noStrike" cap="none">
                <a:solidFill>
                  <a:srgbClr val="C00000"/>
                </a:solidFill>
                <a:latin typeface="Calibri"/>
                <a:ea typeface="Calibri"/>
                <a:cs typeface="Calibri"/>
                <a:sym typeface="Calibri"/>
              </a:rPr>
              <a:t> its fur to be a lighter brown color. </a:t>
            </a:r>
            <a:endParaRPr sz="2600" b="0" i="0" u="none" strike="noStrike" cap="none">
              <a:solidFill>
                <a:srgbClr val="C00000"/>
              </a:solidFill>
              <a:latin typeface="Calibri"/>
              <a:ea typeface="Calibri"/>
              <a:cs typeface="Calibri"/>
              <a:sym typeface="Calibri"/>
            </a:endParaRPr>
          </a:p>
        </p:txBody>
      </p:sp>
      <p:sp>
        <p:nvSpPr>
          <p:cNvPr id="336" name="Google Shape;336;p18">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3" name="Bear Mutation 3">
            <a:hlinkClick r:id="" action="ppaction://media"/>
            <a:extLst>
              <a:ext uri="{FF2B5EF4-FFF2-40B4-BE49-F238E27FC236}">
                <a16:creationId xmlns:a16="http://schemas.microsoft.com/office/drawing/2014/main" id="{3562BB1D-99FA-78F5-A8C1-231DA74B2B0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100094" y="134938"/>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Shape 340"/>
        <p:cNvGrpSpPr/>
        <p:nvPr/>
      </p:nvGrpSpPr>
      <p:grpSpPr>
        <a:xfrm>
          <a:off x="0" y="0"/>
          <a:ext cx="0" cy="0"/>
          <a:chOff x="0" y="0"/>
          <a:chExt cx="0" cy="0"/>
        </a:xfrm>
      </p:grpSpPr>
      <p:pic>
        <p:nvPicPr>
          <p:cNvPr id="341" name="Google Shape;341;p19" descr="Can anyone tell me what kind of frog this is? : r/frogs"/>
          <p:cNvPicPr preferRelativeResize="0"/>
          <p:nvPr/>
        </p:nvPicPr>
        <p:blipFill rotWithShape="1">
          <a:blip r:embed="rId5">
            <a:alphaModFix/>
          </a:blip>
          <a:srcRect/>
          <a:stretch/>
        </p:blipFill>
        <p:spPr>
          <a:xfrm>
            <a:off x="507206" y="2814791"/>
            <a:ext cx="2321718" cy="1907073"/>
          </a:xfrm>
          <a:prstGeom prst="rect">
            <a:avLst/>
          </a:prstGeom>
          <a:noFill/>
          <a:ln>
            <a:noFill/>
          </a:ln>
        </p:spPr>
      </p:pic>
      <p:pic>
        <p:nvPicPr>
          <p:cNvPr id="342" name="Google Shape;342;p19" descr="Dice Games Game · Free vector graphic on Pixabay"/>
          <p:cNvPicPr preferRelativeResize="0"/>
          <p:nvPr/>
        </p:nvPicPr>
        <p:blipFill rotWithShape="1">
          <a:blip r:embed="rId6">
            <a:alphaModFix/>
          </a:blip>
          <a:srcRect t="32708" r="-1250" b="31042"/>
          <a:stretch/>
        </p:blipFill>
        <p:spPr>
          <a:xfrm>
            <a:off x="342900" y="4529137"/>
            <a:ext cx="3378993" cy="614368"/>
          </a:xfrm>
          <a:prstGeom prst="rect">
            <a:avLst/>
          </a:prstGeom>
          <a:noFill/>
          <a:ln>
            <a:noFill/>
          </a:ln>
        </p:spPr>
      </p:pic>
      <p:sp>
        <p:nvSpPr>
          <p:cNvPr id="343" name="Google Shape;343;p19"/>
          <p:cNvSpPr txBox="1">
            <a:spLocks noGrp="1"/>
          </p:cNvSpPr>
          <p:nvPr>
            <p:ph type="title"/>
          </p:nvPr>
        </p:nvSpPr>
        <p:spPr>
          <a:xfrm>
            <a:off x="3094435" y="371475"/>
            <a:ext cx="2949178" cy="585788"/>
          </a:xfrm>
          <a:prstGeom prst="rect">
            <a:avLst/>
          </a:prstGeom>
          <a:noFill/>
          <a:ln>
            <a:noFill/>
          </a:ln>
        </p:spPr>
        <p:txBody>
          <a:bodyPr spcFirstLastPara="1" wrap="square" lIns="68575" tIns="34275" rIns="68575" bIns="34275" anchor="b"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 sz="3300">
                <a:latin typeface="Calibri"/>
                <a:ea typeface="Calibri"/>
                <a:cs typeface="Calibri"/>
                <a:sym typeface="Calibri"/>
              </a:rPr>
              <a:t>Poison Dart Frog</a:t>
            </a:r>
            <a:endParaRPr/>
          </a:p>
        </p:txBody>
      </p:sp>
      <p:pic>
        <p:nvPicPr>
          <p:cNvPr id="344" name="Google Shape;344;p19" descr="Oophaga - Wikipedia"/>
          <p:cNvPicPr preferRelativeResize="0">
            <a:picLocks noGrp="1"/>
          </p:cNvPicPr>
          <p:nvPr>
            <p:ph type="pic" idx="2"/>
          </p:nvPr>
        </p:nvPicPr>
        <p:blipFill rotWithShape="1">
          <a:blip r:embed="rId7">
            <a:alphaModFix/>
          </a:blip>
          <a:srcRect t="14987" b="14987"/>
          <a:stretch/>
        </p:blipFill>
        <p:spPr>
          <a:xfrm>
            <a:off x="504825" y="664371"/>
            <a:ext cx="2014537" cy="1907381"/>
          </a:xfrm>
          <a:prstGeom prst="rect">
            <a:avLst/>
          </a:prstGeom>
          <a:noFill/>
          <a:ln>
            <a:noFill/>
          </a:ln>
        </p:spPr>
      </p:pic>
      <p:sp>
        <p:nvSpPr>
          <p:cNvPr id="345" name="Google Shape;345;p19"/>
          <p:cNvSpPr txBox="1">
            <a:spLocks noGrp="1"/>
          </p:cNvSpPr>
          <p:nvPr>
            <p:ph type="body" idx="1"/>
          </p:nvPr>
        </p:nvSpPr>
        <p:spPr>
          <a:xfrm>
            <a:off x="3094435" y="1042988"/>
            <a:ext cx="5435203" cy="2858691"/>
          </a:xfrm>
          <a:prstGeom prst="rect">
            <a:avLst/>
          </a:prstGeom>
          <a:noFill/>
          <a:ln>
            <a:noFill/>
          </a:ln>
        </p:spPr>
        <p:txBody>
          <a:bodyPr spcFirstLastPara="1" wrap="square" lIns="68575" tIns="34275" rIns="68575" bIns="34275" anchor="t" anchorCtr="0">
            <a:normAutofit/>
          </a:bodyPr>
          <a:lstStyle/>
          <a:p>
            <a:pPr marL="0" lvl="0" indent="0" algn="l" rtl="0">
              <a:lnSpc>
                <a:spcPct val="90000"/>
              </a:lnSpc>
              <a:spcBef>
                <a:spcPts val="0"/>
              </a:spcBef>
              <a:spcAft>
                <a:spcPts val="0"/>
              </a:spcAft>
              <a:buClr>
                <a:schemeClr val="dk1"/>
              </a:buClr>
              <a:buSzPts val="1400"/>
              <a:buNone/>
            </a:pPr>
            <a:r>
              <a:rPr lang="en" sz="1400"/>
              <a:t>The </a:t>
            </a:r>
            <a:r>
              <a:rPr lang="en" sz="1400" b="1"/>
              <a:t>poison dart frog</a:t>
            </a:r>
            <a:r>
              <a:rPr lang="en" sz="1400"/>
              <a:t> is a small but highly toxic amphibian found in the rainforests of Central and South America. These frogs are famous for their bright colors, which serve as a warning to predators that they are poisonous. Their skin contains powerful toxins that can paralyze or even kill animals that try to eat them. Poison dart frogs get their toxins from the insects they eat, and some species raised in captivity without their natural diet are not poisonous. These frogs are excellent jumpers and have sticky toe pads that help them climb plants and trees in their humid environments. </a:t>
            </a:r>
            <a:endParaRPr/>
          </a:p>
          <a:p>
            <a:pPr marL="0" lvl="0" indent="0" algn="l" rtl="0">
              <a:lnSpc>
                <a:spcPct val="90000"/>
              </a:lnSpc>
              <a:spcBef>
                <a:spcPts val="600"/>
              </a:spcBef>
              <a:spcAft>
                <a:spcPts val="0"/>
              </a:spcAft>
              <a:buClr>
                <a:schemeClr val="dk1"/>
              </a:buClr>
              <a:buSzPts val="1000"/>
              <a:buNone/>
            </a:pPr>
            <a:endParaRPr sz="1000"/>
          </a:p>
        </p:txBody>
      </p:sp>
      <p:pic>
        <p:nvPicPr>
          <p:cNvPr id="346" name="Google Shape;346;p19" descr="Habitat-Range | Poison Dart Frogs"/>
          <p:cNvPicPr preferRelativeResize="0"/>
          <p:nvPr/>
        </p:nvPicPr>
        <p:blipFill rotWithShape="1">
          <a:blip r:embed="rId8">
            <a:alphaModFix/>
          </a:blip>
          <a:srcRect/>
          <a:stretch/>
        </p:blipFill>
        <p:spPr>
          <a:xfrm>
            <a:off x="5107781" y="2818210"/>
            <a:ext cx="3028950" cy="1921669"/>
          </a:xfrm>
          <a:prstGeom prst="rect">
            <a:avLst/>
          </a:prstGeom>
          <a:noFill/>
          <a:ln>
            <a:noFill/>
          </a:ln>
        </p:spPr>
      </p:pic>
      <p:sp>
        <p:nvSpPr>
          <p:cNvPr id="347" name="Google Shape;347;p19">
            <a:hlinkClick r:id="rId9" action="ppaction://hlinksldjump"/>
          </p:cNvPr>
          <p:cNvSpPr/>
          <p:nvPr/>
        </p:nvSpPr>
        <p:spPr>
          <a:xfrm>
            <a:off x="345975"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48" name="Google Shape;348;p19">
            <a:hlinkClick r:id="rId10" action="ppaction://hlinksldjump"/>
          </p:cNvPr>
          <p:cNvSpPr/>
          <p:nvPr/>
        </p:nvSpPr>
        <p:spPr>
          <a:xfrm>
            <a:off x="919856"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49" name="Google Shape;349;p19">
            <a:hlinkClick r:id="rId11" action="ppaction://hlinksldjump"/>
          </p:cNvPr>
          <p:cNvSpPr/>
          <p:nvPr/>
        </p:nvSpPr>
        <p:spPr>
          <a:xfrm>
            <a:off x="1429444"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50" name="Google Shape;350;p19">
            <a:hlinkClick r:id="rId9" action="ppaction://hlinksldjump"/>
          </p:cNvPr>
          <p:cNvSpPr/>
          <p:nvPr/>
        </p:nvSpPr>
        <p:spPr>
          <a:xfrm>
            <a:off x="2031900"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51" name="Google Shape;351;p19">
            <a:hlinkClick r:id="rId10" action="ppaction://hlinksldjump"/>
          </p:cNvPr>
          <p:cNvSpPr/>
          <p:nvPr/>
        </p:nvSpPr>
        <p:spPr>
          <a:xfrm>
            <a:off x="2584350"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52" name="Google Shape;352;p19">
            <a:hlinkClick r:id="rId11" action="ppaction://hlinksldjump"/>
          </p:cNvPr>
          <p:cNvSpPr/>
          <p:nvPr/>
        </p:nvSpPr>
        <p:spPr>
          <a:xfrm>
            <a:off x="3215381"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pic>
        <p:nvPicPr>
          <p:cNvPr id="4" name="Frog Intro">
            <a:hlinkClick r:id="" action="ppaction://media"/>
            <a:extLst>
              <a:ext uri="{FF2B5EF4-FFF2-40B4-BE49-F238E27FC236}">
                <a16:creationId xmlns:a16="http://schemas.microsoft.com/office/drawing/2014/main" id="{98256E86-C484-B734-EAA3-02B69C7536E5}"/>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7407275" y="299244"/>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pic>
        <p:nvPicPr>
          <p:cNvPr id="165" name="Google Shape;165;p2" descr="File:Dice-1.svg - Wikimedia Commons">
            <a:hlinkClick r:id="rId3" action="ppaction://hlinksldjump"/>
          </p:cNvPr>
          <p:cNvPicPr preferRelativeResize="0"/>
          <p:nvPr/>
        </p:nvPicPr>
        <p:blipFill rotWithShape="1">
          <a:blip r:embed="rId4">
            <a:alphaModFix/>
          </a:blip>
          <a:srcRect/>
          <a:stretch/>
        </p:blipFill>
        <p:spPr>
          <a:xfrm>
            <a:off x="912625" y="675237"/>
            <a:ext cx="1819551" cy="1819551"/>
          </a:xfrm>
          <a:prstGeom prst="rect">
            <a:avLst/>
          </a:prstGeom>
          <a:noFill/>
          <a:ln>
            <a:noFill/>
          </a:ln>
        </p:spPr>
      </p:pic>
      <p:pic>
        <p:nvPicPr>
          <p:cNvPr id="166" name="Google Shape;166;p2" descr="File:Dice-2.svg - Wikipedia">
            <a:hlinkClick r:id="rId5" action="ppaction://hlinksldjump"/>
          </p:cNvPr>
          <p:cNvPicPr preferRelativeResize="0"/>
          <p:nvPr/>
        </p:nvPicPr>
        <p:blipFill rotWithShape="1">
          <a:blip r:embed="rId6">
            <a:alphaModFix/>
          </a:blip>
          <a:srcRect/>
          <a:stretch/>
        </p:blipFill>
        <p:spPr>
          <a:xfrm>
            <a:off x="3662237" y="630525"/>
            <a:ext cx="1819534" cy="1819534"/>
          </a:xfrm>
          <a:prstGeom prst="rect">
            <a:avLst/>
          </a:prstGeom>
          <a:noFill/>
          <a:ln>
            <a:noFill/>
          </a:ln>
        </p:spPr>
      </p:pic>
      <p:pic>
        <p:nvPicPr>
          <p:cNvPr id="167" name="Google Shape;167;p2" descr="File:Dice-3.svg - Wikipedia">
            <a:hlinkClick r:id="rId7" action="ppaction://hlinksldjump"/>
          </p:cNvPr>
          <p:cNvPicPr preferRelativeResize="0"/>
          <p:nvPr/>
        </p:nvPicPr>
        <p:blipFill rotWithShape="1">
          <a:blip r:embed="rId8">
            <a:alphaModFix/>
          </a:blip>
          <a:srcRect/>
          <a:stretch/>
        </p:blipFill>
        <p:spPr>
          <a:xfrm flipH="1">
            <a:off x="6411826" y="609888"/>
            <a:ext cx="1819549" cy="1819550"/>
          </a:xfrm>
          <a:prstGeom prst="rect">
            <a:avLst/>
          </a:prstGeom>
          <a:noFill/>
          <a:ln>
            <a:noFill/>
          </a:ln>
        </p:spPr>
      </p:pic>
      <p:pic>
        <p:nvPicPr>
          <p:cNvPr id="168" name="Google Shape;168;p2" descr="File:Dice-4.svg - Wikipedia">
            <a:hlinkClick r:id="rId9" action="ppaction://hlinksldjump"/>
          </p:cNvPr>
          <p:cNvPicPr preferRelativeResize="0"/>
          <p:nvPr/>
        </p:nvPicPr>
        <p:blipFill rotWithShape="1">
          <a:blip r:embed="rId10">
            <a:alphaModFix/>
          </a:blip>
          <a:srcRect/>
          <a:stretch/>
        </p:blipFill>
        <p:spPr>
          <a:xfrm>
            <a:off x="955525" y="2714062"/>
            <a:ext cx="1819549" cy="1819549"/>
          </a:xfrm>
          <a:prstGeom prst="rect">
            <a:avLst/>
          </a:prstGeom>
          <a:noFill/>
          <a:ln>
            <a:noFill/>
          </a:ln>
        </p:spPr>
      </p:pic>
      <p:pic>
        <p:nvPicPr>
          <p:cNvPr id="169" name="Google Shape;169;p2" descr="File:Dice-5.svg - Wikipedia">
            <a:hlinkClick r:id="rId11" action="ppaction://hlinksldjump"/>
          </p:cNvPr>
          <p:cNvPicPr preferRelativeResize="0"/>
          <p:nvPr/>
        </p:nvPicPr>
        <p:blipFill rotWithShape="1">
          <a:blip r:embed="rId12">
            <a:alphaModFix/>
          </a:blip>
          <a:srcRect/>
          <a:stretch/>
        </p:blipFill>
        <p:spPr>
          <a:xfrm>
            <a:off x="3657575" y="2714063"/>
            <a:ext cx="1819551" cy="1819551"/>
          </a:xfrm>
          <a:prstGeom prst="rect">
            <a:avLst/>
          </a:prstGeom>
          <a:noFill/>
          <a:ln>
            <a:noFill/>
          </a:ln>
        </p:spPr>
      </p:pic>
      <p:pic>
        <p:nvPicPr>
          <p:cNvPr id="170" name="Google Shape;170;p2" descr="File:Dice-6.svg - Wikipedia">
            <a:hlinkClick r:id="rId13" action="ppaction://hlinksldjump"/>
          </p:cNvPr>
          <p:cNvPicPr preferRelativeResize="0"/>
          <p:nvPr/>
        </p:nvPicPr>
        <p:blipFill rotWithShape="1">
          <a:blip r:embed="rId14">
            <a:alphaModFix/>
          </a:blip>
          <a:srcRect/>
          <a:stretch/>
        </p:blipFill>
        <p:spPr>
          <a:xfrm>
            <a:off x="6411825" y="2714062"/>
            <a:ext cx="1819551" cy="1819551"/>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Shape 356"/>
        <p:cNvGrpSpPr/>
        <p:nvPr/>
      </p:nvGrpSpPr>
      <p:grpSpPr>
        <a:xfrm>
          <a:off x="0" y="0"/>
          <a:ext cx="0" cy="0"/>
          <a:chOff x="0" y="0"/>
          <a:chExt cx="0" cy="0"/>
        </a:xfrm>
      </p:grpSpPr>
      <p:sp>
        <p:nvSpPr>
          <p:cNvPr id="357" name="Google Shape;357;p20"/>
          <p:cNvSpPr txBox="1">
            <a:spLocks noGrp="1"/>
          </p:cNvSpPr>
          <p:nvPr>
            <p:ph type="title"/>
          </p:nvPr>
        </p:nvSpPr>
        <p:spPr>
          <a:xfrm>
            <a:off x="2100264" y="204788"/>
            <a:ext cx="5001418" cy="600075"/>
          </a:xfrm>
          <a:prstGeom prst="rect">
            <a:avLst/>
          </a:prstGeom>
          <a:noFill/>
          <a:ln>
            <a:noFill/>
          </a:ln>
        </p:spPr>
        <p:txBody>
          <a:bodyPr spcFirstLastPara="1" wrap="square" lIns="68575" tIns="34275" rIns="68575" bIns="34275" anchor="b" anchorCtr="0">
            <a:normAutofit fontScale="90000"/>
          </a:bodyPr>
          <a:lstStyle/>
          <a:p>
            <a:pPr marL="0" lvl="0" indent="0" algn="ctr" rtl="0">
              <a:lnSpc>
                <a:spcPct val="100000"/>
              </a:lnSpc>
              <a:spcBef>
                <a:spcPts val="0"/>
              </a:spcBef>
              <a:spcAft>
                <a:spcPts val="0"/>
              </a:spcAft>
              <a:buClr>
                <a:schemeClr val="dk1"/>
              </a:buClr>
              <a:buSzPct val="100000"/>
              <a:buFont typeface="Calibri"/>
              <a:buNone/>
            </a:pPr>
            <a:r>
              <a:rPr lang="en" sz="3300" b="0"/>
              <a:t>Poison Dart Frog Mutation #1</a:t>
            </a:r>
            <a:endParaRPr/>
          </a:p>
        </p:txBody>
      </p:sp>
      <p:pic>
        <p:nvPicPr>
          <p:cNvPr id="358" name="Google Shape;358;p20" descr="Do Not Touch This Frog When You See Them! #animals #animalplanet #anim... |  TikTok"/>
          <p:cNvPicPr preferRelativeResize="0">
            <a:picLocks noGrp="1"/>
          </p:cNvPicPr>
          <p:nvPr>
            <p:ph type="body" idx="1"/>
          </p:nvPr>
        </p:nvPicPr>
        <p:blipFill rotWithShape="1">
          <a:blip r:embed="rId5">
            <a:alphaModFix/>
          </a:blip>
          <a:srcRect l="727" t="19223" r="-726" b="11487"/>
          <a:stretch/>
        </p:blipFill>
        <p:spPr>
          <a:xfrm>
            <a:off x="3620032" y="1680191"/>
            <a:ext cx="1966162" cy="2423200"/>
          </a:xfrm>
          <a:prstGeom prst="rect">
            <a:avLst/>
          </a:prstGeom>
          <a:noFill/>
          <a:ln>
            <a:noFill/>
          </a:ln>
        </p:spPr>
      </p:pic>
      <p:sp>
        <p:nvSpPr>
          <p:cNvPr id="359" name="Google Shape;359;p20"/>
          <p:cNvSpPr txBox="1">
            <a:spLocks noGrp="1"/>
          </p:cNvSpPr>
          <p:nvPr>
            <p:ph type="body" idx="2"/>
          </p:nvPr>
        </p:nvSpPr>
        <p:spPr>
          <a:xfrm>
            <a:off x="528638" y="897732"/>
            <a:ext cx="7766051" cy="903685"/>
          </a:xfrm>
          <a:prstGeom prst="rect">
            <a:avLst/>
          </a:prstGeom>
          <a:noFill/>
          <a:ln>
            <a:noFill/>
          </a:ln>
        </p:spPr>
        <p:txBody>
          <a:bodyPr spcFirstLastPara="1" wrap="square" lIns="68575" tIns="34275" rIns="68575" bIns="34275" anchor="t" anchorCtr="0">
            <a:normAutofit/>
          </a:bodyPr>
          <a:lstStyle/>
          <a:p>
            <a:pPr marL="0" lvl="0" indent="0" algn="l" rtl="0">
              <a:lnSpc>
                <a:spcPct val="100000"/>
              </a:lnSpc>
              <a:spcBef>
                <a:spcPts val="0"/>
              </a:spcBef>
              <a:spcAft>
                <a:spcPts val="0"/>
              </a:spcAft>
              <a:buClr>
                <a:schemeClr val="dk1"/>
              </a:buClr>
              <a:buSzPts val="1400"/>
              <a:buNone/>
            </a:pPr>
            <a:r>
              <a:rPr lang="en" sz="1400"/>
              <a:t>Poison dart frogs use vocalizations to communicate with other frogs, especially during mating. Males produce trilling or chirping calls to attract females and establish territory. Each species has a unique call, allowing them to recognize their own kind in the dense rainforest environment.</a:t>
            </a:r>
            <a:endParaRPr sz="1400"/>
          </a:p>
        </p:txBody>
      </p:sp>
      <p:sp>
        <p:nvSpPr>
          <p:cNvPr id="360" name="Google Shape;360;p20"/>
          <p:cNvSpPr/>
          <p:nvPr/>
        </p:nvSpPr>
        <p:spPr>
          <a:xfrm>
            <a:off x="2013958" y="4231297"/>
            <a:ext cx="5177309" cy="797807"/>
          </a:xfrm>
          <a:prstGeom prst="rect">
            <a:avLst/>
          </a:prstGeom>
          <a:solidFill>
            <a:srgbClr val="92D050"/>
          </a:solidFill>
          <a:ln w="25400" cap="flat" cmpd="sng">
            <a:solidFill>
              <a:srgbClr val="4F6128"/>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frog has a mutation that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have a deeper mating call.</a:t>
            </a:r>
            <a:endParaRPr sz="1100" b="1" i="0" u="none" strike="noStrike" cap="none">
              <a:solidFill>
                <a:srgbClr val="000000"/>
              </a:solidFill>
              <a:latin typeface="Arial"/>
              <a:ea typeface="Arial"/>
              <a:cs typeface="Arial"/>
              <a:sym typeface="Arial"/>
            </a:endParaRPr>
          </a:p>
        </p:txBody>
      </p:sp>
      <p:sp>
        <p:nvSpPr>
          <p:cNvPr id="361" name="Google Shape;361;p20">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3" name="Frog Mutation 1">
            <a:hlinkClick r:id="" action="ppaction://media"/>
            <a:extLst>
              <a:ext uri="{FF2B5EF4-FFF2-40B4-BE49-F238E27FC236}">
                <a16:creationId xmlns:a16="http://schemas.microsoft.com/office/drawing/2014/main" id="{8494FFCD-85D8-67FE-03AC-5B013BBD9CA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457281" y="170656"/>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Shape 365"/>
        <p:cNvGrpSpPr/>
        <p:nvPr/>
      </p:nvGrpSpPr>
      <p:grpSpPr>
        <a:xfrm>
          <a:off x="0" y="0"/>
          <a:ext cx="0" cy="0"/>
          <a:chOff x="0" y="0"/>
          <a:chExt cx="0" cy="0"/>
        </a:xfrm>
      </p:grpSpPr>
      <p:sp>
        <p:nvSpPr>
          <p:cNvPr id="366" name="Google Shape;366;p21"/>
          <p:cNvSpPr txBox="1">
            <a:spLocks noGrp="1"/>
          </p:cNvSpPr>
          <p:nvPr>
            <p:ph type="title"/>
          </p:nvPr>
        </p:nvSpPr>
        <p:spPr>
          <a:xfrm>
            <a:off x="457201" y="204788"/>
            <a:ext cx="8001794" cy="607219"/>
          </a:xfrm>
          <a:prstGeom prst="rect">
            <a:avLst/>
          </a:prstGeom>
          <a:noFill/>
          <a:ln>
            <a:noFill/>
          </a:ln>
        </p:spPr>
        <p:txBody>
          <a:bodyPr spcFirstLastPara="1" wrap="square" lIns="68575" tIns="34275" rIns="68575" bIns="34275" anchor="b" anchorCtr="0">
            <a:normAutofit/>
          </a:bodyPr>
          <a:lstStyle/>
          <a:p>
            <a:pPr marL="0" lvl="0" indent="0" algn="ctr" rtl="0">
              <a:lnSpc>
                <a:spcPct val="100000"/>
              </a:lnSpc>
              <a:spcBef>
                <a:spcPts val="0"/>
              </a:spcBef>
              <a:spcAft>
                <a:spcPts val="0"/>
              </a:spcAft>
              <a:buClr>
                <a:schemeClr val="dk1"/>
              </a:buClr>
              <a:buSzPts val="3300"/>
              <a:buFont typeface="Calibri"/>
              <a:buNone/>
            </a:pPr>
            <a:r>
              <a:rPr lang="en" sz="3300" b="0"/>
              <a:t>Poison Dart Frog Mutation #2</a:t>
            </a:r>
            <a:endParaRPr/>
          </a:p>
        </p:txBody>
      </p:sp>
      <p:pic>
        <p:nvPicPr>
          <p:cNvPr id="367" name="Google Shape;367;p21" descr="One of the distinctive features... - SBTropicals Dart frogs | Facebook"/>
          <p:cNvPicPr preferRelativeResize="0">
            <a:picLocks noGrp="1"/>
          </p:cNvPicPr>
          <p:nvPr>
            <p:ph type="body" idx="1"/>
          </p:nvPr>
        </p:nvPicPr>
        <p:blipFill rotWithShape="1">
          <a:blip r:embed="rId5">
            <a:alphaModFix/>
          </a:blip>
          <a:srcRect t="19857" r="-618" b="5423"/>
          <a:stretch/>
        </p:blipFill>
        <p:spPr>
          <a:xfrm>
            <a:off x="3299316" y="1786972"/>
            <a:ext cx="2319196" cy="2285887"/>
          </a:xfrm>
          <a:prstGeom prst="rect">
            <a:avLst/>
          </a:prstGeom>
          <a:noFill/>
          <a:ln>
            <a:noFill/>
          </a:ln>
        </p:spPr>
      </p:pic>
      <p:sp>
        <p:nvSpPr>
          <p:cNvPr id="368" name="Google Shape;368;p21"/>
          <p:cNvSpPr txBox="1">
            <a:spLocks noGrp="1"/>
          </p:cNvSpPr>
          <p:nvPr>
            <p:ph type="body" idx="2"/>
          </p:nvPr>
        </p:nvSpPr>
        <p:spPr>
          <a:xfrm>
            <a:off x="457201" y="890588"/>
            <a:ext cx="8116094" cy="789385"/>
          </a:xfrm>
          <a:prstGeom prst="rect">
            <a:avLst/>
          </a:prstGeom>
          <a:noFill/>
          <a:ln>
            <a:noFill/>
          </a:ln>
        </p:spPr>
        <p:txBody>
          <a:bodyPr spcFirstLastPara="1" wrap="square" lIns="68575" tIns="34275" rIns="68575" bIns="34275" anchor="t" anchorCtr="0">
            <a:normAutofit/>
          </a:bodyPr>
          <a:lstStyle/>
          <a:p>
            <a:pPr marL="0" lvl="0" indent="0" algn="l" rtl="0">
              <a:lnSpc>
                <a:spcPct val="100000"/>
              </a:lnSpc>
              <a:spcBef>
                <a:spcPts val="0"/>
              </a:spcBef>
              <a:spcAft>
                <a:spcPts val="0"/>
              </a:spcAft>
              <a:buClr>
                <a:schemeClr val="dk1"/>
              </a:buClr>
              <a:buSzPts val="1400"/>
              <a:buNone/>
            </a:pPr>
            <a:r>
              <a:rPr lang="en" sz="1400"/>
              <a:t>Poison dart frogs have specialized toe pads that produce a sticky mucus, helping them grip onto leaves, branches, and other surfaces. These pads allow them to climb trees, navigate slippery rainforest foliage, and escape predators by moving quickly through their environment. </a:t>
            </a:r>
            <a:endParaRPr sz="1400"/>
          </a:p>
        </p:txBody>
      </p:sp>
      <p:sp>
        <p:nvSpPr>
          <p:cNvPr id="369" name="Google Shape;369;p21"/>
          <p:cNvSpPr/>
          <p:nvPr/>
        </p:nvSpPr>
        <p:spPr>
          <a:xfrm>
            <a:off x="1787846" y="4167351"/>
            <a:ext cx="5341628" cy="788736"/>
          </a:xfrm>
          <a:prstGeom prst="rect">
            <a:avLst/>
          </a:prstGeom>
          <a:solidFill>
            <a:srgbClr val="92D050"/>
          </a:solidFill>
          <a:ln w="25400" cap="flat" cmpd="sng">
            <a:solidFill>
              <a:srgbClr val="4F6128"/>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600" b="1" i="0" u="none" strike="noStrike" cap="none">
                <a:solidFill>
                  <a:srgbClr val="C00000"/>
                </a:solidFill>
                <a:latin typeface="Calibri"/>
                <a:ea typeface="Calibri"/>
                <a:cs typeface="Calibri"/>
                <a:sym typeface="Calibri"/>
              </a:rPr>
              <a:t>A new frog has a mutation that </a:t>
            </a:r>
            <a:r>
              <a:rPr lang="en" sz="2600" b="1" i="0" u="sng" strike="noStrike" cap="none">
                <a:solidFill>
                  <a:srgbClr val="C00000"/>
                </a:solidFill>
                <a:latin typeface="Calibri"/>
                <a:ea typeface="Calibri"/>
                <a:cs typeface="Calibri"/>
                <a:sym typeface="Calibri"/>
              </a:rPr>
              <a:t>causes</a:t>
            </a:r>
            <a:r>
              <a:rPr lang="en" sz="2600" b="1" i="0" u="none" strike="noStrike" cap="none">
                <a:solidFill>
                  <a:srgbClr val="C00000"/>
                </a:solidFill>
                <a:latin typeface="Calibri"/>
                <a:ea typeface="Calibri"/>
                <a:cs typeface="Calibri"/>
                <a:sym typeface="Calibri"/>
              </a:rPr>
              <a:t> it to have larger toe pads.</a:t>
            </a:r>
            <a:endParaRPr sz="1100" b="1" i="0" u="none" strike="noStrike" cap="none">
              <a:solidFill>
                <a:srgbClr val="000000"/>
              </a:solidFill>
              <a:latin typeface="Arial"/>
              <a:ea typeface="Arial"/>
              <a:cs typeface="Arial"/>
              <a:sym typeface="Arial"/>
            </a:endParaRPr>
          </a:p>
        </p:txBody>
      </p:sp>
      <p:sp>
        <p:nvSpPr>
          <p:cNvPr id="370" name="Google Shape;370;p21">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3" name="Frog Mutation 2">
            <a:hlinkClick r:id="" action="ppaction://media"/>
            <a:extLst>
              <a:ext uri="{FF2B5EF4-FFF2-40B4-BE49-F238E27FC236}">
                <a16:creationId xmlns:a16="http://schemas.microsoft.com/office/drawing/2014/main" id="{0D3782A9-EDAF-F67F-A94D-FC03BEF71041}"/>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457281" y="142081"/>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Shape 374"/>
        <p:cNvGrpSpPr/>
        <p:nvPr/>
      </p:nvGrpSpPr>
      <p:grpSpPr>
        <a:xfrm>
          <a:off x="0" y="0"/>
          <a:ext cx="0" cy="0"/>
          <a:chOff x="0" y="0"/>
          <a:chExt cx="0" cy="0"/>
        </a:xfrm>
      </p:grpSpPr>
      <p:sp>
        <p:nvSpPr>
          <p:cNvPr id="375" name="Google Shape;375;p22"/>
          <p:cNvSpPr txBox="1">
            <a:spLocks noGrp="1"/>
          </p:cNvSpPr>
          <p:nvPr>
            <p:ph type="title"/>
          </p:nvPr>
        </p:nvSpPr>
        <p:spPr>
          <a:xfrm>
            <a:off x="457201" y="204788"/>
            <a:ext cx="8151813" cy="600075"/>
          </a:xfrm>
          <a:prstGeom prst="rect">
            <a:avLst/>
          </a:prstGeom>
          <a:noFill/>
          <a:ln>
            <a:noFill/>
          </a:ln>
        </p:spPr>
        <p:txBody>
          <a:bodyPr spcFirstLastPara="1" wrap="square" lIns="68575" tIns="34275" rIns="68575" bIns="34275" anchor="b" anchorCtr="0">
            <a:normAutofit/>
          </a:bodyPr>
          <a:lstStyle/>
          <a:p>
            <a:pPr marL="0" lvl="0" indent="0" algn="ctr" rtl="0">
              <a:lnSpc>
                <a:spcPct val="100000"/>
              </a:lnSpc>
              <a:spcBef>
                <a:spcPts val="0"/>
              </a:spcBef>
              <a:spcAft>
                <a:spcPts val="0"/>
              </a:spcAft>
              <a:buClr>
                <a:schemeClr val="dk1"/>
              </a:buClr>
              <a:buSzPts val="3300"/>
              <a:buFont typeface="Calibri"/>
              <a:buNone/>
            </a:pPr>
            <a:r>
              <a:rPr lang="en" sz="3300" b="0"/>
              <a:t>Poison Dart Frog Mutation #3</a:t>
            </a:r>
            <a:endParaRPr b="0"/>
          </a:p>
        </p:txBody>
      </p:sp>
      <p:sp>
        <p:nvSpPr>
          <p:cNvPr id="376" name="Google Shape;376;p22"/>
          <p:cNvSpPr txBox="1">
            <a:spLocks noGrp="1"/>
          </p:cNvSpPr>
          <p:nvPr>
            <p:ph type="body" idx="2"/>
          </p:nvPr>
        </p:nvSpPr>
        <p:spPr>
          <a:xfrm>
            <a:off x="457201" y="969170"/>
            <a:ext cx="8080376" cy="817960"/>
          </a:xfrm>
          <a:prstGeom prst="rect">
            <a:avLst/>
          </a:prstGeom>
          <a:noFill/>
          <a:ln>
            <a:noFill/>
          </a:ln>
        </p:spPr>
        <p:txBody>
          <a:bodyPr spcFirstLastPara="1" wrap="square" lIns="68575" tIns="34275" rIns="68575" bIns="34275" anchor="t" anchorCtr="0">
            <a:normAutofit/>
          </a:bodyPr>
          <a:lstStyle/>
          <a:p>
            <a:pPr marL="0" lvl="0" indent="0" algn="l" rtl="0">
              <a:lnSpc>
                <a:spcPct val="100000"/>
              </a:lnSpc>
              <a:spcBef>
                <a:spcPts val="0"/>
              </a:spcBef>
              <a:spcAft>
                <a:spcPts val="0"/>
              </a:spcAft>
              <a:buClr>
                <a:schemeClr val="dk1"/>
              </a:buClr>
              <a:buSzPts val="1400"/>
              <a:buNone/>
            </a:pPr>
            <a:r>
              <a:rPr lang="en" sz="1400"/>
              <a:t>The bright colors of poison dart frogs serve as a warning to predators, a defense strategy called </a:t>
            </a:r>
            <a:r>
              <a:rPr lang="en" sz="1400" b="1"/>
              <a:t>aposematism</a:t>
            </a:r>
            <a:r>
              <a:rPr lang="en" sz="1400"/>
              <a:t>. Their vibrant hues signal that they are toxic and should not be eaten. Different species have various colors and patterns, which may also help individuals recognize members of their own species.</a:t>
            </a:r>
            <a:endParaRPr sz="1400"/>
          </a:p>
        </p:txBody>
      </p:sp>
      <p:pic>
        <p:nvPicPr>
          <p:cNvPr id="377" name="Google Shape;377;p22" descr="10 Facts About Poison Dart Frogs, Who Are Tiny but Deadly"/>
          <p:cNvPicPr preferRelativeResize="0">
            <a:picLocks noGrp="1"/>
          </p:cNvPicPr>
          <p:nvPr>
            <p:ph type="body" idx="1"/>
          </p:nvPr>
        </p:nvPicPr>
        <p:blipFill rotWithShape="1">
          <a:blip r:embed="rId5">
            <a:alphaModFix/>
          </a:blip>
          <a:srcRect t="973" r="26261"/>
          <a:stretch/>
        </p:blipFill>
        <p:spPr>
          <a:xfrm>
            <a:off x="3031276" y="1890924"/>
            <a:ext cx="2994867" cy="2118799"/>
          </a:xfrm>
          <a:prstGeom prst="rect">
            <a:avLst/>
          </a:prstGeom>
          <a:noFill/>
          <a:ln>
            <a:noFill/>
          </a:ln>
        </p:spPr>
      </p:pic>
      <p:sp>
        <p:nvSpPr>
          <p:cNvPr id="378" name="Google Shape;378;p22"/>
          <p:cNvSpPr/>
          <p:nvPr/>
        </p:nvSpPr>
        <p:spPr>
          <a:xfrm>
            <a:off x="2084709" y="4141594"/>
            <a:ext cx="4973071" cy="841034"/>
          </a:xfrm>
          <a:prstGeom prst="rect">
            <a:avLst/>
          </a:prstGeom>
          <a:solidFill>
            <a:srgbClr val="92D050"/>
          </a:solidFill>
          <a:ln w="25400" cap="flat" cmpd="sng">
            <a:solidFill>
              <a:srgbClr val="4F6128"/>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600" b="1" i="0" u="none" strike="noStrike" cap="none">
                <a:solidFill>
                  <a:srgbClr val="C00000"/>
                </a:solidFill>
                <a:latin typeface="Calibri"/>
                <a:ea typeface="Calibri"/>
                <a:cs typeface="Calibri"/>
                <a:sym typeface="Calibri"/>
              </a:rPr>
              <a:t>A new frog has a mutation that </a:t>
            </a:r>
            <a:r>
              <a:rPr lang="en" sz="2600" b="1" i="0" u="sng" strike="noStrike" cap="none">
                <a:solidFill>
                  <a:srgbClr val="C00000"/>
                </a:solidFill>
                <a:latin typeface="Calibri"/>
                <a:ea typeface="Calibri"/>
                <a:cs typeface="Calibri"/>
                <a:sym typeface="Calibri"/>
              </a:rPr>
              <a:t>causes</a:t>
            </a:r>
            <a:r>
              <a:rPr lang="en" sz="2600" b="1" i="0" u="none" strike="noStrike" cap="none">
                <a:solidFill>
                  <a:srgbClr val="C00000"/>
                </a:solidFill>
                <a:latin typeface="Calibri"/>
                <a:ea typeface="Calibri"/>
                <a:cs typeface="Calibri"/>
                <a:sym typeface="Calibri"/>
              </a:rPr>
              <a:t> it to be green in color.</a:t>
            </a:r>
            <a:endParaRPr sz="1400" b="1" i="0" u="none" strike="noStrike" cap="none">
              <a:solidFill>
                <a:schemeClr val="lt1"/>
              </a:solidFill>
              <a:latin typeface="Calibri"/>
              <a:ea typeface="Calibri"/>
              <a:cs typeface="Calibri"/>
              <a:sym typeface="Calibri"/>
            </a:endParaRPr>
          </a:p>
        </p:txBody>
      </p:sp>
      <p:sp>
        <p:nvSpPr>
          <p:cNvPr id="379" name="Google Shape;379;p22">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3" name="Frog Mutation 3">
            <a:hlinkClick r:id="" action="ppaction://media"/>
            <a:extLst>
              <a:ext uri="{FF2B5EF4-FFF2-40B4-BE49-F238E27FC236}">
                <a16:creationId xmlns:a16="http://schemas.microsoft.com/office/drawing/2014/main" id="{51CB4CD6-824B-96AB-0F3C-BA9F24AD6964}"/>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457281" y="142081"/>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9CC2E5"/>
        </a:solidFill>
        <a:effectLst/>
      </p:bgPr>
    </p:bg>
    <p:spTree>
      <p:nvGrpSpPr>
        <p:cNvPr id="1" name="Shape 383"/>
        <p:cNvGrpSpPr/>
        <p:nvPr/>
      </p:nvGrpSpPr>
      <p:grpSpPr>
        <a:xfrm>
          <a:off x="0" y="0"/>
          <a:ext cx="0" cy="0"/>
          <a:chOff x="0" y="0"/>
          <a:chExt cx="0" cy="0"/>
        </a:xfrm>
      </p:grpSpPr>
      <p:pic>
        <p:nvPicPr>
          <p:cNvPr id="384" name="Google Shape;384;p23" descr="Dice Games Game · Free vector graphic on Pixabay"/>
          <p:cNvPicPr preferRelativeResize="0"/>
          <p:nvPr/>
        </p:nvPicPr>
        <p:blipFill rotWithShape="1">
          <a:blip r:embed="rId5">
            <a:alphaModFix/>
          </a:blip>
          <a:srcRect t="32708" r="-1250" b="31042"/>
          <a:stretch/>
        </p:blipFill>
        <p:spPr>
          <a:xfrm>
            <a:off x="342900" y="4529137"/>
            <a:ext cx="3393281" cy="614368"/>
          </a:xfrm>
          <a:prstGeom prst="rect">
            <a:avLst/>
          </a:prstGeom>
          <a:noFill/>
          <a:ln>
            <a:noFill/>
          </a:ln>
        </p:spPr>
      </p:pic>
      <p:sp>
        <p:nvSpPr>
          <p:cNvPr id="385" name="Google Shape;385;p23"/>
          <p:cNvSpPr txBox="1">
            <a:spLocks noGrp="1"/>
          </p:cNvSpPr>
          <p:nvPr>
            <p:ph type="title"/>
          </p:nvPr>
        </p:nvSpPr>
        <p:spPr>
          <a:xfrm>
            <a:off x="3446847" y="323850"/>
            <a:ext cx="3774600" cy="478200"/>
          </a:xfrm>
          <a:prstGeom prst="rect">
            <a:avLst/>
          </a:prstGeom>
          <a:noFill/>
          <a:ln>
            <a:noFill/>
          </a:ln>
        </p:spPr>
        <p:txBody>
          <a:bodyPr spcFirstLastPara="1" wrap="square" lIns="68575" tIns="34275" rIns="68575" bIns="34275" anchor="b" anchorCtr="0">
            <a:noAutofit/>
          </a:bodyPr>
          <a:lstStyle/>
          <a:p>
            <a:pPr marL="0" lvl="0" indent="0" algn="l" rtl="0">
              <a:lnSpc>
                <a:spcPct val="90000"/>
              </a:lnSpc>
              <a:spcBef>
                <a:spcPts val="0"/>
              </a:spcBef>
              <a:spcAft>
                <a:spcPts val="0"/>
              </a:spcAft>
              <a:buClr>
                <a:schemeClr val="dk1"/>
              </a:buClr>
              <a:buSzPts val="3300"/>
              <a:buFont typeface="Calibri"/>
              <a:buNone/>
            </a:pPr>
            <a:r>
              <a:rPr lang="en" sz="3300" b="1"/>
              <a:t>Peregrine Falcon</a:t>
            </a:r>
            <a:endParaRPr/>
          </a:p>
        </p:txBody>
      </p:sp>
      <p:sp>
        <p:nvSpPr>
          <p:cNvPr id="386" name="Google Shape;386;p23"/>
          <p:cNvSpPr txBox="1">
            <a:spLocks noGrp="1"/>
          </p:cNvSpPr>
          <p:nvPr>
            <p:ph type="body" idx="1"/>
          </p:nvPr>
        </p:nvSpPr>
        <p:spPr>
          <a:xfrm>
            <a:off x="3444475" y="955752"/>
            <a:ext cx="5127975" cy="2337300"/>
          </a:xfrm>
          <a:prstGeom prst="rect">
            <a:avLst/>
          </a:prstGeom>
          <a:noFill/>
          <a:ln>
            <a:noFill/>
          </a:ln>
        </p:spPr>
        <p:txBody>
          <a:bodyPr spcFirstLastPara="1" wrap="square" lIns="68575" tIns="34275" rIns="68575" bIns="34275" anchor="t" anchorCtr="0">
            <a:noAutofit/>
          </a:bodyPr>
          <a:lstStyle/>
          <a:p>
            <a:pPr marL="0" lvl="0" indent="0" algn="l" rtl="0">
              <a:lnSpc>
                <a:spcPct val="90000"/>
              </a:lnSpc>
              <a:spcBef>
                <a:spcPts val="0"/>
              </a:spcBef>
              <a:spcAft>
                <a:spcPts val="0"/>
              </a:spcAft>
              <a:buClr>
                <a:schemeClr val="dk1"/>
              </a:buClr>
              <a:buSzPts val="1400"/>
              <a:buNone/>
            </a:pPr>
            <a:r>
              <a:rPr lang="en" sz="1400"/>
              <a:t>The </a:t>
            </a:r>
            <a:r>
              <a:rPr lang="en" sz="1400" b="1"/>
              <a:t>peregrine falcon</a:t>
            </a:r>
            <a:r>
              <a:rPr lang="en" sz="1400"/>
              <a:t> is the fastest animal on Earth, reaching speeds over 240 mph (386 km/h) during its hunting dives, called "stoops." Found on every continent except Antarctica, these birds of prey have sharp talons, excellent eyesight, and strong, curved beaks designed for catching and eating other birds. Peregrine falcons were once endangered due to pesticide use, but conservation efforts have helped their populations recover. They nest on high cliffs, buildings, and bridges, using their incredible speed and precision to strike prey mid-air.</a:t>
            </a:r>
            <a:endParaRPr sz="1400"/>
          </a:p>
        </p:txBody>
      </p:sp>
      <p:pic>
        <p:nvPicPr>
          <p:cNvPr id="387" name="Google Shape;387;p23" descr="No photo description available."/>
          <p:cNvPicPr preferRelativeResize="0">
            <a:picLocks noGrp="1"/>
          </p:cNvPicPr>
          <p:nvPr>
            <p:ph type="pic" idx="2"/>
          </p:nvPr>
        </p:nvPicPr>
        <p:blipFill rotWithShape="1">
          <a:blip r:embed="rId6">
            <a:alphaModFix/>
          </a:blip>
          <a:srcRect t="14224" r="-108" b="10232"/>
          <a:stretch/>
        </p:blipFill>
        <p:spPr>
          <a:xfrm>
            <a:off x="380060" y="398298"/>
            <a:ext cx="2814392" cy="2655092"/>
          </a:xfrm>
          <a:prstGeom prst="rect">
            <a:avLst/>
          </a:prstGeom>
          <a:noFill/>
          <a:ln>
            <a:noFill/>
          </a:ln>
        </p:spPr>
      </p:pic>
      <p:pic>
        <p:nvPicPr>
          <p:cNvPr id="388" name="Google Shape;388;p23" descr="May be an image of hawk"/>
          <p:cNvPicPr preferRelativeResize="0"/>
          <p:nvPr/>
        </p:nvPicPr>
        <p:blipFill rotWithShape="1">
          <a:blip r:embed="rId7">
            <a:alphaModFix/>
          </a:blip>
          <a:srcRect/>
          <a:stretch/>
        </p:blipFill>
        <p:spPr>
          <a:xfrm>
            <a:off x="4880873" y="2894722"/>
            <a:ext cx="2455571" cy="1928061"/>
          </a:xfrm>
          <a:prstGeom prst="rect">
            <a:avLst/>
          </a:prstGeom>
          <a:noFill/>
          <a:ln>
            <a:noFill/>
          </a:ln>
        </p:spPr>
      </p:pic>
      <p:sp>
        <p:nvSpPr>
          <p:cNvPr id="389" name="Google Shape;389;p23">
            <a:hlinkClick r:id="rId8" action="ppaction://hlinksldjump"/>
          </p:cNvPr>
          <p:cNvSpPr/>
          <p:nvPr/>
        </p:nvSpPr>
        <p:spPr>
          <a:xfrm>
            <a:off x="345975"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90" name="Google Shape;390;p23">
            <a:hlinkClick r:id="rId9" action="ppaction://hlinksldjump"/>
          </p:cNvPr>
          <p:cNvSpPr/>
          <p:nvPr/>
        </p:nvSpPr>
        <p:spPr>
          <a:xfrm>
            <a:off x="934144" y="4577938"/>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91" name="Google Shape;391;p23">
            <a:hlinkClick r:id="rId10" action="ppaction://hlinksldjump"/>
          </p:cNvPr>
          <p:cNvSpPr/>
          <p:nvPr/>
        </p:nvSpPr>
        <p:spPr>
          <a:xfrm>
            <a:off x="1443731" y="4577938"/>
            <a:ext cx="578137"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92" name="Google Shape;392;p23">
            <a:hlinkClick r:id="rId8" action="ppaction://hlinksldjump"/>
          </p:cNvPr>
          <p:cNvSpPr/>
          <p:nvPr/>
        </p:nvSpPr>
        <p:spPr>
          <a:xfrm>
            <a:off x="2039044"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93" name="Google Shape;393;p23">
            <a:hlinkClick r:id="rId9" action="ppaction://hlinksldjump"/>
          </p:cNvPr>
          <p:cNvSpPr/>
          <p:nvPr/>
        </p:nvSpPr>
        <p:spPr>
          <a:xfrm>
            <a:off x="2584350" y="4577938"/>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342900" marR="0" lvl="0" indent="-25400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94" name="Google Shape;394;p23">
            <a:hlinkClick r:id="rId10" action="ppaction://hlinksldjump"/>
          </p:cNvPr>
          <p:cNvSpPr/>
          <p:nvPr/>
        </p:nvSpPr>
        <p:spPr>
          <a:xfrm>
            <a:off x="3193950"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pic>
        <p:nvPicPr>
          <p:cNvPr id="3" name="Falcon Mutation 1">
            <a:hlinkClick r:id="" action="ppaction://media"/>
            <a:extLst>
              <a:ext uri="{FF2B5EF4-FFF2-40B4-BE49-F238E27FC236}">
                <a16:creationId xmlns:a16="http://schemas.microsoft.com/office/drawing/2014/main" id="{14F96C44-20A6-1D3B-3132-575612C332AD}"/>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7442994" y="199231"/>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9CC2E5"/>
        </a:solidFill>
        <a:effectLst/>
      </p:bgPr>
    </p:bg>
    <p:spTree>
      <p:nvGrpSpPr>
        <p:cNvPr id="1" name="Shape 398"/>
        <p:cNvGrpSpPr/>
        <p:nvPr/>
      </p:nvGrpSpPr>
      <p:grpSpPr>
        <a:xfrm>
          <a:off x="0" y="0"/>
          <a:ext cx="0" cy="0"/>
          <a:chOff x="0" y="0"/>
          <a:chExt cx="0" cy="0"/>
        </a:xfrm>
      </p:grpSpPr>
      <p:sp>
        <p:nvSpPr>
          <p:cNvPr id="399" name="Google Shape;399;p24"/>
          <p:cNvSpPr txBox="1">
            <a:spLocks noGrp="1"/>
          </p:cNvSpPr>
          <p:nvPr>
            <p:ph type="title"/>
          </p:nvPr>
        </p:nvSpPr>
        <p:spPr>
          <a:xfrm>
            <a:off x="1887142" y="314325"/>
            <a:ext cx="5365896" cy="603584"/>
          </a:xfrm>
          <a:prstGeom prst="rect">
            <a:avLst/>
          </a:prstGeom>
          <a:noFill/>
          <a:ln>
            <a:noFill/>
          </a:ln>
        </p:spPr>
        <p:txBody>
          <a:bodyPr spcFirstLastPara="1" wrap="square" lIns="68575" tIns="34275" rIns="68575" bIns="34275" anchor="b" anchorCtr="0">
            <a:noAutofit/>
          </a:bodyPr>
          <a:lstStyle/>
          <a:p>
            <a:pPr marL="0" lvl="0" indent="0" algn="ctr" rtl="0">
              <a:lnSpc>
                <a:spcPct val="90000"/>
              </a:lnSpc>
              <a:spcBef>
                <a:spcPts val="0"/>
              </a:spcBef>
              <a:spcAft>
                <a:spcPts val="0"/>
              </a:spcAft>
              <a:buClr>
                <a:schemeClr val="dk1"/>
              </a:buClr>
              <a:buSzPts val="3300"/>
              <a:buFont typeface="Calibri"/>
              <a:buNone/>
            </a:pPr>
            <a:r>
              <a:rPr lang="en" sz="3300" b="1"/>
              <a:t>Peregrine Falcon Mutation #1</a:t>
            </a:r>
            <a:endParaRPr/>
          </a:p>
        </p:txBody>
      </p:sp>
      <p:sp>
        <p:nvSpPr>
          <p:cNvPr id="400" name="Google Shape;400;p24"/>
          <p:cNvSpPr txBox="1">
            <a:spLocks noGrp="1"/>
          </p:cNvSpPr>
          <p:nvPr>
            <p:ph type="body" idx="1"/>
          </p:nvPr>
        </p:nvSpPr>
        <p:spPr>
          <a:xfrm>
            <a:off x="765573" y="1044115"/>
            <a:ext cx="7614047" cy="787004"/>
          </a:xfrm>
          <a:prstGeom prst="rect">
            <a:avLst/>
          </a:prstGeom>
          <a:noFill/>
          <a:ln>
            <a:noFill/>
          </a:ln>
        </p:spPr>
        <p:txBody>
          <a:bodyPr spcFirstLastPara="1" wrap="square" lIns="68575" tIns="34275" rIns="68575" bIns="34275" anchor="t" anchorCtr="0">
            <a:normAutofit/>
          </a:bodyPr>
          <a:lstStyle/>
          <a:p>
            <a:pPr marL="0" lvl="0" indent="0" algn="l" rtl="0">
              <a:lnSpc>
                <a:spcPct val="90000"/>
              </a:lnSpc>
              <a:spcBef>
                <a:spcPts val="0"/>
              </a:spcBef>
              <a:spcAft>
                <a:spcPts val="0"/>
              </a:spcAft>
              <a:buClr>
                <a:schemeClr val="dk1"/>
              </a:buClr>
              <a:buSzPts val="1400"/>
              <a:buNone/>
            </a:pPr>
            <a:r>
              <a:rPr lang="en" sz="1400"/>
              <a:t>Peregrine falcons have powerful flight muscles, particularly the </a:t>
            </a:r>
            <a:r>
              <a:rPr lang="en" sz="1400" b="1"/>
              <a:t>pectoralis</a:t>
            </a:r>
            <a:r>
              <a:rPr lang="en" sz="1400"/>
              <a:t>, which controls the downward wing stroke. These strong muscles allow them to generate the speed and maneuverability needed for high-speed dives and mid-air prey capture.</a:t>
            </a:r>
            <a:endParaRPr sz="1400"/>
          </a:p>
        </p:txBody>
      </p:sp>
      <p:pic>
        <p:nvPicPr>
          <p:cNvPr id="401" name="Google Shape;401;p24" descr="Fact File: Peregrine falcon (Falco peregrinus) - Australian Geographic"/>
          <p:cNvPicPr preferRelativeResize="0">
            <a:picLocks noGrp="1"/>
          </p:cNvPicPr>
          <p:nvPr>
            <p:ph type="pic" idx="2"/>
          </p:nvPr>
        </p:nvPicPr>
        <p:blipFill rotWithShape="1">
          <a:blip r:embed="rId5">
            <a:alphaModFix/>
          </a:blip>
          <a:srcRect l="20145" t="7101" r="10987" b="5325"/>
          <a:stretch/>
        </p:blipFill>
        <p:spPr>
          <a:xfrm>
            <a:off x="3230165" y="1826421"/>
            <a:ext cx="2688293" cy="2112468"/>
          </a:xfrm>
          <a:prstGeom prst="rect">
            <a:avLst/>
          </a:prstGeom>
          <a:noFill/>
          <a:ln>
            <a:noFill/>
          </a:ln>
        </p:spPr>
      </p:pic>
      <p:sp>
        <p:nvSpPr>
          <p:cNvPr id="402" name="Google Shape;402;p24"/>
          <p:cNvSpPr/>
          <p:nvPr/>
        </p:nvSpPr>
        <p:spPr>
          <a:xfrm>
            <a:off x="1301260" y="4145523"/>
            <a:ext cx="6537463" cy="781336"/>
          </a:xfrm>
          <a:prstGeom prst="rect">
            <a:avLst/>
          </a:prstGeom>
          <a:solidFill>
            <a:schemeClr val="lt1"/>
          </a:solidFill>
          <a:ln w="12700" cap="flat" cmpd="sng">
            <a:solidFill>
              <a:srgbClr val="1C3052"/>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600" b="1" i="0" u="none" strike="noStrike" cap="none">
                <a:solidFill>
                  <a:srgbClr val="C00000"/>
                </a:solidFill>
                <a:latin typeface="Calibri"/>
                <a:ea typeface="Calibri"/>
                <a:cs typeface="Calibri"/>
                <a:sym typeface="Calibri"/>
              </a:rPr>
              <a:t>A new falcon has a mutation that </a:t>
            </a:r>
            <a:r>
              <a:rPr lang="en" sz="2600" b="1" i="0" u="sng" strike="noStrike" cap="none">
                <a:solidFill>
                  <a:srgbClr val="C00000"/>
                </a:solidFill>
                <a:latin typeface="Calibri"/>
                <a:ea typeface="Calibri"/>
                <a:cs typeface="Calibri"/>
                <a:sym typeface="Calibri"/>
              </a:rPr>
              <a:t>causes</a:t>
            </a:r>
            <a:r>
              <a:rPr lang="en" sz="2600" b="1" i="0" u="none" strike="noStrike" cap="none">
                <a:solidFill>
                  <a:srgbClr val="C00000"/>
                </a:solidFill>
                <a:latin typeface="Calibri"/>
                <a:ea typeface="Calibri"/>
                <a:cs typeface="Calibri"/>
                <a:sym typeface="Calibri"/>
              </a:rPr>
              <a:t> the muscles to be weaker and less efficient.</a:t>
            </a:r>
            <a:endParaRPr sz="1400" b="1" i="0" u="none" strike="noStrike" cap="none">
              <a:solidFill>
                <a:schemeClr val="lt1"/>
              </a:solidFill>
              <a:latin typeface="Calibri"/>
              <a:ea typeface="Calibri"/>
              <a:cs typeface="Calibri"/>
              <a:sym typeface="Calibri"/>
            </a:endParaRPr>
          </a:p>
        </p:txBody>
      </p:sp>
      <p:sp>
        <p:nvSpPr>
          <p:cNvPr id="403" name="Google Shape;403;p24">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3" name="Falcon Mutation 1">
            <a:hlinkClick r:id="" action="ppaction://media"/>
            <a:extLst>
              <a:ext uri="{FF2B5EF4-FFF2-40B4-BE49-F238E27FC236}">
                <a16:creationId xmlns:a16="http://schemas.microsoft.com/office/drawing/2014/main" id="{71835B3B-8D04-1C66-9702-ADD81999FED2}"/>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550150" y="313531"/>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9CC2E5"/>
        </a:solidFill>
        <a:effectLst/>
      </p:bgPr>
    </p:bg>
    <p:spTree>
      <p:nvGrpSpPr>
        <p:cNvPr id="1" name="Shape 407"/>
        <p:cNvGrpSpPr/>
        <p:nvPr/>
      </p:nvGrpSpPr>
      <p:grpSpPr>
        <a:xfrm>
          <a:off x="0" y="0"/>
          <a:ext cx="0" cy="0"/>
          <a:chOff x="0" y="0"/>
          <a:chExt cx="0" cy="0"/>
        </a:xfrm>
      </p:grpSpPr>
      <p:sp>
        <p:nvSpPr>
          <p:cNvPr id="408" name="Google Shape;408;p25"/>
          <p:cNvSpPr txBox="1">
            <a:spLocks noGrp="1"/>
          </p:cNvSpPr>
          <p:nvPr>
            <p:ph type="title"/>
          </p:nvPr>
        </p:nvSpPr>
        <p:spPr>
          <a:xfrm>
            <a:off x="1678469" y="461084"/>
            <a:ext cx="5788254" cy="428125"/>
          </a:xfrm>
          <a:prstGeom prst="rect">
            <a:avLst/>
          </a:prstGeom>
          <a:noFill/>
          <a:ln>
            <a:noFill/>
          </a:ln>
        </p:spPr>
        <p:txBody>
          <a:bodyPr spcFirstLastPara="1" wrap="square" lIns="68575" tIns="34275" rIns="68575" bIns="34275" anchor="b" anchorCtr="0">
            <a:noAutofit/>
          </a:bodyPr>
          <a:lstStyle/>
          <a:p>
            <a:pPr marL="0" lvl="0" indent="0" algn="ctr" rtl="0">
              <a:lnSpc>
                <a:spcPct val="90000"/>
              </a:lnSpc>
              <a:spcBef>
                <a:spcPts val="0"/>
              </a:spcBef>
              <a:spcAft>
                <a:spcPts val="0"/>
              </a:spcAft>
              <a:buClr>
                <a:schemeClr val="dk1"/>
              </a:buClr>
              <a:buSzPts val="3300"/>
              <a:buFont typeface="Calibri"/>
              <a:buNone/>
            </a:pPr>
            <a:r>
              <a:rPr lang="en" sz="3300" b="1"/>
              <a:t>Peregrine Falcon Mutation #2</a:t>
            </a:r>
            <a:endParaRPr sz="3300"/>
          </a:p>
        </p:txBody>
      </p:sp>
      <p:sp>
        <p:nvSpPr>
          <p:cNvPr id="409" name="Google Shape;409;p25"/>
          <p:cNvSpPr txBox="1">
            <a:spLocks noGrp="1"/>
          </p:cNvSpPr>
          <p:nvPr>
            <p:ph type="body" idx="1"/>
          </p:nvPr>
        </p:nvSpPr>
        <p:spPr>
          <a:xfrm>
            <a:off x="578332" y="965284"/>
            <a:ext cx="8092678" cy="1087041"/>
          </a:xfrm>
          <a:prstGeom prst="rect">
            <a:avLst/>
          </a:prstGeom>
          <a:noFill/>
          <a:ln>
            <a:noFill/>
          </a:ln>
        </p:spPr>
        <p:txBody>
          <a:bodyPr spcFirstLastPara="1" wrap="square" lIns="68575" tIns="34275" rIns="68575" bIns="34275" anchor="t" anchorCtr="0">
            <a:noAutofit/>
          </a:bodyPr>
          <a:lstStyle/>
          <a:p>
            <a:pPr marL="0" lvl="0" indent="0" algn="l" rtl="0">
              <a:lnSpc>
                <a:spcPct val="90000"/>
              </a:lnSpc>
              <a:spcBef>
                <a:spcPts val="0"/>
              </a:spcBef>
              <a:spcAft>
                <a:spcPts val="0"/>
              </a:spcAft>
              <a:buClr>
                <a:schemeClr val="dk1"/>
              </a:buClr>
              <a:buSzPts val="1400"/>
              <a:buNone/>
            </a:pPr>
            <a:r>
              <a:rPr lang="en" sz="1400"/>
              <a:t>Peregrine falcons have some of the best vision in the animal kingdom, allowing them to spot prey from over a mile away. Their eyes have a high number of </a:t>
            </a:r>
            <a:r>
              <a:rPr lang="en" sz="1400" b="1"/>
              <a:t>photoreceptor cells</a:t>
            </a:r>
            <a:r>
              <a:rPr lang="en" sz="1400"/>
              <a:t>, giving them sharp detail and the ability to detect movement with incredible precision. They also have a special third eyelid, called a </a:t>
            </a:r>
            <a:r>
              <a:rPr lang="en" sz="1400" b="1"/>
              <a:t>nictitating membrane</a:t>
            </a:r>
            <a:r>
              <a:rPr lang="en" sz="1400"/>
              <a:t>, that protects their eyes and keeps them moist during high-speed dives. This exceptional eyesight helps them track and catch fast-moving prey in mid-air.</a:t>
            </a:r>
            <a:endParaRPr sz="1400"/>
          </a:p>
        </p:txBody>
      </p:sp>
      <p:pic>
        <p:nvPicPr>
          <p:cNvPr id="410" name="Google Shape;410;p25" descr="2021 Peregrine Season - The Center for Conservation Biology"/>
          <p:cNvPicPr preferRelativeResize="0">
            <a:picLocks noGrp="1"/>
          </p:cNvPicPr>
          <p:nvPr>
            <p:ph type="pic" idx="2"/>
          </p:nvPr>
        </p:nvPicPr>
        <p:blipFill rotWithShape="1">
          <a:blip r:embed="rId5">
            <a:alphaModFix/>
          </a:blip>
          <a:srcRect t="3346" b="3346"/>
          <a:stretch/>
        </p:blipFill>
        <p:spPr>
          <a:xfrm>
            <a:off x="3197425" y="2094325"/>
            <a:ext cx="2587300" cy="2043826"/>
          </a:xfrm>
          <a:prstGeom prst="rect">
            <a:avLst/>
          </a:prstGeom>
          <a:noFill/>
          <a:ln>
            <a:noFill/>
          </a:ln>
        </p:spPr>
      </p:pic>
      <p:sp>
        <p:nvSpPr>
          <p:cNvPr id="411" name="Google Shape;411;p25"/>
          <p:cNvSpPr/>
          <p:nvPr/>
        </p:nvSpPr>
        <p:spPr>
          <a:xfrm>
            <a:off x="1983334" y="4267308"/>
            <a:ext cx="5016413" cy="743400"/>
          </a:xfrm>
          <a:prstGeom prst="rect">
            <a:avLst/>
          </a:prstGeom>
          <a:solidFill>
            <a:schemeClr val="lt1"/>
          </a:solidFill>
          <a:ln w="12700" cap="flat" cmpd="sng">
            <a:solidFill>
              <a:schemeClr val="accen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600" b="1" i="0" u="none" strike="noStrike" cap="none">
                <a:solidFill>
                  <a:srgbClr val="C00000"/>
                </a:solidFill>
                <a:latin typeface="Calibri"/>
                <a:ea typeface="Calibri"/>
                <a:cs typeface="Calibri"/>
                <a:sym typeface="Calibri"/>
              </a:rPr>
              <a:t>A new falcon has a mutation that </a:t>
            </a:r>
            <a:r>
              <a:rPr lang="en" sz="2600" b="1" i="0" u="sng" strike="noStrike" cap="none">
                <a:solidFill>
                  <a:srgbClr val="C00000"/>
                </a:solidFill>
                <a:latin typeface="Calibri"/>
                <a:ea typeface="Calibri"/>
                <a:cs typeface="Calibri"/>
                <a:sym typeface="Calibri"/>
              </a:rPr>
              <a:t>causes</a:t>
            </a:r>
            <a:r>
              <a:rPr lang="en" sz="2600" b="1" i="0" u="none" strike="noStrike" cap="none">
                <a:solidFill>
                  <a:srgbClr val="C00000"/>
                </a:solidFill>
                <a:latin typeface="Calibri"/>
                <a:ea typeface="Calibri"/>
                <a:cs typeface="Calibri"/>
                <a:sym typeface="Calibri"/>
              </a:rPr>
              <a:t> it to see in the dark.</a:t>
            </a:r>
            <a:endParaRPr sz="1100" b="1" i="0" u="none" strike="noStrike" cap="none">
              <a:solidFill>
                <a:srgbClr val="000000"/>
              </a:solidFill>
              <a:latin typeface="Arial"/>
              <a:ea typeface="Arial"/>
              <a:cs typeface="Arial"/>
              <a:sym typeface="Arial"/>
            </a:endParaRPr>
          </a:p>
        </p:txBody>
      </p:sp>
      <p:sp>
        <p:nvSpPr>
          <p:cNvPr id="412" name="Google Shape;412;p25">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3" name="Falcon Mutation 2">
            <a:hlinkClick r:id="" action="ppaction://media"/>
            <a:extLst>
              <a:ext uri="{FF2B5EF4-FFF2-40B4-BE49-F238E27FC236}">
                <a16:creationId xmlns:a16="http://schemas.microsoft.com/office/drawing/2014/main" id="{04078EEE-A0A3-D277-C5F1-F56C7CBDAFD9}"/>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585869" y="234950"/>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9CC2E5"/>
        </a:solidFill>
        <a:effectLst/>
      </p:bgPr>
    </p:bg>
    <p:spTree>
      <p:nvGrpSpPr>
        <p:cNvPr id="1" name="Shape 416"/>
        <p:cNvGrpSpPr/>
        <p:nvPr/>
      </p:nvGrpSpPr>
      <p:grpSpPr>
        <a:xfrm>
          <a:off x="0" y="0"/>
          <a:ext cx="0" cy="0"/>
          <a:chOff x="0" y="0"/>
          <a:chExt cx="0" cy="0"/>
        </a:xfrm>
      </p:grpSpPr>
      <p:sp>
        <p:nvSpPr>
          <p:cNvPr id="417" name="Google Shape;417;p26"/>
          <p:cNvSpPr txBox="1">
            <a:spLocks noGrp="1"/>
          </p:cNvSpPr>
          <p:nvPr>
            <p:ph type="title"/>
          </p:nvPr>
        </p:nvSpPr>
        <p:spPr>
          <a:xfrm>
            <a:off x="1729980" y="342900"/>
            <a:ext cx="5778102" cy="518361"/>
          </a:xfrm>
          <a:prstGeom prst="rect">
            <a:avLst/>
          </a:prstGeom>
          <a:noFill/>
          <a:ln>
            <a:noFill/>
          </a:ln>
        </p:spPr>
        <p:txBody>
          <a:bodyPr spcFirstLastPara="1" wrap="square" lIns="68575" tIns="34275" rIns="68575" bIns="34275" anchor="b" anchorCtr="0">
            <a:noAutofit/>
          </a:bodyPr>
          <a:lstStyle/>
          <a:p>
            <a:pPr marL="0" lvl="0" indent="0" algn="ctr" rtl="0">
              <a:lnSpc>
                <a:spcPct val="90000"/>
              </a:lnSpc>
              <a:spcBef>
                <a:spcPts val="0"/>
              </a:spcBef>
              <a:spcAft>
                <a:spcPts val="0"/>
              </a:spcAft>
              <a:buClr>
                <a:schemeClr val="dk1"/>
              </a:buClr>
              <a:buSzPts val="3300"/>
              <a:buFont typeface="Calibri"/>
              <a:buNone/>
            </a:pPr>
            <a:r>
              <a:rPr lang="en" sz="3300" b="1"/>
              <a:t>Peregrine Falcon Mutation #3</a:t>
            </a:r>
            <a:endParaRPr/>
          </a:p>
        </p:txBody>
      </p:sp>
      <p:pic>
        <p:nvPicPr>
          <p:cNvPr id="418" name="Google Shape;418;p26" descr="1,400+ Claws Of Peregrine Falcon Stock Photos, Pictures &amp; Royalty-Free  Images - iStock"/>
          <p:cNvPicPr preferRelativeResize="0">
            <a:picLocks noGrp="1"/>
          </p:cNvPicPr>
          <p:nvPr>
            <p:ph type="pic" idx="2"/>
          </p:nvPr>
        </p:nvPicPr>
        <p:blipFill rotWithShape="1">
          <a:blip r:embed="rId5">
            <a:alphaModFix/>
          </a:blip>
          <a:srcRect l="-501" r="17430"/>
          <a:stretch/>
        </p:blipFill>
        <p:spPr>
          <a:xfrm>
            <a:off x="2972114" y="1703096"/>
            <a:ext cx="3200331" cy="2517233"/>
          </a:xfrm>
          <a:prstGeom prst="rect">
            <a:avLst/>
          </a:prstGeom>
          <a:noFill/>
          <a:ln>
            <a:noFill/>
          </a:ln>
        </p:spPr>
      </p:pic>
      <p:sp>
        <p:nvSpPr>
          <p:cNvPr id="419" name="Google Shape;419;p26"/>
          <p:cNvSpPr txBox="1">
            <a:spLocks noGrp="1"/>
          </p:cNvSpPr>
          <p:nvPr>
            <p:ph type="body" idx="1"/>
          </p:nvPr>
        </p:nvSpPr>
        <p:spPr>
          <a:xfrm>
            <a:off x="629842" y="981576"/>
            <a:ext cx="7972361" cy="2858691"/>
          </a:xfrm>
          <a:prstGeom prst="rect">
            <a:avLst/>
          </a:prstGeom>
          <a:noFill/>
          <a:ln>
            <a:noFill/>
          </a:ln>
        </p:spPr>
        <p:txBody>
          <a:bodyPr spcFirstLastPara="1" wrap="square" lIns="68575" tIns="34275" rIns="68575" bIns="34275" anchor="t" anchorCtr="0">
            <a:normAutofit/>
          </a:bodyPr>
          <a:lstStyle/>
          <a:p>
            <a:pPr marL="0" lvl="0" indent="0" algn="l" rtl="0">
              <a:lnSpc>
                <a:spcPct val="90000"/>
              </a:lnSpc>
              <a:spcBef>
                <a:spcPts val="0"/>
              </a:spcBef>
              <a:spcAft>
                <a:spcPts val="0"/>
              </a:spcAft>
              <a:buClr>
                <a:schemeClr val="dk1"/>
              </a:buClr>
              <a:buSzPts val="1400"/>
              <a:buNone/>
            </a:pPr>
            <a:r>
              <a:rPr lang="en" sz="1400"/>
              <a:t>Peregrine falcons have sharp, curved talons and strong feet designed for gripping and killing prey. They use their feet to strike birds in mid-air, often stunning or killing them instantly. Their </a:t>
            </a:r>
            <a:r>
              <a:rPr lang="en" sz="1400" b="1"/>
              <a:t>hallux talon</a:t>
            </a:r>
            <a:r>
              <a:rPr lang="en" sz="1400"/>
              <a:t> (the rear claw) provides a powerful grip, allowing them to carry prey back to their perch or nest. </a:t>
            </a:r>
            <a:endParaRPr sz="1400"/>
          </a:p>
        </p:txBody>
      </p:sp>
      <p:sp>
        <p:nvSpPr>
          <p:cNvPr id="420" name="Google Shape;420;p26"/>
          <p:cNvSpPr/>
          <p:nvPr/>
        </p:nvSpPr>
        <p:spPr>
          <a:xfrm>
            <a:off x="1651161" y="4300334"/>
            <a:ext cx="5934761" cy="746960"/>
          </a:xfrm>
          <a:prstGeom prst="rect">
            <a:avLst/>
          </a:prstGeom>
          <a:solidFill>
            <a:schemeClr val="lt1"/>
          </a:solidFill>
          <a:ln w="12700" cap="flat" cmpd="sng">
            <a:solidFill>
              <a:srgbClr val="1C3052"/>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600" b="1" i="0" u="none" strike="noStrike" cap="none">
                <a:solidFill>
                  <a:srgbClr val="C00000"/>
                </a:solidFill>
                <a:latin typeface="Calibri"/>
                <a:ea typeface="Calibri"/>
                <a:cs typeface="Calibri"/>
                <a:sym typeface="Calibri"/>
              </a:rPr>
              <a:t>A new falcon has a mutation which </a:t>
            </a:r>
            <a:r>
              <a:rPr lang="en" sz="2600" b="1" i="0" u="sng" strike="noStrike" cap="none">
                <a:solidFill>
                  <a:srgbClr val="C00000"/>
                </a:solidFill>
                <a:latin typeface="Calibri"/>
                <a:ea typeface="Calibri"/>
                <a:cs typeface="Calibri"/>
                <a:sym typeface="Calibri"/>
              </a:rPr>
              <a:t>causes</a:t>
            </a:r>
            <a:r>
              <a:rPr lang="en" sz="2600" b="1" i="0" u="none" strike="noStrike" cap="none">
                <a:solidFill>
                  <a:srgbClr val="C00000"/>
                </a:solidFill>
                <a:latin typeface="Calibri"/>
                <a:ea typeface="Calibri"/>
                <a:cs typeface="Calibri"/>
                <a:sym typeface="Calibri"/>
              </a:rPr>
              <a:t> it to have stronger feet and talons.</a:t>
            </a:r>
            <a:endParaRPr sz="1100" b="1" i="0" u="none" strike="noStrike" cap="none">
              <a:solidFill>
                <a:srgbClr val="000000"/>
              </a:solidFill>
              <a:latin typeface="Arial"/>
              <a:ea typeface="Arial"/>
              <a:cs typeface="Arial"/>
              <a:sym typeface="Arial"/>
            </a:endParaRPr>
          </a:p>
        </p:txBody>
      </p:sp>
      <p:sp>
        <p:nvSpPr>
          <p:cNvPr id="421" name="Google Shape;421;p26">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3" name="Falcon Mutation 3">
            <a:hlinkClick r:id="" action="ppaction://media"/>
            <a:extLst>
              <a:ext uri="{FF2B5EF4-FFF2-40B4-BE49-F238E27FC236}">
                <a16:creationId xmlns:a16="http://schemas.microsoft.com/office/drawing/2014/main" id="{5AD9A124-2517-A9D6-1EB6-34ABB77DE17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807325" y="242094"/>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425"/>
        <p:cNvGrpSpPr/>
        <p:nvPr/>
      </p:nvGrpSpPr>
      <p:grpSpPr>
        <a:xfrm>
          <a:off x="0" y="0"/>
          <a:ext cx="0" cy="0"/>
          <a:chOff x="0" y="0"/>
          <a:chExt cx="0" cy="0"/>
        </a:xfrm>
      </p:grpSpPr>
      <p:grpSp>
        <p:nvGrpSpPr>
          <p:cNvPr id="426" name="Google Shape;426;p27"/>
          <p:cNvGrpSpPr/>
          <p:nvPr/>
        </p:nvGrpSpPr>
        <p:grpSpPr>
          <a:xfrm>
            <a:off x="2758783" y="3808308"/>
            <a:ext cx="3626435" cy="333195"/>
            <a:chOff x="671219" y="4716141"/>
            <a:chExt cx="4750382" cy="444884"/>
          </a:xfrm>
        </p:grpSpPr>
        <p:sp>
          <p:nvSpPr>
            <p:cNvPr id="427" name="Google Shape;427;p27"/>
            <p:cNvSpPr txBox="1"/>
            <p:nvPr/>
          </p:nvSpPr>
          <p:spPr>
            <a:xfrm>
              <a:off x="671219" y="4716141"/>
              <a:ext cx="4750382" cy="199693"/>
            </a:xfrm>
            <a:prstGeom prst="rect">
              <a:avLst/>
            </a:prstGeom>
            <a:noFill/>
            <a:ln>
              <a:noFill/>
            </a:ln>
          </p:spPr>
          <p:txBody>
            <a:bodyPr spcFirstLastPara="1" wrap="square" lIns="43700" tIns="21850" rIns="43700" bIns="21850" anchor="t" anchorCtr="0">
              <a:spAutoFit/>
            </a:bodyPr>
            <a:lstStyle/>
            <a:p>
              <a:pPr marL="0" marR="0" lvl="0" indent="0" algn="ctr" rtl="0">
                <a:lnSpc>
                  <a:spcPct val="107000"/>
                </a:lnSpc>
                <a:spcBef>
                  <a:spcPts val="0"/>
                </a:spcBef>
                <a:spcAft>
                  <a:spcPts val="0"/>
                </a:spcAft>
                <a:buClr>
                  <a:srgbClr val="000000"/>
                </a:buClr>
                <a:buSzPts val="700"/>
                <a:buFont typeface="Arial"/>
                <a:buNone/>
              </a:pPr>
              <a:r>
                <a:rPr lang="en" sz="700" b="0" i="0" u="none" strike="noStrike" cap="none">
                  <a:solidFill>
                    <a:srgbClr val="FFFFFF"/>
                  </a:solidFill>
                  <a:latin typeface="Calibri"/>
                  <a:ea typeface="Calibri"/>
                  <a:cs typeface="Calibri"/>
                  <a:sym typeface="Calibri"/>
                </a:rPr>
                <a:t>3D-RST is supported by the NSF under grant number #DRL-2101383</a:t>
              </a:r>
              <a:endParaRPr sz="1100" b="0" i="0" u="none" strike="noStrike" cap="none">
                <a:solidFill>
                  <a:srgbClr val="000000"/>
                </a:solidFill>
                <a:latin typeface="Arial"/>
                <a:ea typeface="Arial"/>
                <a:cs typeface="Arial"/>
                <a:sym typeface="Arial"/>
              </a:endParaRPr>
            </a:p>
          </p:txBody>
        </p:sp>
        <p:pic>
          <p:nvPicPr>
            <p:cNvPr id="428" name="Google Shape;428;p27" descr="A picture containing text, clipart&#10;&#10;Description automatically generated">
              <a:hlinkClick r:id="rId3"/>
            </p:cNvPr>
            <p:cNvPicPr preferRelativeResize="0"/>
            <p:nvPr/>
          </p:nvPicPr>
          <p:blipFill rotWithShape="1">
            <a:blip r:embed="rId4">
              <a:alphaModFix/>
            </a:blip>
            <a:srcRect/>
            <a:stretch/>
          </p:blipFill>
          <p:spPr>
            <a:xfrm>
              <a:off x="2714395" y="4928615"/>
              <a:ext cx="664029" cy="232410"/>
            </a:xfrm>
            <a:prstGeom prst="rect">
              <a:avLst/>
            </a:prstGeom>
            <a:noFill/>
            <a:ln>
              <a:noFill/>
            </a:ln>
          </p:spPr>
        </p:pic>
      </p:grpSp>
      <p:pic>
        <p:nvPicPr>
          <p:cNvPr id="429" name="Google Shape;429;p27" descr="Logo&#10;&#10;Description automatically generated">
            <a:hlinkClick r:id="rId5"/>
          </p:cNvPr>
          <p:cNvPicPr preferRelativeResize="0"/>
          <p:nvPr/>
        </p:nvPicPr>
        <p:blipFill rotWithShape="1">
          <a:blip r:embed="rId6">
            <a:alphaModFix/>
          </a:blip>
          <a:srcRect/>
          <a:stretch/>
        </p:blipFill>
        <p:spPr>
          <a:xfrm>
            <a:off x="2932510" y="932261"/>
            <a:ext cx="3278981" cy="327898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2D59B"/>
        </a:solidFill>
        <a:effectLst/>
      </p:bgPr>
    </p:bg>
    <p:spTree>
      <p:nvGrpSpPr>
        <p:cNvPr id="1" name="Shape 174"/>
        <p:cNvGrpSpPr/>
        <p:nvPr/>
      </p:nvGrpSpPr>
      <p:grpSpPr>
        <a:xfrm>
          <a:off x="0" y="0"/>
          <a:ext cx="0" cy="0"/>
          <a:chOff x="0" y="0"/>
          <a:chExt cx="0" cy="0"/>
        </a:xfrm>
      </p:grpSpPr>
      <p:pic>
        <p:nvPicPr>
          <p:cNvPr id="175" name="Google Shape;175;p3" descr="Dice Games Game · Free vector graphic on Pixabay"/>
          <p:cNvPicPr preferRelativeResize="0"/>
          <p:nvPr/>
        </p:nvPicPr>
        <p:blipFill rotWithShape="1">
          <a:blip r:embed="rId5">
            <a:alphaModFix/>
          </a:blip>
          <a:srcRect l="-3071" t="30734" r="-3007" b="31974"/>
          <a:stretch/>
        </p:blipFill>
        <p:spPr>
          <a:xfrm>
            <a:off x="179081" y="4491037"/>
            <a:ext cx="3276261" cy="579843"/>
          </a:xfrm>
          <a:prstGeom prst="rect">
            <a:avLst/>
          </a:prstGeom>
          <a:noFill/>
          <a:ln>
            <a:noFill/>
          </a:ln>
        </p:spPr>
      </p:pic>
      <p:sp>
        <p:nvSpPr>
          <p:cNvPr id="176" name="Google Shape;176;p3"/>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3300"/>
              <a:buFont typeface="Calibri"/>
              <a:buNone/>
            </a:pPr>
            <a:r>
              <a:rPr lang="en"/>
              <a:t>American Alligator</a:t>
            </a:r>
            <a:endParaRPr/>
          </a:p>
        </p:txBody>
      </p:sp>
      <p:sp>
        <p:nvSpPr>
          <p:cNvPr id="177" name="Google Shape;177;p3"/>
          <p:cNvSpPr txBox="1"/>
          <p:nvPr/>
        </p:nvSpPr>
        <p:spPr>
          <a:xfrm>
            <a:off x="2956685" y="1086322"/>
            <a:ext cx="5696107" cy="256224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The American alligator is a large, powerful reptile with a wide, rounded snout and rough, scaly skin. It has a dark green or black body that helps it blend into the water. Alligators have strong tails for swimming and short, sturdy legs for walking on land. Their sharp teeth help them catch fish, birds, and other animals.</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Alligators live in swamps, rivers, and lakes in the southeastern United States. They are cold-blooded, which means they need the sun to warm up. Even though they look scary, they are important for their habitat because they help control other animal populations and create homes for other creatures by digging holes in the water.</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pic>
        <p:nvPicPr>
          <p:cNvPr id="178" name="Google Shape;178;p3" descr="A crocodile in the water&#10;&#10;AI-generated content may be incorrect."/>
          <p:cNvPicPr preferRelativeResize="0"/>
          <p:nvPr/>
        </p:nvPicPr>
        <p:blipFill rotWithShape="1">
          <a:blip r:embed="rId6">
            <a:alphaModFix/>
          </a:blip>
          <a:srcRect/>
          <a:stretch/>
        </p:blipFill>
        <p:spPr>
          <a:xfrm>
            <a:off x="327413" y="742950"/>
            <a:ext cx="2502713" cy="3664744"/>
          </a:xfrm>
          <a:prstGeom prst="rect">
            <a:avLst/>
          </a:prstGeom>
          <a:noFill/>
          <a:ln>
            <a:noFill/>
          </a:ln>
        </p:spPr>
      </p:pic>
      <p:pic>
        <p:nvPicPr>
          <p:cNvPr id="179" name="Google Shape;179;p3" descr="Free picture: alligator, appears, sleeping"/>
          <p:cNvPicPr preferRelativeResize="0"/>
          <p:nvPr/>
        </p:nvPicPr>
        <p:blipFill rotWithShape="1">
          <a:blip r:embed="rId7">
            <a:alphaModFix/>
          </a:blip>
          <a:srcRect l="6597" t="2072" r="24998" b="19599"/>
          <a:stretch/>
        </p:blipFill>
        <p:spPr>
          <a:xfrm>
            <a:off x="6267465" y="3280858"/>
            <a:ext cx="2055007" cy="1559498"/>
          </a:xfrm>
          <a:prstGeom prst="rect">
            <a:avLst/>
          </a:prstGeom>
          <a:noFill/>
          <a:ln>
            <a:noFill/>
          </a:ln>
        </p:spPr>
      </p:pic>
      <p:sp>
        <p:nvSpPr>
          <p:cNvPr id="180" name="Google Shape;180;p3"/>
          <p:cNvSpPr txBox="1"/>
          <p:nvPr/>
        </p:nvSpPr>
        <p:spPr>
          <a:xfrm>
            <a:off x="162187" y="4433228"/>
            <a:ext cx="2037600" cy="238500"/>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81" name="Google Shape;181;p3">
            <a:hlinkClick r:id="rId8" action="ppaction://hlinksldjump"/>
          </p:cNvPr>
          <p:cNvSpPr/>
          <p:nvPr/>
        </p:nvSpPr>
        <p:spPr>
          <a:xfrm>
            <a:off x="776981"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82" name="Google Shape;182;p3">
            <a:hlinkClick r:id="rId9" action="ppaction://hlinksldjump"/>
          </p:cNvPr>
          <p:cNvSpPr/>
          <p:nvPr/>
        </p:nvSpPr>
        <p:spPr>
          <a:xfrm>
            <a:off x="1300857" y="4535075"/>
            <a:ext cx="513844"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83" name="Google Shape;183;p3">
            <a:hlinkClick r:id="rId10" action="ppaction://hlinksldjump"/>
          </p:cNvPr>
          <p:cNvSpPr/>
          <p:nvPr/>
        </p:nvSpPr>
        <p:spPr>
          <a:xfrm>
            <a:off x="1817588" y="4527931"/>
            <a:ext cx="470982" cy="498244"/>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84" name="Google Shape;184;p3">
            <a:hlinkClick r:id="rId8" action="ppaction://hlinksldjump"/>
          </p:cNvPr>
          <p:cNvSpPr/>
          <p:nvPr/>
        </p:nvSpPr>
        <p:spPr>
          <a:xfrm>
            <a:off x="2320031" y="4549363"/>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85" name="Google Shape;185;p3">
            <a:hlinkClick r:id="rId9" action="ppaction://hlinksldjump"/>
          </p:cNvPr>
          <p:cNvSpPr/>
          <p:nvPr/>
        </p:nvSpPr>
        <p:spPr>
          <a:xfrm>
            <a:off x="2829619"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86" name="Google Shape;186;p3">
            <a:hlinkClick r:id="rId10" action="ppaction://hlinksldjump"/>
          </p:cNvPr>
          <p:cNvSpPr/>
          <p:nvPr/>
        </p:nvSpPr>
        <p:spPr>
          <a:xfrm>
            <a:off x="267394"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pic>
        <p:nvPicPr>
          <p:cNvPr id="4" name="Alligators Intro">
            <a:hlinkClick r:id="" action="ppaction://media"/>
            <a:extLst>
              <a:ext uri="{FF2B5EF4-FFF2-40B4-BE49-F238E27FC236}">
                <a16:creationId xmlns:a16="http://schemas.microsoft.com/office/drawing/2014/main" id="{555160BF-55A5-F02D-4896-DD1FAB31E4E5}"/>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6564313" y="270669"/>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2D59B"/>
        </a:solidFill>
        <a:effectLst/>
      </p:bgPr>
    </p:bg>
    <p:spTree>
      <p:nvGrpSpPr>
        <p:cNvPr id="1" name="Shape 190"/>
        <p:cNvGrpSpPr/>
        <p:nvPr/>
      </p:nvGrpSpPr>
      <p:grpSpPr>
        <a:xfrm>
          <a:off x="0" y="0"/>
          <a:ext cx="0" cy="0"/>
          <a:chOff x="0" y="0"/>
          <a:chExt cx="0" cy="0"/>
        </a:xfrm>
      </p:grpSpPr>
      <p:sp>
        <p:nvSpPr>
          <p:cNvPr id="191" name="Google Shape;191;p4"/>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3300"/>
              <a:buFont typeface="Calibri"/>
              <a:buNone/>
            </a:pPr>
            <a:r>
              <a:rPr lang="en"/>
              <a:t>American Alligator Mutation #1</a:t>
            </a:r>
            <a:endParaRPr/>
          </a:p>
        </p:txBody>
      </p:sp>
      <p:sp>
        <p:nvSpPr>
          <p:cNvPr id="192" name="Google Shape;192;p4"/>
          <p:cNvSpPr txBox="1"/>
          <p:nvPr/>
        </p:nvSpPr>
        <p:spPr>
          <a:xfrm>
            <a:off x="1114661" y="972967"/>
            <a:ext cx="6810768" cy="900247"/>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An American alligator's skin is very tough and covered with hard, bony plates called </a:t>
            </a:r>
            <a:r>
              <a:rPr lang="en" sz="1400" b="1" i="0" u="none" strike="noStrike" cap="none">
                <a:solidFill>
                  <a:schemeClr val="dk1"/>
                </a:solidFill>
                <a:latin typeface="Calibri"/>
                <a:ea typeface="Calibri"/>
                <a:cs typeface="Calibri"/>
                <a:sym typeface="Calibri"/>
              </a:rPr>
              <a:t>scutes</a:t>
            </a:r>
            <a:r>
              <a:rPr lang="en" sz="1400" b="0" i="0" u="none" strike="noStrike" cap="none">
                <a:solidFill>
                  <a:schemeClr val="dk1"/>
                </a:solidFill>
                <a:latin typeface="Calibri"/>
                <a:ea typeface="Calibri"/>
                <a:cs typeface="Calibri"/>
                <a:sym typeface="Calibri"/>
              </a:rPr>
              <a:t>. These plates act like armor, protecting the alligator from getting hurt and from predators. The skin also has tough scales that help keep the alligator safe from scratches and cuts. It also helps the alligator stay hydrated by preventing too much water from leaving its body.</a:t>
            </a:r>
            <a:endParaRPr sz="1400" b="0" i="0" u="none" strike="noStrike" cap="none">
              <a:solidFill>
                <a:schemeClr val="dk1"/>
              </a:solidFill>
              <a:latin typeface="Calibri"/>
              <a:ea typeface="Calibri"/>
              <a:cs typeface="Calibri"/>
              <a:sym typeface="Calibri"/>
            </a:endParaRPr>
          </a:p>
        </p:txBody>
      </p:sp>
      <p:pic>
        <p:nvPicPr>
          <p:cNvPr id="193" name="Google Shape;193;p4" descr="A close up of a reptile skin&#10;&#10;AI-generated content may be incorrect."/>
          <p:cNvPicPr preferRelativeResize="0"/>
          <p:nvPr/>
        </p:nvPicPr>
        <p:blipFill rotWithShape="1">
          <a:blip r:embed="rId5">
            <a:alphaModFix/>
          </a:blip>
          <a:srcRect/>
          <a:stretch/>
        </p:blipFill>
        <p:spPr>
          <a:xfrm>
            <a:off x="2758315" y="1938802"/>
            <a:ext cx="3518740" cy="1969642"/>
          </a:xfrm>
          <a:prstGeom prst="rect">
            <a:avLst/>
          </a:prstGeom>
          <a:noFill/>
          <a:ln>
            <a:noFill/>
          </a:ln>
        </p:spPr>
      </p:pic>
      <p:sp>
        <p:nvSpPr>
          <p:cNvPr id="194" name="Google Shape;194;p4"/>
          <p:cNvSpPr/>
          <p:nvPr/>
        </p:nvSpPr>
        <p:spPr>
          <a:xfrm>
            <a:off x="1772031" y="4162114"/>
            <a:ext cx="5959928" cy="771071"/>
          </a:xfrm>
          <a:prstGeom prst="rect">
            <a:avLst/>
          </a:prstGeom>
          <a:solidFill>
            <a:srgbClr val="92D050"/>
          </a:solidFill>
          <a:ln w="25400" cap="flat" cmpd="sng">
            <a:solidFill>
              <a:srgbClr val="21364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American alligator has a mutation that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have tougher and thicker scales.</a:t>
            </a:r>
            <a:endParaRPr sz="2400" b="0" i="0" u="none" strike="noStrike" cap="none">
              <a:solidFill>
                <a:srgbClr val="C00000"/>
              </a:solidFill>
              <a:latin typeface="Calibri"/>
              <a:ea typeface="Calibri"/>
              <a:cs typeface="Calibri"/>
              <a:sym typeface="Calibri"/>
            </a:endParaRPr>
          </a:p>
        </p:txBody>
      </p:sp>
      <p:sp>
        <p:nvSpPr>
          <p:cNvPr id="195" name="Google Shape;195;p4">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2" name="Gator Mut 1">
            <a:hlinkClick r:id="" action="ppaction://media"/>
            <a:extLst>
              <a:ext uri="{FF2B5EF4-FFF2-40B4-BE49-F238E27FC236}">
                <a16:creationId xmlns:a16="http://schemas.microsoft.com/office/drawing/2014/main" id="{EF80B8F0-C763-CFA3-3CF6-22801E03ECF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557294" y="270669"/>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nextCondLst>
                <p:cond evt="onClick" delay="0">
                  <p:tgtEl>
                    <p:spTgt spid="2"/>
                  </p:tgtEl>
                </p:cond>
              </p:nextCondLst>
            </p:seq>
            <p:audio>
              <p:cMediaNode>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2D59B"/>
        </a:solidFill>
        <a:effectLst/>
      </p:bgPr>
    </p:bg>
    <p:spTree>
      <p:nvGrpSpPr>
        <p:cNvPr id="1" name="Shape 199"/>
        <p:cNvGrpSpPr/>
        <p:nvPr/>
      </p:nvGrpSpPr>
      <p:grpSpPr>
        <a:xfrm>
          <a:off x="0" y="0"/>
          <a:ext cx="0" cy="0"/>
          <a:chOff x="0" y="0"/>
          <a:chExt cx="0" cy="0"/>
        </a:xfrm>
      </p:grpSpPr>
      <p:sp>
        <p:nvSpPr>
          <p:cNvPr id="200" name="Google Shape;200;p5"/>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3300"/>
              <a:buFont typeface="Calibri"/>
              <a:buNone/>
            </a:pPr>
            <a:r>
              <a:rPr lang="en"/>
              <a:t>American Alligator Mutation #2</a:t>
            </a:r>
            <a:endParaRPr/>
          </a:p>
        </p:txBody>
      </p:sp>
      <p:sp>
        <p:nvSpPr>
          <p:cNvPr id="201" name="Google Shape;201;p5"/>
          <p:cNvSpPr txBox="1"/>
          <p:nvPr/>
        </p:nvSpPr>
        <p:spPr>
          <a:xfrm>
            <a:off x="1557101" y="1061230"/>
            <a:ext cx="6028676" cy="715550"/>
          </a:xfrm>
          <a:prstGeom prst="rect">
            <a:avLst/>
          </a:prstGeom>
          <a:noFill/>
          <a:ln>
            <a:noFill/>
          </a:ln>
        </p:spPr>
        <p:txBody>
          <a:bodyPr spcFirstLastPara="1" wrap="square" lIns="68575" tIns="34275" rIns="68575" bIns="34275" anchor="t" anchorCtr="0">
            <a:spAutoFit/>
          </a:bodyPr>
          <a:lstStyle/>
          <a:p>
            <a:pPr algn="ctr"/>
            <a:r>
              <a:rPr lang="en" dirty="0">
                <a:solidFill>
                  <a:schemeClr val="dk1"/>
                </a:solidFill>
                <a:latin typeface="Calibri"/>
                <a:ea typeface="Calibri"/>
              </a:rPr>
              <a:t>American alligator feet are perfectly adapted for their swampy homes. Webbed back feet make them powerful swimmers for hunting and escaping. Strong feet and claws also allow them to walk on land, hunt, and bask in the sun.</a:t>
            </a:r>
            <a:endParaRPr lang="en" dirty="0">
              <a:solidFill>
                <a:schemeClr val="dk1"/>
              </a:solidFill>
              <a:latin typeface="Calibri"/>
            </a:endParaRPr>
          </a:p>
        </p:txBody>
      </p:sp>
      <p:pic>
        <p:nvPicPr>
          <p:cNvPr id="202" name="Google Shape;202;p5" descr="A reptile&amp;#39;s foot on a wood surface&#10;&#10;AI-generated content may be incorrect."/>
          <p:cNvPicPr preferRelativeResize="0"/>
          <p:nvPr/>
        </p:nvPicPr>
        <p:blipFill rotWithShape="1">
          <a:blip r:embed="rId5">
            <a:alphaModFix/>
          </a:blip>
          <a:srcRect r="528" b="21459"/>
          <a:stretch/>
        </p:blipFill>
        <p:spPr>
          <a:xfrm>
            <a:off x="2919846" y="1956857"/>
            <a:ext cx="3299573" cy="1976030"/>
          </a:xfrm>
          <a:prstGeom prst="rect">
            <a:avLst/>
          </a:prstGeom>
          <a:noFill/>
          <a:ln>
            <a:noFill/>
          </a:ln>
        </p:spPr>
      </p:pic>
      <p:sp>
        <p:nvSpPr>
          <p:cNvPr id="203" name="Google Shape;203;p5"/>
          <p:cNvSpPr/>
          <p:nvPr/>
        </p:nvSpPr>
        <p:spPr>
          <a:xfrm>
            <a:off x="1641475" y="4137705"/>
            <a:ext cx="5710010" cy="789214"/>
          </a:xfrm>
          <a:prstGeom prst="rect">
            <a:avLst/>
          </a:prstGeom>
          <a:solidFill>
            <a:srgbClr val="92D050"/>
          </a:solidFill>
          <a:ln w="25400" cap="flat" cmpd="sng">
            <a:solidFill>
              <a:srgbClr val="21364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American alligator has a mutation which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have extra toes.</a:t>
            </a:r>
            <a:endParaRPr sz="2400" b="0" i="0" u="none" strike="noStrike" cap="none">
              <a:solidFill>
                <a:srgbClr val="C00000"/>
              </a:solidFill>
              <a:latin typeface="Calibri"/>
              <a:ea typeface="Calibri"/>
              <a:cs typeface="Calibri"/>
              <a:sym typeface="Calibri"/>
            </a:endParaRPr>
          </a:p>
        </p:txBody>
      </p:sp>
      <p:sp>
        <p:nvSpPr>
          <p:cNvPr id="204" name="Google Shape;204;p5">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2" name="Alligator Mutation 2">
            <a:hlinkClick r:id="" action="ppaction://media"/>
            <a:extLst>
              <a:ext uri="{FF2B5EF4-FFF2-40B4-BE49-F238E27FC236}">
                <a16:creationId xmlns:a16="http://schemas.microsoft.com/office/drawing/2014/main" id="{31AA295A-3041-0DF0-1D77-EBA6A34DE12A}"/>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456676" y="337142"/>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nextCondLst>
                <p:cond evt="onClick" delay="0">
                  <p:tgtEl>
                    <p:spTgt spid="2"/>
                  </p:tgtEl>
                </p:cond>
              </p:nextCondLst>
            </p:seq>
            <p:audio>
              <p:cMediaNode>
                <p:cTn id="7"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2D59B"/>
        </a:solidFill>
        <a:effectLst/>
      </p:bgPr>
    </p:bg>
    <p:spTree>
      <p:nvGrpSpPr>
        <p:cNvPr id="1" name="Shape 208"/>
        <p:cNvGrpSpPr/>
        <p:nvPr/>
      </p:nvGrpSpPr>
      <p:grpSpPr>
        <a:xfrm>
          <a:off x="0" y="0"/>
          <a:ext cx="0" cy="0"/>
          <a:chOff x="0" y="0"/>
          <a:chExt cx="0" cy="0"/>
        </a:xfrm>
      </p:grpSpPr>
      <p:sp>
        <p:nvSpPr>
          <p:cNvPr id="209" name="Google Shape;209;p6"/>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3300"/>
              <a:buFont typeface="Calibri"/>
              <a:buNone/>
            </a:pPr>
            <a:r>
              <a:rPr lang="en"/>
              <a:t>American Alligator Mutation #3</a:t>
            </a:r>
            <a:endParaRPr/>
          </a:p>
        </p:txBody>
      </p:sp>
      <p:sp>
        <p:nvSpPr>
          <p:cNvPr id="210" name="Google Shape;210;p6"/>
          <p:cNvSpPr txBox="1"/>
          <p:nvPr/>
        </p:nvSpPr>
        <p:spPr>
          <a:xfrm>
            <a:off x="292127" y="918355"/>
            <a:ext cx="8556971" cy="1146437"/>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An American alligator’s eyes are specially designed to help it see well both above and below the water. The eyes are positioned on top of its head, so the alligator can stay mostly underwater and still see what's happening around it. This setup helps the alligator hunt for food, watch out for predators, and stay hidden in the water. It can keep its eyes above the surface while the rest of its body stays hidden, making it easier to sneak up on prey or avoid danger.</a:t>
            </a:r>
            <a:endParaRPr sz="14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pic>
        <p:nvPicPr>
          <p:cNvPr id="211" name="Google Shape;211;p6" descr="A crocodile walking in grass&#10;&#10;AI-generated content may be incorrect."/>
          <p:cNvPicPr preferRelativeResize="0"/>
          <p:nvPr/>
        </p:nvPicPr>
        <p:blipFill rotWithShape="1">
          <a:blip r:embed="rId5">
            <a:alphaModFix/>
          </a:blip>
          <a:srcRect t="10104" r="221" b="8617"/>
          <a:stretch/>
        </p:blipFill>
        <p:spPr>
          <a:xfrm>
            <a:off x="2776362" y="1978819"/>
            <a:ext cx="3248382" cy="1830723"/>
          </a:xfrm>
          <a:prstGeom prst="rect">
            <a:avLst/>
          </a:prstGeom>
          <a:noFill/>
          <a:ln>
            <a:noFill/>
          </a:ln>
        </p:spPr>
      </p:pic>
      <p:sp>
        <p:nvSpPr>
          <p:cNvPr id="212" name="Google Shape;212;p6"/>
          <p:cNvSpPr/>
          <p:nvPr/>
        </p:nvSpPr>
        <p:spPr>
          <a:xfrm>
            <a:off x="380319" y="3984058"/>
            <a:ext cx="8036491" cy="952499"/>
          </a:xfrm>
          <a:prstGeom prst="rect">
            <a:avLst/>
          </a:prstGeom>
          <a:solidFill>
            <a:srgbClr val="92D050"/>
          </a:solidFill>
          <a:ln w="25400" cap="flat" cmpd="sng">
            <a:solidFill>
              <a:srgbClr val="21364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American alligator has a mutation which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have eyes that are on the side of its head instead of on top.</a:t>
            </a:r>
            <a:endParaRPr sz="2400" b="0" i="0" u="none" strike="noStrike" cap="none">
              <a:solidFill>
                <a:srgbClr val="C00000"/>
              </a:solidFill>
              <a:latin typeface="Calibri"/>
              <a:ea typeface="Calibri"/>
              <a:cs typeface="Calibri"/>
              <a:sym typeface="Calibri"/>
            </a:endParaRPr>
          </a:p>
        </p:txBody>
      </p:sp>
      <p:sp>
        <p:nvSpPr>
          <p:cNvPr id="213" name="Google Shape;213;p6">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3" name="Alligator Mutation 3">
            <a:hlinkClick r:id="" action="ppaction://media"/>
            <a:extLst>
              <a:ext uri="{FF2B5EF4-FFF2-40B4-BE49-F238E27FC236}">
                <a16:creationId xmlns:a16="http://schemas.microsoft.com/office/drawing/2014/main" id="{0100C0AB-214F-5DD7-ED3C-24E4C2588A33}"/>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587443" y="206375"/>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17"/>
        <p:cNvGrpSpPr/>
        <p:nvPr/>
      </p:nvGrpSpPr>
      <p:grpSpPr>
        <a:xfrm>
          <a:off x="0" y="0"/>
          <a:ext cx="0" cy="0"/>
          <a:chOff x="0" y="0"/>
          <a:chExt cx="0" cy="0"/>
        </a:xfrm>
      </p:grpSpPr>
      <p:pic>
        <p:nvPicPr>
          <p:cNvPr id="218" name="Google Shape;218;p7" descr="Dice Games Game · Free vector graphic on Pixabay"/>
          <p:cNvPicPr preferRelativeResize="0"/>
          <p:nvPr/>
        </p:nvPicPr>
        <p:blipFill rotWithShape="1">
          <a:blip r:embed="rId5">
            <a:alphaModFix/>
          </a:blip>
          <a:srcRect t="32708" r="-1250" b="31042"/>
          <a:stretch/>
        </p:blipFill>
        <p:spPr>
          <a:xfrm>
            <a:off x="342900" y="4514850"/>
            <a:ext cx="3286125" cy="628655"/>
          </a:xfrm>
          <a:prstGeom prst="rect">
            <a:avLst/>
          </a:prstGeom>
          <a:noFill/>
          <a:ln>
            <a:noFill/>
          </a:ln>
        </p:spPr>
      </p:pic>
      <p:sp>
        <p:nvSpPr>
          <p:cNvPr id="219" name="Google Shape;219;p7"/>
          <p:cNvSpPr txBox="1">
            <a:spLocks noGrp="1"/>
          </p:cNvSpPr>
          <p:nvPr>
            <p:ph type="title"/>
          </p:nvPr>
        </p:nvSpPr>
        <p:spPr>
          <a:xfrm>
            <a:off x="2871787" y="213122"/>
            <a:ext cx="2857500" cy="871537"/>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3300"/>
              <a:buFont typeface="Calibri"/>
              <a:buNone/>
            </a:pPr>
            <a:r>
              <a:rPr lang="en"/>
              <a:t>Quaking Aspen</a:t>
            </a:r>
            <a:endParaRPr/>
          </a:p>
        </p:txBody>
      </p:sp>
      <p:pic>
        <p:nvPicPr>
          <p:cNvPr id="220" name="Google Shape;220;p7" descr="A group of trees in a forest&#10;&#10;AI-generated content may be incorrect."/>
          <p:cNvPicPr preferRelativeResize="0">
            <a:picLocks noGrp="1"/>
          </p:cNvPicPr>
          <p:nvPr>
            <p:ph type="body" idx="1"/>
          </p:nvPr>
        </p:nvPicPr>
        <p:blipFill rotWithShape="1">
          <a:blip r:embed="rId6">
            <a:alphaModFix/>
          </a:blip>
          <a:srcRect/>
          <a:stretch/>
        </p:blipFill>
        <p:spPr>
          <a:xfrm>
            <a:off x="454422" y="528638"/>
            <a:ext cx="2262981" cy="3394472"/>
          </a:xfrm>
          <a:prstGeom prst="rect">
            <a:avLst/>
          </a:prstGeom>
          <a:noFill/>
          <a:ln>
            <a:noFill/>
          </a:ln>
        </p:spPr>
      </p:pic>
      <p:sp>
        <p:nvSpPr>
          <p:cNvPr id="221" name="Google Shape;221;p7"/>
          <p:cNvSpPr txBox="1"/>
          <p:nvPr/>
        </p:nvSpPr>
        <p:spPr>
          <a:xfrm>
            <a:off x="2956685" y="1086322"/>
            <a:ext cx="5696107" cy="2977739"/>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Quaking Aspen grow naturally in cooler areas of North America. </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The quaking aspen is a medium-sized tree with smooth, pale bark that sometimes has black marks. Its round leaves have finely serrated (toothed) edges and a flat stem, which makes them shake or "quake" in the wind. This is how the tree got its name!</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In the fall, the leaves turn bright yellow. Young trees have smooth, light-colored bark, but as they grow older, their bark gets darker and rougher. Quaking aspens often grow in groups because their roots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spread underground and create new trees.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This helps them regrow quickly after fires or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logging.</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pic>
        <p:nvPicPr>
          <p:cNvPr id="222" name="Google Shape;222;p7" descr="Close up of a leaf&#10;&#10;AI-generated content may be incorrect."/>
          <p:cNvPicPr preferRelativeResize="0"/>
          <p:nvPr/>
        </p:nvPicPr>
        <p:blipFill rotWithShape="1">
          <a:blip r:embed="rId7">
            <a:alphaModFix/>
          </a:blip>
          <a:srcRect t="14942" r="20769"/>
          <a:stretch/>
        </p:blipFill>
        <p:spPr>
          <a:xfrm>
            <a:off x="6543676" y="3386138"/>
            <a:ext cx="2107407" cy="1535907"/>
          </a:xfrm>
          <a:prstGeom prst="rect">
            <a:avLst/>
          </a:prstGeom>
          <a:noFill/>
          <a:ln>
            <a:noFill/>
          </a:ln>
        </p:spPr>
      </p:pic>
      <p:sp>
        <p:nvSpPr>
          <p:cNvPr id="223" name="Google Shape;223;p7">
            <a:hlinkClick r:id="rId8" action="ppaction://hlinksldjump"/>
          </p:cNvPr>
          <p:cNvSpPr/>
          <p:nvPr/>
        </p:nvSpPr>
        <p:spPr>
          <a:xfrm>
            <a:off x="345975"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24" name="Google Shape;224;p7">
            <a:hlinkClick r:id="rId9" action="ppaction://hlinksldjump"/>
          </p:cNvPr>
          <p:cNvSpPr/>
          <p:nvPr/>
        </p:nvSpPr>
        <p:spPr>
          <a:xfrm>
            <a:off x="927000"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25" name="Google Shape;225;p7">
            <a:hlinkClick r:id="rId10" action="ppaction://hlinksldjump"/>
          </p:cNvPr>
          <p:cNvSpPr/>
          <p:nvPr/>
        </p:nvSpPr>
        <p:spPr>
          <a:xfrm>
            <a:off x="1436587"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26" name="Google Shape;226;p7">
            <a:hlinkClick r:id="rId8" action="ppaction://hlinksldjump"/>
          </p:cNvPr>
          <p:cNvSpPr/>
          <p:nvPr/>
        </p:nvSpPr>
        <p:spPr>
          <a:xfrm>
            <a:off x="1989038"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27" name="Google Shape;227;p7">
            <a:hlinkClick r:id="rId9" action="ppaction://hlinksldjump"/>
          </p:cNvPr>
          <p:cNvSpPr/>
          <p:nvPr/>
        </p:nvSpPr>
        <p:spPr>
          <a:xfrm>
            <a:off x="2498625"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28" name="Google Shape;228;p7">
            <a:hlinkClick r:id="rId10" action="ppaction://hlinksldjump"/>
          </p:cNvPr>
          <p:cNvSpPr/>
          <p:nvPr/>
        </p:nvSpPr>
        <p:spPr>
          <a:xfrm>
            <a:off x="3122512"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pic>
        <p:nvPicPr>
          <p:cNvPr id="3" name="Aspen Intro">
            <a:hlinkClick r:id="" action="ppaction://media"/>
            <a:extLst>
              <a:ext uri="{FF2B5EF4-FFF2-40B4-BE49-F238E27FC236}">
                <a16:creationId xmlns:a16="http://schemas.microsoft.com/office/drawing/2014/main" id="{5C244ECB-689F-BD07-FA7D-E33A0C70839F}"/>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6542881" y="213519"/>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32"/>
        <p:cNvGrpSpPr/>
        <p:nvPr/>
      </p:nvGrpSpPr>
      <p:grpSpPr>
        <a:xfrm>
          <a:off x="0" y="0"/>
          <a:ext cx="0" cy="0"/>
          <a:chOff x="0" y="0"/>
          <a:chExt cx="0" cy="0"/>
        </a:xfrm>
      </p:grpSpPr>
      <p:sp>
        <p:nvSpPr>
          <p:cNvPr id="233" name="Google Shape;233;p8"/>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3300"/>
              <a:buFont typeface="Calibri"/>
              <a:buNone/>
            </a:pPr>
            <a:r>
              <a:rPr lang="en"/>
              <a:t>Quaking Aspen Mutation #1</a:t>
            </a:r>
            <a:endParaRPr/>
          </a:p>
        </p:txBody>
      </p:sp>
      <p:sp>
        <p:nvSpPr>
          <p:cNvPr id="234" name="Google Shape;234;p8"/>
          <p:cNvSpPr txBox="1"/>
          <p:nvPr/>
        </p:nvSpPr>
        <p:spPr>
          <a:xfrm>
            <a:off x="993218" y="972967"/>
            <a:ext cx="7153667" cy="930994"/>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Quaking aspens make their own food through </a:t>
            </a:r>
            <a:r>
              <a:rPr lang="en" sz="1400" b="1" i="0" u="none" strike="noStrike" cap="none">
                <a:solidFill>
                  <a:schemeClr val="dk1"/>
                </a:solidFill>
                <a:latin typeface="Calibri"/>
                <a:ea typeface="Calibri"/>
                <a:cs typeface="Calibri"/>
                <a:sym typeface="Calibri"/>
              </a:rPr>
              <a:t>photosynthesis</a:t>
            </a:r>
            <a:r>
              <a:rPr lang="en" sz="1400" b="0" i="0" u="none" strike="noStrike" cap="none">
                <a:solidFill>
                  <a:schemeClr val="dk1"/>
                </a:solidFill>
                <a:latin typeface="Calibri"/>
                <a:ea typeface="Calibri"/>
                <a:cs typeface="Calibri"/>
                <a:sym typeface="Calibri"/>
              </a:rPr>
              <a:t>. Their leaves take in sunlight, which helps them turn water from the roots and carbon dioxide from the air into </a:t>
            </a:r>
            <a:r>
              <a:rPr lang="en" sz="1400" b="1" i="0" u="none" strike="noStrike" cap="none">
                <a:solidFill>
                  <a:schemeClr val="dk1"/>
                </a:solidFill>
                <a:latin typeface="Calibri"/>
                <a:ea typeface="Calibri"/>
                <a:cs typeface="Calibri"/>
                <a:sym typeface="Calibri"/>
              </a:rPr>
              <a:t>sugar</a:t>
            </a:r>
            <a:r>
              <a:rPr lang="en" sz="1400" b="0" i="0" u="none" strike="noStrike" cap="none">
                <a:solidFill>
                  <a:schemeClr val="dk1"/>
                </a:solidFill>
                <a:latin typeface="Calibri"/>
                <a:ea typeface="Calibri"/>
                <a:cs typeface="Calibri"/>
                <a:sym typeface="Calibri"/>
              </a:rPr>
              <a:t>. This sugar gives the tree energy to grow. The tree also spreads food and water through its </a:t>
            </a:r>
            <a:r>
              <a:rPr lang="en" sz="1400" b="1" i="0" u="none" strike="noStrike" cap="none">
                <a:solidFill>
                  <a:schemeClr val="dk1"/>
                </a:solidFill>
                <a:latin typeface="Calibri"/>
                <a:ea typeface="Calibri"/>
                <a:cs typeface="Calibri"/>
                <a:sym typeface="Calibri"/>
              </a:rPr>
              <a:t>roots</a:t>
            </a:r>
            <a:r>
              <a:rPr lang="en" sz="1400" b="0" i="0" u="none" strike="noStrike" cap="none">
                <a:solidFill>
                  <a:schemeClr val="dk1"/>
                </a:solidFill>
                <a:latin typeface="Calibri"/>
                <a:ea typeface="Calibri"/>
                <a:cs typeface="Calibri"/>
                <a:sym typeface="Calibri"/>
              </a:rPr>
              <a:t>, which connect to other aspens in a group. This helps the trees stay strong and grow together!</a:t>
            </a:r>
            <a:endParaRPr sz="1400" b="0" i="0" u="none" strike="noStrike" cap="none">
              <a:solidFill>
                <a:schemeClr val="dk1"/>
              </a:solidFill>
              <a:latin typeface="Calibri"/>
              <a:ea typeface="Calibri"/>
              <a:cs typeface="Calibri"/>
              <a:sym typeface="Calibri"/>
            </a:endParaRPr>
          </a:p>
        </p:txBody>
      </p:sp>
      <p:pic>
        <p:nvPicPr>
          <p:cNvPr id="235" name="Google Shape;235;p8" descr="Close up of a leaf&#10;&#10;AI-generated content may be incorrect."/>
          <p:cNvPicPr preferRelativeResize="0"/>
          <p:nvPr/>
        </p:nvPicPr>
        <p:blipFill rotWithShape="1">
          <a:blip r:embed="rId5">
            <a:alphaModFix/>
          </a:blip>
          <a:srcRect/>
          <a:stretch/>
        </p:blipFill>
        <p:spPr>
          <a:xfrm>
            <a:off x="3224664" y="2150403"/>
            <a:ext cx="2687527" cy="1840812"/>
          </a:xfrm>
          <a:prstGeom prst="rect">
            <a:avLst/>
          </a:prstGeom>
          <a:noFill/>
          <a:ln>
            <a:noFill/>
          </a:ln>
        </p:spPr>
      </p:pic>
      <p:sp>
        <p:nvSpPr>
          <p:cNvPr id="236" name="Google Shape;236;p8"/>
          <p:cNvSpPr/>
          <p:nvPr/>
        </p:nvSpPr>
        <p:spPr>
          <a:xfrm>
            <a:off x="1860776" y="4129994"/>
            <a:ext cx="5551714" cy="807357"/>
          </a:xfrm>
          <a:prstGeom prst="rect">
            <a:avLst/>
          </a:prstGeom>
          <a:solidFill>
            <a:schemeClr val="lt2"/>
          </a:solidFill>
          <a:ln w="25400" cap="flat" cmpd="sng">
            <a:solidFill>
              <a:srgbClr val="21364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Quaking Aspen has the mutation which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have larger leaves.</a:t>
            </a:r>
            <a:endParaRPr sz="2400" b="0" i="0" u="none" strike="noStrike" cap="none">
              <a:solidFill>
                <a:srgbClr val="000000"/>
              </a:solidFill>
              <a:latin typeface="Calibri"/>
              <a:ea typeface="Calibri"/>
              <a:cs typeface="Calibri"/>
              <a:sym typeface="Calibri"/>
            </a:endParaRPr>
          </a:p>
        </p:txBody>
      </p:sp>
      <p:sp>
        <p:nvSpPr>
          <p:cNvPr id="237" name="Google Shape;237;p8">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3" name="Aspen Mutation 1">
            <a:hlinkClick r:id="" action="ppaction://media"/>
            <a:extLst>
              <a:ext uri="{FF2B5EF4-FFF2-40B4-BE49-F238E27FC236}">
                <a16:creationId xmlns:a16="http://schemas.microsoft.com/office/drawing/2014/main" id="{93C313A1-21C2-EDED-F951-7C8F85D4181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307263" y="270669"/>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41"/>
        <p:cNvGrpSpPr/>
        <p:nvPr/>
      </p:nvGrpSpPr>
      <p:grpSpPr>
        <a:xfrm>
          <a:off x="0" y="0"/>
          <a:ext cx="0" cy="0"/>
          <a:chOff x="0" y="0"/>
          <a:chExt cx="0" cy="0"/>
        </a:xfrm>
      </p:grpSpPr>
      <p:sp>
        <p:nvSpPr>
          <p:cNvPr id="242" name="Google Shape;242;p9"/>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3300"/>
              <a:buFont typeface="Calibri"/>
              <a:buNone/>
            </a:pPr>
            <a:r>
              <a:rPr lang="en"/>
              <a:t>Quaking Aspen Mutation #2</a:t>
            </a:r>
            <a:endParaRPr/>
          </a:p>
        </p:txBody>
      </p:sp>
      <p:sp>
        <p:nvSpPr>
          <p:cNvPr id="243" name="Google Shape;243;p9"/>
          <p:cNvSpPr txBox="1"/>
          <p:nvPr/>
        </p:nvSpPr>
        <p:spPr>
          <a:xfrm>
            <a:off x="458145" y="972967"/>
            <a:ext cx="8227709" cy="692497"/>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Quaking Aspen trees have tall, straight trunks with smooth, white bark. Their branches spread out near the top, forming a rounded or oval shape. Aspens grow this way because they need lots of sunlight. Their tall trunks help them reach the light, while their wide tops catch as much sun as possible. </a:t>
            </a:r>
            <a:endParaRPr sz="1400" b="0" i="0" u="none" strike="noStrike" cap="none">
              <a:solidFill>
                <a:schemeClr val="dk1"/>
              </a:solidFill>
              <a:latin typeface="Calibri"/>
              <a:ea typeface="Calibri"/>
              <a:cs typeface="Calibri"/>
              <a:sym typeface="Calibri"/>
            </a:endParaRPr>
          </a:p>
        </p:txBody>
      </p:sp>
      <p:pic>
        <p:nvPicPr>
          <p:cNvPr id="244" name="Google Shape;244;p9" descr="A large tree with many leaves&#10;&#10;AI-generated content may be incorrect."/>
          <p:cNvPicPr preferRelativeResize="0"/>
          <p:nvPr/>
        </p:nvPicPr>
        <p:blipFill rotWithShape="1">
          <a:blip r:embed="rId5">
            <a:alphaModFix/>
          </a:blip>
          <a:srcRect/>
          <a:stretch/>
        </p:blipFill>
        <p:spPr>
          <a:xfrm>
            <a:off x="3647681" y="1669393"/>
            <a:ext cx="1579418" cy="2347874"/>
          </a:xfrm>
          <a:prstGeom prst="rect">
            <a:avLst/>
          </a:prstGeom>
          <a:noFill/>
          <a:ln>
            <a:noFill/>
          </a:ln>
        </p:spPr>
      </p:pic>
      <p:sp>
        <p:nvSpPr>
          <p:cNvPr id="245" name="Google Shape;245;p9"/>
          <p:cNvSpPr/>
          <p:nvPr/>
        </p:nvSpPr>
        <p:spPr>
          <a:xfrm>
            <a:off x="1460280" y="4144521"/>
            <a:ext cx="5948928" cy="825500"/>
          </a:xfrm>
          <a:prstGeom prst="rect">
            <a:avLst/>
          </a:prstGeom>
          <a:solidFill>
            <a:schemeClr val="lt2"/>
          </a:solidFill>
          <a:ln w="25400" cap="flat" cmpd="sng">
            <a:solidFill>
              <a:srgbClr val="21364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400" b="1" i="0" u="none" strike="noStrike" cap="none" dirty="0">
                <a:solidFill>
                  <a:srgbClr val="C00000"/>
                </a:solidFill>
                <a:latin typeface="Calibri"/>
                <a:ea typeface="Calibri"/>
                <a:cs typeface="Calibri"/>
                <a:sym typeface="Calibri"/>
              </a:rPr>
              <a:t>A new Quaking Aspen has a mutation which </a:t>
            </a:r>
            <a:r>
              <a:rPr lang="en" sz="2400" b="1" u="sng" dirty="0">
                <a:solidFill>
                  <a:srgbClr val="C00000"/>
                </a:solidFill>
                <a:latin typeface="Calibri"/>
                <a:ea typeface="Calibri"/>
                <a:cs typeface="Calibri"/>
                <a:sym typeface="Calibri"/>
              </a:rPr>
              <a:t>causes</a:t>
            </a:r>
            <a:r>
              <a:rPr lang="en" sz="2400" b="1" i="0" u="none" strike="noStrike" cap="none" dirty="0">
                <a:solidFill>
                  <a:srgbClr val="C00000"/>
                </a:solidFill>
                <a:latin typeface="Calibri"/>
                <a:ea typeface="Calibri"/>
                <a:cs typeface="Calibri"/>
                <a:sym typeface="Calibri"/>
              </a:rPr>
              <a:t> it to have tall and bushy growth.</a:t>
            </a:r>
            <a:endParaRPr sz="2400" b="0" i="0" u="none" strike="noStrike" cap="none" dirty="0">
              <a:solidFill>
                <a:srgbClr val="000000"/>
              </a:solidFill>
              <a:latin typeface="Calibri"/>
              <a:ea typeface="Calibri"/>
              <a:cs typeface="Calibri"/>
              <a:sym typeface="Calibri"/>
            </a:endParaRPr>
          </a:p>
        </p:txBody>
      </p:sp>
      <p:sp>
        <p:nvSpPr>
          <p:cNvPr id="246" name="Google Shape;246;p9">
            <a:hlinkClick r:id="rId6"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pic>
        <p:nvPicPr>
          <p:cNvPr id="3" name="Aspen Mutation 2">
            <a:hlinkClick r:id="" action="ppaction://media"/>
            <a:extLst>
              <a:ext uri="{FF2B5EF4-FFF2-40B4-BE49-F238E27FC236}">
                <a16:creationId xmlns:a16="http://schemas.microsoft.com/office/drawing/2014/main" id="{AD0B07E8-E3F0-8CCD-72B3-7842D117C125}"/>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171531" y="270669"/>
            <a:ext cx="730250" cy="730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2171</Words>
  <Application>Microsoft Office PowerPoint</Application>
  <PresentationFormat>On-screen Show (16:9)</PresentationFormat>
  <Paragraphs>105</Paragraphs>
  <Slides>27</Slides>
  <Notes>27</Notes>
  <HiddenSlides>0</HiddenSlides>
  <MMClips>24</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27</vt:i4>
      </vt:variant>
    </vt:vector>
  </HeadingPairs>
  <TitlesOfParts>
    <vt:vector size="31" baseType="lpstr">
      <vt:lpstr>Arial</vt:lpstr>
      <vt:lpstr>Calibri</vt:lpstr>
      <vt:lpstr>Office Theme</vt:lpstr>
      <vt:lpstr>1_Office Theme</vt:lpstr>
      <vt:lpstr>Mutations: Shake Them Dice and Roll 'Em!</vt:lpstr>
      <vt:lpstr>PowerPoint Presentation</vt:lpstr>
      <vt:lpstr>American Alligator</vt:lpstr>
      <vt:lpstr>American Alligator Mutation #1</vt:lpstr>
      <vt:lpstr>American Alligator Mutation #2</vt:lpstr>
      <vt:lpstr>American Alligator Mutation #3</vt:lpstr>
      <vt:lpstr>Quaking Aspen</vt:lpstr>
      <vt:lpstr>Quaking Aspen Mutation #1</vt:lpstr>
      <vt:lpstr>Quaking Aspen Mutation #2</vt:lpstr>
      <vt:lpstr>Quaking Aspen Mutation #3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Poison Dart Frog</vt:lpstr>
      <vt:lpstr>Poison Dart Frog Mutation #1</vt:lpstr>
      <vt:lpstr>Poison Dart Frog Mutation #2</vt:lpstr>
      <vt:lpstr>Poison Dart Frog Mutation #3</vt:lpstr>
      <vt:lpstr>Peregrine Falcon</vt:lpstr>
      <vt:lpstr>Peregrine Falcon Mutation #1</vt:lpstr>
      <vt:lpstr>Peregrine Falcon Mutation #2</vt:lpstr>
      <vt:lpstr>Peregrine Falcon Mutation #3</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Michelle Hudson</cp:lastModifiedBy>
  <cp:revision>198</cp:revision>
  <dcterms:modified xsi:type="dcterms:W3CDTF">2025-09-05T22:24:25Z</dcterms:modified>
</cp:coreProperties>
</file>