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75" r:id="rId5"/>
    <p:sldId id="277" r:id="rId6"/>
    <p:sldId id="278" r:id="rId7"/>
    <p:sldId id="279" r:id="rId8"/>
    <p:sldId id="280" r:id="rId9"/>
    <p:sldId id="274" r:id="rId10"/>
    <p:sldId id="258" r:id="rId11"/>
    <p:sldId id="260" r:id="rId12"/>
    <p:sldId id="259" r:id="rId13"/>
    <p:sldId id="262" r:id="rId14"/>
    <p:sldId id="263" r:id="rId15"/>
    <p:sldId id="261" r:id="rId16"/>
    <p:sldId id="265" r:id="rId17"/>
    <p:sldId id="269" r:id="rId18"/>
    <p:sldId id="271" r:id="rId19"/>
    <p:sldId id="268" r:id="rId20"/>
    <p:sldId id="266" r:id="rId21"/>
    <p:sldId id="270" r:id="rId22"/>
    <p:sldId id="272" r:id="rId23"/>
    <p:sldId id="284" r:id="rId24"/>
    <p:sldId id="276" r:id="rId25"/>
    <p:sldId id="28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A9A3"/>
    <a:srgbClr val="9C9C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209CB5-94E9-4B40-A7C1-219A9A201EEF}" v="3" dt="2025-06-26T22:41:06.8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ker Peterson" userId="9iHoFI/EUDjsZzjZcJu6z8vR7LRWekqa0UDEXirMXMU=" providerId="None" clId="Web-{F4261FD1-30DE-43FB-AB50-2AC3E5C2D352}"/>
    <pc:docChg chg="modSld">
      <pc:chgData name="Parker Peterson" userId="9iHoFI/EUDjsZzjZcJu6z8vR7LRWekqa0UDEXirMXMU=" providerId="None" clId="Web-{F4261FD1-30DE-43FB-AB50-2AC3E5C2D352}" dt="2025-02-07T21:32:57.336" v="50" actId="20577"/>
      <pc:docMkLst>
        <pc:docMk/>
      </pc:docMkLst>
      <pc:sldChg chg="modSp">
        <pc:chgData name="Parker Peterson" userId="9iHoFI/EUDjsZzjZcJu6z8vR7LRWekqa0UDEXirMXMU=" providerId="None" clId="Web-{F4261FD1-30DE-43FB-AB50-2AC3E5C2D352}" dt="2025-02-07T21:32:57.336" v="50" actId="20577"/>
        <pc:sldMkLst>
          <pc:docMk/>
          <pc:sldMk cId="1351040991" sldId="273"/>
        </pc:sldMkLst>
      </pc:sldChg>
    </pc:docChg>
  </pc:docChgLst>
  <pc:docChgLst>
    <pc:chgData name="Denver Smith" userId="ZXVVgVB3yyMcFrEikX1XiV8gUr4ww6/v6qdtBEX1gEk=" providerId="None" clId="Web-{F9032329-5D1E-4635-B7EF-82CA80EF601C}"/>
    <pc:docChg chg="modSld">
      <pc:chgData name="Denver Smith" userId="ZXVVgVB3yyMcFrEikX1XiV8gUr4ww6/v6qdtBEX1gEk=" providerId="None" clId="Web-{F9032329-5D1E-4635-B7EF-82CA80EF601C}" dt="2025-02-07T21:20:48.574" v="2" actId="20577"/>
      <pc:docMkLst>
        <pc:docMk/>
      </pc:docMkLst>
      <pc:sldChg chg="modSp">
        <pc:chgData name="Denver Smith" userId="ZXVVgVB3yyMcFrEikX1XiV8gUr4ww6/v6qdtBEX1gEk=" providerId="None" clId="Web-{F9032329-5D1E-4635-B7EF-82CA80EF601C}" dt="2025-02-07T21:20:48.574" v="2" actId="20577"/>
        <pc:sldMkLst>
          <pc:docMk/>
          <pc:sldMk cId="954444452" sldId="276"/>
        </pc:sldMkLst>
      </pc:sldChg>
    </pc:docChg>
  </pc:docChgLst>
  <pc:docChgLst>
    <pc:chgData name="Michelle Hudson" userId="20193871399_tp_box_2" providerId="OAuth2" clId="{72209CB5-94E9-4B40-A7C1-219A9A201EEF}"/>
    <pc:docChg chg="addSld modSld">
      <pc:chgData name="Michelle Hudson" userId="20193871399_tp_box_2" providerId="OAuth2" clId="{72209CB5-94E9-4B40-A7C1-219A9A201EEF}" dt="2025-06-26T22:41:06.833" v="14"/>
      <pc:docMkLst>
        <pc:docMk/>
      </pc:docMkLst>
      <pc:sldChg chg="modSp mod">
        <pc:chgData name="Michelle Hudson" userId="20193871399_tp_box_2" providerId="OAuth2" clId="{72209CB5-94E9-4B40-A7C1-219A9A201EEF}" dt="2025-06-26T22:39:12.354" v="11" actId="20577"/>
        <pc:sldMkLst>
          <pc:docMk/>
          <pc:sldMk cId="1351040991" sldId="273"/>
        </pc:sldMkLst>
        <pc:spChg chg="mod">
          <ac:chgData name="Michelle Hudson" userId="20193871399_tp_box_2" providerId="OAuth2" clId="{72209CB5-94E9-4B40-A7C1-219A9A201EEF}" dt="2025-06-26T22:39:12.354" v="11" actId="20577"/>
          <ac:spMkLst>
            <pc:docMk/>
            <pc:sldMk cId="1351040991" sldId="273"/>
            <ac:spMk id="3" creationId="{39BCB4AF-F756-8055-E05D-A0BF0ED19FF5}"/>
          </ac:spMkLst>
        </pc:spChg>
      </pc:sldChg>
      <pc:sldChg chg="modSp">
        <pc:chgData name="Michelle Hudson" userId="20193871399_tp_box_2" providerId="OAuth2" clId="{72209CB5-94E9-4B40-A7C1-219A9A201EEF}" dt="2025-06-26T22:40:13.066" v="13" actId="20577"/>
        <pc:sldMkLst>
          <pc:docMk/>
          <pc:sldMk cId="1714560801" sldId="275"/>
        </pc:sldMkLst>
        <pc:spChg chg="mod">
          <ac:chgData name="Michelle Hudson" userId="20193871399_tp_box_2" providerId="OAuth2" clId="{72209CB5-94E9-4B40-A7C1-219A9A201EEF}" dt="2025-06-26T22:40:13.066" v="13" actId="20577"/>
          <ac:spMkLst>
            <pc:docMk/>
            <pc:sldMk cId="1714560801" sldId="275"/>
            <ac:spMk id="7" creationId="{27271514-F2C4-6D65-41C7-F3906A3B7F55}"/>
          </ac:spMkLst>
        </pc:spChg>
      </pc:sldChg>
      <pc:sldChg chg="add">
        <pc:chgData name="Michelle Hudson" userId="20193871399_tp_box_2" providerId="OAuth2" clId="{72209CB5-94E9-4B40-A7C1-219A9A201EEF}" dt="2025-06-26T22:41:06.833" v="14"/>
        <pc:sldMkLst>
          <pc:docMk/>
          <pc:sldMk cId="3116038533" sldId="285"/>
        </pc:sldMkLst>
      </pc:sldChg>
    </pc:docChg>
  </pc:docChgLst>
  <pc:docChgLst>
    <pc:chgData name="Brindy Grange" userId="EdORg9/cHF1SLjfSF8I+BdqE6EXg/HkWjoyqKt3FAs4=" providerId="None" clId="Web-{7BA560F3-5AB5-4258-8513-1D73334BF4A1}"/>
    <pc:docChg chg="addSld modSld">
      <pc:chgData name="Brindy Grange" userId="EdORg9/cHF1SLjfSF8I+BdqE6EXg/HkWjoyqKt3FAs4=" providerId="None" clId="Web-{7BA560F3-5AB5-4258-8513-1D73334BF4A1}" dt="2025-01-24T22:15:47.665" v="27"/>
      <pc:docMkLst>
        <pc:docMk/>
      </pc:docMkLst>
      <pc:sldChg chg="modSp">
        <pc:chgData name="Brindy Grange" userId="EdORg9/cHF1SLjfSF8I+BdqE6EXg/HkWjoyqKt3FAs4=" providerId="None" clId="Web-{7BA560F3-5AB5-4258-8513-1D73334BF4A1}" dt="2025-01-24T20:29:53.422" v="14" actId="1076"/>
        <pc:sldMkLst>
          <pc:docMk/>
          <pc:sldMk cId="109857222" sldId="256"/>
        </pc:sldMkLst>
      </pc:sldChg>
      <pc:sldChg chg="addSp delSp modSp new">
        <pc:chgData name="Brindy Grange" userId="EdORg9/cHF1SLjfSF8I+BdqE6EXg/HkWjoyqKt3FAs4=" providerId="None" clId="Web-{7BA560F3-5AB5-4258-8513-1D73334BF4A1}" dt="2025-01-24T22:15:32.883" v="26"/>
        <pc:sldMkLst>
          <pc:docMk/>
          <pc:sldMk cId="1944195234" sldId="257"/>
        </pc:sldMkLst>
      </pc:sldChg>
      <pc:sldChg chg="new">
        <pc:chgData name="Brindy Grange" userId="EdORg9/cHF1SLjfSF8I+BdqE6EXg/HkWjoyqKt3FAs4=" providerId="None" clId="Web-{7BA560F3-5AB5-4258-8513-1D73334BF4A1}" dt="2025-01-24T22:15:47.665" v="27"/>
        <pc:sldMkLst>
          <pc:docMk/>
          <pc:sldMk cId="3746210510" sldId="258"/>
        </pc:sldMkLst>
      </pc:sldChg>
    </pc:docChg>
  </pc:docChgLst>
  <pc:docChgLst>
    <pc:chgData name="Denver Smith" userId="ZXVVgVB3yyMcFrEikX1XiV8gUr4ww6/v6qdtBEX1gEk=" providerId="None" clId="Web-{CDA80F75-2889-49A2-8B5A-112F4267B968}"/>
    <pc:docChg chg="modSld">
      <pc:chgData name="Denver Smith" userId="ZXVVgVB3yyMcFrEikX1XiV8gUr4ww6/v6qdtBEX1gEk=" providerId="None" clId="Web-{CDA80F75-2889-49A2-8B5A-112F4267B968}" dt="2025-01-31T21:28:40.767" v="32"/>
      <pc:docMkLst>
        <pc:docMk/>
      </pc:docMkLst>
      <pc:sldChg chg="addAnim delAnim">
        <pc:chgData name="Denver Smith" userId="ZXVVgVB3yyMcFrEikX1XiV8gUr4ww6/v6qdtBEX1gEk=" providerId="None" clId="Web-{CDA80F75-2889-49A2-8B5A-112F4267B968}" dt="2025-01-31T21:28:40.767" v="32"/>
        <pc:sldMkLst>
          <pc:docMk/>
          <pc:sldMk cId="1714560801" sldId="275"/>
        </pc:sldMkLst>
      </pc:sldChg>
      <pc:sldChg chg="addSp delSp modSp">
        <pc:chgData name="Denver Smith" userId="ZXVVgVB3yyMcFrEikX1XiV8gUr4ww6/v6qdtBEX1gEk=" providerId="None" clId="Web-{CDA80F75-2889-49A2-8B5A-112F4267B968}" dt="2025-01-31T21:23:18.889" v="21" actId="20577"/>
        <pc:sldMkLst>
          <pc:docMk/>
          <pc:sldMk cId="1726765767" sldId="277"/>
        </pc:sldMkLst>
      </pc:sldChg>
      <pc:sldChg chg="modSp">
        <pc:chgData name="Denver Smith" userId="ZXVVgVB3yyMcFrEikX1XiV8gUr4ww6/v6qdtBEX1gEk=" providerId="None" clId="Web-{CDA80F75-2889-49A2-8B5A-112F4267B968}" dt="2025-01-31T21:23:23.357" v="24" actId="20577"/>
        <pc:sldMkLst>
          <pc:docMk/>
          <pc:sldMk cId="3553383726" sldId="278"/>
        </pc:sldMkLst>
      </pc:sldChg>
      <pc:sldChg chg="modSp">
        <pc:chgData name="Denver Smith" userId="ZXVVgVB3yyMcFrEikX1XiV8gUr4ww6/v6qdtBEX1gEk=" providerId="None" clId="Web-{CDA80F75-2889-49A2-8B5A-112F4267B968}" dt="2025-01-31T21:23:29.654" v="27" actId="20577"/>
        <pc:sldMkLst>
          <pc:docMk/>
          <pc:sldMk cId="2737544272" sldId="279"/>
        </pc:sldMkLst>
      </pc:sldChg>
      <pc:sldChg chg="addSp modSp">
        <pc:chgData name="Denver Smith" userId="ZXVVgVB3yyMcFrEikX1XiV8gUr4ww6/v6qdtBEX1gEk=" providerId="None" clId="Web-{CDA80F75-2889-49A2-8B5A-112F4267B968}" dt="2025-01-31T21:23:35.514" v="30" actId="20577"/>
        <pc:sldMkLst>
          <pc:docMk/>
          <pc:sldMk cId="536065397" sldId="280"/>
        </pc:sldMkLst>
      </pc:sldChg>
    </pc:docChg>
  </pc:docChgLst>
  <pc:docChgLst>
    <pc:chgData name="Megan Sitterud" userId="0JwS52zusOzsxxHoQhRXcmqZPU/Y+sPyas+WmLrsLfc=" providerId="None" clId="Web-{8DD72246-ED58-4DCB-BEB7-CEC59EA72CD0}"/>
    <pc:docChg chg="addSld modSld sldOrd">
      <pc:chgData name="Megan Sitterud" userId="0JwS52zusOzsxxHoQhRXcmqZPU/Y+sPyas+WmLrsLfc=" providerId="None" clId="Web-{8DD72246-ED58-4DCB-BEB7-CEC59EA72CD0}" dt="2025-01-25T20:53:28.707" v="177"/>
      <pc:docMkLst>
        <pc:docMk/>
      </pc:docMkLst>
      <pc:sldChg chg="addSp delSp modSp add ord replId">
        <pc:chgData name="Megan Sitterud" userId="0JwS52zusOzsxxHoQhRXcmqZPU/Y+sPyas+WmLrsLfc=" providerId="None" clId="Web-{8DD72246-ED58-4DCB-BEB7-CEC59EA72CD0}" dt="2025-01-25T20:53:28.707" v="177"/>
        <pc:sldMkLst>
          <pc:docMk/>
          <pc:sldMk cId="3452775597" sldId="272"/>
        </pc:sldMkLst>
      </pc:sldChg>
    </pc:docChg>
  </pc:docChgLst>
  <pc:docChgLst>
    <pc:chgData name="Parker Peterson" userId="9iHoFI/EUDjsZzjZcJu6z8vR7LRWekqa0UDEXirMXMU=" providerId="None" clId="Web-{954C3AFE-EF34-49A2-BA03-6FCF18B0BAA5}"/>
    <pc:docChg chg="modSld sldOrd">
      <pc:chgData name="Parker Peterson" userId="9iHoFI/EUDjsZzjZcJu6z8vR7LRWekqa0UDEXirMXMU=" providerId="None" clId="Web-{954C3AFE-EF34-49A2-BA03-6FCF18B0BAA5}" dt="2025-02-27T00:37:49.315" v="24" actId="20577"/>
      <pc:docMkLst>
        <pc:docMk/>
      </pc:docMkLst>
      <pc:sldChg chg="modSp">
        <pc:chgData name="Parker Peterson" userId="9iHoFI/EUDjsZzjZcJu6z8vR7LRWekqa0UDEXirMXMU=" providerId="None" clId="Web-{954C3AFE-EF34-49A2-BA03-6FCF18B0BAA5}" dt="2025-02-27T00:37:30.737" v="22" actId="20577"/>
        <pc:sldMkLst>
          <pc:docMk/>
          <pc:sldMk cId="954444452" sldId="276"/>
        </pc:sldMkLst>
      </pc:sldChg>
      <pc:sldChg chg="modSp ord">
        <pc:chgData name="Parker Peterson" userId="9iHoFI/EUDjsZzjZcJu6z8vR7LRWekqa0UDEXirMXMU=" providerId="None" clId="Web-{954C3AFE-EF34-49A2-BA03-6FCF18B0BAA5}" dt="2025-02-27T00:37:49.315" v="24" actId="20577"/>
        <pc:sldMkLst>
          <pc:docMk/>
          <pc:sldMk cId="462432163" sldId="284"/>
        </pc:sldMkLst>
      </pc:sldChg>
    </pc:docChg>
  </pc:docChgLst>
  <pc:docChgLst>
    <pc:chgData name="Denver Smith" userId="ZXVVgVB3yyMcFrEikX1XiV8gUr4ww6/v6qdtBEX1gEk=" providerId="None" clId="Web-{44C15159-44A3-4B51-88F7-AEC93082EDF5}"/>
    <pc:docChg chg="modSld">
      <pc:chgData name="Denver Smith" userId="ZXVVgVB3yyMcFrEikX1XiV8gUr4ww6/v6qdtBEX1gEk=" providerId="None" clId="Web-{44C15159-44A3-4B51-88F7-AEC93082EDF5}" dt="2025-01-25T20:01:49.184" v="1"/>
      <pc:docMkLst>
        <pc:docMk/>
      </pc:docMkLst>
      <pc:sldChg chg="modSp">
        <pc:chgData name="Denver Smith" userId="ZXVVgVB3yyMcFrEikX1XiV8gUr4ww6/v6qdtBEX1gEk=" providerId="None" clId="Web-{44C15159-44A3-4B51-88F7-AEC93082EDF5}" dt="2025-01-25T20:01:49.184" v="1"/>
        <pc:sldMkLst>
          <pc:docMk/>
          <pc:sldMk cId="2389083999" sldId="260"/>
        </pc:sldMkLst>
      </pc:sldChg>
    </pc:docChg>
  </pc:docChgLst>
  <pc:docChgLst>
    <pc:chgData name="Brindy Grange" userId="EdORg9/cHF1SLjfSF8I+BdqE6EXg/HkWjoyqKt3FAs4=" providerId="None" clId="Web-{79EDF212-2ACF-443A-BB5D-CD927A595ECD}"/>
    <pc:docChg chg="addSld delSld modSld sldOrd">
      <pc:chgData name="Brindy Grange" userId="EdORg9/cHF1SLjfSF8I+BdqE6EXg/HkWjoyqKt3FAs4=" providerId="None" clId="Web-{79EDF212-2ACF-443A-BB5D-CD927A595ECD}" dt="2025-01-31T21:49:02.370" v="43" actId="1076"/>
      <pc:docMkLst>
        <pc:docMk/>
      </pc:docMkLst>
      <pc:sldChg chg="addSp modSp">
        <pc:chgData name="Brindy Grange" userId="EdORg9/cHF1SLjfSF8I+BdqE6EXg/HkWjoyqKt3FAs4=" providerId="None" clId="Web-{79EDF212-2ACF-443A-BB5D-CD927A595ECD}" dt="2025-01-31T21:49:02.370" v="43" actId="1076"/>
        <pc:sldMkLst>
          <pc:docMk/>
          <pc:sldMk cId="109857222" sldId="256"/>
        </pc:sldMkLst>
      </pc:sldChg>
      <pc:sldChg chg="modSp">
        <pc:chgData name="Brindy Grange" userId="EdORg9/cHF1SLjfSF8I+BdqE6EXg/HkWjoyqKt3FAs4=" providerId="None" clId="Web-{79EDF212-2ACF-443A-BB5D-CD927A595ECD}" dt="2025-01-31T21:36:05.717" v="16" actId="20577"/>
        <pc:sldMkLst>
          <pc:docMk/>
          <pc:sldMk cId="3553383726" sldId="278"/>
        </pc:sldMkLst>
      </pc:sldChg>
      <pc:sldChg chg="new del">
        <pc:chgData name="Brindy Grange" userId="EdORg9/cHF1SLjfSF8I+BdqE6EXg/HkWjoyqKt3FAs4=" providerId="None" clId="Web-{79EDF212-2ACF-443A-BB5D-CD927A595ECD}" dt="2025-01-31T21:36:28.468" v="21"/>
        <pc:sldMkLst>
          <pc:docMk/>
          <pc:sldMk cId="1963535145" sldId="285"/>
        </pc:sldMkLst>
      </pc:sldChg>
      <pc:sldChg chg="add del ord replId">
        <pc:chgData name="Brindy Grange" userId="EdORg9/cHF1SLjfSF8I+BdqE6EXg/HkWjoyqKt3FAs4=" providerId="None" clId="Web-{79EDF212-2ACF-443A-BB5D-CD927A595ECD}" dt="2025-01-31T21:36:14.514" v="20"/>
        <pc:sldMkLst>
          <pc:docMk/>
          <pc:sldMk cId="3444973529" sldId="286"/>
        </pc:sldMkLst>
      </pc:sldChg>
      <pc:sldChg chg="modSp add del ord replId">
        <pc:chgData name="Brindy Grange" userId="EdORg9/cHF1SLjfSF8I+BdqE6EXg/HkWjoyqKt3FAs4=" providerId="None" clId="Web-{79EDF212-2ACF-443A-BB5D-CD927A595ECD}" dt="2025-01-31T21:36:10.201" v="19"/>
        <pc:sldMkLst>
          <pc:docMk/>
          <pc:sldMk cId="4077124154" sldId="287"/>
        </pc:sldMkLst>
      </pc:sldChg>
      <pc:sldChg chg="add del replId">
        <pc:chgData name="Brindy Grange" userId="EdORg9/cHF1SLjfSF8I+BdqE6EXg/HkWjoyqKt3FAs4=" providerId="None" clId="Web-{79EDF212-2ACF-443A-BB5D-CD927A595ECD}" dt="2025-01-31T21:35:36.450" v="11"/>
        <pc:sldMkLst>
          <pc:docMk/>
          <pc:sldMk cId="18808779" sldId="288"/>
        </pc:sldMkLst>
      </pc:sldChg>
    </pc:docChg>
  </pc:docChgLst>
  <pc:docChgLst>
    <pc:chgData name="Brindy Grange" userId="EdORg9/cHF1SLjfSF8I+BdqE6EXg/HkWjoyqKt3FAs4=" providerId="None" clId="Web-{E9586373-D687-4C24-BE64-3A978C9338A5}"/>
    <pc:docChg chg="modSld">
      <pc:chgData name="Brindy Grange" userId="EdORg9/cHF1SLjfSF8I+BdqE6EXg/HkWjoyqKt3FAs4=" providerId="None" clId="Web-{E9586373-D687-4C24-BE64-3A978C9338A5}" dt="2025-01-31T21:25:34.404" v="14" actId="1076"/>
      <pc:docMkLst>
        <pc:docMk/>
      </pc:docMkLst>
      <pc:sldChg chg="addSp modSp modTransition">
        <pc:chgData name="Brindy Grange" userId="EdORg9/cHF1SLjfSF8I+BdqE6EXg/HkWjoyqKt3FAs4=" providerId="None" clId="Web-{E9586373-D687-4C24-BE64-3A978C9338A5}" dt="2025-01-31T21:25:34.404" v="14" actId="1076"/>
        <pc:sldMkLst>
          <pc:docMk/>
          <pc:sldMk cId="3553383726" sldId="278"/>
        </pc:sldMkLst>
      </pc:sldChg>
    </pc:docChg>
  </pc:docChgLst>
  <pc:docChgLst>
    <pc:chgData name="Brindy Grange" userId="EdORg9/cHF1SLjfSF8I+BdqE6EXg/HkWjoyqKt3FAs4=" providerId="None" clId="Web-{F22B5745-B44D-46F4-B199-1A4FDA636F5A}"/>
    <pc:docChg chg="modSld">
      <pc:chgData name="Brindy Grange" userId="EdORg9/cHF1SLjfSF8I+BdqE6EXg/HkWjoyqKt3FAs4=" providerId="None" clId="Web-{F22B5745-B44D-46F4-B199-1A4FDA636F5A}" dt="2025-02-05T17:11:03.051" v="29" actId="20577"/>
      <pc:docMkLst>
        <pc:docMk/>
      </pc:docMkLst>
      <pc:sldChg chg="modSp">
        <pc:chgData name="Brindy Grange" userId="EdORg9/cHF1SLjfSF8I+BdqE6EXg/HkWjoyqKt3FAs4=" providerId="None" clId="Web-{F22B5745-B44D-46F4-B199-1A4FDA636F5A}" dt="2025-02-05T17:09:33.566" v="14" actId="20577"/>
        <pc:sldMkLst>
          <pc:docMk/>
          <pc:sldMk cId="1351040991" sldId="273"/>
        </pc:sldMkLst>
      </pc:sldChg>
      <pc:sldChg chg="modSp">
        <pc:chgData name="Brindy Grange" userId="EdORg9/cHF1SLjfSF8I+BdqE6EXg/HkWjoyqKt3FAs4=" providerId="None" clId="Web-{F22B5745-B44D-46F4-B199-1A4FDA636F5A}" dt="2025-02-05T17:11:03.051" v="29" actId="20577"/>
        <pc:sldMkLst>
          <pc:docMk/>
          <pc:sldMk cId="462432163" sldId="284"/>
        </pc:sldMkLst>
      </pc:sldChg>
    </pc:docChg>
  </pc:docChgLst>
  <pc:docChgLst>
    <pc:chgData name="Brindy Grange" userId="EdORg9/cHF1SLjfSF8I+BdqE6EXg/HkWjoyqKt3FAs4=" providerId="None" clId="Web-{40F3B6D0-B041-424A-A00B-A2B1C1B7E4CC}"/>
    <pc:docChg chg="addSld modSld">
      <pc:chgData name="Brindy Grange" userId="EdORg9/cHF1SLjfSF8I+BdqE6EXg/HkWjoyqKt3FAs4=" providerId="None" clId="Web-{40F3B6D0-B041-424A-A00B-A2B1C1B7E4CC}" dt="2025-01-31T21:17:01.678" v="34" actId="20577"/>
      <pc:docMkLst>
        <pc:docMk/>
      </pc:docMkLst>
      <pc:sldChg chg="mod modShow">
        <pc:chgData name="Brindy Grange" userId="EdORg9/cHF1SLjfSF8I+BdqE6EXg/HkWjoyqKt3FAs4=" providerId="None" clId="Web-{40F3B6D0-B041-424A-A00B-A2B1C1B7E4CC}" dt="2025-01-31T21:16:03.708" v="1"/>
        <pc:sldMkLst>
          <pc:docMk/>
          <pc:sldMk cId="1351040991" sldId="273"/>
        </pc:sldMkLst>
      </pc:sldChg>
      <pc:sldChg chg="modSp new">
        <pc:chgData name="Brindy Grange" userId="EdORg9/cHF1SLjfSF8I+BdqE6EXg/HkWjoyqKt3FAs4=" providerId="None" clId="Web-{40F3B6D0-B041-424A-A00B-A2B1C1B7E4CC}" dt="2025-01-31T21:17:01.678" v="34" actId="20577"/>
        <pc:sldMkLst>
          <pc:docMk/>
          <pc:sldMk cId="1714560801" sldId="275"/>
        </pc:sldMkLst>
      </pc:sldChg>
    </pc:docChg>
  </pc:docChgLst>
  <pc:docChgLst>
    <pc:chgData name="Megan Sitterud" userId="0JwS52zusOzsxxHoQhRXcmqZPU/Y+sPyas+WmLrsLfc=" providerId="None" clId="Web-{68116296-9359-401E-9F31-D216119E52E4}"/>
    <pc:docChg chg="addSld delSld modSld sldOrd">
      <pc:chgData name="Megan Sitterud" userId="0JwS52zusOzsxxHoQhRXcmqZPU/Y+sPyas+WmLrsLfc=" providerId="None" clId="Web-{68116296-9359-401E-9F31-D216119E52E4}" dt="2025-01-25T20:22:30.251" v="173"/>
      <pc:docMkLst>
        <pc:docMk/>
      </pc:docMkLst>
      <pc:sldChg chg="addSp delSp modSp ord">
        <pc:chgData name="Megan Sitterud" userId="0JwS52zusOzsxxHoQhRXcmqZPU/Y+sPyas+WmLrsLfc=" providerId="None" clId="Web-{68116296-9359-401E-9F31-D216119E52E4}" dt="2025-01-25T20:05:06.590" v="59" actId="1076"/>
        <pc:sldMkLst>
          <pc:docMk/>
          <pc:sldMk cId="3746210510" sldId="258"/>
        </pc:sldMkLst>
      </pc:sldChg>
      <pc:sldChg chg="addSp delSp modSp add replId">
        <pc:chgData name="Megan Sitterud" userId="0JwS52zusOzsxxHoQhRXcmqZPU/Y+sPyas+WmLrsLfc=" providerId="None" clId="Web-{68116296-9359-401E-9F31-D216119E52E4}" dt="2025-01-25T19:58:27.863" v="29" actId="20577"/>
        <pc:sldMkLst>
          <pc:docMk/>
          <pc:sldMk cId="1488319350" sldId="259"/>
        </pc:sldMkLst>
      </pc:sldChg>
      <pc:sldChg chg="delSp add ord replId">
        <pc:chgData name="Megan Sitterud" userId="0JwS52zusOzsxxHoQhRXcmqZPU/Y+sPyas+WmLrsLfc=" providerId="None" clId="Web-{68116296-9359-401E-9F31-D216119E52E4}" dt="2025-01-25T20:00:52.850" v="32"/>
        <pc:sldMkLst>
          <pc:docMk/>
          <pc:sldMk cId="2389083999" sldId="260"/>
        </pc:sldMkLst>
      </pc:sldChg>
      <pc:sldChg chg="addSp delSp modSp add ord replId">
        <pc:chgData name="Megan Sitterud" userId="0JwS52zusOzsxxHoQhRXcmqZPU/Y+sPyas+WmLrsLfc=" providerId="None" clId="Web-{68116296-9359-401E-9F31-D216119E52E4}" dt="2025-01-25T20:06:39.310" v="71"/>
        <pc:sldMkLst>
          <pc:docMk/>
          <pc:sldMk cId="1202517557" sldId="261"/>
        </pc:sldMkLst>
      </pc:sldChg>
      <pc:sldChg chg="add del ord replId">
        <pc:chgData name="Megan Sitterud" userId="0JwS52zusOzsxxHoQhRXcmqZPU/Y+sPyas+WmLrsLfc=" providerId="None" clId="Web-{68116296-9359-401E-9F31-D216119E52E4}" dt="2025-01-25T20:02:33.883" v="41"/>
        <pc:sldMkLst>
          <pc:docMk/>
          <pc:sldMk cId="1803898891" sldId="262"/>
        </pc:sldMkLst>
      </pc:sldChg>
      <pc:sldChg chg="add ord replId">
        <pc:chgData name="Megan Sitterud" userId="0JwS52zusOzsxxHoQhRXcmqZPU/Y+sPyas+WmLrsLfc=" providerId="None" clId="Web-{68116296-9359-401E-9F31-D216119E52E4}" dt="2025-01-25T20:05:31.028" v="62"/>
        <pc:sldMkLst>
          <pc:docMk/>
          <pc:sldMk cId="1852681328" sldId="262"/>
        </pc:sldMkLst>
      </pc:sldChg>
      <pc:sldChg chg="add del ord replId">
        <pc:chgData name="Megan Sitterud" userId="0JwS52zusOzsxxHoQhRXcmqZPU/Y+sPyas+WmLrsLfc=" providerId="None" clId="Web-{68116296-9359-401E-9F31-D216119E52E4}" dt="2025-01-25T20:05:25.230" v="60"/>
        <pc:sldMkLst>
          <pc:docMk/>
          <pc:sldMk cId="1923688811" sldId="262"/>
        </pc:sldMkLst>
      </pc:sldChg>
      <pc:sldChg chg="add ord replId">
        <pc:chgData name="Megan Sitterud" userId="0JwS52zusOzsxxHoQhRXcmqZPU/Y+sPyas+WmLrsLfc=" providerId="None" clId="Web-{68116296-9359-401E-9F31-D216119E52E4}" dt="2025-01-25T20:06:16.200" v="68"/>
        <pc:sldMkLst>
          <pc:docMk/>
          <pc:sldMk cId="1013000517" sldId="263"/>
        </pc:sldMkLst>
      </pc:sldChg>
      <pc:sldChg chg="addSp delSp modSp add replId">
        <pc:chgData name="Megan Sitterud" userId="0JwS52zusOzsxxHoQhRXcmqZPU/Y+sPyas+WmLrsLfc=" providerId="None" clId="Web-{68116296-9359-401E-9F31-D216119E52E4}" dt="2025-01-25T20:22:30.251" v="173"/>
        <pc:sldMkLst>
          <pc:docMk/>
          <pc:sldMk cId="4036943438" sldId="264"/>
        </pc:sldMkLst>
      </pc:sldChg>
      <pc:sldChg chg="add replId">
        <pc:chgData name="Megan Sitterud" userId="0JwS52zusOzsxxHoQhRXcmqZPU/Y+sPyas+WmLrsLfc=" providerId="None" clId="Web-{68116296-9359-401E-9F31-D216119E52E4}" dt="2025-01-25T20:06:36.013" v="70"/>
        <pc:sldMkLst>
          <pc:docMk/>
          <pc:sldMk cId="2112740338" sldId="265"/>
        </pc:sldMkLst>
      </pc:sldChg>
      <pc:sldChg chg="addSp delSp modSp add ord replId">
        <pc:chgData name="Megan Sitterud" userId="0JwS52zusOzsxxHoQhRXcmqZPU/Y+sPyas+WmLrsLfc=" providerId="None" clId="Web-{68116296-9359-401E-9F31-D216119E52E4}" dt="2025-01-25T20:20:53.968" v="153"/>
        <pc:sldMkLst>
          <pc:docMk/>
          <pc:sldMk cId="527292863" sldId="266"/>
        </pc:sldMkLst>
      </pc:sldChg>
      <pc:sldChg chg="add del replId">
        <pc:chgData name="Megan Sitterud" userId="0JwS52zusOzsxxHoQhRXcmqZPU/Y+sPyas+WmLrsLfc=" providerId="None" clId="Web-{68116296-9359-401E-9F31-D216119E52E4}" dt="2025-01-25T20:19:31.341" v="139"/>
        <pc:sldMkLst>
          <pc:docMk/>
          <pc:sldMk cId="2013658522" sldId="267"/>
        </pc:sldMkLst>
      </pc:sldChg>
      <pc:sldChg chg="add replId">
        <pc:chgData name="Megan Sitterud" userId="0JwS52zusOzsxxHoQhRXcmqZPU/Y+sPyas+WmLrsLfc=" providerId="None" clId="Web-{68116296-9359-401E-9F31-D216119E52E4}" dt="2025-01-25T20:15:12.727" v="96"/>
        <pc:sldMkLst>
          <pc:docMk/>
          <pc:sldMk cId="604812678" sldId="268"/>
        </pc:sldMkLst>
      </pc:sldChg>
      <pc:sldChg chg="add del replId">
        <pc:chgData name="Megan Sitterud" userId="0JwS52zusOzsxxHoQhRXcmqZPU/Y+sPyas+WmLrsLfc=" providerId="None" clId="Web-{68116296-9359-401E-9F31-D216119E52E4}" dt="2025-01-25T20:17:45.996" v="117"/>
        <pc:sldMkLst>
          <pc:docMk/>
          <pc:sldMk cId="450205562" sldId="269"/>
        </pc:sldMkLst>
      </pc:sldChg>
      <pc:sldChg chg="delSp add replId">
        <pc:chgData name="Megan Sitterud" userId="0JwS52zusOzsxxHoQhRXcmqZPU/Y+sPyas+WmLrsLfc=" providerId="None" clId="Web-{68116296-9359-401E-9F31-D216119E52E4}" dt="2025-01-25T20:18:45.122" v="131"/>
        <pc:sldMkLst>
          <pc:docMk/>
          <pc:sldMk cId="1364419740" sldId="269"/>
        </pc:sldMkLst>
      </pc:sldChg>
      <pc:sldChg chg="addSp modSp add replId">
        <pc:chgData name="Megan Sitterud" userId="0JwS52zusOzsxxHoQhRXcmqZPU/Y+sPyas+WmLrsLfc=" providerId="None" clId="Web-{68116296-9359-401E-9F31-D216119E52E4}" dt="2025-01-25T20:21:22.688" v="158"/>
        <pc:sldMkLst>
          <pc:docMk/>
          <pc:sldMk cId="1582216667" sldId="270"/>
        </pc:sldMkLst>
      </pc:sldChg>
    </pc:docChg>
  </pc:docChgLst>
  <pc:docChgLst>
    <pc:chgData name="Megan Sitterud" userId="0JwS52zusOzsxxHoQhRXcmqZPU/Y+sPyas+WmLrsLfc=" providerId="None" clId="Web-{7F71BB13-E12F-4018-8548-887DC89BEB76}"/>
    <pc:docChg chg="addSld modSld">
      <pc:chgData name="Megan Sitterud" userId="0JwS52zusOzsxxHoQhRXcmqZPU/Y+sPyas+WmLrsLfc=" providerId="None" clId="Web-{7F71BB13-E12F-4018-8548-887DC89BEB76}" dt="2025-01-25T21:06:24.306" v="83"/>
      <pc:docMkLst>
        <pc:docMk/>
      </pc:docMkLst>
      <pc:sldChg chg="modSp new">
        <pc:chgData name="Megan Sitterud" userId="0JwS52zusOzsxxHoQhRXcmqZPU/Y+sPyas+WmLrsLfc=" providerId="None" clId="Web-{7F71BB13-E12F-4018-8548-887DC89BEB76}" dt="2025-01-25T21:01:57.675" v="82" actId="20577"/>
        <pc:sldMkLst>
          <pc:docMk/>
          <pc:sldMk cId="1351040991" sldId="273"/>
        </pc:sldMkLst>
      </pc:sldChg>
      <pc:sldChg chg="delSp">
        <pc:chgData name="Megan Sitterud" userId="0JwS52zusOzsxxHoQhRXcmqZPU/Y+sPyas+WmLrsLfc=" providerId="None" clId="Web-{7F71BB13-E12F-4018-8548-887DC89BEB76}" dt="2025-01-25T21:06:24.306" v="83"/>
        <pc:sldMkLst>
          <pc:docMk/>
          <pc:sldMk cId="243654062" sldId="274"/>
        </pc:sldMkLst>
      </pc:sldChg>
    </pc:docChg>
  </pc:docChgLst>
  <pc:docChgLst>
    <pc:chgData name="Parker Peterson" userId="9iHoFI/EUDjsZzjZcJu6z8vR7LRWekqa0UDEXirMXMU=" providerId="None" clId="Web-{B6BDCD58-0C18-450D-8A6C-518FB4939B8A}"/>
    <pc:docChg chg="addSld modSld">
      <pc:chgData name="Parker Peterson" userId="9iHoFI/EUDjsZzjZcJu6z8vR7LRWekqa0UDEXirMXMU=" providerId="None" clId="Web-{B6BDCD58-0C18-450D-8A6C-518FB4939B8A}" dt="2025-01-25T21:07:36.225" v="5" actId="14100"/>
      <pc:docMkLst>
        <pc:docMk/>
      </pc:docMkLst>
      <pc:sldChg chg="addSp delSp modSp new">
        <pc:chgData name="Parker Peterson" userId="9iHoFI/EUDjsZzjZcJu6z8vR7LRWekqa0UDEXirMXMU=" providerId="None" clId="Web-{B6BDCD58-0C18-450D-8A6C-518FB4939B8A}" dt="2025-01-25T21:07:36.225" v="5" actId="14100"/>
        <pc:sldMkLst>
          <pc:docMk/>
          <pc:sldMk cId="243654062" sldId="274"/>
        </pc:sldMkLst>
      </pc:sldChg>
    </pc:docChg>
  </pc:docChgLst>
  <pc:docChgLst>
    <pc:chgData name="Parker Peterson" userId="9iHoFI/EUDjsZzjZcJu6z8vR7LRWekqa0UDEXirMXMU=" providerId="None" clId="Web-{0883DE9E-32C6-433C-9A48-440F02789B4B}"/>
    <pc:docChg chg="addSld modSld sldOrd">
      <pc:chgData name="Parker Peterson" userId="9iHoFI/EUDjsZzjZcJu6z8vR7LRWekqa0UDEXirMXMU=" providerId="None" clId="Web-{0883DE9E-32C6-433C-9A48-440F02789B4B}" dt="2025-01-31T21:30:57.941" v="349" actId="20577"/>
      <pc:docMkLst>
        <pc:docMk/>
      </pc:docMkLst>
      <pc:sldChg chg="addSp modSp">
        <pc:chgData name="Parker Peterson" userId="9iHoFI/EUDjsZzjZcJu6z8vR7LRWekqa0UDEXirMXMU=" providerId="None" clId="Web-{0883DE9E-32C6-433C-9A48-440F02789B4B}" dt="2025-01-31T21:29:34.971" v="295" actId="20577"/>
        <pc:sldMkLst>
          <pc:docMk/>
          <pc:sldMk cId="1944195234" sldId="257"/>
        </pc:sldMkLst>
      </pc:sldChg>
      <pc:sldChg chg="addSp modSp">
        <pc:chgData name="Parker Peterson" userId="9iHoFI/EUDjsZzjZcJu6z8vR7LRWekqa0UDEXirMXMU=" providerId="None" clId="Web-{0883DE9E-32C6-433C-9A48-440F02789B4B}" dt="2025-01-31T21:06:48.089" v="15" actId="1076"/>
        <pc:sldMkLst>
          <pc:docMk/>
          <pc:sldMk cId="3746210510" sldId="258"/>
        </pc:sldMkLst>
      </pc:sldChg>
      <pc:sldChg chg="addSp modSp">
        <pc:chgData name="Parker Peterson" userId="9iHoFI/EUDjsZzjZcJu6z8vR7LRWekqa0UDEXirMXMU=" providerId="None" clId="Web-{0883DE9E-32C6-433C-9A48-440F02789B4B}" dt="2025-01-31T21:15:16.035" v="24" actId="14100"/>
        <pc:sldMkLst>
          <pc:docMk/>
          <pc:sldMk cId="1852681328" sldId="262"/>
        </pc:sldMkLst>
      </pc:sldChg>
      <pc:sldChg chg="addSp modSp">
        <pc:chgData name="Parker Peterson" userId="9iHoFI/EUDjsZzjZcJu6z8vR7LRWekqa0UDEXirMXMU=" providerId="None" clId="Web-{0883DE9E-32C6-433C-9A48-440F02789B4B}" dt="2025-01-31T21:15:29.691" v="29" actId="20577"/>
        <pc:sldMkLst>
          <pc:docMk/>
          <pc:sldMk cId="2112740338" sldId="265"/>
        </pc:sldMkLst>
      </pc:sldChg>
      <pc:sldChg chg="addSp modSp">
        <pc:chgData name="Parker Peterson" userId="9iHoFI/EUDjsZzjZcJu6z8vR7LRWekqa0UDEXirMXMU=" providerId="None" clId="Web-{0883DE9E-32C6-433C-9A48-440F02789B4B}" dt="2025-01-31T21:15:40.785" v="37" actId="14100"/>
        <pc:sldMkLst>
          <pc:docMk/>
          <pc:sldMk cId="604812678" sldId="268"/>
        </pc:sldMkLst>
      </pc:sldChg>
      <pc:sldChg chg="ord">
        <pc:chgData name="Parker Peterson" userId="9iHoFI/EUDjsZzjZcJu6z8vR7LRWekqa0UDEXirMXMU=" providerId="None" clId="Web-{0883DE9E-32C6-433C-9A48-440F02789B4B}" dt="2025-01-31T21:15:58.942" v="38"/>
        <pc:sldMkLst>
          <pc:docMk/>
          <pc:sldMk cId="243654062" sldId="274"/>
        </pc:sldMkLst>
      </pc:sldChg>
      <pc:sldChg chg="modSp new">
        <pc:chgData name="Parker Peterson" userId="9iHoFI/EUDjsZzjZcJu6z8vR7LRWekqa0UDEXirMXMU=" providerId="None" clId="Web-{0883DE9E-32C6-433C-9A48-440F02789B4B}" dt="2025-01-31T21:29:09.330" v="292" actId="20577"/>
        <pc:sldMkLst>
          <pc:docMk/>
          <pc:sldMk cId="954444452" sldId="276"/>
        </pc:sldMkLst>
      </pc:sldChg>
      <pc:sldChg chg="addSp modSp new">
        <pc:chgData name="Parker Peterson" userId="9iHoFI/EUDjsZzjZcJu6z8vR7LRWekqa0UDEXirMXMU=" providerId="None" clId="Web-{0883DE9E-32C6-433C-9A48-440F02789B4B}" dt="2025-01-31T21:19:40.899" v="170" actId="20577"/>
        <pc:sldMkLst>
          <pc:docMk/>
          <pc:sldMk cId="1726765767" sldId="277"/>
        </pc:sldMkLst>
      </pc:sldChg>
      <pc:sldChg chg="modSp new">
        <pc:chgData name="Parker Peterson" userId="9iHoFI/EUDjsZzjZcJu6z8vR7LRWekqa0UDEXirMXMU=" providerId="None" clId="Web-{0883DE9E-32C6-433C-9A48-440F02789B4B}" dt="2025-01-31T21:19:31.617" v="166" actId="20577"/>
        <pc:sldMkLst>
          <pc:docMk/>
          <pc:sldMk cId="3553383726" sldId="278"/>
        </pc:sldMkLst>
      </pc:sldChg>
      <pc:sldChg chg="addSp modSp new">
        <pc:chgData name="Parker Peterson" userId="9iHoFI/EUDjsZzjZcJu6z8vR7LRWekqa0UDEXirMXMU=" providerId="None" clId="Web-{0883DE9E-32C6-433C-9A48-440F02789B4B}" dt="2025-01-31T21:24:52.700" v="174" actId="14100"/>
        <pc:sldMkLst>
          <pc:docMk/>
          <pc:sldMk cId="2737544272" sldId="279"/>
        </pc:sldMkLst>
      </pc:sldChg>
      <pc:sldChg chg="modSp new">
        <pc:chgData name="Parker Peterson" userId="9iHoFI/EUDjsZzjZcJu6z8vR7LRWekqa0UDEXirMXMU=" providerId="None" clId="Web-{0883DE9E-32C6-433C-9A48-440F02789B4B}" dt="2025-01-31T21:19:27.727" v="162" actId="20577"/>
        <pc:sldMkLst>
          <pc:docMk/>
          <pc:sldMk cId="536065397" sldId="280"/>
        </pc:sldMkLst>
      </pc:sldChg>
      <pc:sldChg chg="modSp new">
        <pc:chgData name="Parker Peterson" userId="9iHoFI/EUDjsZzjZcJu6z8vR7LRWekqa0UDEXirMXMU=" providerId="None" clId="Web-{0883DE9E-32C6-433C-9A48-440F02789B4B}" dt="2025-01-31T21:30:57.941" v="349" actId="20577"/>
        <pc:sldMkLst>
          <pc:docMk/>
          <pc:sldMk cId="462432163" sldId="284"/>
        </pc:sldMkLst>
      </pc:sldChg>
    </pc:docChg>
  </pc:docChgLst>
  <pc:docChgLst>
    <pc:chgData name="Megan Sitterud" userId="0JwS52zusOzsxxHoQhRXcmqZPU/Y+sPyas+WmLrsLfc=" providerId="None" clId="Web-{3D651184-AE1E-4EED-ACED-777ABEC9A9B0}"/>
    <pc:docChg chg="addSld delSld modSld sldOrd">
      <pc:chgData name="Megan Sitterud" userId="0JwS52zusOzsxxHoQhRXcmqZPU/Y+sPyas+WmLrsLfc=" providerId="None" clId="Web-{3D651184-AE1E-4EED-ACED-777ABEC9A9B0}" dt="2025-01-31T21:34:04.169" v="332"/>
      <pc:docMkLst>
        <pc:docMk/>
      </pc:docMkLst>
      <pc:sldChg chg="addSp delSp modSp ord addAnim delAnim">
        <pc:chgData name="Megan Sitterud" userId="0JwS52zusOzsxxHoQhRXcmqZPU/Y+sPyas+WmLrsLfc=" providerId="None" clId="Web-{3D651184-AE1E-4EED-ACED-777ABEC9A9B0}" dt="2025-01-31T21:33:58.419" v="329"/>
        <pc:sldMkLst>
          <pc:docMk/>
          <pc:sldMk cId="1714560801" sldId="275"/>
        </pc:sldMkLst>
      </pc:sldChg>
      <pc:sldChg chg="modSp add del replId">
        <pc:chgData name="Megan Sitterud" userId="0JwS52zusOzsxxHoQhRXcmqZPU/Y+sPyas+WmLrsLfc=" providerId="None" clId="Web-{3D651184-AE1E-4EED-ACED-777ABEC9A9B0}" dt="2025-01-31T21:34:04.169" v="332"/>
        <pc:sldMkLst>
          <pc:docMk/>
          <pc:sldMk cId="4280993794" sldId="281"/>
        </pc:sldMkLst>
      </pc:sldChg>
      <pc:sldChg chg="modSp add del ord replId">
        <pc:chgData name="Megan Sitterud" userId="0JwS52zusOzsxxHoQhRXcmqZPU/Y+sPyas+WmLrsLfc=" providerId="None" clId="Web-{3D651184-AE1E-4EED-ACED-777ABEC9A9B0}" dt="2025-01-31T21:34:01.826" v="330"/>
        <pc:sldMkLst>
          <pc:docMk/>
          <pc:sldMk cId="4212648576" sldId="282"/>
        </pc:sldMkLst>
      </pc:sldChg>
      <pc:sldChg chg="add del replId">
        <pc:chgData name="Megan Sitterud" userId="0JwS52zusOzsxxHoQhRXcmqZPU/Y+sPyas+WmLrsLfc=" providerId="None" clId="Web-{3D651184-AE1E-4EED-ACED-777ABEC9A9B0}" dt="2025-01-31T21:34:03.013" v="331"/>
        <pc:sldMkLst>
          <pc:docMk/>
          <pc:sldMk cId="3499396827" sldId="283"/>
        </pc:sldMkLst>
      </pc:sldChg>
    </pc:docChg>
  </pc:docChgLst>
  <pc:docChgLst>
    <pc:chgData name="Denver Smith" userId="ZXVVgVB3yyMcFrEikX1XiV8gUr4ww6/v6qdtBEX1gEk=" providerId="None" clId="Web-{33918B38-0759-4DDD-8A0A-C4AB01A348A1}"/>
    <pc:docChg chg="modSld">
      <pc:chgData name="Denver Smith" userId="ZXVVgVB3yyMcFrEikX1XiV8gUr4ww6/v6qdtBEX1gEk=" providerId="None" clId="Web-{33918B38-0759-4DDD-8A0A-C4AB01A348A1}" dt="2025-02-10T22:13:55.040" v="24"/>
      <pc:docMkLst>
        <pc:docMk/>
      </pc:docMkLst>
      <pc:sldChg chg="addSp delSp modSp">
        <pc:chgData name="Denver Smith" userId="ZXVVgVB3yyMcFrEikX1XiV8gUr4ww6/v6qdtBEX1gEk=" providerId="None" clId="Web-{33918B38-0759-4DDD-8A0A-C4AB01A348A1}" dt="2025-02-10T22:13:38.336" v="19" actId="1076"/>
        <pc:sldMkLst>
          <pc:docMk/>
          <pc:sldMk cId="109857222" sldId="256"/>
        </pc:sldMkLst>
      </pc:sldChg>
      <pc:sldChg chg="addSp delSp">
        <pc:chgData name="Denver Smith" userId="ZXVVgVB3yyMcFrEikX1XiV8gUr4ww6/v6qdtBEX1gEk=" providerId="None" clId="Web-{33918B38-0759-4DDD-8A0A-C4AB01A348A1}" dt="2025-02-10T22:13:55.040" v="24"/>
        <pc:sldMkLst>
          <pc:docMk/>
          <pc:sldMk cId="1351040991" sldId="273"/>
        </pc:sldMkLst>
      </pc:sldChg>
    </pc:docChg>
  </pc:docChgLst>
  <pc:docChgLst>
    <pc:chgData name="Megan Sitterud" userId="0JwS52zusOzsxxHoQhRXcmqZPU/Y+sPyas+WmLrsLfc=" providerId="None" clId="Web-{D0B9DE38-3F16-49D1-9D45-B3D73E33A9A4}"/>
    <pc:docChg chg="addSld delSld modSld">
      <pc:chgData name="Megan Sitterud" userId="0JwS52zusOzsxxHoQhRXcmqZPU/Y+sPyas+WmLrsLfc=" providerId="None" clId="Web-{D0B9DE38-3F16-49D1-9D45-B3D73E33A9A4}" dt="2025-01-25T20:26:56.272" v="16"/>
      <pc:docMkLst>
        <pc:docMk/>
      </pc:docMkLst>
      <pc:sldChg chg="delSp modSp del">
        <pc:chgData name="Megan Sitterud" userId="0JwS52zusOzsxxHoQhRXcmqZPU/Y+sPyas+WmLrsLfc=" providerId="None" clId="Web-{D0B9DE38-3F16-49D1-9D45-B3D73E33A9A4}" dt="2025-01-25T20:24:46.570" v="13"/>
        <pc:sldMkLst>
          <pc:docMk/>
          <pc:sldMk cId="4036943438" sldId="264"/>
        </pc:sldMkLst>
      </pc:sldChg>
      <pc:sldChg chg="addSp modSp">
        <pc:chgData name="Megan Sitterud" userId="0JwS52zusOzsxxHoQhRXcmqZPU/Y+sPyas+WmLrsLfc=" providerId="None" clId="Web-{D0B9DE38-3F16-49D1-9D45-B3D73E33A9A4}" dt="2025-01-25T20:26:56.272" v="16"/>
        <pc:sldMkLst>
          <pc:docMk/>
          <pc:sldMk cId="1364419740" sldId="269"/>
        </pc:sldMkLst>
      </pc:sldChg>
      <pc:sldChg chg="add replId">
        <pc:chgData name="Megan Sitterud" userId="0JwS52zusOzsxxHoQhRXcmqZPU/Y+sPyas+WmLrsLfc=" providerId="None" clId="Web-{D0B9DE38-3F16-49D1-9D45-B3D73E33A9A4}" dt="2025-01-25T20:24:42.617" v="12"/>
        <pc:sldMkLst>
          <pc:docMk/>
          <pc:sldMk cId="1148177859" sldId="271"/>
        </pc:sldMkLst>
      </pc:sldChg>
    </pc:docChg>
  </pc:docChgLst>
  <pc:docChgLst>
    <pc:chgData name="Parker Peterson" userId="9iHoFI/EUDjsZzjZcJu6z8vR7LRWekqa0UDEXirMXMU=" providerId="None" clId="Web-{E90688D3-B069-45ED-98F4-11F7A0A0EB56}"/>
    <pc:docChg chg="modSld">
      <pc:chgData name="Parker Peterson" userId="9iHoFI/EUDjsZzjZcJu6z8vR7LRWekqa0UDEXirMXMU=" providerId="None" clId="Web-{E90688D3-B069-45ED-98F4-11F7A0A0EB56}" dt="2025-02-07T21:05:57.339" v="32" actId="14100"/>
      <pc:docMkLst>
        <pc:docMk/>
      </pc:docMkLst>
      <pc:sldChg chg="addSp delSp modSp">
        <pc:chgData name="Parker Peterson" userId="9iHoFI/EUDjsZzjZcJu6z8vR7LRWekqa0UDEXirMXMU=" providerId="None" clId="Web-{E90688D3-B069-45ED-98F4-11F7A0A0EB56}" dt="2025-02-07T21:04:37.182" v="8" actId="14100"/>
        <pc:sldMkLst>
          <pc:docMk/>
          <pc:sldMk cId="1488319350" sldId="259"/>
        </pc:sldMkLst>
      </pc:sldChg>
      <pc:sldChg chg="addSp delSp modSp">
        <pc:chgData name="Parker Peterson" userId="9iHoFI/EUDjsZzjZcJu6z8vR7LRWekqa0UDEXirMXMU=" providerId="None" clId="Web-{E90688D3-B069-45ED-98F4-11F7A0A0EB56}" dt="2025-02-07T21:04:29.010" v="5" actId="1076"/>
        <pc:sldMkLst>
          <pc:docMk/>
          <pc:sldMk cId="2389083999" sldId="260"/>
        </pc:sldMkLst>
      </pc:sldChg>
      <pc:sldChg chg="addSp delSp">
        <pc:chgData name="Parker Peterson" userId="9iHoFI/EUDjsZzjZcJu6z8vR7LRWekqa0UDEXirMXMU=" providerId="None" clId="Web-{E90688D3-B069-45ED-98F4-11F7A0A0EB56}" dt="2025-02-07T21:05:01.932" v="15"/>
        <pc:sldMkLst>
          <pc:docMk/>
          <pc:sldMk cId="1202517557" sldId="261"/>
        </pc:sldMkLst>
      </pc:sldChg>
      <pc:sldChg chg="addSp delSp modSp">
        <pc:chgData name="Parker Peterson" userId="9iHoFI/EUDjsZzjZcJu6z8vR7LRWekqa0UDEXirMXMU=" providerId="None" clId="Web-{E90688D3-B069-45ED-98F4-11F7A0A0EB56}" dt="2025-02-07T21:04:57.260" v="13" actId="14100"/>
        <pc:sldMkLst>
          <pc:docMk/>
          <pc:sldMk cId="1013000517" sldId="263"/>
        </pc:sldMkLst>
      </pc:sldChg>
      <pc:sldChg chg="addSp delSp modSp">
        <pc:chgData name="Parker Peterson" userId="9iHoFI/EUDjsZzjZcJu6z8vR7LRWekqa0UDEXirMXMU=" providerId="None" clId="Web-{E90688D3-B069-45ED-98F4-11F7A0A0EB56}" dt="2025-02-07T21:05:45.464" v="27" actId="1076"/>
        <pc:sldMkLst>
          <pc:docMk/>
          <pc:sldMk cId="527292863" sldId="266"/>
        </pc:sldMkLst>
      </pc:sldChg>
      <pc:sldChg chg="addSp delSp modSp">
        <pc:chgData name="Parker Peterson" userId="9iHoFI/EUDjsZzjZcJu6z8vR7LRWekqa0UDEXirMXMU=" providerId="None" clId="Web-{E90688D3-B069-45ED-98F4-11F7A0A0EB56}" dt="2025-02-07T21:05:19.588" v="19" actId="1076"/>
        <pc:sldMkLst>
          <pc:docMk/>
          <pc:sldMk cId="1364419740" sldId="269"/>
        </pc:sldMkLst>
      </pc:sldChg>
      <pc:sldChg chg="addSp delSp modSp">
        <pc:chgData name="Parker Peterson" userId="9iHoFI/EUDjsZzjZcJu6z8vR7LRWekqa0UDEXirMXMU=" providerId="None" clId="Web-{E90688D3-B069-45ED-98F4-11F7A0A0EB56}" dt="2025-02-07T21:05:57.339" v="32" actId="14100"/>
        <pc:sldMkLst>
          <pc:docMk/>
          <pc:sldMk cId="1582216667" sldId="270"/>
        </pc:sldMkLst>
      </pc:sldChg>
      <pc:sldChg chg="addSp delSp">
        <pc:chgData name="Parker Peterson" userId="9iHoFI/EUDjsZzjZcJu6z8vR7LRWekqa0UDEXirMXMU=" providerId="None" clId="Web-{E90688D3-B069-45ED-98F4-11F7A0A0EB56}" dt="2025-02-07T21:05:23.276" v="21"/>
        <pc:sldMkLst>
          <pc:docMk/>
          <pc:sldMk cId="1148177859" sldId="271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2-10T21:09:29.58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19024 15346 2015 0 0,'0'0'0'0'0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23:11.346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20114 9387 16383 0 0,'0'-2'0'0'0,"0"-1"0"0"0,0-3 0 0 0,0-1 0 0 0,0-4 0 0 0,-2-3 0 0 0,-4-1 0 0 0,-1-2 0 0 0,-1-1 0 0 0,1 0 0 0 0,-2 3 0 0 0,1 1 0 0 0,1-1 0 0 0,0 3 0 0 0,2 2 0 0 0,1 0 0 0 0,1 1 0 0 0,-1 0 0 0 0,2 0 0 0 0,-2 2 0 0 0,1 0 0 0 0,-1 2 0 0 0,-1-1 0 0 0,0 2 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23:11.347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20345 7951 16383 0 0,'-1'0'0'0'0,"2"0"0"0"0,3 0 0 0 0,2 0 0 0 0,3 0 0 0 0,0 0 0 0 0,1 0 0 0 0,2 0 0 0 0,0 0 0 0 0,3 0 0 0 0,-1 0 0 0 0,-1 0 0 0 0,-1 0 0 0 0,-1 0 0 0 0,-3-4 0 0 0,0-1 0 0 0,-1-1 0 0 0,1 0 0 0 0,0-2 0 0 0,1 0 0 0 0,0 1 0 0 0,0 1 0 0 0,1-1 0 0 0,0-1 0 0 0,-1 0 0 0 0,1 1 0 0 0,0 1 0 0 0,-1 1 0 0 0,-1-1 0 0 0,-2-1 0 0 0,-1 0 0 0 0,0-2 0 0 0,-3 0 0 0 0,2 2 0 0 0,-1-1 0 0 0,-1 1 0 0 0,0-3 0 0 0,1 2 0 0 0,1-3 0 0 0,2 0 0 0 0,4-4 0 0 0,1-1 0 0 0,1 1 0 0 0,-1-1 0 0 0,1 0 0 0 0,-1 2 0 0 0,-1 2 0 0 0,2 0 0 0 0,1 1 0 0 0,-1 1 0 0 0,0 0 0 0 0,-2 2 0 0 0,1 1 0 0 0,-1 1 0 0 0,-1 1 0 0 0,1 0 0 0 0,-1 2 0 0 0,0-1 0 0 0,1 1 0 0 0,-1 0 0 0 0,1 2 0 0 0,-1-2 0 0 0,1 0 0 0 0,-2-1 0 0 0,-1 1 0 0 0,1-2 0 0 0,0 0 0 0 0,0 0 0 0 0,1 0 0 0 0,0 0 0 0 0,3-1 0 0 0,0 0 0 0 0,0-1 0 0 0,0 2 0 0 0,-1 1 0 0 0,-1 1 0 0 0,-1 1 0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53:36.673"/>
    </inkml:context>
    <inkml:brush xml:id="br0">
      <inkml:brushProperty name="width" value="0.3" units="cm"/>
      <inkml:brushProperty name="height" value="0.6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22904 7626 16383 0 0,'-1'0'0'0'0,"-4"0"0"0"0,-3 0 0 0 0,-2 0 0 0 0,-4 0 0 0 0,-4 0 0 0 0,-4 0 0 0 0,-7 0 0 0 0,-4 0 0 0 0,-5 0 0 0 0,-3 0 0 0 0,-4 0 0 0 0,-3 0 0 0 0,-4 0 0 0 0,-1 0 0 0 0,-4 0 0 0 0,-7 0 0 0 0,1 0 0 0 0,-2 0 0 0 0,2 0 0 0 0,0 0 0 0 0,0 0 0 0 0,0 0 0 0 0,2 0 0 0 0,1 0 0 0 0,1 2 0 0 0,0 3 0 0 0,0 1 0 0 0,1 1 0 0 0,4 1 0 0 0,1-2 0 0 0,3 1 0 0 0,4-2 0 0 0,2 1 0 0 0,2-1 0 0 0,1-2 0 0 0,4 0 0 0 0,2 0 0 0 0,3-1 0 0 0,2 0 0 0 0,4 0 0 0 0,1 0 0 0 0,0 1 0 0 0,1 0 0 0 0,3 2 0 0 0,1 1 0 0 0,0 2 0 0 0,0 0 0 0 0,1 0 0 0 0,-2 1 0 0 0,1 0 0 0 0,-2 2 0 0 0,1 1 0 0 0,1 2 0 0 0,-2 4 0 0 0,0 3 0 0 0,1 1 0 0 0,1 2 0 0 0,1-1 0 0 0,2 0 0 0 0,1 0 0 0 0,2-2 0 0 0,1-1 0 0 0,3-1 0 0 0,0-3 0 0 0,3-1 0 0 0,1-2 0 0 0,1-2 0 0 0,2-1 0 0 0,2-2 0 0 0,0 0 0 0 0,1 1 0 0 0,0 2 0 0 0,0 2 0 0 0,1 1 0 0 0,-1 2 0 0 0,0 2 0 0 0,0 2 0 0 0,-1 1 0 0 0,-1 0 0 0 0,0 0 0 0 0,0 1 0 0 0,1-1 0 0 0,0 1 0 0 0,-1 0 0 0 0,0 0 0 0 0,-1 0 0 0 0,0 0 0 0 0,-2 0 0 0 0,1 1 0 0 0,0-1 0 0 0,-2 0 0 0 0,1 0 0 0 0,-1-1 0 0 0,0-2 0 0 0,0-1 0 0 0,0 2 0 0 0,1 1 0 0 0,2 2 0 0 0,-1 2 0 0 0,0 2 0 0 0,0 2 0 0 0,0 4 0 0 0,-1 2 0 0 0,0 1 0 0 0,0 0 0 0 0,0 2 0 0 0,0-2 0 0 0,0 0 0 0 0,2-1 0 0 0,-1-2 0 0 0,1-2 0 0 0,0-1 0 0 0,1-2 0 0 0,1-2 0 0 0,-1-1 0 0 0,0-2 0 0 0,0 0 0 0 0,-1-2 0 0 0,0 0 0 0 0,0-2 0 0 0,0-1 0 0 0,0-1 0 0 0,1-2 0 0 0,0-2 0 0 0,1 0 0 0 0,0-2 0 0 0,1 1 0 0 0,0-1 0 0 0,-1 1 0 0 0,-1 1 0 0 0,0 1 0 0 0,1 2 0 0 0,0 0 0 0 0,0 0 0 0 0,0 1 0 0 0,-1 0 0 0 0,0 0 0 0 0,0 0 0 0 0,1-2 0 0 0,1 0 0 0 0,-1-2 0 0 0,1-1 0 0 0,0-2 0 0 0,0-1 0 0 0,-1-1 0 0 0,0-1 0 0 0,-1 1 0 0 0,1 1 0 0 0,0 0 0 0 0,0 0 0 0 0,1 0 0 0 0,0 0 0 0 0,0 1 0 0 0,0 0 0 0 0,0 1 0 0 0,0 0 0 0 0,0 0 0 0 0,0-1 0 0 0,0 0 0 0 0,0 1 0 0 0,0-1 0 0 0,0-1 0 0 0,0-1 0 0 0,0 1 0 0 0,0-2 0 0 0,0 1 0 0 0,0-1 0 0 0,0 2 0 0 0,0 1 0 0 0,1-1 0 0 0,3 2 0 0 0,0 0 0 0 0,6 1 0 0 0,3 0 0 0 0,4 0 0 0 0,5 0 0 0 0,4 1 0 0 0,5-1 0 0 0,2-1 0 0 0,5 0 0 0 0,2 0 0 0 0,2-1 0 0 0,0 0 0 0 0,-1-2 0 0 0,1-2 0 0 0,1-2 0 0 0,1-2 0 0 0,2-1 0 0 0,2-1 0 0 0,5 0 0 0 0,3-1 0 0 0,1 1 0 0 0,3-2 0 0 0,0-1 0 0 0,-1-2 0 0 0,-1-1 0 0 0,-1-2 0 0 0,-2 0 0 0 0,0 0 0 0 0,0-1 0 0 0,-1 2 0 0 0,-3 0 0 0 0,0 1 0 0 0,0-1 0 0 0,-2 2 0 0 0,-2 1 0 0 0,-3 2 0 0 0,-1 0 0 0 0,-2 2 0 0 0,-1 0 0 0 0,0 0 0 0 0,-2 0 0 0 0,-2 0 0 0 0,1 1 0 0 0,-1-1 0 0 0,-1 0 0 0 0,0 0 0 0 0,-1 0 0 0 0,2 0 0 0 0,-2 0 0 0 0,2 0 0 0 0,0 0 0 0 0,4 0 0 0 0,7 0 0 0 0,2 0 0 0 0,5 0 0 0 0,2 0 0 0 0,4 0 0 0 0,3 0 0 0 0,0 0 0 0 0,2 0 0 0 0,-1 0 0 0 0,-3 0 0 0 0,-2 2 0 0 0,4 2 0 0 0,2 3 0 0 0,6 3 0 0 0,3 0 0 0 0,3 0 0 0 0,-5-2 0 0 0,1-3 0 0 0,0-2 0 0 0,-2-2 0 0 0,-2 0 0 0 0,-5-1 0 0 0,-5-1 0 0 0,-7 1 0 0 0,-5-1 0 0 0,-6 1 0 0 0,-5 0 0 0 0,-2 0 0 0 0,-2 0 0 0 0,-2 0 0 0 0,-1-2 0 0 0,-1-2 0 0 0,-1 0 0 0 0,0 1 0 0 0,-1 0 0 0 0,-2-1 0 0 0,-1 1 0 0 0,0 1 0 0 0,-1 0 0 0 0,1 1 0 0 0,-2 0 0 0 0,0 1 0 0 0,0 0 0 0 0,-1 0 0 0 0,0 0 0 0 0,-1 1 0 0 0,-1-1 0 0 0,1 0 0 0 0,1 0 0 0 0,0 0 0 0 0,1 0 0 0 0,1 0 0 0 0,2 0 0 0 0,1 0 0 0 0,1 0 0 0 0,1 0 0 0 0,1 0 0 0 0,-1 0 0 0 0,1 1 0 0 0,0 1 0 0 0,0 2 0 0 0,0 0 0 0 0,-3 0 0 0 0,1 2 0 0 0,-3-1 0 0 0,0 1 0 0 0,1-1 0 0 0,-1 1 0 0 0,1-2 0 0 0,0-1 0 0 0,1-1 0 0 0,1 1 0 0 0,1 0 0 0 0,-2-1 0 0 0,-1-1 0 0 0,-1 2 0 0 0,-2-1 0 0 0,0 1 0 0 0,-2 0 0 0 0,-1 0 0 0 0,1-1 0 0 0,0 0 0 0 0,0-1 0 0 0,-1-1 0 0 0,0 1 0 0 0,-2-1 0 0 0,-1 0 0 0 0,-1-1 0 0 0,1 1 0 0 0,1 0 0 0 0,-2 0 0 0 0,1 0 0 0 0,-1-3 0 0 0,0-2 0 0 0,-1-3 0 0 0,2-4 0 0 0,-2-1 0 0 0,1-5 0 0 0,-1-1 0 0 0,1 0 0 0 0,0-1 0 0 0,-1 0 0 0 0,0-1 0 0 0,0 1 0 0 0,-1-1 0 0 0,-1 0 0 0 0,-1-1 0 0 0,0 1 0 0 0,-1-2 0 0 0,0 0 0 0 0,0-2 0 0 0,-1 0 0 0 0,-3 1 0 0 0,-2-2 0 0 0,-1 1 0 0 0,-1-2 0 0 0,-1 0 0 0 0,0-3 0 0 0,-1-2 0 0 0,1-4 0 0 0,0-2 0 0 0,0-3 0 0 0,-1-2 0 0 0,1-1 0 0 0,0 1 0 0 0,0 0 0 0 0,0 1 0 0 0,0 3 0 0 0,0 4 0 0 0,0 2 0 0 0,0 3 0 0 0,-1 1 0 0 0,-3 1 0 0 0,-2 1 0 0 0,1 0 0 0 0,-2-2 0 0 0,0-3 0 0 0,-2-6 0 0 0,1-2 0 0 0,1-4 0 0 0,-2-4 0 0 0,0-1 0 0 0,2 2 0 0 0,-1-1 0 0 0,2 3 0 0 0,0 3 0 0 0,0 1 0 0 0,1 1 0 0 0,0 2 0 0 0,0 4 0 0 0,-1 0 0 0 0,-1 1 0 0 0,0 0 0 0 0,1 0 0 0 0,-2-1 0 0 0,0 1 0 0 0,0-1 0 0 0,-2 1 0 0 0,1-1 0 0 0,-1 0 0 0 0,1 2 0 0 0,1 1 0 0 0,0 3 0 0 0,1 2 0 0 0,-1 3 0 0 0,2-1 0 0 0,2 2 0 0 0,-1 2 0 0 0,1 1 0 0 0,2 1 0 0 0,-1 2 0 0 0,0 1 0 0 0,1 2 0 0 0,1 2 0 0 0,0 0 0 0 0,1 0 0 0 0,0-1 0 0 0,0 1 0 0 0,0-1 0 0 0,0 0 0 0 0,0 0 0 0 0,0 0 0 0 0,0 1 0 0 0,-1-1 0 0 0,-1 1 0 0 0,-1 1 0 0 0,-2 0 0 0 0,-1 1 0 0 0,0 0 0 0 0,-2-1 0 0 0,0 0 0 0 0,0 1 0 0 0,-1 0 0 0 0,-2 1 0 0 0,0-1 0 0 0,-1 3 0 0 0,-2-1 0 0 0,-4 2 0 0 0,-5 1 0 0 0,-9 2 0 0 0,-7 1 0 0 0,-7 0 0 0 0,-5 1 0 0 0,-5 0 0 0 0,-6 3 0 0 0,-3 3 0 0 0,-3 6 0 0 0,0 3 0 0 0,1 2 0 0 0,2 0 0 0 0,5-1 0 0 0,4-1 0 0 0,2-2 0 0 0,3-2 0 0 0,4-2 0 0 0,1-3 0 0 0,3-2 0 0 0,2 1 0 0 0,1-2 0 0 0,1-1 0 0 0,2 0 0 0 0,1-1 0 0 0,1 1 0 0 0,0 0 0 0 0,0-1 0 0 0,-2 1 0 0 0,-1-1 0 0 0,-4-1 0 0 0,-1 1 0 0 0,-2-1 0 0 0,-4 0 0 0 0,-2 0 0 0 0,-4 0 0 0 0,-2 1 0 0 0,-1 2 0 0 0,0-1 0 0 0,4 2 0 0 0,1-1 0 0 0,1 0 0 0 0,-1-1 0 0 0,1 0 0 0 0,-7-2 0 0 0,0 1 0 0 0,-1-1 0 0 0,-1 0 0 0 0,-1 0 0 0 0,1-1 0 0 0,-2 1 0 0 0,3 0 0 0 0,3 0 0 0 0,5 0 0 0 0,3 0 0 0 0,6 0 0 0 0,5 0 0 0 0,5 0 0 0 0,5-1 0 0 0,2-3 0 0 0,4-1 0 0 0,1-3 0 0 0,4-4 0 0 0,1-3 0 0 0,1-5 0 0 0,0-3 0 0 0,0-5 0 0 0,1-4 0 0 0,-1-4 0 0 0,1 0 0 0 0,1-1 0 0 0,1-1 0 0 0,0 1 0 0 0,2 1 0 0 0,1 0 0 0 0,4 3 0 0 0,-1 2 0 0 0,2 3 0 0 0,2 4 0 0 0,0 5 0 0 0,1 2 0 0 0,1 3 0 0 0,0 3 0 0 0,-1 2 0 0 0,-2 3 0 0 0,-1 2 0 0 0,1 1 0 0 0,2 2 0 0 0,3 0 0 0 0,4 1 0 0 0,3 1 0 0 0,8-3 0 0 0,5-1 0 0 0,6-3 0 0 0,7-3 0 0 0,7-3 0 0 0,3-1 0 0 0,4 1 0 0 0,1-1 0 0 0,3 3 0 0 0,-1 1 0 0 0,-1 2 0 0 0,-2 2 0 0 0,-2 3 0 0 0,-5 0 0 0 0,-2 2 0 0 0,-4 0 0 0 0,-3 0 0 0 0,-4 1 0 0 0,-3-1 0 0 0,0 0 0 0 0,-3 1 0 0 0,-2-1 0 0 0,0 0 0 0 0,0 0 0 0 0,0 0 0 0 0,0 1 0 0 0,0 1 0 0 0,3 0 0 0 0,0 1 0 0 0,0 0 0 0 0,1 0 0 0 0,0-1 0 0 0,3-1 0 0 0,1 0 0 0 0,1-1 0 0 0,-1 0 0 0 0,1 0 0 0 0,-2 0 0 0 0,3 0 0 0 0,1-1 0 0 0,4 1 0 0 0,1-1 0 0 0,2-2 0 0 0,1-1 0 0 0,0-1 0 0 0,1-5 0 0 0,-3 0 0 0 0,0 0 0 0 0,-3 1 0 0 0,-1 0 0 0 0,-3 0 0 0 0,-2 1 0 0 0,-1 3 0 0 0,-2 0 0 0 0,-1 1 0 0 0,-1 2 0 0 0,4 0 0 0 0,0 1 0 0 0,4 1 0 0 0,0 0 0 0 0,1 0 0 0 0,1 1 0 0 0,-2-1 0 0 0,-1 0 0 0 0,-3 0 0 0 0,-2 0 0 0 0,-3 0 0 0 0,-4 0 0 0 0,-3 2 0 0 0,-3 4 0 0 0,-2 6 0 0 0,-1 11 0 0 0,-3 13 0 0 0,1 12 0 0 0,-1 10 0 0 0,2 13 0 0 0,2 10 0 0 0,2 5 0 0 0,6 4 0 0 0,3-8 0 0 0,3-5 0 0 0,7-3 0 0 0,3-5 0 0 0,5-6 0 0 0,4-9 0 0 0,3-7 0 0 0,0-9 0 0 0,2-7 0 0 0,2-7 0 0 0,-1-5 0 0 0,-3-6 0 0 0,-2-1 0 0 0,-4-3 0 0 0,-2-1 0 0 0,-3-1 0 0 0,-3-2 0 0 0,-3-2 0 0 0,-1-2 0 0 0,1 0 0 0 0,2-1 0 0 0,3-1 0 0 0,1 1 0 0 0,3-1 0 0 0,-2 1 0 0 0,-2 0 0 0 0,-4 0 0 0 0,-4 0 0 0 0,-6 0 0 0 0,-5 0 0 0 0,-12 0 0 0 0,-19 0 0 0 0,-27 0 0 0 0,-30 2 0 0 0,-23 4 0 0 0,-26 5 0 0 0,-21 7 0 0 0,-16 6 0 0 0,-15 4 0 0 0,-12 2 0 0 0,-4 0 0 0 0,-4-3 0 0 0,2-3 0 0 0,3-6 0 0 0,5-6 0 0 0,3-5 0 0 0,4-3 0 0 0,1-3 0 0 0,2-2 0 0 0,4 0 0 0 0,6 0 0 0 0,5 0 0 0 0,20 0 0 0 0,15 3 0 0 0,11 1 0 0 0,13 1 0 0 0,13 1 0 0 0,12-1 0 0 0,13-1 0 0 0,6 0 0 0 0,9-2 0 0 0,4-1 0 0 0,4 0 0 0 0,3 0 0 0 0,0 0 0 0 0,2 0 0 0 0,0 0 0 0 0,0-1 0 0 0,2 1 0 0 0,-2 0 0 0 0,1 0 0 0 0,3 0 0 0 0,1 2 0 0 0,2 0 0 0 0,-1 0 0 0 0,0 1 0 0 0,3 2 0 0 0,-1-1 0 0 0,2 2 0 0 0,0 0 0 0 0,0 1 0 0 0,3-1 0 0 0,0 0 0 0 0,4 1 0 0 0,0-2 0 0 0,3 1 0 0 0,0-2 0 0 0,1 0 0 0 0,0 2 0 0 0,-1 0 0 0 0,0 0 0 0 0,0 2 0 0 0,0-1 0 0 0,2 1 0 0 0,1 0 0 0 0,1 0 0 0 0,2 0 0 0 0,2 0 0 0 0,2-1 0 0 0,1 1 0 0 0,2 1 0 0 0,1 2 0 0 0,5 2 0 0 0,2 2 0 0 0,5 1 0 0 0,1 3 0 0 0,1 0 0 0 0,-1 1 0 0 0,-1-1 0 0 0,-2-1 0 0 0,-2-2 0 0 0,-4 0 0 0 0,-1-1 0 0 0,-3 0 0 0 0,0 0 0 0 0,-1 3 0 0 0,-1 1 0 0 0,-1 2 0 0 0,-4 4 0 0 0,-4 2 0 0 0,-2 4 0 0 0,-2 3 0 0 0,-3 1 0 0 0,1 1 0 0 0,1 1 0 0 0,0-1 0 0 0,1-2 0 0 0,1 1 0 0 0,1-2 0 0 0,1-3 0 0 0,1-3 0 0 0,1-2 0 0 0,1-4 0 0 0,-1-4 0 0 0,1-2 0 0 0,2-3 0 0 0,0-3 0 0 0,1 0 0 0 0,0-2 0 0 0,2 0 0 0 0,-1 0 0 0 0,-1 0 0 0 0,-1 0 0 0 0,0 1 0 0 0,0 0 0 0 0,1 2 0 0 0,-2 0 0 0 0,2-1 0 0 0,0-1 0 0 0,2-7 0 0 0,14-24 0 0 0,23-32 0 0 0,18-22 0 0 0,22-27 0 0 0,21-23 0 0 0,20-16 0 0 0,20-10 0 0 0,17-6 0 0 0,10 5 0 0 0,1 12 0 0 0,-2 21 0 0 0,-19 30 0 0 0,-16 24 0 0 0,-17 23 0 0 0,-18 18 0 0 0,-18 14 0 0 0,-16 9 0 0 0,-17 8 0 0 0,-15 11 0 0 0,-14 17 0 0 0,-19 17 0 0 0,-27 17 0 0 0,-27 19 0 0 0,-45 32 0 0 0,-19 7 0 0 0,-18 5 0 0 0,-11 3 0 0 0,-12-1 0 0 0,-7-2 0 0 0,-4-8 0 0 0,6-8 0 0 0,8-8 0 0 0,23-19 0 0 0,20-16 0 0 0,18-10 0 0 0,17-13 0 0 0,13-10 0 0 0,16-9 0 0 0,13-7 0 0 0,14-7 0 0 0,10-6 0 0 0,8-4 0 0 0,4-6 0 0 0,3-9 0 0 0,4-7 0 0 0,0-11 0 0 0,2-10 0 0 0,0-7 0 0 0,0-8 0 0 0,0-4 0 0 0,-1-5 0 0 0,-2-3 0 0 0,0-3 0 0 0,0 1 0 0 0,0 3 0 0 0,0 3 0 0 0,1 7 0 0 0,1 8 0 0 0,-1 9 0 0 0,1 8 0 0 0,0 7 0 0 0,1 7 0 0 0,-3 5 0 0 0,-2 5 0 0 0,-5 10 0 0 0,-5 13 0 0 0,-8 16 0 0 0,-2 6 0 0 0,-4 9 0 0 0,-1 5 0 0 0,-3 2 0 0 0,1-1 0 0 0,3-5 0 0 0,5-7 0 0 0,6-6 0 0 0,6-8 0 0 0,4-5 0 0 0,5-7 0 0 0,1-4 0 0 0,2-3 0 0 0,3-4 0 0 0,5-2 0 0 0,5-3 0 0 0,2 0 0 0 0,2-2 0 0 0,2 1 0 0 0,3-1 0 0 0,2-5 0 0 0,5-14 0 0 0,12-34 0 0 0,12-36 0 0 0,5-24 0 0 0,6-27 0 0 0,7-26 0 0 0,6-16 0 0 0,-5 9 0 0 0,-4 8 0 0 0,-7 15 0 0 0,-8 20 0 0 0,-12 27 0 0 0,-11 23 0 0 0,-9 23 0 0 0,-8 20 0 0 0,-5 20 0 0 0,-5 23 0 0 0,-7 21 0 0 0,-9 23 0 0 0,-10 16 0 0 0,-7 20 0 0 0,-9 17 0 0 0,-8 16 0 0 0,-7 17 0 0 0,-5 12 0 0 0,-2 6 0 0 0,1 7 0 0 0,0-3 0 0 0,3-3 0 0 0,4-5 0 0 0,9-19 0 0 0,9-17 0 0 0,7-13 0 0 0,7-11 0 0 0,6-12 0 0 0,5-12 0 0 0,4-12 0 0 0,3-11 0 0 0,2-9 0 0 0,0-10 0 0 0,1-6 0 0 0,0-6 0 0 0,0-3 0 0 0,5-3 0 0 0,9-2 0 0 0,16-2 0 0 0,26-11 0 0 0,28-19 0 0 0,15-20 0 0 0,20-20 0 0 0,21-23 0 0 0,15-18 0 0 0,10-13 0 0 0,4-8 0 0 0,-3 0 0 0 0,-5 2 0 0 0,-23 17 0 0 0,-18 12 0 0 0,-19 13 0 0 0,-18 16 0 0 0,-18 15 0 0 0,-16 13 0 0 0,-14 11 0 0 0,-13 11 0 0 0,-8 8 0 0 0,-9 10 0 0 0,-15 16 0 0 0,-21 23 0 0 0,-32 35 0 0 0,-28 34 0 0 0,-10 14 0 0 0,-11 16 0 0 0,-8 12 0 0 0,-8 10 0 0 0,13-12 0 0 0,12-15 0 0 0,14-16 0 0 0,14-18 0 0 0,16-18 0 0 0,17-20 0 0 0,15-18 0 0 0,18-16 0 0 0,35-31 0 0 0,65-64 0 0 0,71-68 0 0 0,74-80 0 0 0,29-35 0 0 0,31-37 0 0 0,-11 6 0 0 0,-6 4 0 0 0,-38 40 0 0 0,-30 33 0 0 0,-30 31 0 0 0,-33 34 0 0 0,-35 36 0 0 0,-32 31 0 0 0,-28 28 0 0 0,-23 22 0 0 0,-17 16 0 0 0,-27 20 0 0 0,-34 34 0 0 0,-35 35 0 0 0,-38 40 0 0 0,-38 45 0 0 0,-34 41 0 0 0,-29 36 0 0 0,-21 29 0 0 0,14-11 0 0 0,8-9 0 0 0,10-14 0 0 0,33-36 0 0 0,25-31 0 0 0,28-31 0 0 0,27-30 0 0 0,25-25 0 0 0,21-24 0 0 0,18-21 0 0 0,15-16 0 0 0,10-10 0 0 0,14-8 0 0 0,18-12 0 0 0,20-12 0 0 0,18-15 0 0 0,37-26 0 0 0,14-17 0 0 0,33-28 0 0 0,7-11 0 0 0,8-12 0 0 0,6-11 0 0 0,5-8 0 0 0,20-26 0 0 0,-9 2 0 0 0,-22 17 0 0 0,-22 18 0 0 0,-20 19 0 0 0,-20 19 0 0 0,-20 20 0 0 0,-18 19 0 0 0,-16 17 0 0 0,-15 14 0 0 0,-12 12 0 0 0,-7 10 0 0 0,-19 22 0 0 0,-22 29 0 0 0,-34 41 0 0 0,-35 45 0 0 0,-41 50 0 0 0,-33 43 0 0 0,-5 11 0 0 0,-1 8 0 0 0,21-22 0 0 0,18-20 0 0 0,19-21 0 0 0,25-29 0 0 0,27-31 0 0 0,25-29 0 0 0,20-28 0 0 0,23-25 0 0 0,42-29 0 0 0,45-40 0 0 0,47-40 0 0 0,24-25 0 0 0,24-26 0 0 0,20-22 0 0 0,16-14 0 0 0,-2-4 0 0 0,-13 8 0 0 0,-31 19 0 0 0,-26 19 0 0 0,-26 15 0 0 0,-19 15 0 0 0,-20 11 0 0 0,-15 13 0 0 0,-14 10 0 0 0,-13 13 0 0 0,-11 9 0 0 0,-9 9 0 0 0,-8 7 0 0 0,-10 6 0 0 0,-24 14 0 0 0,-32 24 0 0 0,-35 30 0 0 0,-18 22 0 0 0,-17 27 0 0 0,-14 20 0 0 0,-7 11 0 0 0,13-8 0 0 0,15-10 0 0 0,14-14 0 0 0,19-19 0 0 0,20-17 0 0 0,18-18 0 0 0,17-16 0 0 0,15-14 0 0 0,19-12 0 0 0,29-23 0 0 0,39-36 0 0 0,46-43 0 0 0,49-48 0 0 0,46-39 0 0 0,11-8 0 0 0,6-4 0 0 0,-23 18 0 0 0,-19 17 0 0 0,-24 23 0 0 0,-28 23 0 0 0,-29 26 0 0 0,-29 22 0 0 0,-23 21 0 0 0,-21 17 0 0 0,-16 13 0 0 0,-25 16 0 0 0,-23 18 0 0 0,-23 19 0 0 0,-23 20 0 0 0,-20 21 0 0 0,-18 21 0 0 0,-13 19 0 0 0,-7 13 0 0 0,-2 5 0 0 0,17-13 0 0 0,14-11 0 0 0,17-13 0 0 0,16-17 0 0 0,17-16 0 0 0,16-19 0 0 0,16-14 0 0 0,11-13 0 0 0,18-11 0 0 0,22-12 0 0 0,27-19 0 0 0,23-22 0 0 0,24-23 0 0 0,14-16 0 0 0,-2-4 0 0 0,-3-2 0 0 0,-8 3 0 0 0,-12 6 0 0 0,-13 11 0 0 0,-15 11 0 0 0,-13 10 0 0 0,-14 12 0 0 0,-9 10 0 0 0,-9 6 0 0 0,-5 6 0 0 0,-7 8 0 0 0,-9 16 0 0 0,-13 18 0 0 0,-9 12 0 0 0,-9 11 0 0 0,-7 9 0 0 0,-1 2 0 0 0,2-3 0 0 0,6-7 0 0 0,8-9 0 0 0,9-9 0 0 0,7-10 0 0 0,13-10 0 0 0,27-11 0 0 0,25-16 0 0 0,26-19 0 0 0,9-14 0 0 0,10-15 0 0 0,4-7 0 0 0,-3-1 0 0 0,-11 3 0 0 0,-13 8 0 0 0,-15 8 0 0 0,-17 12 0 0 0,-12 9 0 0 0,-11 8 0 0 0,-9 10 0 0 0,-8 14 0 0 0,-14 19 0 0 0,-13 22 0 0 0,-15 19 0 0 0,-10 16 0 0 0,-2 1 0 0 0,1 0 0 0 0,0-2 0 0 0,5-5 0 0 0,6-7 0 0 0,8-12 0 0 0,9-12 0 0 0,8-13 0 0 0,7-9 0 0 0,3-10 0 0 0,5-4 0 0 0,6-4 0 0 0,6-2 0 0 0,8-1 0 0 0,7-2 0 0 0,5-2 0 0 0,4 0 0 0 0,0-1 0 0 0,0 0 0 0 0,-1-2 0 0 0,-3-3 0 0 0,-1-7 0 0 0,-4-5 0 0 0,-5-8 0 0 0,-5-5 0 0 0,-5-10 0 0 0,-6-7 0 0 0,-3-8 0 0 0,-4-9 0 0 0,-1-12 0 0 0,-5-8 0 0 0,-4-8 0 0 0,-5-6 0 0 0,-4 4 0 0 0,0 3 0 0 0,-3 6 0 0 0,0 7 0 0 0,0 8 0 0 0,-1 7 0 0 0,0 7 0 0 0,-2 6 0 0 0,1 6 0 0 0,0 4 0 0 0,-2 2 0 0 0,1 0 0 0 0,-1 2 0 0 0,0 1 0 0 0,2 5 0 0 0,0 2 0 0 0,0 4 0 0 0,-2 5 0 0 0,-3 5 0 0 0,-5 6 0 0 0,-9 11 0 0 0,-8 18 0 0 0,-6 16 0 0 0,1 10 0 0 0,-1 10 0 0 0,3 4 0 0 0,6 4 0 0 0,5 5 0 0 0,11 1 0 0 0,10-3 0 0 0,11-4 0 0 0,17-5 0 0 0,18-6 0 0 0,21-6 0 0 0,17-5 0 0 0,16-7 0 0 0,7-7 0 0 0,3-9 0 0 0,1-8 0 0 0,-2-5 0 0 0,-5-6 0 0 0,-10-12 0 0 0,-14-16 0 0 0,-16-15 0 0 0,-14-19 0 0 0,-12-28 0 0 0,-18-28 0 0 0,-17-10 0 0 0,-21-6 0 0 0,-21 0 0 0 0,-25 3 0 0 0,-21 11 0 0 0,-36 11 0 0 0,-28 24 0 0 0,-16 26 0 0 0,-16 36 0 0 0,6 36 0 0 0,4 37 0 0 0,2 33 0 0 0,8 26 0 0 0,14 15 0 0 0,29-4 0 0 0,19 6 0 0 0,25-4 0 0 0,28-7 0 0 0,24-10 0 0 0,19-9 0 0 0,15-15 0 0 0,15-3 0 0 0,17-4 0 0 0,15-4 0 0 0,18-5 0 0 0,16-7 0 0 0,19-8 0 0 0,14-11 0 0 0,16-11 0 0 0,12-11 0 0 0,9-16 0 0 0,3-20 0 0 0,-6-23 0 0 0,-21-12 0 0 0,-20-10 0 0 0,-15-17 0 0 0,-18-7 0 0 0,-21-3 0 0 0,-18 5 0 0 0,-19 7 0 0 0,-23 9 0 0 0,-22 8 0 0 0,-20 5 0 0 0,-16 4 0 0 0,-5 6 0 0 0,-1 8 0 0 0,-1 6 0 0 0,0 5 0 0 0,6 5 0 0 0,3 6 0 0 0,5 7 0 0 0,1 5 0 0 0,8 2 0 0 0,6 13 0 0 0,5 16 0 0 0,7 16 0 0 0,10 15 0 0 0,11 16 0 0 0,8 14 0 0 0,18 15 0 0 0,33 9 0 0 0,36 1 0 0 0,39-6 0 0 0,26-20 0 0 0,22-20 0 0 0,22-20 0 0 0,13-17 0 0 0,3-13 0 0 0,-8-13 0 0 0,-27-11 0 0 0,-26-15 0 0 0,-14-17 0 0 0,-20-13 0 0 0,-23-9 0 0 0,-21-9 0 0 0,-19-10 0 0 0,-16-21 0 0 0,-13-23 0 0 0,-12-8 0 0 0,-16-11 0 0 0,-16-6 0 0 0,-19-1 0 0 0,-8 15 0 0 0,-8 18 0 0 0,-4 18 0 0 0,0 18 0 0 0,4 17 0 0 0,9 17 0 0 0,10 15 0 0 0,11 12 0 0 0,10 9 0 0 0,9 5 0 0 0,7 3 0 0 0,6 1 0 0 0,7 1 0 0 0,6 1 0 0 0,6-2 0 0 0,4 0 0 0 0,2-3 0 0 0,3-1 0 0 0,1-1 0 0 0,0-2 0 0 0,-1-3 0 0 0,1-2 0 0 0,0-1 0 0 0,-1-2 0 0 0,0 2 0 0 0,0-1 0 0 0,3 0 0 0 0,1 0 0 0 0,2 0 0 0 0,4 1 0 0 0,-1 0 0 0 0,0 2 0 0 0,-3 2 0 0 0,-2 3 0 0 0,-6 1 0 0 0,-5 3 0 0 0,-4 1 0 0 0,-4 2 0 0 0,-1 2 0 0 0,-2-1 0 0 0,-1 2 0 0 0,1-1 0 0 0,-1 1 0 0 0,1 0 0 0 0,0 2 0 0 0,1 4 0 0 0,-1 2 0 0 0,3 3 0 0 0,0 0 0 0 0,0 3 0 0 0,0 0 0 0 0,-1 2 0 0 0,1 1 0 0 0,-1 2 0 0 0,-1-1 0 0 0,1 0 0 0 0,-1-1 0 0 0,1 0 0 0 0,-1-1 0 0 0,0-1 0 0 0,0-1 0 0 0,1-1 0 0 0,-1 0 0 0 0,-2-1 0 0 0,1 1 0 0 0,-2 1 0 0 0,-1 0 0 0 0,0 3 0 0 0,1 3 0 0 0,0 2 0 0 0,2 3 0 0 0,2 0 0 0 0,2 4 0 0 0,2 3 0 0 0,2 3 0 0 0,1 4 0 0 0,1 5 0 0 0,-1 4 0 0 0,-1 0 0 0 0,1-1 0 0 0,-2-2 0 0 0,-1-6 0 0 0,-1-5 0 0 0,-2-6 0 0 0,0-5 0 0 0,-1-3 0 0 0,-1-3 0 0 0,0-1 0 0 0,0 0 0 0 0,1 3 0 0 0,0 3 0 0 0,0 3 0 0 0,-2 3 0 0 0,1 3 0 0 0,-3 3 0 0 0,1 0 0 0 0,-1 1 0 0 0,0-1 0 0 0,-1-2 0 0 0,-1-1 0 0 0,0 0 0 0 0,-2-1 0 0 0,-1 2 0 0 0,0 4 0 0 0,0 2 0 0 0,0 3 0 0 0,0-1 0 0 0,0 1 0 0 0,-1-1 0 0 0,0-2 0 0 0,-1-3 0 0 0,0-4 0 0 0,0-1 0 0 0,1-3 0 0 0,0 0 0 0 0,1-1 0 0 0,0 2 0 0 0,-2 3 0 0 0,0 3 0 0 0,-2 5 0 0 0,0 1 0 0 0,-2 2 0 0 0,0-2 0 0 0,0-4 0 0 0,0-3 0 0 0,0-4 0 0 0,2-5 0 0 0,0-5 0 0 0,1-4 0 0 0,1-2 0 0 0,-1-3 0 0 0,-1 0 0 0 0,-2 0 0 0 0,1 1 0 0 0,0 0 0 0 0,-2 1 0 0 0,0 0 0 0 0,1 0 0 0 0,1 0 0 0 0,0-2 0 0 0,0 0 0 0 0,0-2 0 0 0,0-1 0 0 0,0 0 0 0 0,0 1 0 0 0,-3 2 0 0 0,-1 2 0 0 0,-2 1 0 0 0,-1 4 0 0 0,-1-1 0 0 0,0 1 0 0 0,2-3 0 0 0,0 0 0 0 0,2-1 0 0 0,2-3 0 0 0,1-1 0 0 0,-1-1 0 0 0,0-1 0 0 0,-1 0 0 0 0,-1 1 0 0 0,-5 4 0 0 0,-2 3 0 0 0,-1 4 0 0 0,-4 0 0 0 0,0 3 0 0 0,-2 0 0 0 0,-1-2 0 0 0,-2-2 0 0 0,-1-2 0 0 0,0-3 0 0 0,-1-2 0 0 0,-2-1 0 0 0,-3-1 0 0 0,-3-1 0 0 0,-1 0 0 0 0,-5 1 0 0 0,-4-2 0 0 0,-3 0 0 0 0,-3-2 0 0 0,-1-2 0 0 0,0-1 0 0 0,2-1 0 0 0,-1-2 0 0 0,1 0 0 0 0,4 0 0 0 0,-1-2 0 0 0,2-4 0 0 0,-6-8 0 0 0,-7-5 0 0 0,-4-3 0 0 0,-8-3 0 0 0,-2-2 0 0 0,-8 1 0 0 0,4 1 0 0 0,-1 3 0 0 0,2 1 0 0 0,1 0 0 0 0,5 0 0 0 0,4 0 0 0 0,-1-5 0 0 0,0-5 0 0 0,-3-2 0 0 0,-5-6 0 0 0,-11-2 0 0 0,-14-5 0 0 0,-10-4 0 0 0,-9 0 0 0 0,-9 0 0 0 0,-5 2 0 0 0,-5 1 0 0 0,-1 1 0 0 0,-2 2 0 0 0,5 0 0 0 0,4-1 0 0 0,6-2 0 0 0,9-3 0 0 0,5-4 0 0 0,8-4 0 0 0,7-3 0 0 0,9-4 0 0 0,14 4 0 0 0,9 1 0 0 0,7-1 0 0 0,9 2 0 0 0,3 1 0 0 0,7 3 0 0 0,5 3 0 0 0,1 2 0 0 0,5 3 0 0 0,2 2 0 0 0,1 0 0 0 0,0 1 0 0 0,2-2 0 0 0,1 1 0 0 0,1 0 0 0 0,0 4 0 0 0,1 4 0 0 0,-1 1 0 0 0,-1 3 0 0 0,0 5 0 0 0,-1 4 0 0 0,0 3 0 0 0,1 2 0 0 0,1 3 0 0 0,2 2 0 0 0,0 5 0 0 0,3 1 0 0 0,1 3 0 0 0,2 2 0 0 0,0 1 0 0 0,-1 2 0 0 0,0 0 0 0 0,-1 0 0 0 0,-1 1 0 0 0,-3-1 0 0 0,0 1 0 0 0,0-1 0 0 0,-2 0 0 0 0,0 0 0 0 0,1 0 0 0 0,1 1 0 0 0,0 3 0 0 0,2 1 0 0 0,-1 3 0 0 0,0 3 0 0 0,-4 5 0 0 0,-2 3 0 0 0,-2 3 0 0 0,-2 3 0 0 0,1 0 0 0 0,0-1 0 0 0,3-1 0 0 0,2-3 0 0 0,4-1 0 0 0,3-3 0 0 0,2-2 0 0 0,3-2 0 0 0,-1 0 0 0 0,1-1 0 0 0,-1 2 0 0 0,0 1 0 0 0,-1 0 0 0 0,-1 0 0 0 0,2-1 0 0 0,1 0 0 0 0,0 0 0 0 0,2-1 0 0 0,-1 0 0 0 0,2 1 0 0 0,3-2 0 0 0,1 4 0 0 0,1 0 0 0 0,2 4 0 0 0,0 3 0 0 0,0 2 0 0 0,0 2 0 0 0,1 1 0 0 0,-1 0 0 0 0,0 1 0 0 0,0 1 0 0 0,0-1 0 0 0,0 0 0 0 0,0-1 0 0 0,0 3 0 0 0,0 1 0 0 0,0 1 0 0 0,0 3 0 0 0,0 2 0 0 0,0-1 0 0 0,-1-2 0 0 0,-3-1 0 0 0,-2-3 0 0 0,-1-1 0 0 0,-1 0 0 0 0,-3-4 0 0 0,0 0 0 0 0,0-2 0 0 0,0 0 0 0 0,-1-1 0 0 0,1 0 0 0 0,-1-1 0 0 0,2 2 0 0 0,0-2 0 0 0,2 0 0 0 0,1-2 0 0 0,2-2 0 0 0,-1-2 0 0 0,2-1 0 0 0,1-1 0 0 0,2-1 0 0 0,0-2 0 0 0,0 1 0 0 0,1 0 0 0 0,-1-1 0 0 0,0 0 0 0 0,-1 1 0 0 0,1-1 0 0 0,0-1 0 0 0,1 0 0 0 0,0-1 0 0 0,-1 0 0 0 0,1-1 0 0 0,0 1 0 0 0,1-1 0 0 0,-1 2 0 0 0,0 1 0 0 0,0-1 0 0 0,0 1 0 0 0,0-2 0 0 0,0 2 0 0 0,0 0 0 0 0,0 0 0 0 0,0-1 0 0 0,0 0 0 0 0,0-1 0 0 0,0 0 0 0 0,0-1 0 0 0,0 1 0 0 0,0-1 0 0 0,0 1 0 0 0,0-1 0 0 0,0 1 0 0 0,0-1 0 0 0,0 1 0 0 0,0 0 0 0 0,0-1 0 0 0,0 1 0 0 0,0-1 0 0 0,0 1 0 0 0,0-1 0 0 0,0 1 0 0 0,0 0 0 0 0,0-1 0 0 0,0 1 0 0 0,0-1 0 0 0,0 1 0 0 0,0-1 0 0 0,0 1 0 0 0,0-1 0 0 0,0 0 0 0 0,0 1 0 0 0,0-1 0 0 0,0 0 0 0 0,0 1 0 0 0,0-1 0 0 0,0 0 0 0 0,0 0 0 0 0,0 1 0 0 0,0-1 0 0 0,0 1 0 0 0,0-1 0 0 0,0 0 0 0 0,0 1 0 0 0,1-2 0 0 0,1-1 0 0 0,1 1 0 0 0,0 0 0 0 0,1 0 0 0 0,0 1 0 0 0,1 0 0 0 0,0 1 0 0 0,-1-1 0 0 0,-1 0 0 0 0,0-1 0 0 0,0-1 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53:36.674"/>
    </inkml:context>
    <inkml:brush xml:id="br0">
      <inkml:brushProperty name="width" value="0.3" units="cm"/>
      <inkml:brushProperty name="height" value="0.6" units="cm"/>
      <inkml:brushProperty name="color" value="#D9AEFF"/>
      <inkml:brushProperty name="tip" value="rectangle"/>
      <inkml:brushProperty name="rasterOp" value="maskPen"/>
    </inkml:brush>
  </inkml:definitions>
  <inkml:trace contextRef="#ctx0" brushRef="#br0">10186 7496 16383 0 0,'0'0'0'0'0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53:36.675"/>
    </inkml:context>
    <inkml:brush xml:id="br0">
      <inkml:brushProperty name="width" value="0.3" units="cm"/>
      <inkml:brushProperty name="height" value="0.6" units="cm"/>
      <inkml:brushProperty name="color" value="#D9AEFF"/>
      <inkml:brushProperty name="tip" value="rectangle"/>
      <inkml:brushProperty name="rasterOp" value="maskPen"/>
    </inkml:brush>
  </inkml:definitions>
  <inkml:trace contextRef="#ctx0" brushRef="#br0">23375 4549 16383 0 0,'0'0'0'0'0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53:36.676"/>
    </inkml:context>
    <inkml:brush xml:id="br0">
      <inkml:brushProperty name="width" value="0.3" units="cm"/>
      <inkml:brushProperty name="height" value="0.6" units="cm"/>
      <inkml:brushProperty name="color" value="#D9AEFF"/>
      <inkml:brushProperty name="tip" value="rectangle"/>
      <inkml:brushProperty name="rasterOp" value="maskPen"/>
    </inkml:brush>
  </inkml:definitions>
  <inkml:trace contextRef="#ctx0" brushRef="#br0">13045 8414 16383 0 0,'0'0'0'0'0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53:36.677"/>
    </inkml:context>
    <inkml:brush xml:id="br0">
      <inkml:brushProperty name="width" value="0.3" units="cm"/>
      <inkml:brushProperty name="height" value="0.6" units="cm"/>
      <inkml:brushProperty name="color" value="#D9AEFF"/>
      <inkml:brushProperty name="tip" value="rectangle"/>
      <inkml:brushProperty name="rasterOp" value="maskPen"/>
    </inkml:brush>
  </inkml:definitions>
  <inkml:trace contextRef="#ctx0" brushRef="#br0">11790 7611 16383 0 0,'-13'-8'0'0'0,"-5"-2"0"0"0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53:36.678"/>
    </inkml:context>
    <inkml:brush xml:id="br0">
      <inkml:brushProperty name="width" value="0.3" units="cm"/>
      <inkml:brushProperty name="height" value="0.6" units="cm"/>
      <inkml:brushProperty name="color" value="#D9AEFF"/>
      <inkml:brushProperty name="tip" value="rectangle"/>
      <inkml:brushProperty name="rasterOp" value="maskPen"/>
    </inkml:brush>
  </inkml:definitions>
  <inkml:trace contextRef="#ctx0" brushRef="#br0">11716 7569 16383 0 0,'0'0'0'0'0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23:11.345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22781 7324 16383 0 0,'-2'0'0'0'0,"-3"0"0"0"0,-8 0 0 0 0,-10 0 0 0 0,-9 0 0 0 0,-8 0 0 0 0,-10 0 0 0 0,-1 0 0 0 0,-1 0 0 0 0,2 0 0 0 0,2 0 0 0 0,2 0 0 0 0,6 0 0 0 0,3 0 0 0 0,5 1 0 0 0,2 4 0 0 0,0 0 0 0 0,3-1 0 0 0,0 1 0 0 0,2 0 0 0 0,3-1 0 0 0,-1-1 0 0 0,-2 0 0 0 0,-1 1 0 0 0,1 0 0 0 0,-1 1 0 0 0,-1 0 0 0 0,2 0 0 0 0,0 1 0 0 0,0-1 0 0 0,0 0 0 0 0,0 1 0 0 0,3-3 0 0 0,2 0 0 0 0,0-1 0 0 0,1-2 0 0 0,1 1 0 0 0,0-2 0 0 0,0 1 0 0 0,-1 0 0 0 0,1 0 0 0 0,-2 0 0 0 0,-1 0 0 0 0,-2 1 0 0 0,-1 2 0 0 0,-4 1 0 0 0,-2 2 0 0 0,-3 3 0 0 0,-1 1 0 0 0,-1 1 0 0 0,-3 3 0 0 0,-4 1 0 0 0,-3 2 0 0 0,0 3 0 0 0,2 1 0 0 0,-1 0 0 0 0,1 0 0 0 0,5-2 0 0 0,3-2 0 0 0,3-2 0 0 0,4-2 0 0 0,3-3 0 0 0,4-4 0 0 0,2-2 0 0 0,0-2 0 0 0,3-1 0 0 0,-1-2 0 0 0,2 1 0 0 0,1-1 0 0 0,2 1 0 0 0,-2-1 0 0 0,2 1 0 0 0,-1 0 0 0 0,2 0 0 0 0,0 0 0 0 0,-1 0 0 0 0,-1 0 0 0 0,1 0 0 0 0,0 0 0 0 0,1 0 0 0 0,1 0 0 0 0,0 0 0 0 0,0 0 0 0 0,0-2 0 0 0,1 0 0 0 0,1-1 0 0 0,3-3 0 0 0,1 0 0 0 0,1 0 0 0 0,-2 1 0 0 0,0 1 0 0 0,-3 2 0 0 0,0 1 0 0 0,-1 1 0 0 0,-3 0 0 0 0,-2 0 0 0 0,-7 2 0 0 0,-3 2 0 0 0,-3 5 0 0 0,-1 4 0 0 0,-2 7 0 0 0,0 3 0 0 0,0 2 0 0 0,-2 0 0 0 0,2 0 0 0 0,2-3 0 0 0,2-1 0 0 0,2-1 0 0 0,3-2 0 0 0,4-2 0 0 0,3-3 0 0 0,2-2 0 0 0,3 0 0 0 0,2-3 0 0 0,0-2 0 0 0,2 1 0 0 0,-1 0 0 0 0,1 1 0 0 0,0 0 0 0 0,1 1 0 0 0,1 3 0 0 0,-1 0 0 0 0,0 2 0 0 0,2 2 0 0 0,0 2 0 0 0,1 4 0 0 0,0 2 0 0 0,1 0 0 0 0,0 3 0 0 0,0-1 0 0 0,0 2 0 0 0,1-1 0 0 0,-1 2 0 0 0,0 1 0 0 0,0-1 0 0 0,0 1 0 0 0,0 1 0 0 0,0 2 0 0 0,0-2 0 0 0,0 0 0 0 0,0 0 0 0 0,0-1 0 0 0,0 1 0 0 0,0-3 0 0 0,0 1 0 0 0,0-1 0 0 0,0 1 0 0 0,0 0 0 0 0,0 0 0 0 0,0 1 0 0 0,2-1 0 0 0,0-3 0 0 0,0 1 0 0 0,0 0 0 0 0,-1 0 0 0 0,0 0 0 0 0,2 1 0 0 0,-1-1 0 0 0,1-1 0 0 0,-1 1 0 0 0,-1-1 0 0 0,0 0 0 0 0,-1 0 0 0 0,1-2 0 0 0,-1-2 0 0 0,-1-1 0 0 0,1 0 0 0 0,0-2 0 0 0,0-3 0 0 0,0-1 0 0 0,0 0 0 0 0,0-2 0 0 0,0-2 0 0 0,0 0 0 0 0,0 1 0 0 0,0 0 0 0 0,0 0 0 0 0,0-1 0 0 0,0 0 0 0 0,0-1 0 0 0,0-1 0 0 0,0 1 0 0 0,0-1 0 0 0,0 0 0 0 0,0 0 0 0 0,0 0 0 0 0,0 1 0 0 0,0-1 0 0 0,0 1 0 0 0,0-1 0 0 0,0 1 0 0 0,0-1 0 0 0,0 1 0 0 0,0 2 0 0 0,0 0 0 0 0,0 0 0 0 0,0 1 0 0 0,0 1 0 0 0,0-1 0 0 0,0-1 0 0 0,0-1 0 0 0,0-8 0 0 0,0-20 0 0 0,0-16 0 0 0,0-13 0 0 0,2-12 0 0 0,4-6 0 0 0,2-2 0 0 0,2-1 0 0 0,2 2 0 0 0,1 6 0 0 0,-2 8 0 0 0,-1 6 0 0 0,-2 7 0 0 0,-1 6 0 0 0,-1 6 0 0 0,-2 3 0 0 0,1 2 0 0 0,-2 0 0 0 0,0 1 0 0 0,-1 0 0 0 0,0 2 0 0 0,1 2 0 0 0,1 0 0 0 0,0 2 0 0 0,1 1 0 0 0,1-1 0 0 0,0 0 0 0 0,1 0 0 0 0,0-3 0 0 0,0 1 0 0 0,0-1 0 0 0,1-1 0 0 0,1-1 0 0 0,0-3 0 0 0,1-2 0 0 0,1 0 0 0 0,0 0 0 0 0,0 1 0 0 0,-1 0 0 0 0,1 3 0 0 0,-2 1 0 0 0,-1 2 0 0 0,-2 2 0 0 0,-2 3 0 0 0,-1 1 0 0 0,-2 1 0 0 0,1 0 0 0 0,0 1 0 0 0,0 0 0 0 0,1-1 0 0 0,0-1 0 0 0,-1-1 0 0 0,2 0 0 0 0,-1 0 0 0 0,1 1 0 0 0,1 0 0 0 0,-2 1 0 0 0,1 0 0 0 0,-1 1 0 0 0,0-3 0 0 0,1 0 0 0 0,-1 0 0 0 0,2-2 0 0 0,-1 0 0 0 0,1-1 0 0 0,0 0 0 0 0,-1 2 0 0 0,0 0 0 0 0,0 1 0 0 0,-1 2 0 0 0,0 0 0 0 0,1 0 0 0 0,-2 4 0 0 0,0 8 0 0 0,-5 10 0 0 0,-3 9 0 0 0,-6 9 0 0 0,-3 9 0 0 0,-3 6 0 0 0,-2 3 0 0 0,-1 4 0 0 0,2-3 0 0 0,-1 0 0 0 0,2-3 0 0 0,3-5 0 0 0,3-4 0 0 0,3-5 0 0 0,1-4 0 0 0,2-3 0 0 0,3-3 0 0 0,1 0 0 0 0,1-2 0 0 0,0 3 0 0 0,2 0 0 0 0,-3 3 0 0 0,0 2 0 0 0,-1 1 0 0 0,2 1 0 0 0,-2-1 0 0 0,-1-2 0 0 0,2-2 0 0 0,0 1 0 0 0,0-1 0 0 0,1 0 0 0 0,1-2 0 0 0,0 0 0 0 0,0 1 0 0 0,0 0 0 0 0,-1 0 0 0 0,-2-2 0 0 0,1-2 0 0 0,0-1 0 0 0,1 1 0 0 0,0-2 0 0 0,1-1 0 0 0,-2-1 0 0 0,0 1 0 0 0,0 0 0 0 0,-2 1 0 0 0,1 1 0 0 0,-2 2 0 0 0,0-3 0 0 0,1 1 0 0 0,0 0 0 0 0,0-2 0 0 0,-1-2 0 0 0,1-1 0 0 0,0-2 0 0 0,2-2 0 0 0,0 0 0 0 0,0-2 0 0 0,-1-1 0 0 0,1 0 0 0 0,1 0 0 0 0,0 1 0 0 0,0 0 0 0 0,1 1 0 0 0,0 1 0 0 0,0-1 0 0 0,0 1 0 0 0,0 0 0 0 0,0-1 0 0 0,1 1 0 0 0,-1 0 0 0 0,0-1 0 0 0,0 3 0 0 0,0 0 0 0 0,0 2 0 0 0,0 0 0 0 0,0 2 0 0 0,0-1 0 0 0,0 1 0 0 0,0-1 0 0 0,0 1 0 0 0,0-1 0 0 0,0-1 0 0 0,0 1 0 0 0,0-1 0 0 0,0-2 0 0 0,0 0 0 0 0,0-1 0 0 0,0-1 0 0 0,0 0 0 0 0,0 0 0 0 0,0-1 0 0 0,0 0 0 0 0,0 0 0 0 0,0 0 0 0 0,0 0 0 0 0,0 0 0 0 0,0 0 0 0 0,0 0 0 0 0,0 0 0 0 0,0 1 0 0 0,0-1 0 0 0,1 0 0 0 0,1 1 0 0 0,2-1 0 0 0,0 0 0 0 0,1-1 0 0 0,-1-1 0 0 0,2 1 0 0 0,0-2 0 0 0,1 0 0 0 0,1 0 0 0 0,1-1 0 0 0,0-1 0 0 0,0-1 0 0 0,-1 1 0 0 0,0 0 0 0 0,0-2 0 0 0,-2 2 0 0 0,0-1 0 0 0,1-1 0 0 0,1 2 0 0 0,0-1 0 0 0,0-1 0 0 0,1 0 0 0 0,1 1 0 0 0,-1 0 0 0 0,0 1 0 0 0,1-1 0 0 0,0 1 0 0 0,-1-2 0 0 0,-1 1 0 0 0,0 0 0 0 0,-1-1 0 0 0,1 0 0 0 0,0 1 0 0 0,1-1 0 0 0,0 1 0 0 0,1-2 0 0 0,-1 0 0 0 0,1 0 0 0 0,0-1 0 0 0,-1 2 0 0 0,1 0 0 0 0,0 0 0 0 0,-1 0 0 0 0,1-1 0 0 0,-1-1 0 0 0,1 2 0 0 0,0 1 0 0 0,-1-1 0 0 0,1-1 0 0 0,-1 0 0 0 0,1 0 0 0 0,-1 1 0 0 0,1 0 0 0 0,-1 0 0 0 0,1 0 0 0 0,0 1 0 0 0,-1-1 0 0 0,1 1 0 0 0,-1-2 0 0 0,1 1 0 0 0,-1-2 0 0 0,1 1 0 0 0,0-1 0 0 0,-1 0 0 0 0,0-1 0 0 0,1 1 0 0 0,-1 0 0 0 0,1 0 0 0 0,-1 0 0 0 0,1 0 0 0 0,0 0 0 0 0,-1 0 0 0 0,1 0 0 0 0,-1 0 0 0 0,1 0 0 0 0,0 0 0 0 0,-1 0 0 0 0,1 0 0 0 0,1 0 0 0 0,1 0 0 0 0,0 0 0 0 0,0 0 0 0 0,-1 0 0 0 0,0 0 0 0 0,-1 0 0 0 0,-1 0 0 0 0,1 0 0 0 0,-1 0 0 0 0,1 0 0 0 0,-1 0 0 0 0,1 0 0 0 0,-1 0 0 0 0,1 0 0 0 0,-1 0 0 0 0,1 2 0 0 0,-1 0 0 0 0,0 0 0 0 0,1-1 0 0 0,-1 0 0 0 0,2 0 0 0 0,1-1 0 0 0,2 0 0 0 0,1 0 0 0 0,-2 0 0 0 0,2 0 0 0 0,-1 0 0 0 0,-1 0 0 0 0,-1 0 0 0 0,1 0 0 0 0,0 0 0 0 0,-1 0 0 0 0,2 0 0 0 0,1-2 0 0 0,1 0 0 0 0,0 0 0 0 0,2 0 0 0 0,-1 0 0 0 0,0 1 0 0 0,-1 1 0 0 0,1 0 0 0 0,-2 0 0 0 0,-1 0 0 0 0,0 0 0 0 0,0 0 0 0 0,-1 0 0 0 0,-1 0 0 0 0,-1 0 0 0 0,-1 0 0 0 0,0 0 0 0 0,-1 0 0 0 0,0 0 0 0 0,1 0 0 0 0,1 0 0 0 0,1 0 0 0 0,0 0 0 0 0,0 0 0 0 0,1 0 0 0 0,0 0 0 0 0,1 0 0 0 0,1 0 0 0 0,-2 0 0 0 0,0 0 0 0 0,0 0 0 0 0,0 0 0 0 0,2 0 0 0 0,-1 0 0 0 0,1 0 0 0 0,0 0 0 0 0,1 0 0 0 0,-1 0 0 0 0,-1 0 0 0 0,0 0 0 0 0,0 0 0 0 0,1 0 0 0 0,0 0 0 0 0,0 0 0 0 0,0 0 0 0 0,1 0 0 0 0,1 0 0 0 0,-1 0 0 0 0,1 0 0 0 0,1 0 0 0 0,-1 0 0 0 0,0 0 0 0 0,1 0 0 0 0,-1 0 0 0 0,0 0 0 0 0,-1 0 0 0 0,1 0 0 0 0,0 0 0 0 0,1 0 0 0 0,2 0 0 0 0,0 0 0 0 0,1-1 0 0 0,0-2 0 0 0,0 1 0 0 0,1-2 0 0 0,1 0 0 0 0,2-1 0 0 0,-1 1 0 0 0,0 0 0 0 0,-1-1 0 0 0,-1 1 0 0 0,0 1 0 0 0,-1 1 0 0 0,0 0 0 0 0,0 2 0 0 0,0-2 0 0 0,-2-1 0 0 0,0 1 0 0 0,-3 0 0 0 0,-1 1 0 0 0,0 1 0 0 0,-2-1 0 0 0,0 1 0 0 0,-1 0 0 0 0,0 0 0 0 0,1 0 0 0 0,-1 1 0 0 0,0-1 0 0 0,-2 0 0 0 0,1 0 0 0 0,-2 0 0 0 0,1 0 0 0 0,-1 0 0 0 0,0 0 0 0 0,0 0 0 0 0,0 0 0 0 0,0 0 0 0 0,1 0 0 0 0,-1 0 0 0 0,1 0 0 0 0,-1 0 0 0 0,-1-3 0 0 0,2-2 0 0 0,6 1 0 0 0,5 1 0 0 0,6 1 0 0 0,1 0 0 0 0,0 2 0 0 0,1-1 0 0 0,-1 1 0 0 0,-1 0 0 0 0,-2 1 0 0 0,-2-1 0 0 0,-1 0 0 0 0,0 0 0 0 0,-1 0 0 0 0,0 0 0 0 0,0 0 0 0 0,0 0 0 0 0,0 0 0 0 0,0 0 0 0 0,-2 0 0 0 0,-1 0 0 0 0,-1 0 0 0 0,-1 0 0 0 0,0 0 0 0 0,-3 0 0 0 0,2 0 0 0 0,-2 0 0 0 0,2 0 0 0 0,1 0 0 0 0,0 0 0 0 0,1 0 0 0 0,0-2 0 0 0,0 0 0 0 0,-1 0 0 0 0,-1 0 0 0 0,0 0 0 0 0,-2 2 0 0 0,-1-1 0 0 0,-1 1 0 0 0,1 0 0 0 0,0 0 0 0 0,0-2 0 0 0,1 0 0 0 0,3 0 0 0 0,-1 1 0 0 0,2 0 0 0 0,0-2 0 0 0,0 0 0 0 0,1 1 0 0 0,0 0 0 0 0,-1 1 0 0 0,0 0 0 0 0,1 0 0 0 0,1 1 0 0 0,-1 0 0 0 0,0 1 0 0 0,-2-1 0 0 0,1 0 0 0 0,-2-2 0 0 0,-1 0 0 0 0,0 0 0 0 0,0 0 0 0 0,1 1 0 0 0,-1 0 0 0 0,1-1 0 0 0,2 0 0 0 0,1-1 0 0 0,2 1 0 0 0,-2 0 0 0 0,1-1 0 0 0,0 0 0 0 0,-2 0 0 0 0,0-1 0 0 0,-1 2 0 0 0,1 0 0 0 0,-2 0 0 0 0,-1 0 0 0 0,0 0 0 0 0,0-1 0 0 0,-2 2 0 0 0,2 0 0 0 0,0 0 0 0 0,-2 1 0 0 0,0 0 0 0 0,-1-2 0 0 0,-1 0 0 0 0,0 0 0 0 0,-1 1 0 0 0,1-1 0 0 0,-1 0 0 0 0,0-1 0 0 0,0 1 0 0 0,1 1 0 0 0,1-1 0 0 0,1 2 0 0 0,0-2 0 0 0,2 0 0 0 0,0-1 0 0 0,-1 2 0 0 0,1-2 0 0 0,-1 0 0 0 0,0-1 0 0 0,-1-1 0 0 0,0 2 0 0 0,-2 1 0 0 0,0-2 0 0 0,-1 1 0 0 0,1 1 0 0 0,-1 0 0 0 0,0 1 0 0 0,1-1 0 0 0,-1 0 0 0 0,0 0 0 0 0,0 0 0 0 0,1 0 0 0 0,-1-1 0 0 0,1 1 0 0 0,-1-2 0 0 0,1 1 0 0 0,-1 0 0 0 0,1 1 0 0 0,-1 1 0 0 0,0 0 0 0 0,1 1 0 0 0,-1 0 0 0 0,0-2 0 0 0,0 0 0 0 0,1 1 0 0 0,-1-3 0 0 0,0 1 0 0 0,0 0 0 0 0,1 0 0 0 0,-1-1 0 0 0,1 0 0 0 0,-1-2 0 0 0,1 1 0 0 0,-1-1 0 0 0,1-1 0 0 0,-3-1 0 0 0,1 1 0 0 0,-2 0 0 0 0,-1 0 0 0 0,0-1 0 0 0,0-1 0 0 0,-1-2 0 0 0,0-1 0 0 0,-2-2 0 0 0,-1-3 0 0 0,1-1 0 0 0,1-2 0 0 0,-1 1 0 0 0,0 0 0 0 0,-1 0 0 0 0,-1-1 0 0 0,1 2 0 0 0,-1 0 0 0 0,0-1 0 0 0,0 0 0 0 0,0-1 0 0 0,-1 2 0 0 0,1-1 0 0 0,0 1 0 0 0,0-2 0 0 0,2 0 0 0 0,1 0 0 0 0,-1-1 0 0 0,0-1 0 0 0,-1 1 0 0 0,0 2 0 0 0,-1 0 0 0 0,0 2 0 0 0,0 2 0 0 0,0 2 0 0 0,0 2 0 0 0,0 1 0 0 0,0 0 0 0 0,0 0 0 0 0,0 1 0 0 0,0 0 0 0 0,0-1 0 0 0,0 1 0 0 0,0-1 0 0 0,0 1 0 0 0,0-1 0 0 0,0 0 0 0 0,0 1 0 0 0,0-1 0 0 0,0 0 0 0 0,0 0 0 0 0,0-1 0 0 0,0-2 0 0 0,0 1 0 0 0,0-2 0 0 0,0 1 0 0 0,0-1 0 0 0,0 2 0 0 0,0 1 0 0 0,0 0 0 0 0,0-1 0 0 0,0 0 0 0 0,0-2 0 0 0,0 0 0 0 0,0-2 0 0 0,0-1 0 0 0,0 0 0 0 0,0 2 0 0 0,0 0 0 0 0,0 0 0 0 0,0 1 0 0 0,0 2 0 0 0,0 1 0 0 0,0 1 0 0 0,-2 0 0 0 0,0 0 0 0 0,0 1 0 0 0,0-1 0 0 0,1 1 0 0 0,-1 1 0 0 0,-1 1 0 0 0,1-1 0 0 0,0 0 0 0 0,1 0 0 0 0,0-3 0 0 0,1-1 0 0 0,0 0 0 0 0,0 1 0 0 0,0 0 0 0 0,0 0 0 0 0,0 1 0 0 0,2 3 0 0 0,0 6 0 0 0,0 11 0 0 0,-1 10 0 0 0,0 7 0 0 0,0 5 0 0 0,-1 3 0 0 0,0 1 0 0 0,0-2 0 0 0,0 0 0 0 0,0-3 0 0 0,0-3 0 0 0,0-4 0 0 0,0-5 0 0 0,0-4 0 0 0,0-3 0 0 0,0-2 0 0 0,0-1 0 0 0,0 0 0 0 0,0-1 0 0 0,0 1 0 0 0,0 0 0 0 0,0 0 0 0 0,0 1 0 0 0,0 1 0 0 0,0 1 0 0 0,0 0 0 0 0,0 0 0 0 0,0-1 0 0 0,0-1 0 0 0,0 0 0 0 0,0 0 0 0 0,0 0 0 0 0,0-1 0 0 0,0 0 0 0 0,-2 1 0 0 0,0-1 0 0 0,0 1 0 0 0,0-1 0 0 0,0 1 0 0 0,-1-1 0 0 0,0 1 0 0 0,1-1 0 0 0,-1 1 0 0 0,1 0 0 0 0,-1-1 0 0 0,0 1 0 0 0,-1-1 0 0 0,0 1 0 0 0,0 0 0 0 0,-1 1 0 0 0,0 1 0 0 0,-1 0 0 0 0,2 2 0 0 0,-2 0 0 0 0,2-1 0 0 0,-2 1 0 0 0,1-1 0 0 0,0 0 0 0 0,0 1 0 0 0,0 0 0 0 0,-2 1 0 0 0,0-1 0 0 0,-2 2 0 0 0,1-1 0 0 0,0 1 0 0 0,0-1 0 0 0,1-1 0 0 0,1-2 0 0 0,0-1 0 0 0,2 0 0 0 0,0-3 0 0 0,0-1 0 0 0,2-4 0 0 0,0-7 0 0 0,3-9 0 0 0,5-7 0 0 0,3-7 0 0 0,3-7 0 0 0,3-4 0 0 0,1-2 0 0 0,0 1 0 0 0,-1 3 0 0 0,-2 1 0 0 0,-2 4 0 0 0,-3 3 0 0 0,-4 3 0 0 0,-1 1 0 0 0,-2 3 0 0 0,-2 1 0 0 0,1 2 0 0 0,-1 0 0 0 0,1 1 0 0 0,-1 3 0 0 0,1-1 0 0 0,0 0 0 0 0,0 2 0 0 0,0-1 0 0 0,0 1 0 0 0,0-2 0 0 0,0 1 0 0 0,0 0 0 0 0,0 0 0 0 0,0-2 0 0 0,0 0 0 0 0,0 0 0 0 0,0-2 0 0 0,0-1 0 0 0,0-1 0 0 0,0-1 0 0 0,-2 0 0 0 0,-1-3 0 0 0,1 0 0 0 0,0-3 0 0 0,1 0 0 0 0,-2-2 0 0 0,0 1 0 0 0,0-1 0 0 0,1 1 0 0 0,1 0 0 0 0,0 0 0 0 0,1-1 0 0 0,0-1 0 0 0,0 0 0 0 0,0 3 0 0 0,0 1 0 0 0,0 4 0 0 0,0 4 0 0 0,0 2 0 0 0,0 1 0 0 0,0 2 0 0 0,0 2 0 0 0,0 0 0 0 0,0 2 0 0 0,0-1 0 0 0,-1 1 0 0 0,-2 0 0 0 0,1-3 0 0 0,1 0 0 0 0,-1 0 0 0 0,2 1 0 0 0,-1 0 0 0 0,1 0 0 0 0,0 1 0 0 0,0-1 0 0 0,0 5 0 0 0,0 10 0 0 0,-2 10 0 0 0,0 11 0 0 0,-3 8 0 0 0,-1 3 0 0 0,-3 0 0 0 0,-1-3 0 0 0,2-3 0 0 0,1-3 0 0 0,1-3 0 0 0,0-4 0 0 0,3-1 0 0 0,0-3 0 0 0,2-2 0 0 0,1 0 0 0 0,0-1 0 0 0,0 1 0 0 0,0 2 0 0 0,1 2 0 0 0,-1 3 0 0 0,0 3 0 0 0,0-1 0 0 0,0 1 0 0 0,0-1 0 0 0,0-2 0 0 0,0-4 0 0 0,0-2 0 0 0,0-3 0 0 0,0-1 0 0 0,0-2 0 0 0,0 0 0 0 0,0 0 0 0 0,0 0 0 0 0,0 0 0 0 0,0 1 0 0 0,0-1 0 0 0,0-3 0 0 0,0-6 0 0 0,0-7 0 0 0,0-8 0 0 0,-2-7 0 0 0,-1-7 0 0 0,1-3 0 0 0,-2-3 0 0 0,0-4 0 0 0,-2-1 0 0 0,1 0 0 0 0,-1 4 0 0 0,1 3 0 0 0,1 7 0 0 0,1 5 0 0 0,-1 6 0 0 0,1 2 0 0 0,1 7 0 0 0,0 9 0 0 0,1 9 0 0 0,1 8 0 0 0,0 10 0 0 0,0 6 0 0 0,0 2 0 0 0,0 3 0 0 0,0-1 0 0 0,0-2 0 0 0,0-1 0 0 0,2-4 0 0 0,1-1 0 0 0,-1-4 0 0 0,0-4 0 0 0,1-2 0 0 0,0-4 0 0 0,0 0 0 0 0,-1-2 0 0 0,-1-1 0 0 0,0 0 0 0 0,-1 0 0 0 0,0-1 0 0 0,0 2 0 0 0,0-1 0 0 0,0 0 0 0 0,0 0 0 0 0,0-1 0 0 0,0-2 0 0 0,0-1 0 0 0,-1 0 0 0 0,1-1 0 0 0,0-1 0 0 0,0 0 0 0 0,0 0 0 0 0,1 0 0 0 0,-1 0 0 0 0,0 0 0 0 0,0 1 0 0 0,0-1 0 0 0,0 1 0 0 0,0-1 0 0 0,0 1 0 0 0,0 2 0 0 0,0 0 0 0 0,0 0 0 0 0,0 1 0 0 0,0 1 0 0 0,0 1 0 0 0,0 0 0 0 0,0 0 0 0 0,0 1 0 0 0,0-1 0 0 0,0 3 0 0 0,0 0 0 0 0,0 0 0 0 0,0-1 0 0 0,0 0 0 0 0,0-2 0 0 0,0-1 0 0 0,0 1 0 0 0,0-1 0 0 0,0 1 0 0 0,0 0 0 0 0,0 2 0 0 0,0 1 0 0 0,0 1 0 0 0,0 2 0 0 0,1-2 0 0 0,1 0 0 0 0,0-3 0 0 0,0-1 0 0 0,1-2 0 0 0,0-1 0 0 0,-1-2 0 0 0,0-1 0 0 0,-1 0 0 0 0,0 0 0 0 0,-1 0 0 0 0,2-2 0 0 0,1-5 0 0 0,1-9 0 0 0,-1-12 0 0 0,0-8 0 0 0,-1-12 0 0 0,-1-10 0 0 0,-1-9 0 0 0,0-7 0 0 0,0-3 0 0 0,0-5 0 0 0,0-2 0 0 0,0 0 0 0 0,0 4 0 0 0,0 5 0 0 0,-1 6 0 0 0,1 7 0 0 0,0 9 0 0 0,0 8 0 0 0,0 6 0 0 0,0 8 0 0 0,0 3 0 0 0,0 3 0 0 0,0 1 0 0 0,1-1 0 0 0,-1 1 0 0 0,0-1 0 0 0,0-1 0 0 0,0-1 0 0 0,0-2 0 0 0,0 2 0 0 0,-2-1 0 0 0,-1 2 0 0 0,-1 2 0 0 0,0 0 0 0 0,-1-1 0 0 0,0 1 0 0 0,-1-2 0 0 0,1 0 0 0 0,1-4 0 0 0,-1-2 0 0 0,1-1 0 0 0,1 1 0 0 0,1-3 0 0 0,1 3 0 0 0,0 0 0 0 0,1 4 0 0 0,-2 2 0 0 0,0 3 0 0 0,0 2 0 0 0,1 2 0 0 0,0 0 0 0 0,0 1 0 0 0,1-2 0 0 0,-2-3 0 0 0,-1-2 0 0 0,1-3 0 0 0,-1-1 0 0 0,-3 1 0 0 0,1 0 0 0 0,1 2 0 0 0,-1 0 0 0 0,0 1 0 0 0,0 2 0 0 0,1 1 0 0 0,0 0 0 0 0,2 0 0 0 0,-1 1 0 0 0,0 0 0 0 0,1 1 0 0 0,0 1 0 0 0,1 0 0 0 0,0 0 0 0 0,1 1 0 0 0,-1-1 0 0 0,-2 1 0 0 0,1-1 0 0 0,1 1 0 0 0,0-1 0 0 0,0 1 0 0 0,-1-3 0 0 0,-1-2 0 0 0,1-1 0 0 0,0-2 0 0 0,1 0 0 0 0,0-1 0 0 0,1 1 0 0 0,0 0 0 0 0,0 1 0 0 0,0 0 0 0 0,0 2 0 0 0,0 1 0 0 0,-1 2 0 0 0,-2 1 0 0 0,1 0 0 0 0,1 1 0 0 0,0-1 0 0 0,-2 3 0 0 0,0 0 0 0 0,1-1 0 0 0,-1 1 0 0 0,0-1 0 0 0,0-1 0 0 0,1 1 0 0 0,-1-1 0 0 0,1 0 0 0 0,-2-1 0 0 0,0 1 0 0 0,0-1 0 0 0,0 2 0 0 0,1 1 0 0 0,0-1 0 0 0,1 1 0 0 0,-1 0 0 0 0,0 1 0 0 0,-1 0 0 0 0,0 1 0 0 0,0 0 0 0 0,-1 0 0 0 0,2-1 0 0 0,-2 1 0 0 0,2-1 0 0 0,-2 1 0 0 0,1-1 0 0 0,-1 1 0 0 0,1 0 0 0 0,-1 0 0 0 0,-1 0 0 0 0,-2-1 0 0 0,0 0 0 0 0,-1 0 0 0 0,-1-1 0 0 0,1 1 0 0 0,-3 0 0 0 0,-1 0 0 0 0,1 0 0 0 0,0 1 0 0 0,1 1 0 0 0,-2 0 0 0 0,0 0 0 0 0,1 1 0 0 0,0 0 0 0 0,1-1 0 0 0,0 2 0 0 0,1 0 0 0 0,1-1 0 0 0,-1 0 0 0 0,0 1 0 0 0,1 0 0 0 0,1 0 0 0 0,0-1 0 0 0,1 0 0 0 0,-1 2 0 0 0,0 0 0 0 0,0 0 0 0 0,-1 1 0 0 0,1 0 0 0 0,-1 0 0 0 0,0 0 0 0 0,0 0 0 0 0,-2 0 0 0 0,0 0 0 0 0,-1 0 0 0 0,1 0 0 0 0,0 0 0 0 0,-1 0 0 0 0,-1 0 0 0 0,1 0 0 0 0,1 0 0 0 0,0 0 0 0 0,1 0 0 0 0,0 0 0 0 0,1 0 0 0 0,-2 0 0 0 0,-1 0 0 0 0,0 2 0 0 0,0 0 0 0 0,1 2 0 0 0,0-1 0 0 0,1 1 0 0 0,0-2 0 0 0,1 0 0 0 0,-1-1 0 0 0,2 1 0 0 0,1 0 0 0 0,-1 0 0 0 0,0-1 0 0 0,0 0 0 0 0,-1 0 0 0 0,0-1 0 0 0,-1 0 0 0 0,0 0 0 0 0,1 0 0 0 0,-1 0 0 0 0,0 0 0 0 0,0 0 0 0 0,1 0 0 0 0,-1 0 0 0 0,0 0 0 0 0,1 0 0 0 0,-3 0 0 0 0,0 0 0 0 0,0 0 0 0 0,-2 0 0 0 0,0 0 0 0 0,-1 0 0 0 0,0 0 0 0 0,-1 0 0 0 0,1 0 0 0 0,1 0 0 0 0,-1 0 0 0 0,1 0 0 0 0,-1 2 0 0 0,-1 0 0 0 0,-1 0 0 0 0,0 0 0 0 0,1 1 0 0 0,2 0 0 0 0,-1 0 0 0 0,1-2 0 0 0,-1 1 0 0 0,0-2 0 0 0,0 1 0 0 0,-2-1 0 0 0,0 0 0 0 0,0-1 0 0 0,-1 1 0 0 0,-1 0 0 0 0,1 0 0 0 0,0 0 0 0 0,-1 0 0 0 0,2 0 0 0 0,-1 0 0 0 0,2 0 0 0 0,0 0 0 0 0,0 0 0 0 0,1 0 0 0 0,0-2 0 0 0,-1 0 0 0 0,1 0 0 0 0,-1 0 0 0 0,-1 1 0 0 0,0 0 0 0 0,0 1 0 0 0,-1 0 0 0 0,-1 0 0 0 0,1 0 0 0 0,0 0 0 0 0,2 0 0 0 0,1 0 0 0 0,0 0 0 0 0,1 0 0 0 0,-1 0 0 0 0,0 0 0 0 0,0 0 0 0 0,0 0 0 0 0,1 0 0 0 0,2 0 0 0 0,0 0 0 0 0,2 0 0 0 0,0 0 0 0 0,0 0 0 0 0,1 0 0 0 0,-1 0 0 0 0,1 0 0 0 0,-1 0 0 0 0,1 0 0 0 0,-1 0 0 0 0,1 0 0 0 0,-1 0 0 0 0,0 0 0 0 0,1-1 0 0 0,0-1 0 0 0,-1 0 0 0 0,1 0 0 0 0,0 1 0 0 0,0 0 0 0 0,-1 1 0 0 0,1 0 0 0 0,1-2 0 0 0,4 0 0 0 0,9-1 0 0 0,6-1 0 0 0,6 0 0 0 0,3 1 0 0 0,2 2 0 0 0,-2 0 0 0 0,-2 0 0 0 0,-2 1 0 0 0,-3 0 0 0 0,-1 0 0 0 0,-2 0 0 0 0,-1-1 0 0 0,0-1 0 0 0,2 0 0 0 0,3-2 0 0 0,4-1 0 0 0,9-3 0 0 0,7-4 0 0 0,7-2 0 0 0,9-4 0 0 0,3 0 0 0 0,2 0 0 0 0,4 3 0 0 0,-1 2 0 0 0,-1 4 0 0 0,2 3 0 0 0,-1 2 0 0 0,-2 2 0 0 0,-4 2 0 0 0,-3 2 0 0 0,-3 4 0 0 0,-1 4 0 0 0,-3 3 0 0 0,-4 1 0 0 0,-3 0 0 0 0,-4-1 0 0 0,-5 0 0 0 0,-4-3 0 0 0,-2-4 0 0 0,-1-1 0 0 0,1-1 0 0 0,-1-1 0 0 0,1-1 0 0 0,3 0 0 0 0,1-2 0 0 0,0 1 0 0 0,-1 0 0 0 0,0 2 0 0 0,-1-1 0 0 0,0 1 0 0 0,-2 2 0 0 0,-2 2 0 0 0,-1 2 0 0 0,-1 0 0 0 0,0 1 0 0 0,-1 0 0 0 0,0 3 0 0 0,1 0 0 0 0,1 0 0 0 0,-1-1 0 0 0,1 0 0 0 0,-1-1 0 0 0,-2-1 0 0 0,-1 1 0 0 0,-2-3 0 0 0,0-3 0 0 0,-2 1 0 0 0,1-2 0 0 0,-1-1 0 0 0,0-2 0 0 0,3 2 0 0 0,0 0 0 0 0,2-1 0 0 0,0-1 0 0 0,1 0 0 0 0,2 0 0 0 0,2-1 0 0 0,1 2 0 0 0,-2 0 0 0 0,-1 1 0 0 0,-3-2 0 0 0,-2 1 0 0 0,-1 0 0 0 0,-1 0 0 0 0,0 1 0 0 0,-1 0 0 0 0,0 2 0 0 0,0 0 0 0 0,1 0 0 0 0,-1 2 0 0 0,0 1 0 0 0,1 0 0 0 0,-1 2 0 0 0,1-1 0 0 0,-2 1 0 0 0,-1 0 0 0 0,-1-1 0 0 0,-2 1 0 0 0,-1 0 0 0 0,0-1 0 0 0,0 1 0 0 0,-1 0 0 0 0,-1-1 0 0 0,0 1 0 0 0,1-1 0 0 0,0 1 0 0 0,2-1 0 0 0,0 3 0 0 0,0 0 0 0 0,1 2 0 0 0,0 2 0 0 0,0 1 0 0 0,-1-2 0 0 0,0 0 0 0 0,0 0 0 0 0,-1-2 0 0 0,1-1 0 0 0,0-1 0 0 0,-2 0 0 0 0,0-2 0 0 0,1-1 0 0 0,0-1 0 0 0,-1 0 0 0 0,1-1 0 0 0,0 0 0 0 0,0 1 0 0 0,0 0 0 0 0,1 2 0 0 0,-1-1 0 0 0,0 2 0 0 0,1 1 0 0 0,-2 1 0 0 0,0 3 0 0 0,1 1 0 0 0,0 0 0 0 0,0 1 0 0 0,-1 0 0 0 0,1-1 0 0 0,0 0 0 0 0,-1-2 0 0 0,2-2 0 0 0,-1 0 0 0 0,0-2 0 0 0,-1 0 0 0 0,1-1 0 0 0,-1 0 0 0 0,1 1 0 0 0,-1-1 0 0 0,-1 0 0 0 0,-1 1 0 0 0,0-1 0 0 0,0 1 0 0 0,0-1 0 0 0,0 1 0 0 0,0 2 0 0 0,0 0 0 0 0,0 0 0 0 0,0 0 0 0 0,0-1 0 0 0,0-3 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23:11.346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20114 9387 16383 0 0,'0'-2'0'0'0,"0"-1"0"0"0,0-3 0 0 0,0-1 0 0 0,0-4 0 0 0,-2-3 0 0 0,-4-1 0 0 0,-1-2 0 0 0,-1-1 0 0 0,1 0 0 0 0,-2 3 0 0 0,1 1 0 0 0,1-1 0 0 0,0 3 0 0 0,2 2 0 0 0,1 0 0 0 0,1 1 0 0 0,-1 0 0 0 0,2 0 0 0 0,-2 2 0 0 0,1 0 0 0 0,-1 2 0 0 0,-1-1 0 0 0,0 2 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23:11.347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20345 7951 16383 0 0,'-1'0'0'0'0,"2"0"0"0"0,3 0 0 0 0,2 0 0 0 0,3 0 0 0 0,0 0 0 0 0,1 0 0 0 0,2 0 0 0 0,0 0 0 0 0,3 0 0 0 0,-1 0 0 0 0,-1 0 0 0 0,-1 0 0 0 0,-1 0 0 0 0,-3-4 0 0 0,0-1 0 0 0,-1-1 0 0 0,1 0 0 0 0,0-2 0 0 0,1 0 0 0 0,0 1 0 0 0,0 1 0 0 0,1-1 0 0 0,0-1 0 0 0,-1 0 0 0 0,1 1 0 0 0,0 1 0 0 0,-1 1 0 0 0,-1-1 0 0 0,-2-1 0 0 0,-1 0 0 0 0,0-2 0 0 0,-3 0 0 0 0,2 2 0 0 0,-1-1 0 0 0,-1 1 0 0 0,0-3 0 0 0,1 2 0 0 0,1-3 0 0 0,2 0 0 0 0,4-4 0 0 0,1-1 0 0 0,1 1 0 0 0,-1-1 0 0 0,1 0 0 0 0,-1 2 0 0 0,-1 2 0 0 0,2 0 0 0 0,1 1 0 0 0,-1 1 0 0 0,0 0 0 0 0,-2 2 0 0 0,1 1 0 0 0,-1 1 0 0 0,-1 1 0 0 0,1 0 0 0 0,-1 2 0 0 0,0-1 0 0 0,1 1 0 0 0,-1 0 0 0 0,1 2 0 0 0,-1-2 0 0 0,1 0 0 0 0,-2-1 0 0 0,-1 1 0 0 0,1-2 0 0 0,0 0 0 0 0,0 0 0 0 0,1 0 0 0 0,0 0 0 0 0,3-1 0 0 0,0 0 0 0 0,0-1 0 0 0,0 2 0 0 0,-1 1 0 0 0,-1 1 0 0 0,-1 1 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23:11.352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21258 7423 16383 0 0,'-1'0'0'0'0,"-3"0"0"0"0,-1 0 0 0 0,-5 0 0 0 0,-1 0 0 0 0,-5 0 0 0 0,-2 0 0 0 0,-1 0 0 0 0,-1 0 0 0 0,-1 0 0 0 0,0 0 0 0 0,-1 0 0 0 0,-1 0 0 0 0,-2 0 0 0 0,0 0 0 0 0,3 0 0 0 0,2 0 0 0 0,0 0 0 0 0,2 0 0 0 0,1 0 0 0 0,1 0 0 0 0,2 0 0 0 0,1 0 0 0 0,2 0 0 0 0,1 0 0 0 0,0 1 0 0 0,1 2 0 0 0,0-2 0 0 0,0 1 0 0 0,1 1 0 0 0,1 0 0 0 0,-1-1 0 0 0,1 1 0 0 0,-1 1 0 0 0,-1 0 0 0 0,-2 0 0 0 0,0 1 0 0 0,-1-1 0 0 0,-1 1 0 0 0,-1 0 0 0 0,1-1 0 0 0,1-1 0 0 0,0 0 0 0 0,2 0 0 0 0,0-1 0 0 0,0 0 0 0 0,1 0 0 0 0,-1 1 0 0 0,1-1 0 0 0,0 2 0 0 0,-1-1 0 0 0,0-1 0 0 0,-1 2 0 0 0,-2 0 0 0 0,1-1 0 0 0,0-1 0 0 0,1-1 0 0 0,1 0 0 0 0,0 1 0 0 0,0 0 0 0 0,0 0 0 0 0,1-1 0 0 0,0 2 0 0 0,-1-1 0 0 0,3 2 0 0 0,0 0 0 0 0,-1-1 0 0 0,2 1 0 0 0,0 0 0 0 0,-1 1 0 0 0,-1 0 0 0 0,0 2 0 0 0,-1 2 0 0 0,-1 0 0 0 0,1 0 0 0 0,-1 1 0 0 0,-2 0 0 0 0,1 0 0 0 0,1 0 0 0 0,0 0 0 0 0,1-2 0 0 0,1-1 0 0 0,1 1 0 0 0,1 0 0 0 0,0-1 0 0 0,2-1 0 0 0,-1 1 0 0 0,-1 1 0 0 0,0 0 0 0 0,0 3 0 0 0,-1 1 0 0 0,1 2 0 0 0,-1 1 0 0 0,2-2 0 0 0,-1 2 0 0 0,1-1 0 0 0,1 1 0 0 0,1 0 0 0 0,2 1 0 0 0,0 1 0 0 0,-1 1 0 0 0,0 1 0 0 0,0 2 0 0 0,0 0 0 0 0,1 0 0 0 0,-1 1 0 0 0,-1-1 0 0 0,0 0 0 0 0,2 1 0 0 0,-1-1 0 0 0,2-2 0 0 0,-1 0 0 0 0,1 0 0 0 0,-2 0 0 0 0,0 3 0 0 0,0 1 0 0 0,0 1 0 0 0,1-1 0 0 0,0 0 0 0 0,-1-1 0 0 0,-1 0 0 0 0,1 0 0 0 0,0-1 0 0 0,1-2 0 0 0,0 0 0 0 0,1-3 0 0 0,0-1 0 0 0,0-3 0 0 0,0 1 0 0 0,0 0 0 0 0,0 1 0 0 0,0 2 0 0 0,0 0 0 0 0,0 0 0 0 0,0 2 0 0 0,0 1 0 0 0,0 3 0 0 0,0 2 0 0 0,0 2 0 0 0,-2 3 0 0 0,0 1 0 0 0,-1 0 0 0 0,-1-1 0 0 0,0 0 0 0 0,1 2 0 0 0,1-1 0 0 0,-2 0 0 0 0,1-2 0 0 0,0 1 0 0 0,-1-1 0 0 0,0-2 0 0 0,-1 1 0 0 0,0-1 0 0 0,0-1 0 0 0,-1-1 0 0 0,2-3 0 0 0,0-2 0 0 0,0 0 0 0 0,0-2 0 0 0,2 0 0 0 0,-1-2 0 0 0,1-1 0 0 0,-1 1 0 0 0,2-2 0 0 0,0 0 0 0 0,0-1 0 0 0,1-2 0 0 0,0 3 0 0 0,-2-1 0 0 0,0 0 0 0 0,0-1 0 0 0,1 0 0 0 0,-1-1 0 0 0,2 0 0 0 0,-1 0 0 0 0,1-1 0 0 0,0 1 0 0 0,0-1 0 0 0,-1 1 0 0 0,-1 1 0 0 0,0 1 0 0 0,0 2 0 0 0,1 1 0 0 0,-2 0 0 0 0,0 0 0 0 0,1-1 0 0 0,0 1 0 0 0,1-1 0 0 0,0-1 0 0 0,1-1 0 0 0,0-1 0 0 0,0-1 0 0 0,0 2 0 0 0,0 0 0 0 0,-2 0 0 0 0,0 1 0 0 0,0 1 0 0 0,1 1 0 0 0,-1-1 0 0 0,2 0 0 0 0,-1 0 0 0 0,1 0 0 0 0,0-1 0 0 0,0-1 0 0 0,0-1 0 0 0,0 0 0 0 0,0-1 0 0 0,0-1 0 0 0,0 0 0 0 0,0 1 0 0 0,0-1 0 0 0,0 1 0 0 0,0-1 0 0 0,0 1 0 0 0,0-1 0 0 0,0 1 0 0 0,0-1 0 0 0,0 1 0 0 0,0-1 0 0 0,0 0 0 0 0,0 0 0 0 0,0 1 0 0 0,0-1 0 0 0,0-1 0 0 0,0 1 0 0 0,0 1 0 0 0,2-3 0 0 0,0 0 0 0 0,0 1 0 0 0,2-2 0 0 0,-1 0 0 0 0,0 1 0 0 0,-1 0 0 0 0,1-1 0 0 0,0 1 0 0 0,-1-1 0 0 0,1 1 0 0 0,0 1 0 0 0,0-1 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23:11.353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20498 7637 16383 0 0,'0'1'0'0'0,"0"4"0"0"0,0 2 0 0 0,0 2 0 0 0,0 3 0 0 0,0 2 0 0 0,0 0 0 0 0,0 2 0 0 0,0 0 0 0 0,0 0 0 0 0,0 0 0 0 0,0-2 0 0 0,0-1 0 0 0,0-2 0 0 0,0 1 0 0 0,0 1 0 0 0,0-1 0 0 0,0-1 0 0 0,0 2 0 0 0,-2 2 0 0 0,0 2 0 0 0,-2-1 0 0 0,0 2 0 0 0,-2 0 0 0 0,1 2 0 0 0,0-2 0 0 0,0 0 0 0 0,1-2 0 0 0,1-1 0 0 0,0-2 0 0 0,0-2 0 0 0,1 0 0 0 0,0-2 0 0 0,0 1 0 0 0,-1-1 0 0 0,1 0 0 0 0,0 0 0 0 0,-1 1 0 0 0,0-1 0 0 0,1 1 0 0 0,0-1 0 0 0,1 0 0 0 0,-1 1 0 0 0,0-1 0 0 0,0 0 0 0 0,0 1 0 0 0,1-1 0 0 0,0 1 0 0 0,1-1 0 0 0,0 1 0 0 0,0 1 0 0 0,0 2 0 0 0,0-1 0 0 0,0-1 0 0 0,1 0 0 0 0,-1 0 0 0 0,0-1 0 0 0,0 0 0 0 0,0 1 0 0 0,0 3 0 0 0,0 3 0 0 0,0-1 0 0 0,0 4 0 0 0,0 2 0 0 0,0 0 0 0 0,0 1 0 0 0,0-1 0 0 0,0 0 0 0 0,0 0 0 0 0,0 0 0 0 0,-2-1 0 0 0,-1 0 0 0 0,1-2 0 0 0,0 0 0 0 0,1 0 0 0 0,-2 0 0 0 0,0 0 0 0 0,1 2 0 0 0,0-1 0 0 0,-1 1 0 0 0,0 1 0 0 0,0-1 0 0 0,1 0 0 0 0,1 0 0 0 0,0-1 0 0 0,1-2 0 0 0,0 1 0 0 0,0-2 0 0 0,-2 0 0 0 0,0-1 0 0 0,0 0 0 0 0,0-1 0 0 0,1 1 0 0 0,0-1 0 0 0,0 0 0 0 0,0 0 0 0 0,-2 1 0 0 0,1-1 0 0 0,1-1 0 0 0,0 0 0 0 0,0 0 0 0 0,1-1 0 0 0,0-1 0 0 0,0 0 0 0 0,0 1 0 0 0,0 0 0 0 0,0 0 0 0 0,0 3 0 0 0,0-1 0 0 0,0-1 0 0 0,-2 1 0 0 0,0 0 0 0 0,-1-2 0 0 0,2-1 0 0 0,-1-1 0 0 0,1 0 0 0 0,1-2 0 0 0,0 1 0 0 0,0-1 0 0 0,0 1 0 0 0,0-1 0 0 0,0 2 0 0 0,0 1 0 0 0,0 0 0 0 0,0 0 0 0 0,0-1 0 0 0,0-1 0 0 0,0 0 0 0 0,0 0 0 0 0,0 0 0 0 0,0-1 0 0 0,0 1 0 0 0,0-1 0 0 0,0 0 0 0 0,0 1 0 0 0,0-1 0 0 0,0 1 0 0 0,0-1 0 0 0,0 0 0 0 0,0 1 0 0 0,0-1 0 0 0,0 1 0 0 0,0 0 0 0 0,0-1 0 0 0,0 1 0 0 0,0-1 0 0 0,0 1 0 0 0,0-1 0 0 0,0 1 0 0 0,0-1 0 0 0,0 1 0 0 0,0-1 0 0 0,0 1 0 0 0,0-1 0 0 0,0 0 0 0 0,0 1 0 0 0,0-1 0 0 0,0 0 0 0 0,0 0 0 0 0,0 0 0 0 0,0 1 0 0 0,0-1 0 0 0,0 0 0 0 0,0 0 0 0 0,0 0 0 0 0,0-1 0 0 0,0 1 0 0 0,0 2 0 0 0,-1 0 0 0 0,-2 0 0 0 0,0 0 0 0 0,-1-1 0 0 0,-3 2 0 0 0,-1 0 0 0 0,-2 0 0 0 0,0 0 0 0 0,-3 0 0 0 0,0 1 0 0 0,0 1 0 0 0,-1 1 0 0 0,0-1 0 0 0,0-2 0 0 0,4 0 0 0 0,0-2 0 0 0,2-1 0 0 0,0-3 0 0 0,0-3 0 0 0,0-2 0 0 0,1-6 0 0 0,2-4 0 0 0,1-3 0 0 0,3-2 0 0 0,0-2 0 0 0,1 0 0 0 0,0-1 0 0 0,0 1 0 0 0,1 0 0 0 0,-1 0 0 0 0,0 0 0 0 0,0-4 0 0 0,0-1 0 0 0,0-4 0 0 0,0-1 0 0 0,0-2 0 0 0,0 0 0 0 0,0-1 0 0 0,0 3 0 0 0,0 2 0 0 0,0 3 0 0 0,0 4 0 0 0,0 3 0 0 0,0 3 0 0 0,0 1 0 0 0,0 0 0 0 0,0 1 0 0 0,0-1 0 0 0,0-1 0 0 0,0-1 0 0 0,0 1 0 0 0,0 1 0 0 0,0 0 0 0 0,0 0 0 0 0,0-2 0 0 0,0-2 0 0 0,0 0 0 0 0,0-2 0 0 0,0-2 0 0 0,0 1 0 0 0,2-1 0 0 0,0 2 0 0 0,1 1 0 0 0,0 2 0 0 0,1 2 0 0 0,0 0 0 0 0,2 1 0 0 0,0 1 0 0 0,0-1 0 0 0,1 2 0 0 0,1 1 0 0 0,0 1 0 0 0,1 2 0 0 0,1 2 0 0 0,-1 1 0 0 0,1 0 0 0 0,0 1 0 0 0,-2 0 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23:11.354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20294 10099 16383 0 0,'1'0'0'0'0,"3"0"0"0"0,3 0 0 0 0,3 0 0 0 0,1 0 0 0 0,2 0 0 0 0,1 0 0 0 0,-2 0 0 0 0,3 0 0 0 0,-2 0 0 0 0,0 0 0 0 0,-1 0 0 0 0,2 0 0 0 0,1 0 0 0 0,0 0 0 0 0,1 0 0 0 0,1 0 0 0 0,2 0 0 0 0,1 0 0 0 0,-2 0 0 0 0,-1 0 0 0 0,-3 0 0 0 0,1 0 0 0 0,-2 0 0 0 0,0 0 0 0 0,0 0 0 0 0,0 1 0 0 0,2 2 0 0 0,-1-1 0 0 0,1-1 0 0 0,0 0 0 0 0,1 0 0 0 0,-1 1 0 0 0,1 1 0 0 0,-1-1 0 0 0,-1-1 0 0 0,0 0 0 0 0,0 0 0 0 0,1-1 0 0 0,0 0 0 0 0,0 0 0 0 0,0 0 0 0 0,1 0 0 0 0,-1 0 0 0 0,-2 0 0 0 0,0 0 0 0 0,0 0 0 0 0,0 0 0 0 0,0 0 0 0 0,-2 0 0 0 0,0 0 0 0 0,-1 2 0 0 0,0 0 0 0 0,-1 0 0 0 0,1 1 0 0 0,-1 0 0 0 0,1 2 0 0 0,-1-1 0 0 0,1-1 0 0 0,-1 0 0 0 0,1 0 0 0 0,-1 0 0 0 0,1-1 0 0 0,1 2 0 0 0,2-1 0 0 0,-1 0 0 0 0,-1-1 0 0 0,2-1 0 0 0,0 0 0 0 0,2-1 0 0 0,-1 2 0 0 0,2 0 0 0 0,-1 0 0 0 0,-1 0 0 0 0,-2-1 0 0 0,2-1 0 0 0,-1 1 0 0 0,-1-1 0 0 0,0 0 0 0 0,0 2 0 0 0,1 0 0 0 0,0 0 0 0 0,-2 0 0 0 0,2-1 0 0 0,0 0 0 0 0,-1-1 0 0 0,0 0 0 0 0,-1 0 0 0 0,1 0 0 0 0,1 0 0 0 0,1 0 0 0 0,0 0 0 0 0,-1 0 0 0 0,2 0 0 0 0,-1 0 0 0 0,-1 0 0 0 0,1 0 0 0 0,-1 0 0 0 0,0 0 0 0 0,1 0 0 0 0,0 0 0 0 0,1 0 0 0 0,1 0 0 0 0,0 0 0 0 0,1 0 0 0 0,-1 0 0 0 0,0 0 0 0 0,0 0 0 0 0,0 0 0 0 0,-1 0 0 0 0,1 0 0 0 0,0 0 0 0 0,3 0 0 0 0,-2 0 0 0 0,1 0 0 0 0,0 0 0 0 0,2 0 0 0 0,-2 0 0 0 0,0 0 0 0 0,0 0 0 0 0,1 0 0 0 0,1 0 0 0 0,0 0 0 0 0,-1 0 0 0 0,0 0 0 0 0,0 0 0 0 0,0 0 0 0 0,1 0 0 0 0,-2 0 0 0 0,0 0 0 0 0,1 0 0 0 0,0 0 0 0 0,1 0 0 0 0,0 0 0 0 0,1 0 0 0 0,-2 0 0 0 0,0 0 0 0 0,-2 0 0 0 0,-1 0 0 0 0,0 0 0 0 0,-3 0 0 0 0,0 0 0 0 0,-2 0 0 0 0,-1 0 0 0 0,0 0 0 0 0,-1 0 0 0 0,0 0 0 0 0,-1 0 0 0 0,0 2 0 0 0,-2 0 0 0 0,1 0 0 0 0,1-1 0 0 0,0 1 0 0 0,1-3 0 0 0,0-7 0 0 0,2-2 0 0 0,3 1 0 0 0,5 2 0 0 0,2 1 0 0 0,4 3 0 0 0,4 0 0 0 0,2-1 0 0 0,1 2 0 0 0,-3 0 0 0 0,0-1 0 0 0,-1 0 0 0 0,-2 0 0 0 0,-2 1 0 0 0,-1 1 0 0 0,-1 0 0 0 0,-1 1 0 0 0,0 0 0 0 0,0 0 0 0 0,0 0 0 0 0,0 0 0 0 0,0 0 0 0 0,0 0 0 0 0,-2 0 0 0 0,0 0 0 0 0,-3 0 0 0 0,-1 0 0 0 0,-2 0 0 0 0,0 0 0 0 0,-1 0 0 0 0,1 0 0 0 0,0 0 0 0 0,2 0 0 0 0,2 0 0 0 0,2 0 0 0 0,1 0 0 0 0,1 0 0 0 0,-2 0 0 0 0,0 0 0 0 0,-2 0 0 0 0,-2 0 0 0 0,0 0 0 0 0,-1 0 0 0 0,1 0 0 0 0,1 0 0 0 0,2 0 0 0 0,1 0 0 0 0,1-1 0 0 0,1-2 0 0 0,0 1 0 0 0,-1 0 0 0 0,-1 1 0 0 0,0 0 0 0 0,0 0 0 0 0,-1 1 0 0 0,0-2 0 0 0,0 0 0 0 0,1 0 0 0 0,1 0 0 0 0,-2 1 0 0 0,0-2 0 0 0,3 0 0 0 0,-1 1 0 0 0,1 0 0 0 0,1 1 0 0 0,2 0 0 0 0,0 1 0 0 0,-1 0 0 0 0,0 0 0 0 0,1 0 0 0 0,1-2 0 0 0,2 0 0 0 0,-1-2 0 0 0,0-2 0 0 0,-2 0 0 0 0,0 1 0 0 0,-4-1 0 0 0,-1 2 0 0 0,-2 0 0 0 0,-3 2 0 0 0,-1 1 0 0 0,-2 0 0 0 0,-1 1 0 0 0,-1 0 0 0 0,2 1 0 0 0,1-1 0 0 0,0 0 0 0 0,-1-2 0 0 0,0 0 0 0 0,-1 0 0 0 0,0 1 0 0 0,0-1 0 0 0,-1 2 0 0 0,1-1 0 0 0,-1 1 0 0 0,3 0 0 0 0,0 0 0 0 0,0-1 0 0 0,1-1 0 0 0,1-1 0 0 0,1 2 0 0 0,0-2 0 0 0,0 0 0 0 0,0 1 0 0 0,-1-2 0 0 0,-1 1 0 0 0,0 0 0 0 0,0-1 0 0 0,0 1 0 0 0,0-2 0 0 0,1 1 0 0 0,0-2 0 0 0,1 2 0 0 0,0-2 0 0 0,0 1 0 0 0,1 1 0 0 0,-1 1 0 0 0,-1 1 0 0 0,1 2 0 0 0,-1-1 0 0 0,0 1 0 0 0,3 1 0 0 0,-1-1 0 0 0,1 0 0 0 0,-1 0 0 0 0,0 0 0 0 0,-1 0 0 0 0,-1 0 0 0 0,-1 0 0 0 0,-2 0 0 0 0,-1 0 0 0 0,0 0 0 0 0,-1 0 0 0 0,0 0 0 0 0,0 0 0 0 0,0 0 0 0 0,0 0 0 0 0,-2-1 0 0 0,-2-5 0 0 0,-1-2 0 0 0,-2-4 0 0 0,-3-3 0 0 0,-4-7 0 0 0,-1-1 0 0 0,-3 0 0 0 0,-1-2 0 0 0,1-1 0 0 0,0 1 0 0 0,2-2 0 0 0,0 1 0 0 0,1-2 0 0 0,2 1 0 0 0,1 1 0 0 0,2 1 0 0 0,0 2 0 0 0,1 2 0 0 0,-1 2 0 0 0,-2 1 0 0 0,1-2 0 0 0,1 1 0 0 0,0 1 0 0 0,0 0 0 0 0,1-3 0 0 0,-1-1 0 0 0,1-1 0 0 0,1 0 0 0 0,-1-2 0 0 0,0-1 0 0 0,0-1 0 0 0,0 0 0 0 0,0-1 0 0 0,0 0 0 0 0,-2-1 0 0 0,-1 1 0 0 0,1-1 0 0 0,0-1 0 0 0,-2-2 0 0 0,1-1 0 0 0,0-1 0 0 0,0-3 0 0 0,2-4 0 0 0,0-4 0 0 0,1-3 0 0 0,0-2 0 0 0,0 0 0 0 0,0-5 0 0 0,0 0 0 0 0,0-1 0 0 0,0-1 0 0 0,0-1 0 0 0,0 5 0 0 0,0 4 0 0 0,0 6 0 0 0,0 5 0 0 0,0 3 0 0 0,0 4 0 0 0,0 3 0 0 0,-1 4 0 0 0,-4 1 0 0 0,-1 2 0 0 0,-3-2 0 0 0,-1-3 0 0 0,1-3 0 0 0,0-3 0 0 0,-1-1 0 0 0,0-1 0 0 0,-1-2 0 0 0,2 1 0 0 0,0-1 0 0 0,2 1 0 0 0,0 2 0 0 0,1 1 0 0 0,1 4 0 0 0,0 5 0 0 0,0 3 0 0 0,0 4 0 0 0,0 2 0 0 0,-2 2 0 0 0,0 1 0 0 0,0 2 0 0 0,1 0 0 0 0,-2-1 0 0 0,0 1 0 0 0,1 0 0 0 0,0 0 0 0 0,0-1 0 0 0,0 1 0 0 0,3-1 0 0 0,-1 1 0 0 0,1-3 0 0 0,1-2 0 0 0,1-1 0 0 0,1-2 0 0 0,1 0 0 0 0,0 0 0 0 0,0-1 0 0 0,0 1 0 0 0,0 3 0 0 0,1 1 0 0 0,-1 2 0 0 0,0 1 0 0 0,0 0 0 0 0,-2 3 0 0 0,-1 2 0 0 0,-3 2 0 0 0,-1 3 0 0 0,1 3 0 0 0,-2 5 0 0 0,2 6 0 0 0,2 6 0 0 0,-1 4 0 0 0,0 2 0 0 0,2 0 0 0 0,0 2 0 0 0,0-1 0 0 0,0 2 0 0 0,1-1 0 0 0,0-2 0 0 0,1-3 0 0 0,0-3 0 0 0,1 0 0 0 0,0 0 0 0 0,0-1 0 0 0,0-1 0 0 0,0 0 0 0 0,0 0 0 0 0,1 1 0 0 0,-1-1 0 0 0,0 0 0 0 0,0-2 0 0 0,0 0 0 0 0,0 0 0 0 0,0 0 0 0 0,0-2 0 0 0,0 0 0 0 0,0 0 0 0 0,0 0 0 0 0,0-1 0 0 0,1 1 0 0 0,3-1 0 0 0,1 0 0 0 0,0-1 0 0 0,1-1 0 0 0,-1-1 0 0 0,0 0 0 0 0,1-1 0 0 0,-2 1 0 0 0,0-1 0 0 0,0 1 0 0 0,0-1 0 0 0,0 1 0 0 0,0-1 0 0 0,-1 1 0 0 0,1-1 0 0 0,-1 1 0 0 0,2 1 0 0 0,-1 3 0 0 0,2 5 0 0 0,0 3 0 0 0,1 4 0 0 0,0 2 0 0 0,1 4 0 0 0,1 1 0 0 0,0 2 0 0 0,-1 0 0 0 0,-1 1 0 0 0,-2-3 0 0 0,-2-1 0 0 0,-1-2 0 0 0,-1-2 0 0 0,-1-6 0 0 0,0 1 0 0 0,0 0 0 0 0,-1-1 0 0 0,1 0 0 0 0,0 1 0 0 0,-1 4 0 0 0,1 0 0 0 0,0 2 0 0 0,0-1 0 0 0,0 1 0 0 0,0-1 0 0 0,2-1 0 0 0,1-4 0 0 0,-1-3 0 0 0,0-2 0 0 0,-1-3 0 0 0,0 0 0 0 0,-1-2 0 0 0,0 1 0 0 0,0 2 0 0 0,0 2 0 0 0,0 1 0 0 0,0 3 0 0 0,0 4 0 0 0,0 2 0 0 0,0-2 0 0 0,0 0 0 0 0,0-2 0 0 0,0-1 0 0 0,0-3 0 0 0,0-1 0 0 0,0-2 0 0 0,0-1 0 0 0,0 1 0 0 0,0 1 0 0 0,0 1 0 0 0,0 1 0 0 0,0 1 0 0 0,0 0 0 0 0,0 0 0 0 0,0-1 0 0 0,0-2 0 0 0,0 1 0 0 0,0-1 0 0 0,0-1 0 0 0,0-1 0 0 0,0 0 0 0 0,0 1 0 0 0,0-1 0 0 0,0 1 0 0 0,0 1 0 0 0,0-2 0 0 0,0 1 0 0 0,0 1 0 0 0,0-1 0 0 0,0 0 0 0 0,0-1 0 0 0,0-1 0 0 0,0-3 0 0 0,0 0 0 0 0,0-2 0 0 0,0 0 0 0 0,0-1 0 0 0,0 0 0 0 0,0 1 0 0 0,0-1 0 0 0,0 0 0 0 0,0 1 0 0 0,0-1 0 0 0,0 1 0 0 0,0-1 0 0 0,0 1 0 0 0,0-1 0 0 0,0 1 0 0 0,0-1 0 0 0,0 1 0 0 0,0-1 0 0 0,0 1 0 0 0,0-1 0 0 0,0 0 0 0 0,0-1 0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23:11.355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24381 7540 16383 0 0,'-1'0'0'0'0,"-3"0"0"0"0,-1 0 0 0 0,-3 0 0 0 0,-1 0 0 0 0,0 0 0 0 0,-1 0 0 0 0,0 0 0 0 0,-2 0 0 0 0,-1 0 0 0 0,1 0 0 0 0,0-2 0 0 0,1 0 0 0 0,0-2 0 0 0,1 1 0 0 0,0-1 0 0 0,0 0 0 0 0,1 0 0 0 0,-3 1 0 0 0,0-2 0 0 0,-2-1 0 0 0,-1 0 0 0 0,-1 1 0 0 0,1-1 0 0 0,-1 1 0 0 0,0 0 0 0 0,2-1 0 0 0,1 2 0 0 0,2 0 0 0 0,0 2 0 0 0,1 0 0 0 0,1 0 0 0 0,-1-1 0 0 0,1 1 0 0 0,-3 1 0 0 0,0 0 0 0 0,-2 0 0 0 0,0 1 0 0 0,-2 0 0 0 0,1 0 0 0 0,1-1 0 0 0,-1-1 0 0 0,1 0 0 0 0,1 0 0 0 0,0 1 0 0 0,2 0 0 0 0,1 1 0 0 0,-2 0 0 0 0,0 0 0 0 0,0 0 0 0 0,-2 0 0 0 0,1 0 0 0 0,-2 0 0 0 0,0 0 0 0 0,-1 0 0 0 0,1 0 0 0 0,-1 0 0 0 0,1 0 0 0 0,-1-2 0 0 0,0 0 0 0 0,2-1 0 0 0,0 1 0 0 0,0 1 0 0 0,1 0 0 0 0,1 1 0 0 0,-1 0 0 0 0,0 0 0 0 0,0 0 0 0 0,2 0 0 0 0,0 0 0 0 0,1 0 0 0 0,0 0 0 0 0,0 0 0 0 0,0 0 0 0 0,-1 0 0 0 0,-1 0 0 0 0,1 0 0 0 0,0 0 0 0 0,0 0 0 0 0,-2 0 0 0 0,1-1 0 0 0,-1-2 0 0 0,1 1 0 0 0,1 1 0 0 0,1-1 0 0 0,0 2 0 0 0,0-1 0 0 0,0 1 0 0 0,1 0 0 0 0,-3 0 0 0 0,0 0 0 0 0,0 0 0 0 0,-2-1 0 0 0,0-2 0 0 0,-1 1 0 0 0,0 0 0 0 0,2 1 0 0 0,-2 0 0 0 0,1 0 0 0 0,-1-1 0 0 0,0 0 0 0 0,1 0 0 0 0,0 0 0 0 0,0 1 0 0 0,1 0 0 0 0,1 1 0 0 0,-2 0 0 0 0,1 0 0 0 0,1 0 0 0 0,0 0 0 0 0,2 0 0 0 0,-1 0 0 0 0,1 0 0 0 0,1 0 0 0 0,-1 0 0 0 0,-1 0 0 0 0,-1 0 0 0 0,-2 0 0 0 0,0 0 0 0 0,-2 0 0 0 0,-1 0 0 0 0,-2 0 0 0 0,-1 0 0 0 0,-3 0 0 0 0,-1 0 0 0 0,-1 0 0 0 0,-1 0 0 0 0,0 0 0 0 0,-2 2 0 0 0,0 1 0 0 0,2 1 0 0 0,-1 0 0 0 0,0 0 0 0 0,2 1 0 0 0,-2-1 0 0 0,1 1 0 0 0,1-1 0 0 0,1 0 0 0 0,1-1 0 0 0,1 0 0 0 0,0 0 0 0 0,1 0 0 0 0,0-1 0 0 0,2-1 0 0 0,0-1 0 0 0,1 1 0 0 0,-2-1 0 0 0,1-1 0 0 0,-2 3 0 0 0,0 0 0 0 0,0 1 0 0 0,0-2 0 0 0,0 1 0 0 0,-3-2 0 0 0,-1 1 0 0 0,1-1 0 0 0,-2 0 0 0 0,0 0 0 0 0,-2 0 0 0 0,1 0 0 0 0,-2 0 0 0 0,1 0 0 0 0,0 0 0 0 0,0 0 0 0 0,1 0 0 0 0,3 0 0 0 0,0 0 0 0 0,2 0 0 0 0,0 0 0 0 0,1 0 0 0 0,0 0 0 0 0,0 0 0 0 0,0 0 0 0 0,-2 0 0 0 0,-2 0 0 0 0,1 0 0 0 0,1 0 0 0 0,0 0 0 0 0,0 0 0 0 0,1 0 0 0 0,1 0 0 0 0,-1 0 0 0 0,3 0 0 0 0,1 0 0 0 0,1 0 0 0 0,0 0 0 0 0,0 0 0 0 0,1 0 0 0 0,-1 0 0 0 0,1 0 0 0 0,0 0 0 0 0,-2 0 0 0 0,0 0 0 0 0,-2 0 0 0 0,0 0 0 0 0,-1 0 0 0 0,0 0 0 0 0,-3 0 0 0 0,-1 0 0 0 0,1 0 0 0 0,0 0 0 0 0,1 0 0 0 0,0 0 0 0 0,1 0 0 0 0,1 0 0 0 0,-1 0 0 0 0,3 0 0 0 0,1 0 0 0 0,1 0 0 0 0,2 0 0 0 0,4 1 0 0 0,2 1 0 0 0,1 0 0 0 0,0 0 0 0 0,0-1 0 0 0,0 0 0 0 0,-1-1 0 0 0,0 1 0 0 0,0-1 0 0 0,0-1 0 0 0,-1 1 0 0 0,0 2 0 0 0,-2 0 0 0 0,0 0 0 0 0,0 0 0 0 0,0-1 0 0 0,-1 0 0 0 0,-1-1 0 0 0,2 2 0 0 0,0 0 0 0 0,1 0 0 0 0,0-1 0 0 0,1 1 0 0 0,0 0 0 0 0,1 2 0 0 0,1 2 0 0 0,2 1 0 0 0,3 1 0 0 0,1 1 0 0 0,1 1 0 0 0,1 2 0 0 0,0-1 0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5-01-25T20:23:11.356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23582 8967 16383 0 0,'0'2'0'0'0,"0"1"0"0"0,0 7 0 0 0,0 3 0 0 0,0 1 0 0 0,0 4 0 0 0,0 1 0 0 0,0-2 0 0 0,0 1 0 0 0,0-2 0 0 0,0 0 0 0 0,0-1 0 0 0,0-1 0 0 0,0-2 0 0 0,0-1 0 0 0,0 0 0 0 0,0-2 0 0 0,0 1 0 0 0,0-4 0 0 0,0-6 0 0 0,-4-10 0 0 0,-1-8 0 0 0,-2-7 0 0 0,0-9 0 0 0,1-9 0 0 0,3-7 0 0 0,0-6 0 0 0,2-5 0 0 0,0-4 0 0 0,1 0 0 0 0,1 3 0 0 0,-1 3 0 0 0,0 6 0 0 0,0 6 0 0 0,1 5 0 0 0,-1 6 0 0 0,0 5 0 0 0,0 5 0 0 0,0 5 0 0 0,0 4 0 0 0,0 1 0 0 0,0 3 0 0 0,0 1 0 0 0,0 1 0 0 0,0-2 0 0 0,0 1 0 0 0,0-2 0 0 0,0 0 0 0 0,-2-1 0 0 0,-1 0 0 0 0,1-1 0 0 0,-1 1 0 0 0,-1-1 0 0 0,1 0 0 0 0,-1 0 0 0 0,0-1 0 0 0,1-2 0 0 0,1 2 0 0 0,1-1 0 0 0,0 1 0 0 0,1 0 0 0 0,0 2 0 0 0,0-1 0 0 0,0 1 0 0 0,0 1 0 0 0,0 1 0 0 0,0 2 0 0 0,1 1 0 0 0,-1 0 0 0 0,0 0 0 0 0,0 1 0 0 0,0-1 0 0 0,-2 1 0 0 0,0 2 0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JK7pjiJE8c?feature=oembed" TargetMode="External"/><Relationship Id="rId4" Type="http://schemas.openxmlformats.org/officeDocument/2006/relationships/hyperlink" Target="https://youtu.be/jJK7pjiJE8c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5" Type="http://schemas.openxmlformats.org/officeDocument/2006/relationships/image" Target="../media/image15.png"/><Relationship Id="rId4" Type="http://schemas.openxmlformats.org/officeDocument/2006/relationships/customXml" Target="../ink/ink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ink/ink8.xml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12" Type="http://schemas.openxmlformats.org/officeDocument/2006/relationships/image" Target="../media/image13.jpe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7.xml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customXml" Target="../ink/ink9.xml"/><Relationship Id="rId4" Type="http://schemas.openxmlformats.org/officeDocument/2006/relationships/customXml" Target="../ink/ink6.xml"/><Relationship Id="rId9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customXml" Target="../ink/ink16.xml"/><Relationship Id="rId3" Type="http://schemas.openxmlformats.org/officeDocument/2006/relationships/image" Target="../media/image15.png"/><Relationship Id="rId7" Type="http://schemas.openxmlformats.org/officeDocument/2006/relationships/customXml" Target="../ink/ink12.xml"/><Relationship Id="rId12" Type="http://schemas.openxmlformats.org/officeDocument/2006/relationships/customXml" Target="../ink/ink15.xml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customXml" Target="../ink/ink14.xml"/><Relationship Id="rId5" Type="http://schemas.openxmlformats.org/officeDocument/2006/relationships/image" Target="../media/image16.png"/><Relationship Id="rId15" Type="http://schemas.openxmlformats.org/officeDocument/2006/relationships/customXml" Target="../ink/ink17.xml"/><Relationship Id="rId10" Type="http://schemas.openxmlformats.org/officeDocument/2006/relationships/image" Target="../media/image25.png"/><Relationship Id="rId4" Type="http://schemas.openxmlformats.org/officeDocument/2006/relationships/customXml" Target="../ink/ink11.xml"/><Relationship Id="rId9" Type="http://schemas.openxmlformats.org/officeDocument/2006/relationships/customXml" Target="../ink/ink13.xml"/><Relationship Id="rId1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hyperlink" Target="https://3drst.byu.ed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998" y="2007627"/>
            <a:ext cx="4840942" cy="1110130"/>
          </a:xfrm>
        </p:spPr>
        <p:txBody>
          <a:bodyPr/>
          <a:lstStyle/>
          <a:p>
            <a:r>
              <a:rPr lang="en-US"/>
              <a:t>Body Systems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4850" y="3424425"/>
            <a:ext cx="3115236" cy="51276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200"/>
              <a:t>7.3.3</a:t>
            </a:r>
          </a:p>
        </p:txBody>
      </p:sp>
      <p:pic>
        <p:nvPicPr>
          <p:cNvPr id="5" name="Picture 4" descr="A black and white image of a machine&#10;&#10;AI-generated content may be incorrect.">
            <a:extLst>
              <a:ext uri="{FF2B5EF4-FFF2-40B4-BE49-F238E27FC236}">
                <a16:creationId xmlns:a16="http://schemas.microsoft.com/office/drawing/2014/main" id="{946F9367-840C-06F0-65E0-7025BDC59F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600" r="25289"/>
          <a:stretch/>
        </p:blipFill>
        <p:spPr>
          <a:xfrm rot="16200000">
            <a:off x="1228640" y="-559551"/>
            <a:ext cx="1672164" cy="3473123"/>
          </a:xfrm>
          <a:prstGeom prst="rect">
            <a:avLst/>
          </a:prstGeom>
        </p:spPr>
      </p:pic>
      <p:pic>
        <p:nvPicPr>
          <p:cNvPr id="7" name="Content Placeholder 3" descr="A diagram of a human body&#10;&#10;AI-generated content may be incorrect.">
            <a:extLst>
              <a:ext uri="{FF2B5EF4-FFF2-40B4-BE49-F238E27FC236}">
                <a16:creationId xmlns:a16="http://schemas.microsoft.com/office/drawing/2014/main" id="{277EB387-8343-1777-B556-229104F70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84" y="4401344"/>
            <a:ext cx="2600857" cy="1895475"/>
          </a:xfrm>
          <a:prstGeom prst="rect">
            <a:avLst/>
          </a:prstGeom>
        </p:spPr>
      </p:pic>
      <p:pic>
        <p:nvPicPr>
          <p:cNvPr id="9" name="Content Placeholder 7" descr="Skeleton Half by webfoe on DeviantArt">
            <a:extLst>
              <a:ext uri="{FF2B5EF4-FFF2-40B4-BE49-F238E27FC236}">
                <a16:creationId xmlns:a16="http://schemas.microsoft.com/office/drawing/2014/main" id="{FA51DE29-0EF1-9321-E98C-3849768EB9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3613" y="4359776"/>
            <a:ext cx="1092448" cy="1941513"/>
          </a:xfrm>
          <a:prstGeom prst="rect">
            <a:avLst/>
          </a:prstGeom>
        </p:spPr>
      </p:pic>
      <p:pic>
        <p:nvPicPr>
          <p:cNvPr id="11" name="Picture 10" descr="Nervous System Becomes Active - Unlabeled Nervous System Clipart, HD Png  Download - kindpng">
            <a:extLst>
              <a:ext uri="{FF2B5EF4-FFF2-40B4-BE49-F238E27FC236}">
                <a16:creationId xmlns:a16="http://schemas.microsoft.com/office/drawing/2014/main" id="{79110388-FDC4-28F5-44FC-0242CEA495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9851" y="4288542"/>
            <a:ext cx="1749700" cy="2111207"/>
          </a:xfrm>
          <a:prstGeom prst="rect">
            <a:avLst/>
          </a:prstGeom>
        </p:spPr>
      </p:pic>
      <p:pic>
        <p:nvPicPr>
          <p:cNvPr id="13" name="Picture 12" descr="Digestive tract - shaded - Media Asset - NIDDK">
            <a:extLst>
              <a:ext uri="{FF2B5EF4-FFF2-40B4-BE49-F238E27FC236}">
                <a16:creationId xmlns:a16="http://schemas.microsoft.com/office/drawing/2014/main" id="{54574BB6-C5DE-391E-E73D-2AD019C37C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474" y="4210050"/>
            <a:ext cx="1418276" cy="2276474"/>
          </a:xfrm>
          <a:prstGeom prst="rect">
            <a:avLst/>
          </a:prstGeom>
        </p:spPr>
      </p:pic>
      <p:pic>
        <p:nvPicPr>
          <p:cNvPr id="14" name="Picture 13" descr="A black and white image of a machine&#10;&#10;AI-generated content may be incorrect.">
            <a:extLst>
              <a:ext uri="{FF2B5EF4-FFF2-40B4-BE49-F238E27FC236}">
                <a16:creationId xmlns:a16="http://schemas.microsoft.com/office/drawing/2014/main" id="{A26F976E-BE05-3C95-C6FA-7FB8B1CF79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600" r="25289"/>
          <a:stretch/>
        </p:blipFill>
        <p:spPr>
          <a:xfrm rot="16200000">
            <a:off x="9210590" y="-559550"/>
            <a:ext cx="1672164" cy="347312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E4A9134D-7EC8-5FB4-9D4B-82BFCA21372B}"/>
                  </a:ext>
                </a:extLst>
              </p14:cNvPr>
              <p14:cNvContentPartPr/>
              <p14:nvPr/>
            </p14:nvContentPartPr>
            <p14:xfrm>
              <a:off x="4983079" y="5243763"/>
              <a:ext cx="10026" cy="10026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E4A9134D-7EC8-5FB4-9D4B-82BFCA21372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81779" y="4742463"/>
                <a:ext cx="1002600" cy="100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and white image of a machine&#10;&#10;AI-generated content may be incorrect.">
            <a:extLst>
              <a:ext uri="{FF2B5EF4-FFF2-40B4-BE49-F238E27FC236}">
                <a16:creationId xmlns:a16="http://schemas.microsoft.com/office/drawing/2014/main" id="{B0C78AB9-1A7E-B761-A400-8369C7A242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600" r="25289"/>
          <a:stretch/>
        </p:blipFill>
        <p:spPr>
          <a:xfrm rot="-5400000">
            <a:off x="4062328" y="-1126289"/>
            <a:ext cx="4415364" cy="91785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A3557C-B175-8952-E17C-69536FC01FF3}"/>
              </a:ext>
            </a:extLst>
          </p:cNvPr>
          <p:cNvSpPr txBox="1"/>
          <p:nvPr/>
        </p:nvSpPr>
        <p:spPr>
          <a:xfrm>
            <a:off x="4600956" y="197738"/>
            <a:ext cx="5407914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5400"/>
              <a:t>Skeletal</a:t>
            </a:r>
          </a:p>
        </p:txBody>
      </p:sp>
    </p:spTree>
    <p:extLst>
      <p:ext uri="{BB962C8B-B14F-4D97-AF65-F5344CB8AC3E}">
        <p14:creationId xmlns:p14="http://schemas.microsoft.com/office/powerpoint/2010/main" val="3746210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rawing of a construction vehicle&#10;&#10;AI-generated content may be incorrect.">
            <a:extLst>
              <a:ext uri="{FF2B5EF4-FFF2-40B4-BE49-F238E27FC236}">
                <a16:creationId xmlns:a16="http://schemas.microsoft.com/office/drawing/2014/main" id="{0D0F4A7E-2857-A3B3-2A8E-70E850386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950" y="944762"/>
            <a:ext cx="8791575" cy="565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83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EBF43CF-544E-9CE2-1A71-30852A57193E}"/>
              </a:ext>
            </a:extLst>
          </p:cNvPr>
          <p:cNvSpPr txBox="1"/>
          <p:nvPr/>
        </p:nvSpPr>
        <p:spPr>
          <a:xfrm>
            <a:off x="2018631" y="254000"/>
            <a:ext cx="808789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>
                <a:latin typeface="Century"/>
              </a:rPr>
              <a:t>Frame</a:t>
            </a:r>
            <a:endParaRPr lang="en-US" sz="6000"/>
          </a:p>
        </p:txBody>
      </p:sp>
      <p:pic>
        <p:nvPicPr>
          <p:cNvPr id="5" name="Picture 4" descr="A drawing of a construction vehicle&#10;&#10;AI-generated content may be incorrect.">
            <a:extLst>
              <a:ext uri="{FF2B5EF4-FFF2-40B4-BE49-F238E27FC236}">
                <a16:creationId xmlns:a16="http://schemas.microsoft.com/office/drawing/2014/main" id="{9ECA0D04-7054-110E-BB56-38F5565DA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950" y="1087637"/>
            <a:ext cx="8648700" cy="5511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319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and white image of a machine&#10;&#10;AI-generated content may be incorrect.">
            <a:extLst>
              <a:ext uri="{FF2B5EF4-FFF2-40B4-BE49-F238E27FC236}">
                <a16:creationId xmlns:a16="http://schemas.microsoft.com/office/drawing/2014/main" id="{B0C78AB9-1A7E-B761-A400-8369C7A242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600" r="25289"/>
          <a:stretch/>
        </p:blipFill>
        <p:spPr>
          <a:xfrm rot="-5400000">
            <a:off x="4062328" y="-1126289"/>
            <a:ext cx="4415364" cy="91785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0CA5C4-2AE0-A840-41D6-715686EDF14E}"/>
              </a:ext>
            </a:extLst>
          </p:cNvPr>
          <p:cNvSpPr txBox="1"/>
          <p:nvPr/>
        </p:nvSpPr>
        <p:spPr>
          <a:xfrm>
            <a:off x="4343400" y="247650"/>
            <a:ext cx="3124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5400"/>
              <a:t>Muscular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81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rawing of a bulldozer&#10;&#10;AI-generated content may be incorrect.">
            <a:extLst>
              <a:ext uri="{FF2B5EF4-FFF2-40B4-BE49-F238E27FC236}">
                <a16:creationId xmlns:a16="http://schemas.microsoft.com/office/drawing/2014/main" id="{7FA54D3A-A831-AEA9-81B3-8197CE29EE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25" y="1113900"/>
            <a:ext cx="7905750" cy="482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00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76D9569-12AA-8BD7-9E5D-4E030C384C7D}"/>
              </a:ext>
            </a:extLst>
          </p:cNvPr>
          <p:cNvSpPr txBox="1"/>
          <p:nvPr/>
        </p:nvSpPr>
        <p:spPr>
          <a:xfrm>
            <a:off x="2018631" y="254000"/>
            <a:ext cx="808789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>
                <a:latin typeface="Century"/>
              </a:rPr>
              <a:t>Rams</a:t>
            </a:r>
            <a:endParaRPr lang="en-US" sz="6000"/>
          </a:p>
        </p:txBody>
      </p:sp>
      <p:pic>
        <p:nvPicPr>
          <p:cNvPr id="4" name="Picture 3" descr="A drawing of a bulldozer&#10;&#10;AI-generated content may be incorrect.">
            <a:extLst>
              <a:ext uri="{FF2B5EF4-FFF2-40B4-BE49-F238E27FC236}">
                <a16:creationId xmlns:a16="http://schemas.microsoft.com/office/drawing/2014/main" id="{2B09CC7D-6F41-0C74-60A1-59A4FB8CA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25" y="1113900"/>
            <a:ext cx="7905750" cy="482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517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and white image of a machine&#10;&#10;AI-generated content may be incorrect.">
            <a:extLst>
              <a:ext uri="{FF2B5EF4-FFF2-40B4-BE49-F238E27FC236}">
                <a16:creationId xmlns:a16="http://schemas.microsoft.com/office/drawing/2014/main" id="{B0C78AB9-1A7E-B761-A400-8369C7A242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600" r="25289"/>
          <a:stretch/>
        </p:blipFill>
        <p:spPr>
          <a:xfrm rot="-5400000">
            <a:off x="4062328" y="-1126289"/>
            <a:ext cx="4415364" cy="91785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A3297A-4CE4-945F-8647-4772B253B6B5}"/>
              </a:ext>
            </a:extLst>
          </p:cNvPr>
          <p:cNvSpPr txBox="1"/>
          <p:nvPr/>
        </p:nvSpPr>
        <p:spPr>
          <a:xfrm>
            <a:off x="4724400" y="247650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5400"/>
              <a:t>Nervous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40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0B5196F-FDED-C680-0015-2B25C2C4EA2C}"/>
              </a:ext>
            </a:extLst>
          </p:cNvPr>
          <p:cNvSpPr txBox="1"/>
          <p:nvPr/>
        </p:nvSpPr>
        <p:spPr>
          <a:xfrm>
            <a:off x="4370137" y="259347"/>
            <a:ext cx="322446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000">
                <a:latin typeface="Century"/>
              </a:rPr>
              <a:t>Controls</a:t>
            </a: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2F5653-A1F1-1B51-25B5-389DF6436D05}"/>
              </a:ext>
            </a:extLst>
          </p:cNvPr>
          <p:cNvSpPr/>
          <p:nvPr/>
        </p:nvSpPr>
        <p:spPr>
          <a:xfrm>
            <a:off x="4291263" y="360947"/>
            <a:ext cx="3328736" cy="8021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drawing of a construction vehicle&#10;&#10;AI-generated content may be incorrect.">
            <a:extLst>
              <a:ext uri="{FF2B5EF4-FFF2-40B4-BE49-F238E27FC236}">
                <a16:creationId xmlns:a16="http://schemas.microsoft.com/office/drawing/2014/main" id="{7C531351-B21C-F7D5-0764-1D61CFBB4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075" y="1281031"/>
            <a:ext cx="8715375" cy="524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419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0B5196F-FDED-C680-0015-2B25C2C4EA2C}"/>
              </a:ext>
            </a:extLst>
          </p:cNvPr>
          <p:cNvSpPr txBox="1"/>
          <p:nvPr/>
        </p:nvSpPr>
        <p:spPr>
          <a:xfrm>
            <a:off x="4370137" y="259347"/>
            <a:ext cx="322446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000">
                <a:latin typeface="Century"/>
              </a:rPr>
              <a:t>Controls</a:t>
            </a:r>
            <a:endParaRPr lang="en-US"/>
          </a:p>
        </p:txBody>
      </p:sp>
      <p:pic>
        <p:nvPicPr>
          <p:cNvPr id="5" name="Picture 4" descr="A drawing of a construction vehicle&#10;&#10;AI-generated content may be incorrect.">
            <a:extLst>
              <a:ext uri="{FF2B5EF4-FFF2-40B4-BE49-F238E27FC236}">
                <a16:creationId xmlns:a16="http://schemas.microsoft.com/office/drawing/2014/main" id="{85881DD3-6A68-A19A-8057-1606B5E5A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075" y="1281031"/>
            <a:ext cx="8715375" cy="524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177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and white image of a machine&#10;&#10;AI-generated content may be incorrect.">
            <a:extLst>
              <a:ext uri="{FF2B5EF4-FFF2-40B4-BE49-F238E27FC236}">
                <a16:creationId xmlns:a16="http://schemas.microsoft.com/office/drawing/2014/main" id="{B0C78AB9-1A7E-B761-A400-8369C7A242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600" r="25289"/>
          <a:stretch/>
        </p:blipFill>
        <p:spPr>
          <a:xfrm rot="-5400000">
            <a:off x="4062328" y="-1126289"/>
            <a:ext cx="4415364" cy="91785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E34D94D-A848-A6CF-702B-096F9EA29011}"/>
              </a:ext>
            </a:extLst>
          </p:cNvPr>
          <p:cNvSpPr txBox="1"/>
          <p:nvPr/>
        </p:nvSpPr>
        <p:spPr>
          <a:xfrm>
            <a:off x="4448175" y="333375"/>
            <a:ext cx="301942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5400"/>
              <a:t>Digestive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12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97FCD-6140-6A12-C5AB-B80A90385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Phenomenon</a:t>
            </a:r>
          </a:p>
        </p:txBody>
      </p:sp>
      <p:pic>
        <p:nvPicPr>
          <p:cNvPr id="4" name="Online Media 3" title="This Man is The Most Skillful Heavy Equipment Operator Ever | By @renkivain">
            <a:hlinkClick r:id="" action="ppaction://media"/>
            <a:extLst>
              <a:ext uri="{FF2B5EF4-FFF2-40B4-BE49-F238E27FC236}">
                <a16:creationId xmlns:a16="http://schemas.microsoft.com/office/drawing/2014/main" id="{C7A9F2C5-4D64-7EFF-1365-F2EC8B75429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95638" y="1825625"/>
            <a:ext cx="5800725" cy="4351338"/>
          </a:xfrm>
          <a:ln>
            <a:solidFill>
              <a:srgbClr val="4472C4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107FCDD-726D-6C39-D35D-EB4B8B91F1E2}"/>
              </a:ext>
            </a:extLst>
          </p:cNvPr>
          <p:cNvSpPr txBox="1"/>
          <p:nvPr/>
        </p:nvSpPr>
        <p:spPr>
          <a:xfrm>
            <a:off x="927651" y="1391478"/>
            <a:ext cx="527436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FFFFFF"/>
                </a:solidFill>
                <a:ea typeface="+mn-lt"/>
                <a:cs typeface="+mn-lt"/>
                <a:hlinkClick r:id="rId4"/>
              </a:rPr>
              <a:t>https://youtu.be/jJK7pjiJE8c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195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2FD9B549-AB8E-5396-ED66-F4B6311FB93A}"/>
                  </a:ext>
                </a:extLst>
              </p14:cNvPr>
              <p14:cNvContentPartPr/>
              <p14:nvPr/>
            </p14:nvContentPartPr>
            <p14:xfrm>
              <a:off x="8177810" y="3055946"/>
              <a:ext cx="1712272" cy="1050702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2FD9B549-AB8E-5396-ED66-F4B6311FB93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23818" y="2947960"/>
                <a:ext cx="1819896" cy="126631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E5D7E5AE-CA79-C566-B710-490EE55A0DA4}"/>
                  </a:ext>
                </a:extLst>
              </p14:cNvPr>
              <p14:cNvContentPartPr/>
              <p14:nvPr/>
            </p14:nvContentPartPr>
            <p14:xfrm>
              <a:off x="8133585" y="4018513"/>
              <a:ext cx="36029" cy="87471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E5D7E5AE-CA79-C566-B710-490EE55A0DA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80077" y="3910967"/>
                <a:ext cx="142689" cy="3022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3C12F65A-3BA7-C634-3801-5C50C83134E7}"/>
                  </a:ext>
                </a:extLst>
              </p14:cNvPr>
              <p14:cNvContentPartPr/>
              <p14:nvPr/>
            </p14:nvContentPartPr>
            <p14:xfrm>
              <a:off x="8300325" y="3186513"/>
              <a:ext cx="244474" cy="16327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3C12F65A-3BA7-C634-3801-5C50C83134E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246397" y="3078862"/>
                <a:ext cx="351971" cy="378212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1" descr="A drawing of a construction vehicle&#10;&#10;AI-generated content may be incorrect.">
            <a:extLst>
              <a:ext uri="{FF2B5EF4-FFF2-40B4-BE49-F238E27FC236}">
                <a16:creationId xmlns:a16="http://schemas.microsoft.com/office/drawing/2014/main" id="{6D326085-31E9-4951-F07F-CBDF7EADCE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7375" y="728614"/>
            <a:ext cx="8715375" cy="568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2928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0B5196F-FDED-C680-0015-2B25C2C4EA2C}"/>
              </a:ext>
            </a:extLst>
          </p:cNvPr>
          <p:cNvSpPr txBox="1"/>
          <p:nvPr/>
        </p:nvSpPr>
        <p:spPr>
          <a:xfrm>
            <a:off x="4370137" y="259347"/>
            <a:ext cx="322446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000">
                <a:latin typeface="Century"/>
              </a:rPr>
              <a:t>Engine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C080EF94-D152-6F99-3A75-6611641CE7F1}"/>
                  </a:ext>
                </a:extLst>
              </p14:cNvPr>
              <p14:cNvContentPartPr/>
              <p14:nvPr/>
            </p14:nvContentPartPr>
            <p14:xfrm>
              <a:off x="8149001" y="3148889"/>
              <a:ext cx="437180" cy="936015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C080EF94-D152-6F99-3A75-6611641CE7F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95028" y="3040929"/>
                <a:ext cx="544766" cy="11515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58406AA3-022F-EB3C-493A-FD028EC15EB8}"/>
                  </a:ext>
                </a:extLst>
              </p14:cNvPr>
              <p14:cNvContentPartPr/>
              <p14:nvPr/>
            </p14:nvContentPartPr>
            <p14:xfrm>
              <a:off x="8206369" y="3256986"/>
              <a:ext cx="122470" cy="86003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58406AA3-022F-EB3C-493A-FD028EC15EB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52497" y="3149032"/>
                <a:ext cx="229856" cy="10755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64E505E6-4DF8-3163-F922-527FA53B983D}"/>
                  </a:ext>
                </a:extLst>
              </p14:cNvPr>
              <p14:cNvContentPartPr/>
              <p14:nvPr/>
            </p14:nvContentPartPr>
            <p14:xfrm>
              <a:off x="8275052" y="3091345"/>
              <a:ext cx="1612095" cy="1039235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64E505E6-4DF8-3163-F922-527FA53B983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221064" y="2983391"/>
                <a:ext cx="1719712" cy="125478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B06962AC-B979-9C44-D584-8CBE339C2532}"/>
                  </a:ext>
                </a:extLst>
              </p14:cNvPr>
              <p14:cNvContentPartPr/>
              <p14:nvPr/>
            </p14:nvContentPartPr>
            <p14:xfrm>
              <a:off x="8448675" y="3135613"/>
              <a:ext cx="1347870" cy="58371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B06962AC-B979-9C44-D584-8CBE339C253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94688" y="3028182"/>
                <a:ext cx="1455484" cy="2728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DF2C1EA8-19E7-E339-5F73-3C695AD75F6E}"/>
                  </a:ext>
                </a:extLst>
              </p14:cNvPr>
              <p14:cNvContentPartPr/>
              <p14:nvPr/>
            </p14:nvContentPartPr>
            <p14:xfrm>
              <a:off x="9901223" y="3395820"/>
              <a:ext cx="25142" cy="464157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DF2C1EA8-19E7-E339-5F73-3C695AD75F6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848106" y="3287877"/>
                <a:ext cx="131022" cy="679684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Picture 9" descr="A drawing of a construction vehicle&#10;&#10;AI-generated content may be incorrect.">
            <a:extLst>
              <a:ext uri="{FF2B5EF4-FFF2-40B4-BE49-F238E27FC236}">
                <a16:creationId xmlns:a16="http://schemas.microsoft.com/office/drawing/2014/main" id="{7BB825FE-A11B-4B5B-72E7-154CA06347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28825" y="1290589"/>
            <a:ext cx="8143875" cy="531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166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E5D7E5AE-CA79-C566-B710-490EE55A0DA4}"/>
                  </a:ext>
                </a:extLst>
              </p14:cNvPr>
              <p14:cNvContentPartPr/>
              <p14:nvPr/>
            </p14:nvContentPartPr>
            <p14:xfrm>
              <a:off x="8133585" y="4018513"/>
              <a:ext cx="36029" cy="87471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E5D7E5AE-CA79-C566-B710-490EE55A0DA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80077" y="3910967"/>
                <a:ext cx="142689" cy="3022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3C12F65A-3BA7-C634-3801-5C50C83134E7}"/>
                  </a:ext>
                </a:extLst>
              </p14:cNvPr>
              <p14:cNvContentPartPr/>
              <p14:nvPr/>
            </p14:nvContentPartPr>
            <p14:xfrm>
              <a:off x="8300325" y="3186513"/>
              <a:ext cx="244474" cy="16327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3C12F65A-3BA7-C634-3801-5C50C83134E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246397" y="3078862"/>
                <a:ext cx="351971" cy="378212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1" descr="A drawing of a construction vehicle&#10;&#10;AI-generated content may be incorrect.">
            <a:extLst>
              <a:ext uri="{FF2B5EF4-FFF2-40B4-BE49-F238E27FC236}">
                <a16:creationId xmlns:a16="http://schemas.microsoft.com/office/drawing/2014/main" id="{BB7C0A05-E236-6F44-CF7A-B90EAE281C7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611" t="19835" r="-111" b="16542"/>
          <a:stretch/>
        </p:blipFill>
        <p:spPr>
          <a:xfrm>
            <a:off x="1655401" y="1391549"/>
            <a:ext cx="8497731" cy="4304408"/>
          </a:xfrm>
          <a:prstGeom prst="rect">
            <a:avLst/>
          </a:prstGeom>
          <a:ln>
            <a:solidFill>
              <a:srgbClr val="AAA9A3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83EB69F-7A02-2CB7-AFB1-AB6313820180}"/>
              </a:ext>
            </a:extLst>
          </p:cNvPr>
          <p:cNvSpPr/>
          <p:nvPr/>
        </p:nvSpPr>
        <p:spPr>
          <a:xfrm>
            <a:off x="8141368" y="1550736"/>
            <a:ext cx="1457157" cy="735263"/>
          </a:xfrm>
          <a:prstGeom prst="rect">
            <a:avLst/>
          </a:prstGeom>
          <a:solidFill>
            <a:srgbClr val="AAA9A3"/>
          </a:solidFill>
          <a:ln>
            <a:solidFill>
              <a:srgbClr val="AAA9A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1ACD5E-11C3-F199-E89D-ED3D743E9558}"/>
              </a:ext>
            </a:extLst>
          </p:cNvPr>
          <p:cNvSpPr/>
          <p:nvPr/>
        </p:nvSpPr>
        <p:spPr>
          <a:xfrm>
            <a:off x="1655017" y="5001864"/>
            <a:ext cx="624153" cy="683806"/>
          </a:xfrm>
          <a:prstGeom prst="rect">
            <a:avLst/>
          </a:prstGeom>
          <a:solidFill>
            <a:srgbClr val="9C9C94"/>
          </a:solidFill>
          <a:ln>
            <a:solidFill>
              <a:srgbClr val="9C9C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920EAD7-93C8-C3BE-6840-3E47EDCA0D4A}"/>
              </a:ext>
            </a:extLst>
          </p:cNvPr>
          <p:cNvSpPr/>
          <p:nvPr/>
        </p:nvSpPr>
        <p:spPr>
          <a:xfrm>
            <a:off x="2284742" y="5442503"/>
            <a:ext cx="207079" cy="239069"/>
          </a:xfrm>
          <a:prstGeom prst="rect">
            <a:avLst/>
          </a:prstGeom>
          <a:solidFill>
            <a:srgbClr val="9C9C94"/>
          </a:solidFill>
          <a:ln>
            <a:solidFill>
              <a:srgbClr val="9C9C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A2746B-70D5-D740-ABD7-02D038422A6F}"/>
              </a:ext>
            </a:extLst>
          </p:cNvPr>
          <p:cNvSpPr/>
          <p:nvPr/>
        </p:nvSpPr>
        <p:spPr>
          <a:xfrm>
            <a:off x="2442892" y="5507200"/>
            <a:ext cx="95655" cy="77324"/>
          </a:xfrm>
          <a:prstGeom prst="rect">
            <a:avLst/>
          </a:prstGeom>
          <a:solidFill>
            <a:srgbClr val="9C9C94"/>
          </a:solidFill>
          <a:ln>
            <a:solidFill>
              <a:srgbClr val="9C9C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D1BB2E-3108-B278-23B3-02729DCB4190}"/>
              </a:ext>
            </a:extLst>
          </p:cNvPr>
          <p:cNvSpPr/>
          <p:nvPr/>
        </p:nvSpPr>
        <p:spPr>
          <a:xfrm>
            <a:off x="2471646" y="5586275"/>
            <a:ext cx="113626" cy="95295"/>
          </a:xfrm>
          <a:prstGeom prst="rect">
            <a:avLst/>
          </a:prstGeom>
          <a:solidFill>
            <a:srgbClr val="9C9C94"/>
          </a:solidFill>
          <a:ln>
            <a:solidFill>
              <a:srgbClr val="9C9C9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4946AFC5-580E-C222-71F7-D658256DC7F9}"/>
                  </a:ext>
                </a:extLst>
              </p14:cNvPr>
              <p14:cNvContentPartPr/>
              <p14:nvPr/>
            </p14:nvContentPartPr>
            <p14:xfrm>
              <a:off x="7807046" y="3060941"/>
              <a:ext cx="2182280" cy="1250491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4946AFC5-580E-C222-71F7-D658256DC7F9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753056" y="2952985"/>
                <a:ext cx="2289900" cy="146604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FC249087-8D47-996B-1DDD-6F64331EB698}"/>
                  </a:ext>
                </a:extLst>
              </p14:cNvPr>
              <p14:cNvContentPartPr/>
              <p14:nvPr/>
            </p14:nvContentPartPr>
            <p14:xfrm>
              <a:off x="3778084" y="3326473"/>
              <a:ext cx="10583" cy="10583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FC249087-8D47-996B-1DDD-6F64331EB69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90634" y="151573"/>
                <a:ext cx="3174900" cy="634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94C0A4DA-F555-2D04-8A24-D64F2A4A8581}"/>
                  </a:ext>
                </a:extLst>
              </p14:cNvPr>
              <p14:cNvContentPartPr/>
              <p14:nvPr/>
            </p14:nvContentPartPr>
            <p14:xfrm>
              <a:off x="9053710" y="2147672"/>
              <a:ext cx="10583" cy="10583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94C0A4DA-F555-2D04-8A24-D64F2A4A8581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466260" y="-1027228"/>
                <a:ext cx="3174900" cy="634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12EDED16-4240-C7DC-1DB5-E12131D263FF}"/>
                  </a:ext>
                </a:extLst>
              </p14:cNvPr>
              <p14:cNvContentPartPr/>
              <p14:nvPr/>
            </p14:nvContentPartPr>
            <p14:xfrm>
              <a:off x="4921745" y="3693831"/>
              <a:ext cx="10583" cy="10583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12EDED16-4240-C7DC-1DB5-E12131D263F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34295" y="518931"/>
                <a:ext cx="3174900" cy="634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03D606D5-4451-DD06-BA76-650D964DE3FA}"/>
                  </a:ext>
                </a:extLst>
              </p14:cNvPr>
              <p14:cNvContentPartPr/>
              <p14:nvPr/>
            </p14:nvContentPartPr>
            <p14:xfrm>
              <a:off x="4407248" y="3365347"/>
              <a:ext cx="11128" cy="10583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03D606D5-4451-DD06-BA76-650D964DE3FA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355085" y="3198247"/>
                <a:ext cx="115105" cy="3442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3DB0D342-8AFA-7F95-48C5-6BCC22D431E8}"/>
                  </a:ext>
                </a:extLst>
              </p14:cNvPr>
              <p14:cNvContentPartPr/>
              <p14:nvPr/>
            </p14:nvContentPartPr>
            <p14:xfrm>
              <a:off x="4390263" y="3355660"/>
              <a:ext cx="10583" cy="10583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3DB0D342-8AFA-7F95-48C5-6BCC22D431E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802813" y="180760"/>
                <a:ext cx="3174900" cy="634980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1496CA93-D8AE-53D5-276B-9A970CA78F95}"/>
              </a:ext>
            </a:extLst>
          </p:cNvPr>
          <p:cNvSpPr txBox="1"/>
          <p:nvPr/>
        </p:nvSpPr>
        <p:spPr>
          <a:xfrm>
            <a:off x="7990417" y="1391709"/>
            <a:ext cx="2153707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5000">
                <a:solidFill>
                  <a:srgbClr val="FFC000"/>
                </a:solidFill>
                <a:latin typeface="Century"/>
              </a:rPr>
              <a:t>Frame</a:t>
            </a:r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C4F6088-5D86-B713-52FE-F54CCEFAA0E0}"/>
              </a:ext>
            </a:extLst>
          </p:cNvPr>
          <p:cNvSpPr txBox="1"/>
          <p:nvPr/>
        </p:nvSpPr>
        <p:spPr>
          <a:xfrm>
            <a:off x="9075208" y="5519209"/>
            <a:ext cx="2704041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5000">
                <a:solidFill>
                  <a:schemeClr val="accent6"/>
                </a:solidFill>
                <a:latin typeface="Century"/>
              </a:rPr>
              <a:t>Engine</a:t>
            </a:r>
            <a:endParaRPr lang="en-US">
              <a:solidFill>
                <a:schemeClr val="accent6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C126E09-B489-B340-D5F2-DD8C1281843E}"/>
              </a:ext>
            </a:extLst>
          </p:cNvPr>
          <p:cNvSpPr txBox="1"/>
          <p:nvPr/>
        </p:nvSpPr>
        <p:spPr>
          <a:xfrm>
            <a:off x="2942166" y="687916"/>
            <a:ext cx="5159374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5000">
                <a:solidFill>
                  <a:srgbClr val="7030A0"/>
                </a:solidFill>
                <a:latin typeface="Century"/>
              </a:rPr>
              <a:t>Controls &amp; wires</a:t>
            </a:r>
            <a:endParaRPr lang="en-US">
              <a:solidFill>
                <a:srgbClr val="7030A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76424C2-21B7-5F15-4A92-E36E77EF9435}"/>
              </a:ext>
            </a:extLst>
          </p:cNvPr>
          <p:cNvSpPr txBox="1"/>
          <p:nvPr/>
        </p:nvSpPr>
        <p:spPr>
          <a:xfrm>
            <a:off x="2815166" y="2942167"/>
            <a:ext cx="2704041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5000">
                <a:solidFill>
                  <a:srgbClr val="FF0000"/>
                </a:solidFill>
                <a:latin typeface="Century"/>
              </a:rPr>
              <a:t>Rams</a:t>
            </a:r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35D02FA-8696-592F-646E-993DBFCC7DDB}"/>
              </a:ext>
            </a:extLst>
          </p:cNvPr>
          <p:cNvCxnSpPr/>
          <p:nvPr/>
        </p:nvCxnSpPr>
        <p:spPr>
          <a:xfrm>
            <a:off x="5365750" y="1449916"/>
            <a:ext cx="814916" cy="1883833"/>
          </a:xfrm>
          <a:prstGeom prst="straightConnector1">
            <a:avLst/>
          </a:prstGeom>
          <a:ln>
            <a:solidFill>
              <a:srgbClr val="7030A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ABADED8-8B41-AF03-54EC-830BE951D55E}"/>
              </a:ext>
            </a:extLst>
          </p:cNvPr>
          <p:cNvCxnSpPr>
            <a:cxnSpLocks/>
          </p:cNvCxnSpPr>
          <p:nvPr/>
        </p:nvCxnSpPr>
        <p:spPr>
          <a:xfrm flipH="1">
            <a:off x="4270373" y="1471082"/>
            <a:ext cx="1090084" cy="243416"/>
          </a:xfrm>
          <a:prstGeom prst="straightConnector1">
            <a:avLst/>
          </a:prstGeom>
          <a:ln>
            <a:solidFill>
              <a:srgbClr val="7030A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18C773E-240D-60F0-C2A0-CA48A7499A89}"/>
              </a:ext>
            </a:extLst>
          </p:cNvPr>
          <p:cNvCxnSpPr/>
          <p:nvPr/>
        </p:nvCxnSpPr>
        <p:spPr>
          <a:xfrm>
            <a:off x="3280833" y="1979083"/>
            <a:ext cx="338666" cy="1195916"/>
          </a:xfrm>
          <a:prstGeom prst="straightConnector1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5AB8F3F-77BF-4481-9D39-865EEDC683E8}"/>
              </a:ext>
            </a:extLst>
          </p:cNvPr>
          <p:cNvCxnSpPr>
            <a:cxnSpLocks/>
          </p:cNvCxnSpPr>
          <p:nvPr/>
        </p:nvCxnSpPr>
        <p:spPr>
          <a:xfrm flipH="1">
            <a:off x="7530041" y="1852084"/>
            <a:ext cx="529167" cy="534457"/>
          </a:xfrm>
          <a:prstGeom prst="straightConnector1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186BEE9-1CB0-5DA1-65E7-CAF003BCF334}"/>
              </a:ext>
            </a:extLst>
          </p:cNvPr>
          <p:cNvCxnSpPr/>
          <p:nvPr/>
        </p:nvCxnSpPr>
        <p:spPr>
          <a:xfrm>
            <a:off x="9599083" y="4254499"/>
            <a:ext cx="328083" cy="1471083"/>
          </a:xfrm>
          <a:prstGeom prst="straightConnector1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27755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7E21E-756E-9BCB-3966-0C6D6E81E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Worksheet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03C4B-DD63-EF20-A70B-2A1974F79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Explain the two assessment questions with comparing the excavator arm and a human arm. </a:t>
            </a:r>
          </a:p>
          <a:p>
            <a:r>
              <a:rPr lang="en-US"/>
              <a:t>Why isn't it working?</a:t>
            </a:r>
          </a:p>
        </p:txBody>
      </p:sp>
    </p:spTree>
    <p:extLst>
      <p:ext uri="{BB962C8B-B14F-4D97-AF65-F5344CB8AC3E}">
        <p14:creationId xmlns:p14="http://schemas.microsoft.com/office/powerpoint/2010/main" val="4624321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7D9B2-211F-7F73-DA89-F1CE62487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Assessment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532F4-FA66-4493-2316-1615729B4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How do the four parts of the </a:t>
            </a:r>
            <a:r>
              <a:rPr lang="en-US" b="1"/>
              <a:t>excavator </a:t>
            </a:r>
            <a:r>
              <a:rPr lang="en-US"/>
              <a:t>work together to make it function?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How do the four organ systems work together to make the </a:t>
            </a:r>
            <a:r>
              <a:rPr lang="en-US" b="1"/>
              <a:t>human </a:t>
            </a:r>
            <a:r>
              <a:rPr lang="en-US"/>
              <a:t>body function?</a:t>
            </a:r>
          </a:p>
        </p:txBody>
      </p:sp>
    </p:spTree>
    <p:extLst>
      <p:ext uri="{BB962C8B-B14F-4D97-AF65-F5344CB8AC3E}">
        <p14:creationId xmlns:p14="http://schemas.microsoft.com/office/powerpoint/2010/main" val="954444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2" y="1243012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280AC-F187-E599-FD76-09B5A2CE7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/>
              <a:t>Group Activity Checklist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CB4AF-F756-8055-E05D-A0BF0ED19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Make sure that you have completed all three tasks so that </a:t>
            </a:r>
            <a:r>
              <a:rPr lang="en-US" b="1" u="sng" dirty="0"/>
              <a:t>you </a:t>
            </a:r>
            <a:r>
              <a:rPr lang="en-US" dirty="0"/>
              <a:t>can present to another group on your organ system.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Diagram of the organ system </a:t>
            </a:r>
          </a:p>
          <a:p>
            <a:r>
              <a:rPr lang="en-US" dirty="0"/>
              <a:t>Function of the organ system</a:t>
            </a:r>
          </a:p>
          <a:p>
            <a:r>
              <a:rPr lang="en-US" dirty="0"/>
              <a:t>Organs in the system</a:t>
            </a:r>
          </a:p>
        </p:txBody>
      </p:sp>
    </p:spTree>
    <p:extLst>
      <p:ext uri="{BB962C8B-B14F-4D97-AF65-F5344CB8AC3E}">
        <p14:creationId xmlns:p14="http://schemas.microsoft.com/office/powerpoint/2010/main" val="1351040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diagram of a human body&#10;&#10;AI-generated content may be incorrect.">
            <a:extLst>
              <a:ext uri="{FF2B5EF4-FFF2-40B4-BE49-F238E27FC236}">
                <a16:creationId xmlns:a16="http://schemas.microsoft.com/office/drawing/2014/main" id="{244C74DB-EDE0-CF38-A05B-FD904A9DF5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4134" y="591344"/>
            <a:ext cx="7572907" cy="528637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14024D-6C54-A98A-2F15-39A01FED3C95}"/>
              </a:ext>
            </a:extLst>
          </p:cNvPr>
          <p:cNvSpPr txBox="1"/>
          <p:nvPr/>
        </p:nvSpPr>
        <p:spPr>
          <a:xfrm>
            <a:off x="842210" y="1718510"/>
            <a:ext cx="5320631" cy="29345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sz="2800"/>
              <a:t>What is the function of the system?</a:t>
            </a:r>
            <a:endParaRPr lang="en-US"/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2800"/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2800"/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280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endParaRPr lang="en-US" sz="2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8C135D-4229-C667-8311-12748B040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Respiratory System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D0B2EA-D598-2251-D8DB-3F42B41D72A0}"/>
              </a:ext>
            </a:extLst>
          </p:cNvPr>
          <p:cNvSpPr txBox="1"/>
          <p:nvPr/>
        </p:nvSpPr>
        <p:spPr>
          <a:xfrm>
            <a:off x="1331650" y="2537533"/>
            <a:ext cx="4793940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/>
              <a:t>Exchange of gases - brings oxygen into the body, takes CO</a:t>
            </a:r>
            <a:r>
              <a:rPr lang="en-US" sz="1200" baseline="-25000" dirty="0"/>
              <a:t>2</a:t>
            </a:r>
            <a:r>
              <a:rPr lang="en-US" sz="2800" dirty="0"/>
              <a:t> out of the body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95296B-5F65-08BF-3BE4-C6B8CDB670AF}"/>
              </a:ext>
            </a:extLst>
          </p:cNvPr>
          <p:cNvSpPr txBox="1"/>
          <p:nvPr/>
        </p:nvSpPr>
        <p:spPr>
          <a:xfrm>
            <a:off x="835979" y="4113320"/>
            <a:ext cx="4971495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/>
              <a:t>What are some of the main organs?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271514-F2C4-6D65-41C7-F3906A3B7F55}"/>
              </a:ext>
            </a:extLst>
          </p:cNvPr>
          <p:cNvSpPr txBox="1"/>
          <p:nvPr/>
        </p:nvSpPr>
        <p:spPr>
          <a:xfrm>
            <a:off x="1331650" y="5067670"/>
            <a:ext cx="433526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/>
              <a:t>Nose, lungs, trachea</a:t>
            </a:r>
          </a:p>
        </p:txBody>
      </p:sp>
    </p:spTree>
    <p:extLst>
      <p:ext uri="{BB962C8B-B14F-4D97-AF65-F5344CB8AC3E}">
        <p14:creationId xmlns:p14="http://schemas.microsoft.com/office/powerpoint/2010/main" val="171456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F440D-2229-5B2D-782B-72DC733B0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Skeletal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1AEB6D-CA52-FF9F-54F7-C254C49046E2}"/>
              </a:ext>
            </a:extLst>
          </p:cNvPr>
          <p:cNvSpPr txBox="1"/>
          <p:nvPr/>
        </p:nvSpPr>
        <p:spPr>
          <a:xfrm>
            <a:off x="308991" y="1696973"/>
            <a:ext cx="7712583" cy="15147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800"/>
              <a:t>What is the function of the system?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280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800"/>
              <a:t>What are some of the main organs?</a:t>
            </a:r>
            <a:endParaRPr lang="en-US"/>
          </a:p>
        </p:txBody>
      </p:sp>
      <p:pic>
        <p:nvPicPr>
          <p:cNvPr id="8" name="Content Placeholder 7" descr="Skeleton Half by webfoe on DeviantArt">
            <a:extLst>
              <a:ext uri="{FF2B5EF4-FFF2-40B4-BE49-F238E27FC236}">
                <a16:creationId xmlns:a16="http://schemas.microsoft.com/office/drawing/2014/main" id="{2AE58774-2294-C895-7642-F92E78149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97651" y="-3175"/>
            <a:ext cx="3683248" cy="6942138"/>
          </a:xfrm>
        </p:spPr>
      </p:pic>
    </p:spTree>
    <p:extLst>
      <p:ext uri="{BB962C8B-B14F-4D97-AF65-F5344CB8AC3E}">
        <p14:creationId xmlns:p14="http://schemas.microsoft.com/office/powerpoint/2010/main" val="1726765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D1A0A-BD24-D4E9-844C-12F8B1A1A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Muscular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81E65-A471-FC04-44A6-E478DEF975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What is the function of the system?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What are some of the main organs?</a:t>
            </a:r>
          </a:p>
        </p:txBody>
      </p:sp>
      <p:pic>
        <p:nvPicPr>
          <p:cNvPr id="4" name="Picture 3" descr="Human upper sales great body muscles">
            <a:extLst>
              <a:ext uri="{FF2B5EF4-FFF2-40B4-BE49-F238E27FC236}">
                <a16:creationId xmlns:a16="http://schemas.microsoft.com/office/drawing/2014/main" id="{1D8B18D1-774B-D997-BFF5-6EC3900C0E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455" r="18240" b="-3727"/>
          <a:stretch/>
        </p:blipFill>
        <p:spPr>
          <a:xfrm>
            <a:off x="7077075" y="589189"/>
            <a:ext cx="4541855" cy="567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38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61CEF-7086-CB29-7151-CBDC68FF2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Nervous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A4E6E8-05D2-86A6-B57E-7F7A64CFF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What is the function of the system?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What are some of the main organs?</a:t>
            </a:r>
          </a:p>
        </p:txBody>
      </p:sp>
      <p:pic>
        <p:nvPicPr>
          <p:cNvPr id="4" name="Picture 3" descr="Nervous System Becomes Active - Unlabeled Nervous System Clipart, HD Png  Download - kindpng">
            <a:extLst>
              <a:ext uri="{FF2B5EF4-FFF2-40B4-BE49-F238E27FC236}">
                <a16:creationId xmlns:a16="http://schemas.microsoft.com/office/drawing/2014/main" id="{E2F80456-24E6-2E97-EC62-E7CF360E1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026" y="516642"/>
            <a:ext cx="4883425" cy="593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544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1792-201E-DF26-BD23-A38D215AB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Digestive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D11EF-239C-2EF0-A31C-9E9B85F82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What is the function of the system?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What are some of the main organs?</a:t>
            </a:r>
          </a:p>
        </p:txBody>
      </p:sp>
      <p:pic>
        <p:nvPicPr>
          <p:cNvPr id="4" name="Picture 3" descr="Digestive tract - shaded - Media Asset - NIDDK">
            <a:extLst>
              <a:ext uri="{FF2B5EF4-FFF2-40B4-BE49-F238E27FC236}">
                <a16:creationId xmlns:a16="http://schemas.microsoft.com/office/drawing/2014/main" id="{58932412-80A9-20AC-D3DA-64ABFCE40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574" y="0"/>
            <a:ext cx="3856676" cy="638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065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99175CA-E3CE-8B02-BDEF-374C6DFB5D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3588" y="362744"/>
            <a:ext cx="4640199" cy="6067425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E7391F-EB83-BA15-3611-B25EB68C0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595" y="722376"/>
            <a:ext cx="5645529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54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241</Words>
  <Application>Microsoft Office PowerPoint</Application>
  <PresentationFormat>Widescreen</PresentationFormat>
  <Paragraphs>55</Paragraphs>
  <Slides>25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Aptos</vt:lpstr>
      <vt:lpstr>Aptos Display</vt:lpstr>
      <vt:lpstr>Arial</vt:lpstr>
      <vt:lpstr>Arial,Sans-Serif</vt:lpstr>
      <vt:lpstr>Calibri</vt:lpstr>
      <vt:lpstr>Century</vt:lpstr>
      <vt:lpstr>office theme</vt:lpstr>
      <vt:lpstr>Body Systems</vt:lpstr>
      <vt:lpstr>Phenomenon</vt:lpstr>
      <vt:lpstr>Group Activity Checklist</vt:lpstr>
      <vt:lpstr>Respiratory System</vt:lpstr>
      <vt:lpstr>Skeletal System</vt:lpstr>
      <vt:lpstr>Muscular System</vt:lpstr>
      <vt:lpstr>Nervous System</vt:lpstr>
      <vt:lpstr>Digestive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Worksheet Questions</vt:lpstr>
      <vt:lpstr>Assessment 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Michelle Hudson</cp:lastModifiedBy>
  <cp:revision>1</cp:revision>
  <dcterms:created xsi:type="dcterms:W3CDTF">2025-01-24T20:15:31Z</dcterms:created>
  <dcterms:modified xsi:type="dcterms:W3CDTF">2025-06-26T22:41:16Z</dcterms:modified>
</cp:coreProperties>
</file>