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60" r:id="rId3"/>
    <p:sldId id="256" r:id="rId4"/>
    <p:sldId id="257" r:id="rId5"/>
    <p:sldId id="258" r:id="rId6"/>
    <p:sldId id="271" r:id="rId7"/>
    <p:sldId id="273" r:id="rId8"/>
    <p:sldId id="274" r:id="rId9"/>
    <p:sldId id="272" r:id="rId10"/>
    <p:sldId id="278" r:id="rId11"/>
    <p:sldId id="280" r:id="rId12"/>
    <p:sldId id="279" r:id="rId13"/>
    <p:sldId id="281" r:id="rId14"/>
    <p:sldId id="28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3" y="1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 Hermansen" userId="wLdDnnjn8NCQlbBMO8GPqYu7glHpLF67H847apgw6kc=" providerId="None" clId="Web-{8CDE949F-FFED-40ED-8D34-D973DA046B4E}"/>
    <pc:docChg chg="addSld delSld modSld">
      <pc:chgData name="Jan Hermansen" userId="wLdDnnjn8NCQlbBMO8GPqYu7glHpLF67H847apgw6kc=" providerId="None" clId="Web-{8CDE949F-FFED-40ED-8D34-D973DA046B4E}" dt="2025-02-03T23:40:02.491" v="168" actId="20577"/>
      <pc:docMkLst>
        <pc:docMk/>
      </pc:docMkLst>
      <pc:sldChg chg="del">
        <pc:chgData name="Jan Hermansen" userId="wLdDnnjn8NCQlbBMO8GPqYu7glHpLF67H847apgw6kc=" providerId="None" clId="Web-{8CDE949F-FFED-40ED-8D34-D973DA046B4E}" dt="2025-02-03T23:39:01.788" v="73"/>
        <pc:sldMkLst>
          <pc:docMk/>
          <pc:sldMk cId="509364755" sldId="259"/>
        </pc:sldMkLst>
      </pc:sldChg>
      <pc:sldChg chg="modSp">
        <pc:chgData name="Jan Hermansen" userId="wLdDnnjn8NCQlbBMO8GPqYu7glHpLF67H847apgw6kc=" providerId="None" clId="Web-{8CDE949F-FFED-40ED-8D34-D973DA046B4E}" dt="2025-02-03T23:40:02.491" v="168" actId="20577"/>
        <pc:sldMkLst>
          <pc:docMk/>
          <pc:sldMk cId="408270350" sldId="260"/>
        </pc:sldMkLst>
      </pc:sldChg>
      <pc:sldChg chg="addSp delSp modSp new del">
        <pc:chgData name="Jan Hermansen" userId="wLdDnnjn8NCQlbBMO8GPqYu7glHpLF67H847apgw6kc=" providerId="None" clId="Web-{8CDE949F-FFED-40ED-8D34-D973DA046B4E}" dt="2025-02-03T23:38:43.944" v="72"/>
        <pc:sldMkLst>
          <pc:docMk/>
          <pc:sldMk cId="1774306606" sldId="275"/>
        </pc:sldMkLst>
      </pc:sldChg>
      <pc:sldChg chg="addSp modSp new del">
        <pc:chgData name="Jan Hermansen" userId="wLdDnnjn8NCQlbBMO8GPqYu7glHpLF67H847apgw6kc=" providerId="None" clId="Web-{8CDE949F-FFED-40ED-8D34-D973DA046B4E}" dt="2025-02-03T23:38:41.600" v="71"/>
        <pc:sldMkLst>
          <pc:docMk/>
          <pc:sldMk cId="209473666" sldId="276"/>
        </pc:sldMkLst>
      </pc:sldChg>
      <pc:sldChg chg="addSp modSp new del">
        <pc:chgData name="Jan Hermansen" userId="wLdDnnjn8NCQlbBMO8GPqYu7glHpLF67H847apgw6kc=" providerId="None" clId="Web-{8CDE949F-FFED-40ED-8D34-D973DA046B4E}" dt="2025-02-03T23:38:39.178" v="70"/>
        <pc:sldMkLst>
          <pc:docMk/>
          <pc:sldMk cId="1719717189" sldId="277"/>
        </pc:sldMkLst>
      </pc:sldChg>
      <pc:sldChg chg="addSp delSp modSp new">
        <pc:chgData name="Jan Hermansen" userId="wLdDnnjn8NCQlbBMO8GPqYu7glHpLF67H847apgw6kc=" providerId="None" clId="Web-{8CDE949F-FFED-40ED-8D34-D973DA046B4E}" dt="2025-02-03T23:34:38.288" v="67"/>
        <pc:sldMkLst>
          <pc:docMk/>
          <pc:sldMk cId="824975545" sldId="278"/>
        </pc:sldMkLst>
      </pc:sldChg>
      <pc:sldChg chg="addSp modSp new">
        <pc:chgData name="Jan Hermansen" userId="wLdDnnjn8NCQlbBMO8GPqYu7glHpLF67H847apgw6kc=" providerId="None" clId="Web-{8CDE949F-FFED-40ED-8D34-D973DA046B4E}" dt="2025-02-03T23:34:57.194" v="69"/>
        <pc:sldMkLst>
          <pc:docMk/>
          <pc:sldMk cId="516555428" sldId="279"/>
        </pc:sldMkLst>
      </pc:sldChg>
    </pc:docChg>
  </pc:docChgLst>
  <pc:docChgLst>
    <pc:chgData name="Michelle Hudson" userId="20193871399_tp_box_2" providerId="OAuth2" clId="{593BFC7E-F623-4501-8483-24D20A6CC82D}"/>
    <pc:docChg chg="addSld modSld addMainMaster">
      <pc:chgData name="Michelle Hudson" userId="20193871399_tp_box_2" providerId="OAuth2" clId="{593BFC7E-F623-4501-8483-24D20A6CC82D}" dt="2025-05-14T22:00:22.655" v="50"/>
      <pc:docMkLst>
        <pc:docMk/>
      </pc:docMkLst>
      <pc:sldChg chg="modSp mod">
        <pc:chgData name="Michelle Hudson" userId="20193871399_tp_box_2" providerId="OAuth2" clId="{593BFC7E-F623-4501-8483-24D20A6CC82D}" dt="2025-05-14T21:59:55.812" v="48" actId="20577"/>
        <pc:sldMkLst>
          <pc:docMk/>
          <pc:sldMk cId="408270350" sldId="260"/>
        </pc:sldMkLst>
        <pc:spChg chg="mod">
          <ac:chgData name="Michelle Hudson" userId="20193871399_tp_box_2" providerId="OAuth2" clId="{593BFC7E-F623-4501-8483-24D20A6CC82D}" dt="2025-05-14T21:59:55.812" v="48" actId="20577"/>
          <ac:spMkLst>
            <pc:docMk/>
            <pc:sldMk cId="408270350" sldId="260"/>
            <ac:spMk id="2" creationId="{27E778FC-0A62-D842-EA1F-898060E02604}"/>
          </ac:spMkLst>
        </pc:spChg>
      </pc:sldChg>
      <pc:sldChg chg="add">
        <pc:chgData name="Michelle Hudson" userId="20193871399_tp_box_2" providerId="OAuth2" clId="{593BFC7E-F623-4501-8483-24D20A6CC82D}" dt="2025-05-14T22:00:22.655" v="50"/>
        <pc:sldMkLst>
          <pc:docMk/>
          <pc:sldMk cId="3116038533" sldId="282"/>
        </pc:sldMkLst>
      </pc:sldChg>
      <pc:sldMasterChg chg="add addSldLayout">
        <pc:chgData name="Michelle Hudson" userId="20193871399_tp_box_2" providerId="OAuth2" clId="{593BFC7E-F623-4501-8483-24D20A6CC82D}" dt="2025-05-14T22:00:22.647" v="49" actId="27028"/>
        <pc:sldMasterMkLst>
          <pc:docMk/>
          <pc:sldMasterMk cId="1993748340" sldId="2147483672"/>
        </pc:sldMasterMkLst>
        <pc:sldLayoutChg chg="add">
          <pc:chgData name="Michelle Hudson" userId="20193871399_tp_box_2" providerId="OAuth2" clId="{593BFC7E-F623-4501-8483-24D20A6CC82D}" dt="2025-05-14T22:00:22.647" v="49" actId="27028"/>
          <pc:sldLayoutMkLst>
            <pc:docMk/>
            <pc:sldMasterMk cId="1993748340" sldId="2147483672"/>
            <pc:sldLayoutMk cId="4220708477" sldId="2147483679"/>
          </pc:sldLayoutMkLst>
        </pc:sldLayoutChg>
      </pc:sldMasterChg>
    </pc:docChg>
  </pc:docChgLst>
  <pc:docChgLst>
    <pc:chgData name="Kaylei Jones" userId="sSibOElbNqotMPRURDxYEcR+ggBh370pQ7UpkZm2j+4=" providerId="None" clId="Web-{8047E324-F407-4559-B611-D3D6E680F829}"/>
    <pc:docChg chg="addSld modSld">
      <pc:chgData name="Kaylei Jones" userId="sSibOElbNqotMPRURDxYEcR+ggBh370pQ7UpkZm2j+4=" providerId="None" clId="Web-{8047E324-F407-4559-B611-D3D6E680F829}" dt="2025-02-06T15:26:41.675" v="11" actId="14100"/>
      <pc:docMkLst>
        <pc:docMk/>
      </pc:docMkLst>
      <pc:sldChg chg="modSp">
        <pc:chgData name="Kaylei Jones" userId="sSibOElbNqotMPRURDxYEcR+ggBh370pQ7UpkZm2j+4=" providerId="None" clId="Web-{8047E324-F407-4559-B611-D3D6E680F829}" dt="2025-02-06T15:22:02.925" v="0"/>
        <pc:sldMkLst>
          <pc:docMk/>
          <pc:sldMk cId="824975545" sldId="278"/>
        </pc:sldMkLst>
      </pc:sldChg>
      <pc:sldChg chg="addSp modSp new">
        <pc:chgData name="Kaylei Jones" userId="sSibOElbNqotMPRURDxYEcR+ggBh370pQ7UpkZm2j+4=" providerId="None" clId="Web-{8047E324-F407-4559-B611-D3D6E680F829}" dt="2025-02-06T15:26:41.675" v="11" actId="14100"/>
        <pc:sldMkLst>
          <pc:docMk/>
          <pc:sldMk cId="1339325954" sldId="281"/>
        </pc:sldMkLst>
      </pc:sldChg>
    </pc:docChg>
  </pc:docChgLst>
  <pc:docChgLst>
    <pc:chgData name="Jan Hermansen" userId="wLdDnnjn8NCQlbBMO8GPqYu7glHpLF67H847apgw6kc=" providerId="None" clId="Web-{BC37DC37-9815-4591-98DB-C0710EE4E9D8}"/>
    <pc:docChg chg="addSld">
      <pc:chgData name="Jan Hermansen" userId="wLdDnnjn8NCQlbBMO8GPqYu7glHpLF67H847apgw6kc=" providerId="None" clId="Web-{BC37DC37-9815-4591-98DB-C0710EE4E9D8}" dt="2025-02-03T22:55:50.253" v="3"/>
      <pc:docMkLst>
        <pc:docMk/>
      </pc:docMkLst>
      <pc:sldChg chg="add">
        <pc:chgData name="Jan Hermansen" userId="wLdDnnjn8NCQlbBMO8GPqYu7glHpLF67H847apgw6kc=" providerId="None" clId="Web-{BC37DC37-9815-4591-98DB-C0710EE4E9D8}" dt="2025-02-03T22:55:50.238" v="0"/>
        <pc:sldMkLst>
          <pc:docMk/>
          <pc:sldMk cId="2860171827" sldId="271"/>
        </pc:sldMkLst>
      </pc:sldChg>
      <pc:sldChg chg="add">
        <pc:chgData name="Jan Hermansen" userId="wLdDnnjn8NCQlbBMO8GPqYu7glHpLF67H847apgw6kc=" providerId="None" clId="Web-{BC37DC37-9815-4591-98DB-C0710EE4E9D8}" dt="2025-02-03T22:55:50.253" v="3"/>
        <pc:sldMkLst>
          <pc:docMk/>
          <pc:sldMk cId="1402512806" sldId="272"/>
        </pc:sldMkLst>
      </pc:sldChg>
      <pc:sldChg chg="add">
        <pc:chgData name="Jan Hermansen" userId="wLdDnnjn8NCQlbBMO8GPqYu7glHpLF67H847apgw6kc=" providerId="None" clId="Web-{BC37DC37-9815-4591-98DB-C0710EE4E9D8}" dt="2025-02-03T22:55:50.238" v="1"/>
        <pc:sldMkLst>
          <pc:docMk/>
          <pc:sldMk cId="960452592" sldId="273"/>
        </pc:sldMkLst>
      </pc:sldChg>
      <pc:sldChg chg="add">
        <pc:chgData name="Jan Hermansen" userId="wLdDnnjn8NCQlbBMO8GPqYu7glHpLF67H847apgw6kc=" providerId="None" clId="Web-{BC37DC37-9815-4591-98DB-C0710EE4E9D8}" dt="2025-02-03T22:55:50.253" v="2"/>
        <pc:sldMkLst>
          <pc:docMk/>
          <pc:sldMk cId="2875388061" sldId="274"/>
        </pc:sldMkLst>
      </pc:sldChg>
    </pc:docChg>
  </pc:docChgLst>
  <pc:docChgLst>
    <pc:chgData name="Jan Hermansen" userId="wLdDnnjn8NCQlbBMO8GPqYu7glHpLF67H847apgw6kc=" providerId="None" clId="Web-{70EFD3EE-2A4F-4028-8E2C-60C5B6605F3D}"/>
    <pc:docChg chg="modSld">
      <pc:chgData name="Jan Hermansen" userId="wLdDnnjn8NCQlbBMO8GPqYu7glHpLF67H847apgw6kc=" providerId="None" clId="Web-{70EFD3EE-2A4F-4028-8E2C-60C5B6605F3D}" dt="2025-01-29T22:52:20.005" v="0" actId="14100"/>
      <pc:docMkLst>
        <pc:docMk/>
      </pc:docMkLst>
      <pc:sldChg chg="modSp">
        <pc:chgData name="Jan Hermansen" userId="wLdDnnjn8NCQlbBMO8GPqYu7glHpLF67H847apgw6kc=" providerId="None" clId="Web-{70EFD3EE-2A4F-4028-8E2C-60C5B6605F3D}" dt="2025-01-29T22:52:20.005" v="0" actId="14100"/>
        <pc:sldMkLst>
          <pc:docMk/>
          <pc:sldMk cId="509364755" sldId="259"/>
        </pc:sldMkLst>
      </pc:sldChg>
    </pc:docChg>
  </pc:docChgLst>
  <pc:docChgLst>
    <pc:chgData name="Jan Hermansen" userId="wLdDnnjn8NCQlbBMO8GPqYu7glHpLF67H847apgw6kc=" providerId="None" clId="Web-{2201229D-DEC3-480E-BB06-997E2D12A89D}"/>
    <pc:docChg chg="addSld modSld">
      <pc:chgData name="Jan Hermansen" userId="wLdDnnjn8NCQlbBMO8GPqYu7glHpLF67H847apgw6kc=" providerId="None" clId="Web-{2201229D-DEC3-480E-BB06-997E2D12A89D}" dt="2025-01-24T22:54:11.952" v="36" actId="20577"/>
      <pc:docMkLst>
        <pc:docMk/>
      </pc:docMkLst>
      <pc:sldChg chg="delSp modSp new">
        <pc:chgData name="Jan Hermansen" userId="wLdDnnjn8NCQlbBMO8GPqYu7glHpLF67H847apgw6kc=" providerId="None" clId="Web-{2201229D-DEC3-480E-BB06-997E2D12A89D}" dt="2025-01-24T22:54:11.952" v="36" actId="20577"/>
        <pc:sldMkLst>
          <pc:docMk/>
          <pc:sldMk cId="408270350" sldId="260"/>
        </pc:sldMkLst>
      </pc:sldChg>
    </pc:docChg>
  </pc:docChgLst>
  <pc:docChgLst>
    <pc:chgData name="Westen Miller" userId="6g8QVKw8c8odNlVsNkqLHRpO3amLi1gJagTLQ4FIkAM=" providerId="None" clId="Web-{084390C1-06D7-4EF4-AD9C-6051E4B0EE24}"/>
    <pc:docChg chg="addSld delSld modSld">
      <pc:chgData name="Westen Miller" userId="6g8QVKw8c8odNlVsNkqLHRpO3amLi1gJagTLQ4FIkAM=" providerId="None" clId="Web-{084390C1-06D7-4EF4-AD9C-6051E4B0EE24}" dt="2025-01-24T21:32:42.733" v="85" actId="14100"/>
      <pc:docMkLst>
        <pc:docMk/>
      </pc:docMkLst>
      <pc:sldChg chg="addSp delSp modSp new">
        <pc:chgData name="Westen Miller" userId="6g8QVKw8c8odNlVsNkqLHRpO3amLi1gJagTLQ4FIkAM=" providerId="None" clId="Web-{084390C1-06D7-4EF4-AD9C-6051E4B0EE24}" dt="2025-01-24T20:55:36.746" v="58" actId="14100"/>
        <pc:sldMkLst>
          <pc:docMk/>
          <pc:sldMk cId="2130432946" sldId="256"/>
        </pc:sldMkLst>
      </pc:sldChg>
      <pc:sldChg chg="addSp delSp modSp new">
        <pc:chgData name="Westen Miller" userId="6g8QVKw8c8odNlVsNkqLHRpO3amLi1gJagTLQ4FIkAM=" providerId="None" clId="Web-{084390C1-06D7-4EF4-AD9C-6051E4B0EE24}" dt="2025-01-24T20:54:08.684" v="47" actId="14100"/>
        <pc:sldMkLst>
          <pc:docMk/>
          <pc:sldMk cId="326930588" sldId="257"/>
        </pc:sldMkLst>
      </pc:sldChg>
      <pc:sldChg chg="del">
        <pc:chgData name="Westen Miller" userId="6g8QVKw8c8odNlVsNkqLHRpO3amLi1gJagTLQ4FIkAM=" providerId="None" clId="Web-{084390C1-06D7-4EF4-AD9C-6051E4B0EE24}" dt="2025-01-24T20:46:27.809" v="0"/>
        <pc:sldMkLst>
          <pc:docMk/>
          <pc:sldMk cId="1365913572" sldId="257"/>
        </pc:sldMkLst>
      </pc:sldChg>
      <pc:sldChg chg="del">
        <pc:chgData name="Westen Miller" userId="6g8QVKw8c8odNlVsNkqLHRpO3amLi1gJagTLQ4FIkAM=" providerId="None" clId="Web-{084390C1-06D7-4EF4-AD9C-6051E4B0EE24}" dt="2025-01-24T20:46:30.387" v="1"/>
        <pc:sldMkLst>
          <pc:docMk/>
          <pc:sldMk cId="2542412001" sldId="258"/>
        </pc:sldMkLst>
      </pc:sldChg>
      <pc:sldChg chg="addSp delSp modSp new">
        <pc:chgData name="Westen Miller" userId="6g8QVKw8c8odNlVsNkqLHRpO3amLi1gJagTLQ4FIkAM=" providerId="None" clId="Web-{084390C1-06D7-4EF4-AD9C-6051E4B0EE24}" dt="2025-01-24T21:31:13.780" v="70"/>
        <pc:sldMkLst>
          <pc:docMk/>
          <pc:sldMk cId="3424993641" sldId="258"/>
        </pc:sldMkLst>
      </pc:sldChg>
      <pc:sldChg chg="addSp delSp modSp new">
        <pc:chgData name="Westen Miller" userId="6g8QVKw8c8odNlVsNkqLHRpO3amLi1gJagTLQ4FIkAM=" providerId="None" clId="Web-{084390C1-06D7-4EF4-AD9C-6051E4B0EE24}" dt="2025-01-24T21:32:42.733" v="85" actId="14100"/>
        <pc:sldMkLst>
          <pc:docMk/>
          <pc:sldMk cId="509364755" sldId="259"/>
        </pc:sldMkLst>
      </pc:sldChg>
    </pc:docChg>
  </pc:docChgLst>
  <pc:docChgLst>
    <pc:chgData clId="Web-{084390C1-06D7-4EF4-AD9C-6051E4B0EE24}"/>
    <pc:docChg chg="delSld">
      <pc:chgData name="" userId="" providerId="" clId="Web-{084390C1-06D7-4EF4-AD9C-6051E4B0EE24}" dt="2025-01-24T20:46:26.371" v="0"/>
      <pc:docMkLst>
        <pc:docMk/>
      </pc:docMkLst>
      <pc:sldChg chg="del">
        <pc:chgData name="" userId="" providerId="" clId="Web-{084390C1-06D7-4EF4-AD9C-6051E4B0EE24}" dt="2025-01-24T20:46:26.371" v="0"/>
        <pc:sldMkLst>
          <pc:docMk/>
          <pc:sldMk cId="109857222" sldId="256"/>
        </pc:sldMkLst>
      </pc:sldChg>
    </pc:docChg>
  </pc:docChgLst>
  <pc:docChgLst>
    <pc:chgData name="Jan Hermansen" userId="wLdDnnjn8NCQlbBMO8GPqYu7glHpLF67H847apgw6kc=" providerId="None" clId="Web-{895D3F42-5F36-46BD-9C69-0D7B2F87079A}"/>
    <pc:docChg chg="addSld modSld">
      <pc:chgData name="Jan Hermansen" userId="wLdDnnjn8NCQlbBMO8GPqYu7glHpLF67H847apgw6kc=" providerId="None" clId="Web-{895D3F42-5F36-46BD-9C69-0D7B2F87079A}" dt="2025-02-05T21:54:11.693" v="17"/>
      <pc:docMkLst>
        <pc:docMk/>
      </pc:docMkLst>
      <pc:sldChg chg="addSp delSp modSp">
        <pc:chgData name="Jan Hermansen" userId="wLdDnnjn8NCQlbBMO8GPqYu7glHpLF67H847apgw6kc=" providerId="None" clId="Web-{895D3F42-5F36-46BD-9C69-0D7B2F87079A}" dt="2025-02-05T21:54:11.693" v="17"/>
        <pc:sldMkLst>
          <pc:docMk/>
          <pc:sldMk cId="516555428" sldId="279"/>
        </pc:sldMkLst>
      </pc:sldChg>
      <pc:sldChg chg="addSp delSp modSp new">
        <pc:chgData name="Jan Hermansen" userId="wLdDnnjn8NCQlbBMO8GPqYu7glHpLF67H847apgw6kc=" providerId="None" clId="Web-{895D3F42-5F36-46BD-9C69-0D7B2F87079A}" dt="2025-02-05T21:54:07.990" v="16" actId="1076"/>
        <pc:sldMkLst>
          <pc:docMk/>
          <pc:sldMk cId="288428924" sldId="280"/>
        </pc:sldMkLst>
      </pc:sldChg>
    </pc:docChg>
  </pc:docChgLst>
  <pc:docChgLst>
    <pc:chgData name="Jan Hermansen" userId="wLdDnnjn8NCQlbBMO8GPqYu7glHpLF67H847apgw6kc=" providerId="None" clId="Web-{82363555-FF8C-4AA7-906F-D4F2D17F3C36}"/>
    <pc:docChg chg="addSld modSld">
      <pc:chgData name="Jan Hermansen" userId="wLdDnnjn8NCQlbBMO8GPqYu7glHpLF67H847apgw6kc=" providerId="None" clId="Web-{82363555-FF8C-4AA7-906F-D4F2D17F3C36}" dt="2025-01-24T16:48:58.861" v="12" actId="14100"/>
      <pc:docMkLst>
        <pc:docMk/>
      </pc:docMkLst>
      <pc:sldChg chg="addSp delSp modSp">
        <pc:chgData name="Jan Hermansen" userId="wLdDnnjn8NCQlbBMO8GPqYu7glHpLF67H847apgw6kc=" providerId="None" clId="Web-{82363555-FF8C-4AA7-906F-D4F2D17F3C36}" dt="2025-01-24T16:47:51.094" v="5" actId="14100"/>
        <pc:sldMkLst>
          <pc:docMk/>
          <pc:sldMk cId="109857222" sldId="256"/>
        </pc:sldMkLst>
      </pc:sldChg>
      <pc:sldChg chg="addSp modSp new">
        <pc:chgData name="Jan Hermansen" userId="wLdDnnjn8NCQlbBMO8GPqYu7glHpLF67H847apgw6kc=" providerId="None" clId="Web-{82363555-FF8C-4AA7-906F-D4F2D17F3C36}" dt="2025-01-24T16:48:13.376" v="8" actId="14100"/>
        <pc:sldMkLst>
          <pc:docMk/>
          <pc:sldMk cId="1365913572" sldId="257"/>
        </pc:sldMkLst>
      </pc:sldChg>
      <pc:sldChg chg="addSp modSp new">
        <pc:chgData name="Jan Hermansen" userId="wLdDnnjn8NCQlbBMO8GPqYu7glHpLF67H847apgw6kc=" providerId="None" clId="Web-{82363555-FF8C-4AA7-906F-D4F2D17F3C36}" dt="2025-01-24T16:48:58.861" v="12" actId="14100"/>
        <pc:sldMkLst>
          <pc:docMk/>
          <pc:sldMk cId="2542412001" sldId="25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D01FD-942B-407E-AF96-AF41B4706BAD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7CF36-5D94-4DFC-A0F5-A878D932D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708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D01FD-942B-407E-AF96-AF41B4706BAD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7CF36-5D94-4DFC-A0F5-A878D932D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74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hyperlink" Target="https://3drst.byu.ed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778FC-0A62-D842-EA1F-898060E02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350" y="712788"/>
            <a:ext cx="11464290" cy="5407025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Print slides 2-4 on paper for group phenomena investigation </a:t>
            </a:r>
            <a:br>
              <a:rPr lang="en-US" dirty="0">
                <a:solidFill>
                  <a:srgbClr val="FF0000"/>
                </a:solidFill>
              </a:rPr>
            </a:b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Slides 5-8 are for enrichment</a:t>
            </a:r>
            <a:br>
              <a:rPr lang="en-US" dirty="0">
                <a:solidFill>
                  <a:srgbClr val="FF0000"/>
                </a:solidFill>
              </a:rPr>
            </a:b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Slides 9-10 are for the overlay showing the temperature relation to H/L pressure</a:t>
            </a:r>
          </a:p>
        </p:txBody>
      </p:sp>
    </p:spTree>
    <p:extLst>
      <p:ext uri="{BB962C8B-B14F-4D97-AF65-F5344CB8AC3E}">
        <p14:creationId xmlns:p14="http://schemas.microsoft.com/office/powerpoint/2010/main" val="408270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8C1E4F4-D314-1D70-40BF-59355BD18A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9085" y="1352550"/>
            <a:ext cx="4950155" cy="355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28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10F3F71-52CE-1A42-AA1D-4385D943E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3802" y="0"/>
            <a:ext cx="92843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555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6F48BD2-9390-38BF-2C0E-A4B635020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762000"/>
            <a:ext cx="4829175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325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3678377" y="5077744"/>
            <a:ext cx="4835247" cy="444260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6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58293" tIns="29146" rIns="58293" bIns="29146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893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0012" y="1243012"/>
            <a:ext cx="4371975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6788706-490A-1DFE-5356-B4C083E2CE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9984" y="5334"/>
            <a:ext cx="9331071" cy="684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432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1BA11A2-09C4-A756-3231-98DDB0E2E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024" y="23622"/>
            <a:ext cx="9331071" cy="6847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30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B92D51-8E20-3F8E-A5FF-048C8CC7B6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060" y="6096"/>
            <a:ext cx="9323880" cy="6848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993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1CB24F-DF55-3BE7-C0F5-5ED692882E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015" y="304800"/>
            <a:ext cx="9941208" cy="5994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D19036-4B58-800D-2169-33FABE249470}"/>
              </a:ext>
            </a:extLst>
          </p:cNvPr>
          <p:cNvSpPr txBox="1"/>
          <p:nvPr/>
        </p:nvSpPr>
        <p:spPr>
          <a:xfrm>
            <a:off x="850900" y="5232400"/>
            <a:ext cx="3695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Air Pressure map</a:t>
            </a:r>
          </a:p>
        </p:txBody>
      </p:sp>
    </p:spTree>
    <p:extLst>
      <p:ext uri="{BB962C8B-B14F-4D97-AF65-F5344CB8AC3E}">
        <p14:creationId xmlns:p14="http://schemas.microsoft.com/office/powerpoint/2010/main" val="2860171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ACC9F8C-D4ED-8678-0D2B-C07592AD5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600" y="482599"/>
            <a:ext cx="8975756" cy="54122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E018F8-68F3-1DA7-47AC-0D2E4B04BDAE}"/>
              </a:ext>
            </a:extLst>
          </p:cNvPr>
          <p:cNvSpPr txBox="1"/>
          <p:nvPr/>
        </p:nvSpPr>
        <p:spPr>
          <a:xfrm>
            <a:off x="711200" y="5245100"/>
            <a:ext cx="3695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Surface air pressure</a:t>
            </a:r>
          </a:p>
        </p:txBody>
      </p:sp>
    </p:spTree>
    <p:extLst>
      <p:ext uri="{BB962C8B-B14F-4D97-AF65-F5344CB8AC3E}">
        <p14:creationId xmlns:p14="http://schemas.microsoft.com/office/powerpoint/2010/main" val="960452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33EB21-289F-E918-1885-3000A6EF73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881" y="546100"/>
            <a:ext cx="9246166" cy="55753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639B366-61C0-D843-F459-B011634601F5}"/>
              </a:ext>
            </a:extLst>
          </p:cNvPr>
          <p:cNvSpPr txBox="1"/>
          <p:nvPr/>
        </p:nvSpPr>
        <p:spPr>
          <a:xfrm>
            <a:off x="850900" y="5232400"/>
            <a:ext cx="3695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Surface Temperature</a:t>
            </a:r>
          </a:p>
        </p:txBody>
      </p:sp>
    </p:spTree>
    <p:extLst>
      <p:ext uri="{BB962C8B-B14F-4D97-AF65-F5344CB8AC3E}">
        <p14:creationId xmlns:p14="http://schemas.microsoft.com/office/powerpoint/2010/main" val="2875388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6280524-91E5-7631-EEFD-F53B7B1DF7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057" y="457200"/>
            <a:ext cx="8993423" cy="54229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D7047DB-A278-336C-86FD-5BDB66D972CC}"/>
              </a:ext>
            </a:extLst>
          </p:cNvPr>
          <p:cNvSpPr txBox="1"/>
          <p:nvPr/>
        </p:nvSpPr>
        <p:spPr>
          <a:xfrm>
            <a:off x="850900" y="5232400"/>
            <a:ext cx="3695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Dew point pressure</a:t>
            </a:r>
          </a:p>
        </p:txBody>
      </p:sp>
    </p:spTree>
    <p:extLst>
      <p:ext uri="{BB962C8B-B14F-4D97-AF65-F5344CB8AC3E}">
        <p14:creationId xmlns:p14="http://schemas.microsoft.com/office/powerpoint/2010/main" val="1402512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F3FB65C-058A-AD22-3782-5AA8287D1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52639"/>
            <a:ext cx="9152018" cy="6816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975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55</Words>
  <Application>Microsoft Office PowerPoint</Application>
  <PresentationFormat>Widescreen</PresentationFormat>
  <Paragraphs>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Aptos</vt:lpstr>
      <vt:lpstr>Aptos Display</vt:lpstr>
      <vt:lpstr>Arial</vt:lpstr>
      <vt:lpstr>Calibri</vt:lpstr>
      <vt:lpstr>Calibri Light</vt:lpstr>
      <vt:lpstr>office theme</vt:lpstr>
      <vt:lpstr>Office Theme</vt:lpstr>
      <vt:lpstr>Print slides 2-4 on paper for group phenomena investigation   Slides 5-8 are for enrichment  Slides 9-10 are for the overlay showing the temperature relation to H/L pressure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Michelle Hudson</cp:lastModifiedBy>
  <cp:revision>23</cp:revision>
  <dcterms:created xsi:type="dcterms:W3CDTF">2025-01-24T16:44:04Z</dcterms:created>
  <dcterms:modified xsi:type="dcterms:W3CDTF">2025-05-14T22:00:32Z</dcterms:modified>
</cp:coreProperties>
</file>