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6" r:id="rId3"/>
    <p:sldId id="263" r:id="rId4"/>
    <p:sldId id="257" r:id="rId5"/>
    <p:sldId id="264" r:id="rId6"/>
    <p:sldId id="271" r:id="rId7"/>
    <p:sldId id="269" r:id="rId8"/>
    <p:sldId id="268" r:id="rId9"/>
    <p:sldId id="265" r:id="rId10"/>
    <p:sldId id="260" r:id="rId11"/>
    <p:sldId id="270" r:id="rId12"/>
    <p:sldId id="266" r:id="rId13"/>
    <p:sldId id="267" r:id="rId14"/>
    <p:sldId id="27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76D069-4259-4EC4-99A0-E8A575FA1AE7}" v="2" dt="2025-05-14T21:52:27.6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 Hermansen" userId="wLdDnnjn8NCQlbBMO8GPqYu7glHpLF67H847apgw6kc=" providerId="None" clId="Web-{87ED37E3-3859-4F71-8F96-9307CECC912F}"/>
    <pc:docChg chg="modSld">
      <pc:chgData name="Jan Hermansen" userId="wLdDnnjn8NCQlbBMO8GPqYu7glHpLF67H847apgw6kc=" providerId="None" clId="Web-{87ED37E3-3859-4F71-8F96-9307CECC912F}" dt="2025-01-24T20:59:34.742" v="221" actId="20577"/>
      <pc:docMkLst>
        <pc:docMk/>
      </pc:docMkLst>
      <pc:sldChg chg="modSp">
        <pc:chgData name="Jan Hermansen" userId="wLdDnnjn8NCQlbBMO8GPqYu7glHpLF67H847apgw6kc=" providerId="None" clId="Web-{87ED37E3-3859-4F71-8F96-9307CECC912F}" dt="2025-01-24T20:59:34.742" v="221" actId="20577"/>
        <pc:sldMkLst>
          <pc:docMk/>
          <pc:sldMk cId="1427822572" sldId="263"/>
        </pc:sldMkLst>
      </pc:sldChg>
      <pc:sldChg chg="delSp modSp">
        <pc:chgData name="Jan Hermansen" userId="wLdDnnjn8NCQlbBMO8GPqYu7glHpLF67H847apgw6kc=" providerId="None" clId="Web-{87ED37E3-3859-4F71-8F96-9307CECC912F}" dt="2025-01-24T20:26:07.978" v="206" actId="1076"/>
        <pc:sldMkLst>
          <pc:docMk/>
          <pc:sldMk cId="4133819202" sldId="266"/>
        </pc:sldMkLst>
      </pc:sldChg>
    </pc:docChg>
  </pc:docChgLst>
  <pc:docChgLst>
    <pc:chgData name="Kaylei Jones" userId="sSibOElbNqotMPRURDxYEcR+ggBh370pQ7UpkZm2j+4=" providerId="None" clId="Web-{26C92D81-04BB-4E63-BAAA-08AA241C07A0}"/>
    <pc:docChg chg="modSld">
      <pc:chgData name="Kaylei Jones" userId="sSibOElbNqotMPRURDxYEcR+ggBh370pQ7UpkZm2j+4=" providerId="None" clId="Web-{26C92D81-04BB-4E63-BAAA-08AA241C07A0}" dt="2025-02-03T23:47:45.773" v="1" actId="1076"/>
      <pc:docMkLst>
        <pc:docMk/>
      </pc:docMkLst>
      <pc:sldChg chg="modSp">
        <pc:chgData name="Kaylei Jones" userId="sSibOElbNqotMPRURDxYEcR+ggBh370pQ7UpkZm2j+4=" providerId="None" clId="Web-{26C92D81-04BB-4E63-BAAA-08AA241C07A0}" dt="2025-02-03T23:47:45.773" v="1" actId="1076"/>
        <pc:sldMkLst>
          <pc:docMk/>
          <pc:sldMk cId="4133819202" sldId="266"/>
        </pc:sldMkLst>
      </pc:sldChg>
    </pc:docChg>
  </pc:docChgLst>
  <pc:docChgLst>
    <pc:chgData name="Jan Hermansen" userId="wLdDnnjn8NCQlbBMO8GPqYu7glHpLF67H847apgw6kc=" providerId="None" clId="Web-{8AED0883-4613-4BF7-8065-3FA3A0125855}"/>
    <pc:docChg chg="addSld delSld modSld">
      <pc:chgData name="Jan Hermansen" userId="wLdDnnjn8NCQlbBMO8GPqYu7glHpLF67H847apgw6kc=" providerId="None" clId="Web-{8AED0883-4613-4BF7-8065-3FA3A0125855}" dt="2025-02-03T23:50:51.383" v="259" actId="20577"/>
      <pc:docMkLst>
        <pc:docMk/>
      </pc:docMkLst>
      <pc:sldChg chg="addSp modSp">
        <pc:chgData name="Jan Hermansen" userId="wLdDnnjn8NCQlbBMO8GPqYu7glHpLF67H847apgw6kc=" providerId="None" clId="Web-{8AED0883-4613-4BF7-8065-3FA3A0125855}" dt="2025-02-03T23:48:59.711" v="151" actId="14100"/>
        <pc:sldMkLst>
          <pc:docMk/>
          <pc:sldMk cId="3490526295" sldId="264"/>
        </pc:sldMkLst>
      </pc:sldChg>
      <pc:sldChg chg="addSp modSp">
        <pc:chgData name="Jan Hermansen" userId="wLdDnnjn8NCQlbBMO8GPqYu7glHpLF67H847apgw6kc=" providerId="None" clId="Web-{8AED0883-4613-4BF7-8065-3FA3A0125855}" dt="2025-02-03T23:50:51.383" v="259" actId="20577"/>
        <pc:sldMkLst>
          <pc:docMk/>
          <pc:sldMk cId="1339088241" sldId="265"/>
        </pc:sldMkLst>
      </pc:sldChg>
      <pc:sldChg chg="modSp">
        <pc:chgData name="Jan Hermansen" userId="wLdDnnjn8NCQlbBMO8GPqYu7glHpLF67H847apgw6kc=" providerId="None" clId="Web-{8AED0883-4613-4BF7-8065-3FA3A0125855}" dt="2025-02-03T23:45:35.851" v="71" actId="20577"/>
        <pc:sldMkLst>
          <pc:docMk/>
          <pc:sldMk cId="4133819202" sldId="266"/>
        </pc:sldMkLst>
      </pc:sldChg>
      <pc:sldChg chg="modSp">
        <pc:chgData name="Jan Hermansen" userId="wLdDnnjn8NCQlbBMO8GPqYu7glHpLF67H847apgw6kc=" providerId="None" clId="Web-{8AED0883-4613-4BF7-8065-3FA3A0125855}" dt="2025-02-03T23:45:12.522" v="61" actId="20577"/>
        <pc:sldMkLst>
          <pc:docMk/>
          <pc:sldMk cId="3788257631" sldId="270"/>
        </pc:sldMkLst>
      </pc:sldChg>
      <pc:sldChg chg="addSp delSp modSp add replId">
        <pc:chgData name="Jan Hermansen" userId="wLdDnnjn8NCQlbBMO8GPqYu7glHpLF67H847apgw6kc=" providerId="None" clId="Web-{8AED0883-4613-4BF7-8065-3FA3A0125855}" dt="2025-02-03T23:44:25.553" v="42" actId="20577"/>
        <pc:sldMkLst>
          <pc:docMk/>
          <pc:sldMk cId="189321224" sldId="271"/>
        </pc:sldMkLst>
      </pc:sldChg>
      <pc:sldChg chg="modSp add del">
        <pc:chgData name="Jan Hermansen" userId="wLdDnnjn8NCQlbBMO8GPqYu7glHpLF67H847apgw6kc=" providerId="None" clId="Web-{8AED0883-4613-4BF7-8065-3FA3A0125855}" dt="2025-02-03T23:42:57.006" v="24"/>
        <pc:sldMkLst>
          <pc:docMk/>
          <pc:sldMk cId="2130432946" sldId="272"/>
        </pc:sldMkLst>
      </pc:sldChg>
    </pc:docChg>
  </pc:docChgLst>
  <pc:docChgLst>
    <pc:chgData name="Jan Hermansen" userId="wLdDnnjn8NCQlbBMO8GPqYu7glHpLF67H847apgw6kc=" providerId="None" clId="Web-{851C4006-B395-46FB-9C9B-ED4DCA0D367D}"/>
    <pc:docChg chg="modSld">
      <pc:chgData name="Jan Hermansen" userId="wLdDnnjn8NCQlbBMO8GPqYu7glHpLF67H847apgw6kc=" providerId="None" clId="Web-{851C4006-B395-46FB-9C9B-ED4DCA0D367D}" dt="2025-01-25T18:28:16.340" v="177" actId="20577"/>
      <pc:docMkLst>
        <pc:docMk/>
      </pc:docMkLst>
      <pc:sldChg chg="addSp delSp modSp modNotes">
        <pc:chgData name="Jan Hermansen" userId="wLdDnnjn8NCQlbBMO8GPqYu7glHpLF67H847apgw6kc=" providerId="None" clId="Web-{851C4006-B395-46FB-9C9B-ED4DCA0D367D}" dt="2025-01-25T18:28:16.340" v="177" actId="20577"/>
        <pc:sldMkLst>
          <pc:docMk/>
          <pc:sldMk cId="854137515" sldId="259"/>
        </pc:sldMkLst>
      </pc:sldChg>
      <pc:sldChg chg="addSp delSp modSp modNotes">
        <pc:chgData name="Jan Hermansen" userId="wLdDnnjn8NCQlbBMO8GPqYu7glHpLF67H847apgw6kc=" providerId="None" clId="Web-{851C4006-B395-46FB-9C9B-ED4DCA0D367D}" dt="2025-01-25T18:10:03.794" v="129"/>
        <pc:sldMkLst>
          <pc:docMk/>
          <pc:sldMk cId="3490526295" sldId="264"/>
        </pc:sldMkLst>
      </pc:sldChg>
    </pc:docChg>
  </pc:docChgLst>
  <pc:docChgLst>
    <pc:chgData name="Kaylei Jones" userId="sSibOElbNqotMPRURDxYEcR+ggBh370pQ7UpkZm2j+4=" providerId="None" clId="Web-{52D3D80D-354D-484E-85CB-4C109E43C053}"/>
    <pc:docChg chg="addSld delSld modSld sldOrd">
      <pc:chgData name="Kaylei Jones" userId="sSibOElbNqotMPRURDxYEcR+ggBh370pQ7UpkZm2j+4=" providerId="None" clId="Web-{52D3D80D-354D-484E-85CB-4C109E43C053}" dt="2025-01-24T22:37:56.900" v="243" actId="1076"/>
      <pc:docMkLst>
        <pc:docMk/>
      </pc:docMkLst>
      <pc:sldChg chg="addSp modSp">
        <pc:chgData name="Kaylei Jones" userId="sSibOElbNqotMPRURDxYEcR+ggBh370pQ7UpkZm2j+4=" providerId="None" clId="Web-{52D3D80D-354D-484E-85CB-4C109E43C053}" dt="2025-01-24T20:42:27.205" v="126" actId="20577"/>
        <pc:sldMkLst>
          <pc:docMk/>
          <pc:sldMk cId="109857222" sldId="256"/>
        </pc:sldMkLst>
      </pc:sldChg>
      <pc:sldChg chg="addSp delSp modSp add mod replId setBg">
        <pc:chgData name="Kaylei Jones" userId="sSibOElbNqotMPRURDxYEcR+ggBh370pQ7UpkZm2j+4=" providerId="None" clId="Web-{52D3D80D-354D-484E-85CB-4C109E43C053}" dt="2025-01-24T21:23:03.076" v="218" actId="1076"/>
        <pc:sldMkLst>
          <pc:docMk/>
          <pc:sldMk cId="3607486235" sldId="257"/>
        </pc:sldMkLst>
      </pc:sldChg>
      <pc:sldChg chg="add del replId">
        <pc:chgData name="Kaylei Jones" userId="sSibOElbNqotMPRURDxYEcR+ggBh370pQ7UpkZm2j+4=" providerId="None" clId="Web-{52D3D80D-354D-484E-85CB-4C109E43C053}" dt="2025-01-24T17:47:56.896" v="6"/>
        <pc:sldMkLst>
          <pc:docMk/>
          <pc:sldMk cId="2256272829" sldId="258"/>
        </pc:sldMkLst>
      </pc:sldChg>
      <pc:sldChg chg="addSp delSp modSp add mod replId setBg">
        <pc:chgData name="Kaylei Jones" userId="sSibOElbNqotMPRURDxYEcR+ggBh370pQ7UpkZm2j+4=" providerId="None" clId="Web-{52D3D80D-354D-484E-85CB-4C109E43C053}" dt="2025-01-24T22:23:17.186" v="228" actId="14100"/>
        <pc:sldMkLst>
          <pc:docMk/>
          <pc:sldMk cId="854137515" sldId="259"/>
        </pc:sldMkLst>
      </pc:sldChg>
      <pc:sldChg chg="addSp delSp modSp add replId">
        <pc:chgData name="Kaylei Jones" userId="sSibOElbNqotMPRURDxYEcR+ggBh370pQ7UpkZm2j+4=" providerId="None" clId="Web-{52D3D80D-354D-484E-85CB-4C109E43C053}" dt="2025-01-24T21:56:31.771" v="224"/>
        <pc:sldMkLst>
          <pc:docMk/>
          <pc:sldMk cId="1554176757" sldId="260"/>
        </pc:sldMkLst>
      </pc:sldChg>
      <pc:sldChg chg="add del replId">
        <pc:chgData name="Kaylei Jones" userId="sSibOElbNqotMPRURDxYEcR+ggBh370pQ7UpkZm2j+4=" providerId="None" clId="Web-{52D3D80D-354D-484E-85CB-4C109E43C053}" dt="2025-01-24T21:40:54.576" v="219"/>
        <pc:sldMkLst>
          <pc:docMk/>
          <pc:sldMk cId="114876245" sldId="261"/>
        </pc:sldMkLst>
      </pc:sldChg>
      <pc:sldChg chg="delSp modSp add mod replId setBg">
        <pc:chgData name="Kaylei Jones" userId="sSibOElbNqotMPRURDxYEcR+ggBh370pQ7UpkZm2j+4=" providerId="None" clId="Web-{52D3D80D-354D-484E-85CB-4C109E43C053}" dt="2025-01-24T22:23:59.592" v="231" actId="14100"/>
        <pc:sldMkLst>
          <pc:docMk/>
          <pc:sldMk cId="1180801050" sldId="262"/>
        </pc:sldMkLst>
      </pc:sldChg>
      <pc:sldChg chg="delSp modSp add mod ord replId setBg">
        <pc:chgData name="Kaylei Jones" userId="sSibOElbNqotMPRURDxYEcR+ggBh370pQ7UpkZm2j+4=" providerId="None" clId="Web-{52D3D80D-354D-484E-85CB-4C109E43C053}" dt="2025-01-24T21:07:04.954" v="185" actId="20577"/>
        <pc:sldMkLst>
          <pc:docMk/>
          <pc:sldMk cId="1427822572" sldId="263"/>
        </pc:sldMkLst>
      </pc:sldChg>
      <pc:sldChg chg="addSp delSp modSp add mod ord replId setBg">
        <pc:chgData name="Kaylei Jones" userId="sSibOElbNqotMPRURDxYEcR+ggBh370pQ7UpkZm2j+4=" providerId="None" clId="Web-{52D3D80D-354D-484E-85CB-4C109E43C053}" dt="2025-01-24T21:21:21.717" v="211"/>
        <pc:sldMkLst>
          <pc:docMk/>
          <pc:sldMk cId="3490526295" sldId="264"/>
        </pc:sldMkLst>
      </pc:sldChg>
      <pc:sldChg chg="addSp delSp add ord replId">
        <pc:chgData name="Kaylei Jones" userId="sSibOElbNqotMPRURDxYEcR+ggBh370pQ7UpkZm2j+4=" providerId="None" clId="Web-{52D3D80D-354D-484E-85CB-4C109E43C053}" dt="2025-01-24T22:21:23.749" v="225"/>
        <pc:sldMkLst>
          <pc:docMk/>
          <pc:sldMk cId="1339088241" sldId="265"/>
        </pc:sldMkLst>
      </pc:sldChg>
      <pc:sldChg chg="modSp add mod replId setBg">
        <pc:chgData name="Kaylei Jones" userId="sSibOElbNqotMPRURDxYEcR+ggBh370pQ7UpkZm2j+4=" providerId="None" clId="Web-{52D3D80D-354D-484E-85CB-4C109E43C053}" dt="2025-01-24T22:26:59.294" v="232"/>
        <pc:sldMkLst>
          <pc:docMk/>
          <pc:sldMk cId="4133819202" sldId="266"/>
        </pc:sldMkLst>
      </pc:sldChg>
      <pc:sldChg chg="addSp delSp modSp new mod setBg">
        <pc:chgData name="Kaylei Jones" userId="sSibOElbNqotMPRURDxYEcR+ggBh370pQ7UpkZm2j+4=" providerId="None" clId="Web-{52D3D80D-354D-484E-85CB-4C109E43C053}" dt="2025-01-24T22:37:56.900" v="243" actId="1076"/>
        <pc:sldMkLst>
          <pc:docMk/>
          <pc:sldMk cId="511263418" sldId="267"/>
        </pc:sldMkLst>
      </pc:sldChg>
    </pc:docChg>
  </pc:docChgLst>
  <pc:docChgLst>
    <pc:chgData name="Jan Hermansen" userId="wLdDnnjn8NCQlbBMO8GPqYu7glHpLF67H847apgw6kc=" providerId="None" clId="Web-{8A29104C-18B0-48FD-A835-5DCB6D606C54}"/>
    <pc:docChg chg="modSld">
      <pc:chgData name="Jan Hermansen" userId="wLdDnnjn8NCQlbBMO8GPqYu7glHpLF67H847apgw6kc=" providerId="None" clId="Web-{8A29104C-18B0-48FD-A835-5DCB6D606C54}" dt="2025-01-15T22:44:14.945" v="3"/>
      <pc:docMkLst>
        <pc:docMk/>
      </pc:docMkLst>
      <pc:sldChg chg="addSp delSp modSp">
        <pc:chgData name="Jan Hermansen" userId="wLdDnnjn8NCQlbBMO8GPqYu7glHpLF67H847apgw6kc=" providerId="None" clId="Web-{8A29104C-18B0-48FD-A835-5DCB6D606C54}" dt="2025-01-15T22:44:14.945" v="3"/>
        <pc:sldMkLst>
          <pc:docMk/>
          <pc:sldMk cId="109857222" sldId="256"/>
        </pc:sldMkLst>
      </pc:sldChg>
    </pc:docChg>
  </pc:docChgLst>
  <pc:docChgLst>
    <pc:chgData name="Westen Miller" userId="6g8QVKw8c8odNlVsNkqLHRpO3amLi1gJagTLQ4FIkAM=" providerId="None" clId="Web-{5E902782-22E6-4FEE-9B0E-CD42429F2C7D}"/>
    <pc:docChg chg="addSld delSld modSld sldOrd">
      <pc:chgData name="Westen Miller" userId="6g8QVKw8c8odNlVsNkqLHRpO3amLi1gJagTLQ4FIkAM=" providerId="None" clId="Web-{5E902782-22E6-4FEE-9B0E-CD42429F2C7D}" dt="2025-01-25T21:11:27.280" v="124" actId="20577"/>
      <pc:docMkLst>
        <pc:docMk/>
      </pc:docMkLst>
      <pc:sldChg chg="del">
        <pc:chgData name="Westen Miller" userId="6g8QVKw8c8odNlVsNkqLHRpO3amLi1gJagTLQ4FIkAM=" providerId="None" clId="Web-{5E902782-22E6-4FEE-9B0E-CD42429F2C7D}" dt="2025-01-25T20:04:28.516" v="64"/>
        <pc:sldMkLst>
          <pc:docMk/>
          <pc:sldMk cId="854137515" sldId="259"/>
        </pc:sldMkLst>
      </pc:sldChg>
      <pc:sldChg chg="addSp delSp modSp">
        <pc:chgData name="Westen Miller" userId="6g8QVKw8c8odNlVsNkqLHRpO3amLi1gJagTLQ4FIkAM=" providerId="None" clId="Web-{5E902782-22E6-4FEE-9B0E-CD42429F2C7D}" dt="2025-01-25T20:32:17.872" v="72" actId="1076"/>
        <pc:sldMkLst>
          <pc:docMk/>
          <pc:sldMk cId="1554176757" sldId="260"/>
        </pc:sldMkLst>
      </pc:sldChg>
      <pc:sldChg chg="addSp delSp modSp">
        <pc:chgData name="Westen Miller" userId="6g8QVKw8c8odNlVsNkqLHRpO3amLi1gJagTLQ4FIkAM=" providerId="None" clId="Web-{5E902782-22E6-4FEE-9B0E-CD42429F2C7D}" dt="2025-01-25T19:10:12.841" v="57" actId="14100"/>
        <pc:sldMkLst>
          <pc:docMk/>
          <pc:sldMk cId="3490526295" sldId="264"/>
        </pc:sldMkLst>
      </pc:sldChg>
      <pc:sldChg chg="modSp">
        <pc:chgData name="Westen Miller" userId="6g8QVKw8c8odNlVsNkqLHRpO3amLi1gJagTLQ4FIkAM=" providerId="None" clId="Web-{5E902782-22E6-4FEE-9B0E-CD42429F2C7D}" dt="2025-01-25T19:34:49.618" v="63" actId="20577"/>
        <pc:sldMkLst>
          <pc:docMk/>
          <pc:sldMk cId="4133819202" sldId="266"/>
        </pc:sldMkLst>
      </pc:sldChg>
      <pc:sldChg chg="addSp delSp modSp new">
        <pc:chgData name="Westen Miller" userId="6g8QVKw8c8odNlVsNkqLHRpO3amLi1gJagTLQ4FIkAM=" providerId="None" clId="Web-{5E902782-22E6-4FEE-9B0E-CD42429F2C7D}" dt="2025-01-25T21:11:27.280" v="124" actId="20577"/>
        <pc:sldMkLst>
          <pc:docMk/>
          <pc:sldMk cId="3244217351" sldId="268"/>
        </pc:sldMkLst>
      </pc:sldChg>
      <pc:sldChg chg="addSp delSp modSp new mod ord setBg">
        <pc:chgData name="Westen Miller" userId="6g8QVKw8c8odNlVsNkqLHRpO3amLi1gJagTLQ4FIkAM=" providerId="None" clId="Web-{5E902782-22E6-4FEE-9B0E-CD42429F2C7D}" dt="2025-01-25T21:08:53.842" v="118" actId="20577"/>
        <pc:sldMkLst>
          <pc:docMk/>
          <pc:sldMk cId="823488977" sldId="269"/>
        </pc:sldMkLst>
      </pc:sldChg>
    </pc:docChg>
  </pc:docChgLst>
  <pc:docChgLst>
    <pc:chgData name="Kaylei Jones" userId="sSibOElbNqotMPRURDxYEcR+ggBh370pQ7UpkZm2j+4=" providerId="None" clId="Web-{45108782-05D8-4552-86E9-7DB5E04C3C37}"/>
    <pc:docChg chg="modSld">
      <pc:chgData name="Kaylei Jones" userId="sSibOElbNqotMPRURDxYEcR+ggBh370pQ7UpkZm2j+4=" providerId="None" clId="Web-{45108782-05D8-4552-86E9-7DB5E04C3C37}" dt="2025-02-06T21:24:02.087" v="1" actId="20577"/>
      <pc:docMkLst>
        <pc:docMk/>
      </pc:docMkLst>
      <pc:sldChg chg="modSp">
        <pc:chgData name="Kaylei Jones" userId="sSibOElbNqotMPRURDxYEcR+ggBh370pQ7UpkZm2j+4=" providerId="None" clId="Web-{45108782-05D8-4552-86E9-7DB5E04C3C37}" dt="2025-02-06T21:24:02.087" v="1" actId="20577"/>
        <pc:sldMkLst>
          <pc:docMk/>
          <pc:sldMk cId="1427822572" sldId="263"/>
        </pc:sldMkLst>
      </pc:sldChg>
    </pc:docChg>
  </pc:docChgLst>
  <pc:docChgLst>
    <pc:chgData name="Jan Hermansen" userId="wLdDnnjn8NCQlbBMO8GPqYu7glHpLF67H847apgw6kc=" providerId="None" clId="Web-{D94BE1EB-DDE4-4D76-BDEE-0EA480B97C68}"/>
    <pc:docChg chg="modSld">
      <pc:chgData name="Jan Hermansen" userId="wLdDnnjn8NCQlbBMO8GPqYu7glHpLF67H847apgw6kc=" providerId="None" clId="Web-{D94BE1EB-DDE4-4D76-BDEE-0EA480B97C68}" dt="2025-01-25T19:04:35.662" v="362"/>
      <pc:docMkLst>
        <pc:docMk/>
      </pc:docMkLst>
      <pc:sldChg chg="modNotes">
        <pc:chgData name="Jan Hermansen" userId="wLdDnnjn8NCQlbBMO8GPqYu7glHpLF67H847apgw6kc=" providerId="None" clId="Web-{D94BE1EB-DDE4-4D76-BDEE-0EA480B97C68}" dt="2025-01-25T19:04:35.662" v="362"/>
        <pc:sldMkLst>
          <pc:docMk/>
          <pc:sldMk cId="1339088241" sldId="265"/>
        </pc:sldMkLst>
      </pc:sldChg>
      <pc:sldChg chg="addSp modSp">
        <pc:chgData name="Jan Hermansen" userId="wLdDnnjn8NCQlbBMO8GPqYu7glHpLF67H847apgw6kc=" providerId="None" clId="Web-{D94BE1EB-DDE4-4D76-BDEE-0EA480B97C68}" dt="2025-01-25T18:55:59.403" v="270" actId="20577"/>
        <pc:sldMkLst>
          <pc:docMk/>
          <pc:sldMk cId="3244217351" sldId="268"/>
        </pc:sldMkLst>
      </pc:sldChg>
    </pc:docChg>
  </pc:docChgLst>
  <pc:docChgLst>
    <pc:chgData name="Jan Hermansen" userId="wLdDnnjn8NCQlbBMO8GPqYu7glHpLF67H847apgw6kc=" providerId="None" clId="Web-{B3E99683-A91F-45E6-B98E-159698BD9CBB}"/>
    <pc:docChg chg="addSld delSld modSld sldOrd">
      <pc:chgData name="Jan Hermansen" userId="wLdDnnjn8NCQlbBMO8GPqYu7glHpLF67H847apgw6kc=" providerId="None" clId="Web-{B3E99683-A91F-45E6-B98E-159698BD9CBB}" dt="2025-01-25T21:09:00.986" v="277" actId="20577"/>
      <pc:docMkLst>
        <pc:docMk/>
      </pc:docMkLst>
      <pc:sldChg chg="mod modShow">
        <pc:chgData name="Jan Hermansen" userId="wLdDnnjn8NCQlbBMO8GPqYu7glHpLF67H847apgw6kc=" providerId="None" clId="Web-{B3E99683-A91F-45E6-B98E-159698BD9CBB}" dt="2025-01-25T20:59:05.028" v="3"/>
        <pc:sldMkLst>
          <pc:docMk/>
          <pc:sldMk cId="1554176757" sldId="260"/>
        </pc:sldMkLst>
      </pc:sldChg>
      <pc:sldChg chg="del">
        <pc:chgData name="Jan Hermansen" userId="wLdDnnjn8NCQlbBMO8GPqYu7glHpLF67H847apgw6kc=" providerId="None" clId="Web-{B3E99683-A91F-45E6-B98E-159698BD9CBB}" dt="2025-01-25T20:58:13.245" v="0"/>
        <pc:sldMkLst>
          <pc:docMk/>
          <pc:sldMk cId="1180801050" sldId="262"/>
        </pc:sldMkLst>
      </pc:sldChg>
      <pc:sldChg chg="modSp">
        <pc:chgData name="Jan Hermansen" userId="wLdDnnjn8NCQlbBMO8GPqYu7glHpLF67H847apgw6kc=" providerId="None" clId="Web-{B3E99683-A91F-45E6-B98E-159698BD9CBB}" dt="2025-01-25T21:07:18.357" v="182" actId="20577"/>
        <pc:sldMkLst>
          <pc:docMk/>
          <pc:sldMk cId="1427822572" sldId="263"/>
        </pc:sldMkLst>
      </pc:sldChg>
      <pc:sldChg chg="modSp ord">
        <pc:chgData name="Jan Hermansen" userId="wLdDnnjn8NCQlbBMO8GPqYu7glHpLF67H847apgw6kc=" providerId="None" clId="Web-{B3E99683-A91F-45E6-B98E-159698BD9CBB}" dt="2025-01-25T21:00:08.593" v="40" actId="20577"/>
        <pc:sldMkLst>
          <pc:docMk/>
          <pc:sldMk cId="4133819202" sldId="266"/>
        </pc:sldMkLst>
      </pc:sldChg>
      <pc:sldChg chg="modSp">
        <pc:chgData name="Jan Hermansen" userId="wLdDnnjn8NCQlbBMO8GPqYu7glHpLF67H847apgw6kc=" providerId="None" clId="Web-{B3E99683-A91F-45E6-B98E-159698BD9CBB}" dt="2025-01-25T21:09:00.986" v="277" actId="20577"/>
        <pc:sldMkLst>
          <pc:docMk/>
          <pc:sldMk cId="3244217351" sldId="268"/>
        </pc:sldMkLst>
      </pc:sldChg>
      <pc:sldChg chg="modSp add ord replId">
        <pc:chgData name="Jan Hermansen" userId="wLdDnnjn8NCQlbBMO8GPqYu7glHpLF67H847apgw6kc=" providerId="None" clId="Web-{B3E99683-A91F-45E6-B98E-159698BD9CBB}" dt="2025-01-25T21:05:45.120" v="178" actId="20577"/>
        <pc:sldMkLst>
          <pc:docMk/>
          <pc:sldMk cId="3788257631" sldId="270"/>
        </pc:sldMkLst>
      </pc:sldChg>
    </pc:docChg>
  </pc:docChgLst>
  <pc:docChgLst>
    <pc:chgData name="Kaylei Jones" userId="sSibOElbNqotMPRURDxYEcR+ggBh370pQ7UpkZm2j+4=" providerId="None" clId="Web-{98CDAF93-57D1-483B-9AE9-D0E55BDAD74F}"/>
    <pc:docChg chg="modSld">
      <pc:chgData name="Kaylei Jones" userId="sSibOElbNqotMPRURDxYEcR+ggBh370pQ7UpkZm2j+4=" providerId="None" clId="Web-{98CDAF93-57D1-483B-9AE9-D0E55BDAD74F}" dt="2025-01-28T15:28:27.930" v="3" actId="1076"/>
      <pc:docMkLst>
        <pc:docMk/>
      </pc:docMkLst>
      <pc:sldChg chg="modSp">
        <pc:chgData name="Kaylei Jones" userId="sSibOElbNqotMPRURDxYEcR+ggBh370pQ7UpkZm2j+4=" providerId="None" clId="Web-{98CDAF93-57D1-483B-9AE9-D0E55BDAD74F}" dt="2025-01-28T15:28:27.930" v="3" actId="1076"/>
        <pc:sldMkLst>
          <pc:docMk/>
          <pc:sldMk cId="1427822572" sldId="263"/>
        </pc:sldMkLst>
      </pc:sldChg>
    </pc:docChg>
  </pc:docChgLst>
  <pc:docChgLst>
    <pc:chgData name="Westen Miller" userId="6g8QVKw8c8odNlVsNkqLHRpO3amLi1gJagTLQ4FIkAM=" providerId="None" clId="Web-{5FB06742-2709-490D-9EB5-9F522BF65D94}"/>
    <pc:docChg chg="modSld sldOrd">
      <pc:chgData name="Westen Miller" userId="6g8QVKw8c8odNlVsNkqLHRpO3amLi1gJagTLQ4FIkAM=" providerId="None" clId="Web-{5FB06742-2709-490D-9EB5-9F522BF65D94}" dt="2025-01-24T22:26:56.017" v="29" actId="688"/>
      <pc:docMkLst>
        <pc:docMk/>
      </pc:docMkLst>
      <pc:sldChg chg="modSp ord">
        <pc:chgData name="Westen Miller" userId="6g8QVKw8c8odNlVsNkqLHRpO3amLi1gJagTLQ4FIkAM=" providerId="None" clId="Web-{5FB06742-2709-490D-9EB5-9F522BF65D94}" dt="2025-01-24T22:26:56.017" v="29" actId="688"/>
        <pc:sldMkLst>
          <pc:docMk/>
          <pc:sldMk cId="1554176757" sldId="260"/>
        </pc:sldMkLst>
      </pc:sldChg>
      <pc:sldChg chg="addSp delSp modSp mod ord setBg">
        <pc:chgData name="Westen Miller" userId="6g8QVKw8c8odNlVsNkqLHRpO3amLi1gJagTLQ4FIkAM=" providerId="None" clId="Web-{5FB06742-2709-490D-9EB5-9F522BF65D94}" dt="2025-01-24T22:04:12.889" v="23" actId="1076"/>
        <pc:sldMkLst>
          <pc:docMk/>
          <pc:sldMk cId="1339088241" sldId="265"/>
        </pc:sldMkLst>
      </pc:sldChg>
    </pc:docChg>
  </pc:docChgLst>
  <pc:docChgLst>
    <pc:chgData name="Westen Miller" userId="6g8QVKw8c8odNlVsNkqLHRpO3amLi1gJagTLQ4FIkAM=" providerId="None" clId="Web-{327DE223-F2A5-4EDC-8803-B4A2ECE52475}"/>
    <pc:docChg chg="modSld">
      <pc:chgData name="Westen Miller" userId="6g8QVKw8c8odNlVsNkqLHRpO3amLi1gJagTLQ4FIkAM=" providerId="None" clId="Web-{327DE223-F2A5-4EDC-8803-B4A2ECE52475}" dt="2025-01-24T20:34:39.578" v="4"/>
      <pc:docMkLst>
        <pc:docMk/>
      </pc:docMkLst>
      <pc:sldChg chg="addSp modSp">
        <pc:chgData name="Westen Miller" userId="6g8QVKw8c8odNlVsNkqLHRpO3amLi1gJagTLQ4FIkAM=" providerId="None" clId="Web-{327DE223-F2A5-4EDC-8803-B4A2ECE52475}" dt="2025-01-24T20:34:39.578" v="4"/>
        <pc:sldMkLst>
          <pc:docMk/>
          <pc:sldMk cId="1180801050" sldId="262"/>
        </pc:sldMkLst>
      </pc:sldChg>
      <pc:sldChg chg="addSp delSp modSp">
        <pc:chgData name="Westen Miller" userId="6g8QVKw8c8odNlVsNkqLHRpO3amLi1gJagTLQ4FIkAM=" providerId="None" clId="Web-{327DE223-F2A5-4EDC-8803-B4A2ECE52475}" dt="2025-01-24T20:34:20.641" v="3"/>
        <pc:sldMkLst>
          <pc:docMk/>
          <pc:sldMk cId="1427822572" sldId="263"/>
        </pc:sldMkLst>
      </pc:sldChg>
    </pc:docChg>
  </pc:docChgLst>
  <pc:docChgLst>
    <pc:chgData name="Kaylei Jones" userId="sSibOElbNqotMPRURDxYEcR+ggBh370pQ7UpkZm2j+4=" providerId="None" clId="Web-{B37418A6-11B8-4224-BD64-FB7578AE258D}"/>
    <pc:docChg chg="modSld">
      <pc:chgData name="Kaylei Jones" userId="sSibOElbNqotMPRURDxYEcR+ggBh370pQ7UpkZm2j+4=" providerId="None" clId="Web-{B37418A6-11B8-4224-BD64-FB7578AE258D}" dt="2025-02-19T23:11:19.269" v="57"/>
      <pc:docMkLst>
        <pc:docMk/>
      </pc:docMkLst>
      <pc:sldChg chg="modNotes">
        <pc:chgData name="Kaylei Jones" userId="sSibOElbNqotMPRURDxYEcR+ggBh370pQ7UpkZm2j+4=" providerId="None" clId="Web-{B37418A6-11B8-4224-BD64-FB7578AE258D}" dt="2025-02-19T23:11:19.269" v="57"/>
        <pc:sldMkLst>
          <pc:docMk/>
          <pc:sldMk cId="1339088241" sldId="265"/>
        </pc:sldMkLst>
      </pc:sldChg>
    </pc:docChg>
  </pc:docChgLst>
  <pc:docChgLst>
    <pc:chgData name="Michelle Hudson" userId="20193871399_tp_box_2" providerId="OAuth2" clId="{6276D069-4259-4EC4-99A0-E8A575FA1AE7}"/>
    <pc:docChg chg="undo custSel addSld modSld addMainMaster">
      <pc:chgData name="Michelle Hudson" userId="20193871399_tp_box_2" providerId="OAuth2" clId="{6276D069-4259-4EC4-99A0-E8A575FA1AE7}" dt="2025-05-14T21:56:43.526" v="114" actId="20577"/>
      <pc:docMkLst>
        <pc:docMk/>
      </pc:docMkLst>
      <pc:sldChg chg="modSp mod">
        <pc:chgData name="Michelle Hudson" userId="20193871399_tp_box_2" providerId="OAuth2" clId="{6276D069-4259-4EC4-99A0-E8A575FA1AE7}" dt="2025-05-14T21:55:23.522" v="89" actId="1076"/>
        <pc:sldMkLst>
          <pc:docMk/>
          <pc:sldMk cId="3607486235" sldId="257"/>
        </pc:sldMkLst>
        <pc:spChg chg="mod">
          <ac:chgData name="Michelle Hudson" userId="20193871399_tp_box_2" providerId="OAuth2" clId="{6276D069-4259-4EC4-99A0-E8A575FA1AE7}" dt="2025-05-14T21:54:58.304" v="80" actId="1076"/>
          <ac:spMkLst>
            <pc:docMk/>
            <pc:sldMk cId="3607486235" sldId="257"/>
            <ac:spMk id="9" creationId="{9CE574E7-7FB4-C9EF-DAFE-C918468D30AB}"/>
          </ac:spMkLst>
        </pc:spChg>
        <pc:spChg chg="mod">
          <ac:chgData name="Michelle Hudson" userId="20193871399_tp_box_2" providerId="OAuth2" clId="{6276D069-4259-4EC4-99A0-E8A575FA1AE7}" dt="2025-05-14T21:54:45.697" v="78" actId="122"/>
          <ac:spMkLst>
            <pc:docMk/>
            <pc:sldMk cId="3607486235" sldId="257"/>
            <ac:spMk id="10" creationId="{2927DAD4-F70A-5B76-C2D2-B227A334672A}"/>
          </ac:spMkLst>
        </pc:spChg>
        <pc:spChg chg="mod">
          <ac:chgData name="Michelle Hudson" userId="20193871399_tp_box_2" providerId="OAuth2" clId="{6276D069-4259-4EC4-99A0-E8A575FA1AE7}" dt="2025-05-14T21:55:03.313" v="82" actId="1076"/>
          <ac:spMkLst>
            <pc:docMk/>
            <pc:sldMk cId="3607486235" sldId="257"/>
            <ac:spMk id="11" creationId="{CB063769-EDA0-6328-07C1-717F8A44C542}"/>
          </ac:spMkLst>
        </pc:spChg>
        <pc:spChg chg="mod">
          <ac:chgData name="Michelle Hudson" userId="20193871399_tp_box_2" providerId="OAuth2" clId="{6276D069-4259-4EC4-99A0-E8A575FA1AE7}" dt="2025-05-14T21:55:09.338" v="84" actId="1076"/>
          <ac:spMkLst>
            <pc:docMk/>
            <pc:sldMk cId="3607486235" sldId="257"/>
            <ac:spMk id="12" creationId="{59665AE6-4560-096C-AC4F-D7B9709173FE}"/>
          </ac:spMkLst>
        </pc:spChg>
        <pc:spChg chg="mod">
          <ac:chgData name="Michelle Hudson" userId="20193871399_tp_box_2" providerId="OAuth2" clId="{6276D069-4259-4EC4-99A0-E8A575FA1AE7}" dt="2025-05-14T21:55:15.060" v="86" actId="1076"/>
          <ac:spMkLst>
            <pc:docMk/>
            <pc:sldMk cId="3607486235" sldId="257"/>
            <ac:spMk id="13" creationId="{47802DE8-50A9-7310-2FC6-1699D4E38549}"/>
          </ac:spMkLst>
        </pc:spChg>
        <pc:spChg chg="mod">
          <ac:chgData name="Michelle Hudson" userId="20193871399_tp_box_2" providerId="OAuth2" clId="{6276D069-4259-4EC4-99A0-E8A575FA1AE7}" dt="2025-05-14T21:55:23.522" v="89" actId="1076"/>
          <ac:spMkLst>
            <pc:docMk/>
            <pc:sldMk cId="3607486235" sldId="257"/>
            <ac:spMk id="14" creationId="{A55B083E-7F4C-02F4-7F95-8B231D0EF11D}"/>
          </ac:spMkLst>
        </pc:spChg>
      </pc:sldChg>
      <pc:sldChg chg="modSp mod">
        <pc:chgData name="Michelle Hudson" userId="20193871399_tp_box_2" providerId="OAuth2" clId="{6276D069-4259-4EC4-99A0-E8A575FA1AE7}" dt="2025-05-14T21:54:26.028" v="76" actId="20577"/>
        <pc:sldMkLst>
          <pc:docMk/>
          <pc:sldMk cId="1427822572" sldId="263"/>
        </pc:sldMkLst>
        <pc:spChg chg="mod">
          <ac:chgData name="Michelle Hudson" userId="20193871399_tp_box_2" providerId="OAuth2" clId="{6276D069-4259-4EC4-99A0-E8A575FA1AE7}" dt="2025-05-14T21:54:26.028" v="76" actId="20577"/>
          <ac:spMkLst>
            <pc:docMk/>
            <pc:sldMk cId="1427822572" sldId="263"/>
            <ac:spMk id="2" creationId="{00000000-0000-0000-0000-000000000000}"/>
          </ac:spMkLst>
        </pc:spChg>
      </pc:sldChg>
      <pc:sldChg chg="modSp mod">
        <pc:chgData name="Michelle Hudson" userId="20193871399_tp_box_2" providerId="OAuth2" clId="{6276D069-4259-4EC4-99A0-E8A575FA1AE7}" dt="2025-05-14T21:56:07.405" v="99" actId="14100"/>
        <pc:sldMkLst>
          <pc:docMk/>
          <pc:sldMk cId="1339088241" sldId="265"/>
        </pc:sldMkLst>
        <pc:spChg chg="mod">
          <ac:chgData name="Michelle Hudson" userId="20193871399_tp_box_2" providerId="OAuth2" clId="{6276D069-4259-4EC4-99A0-E8A575FA1AE7}" dt="2025-05-14T21:56:07.405" v="99" actId="14100"/>
          <ac:spMkLst>
            <pc:docMk/>
            <pc:sldMk cId="1339088241" sldId="265"/>
            <ac:spMk id="2" creationId="{DC7FC783-0FC7-0BA5-CE21-FB9964F24836}"/>
          </ac:spMkLst>
        </pc:spChg>
      </pc:sldChg>
      <pc:sldChg chg="modSp mod">
        <pc:chgData name="Michelle Hudson" userId="20193871399_tp_box_2" providerId="OAuth2" clId="{6276D069-4259-4EC4-99A0-E8A575FA1AE7}" dt="2025-05-14T21:56:43.526" v="114" actId="20577"/>
        <pc:sldMkLst>
          <pc:docMk/>
          <pc:sldMk cId="4133819202" sldId="266"/>
        </pc:sldMkLst>
        <pc:spChg chg="mod">
          <ac:chgData name="Michelle Hudson" userId="20193871399_tp_box_2" providerId="OAuth2" clId="{6276D069-4259-4EC4-99A0-E8A575FA1AE7}" dt="2025-05-14T21:56:43.526" v="114" actId="20577"/>
          <ac:spMkLst>
            <pc:docMk/>
            <pc:sldMk cId="4133819202" sldId="266"/>
            <ac:spMk id="2" creationId="{00000000-0000-0000-0000-000000000000}"/>
          </ac:spMkLst>
        </pc:spChg>
      </pc:sldChg>
      <pc:sldChg chg="addSp modSp">
        <pc:chgData name="Michelle Hudson" userId="20193871399_tp_box_2" providerId="OAuth2" clId="{6276D069-4259-4EC4-99A0-E8A575FA1AE7}" dt="2025-05-14T21:52:25.766" v="0"/>
        <pc:sldMkLst>
          <pc:docMk/>
          <pc:sldMk cId="511263418" sldId="267"/>
        </pc:sldMkLst>
        <pc:spChg chg="mod">
          <ac:chgData name="Michelle Hudson" userId="20193871399_tp_box_2" providerId="OAuth2" clId="{6276D069-4259-4EC4-99A0-E8A575FA1AE7}" dt="2025-05-14T21:52:25.766" v="0"/>
          <ac:spMkLst>
            <pc:docMk/>
            <pc:sldMk cId="511263418" sldId="267"/>
            <ac:spMk id="3" creationId="{BBE9AE1C-87E4-9415-8D57-802CA2FC0DCD}"/>
          </ac:spMkLst>
        </pc:spChg>
        <pc:spChg chg="mod">
          <ac:chgData name="Michelle Hudson" userId="20193871399_tp_box_2" providerId="OAuth2" clId="{6276D069-4259-4EC4-99A0-E8A575FA1AE7}" dt="2025-05-14T21:52:25.766" v="0"/>
          <ac:spMkLst>
            <pc:docMk/>
            <pc:sldMk cId="511263418" sldId="267"/>
            <ac:spMk id="4" creationId="{BEAD3F15-FC69-5489-DFC0-EDF380A21F77}"/>
          </ac:spMkLst>
        </pc:spChg>
        <pc:grpChg chg="add mod">
          <ac:chgData name="Michelle Hudson" userId="20193871399_tp_box_2" providerId="OAuth2" clId="{6276D069-4259-4EC4-99A0-E8A575FA1AE7}" dt="2025-05-14T21:52:25.766" v="0"/>
          <ac:grpSpMkLst>
            <pc:docMk/>
            <pc:sldMk cId="511263418" sldId="267"/>
            <ac:grpSpMk id="2" creationId="{6F380FDB-27E9-B8F3-B2D2-292F1A705FF1}"/>
          </ac:grpSpMkLst>
        </pc:grpChg>
        <pc:picChg chg="mod">
          <ac:chgData name="Michelle Hudson" userId="20193871399_tp_box_2" providerId="OAuth2" clId="{6276D069-4259-4EC4-99A0-E8A575FA1AE7}" dt="2025-05-14T21:52:25.766" v="0"/>
          <ac:picMkLst>
            <pc:docMk/>
            <pc:sldMk cId="511263418" sldId="267"/>
            <ac:picMk id="5" creationId="{319EBC55-D2A3-66CB-09DE-6A9760FE0D1C}"/>
          </ac:picMkLst>
        </pc:picChg>
        <pc:picChg chg="mod">
          <ac:chgData name="Michelle Hudson" userId="20193871399_tp_box_2" providerId="OAuth2" clId="{6276D069-4259-4EC4-99A0-E8A575FA1AE7}" dt="2025-05-14T21:52:25.766" v="0"/>
          <ac:picMkLst>
            <pc:docMk/>
            <pc:sldMk cId="511263418" sldId="267"/>
            <ac:picMk id="6" creationId="{9A11B9A4-3418-403F-AC36-BFD17C63F0CB}"/>
          </ac:picMkLst>
        </pc:picChg>
      </pc:sldChg>
      <pc:sldChg chg="modSp mod">
        <pc:chgData name="Michelle Hudson" userId="20193871399_tp_box_2" providerId="OAuth2" clId="{6276D069-4259-4EC4-99A0-E8A575FA1AE7}" dt="2025-05-14T21:55:59.230" v="98" actId="20577"/>
        <pc:sldMkLst>
          <pc:docMk/>
          <pc:sldMk cId="3244217351" sldId="268"/>
        </pc:sldMkLst>
        <pc:spChg chg="mod">
          <ac:chgData name="Michelle Hudson" userId="20193871399_tp_box_2" providerId="OAuth2" clId="{6276D069-4259-4EC4-99A0-E8A575FA1AE7}" dt="2025-05-14T21:55:43.304" v="93" actId="20577"/>
          <ac:spMkLst>
            <pc:docMk/>
            <pc:sldMk cId="3244217351" sldId="268"/>
            <ac:spMk id="7" creationId="{07FE325F-81B0-1C37-7126-766A6F660E21}"/>
          </ac:spMkLst>
        </pc:spChg>
        <pc:spChg chg="mod">
          <ac:chgData name="Michelle Hudson" userId="20193871399_tp_box_2" providerId="OAuth2" clId="{6276D069-4259-4EC4-99A0-E8A575FA1AE7}" dt="2025-05-14T21:55:59.230" v="98" actId="20577"/>
          <ac:spMkLst>
            <pc:docMk/>
            <pc:sldMk cId="3244217351" sldId="268"/>
            <ac:spMk id="8" creationId="{6B8CB291-7A83-00EE-8237-35915EB2D025}"/>
          </ac:spMkLst>
        </pc:spChg>
      </pc:sldChg>
      <pc:sldChg chg="modSp mod">
        <pc:chgData name="Michelle Hudson" userId="20193871399_tp_box_2" providerId="OAuth2" clId="{6276D069-4259-4EC4-99A0-E8A575FA1AE7}" dt="2025-05-14T21:56:29.658" v="106" actId="14100"/>
        <pc:sldMkLst>
          <pc:docMk/>
          <pc:sldMk cId="3788257631" sldId="270"/>
        </pc:sldMkLst>
        <pc:spChg chg="mod">
          <ac:chgData name="Michelle Hudson" userId="20193871399_tp_box_2" providerId="OAuth2" clId="{6276D069-4259-4EC4-99A0-E8A575FA1AE7}" dt="2025-05-14T21:56:29.658" v="106" actId="14100"/>
          <ac:spMkLst>
            <pc:docMk/>
            <pc:sldMk cId="3788257631" sldId="270"/>
            <ac:spMk id="2" creationId="{00000000-0000-0000-0000-000000000000}"/>
          </ac:spMkLst>
        </pc:spChg>
      </pc:sldChg>
      <pc:sldChg chg="add">
        <pc:chgData name="Michelle Hudson" userId="20193871399_tp_box_2" providerId="OAuth2" clId="{6276D069-4259-4EC4-99A0-E8A575FA1AE7}" dt="2025-05-14T21:52:49.164" v="2"/>
        <pc:sldMkLst>
          <pc:docMk/>
          <pc:sldMk cId="3116038533" sldId="272"/>
        </pc:sldMkLst>
      </pc:sldChg>
      <pc:sldMasterChg chg="add addSldLayout">
        <pc:chgData name="Michelle Hudson" userId="20193871399_tp_box_2" providerId="OAuth2" clId="{6276D069-4259-4EC4-99A0-E8A575FA1AE7}" dt="2025-05-14T21:52:49.162" v="1" actId="27028"/>
        <pc:sldMasterMkLst>
          <pc:docMk/>
          <pc:sldMasterMk cId="1993748340" sldId="2147483672"/>
        </pc:sldMasterMkLst>
        <pc:sldLayoutChg chg="add">
          <pc:chgData name="Michelle Hudson" userId="20193871399_tp_box_2" providerId="OAuth2" clId="{6276D069-4259-4EC4-99A0-E8A575FA1AE7}" dt="2025-05-14T21:52:49.162" v="1" actId="27028"/>
          <pc:sldLayoutMkLst>
            <pc:docMk/>
            <pc:sldMasterMk cId="1993748340" sldId="2147483672"/>
            <pc:sldLayoutMk cId="4220708477" sldId="2147483679"/>
          </pc:sldLayoutMkLst>
        </pc:sldLayoutChg>
      </pc:sldMasterChg>
    </pc:docChg>
  </pc:docChgLst>
  <pc:docChgLst>
    <pc:chgData name="Jan Hermansen" userId="wLdDnnjn8NCQlbBMO8GPqYu7glHpLF67H847apgw6kc=" providerId="None" clId="Web-{8C1B904D-86DA-411D-B8C9-AA18C667464E}"/>
    <pc:docChg chg="modSld">
      <pc:chgData name="Jan Hermansen" userId="wLdDnnjn8NCQlbBMO8GPqYu7glHpLF67H847apgw6kc=" providerId="None" clId="Web-{8C1B904D-86DA-411D-B8C9-AA18C667464E}" dt="2025-02-24T23:27:00.643" v="1" actId="20577"/>
      <pc:docMkLst>
        <pc:docMk/>
      </pc:docMkLst>
      <pc:sldChg chg="modSp">
        <pc:chgData name="Jan Hermansen" userId="wLdDnnjn8NCQlbBMO8GPqYu7glHpLF67H847apgw6kc=" providerId="None" clId="Web-{8C1B904D-86DA-411D-B8C9-AA18C667464E}" dt="2025-02-24T23:27:00.643" v="1" actId="20577"/>
        <pc:sldMkLst>
          <pc:docMk/>
          <pc:sldMk cId="1427822572" sldId="263"/>
        </pc:sldMkLst>
        <pc:spChg chg="mod">
          <ac:chgData name="Jan Hermansen" userId="wLdDnnjn8NCQlbBMO8GPqYu7glHpLF67H847apgw6kc=" providerId="None" clId="Web-{8C1B904D-86DA-411D-B8C9-AA18C667464E}" dt="2025-02-24T23:27:00.643" v="1" actId="20577"/>
          <ac:spMkLst>
            <pc:docMk/>
            <pc:sldMk cId="1427822572" sldId="263"/>
            <ac:spMk id="2" creationId="{00000000-0000-0000-0000-000000000000}"/>
          </ac:spMkLst>
        </pc:spChg>
      </pc:sldChg>
    </pc:docChg>
  </pc:docChgLst>
  <pc:docChgLst>
    <pc:chgData name="Kaylei Jones" userId="sSibOElbNqotMPRURDxYEcR+ggBh370pQ7UpkZm2j+4=" providerId="None" clId="Web-{981AAF70-4BE2-40B8-916C-9046A7731D04}"/>
    <pc:docChg chg="modSld">
      <pc:chgData name="Kaylei Jones" userId="sSibOElbNqotMPRURDxYEcR+ggBh370pQ7UpkZm2j+4=" providerId="None" clId="Web-{981AAF70-4BE2-40B8-916C-9046A7731D04}" dt="2025-01-29T23:00:31.893" v="7"/>
      <pc:docMkLst>
        <pc:docMk/>
      </pc:docMkLst>
      <pc:sldChg chg="modNotes">
        <pc:chgData name="Kaylei Jones" userId="sSibOElbNqotMPRURDxYEcR+ggBh370pQ7UpkZm2j+4=" providerId="None" clId="Web-{981AAF70-4BE2-40B8-916C-9046A7731D04}" dt="2025-01-29T23:00:31.893" v="7"/>
        <pc:sldMkLst>
          <pc:docMk/>
          <pc:sldMk cId="3607486235" sldId="257"/>
        </pc:sldMkLst>
      </pc:sldChg>
      <pc:sldChg chg="addSp delSp modSp mod setBg">
        <pc:chgData name="Kaylei Jones" userId="sSibOElbNqotMPRURDxYEcR+ggBh370pQ7UpkZm2j+4=" providerId="None" clId="Web-{981AAF70-4BE2-40B8-916C-9046A7731D04}" dt="2025-01-29T22:54:24.046" v="3"/>
        <pc:sldMkLst>
          <pc:docMk/>
          <pc:sldMk cId="1554176757" sldId="260"/>
        </pc:sldMkLst>
      </pc:sldChg>
      <pc:sldChg chg="modNotes">
        <pc:chgData name="Kaylei Jones" userId="sSibOElbNqotMPRURDxYEcR+ggBh370pQ7UpkZm2j+4=" providerId="None" clId="Web-{981AAF70-4BE2-40B8-916C-9046A7731D04}" dt="2025-01-29T22:59:51.237" v="5"/>
        <pc:sldMkLst>
          <pc:docMk/>
          <pc:sldMk cId="1339088241" sldId="265"/>
        </pc:sldMkLst>
      </pc:sldChg>
    </pc:docChg>
  </pc:docChgLst>
  <pc:docChgLst>
    <pc:chgData name="Jan Hermansen" userId="wLdDnnjn8NCQlbBMO8GPqYu7glHpLF67H847apgw6kc=" providerId="None" clId="Web-{FF4D10D3-83A9-41B7-A7CA-23F5B6D21916}"/>
    <pc:docChg chg="modSld">
      <pc:chgData name="Jan Hermansen" userId="wLdDnnjn8NCQlbBMO8GPqYu7glHpLF67H847apgw6kc=" providerId="None" clId="Web-{FF4D10D3-83A9-41B7-A7CA-23F5B6D21916}" dt="2025-01-29T22:48:52.870" v="33" actId="14100"/>
      <pc:docMkLst>
        <pc:docMk/>
      </pc:docMkLst>
      <pc:sldChg chg="modSp">
        <pc:chgData name="Jan Hermansen" userId="wLdDnnjn8NCQlbBMO8GPqYu7glHpLF67H847apgw6kc=" providerId="None" clId="Web-{FF4D10D3-83A9-41B7-A7CA-23F5B6D21916}" dt="2025-01-29T22:48:52.870" v="33" actId="14100"/>
        <pc:sldMkLst>
          <pc:docMk/>
          <pc:sldMk cId="1554176757" sldId="260"/>
        </pc:sldMkLst>
      </pc:sldChg>
      <pc:sldChg chg="modNotes">
        <pc:chgData name="Jan Hermansen" userId="wLdDnnjn8NCQlbBMO8GPqYu7glHpLF67H847apgw6kc=" providerId="None" clId="Web-{FF4D10D3-83A9-41B7-A7CA-23F5B6D21916}" dt="2025-01-29T22:48:44.370" v="32"/>
        <pc:sldMkLst>
          <pc:docMk/>
          <pc:sldMk cId="1339088241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FA95D-9F85-4614-846C-E1A686B8CFB6}" type="datetimeFigureOut">
              <a:t>5/14/2025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013FB-B47A-458B-93AB-7AB140B5B45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516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013FB-B47A-458B-93AB-7AB140B5B457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93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Phenomena:  Have students look at their maps</a:t>
            </a:r>
            <a:r>
              <a:rPr lang="en-US" b="1">
                <a:ea typeface="Calibri"/>
                <a:cs typeface="Calibri"/>
              </a:rPr>
              <a:t> IN groups</a:t>
            </a:r>
            <a:r>
              <a:rPr lang="en-US">
                <a:ea typeface="Calibri"/>
                <a:cs typeface="Calibri"/>
              </a:rPr>
              <a:t>: and make 3 observations and 3 questions.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Students will hopefully notice the weather patterns in the key for rain, thunderstorm, mixed precipitation, snow, etc.  Main one is L/H lines.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Have students share out their observations and their questions.  (Some questions will be answered in future lessons using the same phenomena.)</a:t>
            </a: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013FB-B47A-458B-93AB-7AB140B5B457}" type="slidenum"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606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DE7AF2-0168-BB67-EB38-769FC4DD07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1FBA1B-9E45-4EF3-0475-A33FFF652B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D44CC8-4F3C-20BB-E984-045B3EAA63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Phenomena:  Have students look at their maps</a:t>
            </a:r>
            <a:r>
              <a:rPr lang="en-US" b="1">
                <a:ea typeface="Calibri"/>
                <a:cs typeface="Calibri"/>
              </a:rPr>
              <a:t> IN groups</a:t>
            </a:r>
            <a:r>
              <a:rPr lang="en-US">
                <a:ea typeface="Calibri"/>
                <a:cs typeface="Calibri"/>
              </a:rPr>
              <a:t>: and make 3 observations and 3 questions.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Students will hopefully notice the weather patterns in the key for rain, thunderstorm, mixed precipitation, snow, etc.  Main one is L/H lines.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Have students share out their observations and their questions.  (Some questions will be answered in future lessons using the same phenomena.)</a:t>
            </a: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A8E52-ECBB-6271-3B0B-8C976B257F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013FB-B47A-458B-93AB-7AB140B5B457}" type="slidenum"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046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Mark molecules; density with markers; let students observe the rotation of the food coloring; </a:t>
            </a:r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Ask students where the low and high pressure would go.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Low pressure (less dense - there isn't pressure keeping the hot water down): molecules are farther apart </a:t>
            </a:r>
          </a:p>
          <a:p>
            <a:r>
              <a:rPr lang="en-US">
                <a:ea typeface="Calibri"/>
                <a:cs typeface="Calibri"/>
              </a:rPr>
              <a:t>High Pressure (more dense - there is pressure keeping the cold water down) </a:t>
            </a:r>
            <a:r>
              <a:rPr lang="en-US"/>
              <a:t>molecules are closer together at the bottom for cold.</a:t>
            </a:r>
            <a:endParaRPr lang="en-US">
              <a:ea typeface="Calibri" panose="020F0502020204030204"/>
              <a:cs typeface="Calibri" panose="020F0502020204030204"/>
            </a:endParaRPr>
          </a:p>
          <a:p>
            <a:endParaRPr lang="en-US">
              <a:ea typeface="Calibri" panose="020F0502020204030204"/>
              <a:cs typeface="Calibri" panose="020F0502020204030204"/>
            </a:endParaRPr>
          </a:p>
          <a:p>
            <a:r>
              <a:rPr lang="en-US">
                <a:ea typeface="Calibri" panose="020F0502020204030204"/>
                <a:cs typeface="Calibri" panose="020F0502020204030204"/>
              </a:rPr>
              <a:t>Mark </a:t>
            </a:r>
            <a:r>
              <a:rPr lang="en-US" err="1">
                <a:ea typeface="Calibri"/>
                <a:cs typeface="Calibri"/>
              </a:rPr>
              <a:t>moleculess</a:t>
            </a:r>
            <a:r>
              <a:rPr lang="en-US">
                <a:ea typeface="Calibri"/>
                <a:cs typeface="Calibri"/>
              </a:rPr>
              <a:t>; density with markers; let students observe the rotation of the food coloring; 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Mark High and Low pressure;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Low pressure   (Stormy weather; Lousy)</a:t>
            </a:r>
          </a:p>
          <a:p>
            <a:r>
              <a:rPr lang="en-US">
                <a:ea typeface="Calibri"/>
                <a:cs typeface="Calibri"/>
              </a:rPr>
              <a:t>High Pressure  (Sunny weather; Happy) </a:t>
            </a:r>
            <a:endParaRPr lang="en-US"/>
          </a:p>
          <a:p>
            <a:endParaRPr lang="en-US">
              <a:ea typeface="Calibri"/>
              <a:cs typeface="Calibri"/>
            </a:endParaRP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Draw in the sun and clouds;</a:t>
            </a: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013FB-B47A-458B-93AB-7AB140B5B457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218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ea typeface="Calibri"/>
                <a:cs typeface="Calibri"/>
              </a:rPr>
              <a:t>Phenomena:  Have students look at their maps</a:t>
            </a:r>
            <a:r>
              <a:rPr lang="en-US" b="1">
                <a:ea typeface="Calibri"/>
                <a:cs typeface="Calibri"/>
              </a:rPr>
              <a:t> IN groups</a:t>
            </a:r>
            <a:r>
              <a:rPr lang="en-US">
                <a:ea typeface="Calibri"/>
                <a:cs typeface="Calibri"/>
              </a:rPr>
              <a:t>: and make 3 observations and 3 questions.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Students will hopefully notice the weather patterns in the key for rain, thunderstorm, mixed precipitation, snow, etc.  Main one is L/H lines.</a:t>
            </a:r>
          </a:p>
          <a:p>
            <a:endParaRPr lang="en-US">
              <a:ea typeface="Calibri"/>
              <a:cs typeface="Calibri"/>
            </a:endParaRPr>
          </a:p>
          <a:p>
            <a:r>
              <a:rPr lang="en-US">
                <a:ea typeface="Calibri"/>
                <a:cs typeface="Calibri"/>
              </a:rPr>
              <a:t>Have students share out their observations and their questions.  (Some questions will be answered in future lessons using the same phenomena.)</a:t>
            </a:r>
          </a:p>
          <a:p>
            <a:endParaRPr lang="en-US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013FB-B47A-458B-93AB-7AB140B5B457}" type="slidenum"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25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D01FD-942B-407E-AF96-AF41B4706BAD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7CF36-5D94-4DFC-A0F5-A878D932D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708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D01FD-942B-407E-AF96-AF41B4706BAD}" type="datetimeFigureOut">
              <a:rPr lang="en-US" smtClean="0"/>
              <a:t>5/14/2025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7CF36-5D94-4DFC-A0F5-A878D932D7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74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SbqIloIRpuM?feature=oembed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louds in sky">
            <a:extLst>
              <a:ext uri="{FF2B5EF4-FFF2-40B4-BE49-F238E27FC236}">
                <a16:creationId xmlns:a16="http://schemas.microsoft.com/office/drawing/2014/main" id="{3445B5B0-4133-6261-1DA8-05B84026D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152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95700" y="-677862"/>
            <a:ext cx="9144000" cy="2387600"/>
          </a:xfrm>
        </p:spPr>
        <p:txBody>
          <a:bodyPr/>
          <a:lstStyle/>
          <a:p>
            <a:r>
              <a:rPr lang="en-US"/>
              <a:t>The Pressure's On: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95700" y="1773238"/>
            <a:ext cx="9144000" cy="165576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ea typeface="+mn-lt"/>
                <a:cs typeface="+mn-lt"/>
              </a:rPr>
              <a:t>How Air Mass Movement Shapes Our Weather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4CB4B5-F22E-F79F-EE1C-0500404E7620}"/>
              </a:ext>
            </a:extLst>
          </p:cNvPr>
          <p:cNvSpPr txBox="1"/>
          <p:nvPr/>
        </p:nvSpPr>
        <p:spPr>
          <a:xfrm>
            <a:off x="7204074" y="4162425"/>
            <a:ext cx="4997450" cy="145270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3600">
                <a:latin typeface="Calibri"/>
                <a:ea typeface="Calibri"/>
                <a:cs typeface="Calibri"/>
              </a:rPr>
              <a:t>      Utah </a:t>
            </a:r>
            <a:r>
              <a:rPr lang="en-US" sz="3600" err="1">
                <a:latin typeface="Calibri"/>
                <a:ea typeface="Calibri"/>
                <a:cs typeface="Calibri"/>
              </a:rPr>
              <a:t>SEEd</a:t>
            </a:r>
            <a:r>
              <a:rPr lang="en-US" sz="3600">
                <a:latin typeface="Calibri"/>
                <a:ea typeface="Calibri"/>
                <a:cs typeface="Calibri"/>
              </a:rPr>
              <a:t> 6.3.2</a:t>
            </a:r>
            <a:endParaRPr lang="en-US"/>
          </a:p>
          <a:p>
            <a:endParaRPr lang="en-US" sz="2800" i="1">
              <a:ea typeface="+mn-lt"/>
              <a:cs typeface="+mn-lt"/>
            </a:endParaRPr>
          </a:p>
          <a:p>
            <a:r>
              <a:rPr lang="en-US" sz="2800" i="1">
                <a:ea typeface="+mn-lt"/>
                <a:cs typeface="+mn-lt"/>
              </a:rPr>
              <a:t>NGSS Correlation: MS-ESS2-5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5275" y="326745"/>
            <a:ext cx="11663045" cy="1267012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800" dirty="0">
                <a:solidFill>
                  <a:schemeClr val="bg1"/>
                </a:solidFill>
              </a:rPr>
              <a:t> Can you investigate data to explain how the interaction of air masses causes changes in weather?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B952DE-1688-16E7-DAE2-D83EFC5F8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700" y="1590675"/>
            <a:ext cx="6715125" cy="504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2576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322513"/>
            <a:ext cx="9144000" cy="2749550"/>
          </a:xfrm>
        </p:spPr>
        <p:txBody>
          <a:bodyPr>
            <a:normAutofit fontScale="90000"/>
          </a:bodyPr>
          <a:lstStyle/>
          <a:p>
            <a:r>
              <a:rPr lang="en-US" dirty="0"/>
              <a:t>  </a:t>
            </a:r>
            <a:br>
              <a:rPr lang="en-US" dirty="0"/>
            </a:br>
            <a:r>
              <a:rPr lang="en-US" dirty="0"/>
              <a:t>Assessment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Explain how the movement of air masses causes changes in weather.</a:t>
            </a:r>
          </a:p>
        </p:txBody>
      </p:sp>
    </p:spTree>
    <p:extLst>
      <p:ext uri="{BB962C8B-B14F-4D97-AF65-F5344CB8AC3E}">
        <p14:creationId xmlns:p14="http://schemas.microsoft.com/office/powerpoint/2010/main" val="4133819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nline Media 6" title="Weather: high and low pressure">
            <a:hlinkClick r:id="" action="ppaction://media"/>
            <a:extLst>
              <a:ext uri="{FF2B5EF4-FFF2-40B4-BE49-F238E27FC236}">
                <a16:creationId xmlns:a16="http://schemas.microsoft.com/office/drawing/2014/main" id="{0E939B6E-CA3B-070C-B3EB-D0DD23506781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10142" y="396876"/>
            <a:ext cx="10759545" cy="6065837"/>
          </a:xfrm>
        </p:spPr>
      </p:pic>
    </p:spTree>
    <p:extLst>
      <p:ext uri="{BB962C8B-B14F-4D97-AF65-F5344CB8AC3E}">
        <p14:creationId xmlns:p14="http://schemas.microsoft.com/office/powerpoint/2010/main" val="511263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2" y="1243012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6907" y="1847383"/>
            <a:ext cx="11710147" cy="2925482"/>
          </a:xfrm>
        </p:spPr>
        <p:txBody>
          <a:bodyPr>
            <a:normAutofit fontScale="90000"/>
          </a:bodyPr>
          <a:lstStyle/>
          <a:p>
            <a:r>
              <a:rPr lang="en-US" b="1" i="1" dirty="0">
                <a:latin typeface="Arial"/>
                <a:cs typeface="Arial"/>
              </a:rPr>
              <a:t>Today, you will </a:t>
            </a:r>
            <a:r>
              <a:rPr lang="en-US" sz="4400" b="1" dirty="0">
                <a:solidFill>
                  <a:schemeClr val="tx2">
                    <a:lumMod val="76000"/>
                    <a:lumOff val="24000"/>
                  </a:schemeClr>
                </a:solidFill>
                <a:latin typeface="Arial"/>
                <a:ea typeface="+mj-lt"/>
                <a:cs typeface="+mj-lt"/>
              </a:rPr>
              <a:t>i</a:t>
            </a:r>
            <a:r>
              <a:rPr lang="en-US" sz="4400" b="1" dirty="0">
                <a:solidFill>
                  <a:schemeClr val="tx2">
                    <a:lumMod val="76000"/>
                    <a:lumOff val="24000"/>
                  </a:schemeClr>
                </a:solidFill>
                <a:ea typeface="+mj-lt"/>
                <a:cs typeface="+mj-lt"/>
              </a:rPr>
              <a:t>nvestigate </a:t>
            </a:r>
            <a:r>
              <a:rPr lang="en-US" sz="4400" dirty="0">
                <a:ea typeface="+mj-lt"/>
                <a:cs typeface="+mj-lt"/>
              </a:rPr>
              <a:t>the interactions between air masses that </a:t>
            </a:r>
            <a:r>
              <a:rPr lang="en-US" sz="4400" u="sng" dirty="0">
                <a:solidFill>
                  <a:schemeClr val="accent6"/>
                </a:solidFill>
                <a:ea typeface="+mj-lt"/>
                <a:cs typeface="+mj-lt"/>
              </a:rPr>
              <a:t>cause</a:t>
            </a:r>
            <a:r>
              <a:rPr lang="en-US" sz="4400" dirty="0">
                <a:ea typeface="+mj-lt"/>
                <a:cs typeface="+mj-lt"/>
              </a:rPr>
              <a:t> changes in weather conditions </a:t>
            </a:r>
            <a:r>
              <a:rPr lang="en-US" sz="4400" b="1" dirty="0">
                <a:solidFill>
                  <a:schemeClr val="accent1"/>
                </a:solidFill>
                <a:ea typeface="+mj-lt"/>
                <a:cs typeface="+mj-lt"/>
              </a:rPr>
              <a:t>by analyzing data.</a:t>
            </a:r>
            <a:br>
              <a:rPr lang="en-US" sz="4400" b="1" dirty="0">
                <a:solidFill>
                  <a:schemeClr val="accent1"/>
                </a:solidFill>
                <a:ea typeface="+mj-lt"/>
                <a:cs typeface="+mj-lt"/>
              </a:rPr>
            </a:br>
            <a:br>
              <a:rPr lang="en-US" sz="4400" dirty="0">
                <a:ea typeface="+mj-lt"/>
                <a:cs typeface="+mj-lt"/>
              </a:rPr>
            </a:br>
            <a:r>
              <a:rPr lang="en-US" sz="4900" dirty="0">
                <a:solidFill>
                  <a:schemeClr val="bg1"/>
                </a:solidFill>
              </a:rPr>
              <a:t>I will be able to </a:t>
            </a:r>
            <a:r>
              <a:rPr lang="en-US" sz="4900" dirty="0">
                <a:solidFill>
                  <a:schemeClr val="tx2">
                    <a:lumMod val="49000"/>
                    <a:lumOff val="51000"/>
                  </a:schemeClr>
                </a:solidFill>
              </a:rPr>
              <a:t>investigate data</a:t>
            </a:r>
            <a:r>
              <a:rPr lang="en-US" sz="4900" dirty="0">
                <a:solidFill>
                  <a:schemeClr val="bg1"/>
                </a:solidFill>
              </a:rPr>
              <a:t> to explain how the interaction of air masses </a:t>
            </a:r>
            <a:r>
              <a:rPr lang="en-US" sz="4900" dirty="0">
                <a:solidFill>
                  <a:schemeClr val="accent6"/>
                </a:solidFill>
              </a:rPr>
              <a:t>causes</a:t>
            </a:r>
            <a:r>
              <a:rPr lang="en-US" sz="4900" dirty="0">
                <a:solidFill>
                  <a:schemeClr val="bg1"/>
                </a:solidFill>
              </a:rPr>
              <a:t> changes in weather.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822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820A6D-2799-B22A-BCA9-FC92C7435A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9424" y="1696571"/>
            <a:ext cx="2771775" cy="3771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B8F485-6B59-66E4-DA4F-9FCBD95E46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1193" y="1678641"/>
            <a:ext cx="2991410" cy="38049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61C566-F2CC-F379-CE20-846567AEB9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283" y="1677521"/>
            <a:ext cx="3021106" cy="37864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B16B60-14BC-073C-DC79-33738C6255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34207" y="1710579"/>
            <a:ext cx="2814917" cy="37618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CE574E7-7FB4-C9EF-DAFE-C918468D30AB}"/>
              </a:ext>
            </a:extLst>
          </p:cNvPr>
          <p:cNvSpPr txBox="1"/>
          <p:nvPr/>
        </p:nvSpPr>
        <p:spPr>
          <a:xfrm>
            <a:off x="1889593" y="340505"/>
            <a:ext cx="2743200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>
                <a:latin typeface="Calibri"/>
              </a:rPr>
              <a:t>SEP</a:t>
            </a:r>
          </a:p>
          <a:p>
            <a:endParaRPr lang="en-US" sz="3200" b="1" dirty="0">
              <a:latin typeface="Calibri"/>
              <a:ea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27DAD4-F70A-5B76-C2D2-B227A334672A}"/>
              </a:ext>
            </a:extLst>
          </p:cNvPr>
          <p:cNvSpPr txBox="1"/>
          <p:nvPr/>
        </p:nvSpPr>
        <p:spPr>
          <a:xfrm>
            <a:off x="1399173" y="994262"/>
            <a:ext cx="3724040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Science and Engineering Practice</a:t>
            </a: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CB063769-EDA0-6328-07C1-717F8A44C542}"/>
              </a:ext>
            </a:extLst>
          </p:cNvPr>
          <p:cNvSpPr txBox="1"/>
          <p:nvPr/>
        </p:nvSpPr>
        <p:spPr>
          <a:xfrm>
            <a:off x="7112596" y="334678"/>
            <a:ext cx="1132042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>
                <a:latin typeface="Calibri"/>
                <a:cs typeface="Calibri"/>
              </a:rPr>
              <a:t>CCC</a:t>
            </a: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59665AE6-4560-096C-AC4F-D7B9709173FE}"/>
              </a:ext>
            </a:extLst>
          </p:cNvPr>
          <p:cNvSpPr txBox="1"/>
          <p:nvPr/>
        </p:nvSpPr>
        <p:spPr>
          <a:xfrm>
            <a:off x="6393699" y="994262"/>
            <a:ext cx="2569835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Cross Cutting Concept</a:t>
            </a: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47802DE8-50A9-7310-2FC6-1699D4E38549}"/>
              </a:ext>
            </a:extLst>
          </p:cNvPr>
          <p:cNvSpPr txBox="1"/>
          <p:nvPr/>
        </p:nvSpPr>
        <p:spPr>
          <a:xfrm>
            <a:off x="10075644" y="334677"/>
            <a:ext cx="1132042" cy="58477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200" b="1" dirty="0">
                <a:latin typeface="Calibri"/>
                <a:cs typeface="Calibri"/>
              </a:rPr>
              <a:t>DCI</a:t>
            </a:r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A55B083E-7F4C-02F4-7F95-8B231D0EF11D}"/>
              </a:ext>
            </a:extLst>
          </p:cNvPr>
          <p:cNvSpPr txBox="1"/>
          <p:nvPr/>
        </p:nvSpPr>
        <p:spPr>
          <a:xfrm>
            <a:off x="9393813" y="1016276"/>
            <a:ext cx="2495703" cy="369332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Disciplinary Core Idea</a:t>
            </a:r>
          </a:p>
        </p:txBody>
      </p:sp>
    </p:spTree>
    <p:extLst>
      <p:ext uri="{BB962C8B-B14F-4D97-AF65-F5344CB8AC3E}">
        <p14:creationId xmlns:p14="http://schemas.microsoft.com/office/powerpoint/2010/main" val="3607486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95"/>
            <a:ext cx="9155205" cy="1267012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PHENOMENON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B952DE-1688-16E7-DAE2-D83EFC5F84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2700" y="1590675"/>
            <a:ext cx="6715125" cy="50482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12A914D-6D4D-B014-5B72-576FE574FFFA}"/>
              </a:ext>
            </a:extLst>
          </p:cNvPr>
          <p:cNvSpPr txBox="1"/>
          <p:nvPr/>
        </p:nvSpPr>
        <p:spPr>
          <a:xfrm>
            <a:off x="385010" y="1755608"/>
            <a:ext cx="1923548" cy="156966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FFFFFF"/>
                </a:solidFill>
              </a:rPr>
              <a:t>Fill in 3 observations and ask 3 questions.</a:t>
            </a:r>
          </a:p>
        </p:txBody>
      </p:sp>
    </p:spTree>
    <p:extLst>
      <p:ext uri="{BB962C8B-B14F-4D97-AF65-F5344CB8AC3E}">
        <p14:creationId xmlns:p14="http://schemas.microsoft.com/office/powerpoint/2010/main" val="3490526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7F9B427-522A-4437-E35B-E9DD24080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B5FC6-A5BB-07FA-B7BA-3DF2575BDD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6350" y="-301905"/>
            <a:ext cx="9155205" cy="1267012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  Share Out</a:t>
            </a:r>
          </a:p>
        </p:txBody>
      </p:sp>
      <p:pic>
        <p:nvPicPr>
          <p:cNvPr id="4" name="Picture 3" descr="A map of the united states&#10;&#10;AI-generated content may be incorrect.">
            <a:extLst>
              <a:ext uri="{FF2B5EF4-FFF2-40B4-BE49-F238E27FC236}">
                <a16:creationId xmlns:a16="http://schemas.microsoft.com/office/drawing/2014/main" id="{7E857A6E-592E-9B18-C1CB-5B6753D25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884" y="3939159"/>
            <a:ext cx="3816096" cy="2748534"/>
          </a:xfrm>
          <a:prstGeom prst="rect">
            <a:avLst/>
          </a:prstGeom>
        </p:spPr>
      </p:pic>
      <p:pic>
        <p:nvPicPr>
          <p:cNvPr id="5" name="Picture 4" descr="A map of the united states&#10;&#10;AI-generated content may be incorrect.">
            <a:extLst>
              <a:ext uri="{FF2B5EF4-FFF2-40B4-BE49-F238E27FC236}">
                <a16:creationId xmlns:a16="http://schemas.microsoft.com/office/drawing/2014/main" id="{826BE73D-EF94-BD7D-0A35-6FA2E0F1D0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1488" y="962025"/>
            <a:ext cx="3629025" cy="2705100"/>
          </a:xfrm>
          <a:prstGeom prst="rect">
            <a:avLst/>
          </a:prstGeom>
        </p:spPr>
      </p:pic>
      <p:pic>
        <p:nvPicPr>
          <p:cNvPr id="7" name="Picture 6" descr="A map of the united states with weather forecast&#10;&#10;AI-generated content may be incorrect.">
            <a:extLst>
              <a:ext uri="{FF2B5EF4-FFF2-40B4-BE49-F238E27FC236}">
                <a16:creationId xmlns:a16="http://schemas.microsoft.com/office/drawing/2014/main" id="{865EE774-A2A4-6346-D652-BF96121856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9588" y="3943350"/>
            <a:ext cx="376237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21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DAB1-CE68-C8D8-BBA5-7FB79E2FFD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Reading article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36067-DF7A-F007-BD77-50062BF2F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>
                <a:solidFill>
                  <a:schemeClr val="tx1">
                    <a:lumMod val="95000"/>
                    <a:lumOff val="5000"/>
                  </a:schemeClr>
                </a:solidFill>
              </a:rPr>
              <a:t>Read the article.</a:t>
            </a:r>
          </a:p>
          <a:p>
            <a:r>
              <a:rPr lang="en-US" sz="3600">
                <a:solidFill>
                  <a:schemeClr val="tx1">
                    <a:lumMod val="95000"/>
                    <a:lumOff val="5000"/>
                  </a:schemeClr>
                </a:solidFill>
              </a:rPr>
              <a:t>Answer questions 1-3.</a:t>
            </a:r>
          </a:p>
        </p:txBody>
      </p:sp>
    </p:spTree>
    <p:extLst>
      <p:ext uri="{BB962C8B-B14F-4D97-AF65-F5344CB8AC3E}">
        <p14:creationId xmlns:p14="http://schemas.microsoft.com/office/powerpoint/2010/main" val="823488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students in a classroom&#10;&#10;AI-generated content may be incorrect.">
            <a:extLst>
              <a:ext uri="{FF2B5EF4-FFF2-40B4-BE49-F238E27FC236}">
                <a16:creationId xmlns:a16="http://schemas.microsoft.com/office/drawing/2014/main" id="{C4DA205A-2BF8-E6AD-8F65-DEBF056DA0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5" y="1714500"/>
            <a:ext cx="5867400" cy="4343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FE325F-81B0-1C37-7126-766A6F660E21}"/>
              </a:ext>
            </a:extLst>
          </p:cNvPr>
          <p:cNvSpPr txBox="1"/>
          <p:nvPr/>
        </p:nvSpPr>
        <p:spPr>
          <a:xfrm>
            <a:off x="393970" y="262241"/>
            <a:ext cx="11170595" cy="1384995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/>
              <a:t>Turn and Talk:</a:t>
            </a:r>
            <a:endParaRPr lang="en-US" dirty="0"/>
          </a:p>
          <a:p>
            <a:r>
              <a:rPr lang="en-US" sz="2800" dirty="0"/>
              <a:t>Share your results of the investigations of the maps and the article to explain how low or high air pressures cause changes in weather.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8CB291-7A83-00EE-8237-35915EB2D025}"/>
              </a:ext>
            </a:extLst>
          </p:cNvPr>
          <p:cNvSpPr txBox="1"/>
          <p:nvPr/>
        </p:nvSpPr>
        <p:spPr>
          <a:xfrm>
            <a:off x="6836833" y="1989666"/>
            <a:ext cx="4614333" cy="2677656"/>
          </a:xfrm>
          <a:prstGeom prst="rect">
            <a:avLst/>
          </a:prstGeom>
          <a:noFill/>
          <a:ln w="28575">
            <a:solidFill>
              <a:schemeClr val="tx2">
                <a:lumMod val="75000"/>
                <a:lumOff val="25000"/>
              </a:schemeClr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chemeClr val="tx2">
                    <a:lumMod val="76000"/>
                    <a:lumOff val="24000"/>
                  </a:schemeClr>
                </a:solidFill>
              </a:rPr>
              <a:t>Turn and Look at your partner</a:t>
            </a:r>
          </a:p>
          <a:p>
            <a:endParaRPr lang="en-US" sz="2400" dirty="0">
              <a:solidFill>
                <a:schemeClr val="tx2">
                  <a:lumMod val="76000"/>
                  <a:lumOff val="24000"/>
                </a:schemeClr>
              </a:solidFill>
            </a:endParaRPr>
          </a:p>
          <a:p>
            <a:r>
              <a:rPr lang="en-US" sz="2400" dirty="0">
                <a:solidFill>
                  <a:schemeClr val="tx2">
                    <a:lumMod val="76000"/>
                    <a:lumOff val="24000"/>
                  </a:schemeClr>
                </a:solidFill>
              </a:rPr>
              <a:t>Eyes on each other</a:t>
            </a:r>
          </a:p>
          <a:p>
            <a:endParaRPr lang="en-US" sz="2400" dirty="0">
              <a:solidFill>
                <a:schemeClr val="tx2">
                  <a:lumMod val="76000"/>
                  <a:lumOff val="24000"/>
                </a:schemeClr>
              </a:solidFill>
            </a:endParaRPr>
          </a:p>
          <a:p>
            <a:r>
              <a:rPr lang="en-US" sz="2400" dirty="0">
                <a:solidFill>
                  <a:schemeClr val="tx2">
                    <a:lumMod val="76000"/>
                    <a:lumOff val="24000"/>
                  </a:schemeClr>
                </a:solidFill>
              </a:rPr>
              <a:t>Listen as your partner talks</a:t>
            </a:r>
          </a:p>
          <a:p>
            <a:endParaRPr lang="en-US" sz="2400" dirty="0">
              <a:solidFill>
                <a:schemeClr val="tx2">
                  <a:lumMod val="76000"/>
                  <a:lumOff val="24000"/>
                </a:schemeClr>
              </a:solidFill>
            </a:endParaRPr>
          </a:p>
          <a:p>
            <a:r>
              <a:rPr lang="en-US" sz="2400" dirty="0">
                <a:solidFill>
                  <a:schemeClr val="tx2">
                    <a:lumMod val="76000"/>
                    <a:lumOff val="24000"/>
                  </a:schemeClr>
                </a:solidFill>
              </a:rPr>
              <a:t>Take turns sharing</a:t>
            </a:r>
          </a:p>
        </p:txBody>
      </p:sp>
    </p:spTree>
    <p:extLst>
      <p:ext uri="{BB962C8B-B14F-4D97-AF65-F5344CB8AC3E}">
        <p14:creationId xmlns:p14="http://schemas.microsoft.com/office/powerpoint/2010/main" val="3244217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lant in a fish tank&#10;&#10;AI-generated content may be incorrect.">
            <a:extLst>
              <a:ext uri="{FF2B5EF4-FFF2-40B4-BE49-F238E27FC236}">
                <a16:creationId xmlns:a16="http://schemas.microsoft.com/office/drawing/2014/main" id="{1D8F829B-C9DF-B3DE-72C2-2412BB6683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75" y="1432734"/>
            <a:ext cx="9220200" cy="497360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7FC783-0FC7-0BA5-CE21-FB9964F24836}"/>
              </a:ext>
            </a:extLst>
          </p:cNvPr>
          <p:cNvSpPr txBox="1"/>
          <p:nvPr/>
        </p:nvSpPr>
        <p:spPr>
          <a:xfrm>
            <a:off x="465220" y="288757"/>
            <a:ext cx="7347819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Question 4: Make observations, collect data, and write questions.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Then answer questions: 5, 6, 7</a:t>
            </a:r>
          </a:p>
        </p:txBody>
      </p:sp>
    </p:spTree>
    <p:extLst>
      <p:ext uri="{BB962C8B-B14F-4D97-AF65-F5344CB8AC3E}">
        <p14:creationId xmlns:p14="http://schemas.microsoft.com/office/powerpoint/2010/main" val="1339088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weather forecast&#10;&#10;AI-generated content may be incorrect.">
            <a:extLst>
              <a:ext uri="{FF2B5EF4-FFF2-40B4-BE49-F238E27FC236}">
                <a16:creationId xmlns:a16="http://schemas.microsoft.com/office/drawing/2014/main" id="{8427A9D0-45FA-8D23-0DCB-697BCD045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050" y="257175"/>
            <a:ext cx="6057900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176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554</Words>
  <Application>Microsoft Office PowerPoint</Application>
  <PresentationFormat>Widescreen</PresentationFormat>
  <Paragraphs>69</Paragraphs>
  <Slides>13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Calibri Light</vt:lpstr>
      <vt:lpstr>office theme</vt:lpstr>
      <vt:lpstr>Office Theme</vt:lpstr>
      <vt:lpstr>The Pressure's On:</vt:lpstr>
      <vt:lpstr>Today, you will investigate the interactions between air masses that cause changes in weather conditions by analyzing data.  I will be able to investigate data to explain how the interaction of air masses causes changes in weather.</vt:lpstr>
      <vt:lpstr>PowerPoint Presentation</vt:lpstr>
      <vt:lpstr>PHENOMENON</vt:lpstr>
      <vt:lpstr>  Share Out</vt:lpstr>
      <vt:lpstr>Reading article</vt:lpstr>
      <vt:lpstr>PowerPoint Presentation</vt:lpstr>
      <vt:lpstr>PowerPoint Presentation</vt:lpstr>
      <vt:lpstr>PowerPoint Presentation</vt:lpstr>
      <vt:lpstr> Can you investigate data to explain how the interaction of air masses causes changes in weather?</vt:lpstr>
      <vt:lpstr>   Assessment  Explain how the movement of air masses causes changes in weather.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Michelle Hudson</cp:lastModifiedBy>
  <cp:revision>4</cp:revision>
  <dcterms:created xsi:type="dcterms:W3CDTF">2025-01-15T22:44:03Z</dcterms:created>
  <dcterms:modified xsi:type="dcterms:W3CDTF">2025-05-14T21:56:49Z</dcterms:modified>
</cp:coreProperties>
</file>