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1" r:id="rId4"/>
    <p:sldId id="258" r:id="rId5"/>
    <p:sldId id="266" r:id="rId6"/>
    <p:sldId id="259" r:id="rId7"/>
    <p:sldId id="260" r:id="rId8"/>
    <p:sldId id="270" r:id="rId9"/>
    <p:sldId id="267" r:id="rId10"/>
    <p:sldId id="268" r:id="rId11"/>
    <p:sldId id="262" r:id="rId12"/>
    <p:sldId id="271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017453C-3AD7-4828-B69D-29812E4D0E0A}" v="2" dt="2025-04-28T21:26:06.53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39" d="100"/>
          <a:sy n="139" d="100"/>
        </p:scale>
        <p:origin x="126" y="29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microsoft.com/office/2016/11/relationships/changesInfo" Target="changesInfos/changesInfo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avid Davis" userId="bNq1eb01MBehmYdLnVAt/80oieGbz/KNyO2pEOalWO4=" providerId="None" clId="Web-{86BD2F46-8BEC-46BD-BC50-75E7DBE15043}"/>
    <pc:docChg chg="modSld">
      <pc:chgData name="David Davis" userId="bNq1eb01MBehmYdLnVAt/80oieGbz/KNyO2pEOalWO4=" providerId="None" clId="Web-{86BD2F46-8BEC-46BD-BC50-75E7DBE15043}" dt="2024-10-21T22:46:48.526" v="31"/>
      <pc:docMkLst>
        <pc:docMk/>
      </pc:docMkLst>
      <pc:sldChg chg="modSp">
        <pc:chgData name="David Davis" userId="bNq1eb01MBehmYdLnVAt/80oieGbz/KNyO2pEOalWO4=" providerId="None" clId="Web-{86BD2F46-8BEC-46BD-BC50-75E7DBE15043}" dt="2024-10-21T22:41:19.016" v="10" actId="20577"/>
        <pc:sldMkLst>
          <pc:docMk/>
          <pc:sldMk cId="899180128" sldId="256"/>
        </pc:sldMkLst>
      </pc:sldChg>
      <pc:sldChg chg="modSp">
        <pc:chgData name="David Davis" userId="bNq1eb01MBehmYdLnVAt/80oieGbz/KNyO2pEOalWO4=" providerId="None" clId="Web-{86BD2F46-8BEC-46BD-BC50-75E7DBE15043}" dt="2024-10-21T22:45:18.882" v="27" actId="20577"/>
        <pc:sldMkLst>
          <pc:docMk/>
          <pc:sldMk cId="3340454159" sldId="260"/>
        </pc:sldMkLst>
      </pc:sldChg>
      <pc:sldChg chg="mod setBg">
        <pc:chgData name="David Davis" userId="bNq1eb01MBehmYdLnVAt/80oieGbz/KNyO2pEOalWO4=" providerId="None" clId="Web-{86BD2F46-8BEC-46BD-BC50-75E7DBE15043}" dt="2024-10-21T22:46:48.526" v="31"/>
        <pc:sldMkLst>
          <pc:docMk/>
          <pc:sldMk cId="2357462050" sldId="268"/>
        </pc:sldMkLst>
      </pc:sldChg>
      <pc:sldChg chg="modSp">
        <pc:chgData name="David Davis" userId="bNq1eb01MBehmYdLnVAt/80oieGbz/KNyO2pEOalWO4=" providerId="None" clId="Web-{86BD2F46-8BEC-46BD-BC50-75E7DBE15043}" dt="2024-10-21T22:45:25.836" v="28" actId="20577"/>
        <pc:sldMkLst>
          <pc:docMk/>
          <pc:sldMk cId="2645133092" sldId="270"/>
        </pc:sldMkLst>
      </pc:sldChg>
    </pc:docChg>
  </pc:docChgLst>
  <pc:docChgLst>
    <pc:chgData name="Bryan  Holder" userId="4WU3dTeTZ6iz8ih01XotL2I9DnoCvaGx4DPHQ8q7d+Q=" providerId="None" clId="Web-{0691CAE6-E0E0-487A-8721-EF5C6645A451}"/>
    <pc:docChg chg="addSld modSld">
      <pc:chgData name="Bryan  Holder" userId="4WU3dTeTZ6iz8ih01XotL2I9DnoCvaGx4DPHQ8q7d+Q=" providerId="None" clId="Web-{0691CAE6-E0E0-487A-8721-EF5C6645A451}" dt="2024-10-21T22:47:38.242" v="16" actId="20577"/>
      <pc:docMkLst>
        <pc:docMk/>
      </pc:docMkLst>
      <pc:sldChg chg="modSp">
        <pc:chgData name="Bryan  Holder" userId="4WU3dTeTZ6iz8ih01XotL2I9DnoCvaGx4DPHQ8q7d+Q=" providerId="None" clId="Web-{0691CAE6-E0E0-487A-8721-EF5C6645A451}" dt="2024-10-21T22:39:23.575" v="4" actId="20577"/>
        <pc:sldMkLst>
          <pc:docMk/>
          <pc:sldMk cId="899180128" sldId="256"/>
        </pc:sldMkLst>
      </pc:sldChg>
      <pc:sldChg chg="modSp">
        <pc:chgData name="Bryan  Holder" userId="4WU3dTeTZ6iz8ih01XotL2I9DnoCvaGx4DPHQ8q7d+Q=" providerId="None" clId="Web-{0691CAE6-E0E0-487A-8721-EF5C6645A451}" dt="2024-10-21T22:42:56.845" v="9" actId="20577"/>
        <pc:sldMkLst>
          <pc:docMk/>
          <pc:sldMk cId="3340454159" sldId="260"/>
        </pc:sldMkLst>
      </pc:sldChg>
      <pc:sldChg chg="modSp">
        <pc:chgData name="Bryan  Holder" userId="4WU3dTeTZ6iz8ih01XotL2I9DnoCvaGx4DPHQ8q7d+Q=" providerId="None" clId="Web-{0691CAE6-E0E0-487A-8721-EF5C6645A451}" dt="2024-10-21T22:47:38.242" v="16" actId="20577"/>
        <pc:sldMkLst>
          <pc:docMk/>
          <pc:sldMk cId="2357462050" sldId="268"/>
        </pc:sldMkLst>
      </pc:sldChg>
      <pc:sldChg chg="new">
        <pc:chgData name="Bryan  Holder" userId="4WU3dTeTZ6iz8ih01XotL2I9DnoCvaGx4DPHQ8q7d+Q=" providerId="None" clId="Web-{0691CAE6-E0E0-487A-8721-EF5C6645A451}" dt="2024-10-21T22:43:23.377" v="10"/>
        <pc:sldMkLst>
          <pc:docMk/>
          <pc:sldMk cId="755117798" sldId="269"/>
        </pc:sldMkLst>
      </pc:sldChg>
    </pc:docChg>
  </pc:docChgLst>
  <pc:docChgLst>
    <pc:chgData name="Bryan  Holder" userId="4WU3dTeTZ6iz8ih01XotL2I9DnoCvaGx4DPHQ8q7d+Q=" providerId="None" clId="Web-{3BB044B8-A5F2-4044-9106-96928B8987C8}"/>
    <pc:docChg chg="modSld">
      <pc:chgData name="Bryan  Holder" userId="4WU3dTeTZ6iz8ih01XotL2I9DnoCvaGx4DPHQ8q7d+Q=" providerId="None" clId="Web-{3BB044B8-A5F2-4044-9106-96928B8987C8}" dt="2024-09-23T21:16:00.877" v="2" actId="20577"/>
      <pc:docMkLst>
        <pc:docMk/>
      </pc:docMkLst>
      <pc:sldChg chg="modSp">
        <pc:chgData name="Bryan  Holder" userId="4WU3dTeTZ6iz8ih01XotL2I9DnoCvaGx4DPHQ8q7d+Q=" providerId="None" clId="Web-{3BB044B8-A5F2-4044-9106-96928B8987C8}" dt="2024-09-23T21:16:00.877" v="2" actId="20577"/>
        <pc:sldMkLst>
          <pc:docMk/>
          <pc:sldMk cId="2357462050" sldId="268"/>
        </pc:sldMkLst>
      </pc:sldChg>
    </pc:docChg>
  </pc:docChgLst>
  <pc:docChgLst>
    <pc:chgData name="Jens Andreasen" userId="zl+xuwKhOyxoBfeJc8fP5nJClYQM/RfCEAidRFShsYo=" providerId="None" clId="Web-{A6AABC2D-5C63-4C7B-84B4-725930D5DF89}"/>
    <pc:docChg chg="addSld delSld modSld">
      <pc:chgData name="Jens Andreasen" userId="zl+xuwKhOyxoBfeJc8fP5nJClYQM/RfCEAidRFShsYo=" providerId="None" clId="Web-{A6AABC2D-5C63-4C7B-84B4-725930D5DF89}" dt="2024-10-21T22:45:10.042" v="13" actId="20577"/>
      <pc:docMkLst>
        <pc:docMk/>
      </pc:docMkLst>
      <pc:sldChg chg="del">
        <pc:chgData name="Jens Andreasen" userId="zl+xuwKhOyxoBfeJc8fP5nJClYQM/RfCEAidRFShsYo=" providerId="None" clId="Web-{A6AABC2D-5C63-4C7B-84B4-725930D5DF89}" dt="2024-10-21T22:44:31.854" v="10"/>
        <pc:sldMkLst>
          <pc:docMk/>
          <pc:sldMk cId="755117798" sldId="269"/>
        </pc:sldMkLst>
      </pc:sldChg>
      <pc:sldChg chg="modSp add replId">
        <pc:chgData name="Jens Andreasen" userId="zl+xuwKhOyxoBfeJc8fP5nJClYQM/RfCEAidRFShsYo=" providerId="None" clId="Web-{A6AABC2D-5C63-4C7B-84B4-725930D5DF89}" dt="2024-10-21T22:45:10.042" v="13" actId="20577"/>
        <pc:sldMkLst>
          <pc:docMk/>
          <pc:sldMk cId="2645133092" sldId="270"/>
        </pc:sldMkLst>
      </pc:sldChg>
    </pc:docChg>
  </pc:docChgLst>
  <pc:docChgLst>
    <pc:chgData name="Michelle Hudson" userId="20193871399_tp_box_2" providerId="OAuth2" clId="{077EBB7A-E1C6-4377-87D3-7126C4A4A1A0}"/>
    <pc:docChg chg="modSld">
      <pc:chgData name="Michelle Hudson" userId="20193871399_tp_box_2" providerId="OAuth2" clId="{077EBB7A-E1C6-4377-87D3-7126C4A4A1A0}" dt="2025-01-13T23:50:58.409" v="27" actId="20577"/>
      <pc:docMkLst>
        <pc:docMk/>
      </pc:docMkLst>
      <pc:sldChg chg="modSp mod">
        <pc:chgData name="Michelle Hudson" userId="20193871399_tp_box_2" providerId="OAuth2" clId="{077EBB7A-E1C6-4377-87D3-7126C4A4A1A0}" dt="2025-01-13T23:50:58.409" v="27" actId="20577"/>
        <pc:sldMkLst>
          <pc:docMk/>
          <pc:sldMk cId="2357462050" sldId="268"/>
        </pc:sldMkLst>
      </pc:sldChg>
      <pc:sldChg chg="modSp modAnim">
        <pc:chgData name="Michelle Hudson" userId="20193871399_tp_box_2" providerId="OAuth2" clId="{077EBB7A-E1C6-4377-87D3-7126C4A4A1A0}" dt="2025-01-13T23:50:40.983" v="9" actId="20577"/>
        <pc:sldMkLst>
          <pc:docMk/>
          <pc:sldMk cId="2645133092" sldId="270"/>
        </pc:sldMkLst>
      </pc:sldChg>
    </pc:docChg>
  </pc:docChgLst>
  <pc:docChgLst>
    <pc:chgData name="Bryan  Holder" userId="4WU3dTeTZ6iz8ih01XotL2I9DnoCvaGx4DPHQ8q7d+Q=" providerId="None" clId="Web-{626449F3-0500-4510-AB2F-86590C362B0F}"/>
    <pc:docChg chg="addSld modSld">
      <pc:chgData name="Bryan  Holder" userId="4WU3dTeTZ6iz8ih01XotL2I9DnoCvaGx4DPHQ8q7d+Q=" providerId="None" clId="Web-{626449F3-0500-4510-AB2F-86590C362B0F}" dt="2024-09-09T21:29:21.810" v="204" actId="20577"/>
      <pc:docMkLst>
        <pc:docMk/>
      </pc:docMkLst>
      <pc:sldChg chg="addSp modSp modTransition addAnim modAnim">
        <pc:chgData name="Bryan  Holder" userId="4WU3dTeTZ6iz8ih01XotL2I9DnoCvaGx4DPHQ8q7d+Q=" providerId="None" clId="Web-{626449F3-0500-4510-AB2F-86590C362B0F}" dt="2024-09-09T21:14:28.653" v="43"/>
        <pc:sldMkLst>
          <pc:docMk/>
          <pc:sldMk cId="2331342805" sldId="267"/>
        </pc:sldMkLst>
      </pc:sldChg>
      <pc:sldChg chg="modSp new">
        <pc:chgData name="Bryan  Holder" userId="4WU3dTeTZ6iz8ih01XotL2I9DnoCvaGx4DPHQ8q7d+Q=" providerId="None" clId="Web-{626449F3-0500-4510-AB2F-86590C362B0F}" dt="2024-09-09T21:29:21.810" v="204" actId="20577"/>
        <pc:sldMkLst>
          <pc:docMk/>
          <pc:sldMk cId="2357462050" sldId="268"/>
        </pc:sldMkLst>
      </pc:sldChg>
    </pc:docChg>
  </pc:docChgLst>
  <pc:docChgLst>
    <pc:chgData name="Bryan  Holder" userId="4WU3dTeTZ6iz8ih01XotL2I9DnoCvaGx4DPHQ8q7d+Q=" providerId="None" clId="Web-{96E71513-5A17-4F92-8813-769FD6095954}"/>
    <pc:docChg chg="addSld delSld modSld">
      <pc:chgData name="Bryan  Holder" userId="4WU3dTeTZ6iz8ih01XotL2I9DnoCvaGx4DPHQ8q7d+Q=" providerId="None" clId="Web-{96E71513-5A17-4F92-8813-769FD6095954}" dt="2024-09-09T21:01:10.666" v="79" actId="14100"/>
      <pc:docMkLst>
        <pc:docMk/>
      </pc:docMkLst>
      <pc:sldChg chg="modSp">
        <pc:chgData name="Bryan  Holder" userId="4WU3dTeTZ6iz8ih01XotL2I9DnoCvaGx4DPHQ8q7d+Q=" providerId="None" clId="Web-{96E71513-5A17-4F92-8813-769FD6095954}" dt="2024-09-09T20:53:59.220" v="0" actId="20577"/>
        <pc:sldMkLst>
          <pc:docMk/>
          <pc:sldMk cId="899180128" sldId="256"/>
        </pc:sldMkLst>
      </pc:sldChg>
      <pc:sldChg chg="delSp modSp">
        <pc:chgData name="Bryan  Holder" userId="4WU3dTeTZ6iz8ih01XotL2I9DnoCvaGx4DPHQ8q7d+Q=" providerId="None" clId="Web-{96E71513-5A17-4F92-8813-769FD6095954}" dt="2024-09-09T20:54:48.565" v="3" actId="14100"/>
        <pc:sldMkLst>
          <pc:docMk/>
          <pc:sldMk cId="942024377" sldId="258"/>
        </pc:sldMkLst>
      </pc:sldChg>
      <pc:sldChg chg="addSp delSp modSp new del">
        <pc:chgData name="Bryan  Holder" userId="4WU3dTeTZ6iz8ih01XotL2I9DnoCvaGx4DPHQ8q7d+Q=" providerId="None" clId="Web-{96E71513-5A17-4F92-8813-769FD6095954}" dt="2024-09-09T20:57:54.475" v="26"/>
        <pc:sldMkLst>
          <pc:docMk/>
          <pc:sldMk cId="1608770049" sldId="263"/>
        </pc:sldMkLst>
      </pc:sldChg>
      <pc:sldChg chg="addSp delSp modSp new del">
        <pc:chgData name="Bryan  Holder" userId="4WU3dTeTZ6iz8ih01XotL2I9DnoCvaGx4DPHQ8q7d+Q=" providerId="None" clId="Web-{96E71513-5A17-4F92-8813-769FD6095954}" dt="2024-09-09T20:57:59.225" v="28"/>
        <pc:sldMkLst>
          <pc:docMk/>
          <pc:sldMk cId="2532105012" sldId="264"/>
        </pc:sldMkLst>
      </pc:sldChg>
      <pc:sldChg chg="add del replId">
        <pc:chgData name="Bryan  Holder" userId="4WU3dTeTZ6iz8ih01XotL2I9DnoCvaGx4DPHQ8q7d+Q=" providerId="None" clId="Web-{96E71513-5A17-4F92-8813-769FD6095954}" dt="2024-09-09T20:57:57.678" v="27"/>
        <pc:sldMkLst>
          <pc:docMk/>
          <pc:sldMk cId="1968719263" sldId="265"/>
        </pc:sldMkLst>
      </pc:sldChg>
      <pc:sldChg chg="addSp modSp add replId">
        <pc:chgData name="Bryan  Holder" userId="4WU3dTeTZ6iz8ih01XotL2I9DnoCvaGx4DPHQ8q7d+Q=" providerId="None" clId="Web-{96E71513-5A17-4F92-8813-769FD6095954}" dt="2024-09-09T20:57:52.850" v="25" actId="14100"/>
        <pc:sldMkLst>
          <pc:docMk/>
          <pc:sldMk cId="1309609732" sldId="266"/>
        </pc:sldMkLst>
      </pc:sldChg>
      <pc:sldChg chg="modSp new">
        <pc:chgData name="Bryan  Holder" userId="4WU3dTeTZ6iz8ih01XotL2I9DnoCvaGx4DPHQ8q7d+Q=" providerId="None" clId="Web-{96E71513-5A17-4F92-8813-769FD6095954}" dt="2024-09-09T21:01:10.666" v="79" actId="14100"/>
        <pc:sldMkLst>
          <pc:docMk/>
          <pc:sldMk cId="2331342805" sldId="267"/>
        </pc:sldMkLst>
      </pc:sldChg>
    </pc:docChg>
  </pc:docChgLst>
  <pc:docChgLst>
    <pc:chgData name="Michelle Hudson" userId="ZEOZZQ/Ec0psbU4fGax3zTxfdzaxEBL7PS+OLAOhyjE=" providerId="None" clId="Web-{D67A349F-361F-42B8-A887-9D10AF7E786B}"/>
    <pc:docChg chg="modSld">
      <pc:chgData name="Michelle Hudson" userId="ZEOZZQ/Ec0psbU4fGax3zTxfdzaxEBL7PS+OLAOhyjE=" providerId="None" clId="Web-{D67A349F-361F-42B8-A887-9D10AF7E786B}" dt="2025-01-13T23:59:52.453" v="20" actId="20577"/>
      <pc:docMkLst>
        <pc:docMk/>
      </pc:docMkLst>
      <pc:sldChg chg="modSp">
        <pc:chgData name="Michelle Hudson" userId="ZEOZZQ/Ec0psbU4fGax3zTxfdzaxEBL7PS+OLAOhyjE=" providerId="None" clId="Web-{D67A349F-361F-42B8-A887-9D10AF7E786B}" dt="2025-01-13T23:56:37.825" v="3" actId="20577"/>
        <pc:sldMkLst>
          <pc:docMk/>
          <pc:sldMk cId="1009956409" sldId="257"/>
        </pc:sldMkLst>
      </pc:sldChg>
      <pc:sldChg chg="modSp">
        <pc:chgData name="Michelle Hudson" userId="ZEOZZQ/Ec0psbU4fGax3zTxfdzaxEBL7PS+OLAOhyjE=" providerId="None" clId="Web-{D67A349F-361F-42B8-A887-9D10AF7E786B}" dt="2025-01-13T23:57:12.670" v="7" actId="20577"/>
        <pc:sldMkLst>
          <pc:docMk/>
          <pc:sldMk cId="3340454159" sldId="260"/>
        </pc:sldMkLst>
      </pc:sldChg>
      <pc:sldChg chg="modSp">
        <pc:chgData name="Michelle Hudson" userId="ZEOZZQ/Ec0psbU4fGax3zTxfdzaxEBL7PS+OLAOhyjE=" providerId="None" clId="Web-{D67A349F-361F-42B8-A887-9D10AF7E786B}" dt="2025-01-13T23:55:18.027" v="0" actId="20577"/>
        <pc:sldMkLst>
          <pc:docMk/>
          <pc:sldMk cId="66342647" sldId="261"/>
        </pc:sldMkLst>
      </pc:sldChg>
      <pc:sldChg chg="modSp">
        <pc:chgData name="Michelle Hudson" userId="ZEOZZQ/Ec0psbU4fGax3zTxfdzaxEBL7PS+OLAOhyjE=" providerId="None" clId="Web-{D67A349F-361F-42B8-A887-9D10AF7E786B}" dt="2025-01-13T23:58:08.811" v="19" actId="14100"/>
        <pc:sldMkLst>
          <pc:docMk/>
          <pc:sldMk cId="2331342805" sldId="267"/>
        </pc:sldMkLst>
      </pc:sldChg>
      <pc:sldChg chg="modSp">
        <pc:chgData name="Michelle Hudson" userId="ZEOZZQ/Ec0psbU4fGax3zTxfdzaxEBL7PS+OLAOhyjE=" providerId="None" clId="Web-{D67A349F-361F-42B8-A887-9D10AF7E786B}" dt="2025-01-13T23:59:52.453" v="20" actId="20577"/>
        <pc:sldMkLst>
          <pc:docMk/>
          <pc:sldMk cId="2357462050" sldId="268"/>
        </pc:sldMkLst>
      </pc:sldChg>
      <pc:sldChg chg="modSp">
        <pc:chgData name="Michelle Hudson" userId="ZEOZZQ/Ec0psbU4fGax3zTxfdzaxEBL7PS+OLAOhyjE=" providerId="None" clId="Web-{D67A349F-361F-42B8-A887-9D10AF7E786B}" dt="2025-01-13T23:57:58.342" v="15" actId="20577"/>
        <pc:sldMkLst>
          <pc:docMk/>
          <pc:sldMk cId="2645133092" sldId="270"/>
        </pc:sldMkLst>
      </pc:sldChg>
    </pc:docChg>
  </pc:docChgLst>
  <pc:docChgLst>
    <pc:chgData name="Bryan  Holder" userId="4WU3dTeTZ6iz8ih01XotL2I9DnoCvaGx4DPHQ8q7d+Q=" providerId="None" clId="Web-{BAB8D471-63E9-4CA0-9D7F-BD11FBB14DB6}"/>
    <pc:docChg chg="modSld">
      <pc:chgData name="Bryan  Holder" userId="4WU3dTeTZ6iz8ih01XotL2I9DnoCvaGx4DPHQ8q7d+Q=" providerId="None" clId="Web-{BAB8D471-63E9-4CA0-9D7F-BD11FBB14DB6}" dt="2024-09-09T21:32:10.786" v="7" actId="20577"/>
      <pc:docMkLst>
        <pc:docMk/>
      </pc:docMkLst>
      <pc:sldChg chg="modSp">
        <pc:chgData name="Bryan  Holder" userId="4WU3dTeTZ6iz8ih01XotL2I9DnoCvaGx4DPHQ8q7d+Q=" providerId="None" clId="Web-{BAB8D471-63E9-4CA0-9D7F-BD11FBB14DB6}" dt="2024-09-09T21:32:10.786" v="7" actId="20577"/>
        <pc:sldMkLst>
          <pc:docMk/>
          <pc:sldMk cId="2357462050" sldId="268"/>
        </pc:sldMkLst>
      </pc:sldChg>
    </pc:docChg>
  </pc:docChgLst>
  <pc:docChgLst>
    <pc:chgData name="Michelle Hudson" userId="20193871399_tp_box_2" providerId="OAuth2" clId="{E017453C-3AD7-4828-B69D-29812E4D0E0A}"/>
    <pc:docChg chg="undo custSel modSld">
      <pc:chgData name="Michelle Hudson" userId="20193871399_tp_box_2" providerId="OAuth2" clId="{E017453C-3AD7-4828-B69D-29812E4D0E0A}" dt="2025-04-28T21:27:01.069" v="12" actId="26606"/>
      <pc:docMkLst>
        <pc:docMk/>
      </pc:docMkLst>
      <pc:sldChg chg="addSp delSp modSp mod setBg addAnim delAnim setClrOvrMap">
        <pc:chgData name="Michelle Hudson" userId="20193871399_tp_box_2" providerId="OAuth2" clId="{E017453C-3AD7-4828-B69D-29812E4D0E0A}" dt="2025-04-28T21:27:01.069" v="12" actId="26606"/>
        <pc:sldMkLst>
          <pc:docMk/>
          <pc:sldMk cId="899180128" sldId="256"/>
        </pc:sldMkLst>
        <pc:spChg chg="mod">
          <ac:chgData name="Michelle Hudson" userId="20193871399_tp_box_2" providerId="OAuth2" clId="{E017453C-3AD7-4828-B69D-29812E4D0E0A}" dt="2025-04-28T21:27:01.069" v="12" actId="26606"/>
          <ac:spMkLst>
            <pc:docMk/>
            <pc:sldMk cId="899180128" sldId="256"/>
            <ac:spMk id="2" creationId="{2ACD116A-E266-F049-BEA3-9EC09455F50D}"/>
          </ac:spMkLst>
        </pc:spChg>
        <pc:spChg chg="mod">
          <ac:chgData name="Michelle Hudson" userId="20193871399_tp_box_2" providerId="OAuth2" clId="{E017453C-3AD7-4828-B69D-29812E4D0E0A}" dt="2025-04-28T21:27:01.069" v="12" actId="26606"/>
          <ac:spMkLst>
            <pc:docMk/>
            <pc:sldMk cId="899180128" sldId="256"/>
            <ac:spMk id="3" creationId="{11603494-ED3D-092D-10E6-81C036CE981B}"/>
          </ac:spMkLst>
        </pc:spChg>
        <pc:spChg chg="add del">
          <ac:chgData name="Michelle Hudson" userId="20193871399_tp_box_2" providerId="OAuth2" clId="{E017453C-3AD7-4828-B69D-29812E4D0E0A}" dt="2025-04-28T21:27:01.069" v="12" actId="26606"/>
          <ac:spMkLst>
            <pc:docMk/>
            <pc:sldMk cId="899180128" sldId="256"/>
            <ac:spMk id="14" creationId="{C1DD1A8A-57D5-4A81-AD04-532B043C5611}"/>
          </ac:spMkLst>
        </pc:spChg>
        <pc:spChg chg="add del">
          <ac:chgData name="Michelle Hudson" userId="20193871399_tp_box_2" providerId="OAuth2" clId="{E017453C-3AD7-4828-B69D-29812E4D0E0A}" dt="2025-04-28T21:27:01.069" v="12" actId="26606"/>
          <ac:spMkLst>
            <pc:docMk/>
            <pc:sldMk cId="899180128" sldId="256"/>
            <ac:spMk id="16" creationId="{007891EC-4501-44ED-A8C8-B11B6DB767AB}"/>
          </ac:spMkLst>
        </pc:spChg>
        <pc:spChg chg="add del">
          <ac:chgData name="Michelle Hudson" userId="20193871399_tp_box_2" providerId="OAuth2" clId="{E017453C-3AD7-4828-B69D-29812E4D0E0A}" dt="2025-04-28T21:26:40.858" v="7" actId="26606"/>
          <ac:spMkLst>
            <pc:docMk/>
            <pc:sldMk cId="899180128" sldId="256"/>
            <ac:spMk id="21" creationId="{657F69E0-C4B0-4BEC-A689-4F8D877F05D4}"/>
          </ac:spMkLst>
        </pc:spChg>
        <pc:spChg chg="add del">
          <ac:chgData name="Michelle Hudson" userId="20193871399_tp_box_2" providerId="OAuth2" clId="{E017453C-3AD7-4828-B69D-29812E4D0E0A}" dt="2025-04-28T21:26:40.858" v="7" actId="26606"/>
          <ac:spMkLst>
            <pc:docMk/>
            <pc:sldMk cId="899180128" sldId="256"/>
            <ac:spMk id="23" creationId="{9F6380B4-6A1C-481E-8408-B4E6C75B9B81}"/>
          </ac:spMkLst>
        </pc:spChg>
        <pc:spChg chg="add del">
          <ac:chgData name="Michelle Hudson" userId="20193871399_tp_box_2" providerId="OAuth2" clId="{E017453C-3AD7-4828-B69D-29812E4D0E0A}" dt="2025-04-28T21:27:01.058" v="11" actId="26606"/>
          <ac:spMkLst>
            <pc:docMk/>
            <pc:sldMk cId="899180128" sldId="256"/>
            <ac:spMk id="25" creationId="{71B2258F-86CA-4D4D-8270-BC05FCDEBFB3}"/>
          </ac:spMkLst>
        </pc:spChg>
        <pc:spChg chg="add">
          <ac:chgData name="Michelle Hudson" userId="20193871399_tp_box_2" providerId="OAuth2" clId="{E017453C-3AD7-4828-B69D-29812E4D0E0A}" dt="2025-04-28T21:27:01.069" v="12" actId="26606"/>
          <ac:spMkLst>
            <pc:docMk/>
            <pc:sldMk cId="899180128" sldId="256"/>
            <ac:spMk id="27" creationId="{6F828D28-8E09-41CC-8229-3070B5467A96}"/>
          </ac:spMkLst>
        </pc:spChg>
        <pc:spChg chg="add">
          <ac:chgData name="Michelle Hudson" userId="20193871399_tp_box_2" providerId="OAuth2" clId="{E017453C-3AD7-4828-B69D-29812E4D0E0A}" dt="2025-04-28T21:27:01.069" v="12" actId="26606"/>
          <ac:spMkLst>
            <pc:docMk/>
            <pc:sldMk cId="899180128" sldId="256"/>
            <ac:spMk id="28" creationId="{D5B012D8-7F27-4758-9AC6-C889B154BD73}"/>
          </ac:spMkLst>
        </pc:spChg>
        <pc:spChg chg="add">
          <ac:chgData name="Michelle Hudson" userId="20193871399_tp_box_2" providerId="OAuth2" clId="{E017453C-3AD7-4828-B69D-29812E4D0E0A}" dt="2025-04-28T21:27:01.069" v="12" actId="26606"/>
          <ac:spMkLst>
            <pc:docMk/>
            <pc:sldMk cId="899180128" sldId="256"/>
            <ac:spMk id="29" creationId="{4063B759-00FC-46D1-9898-8E8625268FAF}"/>
          </ac:spMkLst>
        </pc:spChg>
        <pc:picChg chg="add mod ord">
          <ac:chgData name="Michelle Hudson" userId="20193871399_tp_box_2" providerId="OAuth2" clId="{E017453C-3AD7-4828-B69D-29812E4D0E0A}" dt="2025-04-28T21:27:01.069" v="12" actId="26606"/>
          <ac:picMkLst>
            <pc:docMk/>
            <pc:sldMk cId="899180128" sldId="256"/>
            <ac:picMk id="5" creationId="{D52B127E-8612-11C2-BCA4-87CDBC81851F}"/>
          </ac:picMkLst>
        </pc:picChg>
        <pc:picChg chg="del">
          <ac:chgData name="Michelle Hudson" userId="20193871399_tp_box_2" providerId="OAuth2" clId="{E017453C-3AD7-4828-B69D-29812E4D0E0A}" dt="2025-04-28T21:25:37.396" v="0" actId="478"/>
          <ac:picMkLst>
            <pc:docMk/>
            <pc:sldMk cId="899180128" sldId="256"/>
            <ac:picMk id="9" creationId="{650C8CE7-D8A5-4303-A5E4-9F852CB45D9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A969A7-D5AF-374F-BEB3-83138A62394B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2773-B71B-B546-AA2D-587303980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26985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E2773-B71B-B546-AA2D-5873039804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1538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 1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E2773-B71B-B546-AA2D-58730398045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3690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 2-4</a:t>
            </a:r>
          </a:p>
          <a:p>
            <a:r>
              <a:rPr lang="en-US"/>
              <a:t>Do nature walk after question 3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E2773-B71B-B546-AA2D-587303980452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72545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 5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E2773-B71B-B546-AA2D-5873039804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72770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 6-7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E2773-B71B-B546-AA2D-587303980452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7884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Question 6-7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E2773-B71B-B546-AA2D-587303980452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556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Start part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D4E2773-B71B-B546-AA2D-58730398045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7240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B9317A-D94D-8CCA-6B6A-4AA7816BF2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9306C3-92C3-3CD3-5124-CFC0CDB8C7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117641-F513-9E13-0861-88D9D54EF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3B1E21-9E6C-228F-A38B-90D37D7DD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0AC37F-9D05-082E-1272-9E8A228888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00986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D1816F-15D6-5A97-D53A-3C20054751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977752-4E2F-0EE2-BE65-4A3D5459363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12D5844-00FB-2AC3-23F5-E3DD2B4ED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8F14A73-B6C6-F964-5807-78D69E8EB8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D4C70B-6EF2-FAEE-5E16-74C12162A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3379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B4DDC1-0DF0-F71A-7E65-B55F2579DB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568CA32-A473-2AED-35CF-40D144EA34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E72533-827C-BBD7-F5E6-7A28DAD28B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242CCA-8FB3-B64B-9CF4-5CEF5CD2A1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30A819-B76E-AF6A-1F94-A11675F0B6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415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B8A5A8-3403-3425-E949-663E4044E0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CD6420-8129-50C3-1BE5-FEB3CB9935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EB7BE-33A9-8D2B-44D1-1CAABD48C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077EC0-CEAA-2891-0406-6D475FC55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C06D1D-6BDE-514E-78AF-F1F1CDE894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80855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EEDDFA-D93D-DD1C-8221-8E3E5D6467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9100E7-A75B-D92E-DB8D-528A6879AB2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3D26C94-A621-2D97-825C-22ADEFA5C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EC1AC0-C8AD-5055-3ED8-01DC376C4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12870B-A0DA-B907-1DE3-4867E6DF1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6844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919CF6-A105-2B38-EE1D-83B104AFD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EF7636-1ED8-85B5-98F8-8EEE8EB47EC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4153B2-72F4-A1A5-7F0E-5F597511719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CDAA7F-D61C-0B68-2491-C1D7BAA3A9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CE18AD-3C05-31C3-F1D5-2C94D34EFF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61D62D-83A7-78FA-FD8C-3B20A2869B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3379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D05417-C7DD-0788-E39C-5B4A54DC5F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0CED2C1-DE85-8EB0-E547-8B2D45B494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7C5F62-632A-8ED2-BA78-C2A57A7272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A75C0-FC75-4FEB-7552-B5FBD28AD8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C2E98A1-26A6-56E5-D5C3-623778E05CA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C88A17-256C-3243-A2DE-345E20B857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A9CE428-5E2C-38B4-7181-3FDF878147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A5B6A9F-EA2D-2248-6077-F4D8CC6DC2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57572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198DCC-7F05-705B-3DCD-2E11F5B76F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7FE31FE-E10C-1B8E-9CC8-27E765A358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B0ABAAF-2A22-9D28-8130-6F075EE12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4C8F9A-36EF-A84A-FB49-0FEC32B9D5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321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8DC0521-E5EF-43BB-5DE2-1B7D989640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CD035F-721B-0630-35C1-3835EA2648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AA20CB4-28C0-579A-AF26-2DFE147ED2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515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69B964-95EC-B9C4-5C43-2B6693CB40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CA151C-D2B2-85D3-BCFA-BD34A4099E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FB3031-263F-7C9F-E180-E65264B8A47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2C27EFE-B44C-D7DF-5896-B23CF283CE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5E48A2-DA47-F3DA-5AFA-6C4D371CF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1B03FB1-D455-F382-BD0C-555823D544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9057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2C9D6-4832-AE5E-D2CA-5B69EA41DC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4E03237-0183-83AB-E61A-94BFB417854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727513-AE62-F807-1555-A0B44F12D6E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040EF3-1693-C040-3B5F-C2AC723A2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643292-EF84-3127-DCD0-057E3FA3AD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9E0009-C2FD-519D-E117-415E8BFA0F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097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BFFC642-34A0-0E5B-5199-DD501A4B5A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501E97-5D06-15DD-E718-E80FA9713B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530431-8F3B-2ADC-9F5B-BEA57F3AF67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35FBC70-6D77-1F4A-87D1-E529E56F0603}" type="datetimeFigureOut">
              <a:rPr lang="en-US" smtClean="0"/>
              <a:t>4/28/2025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253869-F4C4-100D-F4A5-CBF2CA41204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3C72892-632C-BA1D-0A06-F92573AEDFB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D752879-0F4F-A34E-820B-38935B0E7B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06598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youtu.be/DnSurR0Y9x4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www.youtube.com/watch?v=DnSurR0Y9x4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areti-aroundtheworldinenglish.blogspot.com/2014/05/natural-disasters-crossword-puzzle.html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creativecommons.org/licenses/by-nc-sa/4.0/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hyperlink" Target="https://3drst.byu.edu/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hyperlink" Target="http://www.flickr.com/photos/webmink/57052988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hyperlink" Target="http://www.pixnio.com/fauna-animals/deers/moose-and-elk/bull-elks-on-snow" TargetMode="External"/><Relationship Id="rId5" Type="http://schemas.openxmlformats.org/officeDocument/2006/relationships/hyperlink" Target="https://pxhere.com/zh/photo/694116" TargetMode="Externa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hyperlink" Target="https://www.flickr.com/photos/usfwsmtnprairie/15382464835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image" Target="../media/image2.png"/><Relationship Id="rId7" Type="http://schemas.openxmlformats.org/officeDocument/2006/relationships/hyperlink" Target="http://www.flickr.com/photos/webmink/57052988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11" Type="http://schemas.openxmlformats.org/officeDocument/2006/relationships/hyperlink" Target="http://www.pixnio.com/fauna-animals/deers/moose-and-elk/bull-elks-on-snow" TargetMode="External"/><Relationship Id="rId5" Type="http://schemas.openxmlformats.org/officeDocument/2006/relationships/hyperlink" Target="https://pxhere.com/zh/photo/694116" TargetMode="External"/><Relationship Id="rId10" Type="http://schemas.openxmlformats.org/officeDocument/2006/relationships/image" Target="../media/image6.jpeg"/><Relationship Id="rId4" Type="http://schemas.openxmlformats.org/officeDocument/2006/relationships/image" Target="../media/image3.jpeg"/><Relationship Id="rId9" Type="http://schemas.openxmlformats.org/officeDocument/2006/relationships/hyperlink" Target="https://www.flickr.com/photos/usfwsmtnprairie/15382464835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pxhere.com/en/photo/1158630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iologycorner.com/2017/04/29/food-web-identify-consumers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biologycorner.com/2017/04/29/food-web-identify-consumers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7" name="Rectangle 26">
            <a:extLst>
              <a:ext uri="{FF2B5EF4-FFF2-40B4-BE49-F238E27FC236}">
                <a16:creationId xmlns:a16="http://schemas.microsoft.com/office/drawing/2014/main" id="{6F828D28-8E09-41CC-8229-3070B5467A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pair of deer running in a field&#10;&#10;AI-generated content may be incorrect.">
            <a:extLst>
              <a:ext uri="{FF2B5EF4-FFF2-40B4-BE49-F238E27FC236}">
                <a16:creationId xmlns:a16="http://schemas.microsoft.com/office/drawing/2014/main" id="{D52B127E-8612-11C2-BCA4-87CDBC81851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10329" b="5401"/>
          <a:stretch/>
        </p:blipFill>
        <p:spPr>
          <a:xfrm>
            <a:off x="20" y="-22"/>
            <a:ext cx="12191977" cy="6858022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D5B012D8-7F27-4758-9AC6-C889B154BD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>
            <a:off x="-1103377" y="1100316"/>
            <a:ext cx="6858003" cy="4657347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ACD116A-E266-F049-BEA3-9EC09455F5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43466" y="643467"/>
            <a:ext cx="5452529" cy="3569242"/>
          </a:xfrm>
        </p:spPr>
        <p:txBody>
          <a:bodyPr anchor="t">
            <a:normAutofit/>
          </a:bodyPr>
          <a:lstStyle/>
          <a:p>
            <a:pPr algn="l"/>
            <a:r>
              <a:rPr lang="en-US" sz="5200">
                <a:solidFill>
                  <a:srgbClr val="FFFFFF"/>
                </a:solidFill>
                <a:hlinkClick r:id="rId3"/>
              </a:rPr>
              <a:t>Stability of Local Populations</a:t>
            </a:r>
            <a:endParaRPr lang="en-US" sz="5200">
              <a:solidFill>
                <a:srgbClr val="FFFFFF"/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603494-ED3D-092D-10E6-81C036CE98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43466" y="4551037"/>
            <a:ext cx="5449479" cy="1578054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l"/>
            <a:r>
              <a:rPr lang="en-US">
                <a:solidFill>
                  <a:srgbClr val="FFFFFF"/>
                </a:solidFill>
                <a:ea typeface="+mn-lt"/>
                <a:cs typeface="+mn-lt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https://www.youtube.com/watch?v=DnSurR0Y9x4</a:t>
            </a:r>
          </a:p>
          <a:p>
            <a:pPr algn="l"/>
            <a:endParaRPr lang="en-US">
              <a:solidFill>
                <a:srgbClr val="FFFFFF"/>
              </a:solidFill>
              <a:ea typeface="+mn-lt"/>
              <a:cs typeface="+mn-lt"/>
            </a:endParaRP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4063B759-00FC-46D1-9898-8E8625268F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7540187" y="2206184"/>
            <a:ext cx="6858003" cy="2445624"/>
          </a:xfrm>
          <a:prstGeom prst="rect">
            <a:avLst/>
          </a:prstGeom>
          <a:gradFill flip="none" rotWithShape="1">
            <a:gsLst>
              <a:gs pos="48000">
                <a:srgbClr val="000000">
                  <a:alpha val="24000"/>
                </a:srgbClr>
              </a:gs>
              <a:gs pos="85000">
                <a:srgbClr val="000000">
                  <a:alpha val="45000"/>
                </a:srgbClr>
              </a:gs>
              <a:gs pos="0">
                <a:srgbClr val="000000">
                  <a:alpha val="0"/>
                </a:srgb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91801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B0A026-6EEB-FD44-0133-57AC91006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chemeClr val="bg1"/>
                </a:solidFill>
                <a:highlight>
                  <a:srgbClr val="000000"/>
                </a:highlight>
              </a:rPr>
              <a:t>Time for some research!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297297-0C2F-9807-E430-DC987DF3D0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In your tables of 2, you will be assigned 1 of these factors we identified.</a:t>
            </a:r>
          </a:p>
          <a:p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You have 15 minutes</a:t>
            </a:r>
          </a:p>
          <a:p>
            <a:pPr lvl="1"/>
            <a:r>
              <a:rPr lang="en-US">
                <a:solidFill>
                  <a:schemeClr val="bg1"/>
                </a:solidFill>
                <a:highlight>
                  <a:srgbClr val="000000"/>
                </a:highlight>
              </a:rPr>
              <a:t>What is the definition of your word?</a:t>
            </a:r>
          </a:p>
          <a:p>
            <a:pPr lvl="1"/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In your opinion, why or why not would this be the greatest reason for affecting stability in a populations or change in a population?</a:t>
            </a:r>
          </a:p>
          <a:p>
            <a:pPr lvl="1"/>
            <a:endParaRPr lang="en-US" dirty="0">
              <a:solidFill>
                <a:schemeClr val="bg1"/>
              </a:solidFill>
              <a:highlight>
                <a:srgbClr val="000000"/>
              </a:highlight>
            </a:endParaRPr>
          </a:p>
          <a:p>
            <a:pPr lvl="1"/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Take a vote of what ones you feel are going to be the most effective. </a:t>
            </a:r>
          </a:p>
          <a:p>
            <a:pPr lvl="2"/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2 votes each</a:t>
            </a:r>
          </a:p>
          <a:p>
            <a:pPr lvl="2"/>
            <a:r>
              <a:rPr lang="en-US" dirty="0">
                <a:solidFill>
                  <a:schemeClr val="bg1"/>
                </a:solidFill>
                <a:highlight>
                  <a:srgbClr val="000000"/>
                </a:highlight>
              </a:rPr>
              <a:t>Top 5-vote for 1</a:t>
            </a:r>
          </a:p>
        </p:txBody>
      </p:sp>
    </p:spTree>
    <p:extLst>
      <p:ext uri="{BB962C8B-B14F-4D97-AF65-F5344CB8AC3E}">
        <p14:creationId xmlns:p14="http://schemas.microsoft.com/office/powerpoint/2010/main" val="23574620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9B7AD9F6-8CE7-4299-8FC6-328F4DCD3FF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5763DA3-8D6F-47B7-36DB-C472B2AB63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90338" y="640080"/>
            <a:ext cx="3734014" cy="356616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400"/>
              <a:t>Part 2</a:t>
            </a:r>
          </a:p>
        </p:txBody>
      </p:sp>
      <p:sp>
        <p:nvSpPr>
          <p:cNvPr id="12" name="sketchy line">
            <a:extLst>
              <a:ext uri="{FF2B5EF4-FFF2-40B4-BE49-F238E27FC236}">
                <a16:creationId xmlns:a16="http://schemas.microsoft.com/office/drawing/2014/main" id="{F49775AF-8896-43EE-92C6-83497D6DC5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0338" y="4409267"/>
            <a:ext cx="3474720" cy="18288"/>
          </a:xfrm>
          <a:custGeom>
            <a:avLst/>
            <a:gdLst>
              <a:gd name="connsiteX0" fmla="*/ 0 w 3474720"/>
              <a:gd name="connsiteY0" fmla="*/ 0 h 18288"/>
              <a:gd name="connsiteX1" fmla="*/ 694944 w 3474720"/>
              <a:gd name="connsiteY1" fmla="*/ 0 h 18288"/>
              <a:gd name="connsiteX2" fmla="*/ 1355141 w 3474720"/>
              <a:gd name="connsiteY2" fmla="*/ 0 h 18288"/>
              <a:gd name="connsiteX3" fmla="*/ 2015338 w 3474720"/>
              <a:gd name="connsiteY3" fmla="*/ 0 h 18288"/>
              <a:gd name="connsiteX4" fmla="*/ 2779776 w 3474720"/>
              <a:gd name="connsiteY4" fmla="*/ 0 h 18288"/>
              <a:gd name="connsiteX5" fmla="*/ 3474720 w 3474720"/>
              <a:gd name="connsiteY5" fmla="*/ 0 h 18288"/>
              <a:gd name="connsiteX6" fmla="*/ 3474720 w 3474720"/>
              <a:gd name="connsiteY6" fmla="*/ 18288 h 18288"/>
              <a:gd name="connsiteX7" fmla="*/ 2779776 w 3474720"/>
              <a:gd name="connsiteY7" fmla="*/ 18288 h 18288"/>
              <a:gd name="connsiteX8" fmla="*/ 2189074 w 3474720"/>
              <a:gd name="connsiteY8" fmla="*/ 18288 h 18288"/>
              <a:gd name="connsiteX9" fmla="*/ 1528877 w 3474720"/>
              <a:gd name="connsiteY9" fmla="*/ 18288 h 18288"/>
              <a:gd name="connsiteX10" fmla="*/ 868680 w 3474720"/>
              <a:gd name="connsiteY10" fmla="*/ 18288 h 18288"/>
              <a:gd name="connsiteX11" fmla="*/ 0 w 3474720"/>
              <a:gd name="connsiteY11" fmla="*/ 18288 h 18288"/>
              <a:gd name="connsiteX12" fmla="*/ 0 w 3474720"/>
              <a:gd name="connsiteY12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3474720" h="18288" fill="none" extrusionOk="0">
                <a:moveTo>
                  <a:pt x="0" y="0"/>
                </a:moveTo>
                <a:cubicBezTo>
                  <a:pt x="224454" y="-14544"/>
                  <a:pt x="495407" y="26540"/>
                  <a:pt x="694944" y="0"/>
                </a:cubicBezTo>
                <a:cubicBezTo>
                  <a:pt x="894481" y="-26540"/>
                  <a:pt x="1130063" y="24713"/>
                  <a:pt x="1355141" y="0"/>
                </a:cubicBezTo>
                <a:cubicBezTo>
                  <a:pt x="1580219" y="-24713"/>
                  <a:pt x="1820099" y="26695"/>
                  <a:pt x="2015338" y="0"/>
                </a:cubicBezTo>
                <a:cubicBezTo>
                  <a:pt x="2210577" y="-26695"/>
                  <a:pt x="2402045" y="165"/>
                  <a:pt x="2779776" y="0"/>
                </a:cubicBezTo>
                <a:cubicBezTo>
                  <a:pt x="3157507" y="-165"/>
                  <a:pt x="3286859" y="-15571"/>
                  <a:pt x="3474720" y="0"/>
                </a:cubicBezTo>
                <a:cubicBezTo>
                  <a:pt x="3474286" y="7551"/>
                  <a:pt x="3474253" y="9822"/>
                  <a:pt x="3474720" y="18288"/>
                </a:cubicBezTo>
                <a:cubicBezTo>
                  <a:pt x="3233904" y="29845"/>
                  <a:pt x="2945134" y="-5256"/>
                  <a:pt x="2779776" y="18288"/>
                </a:cubicBezTo>
                <a:cubicBezTo>
                  <a:pt x="2614418" y="41832"/>
                  <a:pt x="2339768" y="22709"/>
                  <a:pt x="2189074" y="18288"/>
                </a:cubicBezTo>
                <a:cubicBezTo>
                  <a:pt x="2038380" y="13867"/>
                  <a:pt x="1817434" y="-4947"/>
                  <a:pt x="1528877" y="18288"/>
                </a:cubicBezTo>
                <a:cubicBezTo>
                  <a:pt x="1240320" y="41523"/>
                  <a:pt x="1042447" y="37198"/>
                  <a:pt x="868680" y="18288"/>
                </a:cubicBezTo>
                <a:cubicBezTo>
                  <a:pt x="694913" y="-622"/>
                  <a:pt x="233232" y="44909"/>
                  <a:pt x="0" y="18288"/>
                </a:cubicBezTo>
                <a:cubicBezTo>
                  <a:pt x="60" y="11696"/>
                  <a:pt x="66" y="3758"/>
                  <a:pt x="0" y="0"/>
                </a:cubicBezTo>
                <a:close/>
              </a:path>
              <a:path w="3474720" h="18288" stroke="0" extrusionOk="0">
                <a:moveTo>
                  <a:pt x="0" y="0"/>
                </a:moveTo>
                <a:cubicBezTo>
                  <a:pt x="202328" y="-14716"/>
                  <a:pt x="332722" y="-11499"/>
                  <a:pt x="625450" y="0"/>
                </a:cubicBezTo>
                <a:cubicBezTo>
                  <a:pt x="918178" y="11499"/>
                  <a:pt x="1096688" y="5123"/>
                  <a:pt x="1389888" y="0"/>
                </a:cubicBezTo>
                <a:cubicBezTo>
                  <a:pt x="1683088" y="-5123"/>
                  <a:pt x="1835981" y="-14038"/>
                  <a:pt x="1980590" y="0"/>
                </a:cubicBezTo>
                <a:cubicBezTo>
                  <a:pt x="2125199" y="14038"/>
                  <a:pt x="2396099" y="-7203"/>
                  <a:pt x="2571293" y="0"/>
                </a:cubicBezTo>
                <a:cubicBezTo>
                  <a:pt x="2746487" y="7203"/>
                  <a:pt x="3041609" y="-12036"/>
                  <a:pt x="3474720" y="0"/>
                </a:cubicBezTo>
                <a:cubicBezTo>
                  <a:pt x="3474638" y="4406"/>
                  <a:pt x="3474631" y="9982"/>
                  <a:pt x="3474720" y="18288"/>
                </a:cubicBezTo>
                <a:cubicBezTo>
                  <a:pt x="3324873" y="21876"/>
                  <a:pt x="3136771" y="12587"/>
                  <a:pt x="2814523" y="18288"/>
                </a:cubicBezTo>
                <a:cubicBezTo>
                  <a:pt x="2492275" y="23989"/>
                  <a:pt x="2294402" y="47111"/>
                  <a:pt x="2154326" y="18288"/>
                </a:cubicBezTo>
                <a:cubicBezTo>
                  <a:pt x="2014250" y="-10535"/>
                  <a:pt x="1820317" y="33903"/>
                  <a:pt x="1494130" y="18288"/>
                </a:cubicBezTo>
                <a:cubicBezTo>
                  <a:pt x="1167943" y="2673"/>
                  <a:pt x="948432" y="14868"/>
                  <a:pt x="729691" y="18288"/>
                </a:cubicBezTo>
                <a:cubicBezTo>
                  <a:pt x="510950" y="21708"/>
                  <a:pt x="264032" y="24354"/>
                  <a:pt x="0" y="18288"/>
                </a:cubicBezTo>
                <a:cubicBezTo>
                  <a:pt x="189" y="14288"/>
                  <a:pt x="-703" y="3747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863741219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 descr="A collage of different natural disasters&#10;&#10;Description automatically generated">
            <a:extLst>
              <a:ext uri="{FF2B5EF4-FFF2-40B4-BE49-F238E27FC236}">
                <a16:creationId xmlns:a16="http://schemas.microsoft.com/office/drawing/2014/main" id="{85EAE290-10B3-5E67-FC0B-3484799284E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b="303"/>
          <a:stretch/>
        </p:blipFill>
        <p:spPr>
          <a:xfrm>
            <a:off x="5311702" y="10"/>
            <a:ext cx="6878775" cy="6857990"/>
          </a:xfrm>
          <a:custGeom>
            <a:avLst/>
            <a:gdLst/>
            <a:ahLst/>
            <a:cxnLst/>
            <a:rect l="l" t="t" r="r" b="b"/>
            <a:pathLst>
              <a:path w="6878775" h="6858000">
                <a:moveTo>
                  <a:pt x="1102973" y="0"/>
                </a:moveTo>
                <a:lnTo>
                  <a:pt x="1160688" y="0"/>
                </a:lnTo>
                <a:lnTo>
                  <a:pt x="983189" y="331786"/>
                </a:lnTo>
                <a:cubicBezTo>
                  <a:pt x="914866" y="469145"/>
                  <a:pt x="850355" y="608712"/>
                  <a:pt x="789261" y="750263"/>
                </a:cubicBezTo>
                <a:cubicBezTo>
                  <a:pt x="774307" y="784928"/>
                  <a:pt x="759992" y="819849"/>
                  <a:pt x="745295" y="854514"/>
                </a:cubicBezTo>
                <a:cubicBezTo>
                  <a:pt x="756682" y="845393"/>
                  <a:pt x="765489" y="833492"/>
                  <a:pt x="770857" y="819975"/>
                </a:cubicBezTo>
                <a:cubicBezTo>
                  <a:pt x="879943" y="589569"/>
                  <a:pt x="999605" y="365513"/>
                  <a:pt x="1131329" y="148742"/>
                </a:cubicBezTo>
                <a:lnTo>
                  <a:pt x="1227589" y="0"/>
                </a:lnTo>
                <a:lnTo>
                  <a:pt x="6878775" y="0"/>
                </a:lnTo>
                <a:lnTo>
                  <a:pt x="6878775" y="6858000"/>
                </a:lnTo>
                <a:lnTo>
                  <a:pt x="713521" y="6858000"/>
                </a:lnTo>
                <a:lnTo>
                  <a:pt x="625642" y="6670527"/>
                </a:lnTo>
                <a:cubicBezTo>
                  <a:pt x="507232" y="6398531"/>
                  <a:pt x="403083" y="6118381"/>
                  <a:pt x="312785" y="5830359"/>
                </a:cubicBezTo>
                <a:cubicBezTo>
                  <a:pt x="278149" y="5719759"/>
                  <a:pt x="248879" y="5607635"/>
                  <a:pt x="212198" y="5480401"/>
                </a:cubicBezTo>
                <a:cubicBezTo>
                  <a:pt x="212208" y="5491601"/>
                  <a:pt x="212803" y="5502788"/>
                  <a:pt x="213988" y="5513923"/>
                </a:cubicBezTo>
                <a:cubicBezTo>
                  <a:pt x="264089" y="5723695"/>
                  <a:pt x="307290" y="5935370"/>
                  <a:pt x="365826" y="6142729"/>
                </a:cubicBezTo>
                <a:cubicBezTo>
                  <a:pt x="433152" y="6380817"/>
                  <a:pt x="510068" y="6614016"/>
                  <a:pt x="597975" y="6841549"/>
                </a:cubicBezTo>
                <a:lnTo>
                  <a:pt x="604824" y="6858000"/>
                </a:lnTo>
                <a:lnTo>
                  <a:pt x="552056" y="6858000"/>
                </a:lnTo>
                <a:lnTo>
                  <a:pt x="539576" y="6828295"/>
                </a:lnTo>
                <a:cubicBezTo>
                  <a:pt x="380597" y="6414594"/>
                  <a:pt x="260223" y="5988893"/>
                  <a:pt x="171555" y="5552906"/>
                </a:cubicBezTo>
                <a:cubicBezTo>
                  <a:pt x="91163" y="5157998"/>
                  <a:pt x="43746" y="4758899"/>
                  <a:pt x="12305" y="4357388"/>
                </a:cubicBezTo>
                <a:cubicBezTo>
                  <a:pt x="-14281" y="4013908"/>
                  <a:pt x="4507" y="3672965"/>
                  <a:pt x="46684" y="3331516"/>
                </a:cubicBezTo>
                <a:cubicBezTo>
                  <a:pt x="127203" y="2664286"/>
                  <a:pt x="277819" y="2007265"/>
                  <a:pt x="496065" y="1371196"/>
                </a:cubicBezTo>
                <a:cubicBezTo>
                  <a:pt x="636273" y="966066"/>
                  <a:pt x="800445" y="573253"/>
                  <a:pt x="995723" y="196614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6040616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4D16D721-C087-6883-E4AC-D1C61C1A44CE}"/>
              </a:ext>
            </a:extLst>
          </p:cNvPr>
          <p:cNvGrpSpPr/>
          <p:nvPr/>
        </p:nvGrpSpPr>
        <p:grpSpPr>
          <a:xfrm>
            <a:off x="3678377" y="5077744"/>
            <a:ext cx="4835247" cy="444260"/>
            <a:chOff x="671219" y="4716141"/>
            <a:chExt cx="4750382" cy="444884"/>
          </a:xfrm>
        </p:grpSpPr>
        <p:sp>
          <p:nvSpPr>
            <p:cNvPr id="7" name="Text Box 2">
              <a:extLst>
                <a:ext uri="{FF2B5EF4-FFF2-40B4-BE49-F238E27FC236}">
                  <a16:creationId xmlns:a16="http://schemas.microsoft.com/office/drawing/2014/main" id="{CC5A7BBD-7EF7-387F-70A5-F004F7D9163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671219" y="4716141"/>
              <a:ext cx="4750382" cy="19969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rot="0" vert="horz" wrap="square" lIns="58293" tIns="29146" rIns="58293" bIns="29146" anchor="t" anchorCtr="0">
              <a:spAutoFit/>
            </a:bodyPr>
            <a:lstStyle/>
            <a:p>
              <a:pPr algn="ctr">
                <a:lnSpc>
                  <a:spcPct val="107000"/>
                </a:lnSpc>
              </a:pPr>
              <a:r>
                <a:rPr lang="en-US" sz="893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rPr>
                <a:t>3D-RST is supported by the NSF under grant number #DRL-2101383</a:t>
              </a:r>
            </a:p>
          </p:txBody>
        </p:sp>
        <p:pic>
          <p:nvPicPr>
            <p:cNvPr id="6" name="Picture 5" descr="A picture containing text, clipart&#10;&#10;Description automatically generated">
              <a:hlinkClick r:id="rId2"/>
              <a:extLst>
                <a:ext uri="{FF2B5EF4-FFF2-40B4-BE49-F238E27FC236}">
                  <a16:creationId xmlns:a16="http://schemas.microsoft.com/office/drawing/2014/main" id="{3E40D356-E546-DB4B-FCD0-FC399D190A7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14395" y="4928615"/>
              <a:ext cx="664029" cy="23241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9" name="Picture 18" descr="Logo&#10;&#10;Description automatically generated">
            <a:hlinkClick r:id="rId4"/>
            <a:extLst>
              <a:ext uri="{FF2B5EF4-FFF2-40B4-BE49-F238E27FC236}">
                <a16:creationId xmlns:a16="http://schemas.microsoft.com/office/drawing/2014/main" id="{5B3888CB-E9F6-2E0A-8627-3AABF23BEB2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10014" y="1243014"/>
            <a:ext cx="4371975" cy="437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6038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36CA75-CFBF-4844-B719-8FE9EBADA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4A84B9-E564-4DD0-97F8-DBF1C460C2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A599609-F5C2-4A0B-A992-913F814A63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1172" cy="68580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102382E0-0A09-46AE-B955-B911CAFE7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DE75D4A-0965-4973-BE75-DECCAC9A9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5" name="Picture 14" descr="A furry animal in the grass&#10;&#10;Description automatically generated">
            <a:extLst>
              <a:ext uri="{FF2B5EF4-FFF2-40B4-BE49-F238E27FC236}">
                <a16:creationId xmlns:a16="http://schemas.microsoft.com/office/drawing/2014/main" id="{4F562AB0-9802-BDC2-02AD-81C21FD5335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60000"/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b="11675"/>
          <a:stretch/>
        </p:blipFill>
        <p:spPr>
          <a:xfrm>
            <a:off x="6094532" y="10"/>
            <a:ext cx="6093578" cy="3431119"/>
          </a:xfrm>
          <a:prstGeom prst="rect">
            <a:avLst/>
          </a:prstGeom>
        </p:spPr>
      </p:pic>
      <p:pic>
        <p:nvPicPr>
          <p:cNvPr id="9" name="Picture 8" descr="A group of rams in a field&#10;&#10;Description automatically generated">
            <a:extLst>
              <a:ext uri="{FF2B5EF4-FFF2-40B4-BE49-F238E27FC236}">
                <a16:creationId xmlns:a16="http://schemas.microsoft.com/office/drawing/2014/main" id="{5CF5C65A-ED1C-3B83-ADCF-117D77793C07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60000"/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t="8491" b="7154"/>
          <a:stretch/>
        </p:blipFill>
        <p:spPr>
          <a:xfrm>
            <a:off x="4763" y="10"/>
            <a:ext cx="6093578" cy="3431119"/>
          </a:xfrm>
          <a:prstGeom prst="rect">
            <a:avLst/>
          </a:prstGeom>
        </p:spPr>
      </p:pic>
      <p:pic>
        <p:nvPicPr>
          <p:cNvPr id="12" name="Picture 11" descr="A group of deer in the snow&#10;&#10;Description automatically generated">
            <a:extLst>
              <a:ext uri="{FF2B5EF4-FFF2-40B4-BE49-F238E27FC236}">
                <a16:creationId xmlns:a16="http://schemas.microsoft.com/office/drawing/2014/main" id="{DF98517D-3A61-B4EF-2C12-7BD9FADDE2F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60000"/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rcRect t="14057" b="1903"/>
          <a:stretch/>
        </p:blipFill>
        <p:spPr>
          <a:xfrm>
            <a:off x="6097280" y="3426870"/>
            <a:ext cx="6093578" cy="3431129"/>
          </a:xfrm>
          <a:prstGeom prst="rect">
            <a:avLst/>
          </a:prstGeom>
        </p:spPr>
      </p:pic>
      <p:pic>
        <p:nvPicPr>
          <p:cNvPr id="7" name="Picture 6" descr="A group of elk standing in the snow&#10;&#10;Description automatically generated">
            <a:extLst>
              <a:ext uri="{FF2B5EF4-FFF2-40B4-BE49-F238E27FC236}">
                <a16:creationId xmlns:a16="http://schemas.microsoft.com/office/drawing/2014/main" id="{3092A0B2-07B5-FA9D-D1DF-9381F1553D1E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60000"/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rcRect t="8175" b="8715"/>
          <a:stretch/>
        </p:blipFill>
        <p:spPr>
          <a:xfrm>
            <a:off x="7511" y="3426870"/>
            <a:ext cx="6093578" cy="343112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40B37-FE1A-0068-42D3-2EFE5BF1C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1966" y="3510476"/>
            <a:ext cx="9801854" cy="2614231"/>
          </a:xfrm>
        </p:spPr>
        <p:txBody>
          <a:bodyPr anchor="t">
            <a:norm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</a:rPr>
              <a:t>List as many animals that live in Utah as you can.</a:t>
            </a:r>
          </a:p>
        </p:txBody>
      </p:sp>
    </p:spTree>
    <p:extLst>
      <p:ext uri="{BB962C8B-B14F-4D97-AF65-F5344CB8AC3E}">
        <p14:creationId xmlns:p14="http://schemas.microsoft.com/office/powerpoint/2010/main" val="10099564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0" name="Rectangle 19">
            <a:extLst>
              <a:ext uri="{FF2B5EF4-FFF2-40B4-BE49-F238E27FC236}">
                <a16:creationId xmlns:a16="http://schemas.microsoft.com/office/drawing/2014/main" id="{0D7B6173-1D58-48E2-83CF-37350F315F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36CA75-CFBF-4844-B719-8FE9EBADA9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bg2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3D4A84B9-E564-4DD0-97F8-DBF1C460C2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6" name="Picture 25">
            <a:extLst>
              <a:ext uri="{FF2B5EF4-FFF2-40B4-BE49-F238E27FC236}">
                <a16:creationId xmlns:a16="http://schemas.microsoft.com/office/drawing/2014/main" id="{4A599609-F5C2-4A0B-A992-913F814A63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1172" cy="6858000"/>
          </a:xfrm>
          <a:prstGeom prst="rect">
            <a:avLst/>
          </a:prstGeom>
        </p:spPr>
      </p:pic>
      <p:sp>
        <p:nvSpPr>
          <p:cNvPr id="28" name="Rectangle 27">
            <a:extLst>
              <a:ext uri="{FF2B5EF4-FFF2-40B4-BE49-F238E27FC236}">
                <a16:creationId xmlns:a16="http://schemas.microsoft.com/office/drawing/2014/main" id="{102382E0-0A09-46AE-B955-B911CAFE7F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7DE75D4A-0965-4973-BE75-DECCAC9A961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15" name="Picture 14" descr="A furry animal in the grass&#10;&#10;Description automatically generated">
            <a:extLst>
              <a:ext uri="{FF2B5EF4-FFF2-40B4-BE49-F238E27FC236}">
                <a16:creationId xmlns:a16="http://schemas.microsoft.com/office/drawing/2014/main" id="{4F562AB0-9802-BDC2-02AD-81C21FD5335D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60000"/>
            <a:extLs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b="11675"/>
          <a:stretch/>
        </p:blipFill>
        <p:spPr>
          <a:xfrm>
            <a:off x="6094532" y="10"/>
            <a:ext cx="6093578" cy="3431119"/>
          </a:xfrm>
          <a:prstGeom prst="rect">
            <a:avLst/>
          </a:prstGeom>
        </p:spPr>
      </p:pic>
      <p:pic>
        <p:nvPicPr>
          <p:cNvPr id="9" name="Picture 8" descr="A group of rams in a field&#10;&#10;Description automatically generated">
            <a:extLst>
              <a:ext uri="{FF2B5EF4-FFF2-40B4-BE49-F238E27FC236}">
                <a16:creationId xmlns:a16="http://schemas.microsoft.com/office/drawing/2014/main" id="{5CF5C65A-ED1C-3B83-ADCF-117D77793C07}"/>
              </a:ext>
            </a:extLst>
          </p:cNvPr>
          <p:cNvPicPr>
            <a:picLocks noChangeAspect="1"/>
          </p:cNvPicPr>
          <p:nvPr/>
        </p:nvPicPr>
        <p:blipFill>
          <a:blip r:embed="rId6">
            <a:alphaModFix amt="60000"/>
            <a:extLst>
              <a:ext uri="{837473B0-CC2E-450A-ABE3-18F120FF3D39}">
                <a1611:picAttrSrcUrl xmlns:a1611="http://schemas.microsoft.com/office/drawing/2016/11/main" r:id="rId7"/>
              </a:ext>
            </a:extLst>
          </a:blip>
          <a:srcRect t="8491" b="7154"/>
          <a:stretch/>
        </p:blipFill>
        <p:spPr>
          <a:xfrm>
            <a:off x="4763" y="10"/>
            <a:ext cx="6093578" cy="3431119"/>
          </a:xfrm>
          <a:prstGeom prst="rect">
            <a:avLst/>
          </a:prstGeom>
        </p:spPr>
      </p:pic>
      <p:pic>
        <p:nvPicPr>
          <p:cNvPr id="12" name="Picture 11" descr="A group of deer in the snow&#10;&#10;Description automatically generated">
            <a:extLst>
              <a:ext uri="{FF2B5EF4-FFF2-40B4-BE49-F238E27FC236}">
                <a16:creationId xmlns:a16="http://schemas.microsoft.com/office/drawing/2014/main" id="{DF98517D-3A61-B4EF-2C12-7BD9FADDE2F2}"/>
              </a:ext>
            </a:extLst>
          </p:cNvPr>
          <p:cNvPicPr>
            <a:picLocks noChangeAspect="1"/>
          </p:cNvPicPr>
          <p:nvPr/>
        </p:nvPicPr>
        <p:blipFill>
          <a:blip r:embed="rId8">
            <a:alphaModFix amt="60000"/>
            <a:extLst>
              <a:ext uri="{837473B0-CC2E-450A-ABE3-18F120FF3D39}">
                <a1611:picAttrSrcUrl xmlns:a1611="http://schemas.microsoft.com/office/drawing/2016/11/main" r:id="rId9"/>
              </a:ext>
            </a:extLst>
          </a:blip>
          <a:srcRect t="14057" b="1903"/>
          <a:stretch/>
        </p:blipFill>
        <p:spPr>
          <a:xfrm>
            <a:off x="6097280" y="3426870"/>
            <a:ext cx="6093578" cy="3431129"/>
          </a:xfrm>
          <a:prstGeom prst="rect">
            <a:avLst/>
          </a:prstGeom>
        </p:spPr>
      </p:pic>
      <p:pic>
        <p:nvPicPr>
          <p:cNvPr id="7" name="Picture 6" descr="A group of elk standing in the snow&#10;&#10;Description automatically generated">
            <a:extLst>
              <a:ext uri="{FF2B5EF4-FFF2-40B4-BE49-F238E27FC236}">
                <a16:creationId xmlns:a16="http://schemas.microsoft.com/office/drawing/2014/main" id="{3092A0B2-07B5-FA9D-D1DF-9381F1553D1E}"/>
              </a:ext>
            </a:extLst>
          </p:cNvPr>
          <p:cNvPicPr>
            <a:picLocks noChangeAspect="1"/>
          </p:cNvPicPr>
          <p:nvPr/>
        </p:nvPicPr>
        <p:blipFill>
          <a:blip r:embed="rId10">
            <a:alphaModFix amt="60000"/>
            <a:extLst>
              <a:ext uri="{837473B0-CC2E-450A-ABE3-18F120FF3D39}">
                <a1611:picAttrSrcUrl xmlns:a1611="http://schemas.microsoft.com/office/drawing/2016/11/main" r:id="rId11"/>
              </a:ext>
            </a:extLst>
          </a:blip>
          <a:srcRect t="8175" b="8715"/>
          <a:stretch/>
        </p:blipFill>
        <p:spPr>
          <a:xfrm>
            <a:off x="7511" y="3426870"/>
            <a:ext cx="6093578" cy="3431129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40B37-FE1A-0068-42D3-2EFE5BF1CE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91966" y="3510476"/>
            <a:ext cx="9801854" cy="2614231"/>
          </a:xfrm>
        </p:spPr>
        <p:txBody>
          <a:bodyPr anchor="t">
            <a:normAutofit/>
          </a:bodyPr>
          <a:lstStyle/>
          <a:p>
            <a:pPr algn="ctr"/>
            <a:r>
              <a:rPr lang="en-US" sz="3200" dirty="0">
                <a:solidFill>
                  <a:srgbClr val="FFFFFF"/>
                </a:solidFill>
              </a:rPr>
              <a:t>Compare your list to your neighbor's</a:t>
            </a:r>
          </a:p>
        </p:txBody>
      </p:sp>
    </p:spTree>
    <p:extLst>
      <p:ext uri="{BB962C8B-B14F-4D97-AF65-F5344CB8AC3E}">
        <p14:creationId xmlns:p14="http://schemas.microsoft.com/office/powerpoint/2010/main" val="663426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8" name="Rectangle 1047">
            <a:extLst>
              <a:ext uri="{FF2B5EF4-FFF2-40B4-BE49-F238E27FC236}">
                <a16:creationId xmlns:a16="http://schemas.microsoft.com/office/drawing/2014/main" id="{2F19B711-C590-44D1-9AA8-9F143B0ED58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lumMod val="50000"/>
              <a:lumOff val="50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0" name="Rectangle 1049">
            <a:extLst>
              <a:ext uri="{FF2B5EF4-FFF2-40B4-BE49-F238E27FC236}">
                <a16:creationId xmlns:a16="http://schemas.microsoft.com/office/drawing/2014/main" id="{C0C79CF2-6A1C-4636-84CE-ABB2BE191D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noFill/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2" name="Rectangle 1051">
            <a:extLst>
              <a:ext uri="{FF2B5EF4-FFF2-40B4-BE49-F238E27FC236}">
                <a16:creationId xmlns:a16="http://schemas.microsoft.com/office/drawing/2014/main" id="{7A5D17DF-AD65-402C-A95C-F13C770C9FC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466" y="643468"/>
            <a:ext cx="10905067" cy="5571066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702247F8-FECA-3A97-F256-2DF72D096A5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41532" y="643465"/>
            <a:ext cx="10583969" cy="5576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20243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8B4687-1250-A007-CD5A-7F8A8E4FC4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Utah Plants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749006-8604-E3A5-2EE5-64A30FD8BF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A screenshot of a phone&#10;&#10;Description automatically generated">
            <a:extLst>
              <a:ext uri="{FF2B5EF4-FFF2-40B4-BE49-F238E27FC236}">
                <a16:creationId xmlns:a16="http://schemas.microsoft.com/office/drawing/2014/main" id="{913DFCC6-280C-62D6-AC2D-3C77DA85B60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2" y="1702316"/>
            <a:ext cx="12307758" cy="41398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6097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oup of headstones with numbers&#10;&#10;Description automatically generated">
            <a:extLst>
              <a:ext uri="{FF2B5EF4-FFF2-40B4-BE49-F238E27FC236}">
                <a16:creationId xmlns:a16="http://schemas.microsoft.com/office/drawing/2014/main" id="{4E840210-E2F4-28AB-26B0-620FCF8A1D0D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2419" b="5464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9196030-E130-D486-1460-8B24196C95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65200" y="965200"/>
            <a:ext cx="10261600" cy="356486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11500">
                <a:ln w="22225">
                  <a:solidFill>
                    <a:schemeClr val="tx1"/>
                  </a:solidFill>
                  <a:miter lim="800000"/>
                </a:ln>
                <a:noFill/>
              </a:rPr>
              <a:t>What if . . 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8198514-AA01-859E-0E2C-20811B6149C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5200" y="4572002"/>
            <a:ext cx="10261600" cy="120299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>
              <a:buNone/>
            </a:pPr>
            <a:r>
              <a:rPr lang="en-US" sz="3200"/>
              <a:t>Explain what would happen to the ecosystem if your organism was no longer present.</a:t>
            </a:r>
          </a:p>
        </p:txBody>
      </p:sp>
    </p:spTree>
    <p:extLst>
      <p:ext uri="{BB962C8B-B14F-4D97-AF65-F5344CB8AC3E}">
        <p14:creationId xmlns:p14="http://schemas.microsoft.com/office/powerpoint/2010/main" val="98492541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diagram of different animals&#10;&#10;Description automatically generated">
            <a:extLst>
              <a:ext uri="{FF2B5EF4-FFF2-40B4-BE49-F238E27FC236}">
                <a16:creationId xmlns:a16="http://schemas.microsoft.com/office/drawing/2014/main" id="{83C8E821-0E9E-183F-E3BA-1D5C6BE54C6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0007" b="4993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893A6D-1E5D-3504-93EA-69434444F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941832"/>
            <a:ext cx="10506456" cy="2057400"/>
          </a:xfrm>
        </p:spPr>
        <p:txBody>
          <a:bodyPr anchor="b">
            <a:normAutofit/>
          </a:bodyPr>
          <a:lstStyle/>
          <a:p>
            <a:pPr algn="ctr"/>
            <a:r>
              <a:rPr lang="en-US" sz="8800">
                <a:solidFill>
                  <a:schemeClr val="bg1"/>
                </a:solidFill>
              </a:rPr>
              <a:t>Stability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4D0DB-DF24-EDA2-2E98-DEC6D7168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502152"/>
            <a:ext cx="10506456" cy="2670048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Explain would happen to the ecosystem if your organism were no longer present?</a:t>
            </a:r>
          </a:p>
          <a:p>
            <a:r>
              <a:rPr lang="en-US" sz="3200" dirty="0">
                <a:solidFill>
                  <a:schemeClr val="bg1"/>
                </a:solidFill>
              </a:rPr>
              <a:t>What factors would allow the population to remain stable?</a:t>
            </a:r>
            <a:endParaRPr 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04541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!!Rectangle">
            <a:extLst>
              <a:ext uri="{FF2B5EF4-FFF2-40B4-BE49-F238E27FC236}">
                <a16:creationId xmlns:a16="http://schemas.microsoft.com/office/drawing/2014/main" id="{7C432AFE-B3D2-4BFF-BF8F-96C27AFF1A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A diagram of different animals&#10;&#10;Description automatically generated">
            <a:extLst>
              <a:ext uri="{FF2B5EF4-FFF2-40B4-BE49-F238E27FC236}">
                <a16:creationId xmlns:a16="http://schemas.microsoft.com/office/drawing/2014/main" id="{83C8E821-0E9E-183F-E3BA-1D5C6BE54C6A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20007" b="4993"/>
          <a:stretch/>
        </p:blipFill>
        <p:spPr>
          <a:xfrm>
            <a:off x="20" y="10"/>
            <a:ext cx="12191979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3893A6D-1E5D-3504-93EA-69434444F0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9" y="941832"/>
            <a:ext cx="10506456" cy="2057400"/>
          </a:xfrm>
        </p:spPr>
        <p:txBody>
          <a:bodyPr anchor="b">
            <a:normAutofit/>
          </a:bodyPr>
          <a:lstStyle/>
          <a:p>
            <a:pPr algn="ctr"/>
            <a:r>
              <a:rPr lang="en-US" sz="8800">
                <a:solidFill>
                  <a:schemeClr val="bg1"/>
                </a:solidFill>
              </a:rPr>
              <a:t>Change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F2F604E-43BE-4DC3-B983-E071523364F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120140" y="346791"/>
            <a:ext cx="146304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8C9B587-E65E-4B52-B37C-ABEBB6E879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3241202"/>
            <a:ext cx="10506456" cy="18288"/>
          </a:xfrm>
          <a:prstGeom prst="rect">
            <a:avLst/>
          </a:prstGeom>
          <a:solidFill>
            <a:schemeClr val="bg1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24D0DB-DF24-EDA2-2E98-DEC6D7168E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1248" y="3502152"/>
            <a:ext cx="10506456" cy="2670048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457200" indent="-457200"/>
            <a:r>
              <a:rPr lang="en-US" sz="3200" dirty="0">
                <a:solidFill>
                  <a:schemeClr val="bg1"/>
                </a:solidFill>
              </a:rPr>
              <a:t>What evidence would you look for in an ecosystem that shows that it is unstable?</a:t>
            </a:r>
          </a:p>
          <a:p>
            <a:pPr marL="457200" indent="-457200"/>
            <a:r>
              <a:rPr lang="en-US" sz="3200" dirty="0">
                <a:solidFill>
                  <a:schemeClr val="bg1"/>
                </a:solidFill>
                <a:ea typeface="+mn-lt"/>
                <a:cs typeface="+mn-lt"/>
              </a:rPr>
              <a:t>How would a natural disaster change the population of your animal?</a:t>
            </a:r>
            <a:endParaRPr lang="en-US" sz="3200" dirty="0">
              <a:solidFill>
                <a:schemeClr val="bg1"/>
              </a:solidFill>
            </a:endParaRPr>
          </a:p>
          <a:p>
            <a:pPr marL="457200" indent="-457200"/>
            <a:endParaRPr lang="en-US" sz="3200" dirty="0">
              <a:solidFill>
                <a:schemeClr val="bg1"/>
              </a:solidFill>
            </a:endParaRPr>
          </a:p>
          <a:p>
            <a:pPr marL="457200" indent="-457200"/>
            <a:endParaRPr lang="en-US" sz="3200" dirty="0">
              <a:solidFill>
                <a:schemeClr val="bg1"/>
              </a:solidFill>
            </a:endParaRPr>
          </a:p>
          <a:p>
            <a:pPr marL="457200" indent="-457200"/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51330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fire coming out of a house&#10;&#10;Description automatically generated">
            <a:extLst>
              <a:ext uri="{FF2B5EF4-FFF2-40B4-BE49-F238E27FC236}">
                <a16:creationId xmlns:a16="http://schemas.microsoft.com/office/drawing/2014/main" id="{F586C928-2FC5-8469-0440-D236303C9A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1370" y="-3261"/>
            <a:ext cx="6851842" cy="685388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60FCF7E-82CD-BB01-2C5B-5B66DBD9A1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74362" y="1394855"/>
            <a:ext cx="4481384" cy="1339292"/>
          </a:xfrm>
        </p:spPr>
        <p:txBody>
          <a:bodyPr/>
          <a:lstStyle/>
          <a:p>
            <a:r>
              <a:rPr lang="en-US"/>
              <a:t>Let's Talk About Your Answers!!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3B680F-A889-4702-894C-C5BABC1E282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4362" y="3123084"/>
            <a:ext cx="4631382" cy="608013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dirty="0"/>
              <a:t>Did you come up with.....?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80F37CE-3709-E1FB-10AB-A75500B0E24F}"/>
              </a:ext>
            </a:extLst>
          </p:cNvPr>
          <p:cNvSpPr txBox="1"/>
          <p:nvPr/>
        </p:nvSpPr>
        <p:spPr>
          <a:xfrm>
            <a:off x="5454993" y="1247603"/>
            <a:ext cx="4800600" cy="569386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Predation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Hunting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Drought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Urbanization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Disease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Weather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Water Increase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Reproduction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Seasonal Weather Change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Wildfires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Floods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Invasive species </a:t>
            </a:r>
          </a:p>
          <a:p>
            <a:pPr marL="228600" lvl="2" indent="-228600" rtl="0">
              <a:buFont typeface="Wingdings"/>
              <a:buChar char="•"/>
            </a:pPr>
            <a:r>
              <a:rPr lang="en-US" sz="2800">
                <a:solidFill>
                  <a:schemeClr val="bg1"/>
                </a:solidFill>
                <a:latin typeface="Calibri"/>
                <a:ea typeface="Calibri"/>
                <a:cs typeface="Calibri"/>
              </a:rPr>
              <a:t>Carrying Capacity </a:t>
            </a:r>
            <a:endParaRPr lang="en-US" sz="440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134280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265</Words>
  <Application>Microsoft Office PowerPoint</Application>
  <PresentationFormat>Widescreen</PresentationFormat>
  <Paragraphs>55</Paragraphs>
  <Slides>12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Aptos Display</vt:lpstr>
      <vt:lpstr>Arial</vt:lpstr>
      <vt:lpstr>Calibri</vt:lpstr>
      <vt:lpstr>Wingdings</vt:lpstr>
      <vt:lpstr>Office Theme</vt:lpstr>
      <vt:lpstr>Stability of Local Populations</vt:lpstr>
      <vt:lpstr>PowerPoint Presentation</vt:lpstr>
      <vt:lpstr>PowerPoint Presentation</vt:lpstr>
      <vt:lpstr>PowerPoint Presentation</vt:lpstr>
      <vt:lpstr>Utah Plants</vt:lpstr>
      <vt:lpstr>What if . . .</vt:lpstr>
      <vt:lpstr>Stability</vt:lpstr>
      <vt:lpstr>Change</vt:lpstr>
      <vt:lpstr>Let's Talk About Your Answers!!</vt:lpstr>
      <vt:lpstr>Time for some research!</vt:lpstr>
      <vt:lpstr>Part 2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Jens Andreasen</dc:creator>
  <cp:lastModifiedBy>Michelle Hudson</cp:lastModifiedBy>
  <cp:revision>13</cp:revision>
  <dcterms:created xsi:type="dcterms:W3CDTF">2024-08-14T14:45:47Z</dcterms:created>
  <dcterms:modified xsi:type="dcterms:W3CDTF">2025-04-28T21:27:09Z</dcterms:modified>
</cp:coreProperties>
</file>