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4069" r:id="rId1"/>
  </p:sldMasterIdLst>
  <p:notesMasterIdLst>
    <p:notesMasterId r:id="rId27"/>
  </p:notesMasterIdLst>
  <p:sldIdLst>
    <p:sldId id="256" r:id="rId2"/>
    <p:sldId id="285" r:id="rId3"/>
    <p:sldId id="287" r:id="rId4"/>
    <p:sldId id="257" r:id="rId5"/>
    <p:sldId id="284" r:id="rId6"/>
    <p:sldId id="278" r:id="rId7"/>
    <p:sldId id="279" r:id="rId8"/>
    <p:sldId id="277" r:id="rId9"/>
    <p:sldId id="263" r:id="rId10"/>
    <p:sldId id="282" r:id="rId11"/>
    <p:sldId id="289" r:id="rId12"/>
    <p:sldId id="261" r:id="rId13"/>
    <p:sldId id="260" r:id="rId14"/>
    <p:sldId id="264" r:id="rId15"/>
    <p:sldId id="273" r:id="rId16"/>
    <p:sldId id="281" r:id="rId17"/>
    <p:sldId id="266" r:id="rId18"/>
    <p:sldId id="286" r:id="rId19"/>
    <p:sldId id="288" r:id="rId20"/>
    <p:sldId id="267" r:id="rId21"/>
    <p:sldId id="268" r:id="rId22"/>
    <p:sldId id="269" r:id="rId23"/>
    <p:sldId id="283" r:id="rId24"/>
    <p:sldId id="271" r:id="rId25"/>
    <p:sldId id="272" r:id="rId2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8DF0"/>
    <a:srgbClr val="A757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9FE9B24-3E55-4ED9-8F99-224AC1639598}">
  <a:tblStyle styleId="{B9FE9B24-3E55-4ED9-8F99-224AC163959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479" autoAdjust="0"/>
  </p:normalViewPr>
  <p:slideViewPr>
    <p:cSldViewPr snapToGrid="0">
      <p:cViewPr varScale="1">
        <p:scale>
          <a:sx n="177" d="100"/>
          <a:sy n="177" d="100"/>
        </p:scale>
        <p:origin x="396" y="14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ren Pineda" userId="uHcmVRDXBqlUcbrotydeQKJvILtSyULbGPmi1+g+fRs=" providerId="None" clId="Web-{FC4085A4-D19E-4972-BE58-006D5F0AAB75}"/>
    <pc:docChg chg="modSld">
      <pc:chgData name="Karen Pineda" userId="uHcmVRDXBqlUcbrotydeQKJvILtSyULbGPmi1+g+fRs=" providerId="None" clId="Web-{FC4085A4-D19E-4972-BE58-006D5F0AAB75}" dt="2024-07-10T20:08:16.608" v="103" actId="20577"/>
      <pc:docMkLst>
        <pc:docMk/>
      </pc:docMkLst>
      <pc:sldChg chg="addSp delSp modSp">
        <pc:chgData name="Karen Pineda" userId="uHcmVRDXBqlUcbrotydeQKJvILtSyULbGPmi1+g+fRs=" providerId="None" clId="Web-{FC4085A4-D19E-4972-BE58-006D5F0AAB75}" dt="2024-07-10T20:05:16.696" v="80" actId="20577"/>
        <pc:sldMkLst>
          <pc:docMk/>
          <pc:sldMk cId="0" sldId="256"/>
        </pc:sldMkLst>
      </pc:sldChg>
      <pc:sldChg chg="addSp delSp modSp">
        <pc:chgData name="Karen Pineda" userId="uHcmVRDXBqlUcbrotydeQKJvILtSyULbGPmi1+g+fRs=" providerId="None" clId="Web-{FC4085A4-D19E-4972-BE58-006D5F0AAB75}" dt="2024-07-10T20:08:16.608" v="103" actId="20577"/>
        <pc:sldMkLst>
          <pc:docMk/>
          <pc:sldMk cId="0" sldId="257"/>
        </pc:sldMkLst>
      </pc:sldChg>
    </pc:docChg>
  </pc:docChgLst>
  <pc:docChgLst>
    <pc:chgData name="Maggie Grindstaff" userId="Pm1vSAT/qny4NoayJm3i+MvuioQ1KcP/5BNuaf9Rjzo=" providerId="None" clId="Web-{5A514A74-CD8D-4354-9C06-9B1E7A39DE28}"/>
    <pc:docChg chg="addSld delSld modSld sldOrd">
      <pc:chgData name="Maggie Grindstaff" userId="Pm1vSAT/qny4NoayJm3i+MvuioQ1KcP/5BNuaf9Rjzo=" providerId="None" clId="Web-{5A514A74-CD8D-4354-9C06-9B1E7A39DE28}" dt="2024-07-12T00:03:38.433" v="921" actId="1076"/>
      <pc:docMkLst>
        <pc:docMk/>
      </pc:docMkLst>
      <pc:sldChg chg="modSp">
        <pc:chgData name="Maggie Grindstaff" userId="Pm1vSAT/qny4NoayJm3i+MvuioQ1KcP/5BNuaf9Rjzo=" providerId="None" clId="Web-{5A514A74-CD8D-4354-9C06-9B1E7A39DE28}" dt="2024-07-11T14:45:51.258" v="41" actId="1076"/>
        <pc:sldMkLst>
          <pc:docMk/>
          <pc:sldMk cId="0" sldId="256"/>
        </pc:sldMkLst>
      </pc:sldChg>
      <pc:sldChg chg="modSp modNotes">
        <pc:chgData name="Maggie Grindstaff" userId="Pm1vSAT/qny4NoayJm3i+MvuioQ1KcP/5BNuaf9Rjzo=" providerId="None" clId="Web-{5A514A74-CD8D-4354-9C06-9B1E7A39DE28}" dt="2024-07-11T16:22:17.966" v="476"/>
        <pc:sldMkLst>
          <pc:docMk/>
          <pc:sldMk cId="0" sldId="257"/>
        </pc:sldMkLst>
      </pc:sldChg>
      <pc:sldChg chg="delSp del delAnim">
        <pc:chgData name="Maggie Grindstaff" userId="Pm1vSAT/qny4NoayJm3i+MvuioQ1KcP/5BNuaf9Rjzo=" providerId="None" clId="Web-{5A514A74-CD8D-4354-9C06-9B1E7A39DE28}" dt="2024-07-11T23:59:05.954" v="865"/>
        <pc:sldMkLst>
          <pc:docMk/>
          <pc:sldMk cId="0" sldId="258"/>
        </pc:sldMkLst>
      </pc:sldChg>
      <pc:sldChg chg="modSp">
        <pc:chgData name="Maggie Grindstaff" userId="Pm1vSAT/qny4NoayJm3i+MvuioQ1KcP/5BNuaf9Rjzo=" providerId="None" clId="Web-{5A514A74-CD8D-4354-9C06-9B1E7A39DE28}" dt="2024-07-11T14:47:49.528" v="64" actId="1076"/>
        <pc:sldMkLst>
          <pc:docMk/>
          <pc:sldMk cId="0" sldId="260"/>
        </pc:sldMkLst>
      </pc:sldChg>
      <pc:sldChg chg="modSp ord">
        <pc:chgData name="Maggie Grindstaff" userId="Pm1vSAT/qny4NoayJm3i+MvuioQ1KcP/5BNuaf9Rjzo=" providerId="None" clId="Web-{5A514A74-CD8D-4354-9C06-9B1E7A39DE28}" dt="2024-07-11T23:59:31.158" v="868"/>
        <pc:sldMkLst>
          <pc:docMk/>
          <pc:sldMk cId="0" sldId="261"/>
        </pc:sldMkLst>
      </pc:sldChg>
      <pc:sldChg chg="modSp">
        <pc:chgData name="Maggie Grindstaff" userId="Pm1vSAT/qny4NoayJm3i+MvuioQ1KcP/5BNuaf9Rjzo=" providerId="None" clId="Web-{5A514A74-CD8D-4354-9C06-9B1E7A39DE28}" dt="2024-07-11T14:52:50.056" v="114" actId="20577"/>
        <pc:sldMkLst>
          <pc:docMk/>
          <pc:sldMk cId="0" sldId="263"/>
        </pc:sldMkLst>
      </pc:sldChg>
      <pc:sldChg chg="addSp delSp modSp">
        <pc:chgData name="Maggie Grindstaff" userId="Pm1vSAT/qny4NoayJm3i+MvuioQ1KcP/5BNuaf9Rjzo=" providerId="None" clId="Web-{5A514A74-CD8D-4354-9C06-9B1E7A39DE28}" dt="2024-07-12T00:01:04.021" v="876" actId="1076"/>
        <pc:sldMkLst>
          <pc:docMk/>
          <pc:sldMk cId="0" sldId="264"/>
        </pc:sldMkLst>
      </pc:sldChg>
      <pc:sldChg chg="delSp modSp">
        <pc:chgData name="Maggie Grindstaff" userId="Pm1vSAT/qny4NoayJm3i+MvuioQ1KcP/5BNuaf9Rjzo=" providerId="None" clId="Web-{5A514A74-CD8D-4354-9C06-9B1E7A39DE28}" dt="2024-07-11T15:47:54.474" v="337"/>
        <pc:sldMkLst>
          <pc:docMk/>
          <pc:sldMk cId="0" sldId="265"/>
        </pc:sldMkLst>
      </pc:sldChg>
      <pc:sldChg chg="delSp modSp">
        <pc:chgData name="Maggie Grindstaff" userId="Pm1vSAT/qny4NoayJm3i+MvuioQ1KcP/5BNuaf9Rjzo=" providerId="None" clId="Web-{5A514A74-CD8D-4354-9C06-9B1E7A39DE28}" dt="2024-07-11T15:00:43.982" v="199" actId="14100"/>
        <pc:sldMkLst>
          <pc:docMk/>
          <pc:sldMk cId="0" sldId="266"/>
        </pc:sldMkLst>
      </pc:sldChg>
      <pc:sldChg chg="addSp delSp modSp">
        <pc:chgData name="Maggie Grindstaff" userId="Pm1vSAT/qny4NoayJm3i+MvuioQ1KcP/5BNuaf9Rjzo=" providerId="None" clId="Web-{5A514A74-CD8D-4354-9C06-9B1E7A39DE28}" dt="2024-07-11T15:58:57.423" v="475" actId="1076"/>
        <pc:sldMkLst>
          <pc:docMk/>
          <pc:sldMk cId="0" sldId="267"/>
        </pc:sldMkLst>
      </pc:sldChg>
      <pc:sldChg chg="delSp modSp">
        <pc:chgData name="Maggie Grindstaff" userId="Pm1vSAT/qny4NoayJm3i+MvuioQ1KcP/5BNuaf9Rjzo=" providerId="None" clId="Web-{5A514A74-CD8D-4354-9C06-9B1E7A39DE28}" dt="2024-07-11T19:11:29.017" v="863"/>
        <pc:sldMkLst>
          <pc:docMk/>
          <pc:sldMk cId="0" sldId="268"/>
        </pc:sldMkLst>
      </pc:sldChg>
      <pc:sldChg chg="addSp delSp modSp">
        <pc:chgData name="Maggie Grindstaff" userId="Pm1vSAT/qny4NoayJm3i+MvuioQ1KcP/5BNuaf9Rjzo=" providerId="None" clId="Web-{5A514A74-CD8D-4354-9C06-9B1E7A39DE28}" dt="2024-07-12T00:03:38.433" v="921" actId="1076"/>
        <pc:sldMkLst>
          <pc:docMk/>
          <pc:sldMk cId="0" sldId="269"/>
        </pc:sldMkLst>
      </pc:sldChg>
      <pc:sldChg chg="modSp">
        <pc:chgData name="Maggie Grindstaff" userId="Pm1vSAT/qny4NoayJm3i+MvuioQ1KcP/5BNuaf9Rjzo=" providerId="None" clId="Web-{5A514A74-CD8D-4354-9C06-9B1E7A39DE28}" dt="2024-07-11T17:27:04.549" v="766" actId="20577"/>
        <pc:sldMkLst>
          <pc:docMk/>
          <pc:sldMk cId="0" sldId="271"/>
        </pc:sldMkLst>
      </pc:sldChg>
      <pc:sldChg chg="addSp delSp modSp">
        <pc:chgData name="Maggie Grindstaff" userId="Pm1vSAT/qny4NoayJm3i+MvuioQ1KcP/5BNuaf9Rjzo=" providerId="None" clId="Web-{5A514A74-CD8D-4354-9C06-9B1E7A39DE28}" dt="2024-07-11T14:59:31.651" v="184" actId="1076"/>
        <pc:sldMkLst>
          <pc:docMk/>
          <pc:sldMk cId="0" sldId="272"/>
        </pc:sldMkLst>
      </pc:sldChg>
      <pc:sldChg chg="modSp">
        <pc:chgData name="Maggie Grindstaff" userId="Pm1vSAT/qny4NoayJm3i+MvuioQ1KcP/5BNuaf9Rjzo=" providerId="None" clId="Web-{5A514A74-CD8D-4354-9C06-9B1E7A39DE28}" dt="2024-07-11T14:54:04.856" v="127" actId="1076"/>
        <pc:sldMkLst>
          <pc:docMk/>
          <pc:sldMk cId="3222637278" sldId="273"/>
        </pc:sldMkLst>
      </pc:sldChg>
      <pc:sldChg chg="modSp ord">
        <pc:chgData name="Maggie Grindstaff" userId="Pm1vSAT/qny4NoayJm3i+MvuioQ1KcP/5BNuaf9Rjzo=" providerId="None" clId="Web-{5A514A74-CD8D-4354-9C06-9B1E7A39DE28}" dt="2024-07-11T23:59:21.220" v="867"/>
        <pc:sldMkLst>
          <pc:docMk/>
          <pc:sldMk cId="32456273" sldId="277"/>
        </pc:sldMkLst>
      </pc:sldChg>
      <pc:sldChg chg="modSp ord">
        <pc:chgData name="Maggie Grindstaff" userId="Pm1vSAT/qny4NoayJm3i+MvuioQ1KcP/5BNuaf9Rjzo=" providerId="None" clId="Web-{5A514A74-CD8D-4354-9C06-9B1E7A39DE28}" dt="2024-07-11T16:38:20.146" v="478"/>
        <pc:sldMkLst>
          <pc:docMk/>
          <pc:sldMk cId="3571878541" sldId="278"/>
        </pc:sldMkLst>
      </pc:sldChg>
      <pc:sldChg chg="modSp ord">
        <pc:chgData name="Maggie Grindstaff" userId="Pm1vSAT/qny4NoayJm3i+MvuioQ1KcP/5BNuaf9Rjzo=" providerId="None" clId="Web-{5A514A74-CD8D-4354-9C06-9B1E7A39DE28}" dt="2024-07-11T23:59:17.548" v="866"/>
        <pc:sldMkLst>
          <pc:docMk/>
          <pc:sldMk cId="2538462993" sldId="279"/>
        </pc:sldMkLst>
      </pc:sldChg>
      <pc:sldChg chg="modSp">
        <pc:chgData name="Maggie Grindstaff" userId="Pm1vSAT/qny4NoayJm3i+MvuioQ1KcP/5BNuaf9Rjzo=" providerId="None" clId="Web-{5A514A74-CD8D-4354-9C06-9B1E7A39DE28}" dt="2024-07-11T14:54:29.014" v="136" actId="14100"/>
        <pc:sldMkLst>
          <pc:docMk/>
          <pc:sldMk cId="629843806" sldId="280"/>
        </pc:sldMkLst>
      </pc:sldChg>
      <pc:sldChg chg="delSp modSp new">
        <pc:chgData name="Maggie Grindstaff" userId="Pm1vSAT/qny4NoayJm3i+MvuioQ1KcP/5BNuaf9Rjzo=" providerId="None" clId="Web-{5A514A74-CD8D-4354-9C06-9B1E7A39DE28}" dt="2024-07-11T15:53:08.143" v="469" actId="20577"/>
        <pc:sldMkLst>
          <pc:docMk/>
          <pc:sldMk cId="495958975" sldId="281"/>
        </pc:sldMkLst>
      </pc:sldChg>
      <pc:sldChg chg="new del">
        <pc:chgData name="Maggie Grindstaff" userId="Pm1vSAT/qny4NoayJm3i+MvuioQ1KcP/5BNuaf9Rjzo=" providerId="None" clId="Web-{5A514A74-CD8D-4354-9C06-9B1E7A39DE28}" dt="2024-07-11T15:16:25.068" v="201"/>
        <pc:sldMkLst>
          <pc:docMk/>
          <pc:sldMk cId="3135412870" sldId="281"/>
        </pc:sldMkLst>
      </pc:sldChg>
      <pc:sldChg chg="delSp del">
        <pc:chgData name="Maggie Grindstaff" userId="Pm1vSAT/qny4NoayJm3i+MvuioQ1KcP/5BNuaf9Rjzo=" providerId="None" clId="Web-{5A514A74-CD8D-4354-9C06-9B1E7A39DE28}" dt="2024-07-12T00:00:45.364" v="871"/>
        <pc:sldMkLst>
          <pc:docMk/>
          <pc:sldMk cId="1254544758" sldId="282"/>
        </pc:sldMkLst>
      </pc:sldChg>
    </pc:docChg>
  </pc:docChgLst>
  <pc:docChgLst>
    <pc:chgData name="Karen Pineda" userId="uHcmVRDXBqlUcbrotydeQKJvILtSyULbGPmi1+g+fRs=" providerId="None" clId="Web-{A65B8F15-256C-4D2A-B003-9D4A7129E72E}"/>
    <pc:docChg chg="modSld">
      <pc:chgData name="Karen Pineda" userId="uHcmVRDXBqlUcbrotydeQKJvILtSyULbGPmi1+g+fRs=" providerId="None" clId="Web-{A65B8F15-256C-4D2A-B003-9D4A7129E72E}" dt="2024-07-12T18:49:47.808" v="2" actId="1076"/>
      <pc:docMkLst>
        <pc:docMk/>
      </pc:docMkLst>
      <pc:sldChg chg="addSp modSp">
        <pc:chgData name="Karen Pineda" userId="uHcmVRDXBqlUcbrotydeQKJvILtSyULbGPmi1+g+fRs=" providerId="None" clId="Web-{A65B8F15-256C-4D2A-B003-9D4A7129E72E}" dt="2024-07-12T18:49:47.808" v="2" actId="1076"/>
        <pc:sldMkLst>
          <pc:docMk/>
          <pc:sldMk cId="0" sldId="267"/>
        </pc:sldMkLst>
      </pc:sldChg>
    </pc:docChg>
  </pc:docChgLst>
  <pc:docChgLst>
    <pc:chgData name="Maggie Grindstaff" userId="Pm1vSAT/qny4NoayJm3i+MvuioQ1KcP/5BNuaf9Rjzo=" providerId="None" clId="Web-{1115B98F-2458-43F1-B488-C65DD3F35E00}"/>
    <pc:docChg chg="addSld modSld sldOrd">
      <pc:chgData name="Maggie Grindstaff" userId="Pm1vSAT/qny4NoayJm3i+MvuioQ1KcP/5BNuaf9Rjzo=" providerId="None" clId="Web-{1115B98F-2458-43F1-B488-C65DD3F35E00}" dt="2024-07-12T20:31:40.797" v="631"/>
      <pc:docMkLst>
        <pc:docMk/>
      </pc:docMkLst>
      <pc:sldChg chg="addSp delSp modSp">
        <pc:chgData name="Maggie Grindstaff" userId="Pm1vSAT/qny4NoayJm3i+MvuioQ1KcP/5BNuaf9Rjzo=" providerId="None" clId="Web-{1115B98F-2458-43F1-B488-C65DD3F35E00}" dt="2024-07-12T14:23:12.576" v="11" actId="14100"/>
        <pc:sldMkLst>
          <pc:docMk/>
          <pc:sldMk cId="0" sldId="257"/>
        </pc:sldMkLst>
      </pc:sldChg>
      <pc:sldChg chg="modSp">
        <pc:chgData name="Maggie Grindstaff" userId="Pm1vSAT/qny4NoayJm3i+MvuioQ1KcP/5BNuaf9Rjzo=" providerId="None" clId="Web-{1115B98F-2458-43F1-B488-C65DD3F35E00}" dt="2024-07-12T14:31:00.412" v="119" actId="1076"/>
        <pc:sldMkLst>
          <pc:docMk/>
          <pc:sldMk cId="0" sldId="260"/>
        </pc:sldMkLst>
      </pc:sldChg>
      <pc:sldChg chg="addSp modSp">
        <pc:chgData name="Maggie Grindstaff" userId="Pm1vSAT/qny4NoayJm3i+MvuioQ1KcP/5BNuaf9Rjzo=" providerId="None" clId="Web-{1115B98F-2458-43F1-B488-C65DD3F35E00}" dt="2024-07-12T14:29:32.020" v="105" actId="1076"/>
        <pc:sldMkLst>
          <pc:docMk/>
          <pc:sldMk cId="0" sldId="261"/>
        </pc:sldMkLst>
      </pc:sldChg>
      <pc:sldChg chg="addSp delSp modSp">
        <pc:chgData name="Maggie Grindstaff" userId="Pm1vSAT/qny4NoayJm3i+MvuioQ1KcP/5BNuaf9Rjzo=" providerId="None" clId="Web-{1115B98F-2458-43F1-B488-C65DD3F35E00}" dt="2024-07-12T15:25:27.285" v="157" actId="1076"/>
        <pc:sldMkLst>
          <pc:docMk/>
          <pc:sldMk cId="0" sldId="267"/>
        </pc:sldMkLst>
      </pc:sldChg>
      <pc:sldChg chg="modSp ord">
        <pc:chgData name="Maggie Grindstaff" userId="Pm1vSAT/qny4NoayJm3i+MvuioQ1KcP/5BNuaf9Rjzo=" providerId="None" clId="Web-{1115B98F-2458-43F1-B488-C65DD3F35E00}" dt="2024-07-12T20:31:40.797" v="631"/>
        <pc:sldMkLst>
          <pc:docMk/>
          <pc:sldMk cId="0" sldId="271"/>
        </pc:sldMkLst>
      </pc:sldChg>
      <pc:sldChg chg="modSp">
        <pc:chgData name="Maggie Grindstaff" userId="Pm1vSAT/qny4NoayJm3i+MvuioQ1KcP/5BNuaf9Rjzo=" providerId="None" clId="Web-{1115B98F-2458-43F1-B488-C65DD3F35E00}" dt="2024-07-12T14:33:07.805" v="127" actId="20577"/>
        <pc:sldMkLst>
          <pc:docMk/>
          <pc:sldMk cId="3222637278" sldId="273"/>
        </pc:sldMkLst>
      </pc:sldChg>
      <pc:sldChg chg="addSp delSp modSp">
        <pc:chgData name="Maggie Grindstaff" userId="Pm1vSAT/qny4NoayJm3i+MvuioQ1KcP/5BNuaf9Rjzo=" providerId="None" clId="Web-{1115B98F-2458-43F1-B488-C65DD3F35E00}" dt="2024-07-12T14:25:52.969" v="44" actId="20577"/>
        <pc:sldMkLst>
          <pc:docMk/>
          <pc:sldMk cId="3571878541" sldId="278"/>
        </pc:sldMkLst>
      </pc:sldChg>
      <pc:sldChg chg="modSp modNotes">
        <pc:chgData name="Maggie Grindstaff" userId="Pm1vSAT/qny4NoayJm3i+MvuioQ1KcP/5BNuaf9Rjzo=" providerId="None" clId="Web-{1115B98F-2458-43F1-B488-C65DD3F35E00}" dt="2024-07-12T15:29:52.742" v="167" actId="20577"/>
        <pc:sldMkLst>
          <pc:docMk/>
          <pc:sldMk cId="629843806" sldId="280"/>
        </pc:sldMkLst>
      </pc:sldChg>
      <pc:sldChg chg="addSp delSp modSp new modNotes">
        <pc:chgData name="Maggie Grindstaff" userId="Pm1vSAT/qny4NoayJm3i+MvuioQ1KcP/5BNuaf9Rjzo=" providerId="None" clId="Web-{1115B98F-2458-43F1-B488-C65DD3F35E00}" dt="2024-07-12T18:50:16.980" v="362"/>
        <pc:sldMkLst>
          <pc:docMk/>
          <pc:sldMk cId="1651540892" sldId="282"/>
        </pc:sldMkLst>
      </pc:sldChg>
      <pc:sldChg chg="addSp delSp modSp new">
        <pc:chgData name="Maggie Grindstaff" userId="Pm1vSAT/qny4NoayJm3i+MvuioQ1KcP/5BNuaf9Rjzo=" providerId="None" clId="Web-{1115B98F-2458-43F1-B488-C65DD3F35E00}" dt="2024-07-12T19:12:07.492" v="624" actId="20577"/>
        <pc:sldMkLst>
          <pc:docMk/>
          <pc:sldMk cId="2539176700" sldId="283"/>
        </pc:sldMkLst>
      </pc:sldChg>
    </pc:docChg>
  </pc:docChgLst>
  <pc:docChgLst>
    <pc:chgData name="Karen Pineda" userId="uHcmVRDXBqlUcbrotydeQKJvILtSyULbGPmi1+g+fRs=" providerId="None" clId="Web-{D618167A-45FD-4986-A7A2-3EF4A9A98EE0}"/>
    <pc:docChg chg="addSld delSld modSld">
      <pc:chgData name="Karen Pineda" userId="uHcmVRDXBqlUcbrotydeQKJvILtSyULbGPmi1+g+fRs=" providerId="None" clId="Web-{D618167A-45FD-4986-A7A2-3EF4A9A98EE0}" dt="2024-07-12T18:59:04.830" v="108"/>
      <pc:docMkLst>
        <pc:docMk/>
      </pc:docMkLst>
      <pc:sldChg chg="del">
        <pc:chgData name="Karen Pineda" userId="uHcmVRDXBqlUcbrotydeQKJvILtSyULbGPmi1+g+fRs=" providerId="None" clId="Web-{D618167A-45FD-4986-A7A2-3EF4A9A98EE0}" dt="2024-07-12T18:56:32.075" v="69"/>
        <pc:sldMkLst>
          <pc:docMk/>
          <pc:sldMk cId="629843806" sldId="280"/>
        </pc:sldMkLst>
      </pc:sldChg>
      <pc:sldChg chg="modSp">
        <pc:chgData name="Karen Pineda" userId="uHcmVRDXBqlUcbrotydeQKJvILtSyULbGPmi1+g+fRs=" providerId="None" clId="Web-{D618167A-45FD-4986-A7A2-3EF4A9A98EE0}" dt="2024-07-12T18:58:59.033" v="107" actId="20577"/>
        <pc:sldMkLst>
          <pc:docMk/>
          <pc:sldMk cId="495958975" sldId="281"/>
        </pc:sldMkLst>
      </pc:sldChg>
      <pc:sldChg chg="addSp delSp modSp new del">
        <pc:chgData name="Karen Pineda" userId="uHcmVRDXBqlUcbrotydeQKJvILtSyULbGPmi1+g+fRs=" providerId="None" clId="Web-{D618167A-45FD-4986-A7A2-3EF4A9A98EE0}" dt="2024-07-12T18:59:04.830" v="108"/>
        <pc:sldMkLst>
          <pc:docMk/>
          <pc:sldMk cId="3696540380" sldId="285"/>
        </pc:sldMkLst>
      </pc:sldChg>
    </pc:docChg>
  </pc:docChgLst>
  <pc:docChgLst>
    <pc:chgData name="Karen Pineda" userId="uHcmVRDXBqlUcbrotydeQKJvILtSyULbGPmi1+g+fRs=" providerId="None" clId="Web-{561E54B2-5173-4941-94DF-2C51BE09B0F2}"/>
    <pc:docChg chg="addSld delSld modSld sldOrd">
      <pc:chgData name="Karen Pineda" userId="uHcmVRDXBqlUcbrotydeQKJvILtSyULbGPmi1+g+fRs=" providerId="None" clId="Web-{561E54B2-5173-4941-94DF-2C51BE09B0F2}" dt="2024-07-10T22:20:05.020" v="245"/>
      <pc:docMkLst>
        <pc:docMk/>
      </pc:docMkLst>
      <pc:sldChg chg="delSp modSp">
        <pc:chgData name="Karen Pineda" userId="uHcmVRDXBqlUcbrotydeQKJvILtSyULbGPmi1+g+fRs=" providerId="None" clId="Web-{561E54B2-5173-4941-94DF-2C51BE09B0F2}" dt="2024-07-10T22:19:48.176" v="244" actId="1076"/>
        <pc:sldMkLst>
          <pc:docMk/>
          <pc:sldMk cId="0" sldId="256"/>
        </pc:sldMkLst>
      </pc:sldChg>
      <pc:sldChg chg="modSp">
        <pc:chgData name="Karen Pineda" userId="uHcmVRDXBqlUcbrotydeQKJvILtSyULbGPmi1+g+fRs=" providerId="None" clId="Web-{561E54B2-5173-4941-94DF-2C51BE09B0F2}" dt="2024-07-10T22:01:25.465" v="233" actId="1076"/>
        <pc:sldMkLst>
          <pc:docMk/>
          <pc:sldMk cId="0" sldId="257"/>
        </pc:sldMkLst>
      </pc:sldChg>
      <pc:sldChg chg="addSp delSp modSp new ord">
        <pc:chgData name="Karen Pineda" userId="uHcmVRDXBqlUcbrotydeQKJvILtSyULbGPmi1+g+fRs=" providerId="None" clId="Web-{561E54B2-5173-4941-94DF-2C51BE09B0F2}" dt="2024-07-10T20:54:34.979" v="191"/>
        <pc:sldMkLst>
          <pc:docMk/>
          <pc:sldMk cId="3804552875" sldId="274"/>
        </pc:sldMkLst>
      </pc:sldChg>
      <pc:sldChg chg="addSp delSp modSp new ord">
        <pc:chgData name="Karen Pineda" userId="uHcmVRDXBqlUcbrotydeQKJvILtSyULbGPmi1+g+fRs=" providerId="None" clId="Web-{561E54B2-5173-4941-94DF-2C51BE09B0F2}" dt="2024-07-10T22:20:05.020" v="245"/>
        <pc:sldMkLst>
          <pc:docMk/>
          <pc:sldMk cId="4028707532" sldId="275"/>
        </pc:sldMkLst>
      </pc:sldChg>
      <pc:sldChg chg="addSp modSp new">
        <pc:chgData name="Karen Pineda" userId="uHcmVRDXBqlUcbrotydeQKJvILtSyULbGPmi1+g+fRs=" providerId="None" clId="Web-{561E54B2-5173-4941-94DF-2C51BE09B0F2}" dt="2024-07-10T21:00:27.271" v="229" actId="20577"/>
        <pc:sldMkLst>
          <pc:docMk/>
          <pc:sldMk cId="360251368" sldId="276"/>
        </pc:sldMkLst>
      </pc:sldChg>
      <pc:sldChg chg="addSp delSp modSp new add del">
        <pc:chgData name="Karen Pineda" userId="uHcmVRDXBqlUcbrotydeQKJvILtSyULbGPmi1+g+fRs=" providerId="None" clId="Web-{561E54B2-5173-4941-94DF-2C51BE09B0F2}" dt="2024-07-10T20:49:09.922" v="168"/>
        <pc:sldMkLst>
          <pc:docMk/>
          <pc:sldMk cId="2898245407" sldId="276"/>
        </pc:sldMkLst>
      </pc:sldChg>
      <pc:sldChg chg="add del">
        <pc:chgData name="Karen Pineda" userId="uHcmVRDXBqlUcbrotydeQKJvILtSyULbGPmi1+g+fRs=" providerId="None" clId="Web-{561E54B2-5173-4941-94DF-2C51BE09B0F2}" dt="2024-07-10T20:49:08.984" v="167"/>
        <pc:sldMkLst>
          <pc:docMk/>
          <pc:sldMk cId="2375382009" sldId="277"/>
        </pc:sldMkLst>
      </pc:sldChg>
      <pc:sldChg chg="addSp modSp new">
        <pc:chgData name="Karen Pineda" userId="uHcmVRDXBqlUcbrotydeQKJvILtSyULbGPmi1+g+fRs=" providerId="None" clId="Web-{561E54B2-5173-4941-94DF-2C51BE09B0F2}" dt="2024-07-10T22:10:26.211" v="237" actId="14100"/>
        <pc:sldMkLst>
          <pc:docMk/>
          <pc:sldMk cId="2123261735" sldId="279"/>
        </pc:sldMkLst>
      </pc:sldChg>
    </pc:docChg>
  </pc:docChgLst>
  <pc:docChgLst>
    <pc:chgData name="Luis Hernandez" userId="tnsZVm8F16ntmgzg80d79msryUDZ85xo0m69nXqrHC8=" providerId="None" clId="Web-{F827B595-2D0F-4E07-892E-2C240EE2D9AD}"/>
    <pc:docChg chg="addSld modSld">
      <pc:chgData name="Luis Hernandez" userId="tnsZVm8F16ntmgzg80d79msryUDZ85xo0m69nXqrHC8=" providerId="None" clId="Web-{F827B595-2D0F-4E07-892E-2C240EE2D9AD}" dt="2024-07-12T19:02:06.539" v="8"/>
      <pc:docMkLst>
        <pc:docMk/>
      </pc:docMkLst>
      <pc:sldChg chg="addSp delSp modSp new">
        <pc:chgData name="Luis Hernandez" userId="tnsZVm8F16ntmgzg80d79msryUDZ85xo0m69nXqrHC8=" providerId="None" clId="Web-{F827B595-2D0F-4E07-892E-2C240EE2D9AD}" dt="2024-07-12T19:02:06.539" v="8"/>
        <pc:sldMkLst>
          <pc:docMk/>
          <pc:sldMk cId="3740914443" sldId="284"/>
        </pc:sldMkLst>
      </pc:sldChg>
    </pc:docChg>
  </pc:docChgLst>
  <pc:docChgLst>
    <pc:chgData name="Maggie Grindstaff" userId="Pm1vSAT/qny4NoayJm3i+MvuioQ1KcP/5BNuaf9Rjzo=" providerId="None" clId="Web-{7A3FE85B-BEA0-428D-9B13-619AB4694FF2}"/>
    <pc:docChg chg="addSld modSld sldOrd">
      <pc:chgData name="Maggie Grindstaff" userId="Pm1vSAT/qny4NoayJm3i+MvuioQ1KcP/5BNuaf9Rjzo=" providerId="None" clId="Web-{7A3FE85B-BEA0-428D-9B13-619AB4694FF2}" dt="2024-07-22T17:03:26.652" v="209" actId="1076"/>
      <pc:docMkLst>
        <pc:docMk/>
      </pc:docMkLst>
      <pc:sldChg chg="ord">
        <pc:chgData name="Maggie Grindstaff" userId="Pm1vSAT/qny4NoayJm3i+MvuioQ1KcP/5BNuaf9Rjzo=" providerId="None" clId="Web-{7A3FE85B-BEA0-428D-9B13-619AB4694FF2}" dt="2024-07-22T16:50:56.670" v="201"/>
        <pc:sldMkLst>
          <pc:docMk/>
          <pc:sldMk cId="0" sldId="271"/>
        </pc:sldMkLst>
      </pc:sldChg>
      <pc:sldChg chg="delSp modSp new">
        <pc:chgData name="Maggie Grindstaff" userId="Pm1vSAT/qny4NoayJm3i+MvuioQ1KcP/5BNuaf9Rjzo=" providerId="None" clId="Web-{7A3FE85B-BEA0-428D-9B13-619AB4694FF2}" dt="2024-07-22T16:43:58.591" v="50" actId="20577"/>
        <pc:sldMkLst>
          <pc:docMk/>
          <pc:sldMk cId="2729564670" sldId="285"/>
        </pc:sldMkLst>
      </pc:sldChg>
      <pc:sldChg chg="add replId">
        <pc:chgData name="Maggie Grindstaff" userId="Pm1vSAT/qny4NoayJm3i+MvuioQ1KcP/5BNuaf9Rjzo=" providerId="None" clId="Web-{7A3FE85B-BEA0-428D-9B13-619AB4694FF2}" dt="2024-07-22T16:44:23.513" v="51"/>
        <pc:sldMkLst>
          <pc:docMk/>
          <pc:sldMk cId="3755113774" sldId="286"/>
        </pc:sldMkLst>
      </pc:sldChg>
      <pc:sldChg chg="modSp new">
        <pc:chgData name="Maggie Grindstaff" userId="Pm1vSAT/qny4NoayJm3i+MvuioQ1KcP/5BNuaf9Rjzo=" providerId="None" clId="Web-{7A3FE85B-BEA0-428D-9B13-619AB4694FF2}" dt="2024-07-22T16:49:20.228" v="189" actId="14100"/>
        <pc:sldMkLst>
          <pc:docMk/>
          <pc:sldMk cId="3790091263" sldId="287"/>
        </pc:sldMkLst>
      </pc:sldChg>
      <pc:sldChg chg="modSp add replId">
        <pc:chgData name="Maggie Grindstaff" userId="Pm1vSAT/qny4NoayJm3i+MvuioQ1KcP/5BNuaf9Rjzo=" providerId="None" clId="Web-{7A3FE85B-BEA0-428D-9B13-619AB4694FF2}" dt="2024-07-22T16:50:29.106" v="200" actId="20577"/>
        <pc:sldMkLst>
          <pc:docMk/>
          <pc:sldMk cId="2200580829" sldId="288"/>
        </pc:sldMkLst>
      </pc:sldChg>
      <pc:sldChg chg="addSp delSp modSp new">
        <pc:chgData name="Maggie Grindstaff" userId="Pm1vSAT/qny4NoayJm3i+MvuioQ1KcP/5BNuaf9Rjzo=" providerId="None" clId="Web-{7A3FE85B-BEA0-428D-9B13-619AB4694FF2}" dt="2024-07-22T17:03:26.652" v="209" actId="1076"/>
        <pc:sldMkLst>
          <pc:docMk/>
          <pc:sldMk cId="695488209" sldId="289"/>
        </pc:sldMkLst>
      </pc:sldChg>
    </pc:docChg>
  </pc:docChgLst>
  <pc:docChgLst>
    <pc:chgData name="Luis Hernandez" userId="tnsZVm8F16ntmgzg80d79msryUDZ85xo0m69nXqrHC8=" providerId="None" clId="Web-{6DFF2C37-6D90-4A48-A0DF-D317A1A8369F}"/>
    <pc:docChg chg="modSld">
      <pc:chgData name="Luis Hernandez" userId="tnsZVm8F16ntmgzg80d79msryUDZ85xo0m69nXqrHC8=" providerId="None" clId="Web-{6DFF2C37-6D90-4A48-A0DF-D317A1A8369F}" dt="2024-07-12T19:06:00.892" v="4" actId="14100"/>
      <pc:docMkLst>
        <pc:docMk/>
      </pc:docMkLst>
      <pc:sldChg chg="modSp">
        <pc:chgData name="Luis Hernandez" userId="tnsZVm8F16ntmgzg80d79msryUDZ85xo0m69nXqrHC8=" providerId="None" clId="Web-{6DFF2C37-6D90-4A48-A0DF-D317A1A8369F}" dt="2024-07-12T19:06:00.892" v="4" actId="14100"/>
        <pc:sldMkLst>
          <pc:docMk/>
          <pc:sldMk cId="0" sldId="271"/>
        </pc:sldMkLst>
      </pc:sldChg>
    </pc:docChg>
  </pc:docChgLst>
  <pc:docChgLst>
    <pc:chgData name="Karen Pineda" userId="uHcmVRDXBqlUcbrotydeQKJvILtSyULbGPmi1+g+fRs=" providerId="None" clId="Web-{A9186423-1CD5-4F5C-B058-F95C8EC715AF}"/>
    <pc:docChg chg="addSld delSld modSld sldOrd addMainMaster delMainMaster">
      <pc:chgData name="Karen Pineda" userId="uHcmVRDXBqlUcbrotydeQKJvILtSyULbGPmi1+g+fRs=" providerId="None" clId="Web-{A9186423-1CD5-4F5C-B058-F95C8EC715AF}" dt="2024-07-11T19:48:02.332" v="501"/>
      <pc:docMkLst>
        <pc:docMk/>
      </pc:docMkLst>
      <pc:sldChg chg="modSp mod modClrScheme chgLayout">
        <pc:chgData name="Karen Pineda" userId="uHcmVRDXBqlUcbrotydeQKJvILtSyULbGPmi1+g+fRs=" providerId="None" clId="Web-{A9186423-1CD5-4F5C-B058-F95C8EC715AF}" dt="2024-07-11T19:48:02.332" v="501"/>
        <pc:sldMkLst>
          <pc:docMk/>
          <pc:sldMk cId="0" sldId="256"/>
        </pc:sldMkLst>
      </pc:sldChg>
      <pc:sldChg chg="mod modClrScheme chgLayout modNotes">
        <pc:chgData name="Karen Pineda" userId="uHcmVRDXBqlUcbrotydeQKJvILtSyULbGPmi1+g+fRs=" providerId="None" clId="Web-{A9186423-1CD5-4F5C-B058-F95C8EC715AF}" dt="2024-07-11T19:48:02.332" v="501"/>
        <pc:sldMkLst>
          <pc:docMk/>
          <pc:sldMk cId="0" sldId="257"/>
        </pc:sldMkLst>
      </pc:sldChg>
      <pc:sldChg chg="mod ord modClrScheme chgLayout">
        <pc:chgData name="Karen Pineda" userId="uHcmVRDXBqlUcbrotydeQKJvILtSyULbGPmi1+g+fRs=" providerId="None" clId="Web-{A9186423-1CD5-4F5C-B058-F95C8EC715AF}" dt="2024-07-11T19:48:02.332" v="501"/>
        <pc:sldMkLst>
          <pc:docMk/>
          <pc:sldMk cId="0" sldId="258"/>
        </pc:sldMkLst>
      </pc:sldChg>
      <pc:sldChg chg="modSp mod modClrScheme chgLayout modNotes">
        <pc:chgData name="Karen Pineda" userId="uHcmVRDXBqlUcbrotydeQKJvILtSyULbGPmi1+g+fRs=" providerId="None" clId="Web-{A9186423-1CD5-4F5C-B058-F95C8EC715AF}" dt="2024-07-11T19:48:02.332" v="501"/>
        <pc:sldMkLst>
          <pc:docMk/>
          <pc:sldMk cId="0" sldId="260"/>
        </pc:sldMkLst>
      </pc:sldChg>
      <pc:sldChg chg="modSp mod modClrScheme chgLayout">
        <pc:chgData name="Karen Pineda" userId="uHcmVRDXBqlUcbrotydeQKJvILtSyULbGPmi1+g+fRs=" providerId="None" clId="Web-{A9186423-1CD5-4F5C-B058-F95C8EC715AF}" dt="2024-07-11T19:48:02.332" v="501"/>
        <pc:sldMkLst>
          <pc:docMk/>
          <pc:sldMk cId="0" sldId="261"/>
        </pc:sldMkLst>
      </pc:sldChg>
      <pc:sldChg chg="modSp mod modClrScheme chgLayout">
        <pc:chgData name="Karen Pineda" userId="uHcmVRDXBqlUcbrotydeQKJvILtSyULbGPmi1+g+fRs=" providerId="None" clId="Web-{A9186423-1CD5-4F5C-B058-F95C8EC715AF}" dt="2024-07-11T19:48:02.332" v="501"/>
        <pc:sldMkLst>
          <pc:docMk/>
          <pc:sldMk cId="0" sldId="262"/>
        </pc:sldMkLst>
      </pc:sldChg>
      <pc:sldChg chg="mod modClrScheme chgLayout">
        <pc:chgData name="Karen Pineda" userId="uHcmVRDXBqlUcbrotydeQKJvILtSyULbGPmi1+g+fRs=" providerId="None" clId="Web-{A9186423-1CD5-4F5C-B058-F95C8EC715AF}" dt="2024-07-11T19:48:02.332" v="501"/>
        <pc:sldMkLst>
          <pc:docMk/>
          <pc:sldMk cId="0" sldId="263"/>
        </pc:sldMkLst>
      </pc:sldChg>
      <pc:sldChg chg="modSp mod modClrScheme chgLayout modNotes">
        <pc:chgData name="Karen Pineda" userId="uHcmVRDXBqlUcbrotydeQKJvILtSyULbGPmi1+g+fRs=" providerId="None" clId="Web-{A9186423-1CD5-4F5C-B058-F95C8EC715AF}" dt="2024-07-11T19:48:02.332" v="501"/>
        <pc:sldMkLst>
          <pc:docMk/>
          <pc:sldMk cId="0" sldId="264"/>
        </pc:sldMkLst>
      </pc:sldChg>
      <pc:sldChg chg="del mod modClrScheme chgLayout modNotes">
        <pc:chgData name="Karen Pineda" userId="uHcmVRDXBqlUcbrotydeQKJvILtSyULbGPmi1+g+fRs=" providerId="None" clId="Web-{A9186423-1CD5-4F5C-B058-F95C8EC715AF}" dt="2024-07-11T15:54:32.342" v="78"/>
        <pc:sldMkLst>
          <pc:docMk/>
          <pc:sldMk cId="0" sldId="265"/>
        </pc:sldMkLst>
      </pc:sldChg>
      <pc:sldChg chg="modSp mod modClrScheme chgLayout">
        <pc:chgData name="Karen Pineda" userId="uHcmVRDXBqlUcbrotydeQKJvILtSyULbGPmi1+g+fRs=" providerId="None" clId="Web-{A9186423-1CD5-4F5C-B058-F95C8EC715AF}" dt="2024-07-11T19:48:02.332" v="501"/>
        <pc:sldMkLst>
          <pc:docMk/>
          <pc:sldMk cId="0" sldId="266"/>
        </pc:sldMkLst>
      </pc:sldChg>
      <pc:sldChg chg="mod modClrScheme chgLayout modNotes">
        <pc:chgData name="Karen Pineda" userId="uHcmVRDXBqlUcbrotydeQKJvILtSyULbGPmi1+g+fRs=" providerId="None" clId="Web-{A9186423-1CD5-4F5C-B058-F95C8EC715AF}" dt="2024-07-11T19:48:02.332" v="501"/>
        <pc:sldMkLst>
          <pc:docMk/>
          <pc:sldMk cId="0" sldId="267"/>
        </pc:sldMkLst>
      </pc:sldChg>
      <pc:sldChg chg="modSp mod modClrScheme chgLayout modNotes">
        <pc:chgData name="Karen Pineda" userId="uHcmVRDXBqlUcbrotydeQKJvILtSyULbGPmi1+g+fRs=" providerId="None" clId="Web-{A9186423-1CD5-4F5C-B058-F95C8EC715AF}" dt="2024-07-11T19:48:02.332" v="501"/>
        <pc:sldMkLst>
          <pc:docMk/>
          <pc:sldMk cId="0" sldId="268"/>
        </pc:sldMkLst>
      </pc:sldChg>
      <pc:sldChg chg="modSp mod modClrScheme chgLayout modNotes">
        <pc:chgData name="Karen Pineda" userId="uHcmVRDXBqlUcbrotydeQKJvILtSyULbGPmi1+g+fRs=" providerId="None" clId="Web-{A9186423-1CD5-4F5C-B058-F95C8EC715AF}" dt="2024-07-11T19:48:02.332" v="501"/>
        <pc:sldMkLst>
          <pc:docMk/>
          <pc:sldMk cId="0" sldId="269"/>
        </pc:sldMkLst>
      </pc:sldChg>
      <pc:sldChg chg="mod modClrScheme chgLayout modNotes">
        <pc:chgData name="Karen Pineda" userId="uHcmVRDXBqlUcbrotydeQKJvILtSyULbGPmi1+g+fRs=" providerId="None" clId="Web-{A9186423-1CD5-4F5C-B058-F95C8EC715AF}" dt="2024-07-11T19:48:02.332" v="501"/>
        <pc:sldMkLst>
          <pc:docMk/>
          <pc:sldMk cId="0" sldId="271"/>
        </pc:sldMkLst>
      </pc:sldChg>
      <pc:sldChg chg="modSp mod modClrScheme chgLayout">
        <pc:chgData name="Karen Pineda" userId="uHcmVRDXBqlUcbrotydeQKJvILtSyULbGPmi1+g+fRs=" providerId="None" clId="Web-{A9186423-1CD5-4F5C-B058-F95C8EC715AF}" dt="2024-07-11T19:48:02.332" v="501"/>
        <pc:sldMkLst>
          <pc:docMk/>
          <pc:sldMk cId="0" sldId="272"/>
        </pc:sldMkLst>
      </pc:sldChg>
      <pc:sldChg chg="mod modClrScheme chgLayout modNotes">
        <pc:chgData name="Karen Pineda" userId="uHcmVRDXBqlUcbrotydeQKJvILtSyULbGPmi1+g+fRs=" providerId="None" clId="Web-{A9186423-1CD5-4F5C-B058-F95C8EC715AF}" dt="2024-07-11T19:48:02.332" v="501"/>
        <pc:sldMkLst>
          <pc:docMk/>
          <pc:sldMk cId="3222637278" sldId="273"/>
        </pc:sldMkLst>
      </pc:sldChg>
      <pc:sldChg chg="modSp del mod modClrScheme chgLayout">
        <pc:chgData name="Karen Pineda" userId="uHcmVRDXBqlUcbrotydeQKJvILtSyULbGPmi1+g+fRs=" providerId="None" clId="Web-{A9186423-1CD5-4F5C-B058-F95C8EC715AF}" dt="2024-07-11T15:58:19.099" v="84"/>
        <pc:sldMkLst>
          <pc:docMk/>
          <pc:sldMk cId="3804552875" sldId="274"/>
        </pc:sldMkLst>
      </pc:sldChg>
      <pc:sldChg chg="modSp del mod modClrScheme chgLayout">
        <pc:chgData name="Karen Pineda" userId="uHcmVRDXBqlUcbrotydeQKJvILtSyULbGPmi1+g+fRs=" providerId="None" clId="Web-{A9186423-1CD5-4F5C-B058-F95C8EC715AF}" dt="2024-07-11T16:25:22.383" v="99"/>
        <pc:sldMkLst>
          <pc:docMk/>
          <pc:sldMk cId="4028707532" sldId="275"/>
        </pc:sldMkLst>
      </pc:sldChg>
      <pc:sldChg chg="del mod modClrScheme chgLayout">
        <pc:chgData name="Karen Pineda" userId="uHcmVRDXBqlUcbrotydeQKJvILtSyULbGPmi1+g+fRs=" providerId="None" clId="Web-{A9186423-1CD5-4F5C-B058-F95C8EC715AF}" dt="2024-07-11T15:43:15.735" v="71"/>
        <pc:sldMkLst>
          <pc:docMk/>
          <pc:sldMk cId="360251368" sldId="276"/>
        </pc:sldMkLst>
      </pc:sldChg>
      <pc:sldChg chg="modSp mod modClrScheme chgLayout">
        <pc:chgData name="Karen Pineda" userId="uHcmVRDXBqlUcbrotydeQKJvILtSyULbGPmi1+g+fRs=" providerId="None" clId="Web-{A9186423-1CD5-4F5C-B058-F95C8EC715AF}" dt="2024-07-11T19:48:02.332" v="501"/>
        <pc:sldMkLst>
          <pc:docMk/>
          <pc:sldMk cId="32456273" sldId="277"/>
        </pc:sldMkLst>
      </pc:sldChg>
      <pc:sldChg chg="modSp mod modClrScheme chgLayout">
        <pc:chgData name="Karen Pineda" userId="uHcmVRDXBqlUcbrotydeQKJvILtSyULbGPmi1+g+fRs=" providerId="None" clId="Web-{A9186423-1CD5-4F5C-B058-F95C8EC715AF}" dt="2024-07-11T19:48:02.332" v="501"/>
        <pc:sldMkLst>
          <pc:docMk/>
          <pc:sldMk cId="3571878541" sldId="278"/>
        </pc:sldMkLst>
      </pc:sldChg>
      <pc:sldChg chg="mod modClrScheme chgLayout modNotes">
        <pc:chgData name="Karen Pineda" userId="uHcmVRDXBqlUcbrotydeQKJvILtSyULbGPmi1+g+fRs=" providerId="None" clId="Web-{A9186423-1CD5-4F5C-B058-F95C8EC715AF}" dt="2024-07-11T19:48:02.332" v="501"/>
        <pc:sldMkLst>
          <pc:docMk/>
          <pc:sldMk cId="2538462993" sldId="279"/>
        </pc:sldMkLst>
      </pc:sldChg>
      <pc:sldChg chg="modSp mod modClrScheme chgLayout modNotes">
        <pc:chgData name="Karen Pineda" userId="uHcmVRDXBqlUcbrotydeQKJvILtSyULbGPmi1+g+fRs=" providerId="None" clId="Web-{A9186423-1CD5-4F5C-B058-F95C8EC715AF}" dt="2024-07-11T19:48:02.332" v="501"/>
        <pc:sldMkLst>
          <pc:docMk/>
          <pc:sldMk cId="629843806" sldId="280"/>
        </pc:sldMkLst>
      </pc:sldChg>
      <pc:sldChg chg="modSp mod modClrScheme chgLayout modNotes">
        <pc:chgData name="Karen Pineda" userId="uHcmVRDXBqlUcbrotydeQKJvILtSyULbGPmi1+g+fRs=" providerId="None" clId="Web-{A9186423-1CD5-4F5C-B058-F95C8EC715AF}" dt="2024-07-11T19:48:02.332" v="501"/>
        <pc:sldMkLst>
          <pc:docMk/>
          <pc:sldMk cId="495958975" sldId="281"/>
        </pc:sldMkLst>
      </pc:sldChg>
      <pc:sldChg chg="addSp delSp modSp new mod modClrScheme chgLayout modNotes">
        <pc:chgData name="Karen Pineda" userId="uHcmVRDXBqlUcbrotydeQKJvILtSyULbGPmi1+g+fRs=" providerId="None" clId="Web-{A9186423-1CD5-4F5C-B058-F95C8EC715AF}" dt="2024-07-11T19:48:02.332" v="501"/>
        <pc:sldMkLst>
          <pc:docMk/>
          <pc:sldMk cId="1254544758" sldId="282"/>
        </pc:sldMkLst>
      </pc:sldChg>
      <pc:sldMasterChg chg="del delSldLayout">
        <pc:chgData name="Karen Pineda" userId="uHcmVRDXBqlUcbrotydeQKJvILtSyULbGPmi1+g+fRs=" providerId="None" clId="Web-{A9186423-1CD5-4F5C-B058-F95C8EC715AF}" dt="2024-07-11T14:41:10.917" v="0"/>
        <pc:sldMasterMkLst>
          <pc:docMk/>
          <pc:sldMasterMk cId="0" sldId="2147483659"/>
        </pc:sldMasterMkLst>
        <pc:sldLayoutChg chg="del">
          <pc:chgData name="Karen Pineda" userId="uHcmVRDXBqlUcbrotydeQKJvILtSyULbGPmi1+g+fRs=" providerId="None" clId="Web-{A9186423-1CD5-4F5C-B058-F95C8EC715AF}" dt="2024-07-11T14:41:10.917" v="0"/>
          <pc:sldLayoutMkLst>
            <pc:docMk/>
            <pc:sldMasterMk cId="0" sldId="2147483659"/>
            <pc:sldLayoutMk cId="0" sldId="2147483648"/>
          </pc:sldLayoutMkLst>
        </pc:sldLayoutChg>
        <pc:sldLayoutChg chg="del">
          <pc:chgData name="Karen Pineda" userId="uHcmVRDXBqlUcbrotydeQKJvILtSyULbGPmi1+g+fRs=" providerId="None" clId="Web-{A9186423-1CD5-4F5C-B058-F95C8EC715AF}" dt="2024-07-11T14:41:10.917" v="0"/>
          <pc:sldLayoutMkLst>
            <pc:docMk/>
            <pc:sldMasterMk cId="0" sldId="2147483659"/>
            <pc:sldLayoutMk cId="0" sldId="2147483649"/>
          </pc:sldLayoutMkLst>
        </pc:sldLayoutChg>
        <pc:sldLayoutChg chg="del">
          <pc:chgData name="Karen Pineda" userId="uHcmVRDXBqlUcbrotydeQKJvILtSyULbGPmi1+g+fRs=" providerId="None" clId="Web-{A9186423-1CD5-4F5C-B058-F95C8EC715AF}" dt="2024-07-11T14:41:10.917" v="0"/>
          <pc:sldLayoutMkLst>
            <pc:docMk/>
            <pc:sldMasterMk cId="0" sldId="2147483659"/>
            <pc:sldLayoutMk cId="0" sldId="2147483650"/>
          </pc:sldLayoutMkLst>
        </pc:sldLayoutChg>
        <pc:sldLayoutChg chg="del">
          <pc:chgData name="Karen Pineda" userId="uHcmVRDXBqlUcbrotydeQKJvILtSyULbGPmi1+g+fRs=" providerId="None" clId="Web-{A9186423-1CD5-4F5C-B058-F95C8EC715AF}" dt="2024-07-11T14:41:10.917" v="0"/>
          <pc:sldLayoutMkLst>
            <pc:docMk/>
            <pc:sldMasterMk cId="0" sldId="2147483659"/>
            <pc:sldLayoutMk cId="0" sldId="2147483651"/>
          </pc:sldLayoutMkLst>
        </pc:sldLayoutChg>
        <pc:sldLayoutChg chg="del">
          <pc:chgData name="Karen Pineda" userId="uHcmVRDXBqlUcbrotydeQKJvILtSyULbGPmi1+g+fRs=" providerId="None" clId="Web-{A9186423-1CD5-4F5C-B058-F95C8EC715AF}" dt="2024-07-11T14:41:10.917" v="0"/>
          <pc:sldLayoutMkLst>
            <pc:docMk/>
            <pc:sldMasterMk cId="0" sldId="2147483659"/>
            <pc:sldLayoutMk cId="0" sldId="2147483652"/>
          </pc:sldLayoutMkLst>
        </pc:sldLayoutChg>
        <pc:sldLayoutChg chg="del">
          <pc:chgData name="Karen Pineda" userId="uHcmVRDXBqlUcbrotydeQKJvILtSyULbGPmi1+g+fRs=" providerId="None" clId="Web-{A9186423-1CD5-4F5C-B058-F95C8EC715AF}" dt="2024-07-11T14:41:10.917" v="0"/>
          <pc:sldLayoutMkLst>
            <pc:docMk/>
            <pc:sldMasterMk cId="0" sldId="2147483659"/>
            <pc:sldLayoutMk cId="0" sldId="2147483653"/>
          </pc:sldLayoutMkLst>
        </pc:sldLayoutChg>
        <pc:sldLayoutChg chg="del">
          <pc:chgData name="Karen Pineda" userId="uHcmVRDXBqlUcbrotydeQKJvILtSyULbGPmi1+g+fRs=" providerId="None" clId="Web-{A9186423-1CD5-4F5C-B058-F95C8EC715AF}" dt="2024-07-11T14:41:10.917" v="0"/>
          <pc:sldLayoutMkLst>
            <pc:docMk/>
            <pc:sldMasterMk cId="0" sldId="2147483659"/>
            <pc:sldLayoutMk cId="0" sldId="2147483654"/>
          </pc:sldLayoutMkLst>
        </pc:sldLayoutChg>
        <pc:sldLayoutChg chg="del">
          <pc:chgData name="Karen Pineda" userId="uHcmVRDXBqlUcbrotydeQKJvILtSyULbGPmi1+g+fRs=" providerId="None" clId="Web-{A9186423-1CD5-4F5C-B058-F95C8EC715AF}" dt="2024-07-11T14:41:10.917" v="0"/>
          <pc:sldLayoutMkLst>
            <pc:docMk/>
            <pc:sldMasterMk cId="0" sldId="2147483659"/>
            <pc:sldLayoutMk cId="0" sldId="2147483655"/>
          </pc:sldLayoutMkLst>
        </pc:sldLayoutChg>
        <pc:sldLayoutChg chg="del">
          <pc:chgData name="Karen Pineda" userId="uHcmVRDXBqlUcbrotydeQKJvILtSyULbGPmi1+g+fRs=" providerId="None" clId="Web-{A9186423-1CD5-4F5C-B058-F95C8EC715AF}" dt="2024-07-11T14:41:10.917" v="0"/>
          <pc:sldLayoutMkLst>
            <pc:docMk/>
            <pc:sldMasterMk cId="0" sldId="2147483659"/>
            <pc:sldLayoutMk cId="0" sldId="2147483656"/>
          </pc:sldLayoutMkLst>
        </pc:sldLayoutChg>
        <pc:sldLayoutChg chg="del">
          <pc:chgData name="Karen Pineda" userId="uHcmVRDXBqlUcbrotydeQKJvILtSyULbGPmi1+g+fRs=" providerId="None" clId="Web-{A9186423-1CD5-4F5C-B058-F95C8EC715AF}" dt="2024-07-11T14:41:10.917" v="0"/>
          <pc:sldLayoutMkLst>
            <pc:docMk/>
            <pc:sldMasterMk cId="0" sldId="2147483659"/>
            <pc:sldLayoutMk cId="0" sldId="2147483657"/>
          </pc:sldLayoutMkLst>
        </pc:sldLayoutChg>
        <pc:sldLayoutChg chg="del">
          <pc:chgData name="Karen Pineda" userId="uHcmVRDXBqlUcbrotydeQKJvILtSyULbGPmi1+g+fRs=" providerId="None" clId="Web-{A9186423-1CD5-4F5C-B058-F95C8EC715AF}" dt="2024-07-11T14:41:10.917" v="0"/>
          <pc:sldLayoutMkLst>
            <pc:docMk/>
            <pc:sldMasterMk cId="0" sldId="2147483659"/>
            <pc:sldLayoutMk cId="0" sldId="2147483658"/>
          </pc:sldLayoutMkLst>
        </pc:sldLayoutChg>
      </pc:sldMasterChg>
      <pc:sldMasterChg chg="add del addSldLayout delSldLayout modSldLayout">
        <pc:chgData name="Karen Pineda" userId="uHcmVRDXBqlUcbrotydeQKJvILtSyULbGPmi1+g+fRs=" providerId="None" clId="Web-{A9186423-1CD5-4F5C-B058-F95C8EC715AF}" dt="2024-07-11T14:41:21.199" v="1"/>
        <pc:sldMasterMkLst>
          <pc:docMk/>
          <pc:sldMasterMk cId="3652842819" sldId="2147483660"/>
        </pc:sldMasterMkLst>
        <pc:sldLayoutChg chg="add del mod replId">
          <pc:chgData name="Karen Pineda" userId="uHcmVRDXBqlUcbrotydeQKJvILtSyULbGPmi1+g+fRs=" providerId="None" clId="Web-{A9186423-1CD5-4F5C-B058-F95C8EC715AF}" dt="2024-07-11T14:41:21.199" v="1"/>
          <pc:sldLayoutMkLst>
            <pc:docMk/>
            <pc:sldMasterMk cId="3652842819" sldId="2147483660"/>
            <pc:sldLayoutMk cId="114273181" sldId="2147483661"/>
          </pc:sldLayoutMkLst>
        </pc:sldLayoutChg>
        <pc:sldLayoutChg chg="add del mod replId">
          <pc:chgData name="Karen Pineda" userId="uHcmVRDXBqlUcbrotydeQKJvILtSyULbGPmi1+g+fRs=" providerId="None" clId="Web-{A9186423-1CD5-4F5C-B058-F95C8EC715AF}" dt="2024-07-11T14:41:21.199" v="1"/>
          <pc:sldLayoutMkLst>
            <pc:docMk/>
            <pc:sldMasterMk cId="3652842819" sldId="2147483660"/>
            <pc:sldLayoutMk cId="2173156802" sldId="2147483662"/>
          </pc:sldLayoutMkLst>
        </pc:sldLayoutChg>
        <pc:sldLayoutChg chg="add del mod replId">
          <pc:chgData name="Karen Pineda" userId="uHcmVRDXBqlUcbrotydeQKJvILtSyULbGPmi1+g+fRs=" providerId="None" clId="Web-{A9186423-1CD5-4F5C-B058-F95C8EC715AF}" dt="2024-07-11T14:41:21.199" v="1"/>
          <pc:sldLayoutMkLst>
            <pc:docMk/>
            <pc:sldMasterMk cId="3652842819" sldId="2147483660"/>
            <pc:sldLayoutMk cId="3317881561" sldId="2147483663"/>
          </pc:sldLayoutMkLst>
        </pc:sldLayoutChg>
        <pc:sldLayoutChg chg="add del mod replId">
          <pc:chgData name="Karen Pineda" userId="uHcmVRDXBqlUcbrotydeQKJvILtSyULbGPmi1+g+fRs=" providerId="None" clId="Web-{A9186423-1CD5-4F5C-B058-F95C8EC715AF}" dt="2024-07-11T14:41:21.199" v="1"/>
          <pc:sldLayoutMkLst>
            <pc:docMk/>
            <pc:sldMasterMk cId="3652842819" sldId="2147483660"/>
            <pc:sldLayoutMk cId="2043187463" sldId="2147483664"/>
          </pc:sldLayoutMkLst>
        </pc:sldLayoutChg>
        <pc:sldLayoutChg chg="add del mod replId">
          <pc:chgData name="Karen Pineda" userId="uHcmVRDXBqlUcbrotydeQKJvILtSyULbGPmi1+g+fRs=" providerId="None" clId="Web-{A9186423-1CD5-4F5C-B058-F95C8EC715AF}" dt="2024-07-11T14:41:21.199" v="1"/>
          <pc:sldLayoutMkLst>
            <pc:docMk/>
            <pc:sldMasterMk cId="3652842819" sldId="2147483660"/>
            <pc:sldLayoutMk cId="3099246878" sldId="2147483665"/>
          </pc:sldLayoutMkLst>
        </pc:sldLayoutChg>
        <pc:sldLayoutChg chg="add del mod replId">
          <pc:chgData name="Karen Pineda" userId="uHcmVRDXBqlUcbrotydeQKJvILtSyULbGPmi1+g+fRs=" providerId="None" clId="Web-{A9186423-1CD5-4F5C-B058-F95C8EC715AF}" dt="2024-07-11T14:41:21.199" v="1"/>
          <pc:sldLayoutMkLst>
            <pc:docMk/>
            <pc:sldMasterMk cId="3652842819" sldId="2147483660"/>
            <pc:sldLayoutMk cId="1722798784" sldId="2147483666"/>
          </pc:sldLayoutMkLst>
        </pc:sldLayoutChg>
        <pc:sldLayoutChg chg="add del mod replId">
          <pc:chgData name="Karen Pineda" userId="uHcmVRDXBqlUcbrotydeQKJvILtSyULbGPmi1+g+fRs=" providerId="None" clId="Web-{A9186423-1CD5-4F5C-B058-F95C8EC715AF}" dt="2024-07-11T14:41:21.199" v="1"/>
          <pc:sldLayoutMkLst>
            <pc:docMk/>
            <pc:sldMasterMk cId="3652842819" sldId="2147483660"/>
            <pc:sldLayoutMk cId="2086614538" sldId="2147483667"/>
          </pc:sldLayoutMkLst>
        </pc:sldLayoutChg>
        <pc:sldLayoutChg chg="add del mod replId">
          <pc:chgData name="Karen Pineda" userId="uHcmVRDXBqlUcbrotydeQKJvILtSyULbGPmi1+g+fRs=" providerId="None" clId="Web-{A9186423-1CD5-4F5C-B058-F95C8EC715AF}" dt="2024-07-11T14:41:21.199" v="1"/>
          <pc:sldLayoutMkLst>
            <pc:docMk/>
            <pc:sldMasterMk cId="3652842819" sldId="2147483660"/>
            <pc:sldLayoutMk cId="840729300" sldId="2147483668"/>
          </pc:sldLayoutMkLst>
        </pc:sldLayoutChg>
        <pc:sldLayoutChg chg="add del mod replId">
          <pc:chgData name="Karen Pineda" userId="uHcmVRDXBqlUcbrotydeQKJvILtSyULbGPmi1+g+fRs=" providerId="None" clId="Web-{A9186423-1CD5-4F5C-B058-F95C8EC715AF}" dt="2024-07-11T14:41:21.199" v="1"/>
          <pc:sldLayoutMkLst>
            <pc:docMk/>
            <pc:sldMasterMk cId="3652842819" sldId="2147483660"/>
            <pc:sldLayoutMk cId="3809047314" sldId="2147483669"/>
          </pc:sldLayoutMkLst>
        </pc:sldLayoutChg>
        <pc:sldLayoutChg chg="add del mod replId">
          <pc:chgData name="Karen Pineda" userId="uHcmVRDXBqlUcbrotydeQKJvILtSyULbGPmi1+g+fRs=" providerId="None" clId="Web-{A9186423-1CD5-4F5C-B058-F95C8EC715AF}" dt="2024-07-11T14:41:21.199" v="1"/>
          <pc:sldLayoutMkLst>
            <pc:docMk/>
            <pc:sldMasterMk cId="3652842819" sldId="2147483660"/>
            <pc:sldLayoutMk cId="4021726260" sldId="2147483670"/>
          </pc:sldLayoutMkLst>
        </pc:sldLayoutChg>
        <pc:sldLayoutChg chg="add del mod replId">
          <pc:chgData name="Karen Pineda" userId="uHcmVRDXBqlUcbrotydeQKJvILtSyULbGPmi1+g+fRs=" providerId="None" clId="Web-{A9186423-1CD5-4F5C-B058-F95C8EC715AF}" dt="2024-07-11T14:41:21.199" v="1"/>
          <pc:sldLayoutMkLst>
            <pc:docMk/>
            <pc:sldMasterMk cId="3652842819" sldId="2147483660"/>
            <pc:sldLayoutMk cId="2465689679" sldId="2147483671"/>
          </pc:sldLayoutMkLst>
        </pc:sldLayoutChg>
        <pc:sldLayoutChg chg="add del mod replId">
          <pc:chgData name="Karen Pineda" userId="uHcmVRDXBqlUcbrotydeQKJvILtSyULbGPmi1+g+fRs=" providerId="None" clId="Web-{A9186423-1CD5-4F5C-B058-F95C8EC715AF}" dt="2024-07-11T14:41:21.199" v="1"/>
          <pc:sldLayoutMkLst>
            <pc:docMk/>
            <pc:sldMasterMk cId="3652842819" sldId="2147483660"/>
            <pc:sldLayoutMk cId="2740374312" sldId="2147483672"/>
          </pc:sldLayoutMkLst>
        </pc:sldLayoutChg>
        <pc:sldLayoutChg chg="add del mod replId">
          <pc:chgData name="Karen Pineda" userId="uHcmVRDXBqlUcbrotydeQKJvILtSyULbGPmi1+g+fRs=" providerId="None" clId="Web-{A9186423-1CD5-4F5C-B058-F95C8EC715AF}" dt="2024-07-11T14:41:21.199" v="1"/>
          <pc:sldLayoutMkLst>
            <pc:docMk/>
            <pc:sldMasterMk cId="3652842819" sldId="2147483660"/>
            <pc:sldLayoutMk cId="5779292" sldId="2147483673"/>
          </pc:sldLayoutMkLst>
        </pc:sldLayoutChg>
        <pc:sldLayoutChg chg="add del mod replId">
          <pc:chgData name="Karen Pineda" userId="uHcmVRDXBqlUcbrotydeQKJvILtSyULbGPmi1+g+fRs=" providerId="None" clId="Web-{A9186423-1CD5-4F5C-B058-F95C8EC715AF}" dt="2024-07-11T14:41:21.199" v="1"/>
          <pc:sldLayoutMkLst>
            <pc:docMk/>
            <pc:sldMasterMk cId="3652842819" sldId="2147483660"/>
            <pc:sldLayoutMk cId="1127697489" sldId="2147483674"/>
          </pc:sldLayoutMkLst>
        </pc:sldLayoutChg>
        <pc:sldLayoutChg chg="add del mod replId">
          <pc:chgData name="Karen Pineda" userId="uHcmVRDXBqlUcbrotydeQKJvILtSyULbGPmi1+g+fRs=" providerId="None" clId="Web-{A9186423-1CD5-4F5C-B058-F95C8EC715AF}" dt="2024-07-11T14:41:21.199" v="1"/>
          <pc:sldLayoutMkLst>
            <pc:docMk/>
            <pc:sldMasterMk cId="3652842819" sldId="2147483660"/>
            <pc:sldLayoutMk cId="2730927161" sldId="2147483675"/>
          </pc:sldLayoutMkLst>
        </pc:sldLayoutChg>
        <pc:sldLayoutChg chg="add del mod replId">
          <pc:chgData name="Karen Pineda" userId="uHcmVRDXBqlUcbrotydeQKJvILtSyULbGPmi1+g+fRs=" providerId="None" clId="Web-{A9186423-1CD5-4F5C-B058-F95C8EC715AF}" dt="2024-07-11T14:41:21.199" v="1"/>
          <pc:sldLayoutMkLst>
            <pc:docMk/>
            <pc:sldMasterMk cId="3652842819" sldId="2147483660"/>
            <pc:sldLayoutMk cId="213139561" sldId="2147483676"/>
          </pc:sldLayoutMkLst>
        </pc:sldLayoutChg>
        <pc:sldLayoutChg chg="add del mod replId">
          <pc:chgData name="Karen Pineda" userId="uHcmVRDXBqlUcbrotydeQKJvILtSyULbGPmi1+g+fRs=" providerId="None" clId="Web-{A9186423-1CD5-4F5C-B058-F95C8EC715AF}" dt="2024-07-11T14:41:21.199" v="1"/>
          <pc:sldLayoutMkLst>
            <pc:docMk/>
            <pc:sldMasterMk cId="3652842819" sldId="2147483660"/>
            <pc:sldLayoutMk cId="3231700957" sldId="2147483677"/>
          </pc:sldLayoutMkLst>
        </pc:sldLayoutChg>
        <pc:sldLayoutChg chg="add del mod replId">
          <pc:chgData name="Karen Pineda" userId="uHcmVRDXBqlUcbrotydeQKJvILtSyULbGPmi1+g+fRs=" providerId="None" clId="Web-{A9186423-1CD5-4F5C-B058-F95C8EC715AF}" dt="2024-07-11T14:41:21.199" v="1"/>
          <pc:sldLayoutMkLst>
            <pc:docMk/>
            <pc:sldMasterMk cId="3652842819" sldId="2147483660"/>
            <pc:sldLayoutMk cId="2820310839" sldId="2147483678"/>
          </pc:sldLayoutMkLst>
        </pc:sldLayoutChg>
      </pc:sldMasterChg>
      <pc:sldMasterChg chg="add del addSldLayout delSldLayout modSldLayout">
        <pc:chgData name="Karen Pineda" userId="uHcmVRDXBqlUcbrotydeQKJvILtSyULbGPmi1+g+fRs=" providerId="None" clId="Web-{A9186423-1CD5-4F5C-B058-F95C8EC715AF}" dt="2024-07-11T14:41:26.105" v="2"/>
        <pc:sldMasterMkLst>
          <pc:docMk/>
          <pc:sldMasterMk cId="3933682043" sldId="2147483679"/>
        </pc:sldMasterMkLst>
        <pc:sldLayoutChg chg="add del mod replId">
          <pc:chgData name="Karen Pineda" userId="uHcmVRDXBqlUcbrotydeQKJvILtSyULbGPmi1+g+fRs=" providerId="None" clId="Web-{A9186423-1CD5-4F5C-B058-F95C8EC715AF}" dt="2024-07-11T14:41:26.105" v="2"/>
          <pc:sldLayoutMkLst>
            <pc:docMk/>
            <pc:sldMasterMk cId="3933682043" sldId="2147483679"/>
            <pc:sldLayoutMk cId="854663645" sldId="2147483680"/>
          </pc:sldLayoutMkLst>
        </pc:sldLayoutChg>
        <pc:sldLayoutChg chg="add del mod replId">
          <pc:chgData name="Karen Pineda" userId="uHcmVRDXBqlUcbrotydeQKJvILtSyULbGPmi1+g+fRs=" providerId="None" clId="Web-{A9186423-1CD5-4F5C-B058-F95C8EC715AF}" dt="2024-07-11T14:41:26.105" v="2"/>
          <pc:sldLayoutMkLst>
            <pc:docMk/>
            <pc:sldMasterMk cId="3933682043" sldId="2147483679"/>
            <pc:sldLayoutMk cId="3243531187" sldId="2147483681"/>
          </pc:sldLayoutMkLst>
        </pc:sldLayoutChg>
        <pc:sldLayoutChg chg="add del mod replId">
          <pc:chgData name="Karen Pineda" userId="uHcmVRDXBqlUcbrotydeQKJvILtSyULbGPmi1+g+fRs=" providerId="None" clId="Web-{A9186423-1CD5-4F5C-B058-F95C8EC715AF}" dt="2024-07-11T14:41:26.105" v="2"/>
          <pc:sldLayoutMkLst>
            <pc:docMk/>
            <pc:sldMasterMk cId="3933682043" sldId="2147483679"/>
            <pc:sldLayoutMk cId="4025494065" sldId="2147483682"/>
          </pc:sldLayoutMkLst>
        </pc:sldLayoutChg>
        <pc:sldLayoutChg chg="add del mod replId">
          <pc:chgData name="Karen Pineda" userId="uHcmVRDXBqlUcbrotydeQKJvILtSyULbGPmi1+g+fRs=" providerId="None" clId="Web-{A9186423-1CD5-4F5C-B058-F95C8EC715AF}" dt="2024-07-11T14:41:26.105" v="2"/>
          <pc:sldLayoutMkLst>
            <pc:docMk/>
            <pc:sldMasterMk cId="3933682043" sldId="2147483679"/>
            <pc:sldLayoutMk cId="1575940838" sldId="2147483683"/>
          </pc:sldLayoutMkLst>
        </pc:sldLayoutChg>
        <pc:sldLayoutChg chg="add del mod replId">
          <pc:chgData name="Karen Pineda" userId="uHcmVRDXBqlUcbrotydeQKJvILtSyULbGPmi1+g+fRs=" providerId="None" clId="Web-{A9186423-1CD5-4F5C-B058-F95C8EC715AF}" dt="2024-07-11T14:41:26.105" v="2"/>
          <pc:sldLayoutMkLst>
            <pc:docMk/>
            <pc:sldMasterMk cId="3933682043" sldId="2147483679"/>
            <pc:sldLayoutMk cId="4001507503" sldId="2147483684"/>
          </pc:sldLayoutMkLst>
        </pc:sldLayoutChg>
        <pc:sldLayoutChg chg="add del mod replId">
          <pc:chgData name="Karen Pineda" userId="uHcmVRDXBqlUcbrotydeQKJvILtSyULbGPmi1+g+fRs=" providerId="None" clId="Web-{A9186423-1CD5-4F5C-B058-F95C8EC715AF}" dt="2024-07-11T14:41:26.105" v="2"/>
          <pc:sldLayoutMkLst>
            <pc:docMk/>
            <pc:sldMasterMk cId="3933682043" sldId="2147483679"/>
            <pc:sldLayoutMk cId="3887863719" sldId="2147483685"/>
          </pc:sldLayoutMkLst>
        </pc:sldLayoutChg>
        <pc:sldLayoutChg chg="add del mod replId">
          <pc:chgData name="Karen Pineda" userId="uHcmVRDXBqlUcbrotydeQKJvILtSyULbGPmi1+g+fRs=" providerId="None" clId="Web-{A9186423-1CD5-4F5C-B058-F95C8EC715AF}" dt="2024-07-11T14:41:26.105" v="2"/>
          <pc:sldLayoutMkLst>
            <pc:docMk/>
            <pc:sldMasterMk cId="3933682043" sldId="2147483679"/>
            <pc:sldLayoutMk cId="4278635601" sldId="2147483686"/>
          </pc:sldLayoutMkLst>
        </pc:sldLayoutChg>
        <pc:sldLayoutChg chg="add del mod replId">
          <pc:chgData name="Karen Pineda" userId="uHcmVRDXBqlUcbrotydeQKJvILtSyULbGPmi1+g+fRs=" providerId="None" clId="Web-{A9186423-1CD5-4F5C-B058-F95C8EC715AF}" dt="2024-07-11T14:41:26.105" v="2"/>
          <pc:sldLayoutMkLst>
            <pc:docMk/>
            <pc:sldMasterMk cId="3933682043" sldId="2147483679"/>
            <pc:sldLayoutMk cId="1008611027" sldId="2147483687"/>
          </pc:sldLayoutMkLst>
        </pc:sldLayoutChg>
        <pc:sldLayoutChg chg="add del mod replId">
          <pc:chgData name="Karen Pineda" userId="uHcmVRDXBqlUcbrotydeQKJvILtSyULbGPmi1+g+fRs=" providerId="None" clId="Web-{A9186423-1CD5-4F5C-B058-F95C8EC715AF}" dt="2024-07-11T14:41:26.105" v="2"/>
          <pc:sldLayoutMkLst>
            <pc:docMk/>
            <pc:sldMasterMk cId="3933682043" sldId="2147483679"/>
            <pc:sldLayoutMk cId="2840924401" sldId="2147483688"/>
          </pc:sldLayoutMkLst>
        </pc:sldLayoutChg>
        <pc:sldLayoutChg chg="add del mod replId">
          <pc:chgData name="Karen Pineda" userId="uHcmVRDXBqlUcbrotydeQKJvILtSyULbGPmi1+g+fRs=" providerId="None" clId="Web-{A9186423-1CD5-4F5C-B058-F95C8EC715AF}" dt="2024-07-11T14:41:26.105" v="2"/>
          <pc:sldLayoutMkLst>
            <pc:docMk/>
            <pc:sldMasterMk cId="3933682043" sldId="2147483679"/>
            <pc:sldLayoutMk cId="1892379276" sldId="2147483689"/>
          </pc:sldLayoutMkLst>
        </pc:sldLayoutChg>
        <pc:sldLayoutChg chg="add del mod replId">
          <pc:chgData name="Karen Pineda" userId="uHcmVRDXBqlUcbrotydeQKJvILtSyULbGPmi1+g+fRs=" providerId="None" clId="Web-{A9186423-1CD5-4F5C-B058-F95C8EC715AF}" dt="2024-07-11T14:41:26.105" v="2"/>
          <pc:sldLayoutMkLst>
            <pc:docMk/>
            <pc:sldMasterMk cId="3933682043" sldId="2147483679"/>
            <pc:sldLayoutMk cId="2217471861" sldId="2147483690"/>
          </pc:sldLayoutMkLst>
        </pc:sldLayoutChg>
        <pc:sldLayoutChg chg="add del mod replId">
          <pc:chgData name="Karen Pineda" userId="uHcmVRDXBqlUcbrotydeQKJvILtSyULbGPmi1+g+fRs=" providerId="None" clId="Web-{A9186423-1CD5-4F5C-B058-F95C8EC715AF}" dt="2024-07-11T14:41:26.105" v="2"/>
          <pc:sldLayoutMkLst>
            <pc:docMk/>
            <pc:sldMasterMk cId="3933682043" sldId="2147483679"/>
            <pc:sldLayoutMk cId="3514376837" sldId="2147483691"/>
          </pc:sldLayoutMkLst>
        </pc:sldLayoutChg>
        <pc:sldLayoutChg chg="add del mod replId">
          <pc:chgData name="Karen Pineda" userId="uHcmVRDXBqlUcbrotydeQKJvILtSyULbGPmi1+g+fRs=" providerId="None" clId="Web-{A9186423-1CD5-4F5C-B058-F95C8EC715AF}" dt="2024-07-11T14:41:26.105" v="2"/>
          <pc:sldLayoutMkLst>
            <pc:docMk/>
            <pc:sldMasterMk cId="3933682043" sldId="2147483679"/>
            <pc:sldLayoutMk cId="143865646" sldId="2147483692"/>
          </pc:sldLayoutMkLst>
        </pc:sldLayoutChg>
        <pc:sldLayoutChg chg="add del mod replId">
          <pc:chgData name="Karen Pineda" userId="uHcmVRDXBqlUcbrotydeQKJvILtSyULbGPmi1+g+fRs=" providerId="None" clId="Web-{A9186423-1CD5-4F5C-B058-F95C8EC715AF}" dt="2024-07-11T14:41:26.105" v="2"/>
          <pc:sldLayoutMkLst>
            <pc:docMk/>
            <pc:sldMasterMk cId="3933682043" sldId="2147483679"/>
            <pc:sldLayoutMk cId="3625084513" sldId="2147483693"/>
          </pc:sldLayoutMkLst>
        </pc:sldLayoutChg>
        <pc:sldLayoutChg chg="add del mod replId">
          <pc:chgData name="Karen Pineda" userId="uHcmVRDXBqlUcbrotydeQKJvILtSyULbGPmi1+g+fRs=" providerId="None" clId="Web-{A9186423-1CD5-4F5C-B058-F95C8EC715AF}" dt="2024-07-11T14:41:26.105" v="2"/>
          <pc:sldLayoutMkLst>
            <pc:docMk/>
            <pc:sldMasterMk cId="3933682043" sldId="2147483679"/>
            <pc:sldLayoutMk cId="601391622" sldId="2147483694"/>
          </pc:sldLayoutMkLst>
        </pc:sldLayoutChg>
        <pc:sldLayoutChg chg="add del mod replId">
          <pc:chgData name="Karen Pineda" userId="uHcmVRDXBqlUcbrotydeQKJvILtSyULbGPmi1+g+fRs=" providerId="None" clId="Web-{A9186423-1CD5-4F5C-B058-F95C8EC715AF}" dt="2024-07-11T14:41:26.105" v="2"/>
          <pc:sldLayoutMkLst>
            <pc:docMk/>
            <pc:sldMasterMk cId="3933682043" sldId="2147483679"/>
            <pc:sldLayoutMk cId="243658972" sldId="2147483695"/>
          </pc:sldLayoutMkLst>
        </pc:sldLayoutChg>
        <pc:sldLayoutChg chg="add del mod replId">
          <pc:chgData name="Karen Pineda" userId="uHcmVRDXBqlUcbrotydeQKJvILtSyULbGPmi1+g+fRs=" providerId="None" clId="Web-{A9186423-1CD5-4F5C-B058-F95C8EC715AF}" dt="2024-07-11T14:41:26.105" v="2"/>
          <pc:sldLayoutMkLst>
            <pc:docMk/>
            <pc:sldMasterMk cId="3933682043" sldId="2147483679"/>
            <pc:sldLayoutMk cId="2202209554" sldId="2147483696"/>
          </pc:sldLayoutMkLst>
        </pc:sldLayoutChg>
        <pc:sldLayoutChg chg="add del mod replId">
          <pc:chgData name="Karen Pineda" userId="uHcmVRDXBqlUcbrotydeQKJvILtSyULbGPmi1+g+fRs=" providerId="None" clId="Web-{A9186423-1CD5-4F5C-B058-F95C8EC715AF}" dt="2024-07-11T14:41:26.105" v="2"/>
          <pc:sldLayoutMkLst>
            <pc:docMk/>
            <pc:sldMasterMk cId="3933682043" sldId="2147483679"/>
            <pc:sldLayoutMk cId="2608923475" sldId="2147483697"/>
          </pc:sldLayoutMkLst>
        </pc:sldLayoutChg>
      </pc:sldMasterChg>
      <pc:sldMasterChg chg="add del addSldLayout delSldLayout modSldLayout">
        <pc:chgData name="Karen Pineda" userId="uHcmVRDXBqlUcbrotydeQKJvILtSyULbGPmi1+g+fRs=" providerId="None" clId="Web-{A9186423-1CD5-4F5C-B058-F95C8EC715AF}" dt="2024-07-11T14:41:29.090" v="3"/>
        <pc:sldMasterMkLst>
          <pc:docMk/>
          <pc:sldMasterMk cId="1396486092" sldId="2147483698"/>
        </pc:sldMasterMkLst>
        <pc:sldLayoutChg chg="add del mod replId">
          <pc:chgData name="Karen Pineda" userId="uHcmVRDXBqlUcbrotydeQKJvILtSyULbGPmi1+g+fRs=" providerId="None" clId="Web-{A9186423-1CD5-4F5C-B058-F95C8EC715AF}" dt="2024-07-11T14:41:29.090" v="3"/>
          <pc:sldLayoutMkLst>
            <pc:docMk/>
            <pc:sldMasterMk cId="1396486092" sldId="2147483698"/>
            <pc:sldLayoutMk cId="4144100838" sldId="2147483699"/>
          </pc:sldLayoutMkLst>
        </pc:sldLayoutChg>
        <pc:sldLayoutChg chg="add del mod replId">
          <pc:chgData name="Karen Pineda" userId="uHcmVRDXBqlUcbrotydeQKJvILtSyULbGPmi1+g+fRs=" providerId="None" clId="Web-{A9186423-1CD5-4F5C-B058-F95C8EC715AF}" dt="2024-07-11T14:41:29.090" v="3"/>
          <pc:sldLayoutMkLst>
            <pc:docMk/>
            <pc:sldMasterMk cId="1396486092" sldId="2147483698"/>
            <pc:sldLayoutMk cId="825377740" sldId="2147483700"/>
          </pc:sldLayoutMkLst>
        </pc:sldLayoutChg>
        <pc:sldLayoutChg chg="add del mod replId">
          <pc:chgData name="Karen Pineda" userId="uHcmVRDXBqlUcbrotydeQKJvILtSyULbGPmi1+g+fRs=" providerId="None" clId="Web-{A9186423-1CD5-4F5C-B058-F95C8EC715AF}" dt="2024-07-11T14:41:29.090" v="3"/>
          <pc:sldLayoutMkLst>
            <pc:docMk/>
            <pc:sldMasterMk cId="1396486092" sldId="2147483698"/>
            <pc:sldLayoutMk cId="3664809774" sldId="2147483701"/>
          </pc:sldLayoutMkLst>
        </pc:sldLayoutChg>
        <pc:sldLayoutChg chg="add del mod replId">
          <pc:chgData name="Karen Pineda" userId="uHcmVRDXBqlUcbrotydeQKJvILtSyULbGPmi1+g+fRs=" providerId="None" clId="Web-{A9186423-1CD5-4F5C-B058-F95C8EC715AF}" dt="2024-07-11T14:41:29.090" v="3"/>
          <pc:sldLayoutMkLst>
            <pc:docMk/>
            <pc:sldMasterMk cId="1396486092" sldId="2147483698"/>
            <pc:sldLayoutMk cId="3865968972" sldId="2147483702"/>
          </pc:sldLayoutMkLst>
        </pc:sldLayoutChg>
        <pc:sldLayoutChg chg="add del mod replId">
          <pc:chgData name="Karen Pineda" userId="uHcmVRDXBqlUcbrotydeQKJvILtSyULbGPmi1+g+fRs=" providerId="None" clId="Web-{A9186423-1CD5-4F5C-B058-F95C8EC715AF}" dt="2024-07-11T14:41:29.090" v="3"/>
          <pc:sldLayoutMkLst>
            <pc:docMk/>
            <pc:sldMasterMk cId="1396486092" sldId="2147483698"/>
            <pc:sldLayoutMk cId="1408325154" sldId="2147483703"/>
          </pc:sldLayoutMkLst>
        </pc:sldLayoutChg>
        <pc:sldLayoutChg chg="add del mod replId">
          <pc:chgData name="Karen Pineda" userId="uHcmVRDXBqlUcbrotydeQKJvILtSyULbGPmi1+g+fRs=" providerId="None" clId="Web-{A9186423-1CD5-4F5C-B058-F95C8EC715AF}" dt="2024-07-11T14:41:29.090" v="3"/>
          <pc:sldLayoutMkLst>
            <pc:docMk/>
            <pc:sldMasterMk cId="1396486092" sldId="2147483698"/>
            <pc:sldLayoutMk cId="95142777" sldId="2147483704"/>
          </pc:sldLayoutMkLst>
        </pc:sldLayoutChg>
        <pc:sldLayoutChg chg="add del mod replId">
          <pc:chgData name="Karen Pineda" userId="uHcmVRDXBqlUcbrotydeQKJvILtSyULbGPmi1+g+fRs=" providerId="None" clId="Web-{A9186423-1CD5-4F5C-B058-F95C8EC715AF}" dt="2024-07-11T14:41:29.090" v="3"/>
          <pc:sldLayoutMkLst>
            <pc:docMk/>
            <pc:sldMasterMk cId="1396486092" sldId="2147483698"/>
            <pc:sldLayoutMk cId="1220149744" sldId="2147483705"/>
          </pc:sldLayoutMkLst>
        </pc:sldLayoutChg>
        <pc:sldLayoutChg chg="add del mod replId">
          <pc:chgData name="Karen Pineda" userId="uHcmVRDXBqlUcbrotydeQKJvILtSyULbGPmi1+g+fRs=" providerId="None" clId="Web-{A9186423-1CD5-4F5C-B058-F95C8EC715AF}" dt="2024-07-11T14:41:29.090" v="3"/>
          <pc:sldLayoutMkLst>
            <pc:docMk/>
            <pc:sldMasterMk cId="1396486092" sldId="2147483698"/>
            <pc:sldLayoutMk cId="3696726766" sldId="2147483706"/>
          </pc:sldLayoutMkLst>
        </pc:sldLayoutChg>
        <pc:sldLayoutChg chg="add del mod replId">
          <pc:chgData name="Karen Pineda" userId="uHcmVRDXBqlUcbrotydeQKJvILtSyULbGPmi1+g+fRs=" providerId="None" clId="Web-{A9186423-1CD5-4F5C-B058-F95C8EC715AF}" dt="2024-07-11T14:41:29.090" v="3"/>
          <pc:sldLayoutMkLst>
            <pc:docMk/>
            <pc:sldMasterMk cId="1396486092" sldId="2147483698"/>
            <pc:sldLayoutMk cId="3159518787" sldId="2147483707"/>
          </pc:sldLayoutMkLst>
        </pc:sldLayoutChg>
        <pc:sldLayoutChg chg="add del mod replId">
          <pc:chgData name="Karen Pineda" userId="uHcmVRDXBqlUcbrotydeQKJvILtSyULbGPmi1+g+fRs=" providerId="None" clId="Web-{A9186423-1CD5-4F5C-B058-F95C8EC715AF}" dt="2024-07-11T14:41:29.090" v="3"/>
          <pc:sldLayoutMkLst>
            <pc:docMk/>
            <pc:sldMasterMk cId="1396486092" sldId="2147483698"/>
            <pc:sldLayoutMk cId="1071002060" sldId="2147483708"/>
          </pc:sldLayoutMkLst>
        </pc:sldLayoutChg>
        <pc:sldLayoutChg chg="add del mod replId">
          <pc:chgData name="Karen Pineda" userId="uHcmVRDXBqlUcbrotydeQKJvILtSyULbGPmi1+g+fRs=" providerId="None" clId="Web-{A9186423-1CD5-4F5C-B058-F95C8EC715AF}" dt="2024-07-11T14:41:29.090" v="3"/>
          <pc:sldLayoutMkLst>
            <pc:docMk/>
            <pc:sldMasterMk cId="1396486092" sldId="2147483698"/>
            <pc:sldLayoutMk cId="1843987892" sldId="2147483709"/>
          </pc:sldLayoutMkLst>
        </pc:sldLayoutChg>
        <pc:sldLayoutChg chg="add del mod replId">
          <pc:chgData name="Karen Pineda" userId="uHcmVRDXBqlUcbrotydeQKJvILtSyULbGPmi1+g+fRs=" providerId="None" clId="Web-{A9186423-1CD5-4F5C-B058-F95C8EC715AF}" dt="2024-07-11T14:41:29.090" v="3"/>
          <pc:sldLayoutMkLst>
            <pc:docMk/>
            <pc:sldMasterMk cId="1396486092" sldId="2147483698"/>
            <pc:sldLayoutMk cId="1616921561" sldId="2147483710"/>
          </pc:sldLayoutMkLst>
        </pc:sldLayoutChg>
      </pc:sldMasterChg>
      <pc:sldMasterChg chg="add del addSldLayout delSldLayout modSldLayout">
        <pc:chgData name="Karen Pineda" userId="uHcmVRDXBqlUcbrotydeQKJvILtSyULbGPmi1+g+fRs=" providerId="None" clId="Web-{A9186423-1CD5-4F5C-B058-F95C8EC715AF}" dt="2024-07-11T14:41:37.668" v="4"/>
        <pc:sldMasterMkLst>
          <pc:docMk/>
          <pc:sldMasterMk cId="4281234011" sldId="2147483711"/>
        </pc:sldMasterMkLst>
        <pc:sldLayoutChg chg="add del mod replId">
          <pc:chgData name="Karen Pineda" userId="uHcmVRDXBqlUcbrotydeQKJvILtSyULbGPmi1+g+fRs=" providerId="None" clId="Web-{A9186423-1CD5-4F5C-B058-F95C8EC715AF}" dt="2024-07-11T14:41:37.668" v="4"/>
          <pc:sldLayoutMkLst>
            <pc:docMk/>
            <pc:sldMasterMk cId="4281234011" sldId="2147483711"/>
            <pc:sldLayoutMk cId="2406448578" sldId="2147483712"/>
          </pc:sldLayoutMkLst>
        </pc:sldLayoutChg>
        <pc:sldLayoutChg chg="add del mod replId">
          <pc:chgData name="Karen Pineda" userId="uHcmVRDXBqlUcbrotydeQKJvILtSyULbGPmi1+g+fRs=" providerId="None" clId="Web-{A9186423-1CD5-4F5C-B058-F95C8EC715AF}" dt="2024-07-11T14:41:37.668" v="4"/>
          <pc:sldLayoutMkLst>
            <pc:docMk/>
            <pc:sldMasterMk cId="4281234011" sldId="2147483711"/>
            <pc:sldLayoutMk cId="370745175" sldId="2147483713"/>
          </pc:sldLayoutMkLst>
        </pc:sldLayoutChg>
        <pc:sldLayoutChg chg="add del mod replId">
          <pc:chgData name="Karen Pineda" userId="uHcmVRDXBqlUcbrotydeQKJvILtSyULbGPmi1+g+fRs=" providerId="None" clId="Web-{A9186423-1CD5-4F5C-B058-F95C8EC715AF}" dt="2024-07-11T14:41:37.668" v="4"/>
          <pc:sldLayoutMkLst>
            <pc:docMk/>
            <pc:sldMasterMk cId="4281234011" sldId="2147483711"/>
            <pc:sldLayoutMk cId="2125898893" sldId="2147483714"/>
          </pc:sldLayoutMkLst>
        </pc:sldLayoutChg>
        <pc:sldLayoutChg chg="add del mod replId">
          <pc:chgData name="Karen Pineda" userId="uHcmVRDXBqlUcbrotydeQKJvILtSyULbGPmi1+g+fRs=" providerId="None" clId="Web-{A9186423-1CD5-4F5C-B058-F95C8EC715AF}" dt="2024-07-11T14:41:37.668" v="4"/>
          <pc:sldLayoutMkLst>
            <pc:docMk/>
            <pc:sldMasterMk cId="4281234011" sldId="2147483711"/>
            <pc:sldLayoutMk cId="3184002977" sldId="2147483715"/>
          </pc:sldLayoutMkLst>
        </pc:sldLayoutChg>
        <pc:sldLayoutChg chg="add del mod replId">
          <pc:chgData name="Karen Pineda" userId="uHcmVRDXBqlUcbrotydeQKJvILtSyULbGPmi1+g+fRs=" providerId="None" clId="Web-{A9186423-1CD5-4F5C-B058-F95C8EC715AF}" dt="2024-07-11T14:41:37.668" v="4"/>
          <pc:sldLayoutMkLst>
            <pc:docMk/>
            <pc:sldMasterMk cId="4281234011" sldId="2147483711"/>
            <pc:sldLayoutMk cId="2344882563" sldId="2147483716"/>
          </pc:sldLayoutMkLst>
        </pc:sldLayoutChg>
        <pc:sldLayoutChg chg="add del mod replId">
          <pc:chgData name="Karen Pineda" userId="uHcmVRDXBqlUcbrotydeQKJvILtSyULbGPmi1+g+fRs=" providerId="None" clId="Web-{A9186423-1CD5-4F5C-B058-F95C8EC715AF}" dt="2024-07-11T14:41:37.668" v="4"/>
          <pc:sldLayoutMkLst>
            <pc:docMk/>
            <pc:sldMasterMk cId="4281234011" sldId="2147483711"/>
            <pc:sldLayoutMk cId="696854426" sldId="2147483717"/>
          </pc:sldLayoutMkLst>
        </pc:sldLayoutChg>
        <pc:sldLayoutChg chg="add del mod replId">
          <pc:chgData name="Karen Pineda" userId="uHcmVRDXBqlUcbrotydeQKJvILtSyULbGPmi1+g+fRs=" providerId="None" clId="Web-{A9186423-1CD5-4F5C-B058-F95C8EC715AF}" dt="2024-07-11T14:41:37.668" v="4"/>
          <pc:sldLayoutMkLst>
            <pc:docMk/>
            <pc:sldMasterMk cId="4281234011" sldId="2147483711"/>
            <pc:sldLayoutMk cId="3055418956" sldId="2147483718"/>
          </pc:sldLayoutMkLst>
        </pc:sldLayoutChg>
        <pc:sldLayoutChg chg="add del mod replId">
          <pc:chgData name="Karen Pineda" userId="uHcmVRDXBqlUcbrotydeQKJvILtSyULbGPmi1+g+fRs=" providerId="None" clId="Web-{A9186423-1CD5-4F5C-B058-F95C8EC715AF}" dt="2024-07-11T14:41:37.668" v="4"/>
          <pc:sldLayoutMkLst>
            <pc:docMk/>
            <pc:sldMasterMk cId="4281234011" sldId="2147483711"/>
            <pc:sldLayoutMk cId="3107005804" sldId="2147483719"/>
          </pc:sldLayoutMkLst>
        </pc:sldLayoutChg>
        <pc:sldLayoutChg chg="add del mod replId">
          <pc:chgData name="Karen Pineda" userId="uHcmVRDXBqlUcbrotydeQKJvILtSyULbGPmi1+g+fRs=" providerId="None" clId="Web-{A9186423-1CD5-4F5C-B058-F95C8EC715AF}" dt="2024-07-11T14:41:37.668" v="4"/>
          <pc:sldLayoutMkLst>
            <pc:docMk/>
            <pc:sldMasterMk cId="4281234011" sldId="2147483711"/>
            <pc:sldLayoutMk cId="3518903621" sldId="2147483720"/>
          </pc:sldLayoutMkLst>
        </pc:sldLayoutChg>
        <pc:sldLayoutChg chg="add del mod replId">
          <pc:chgData name="Karen Pineda" userId="uHcmVRDXBqlUcbrotydeQKJvILtSyULbGPmi1+g+fRs=" providerId="None" clId="Web-{A9186423-1CD5-4F5C-B058-F95C8EC715AF}" dt="2024-07-11T14:41:37.668" v="4"/>
          <pc:sldLayoutMkLst>
            <pc:docMk/>
            <pc:sldMasterMk cId="4281234011" sldId="2147483711"/>
            <pc:sldLayoutMk cId="1470972274" sldId="2147483721"/>
          </pc:sldLayoutMkLst>
        </pc:sldLayoutChg>
        <pc:sldLayoutChg chg="add del mod replId">
          <pc:chgData name="Karen Pineda" userId="uHcmVRDXBqlUcbrotydeQKJvILtSyULbGPmi1+g+fRs=" providerId="None" clId="Web-{A9186423-1CD5-4F5C-B058-F95C8EC715AF}" dt="2024-07-11T14:41:37.668" v="4"/>
          <pc:sldLayoutMkLst>
            <pc:docMk/>
            <pc:sldMasterMk cId="4281234011" sldId="2147483711"/>
            <pc:sldLayoutMk cId="2101769866" sldId="2147483722"/>
          </pc:sldLayoutMkLst>
        </pc:sldLayoutChg>
        <pc:sldLayoutChg chg="add del mod replId">
          <pc:chgData name="Karen Pineda" userId="uHcmVRDXBqlUcbrotydeQKJvILtSyULbGPmi1+g+fRs=" providerId="None" clId="Web-{A9186423-1CD5-4F5C-B058-F95C8EC715AF}" dt="2024-07-11T14:41:37.668" v="4"/>
          <pc:sldLayoutMkLst>
            <pc:docMk/>
            <pc:sldMasterMk cId="4281234011" sldId="2147483711"/>
            <pc:sldLayoutMk cId="3962014895" sldId="2147483723"/>
          </pc:sldLayoutMkLst>
        </pc:sldLayoutChg>
        <pc:sldLayoutChg chg="add del mod replId">
          <pc:chgData name="Karen Pineda" userId="uHcmVRDXBqlUcbrotydeQKJvILtSyULbGPmi1+g+fRs=" providerId="None" clId="Web-{A9186423-1CD5-4F5C-B058-F95C8EC715AF}" dt="2024-07-11T14:41:37.668" v="4"/>
          <pc:sldLayoutMkLst>
            <pc:docMk/>
            <pc:sldMasterMk cId="4281234011" sldId="2147483711"/>
            <pc:sldLayoutMk cId="3658405586" sldId="2147483724"/>
          </pc:sldLayoutMkLst>
        </pc:sldLayoutChg>
        <pc:sldLayoutChg chg="add del mod replId">
          <pc:chgData name="Karen Pineda" userId="uHcmVRDXBqlUcbrotydeQKJvILtSyULbGPmi1+g+fRs=" providerId="None" clId="Web-{A9186423-1CD5-4F5C-B058-F95C8EC715AF}" dt="2024-07-11T14:41:37.668" v="4"/>
          <pc:sldLayoutMkLst>
            <pc:docMk/>
            <pc:sldMasterMk cId="4281234011" sldId="2147483711"/>
            <pc:sldLayoutMk cId="2371919966" sldId="2147483725"/>
          </pc:sldLayoutMkLst>
        </pc:sldLayoutChg>
        <pc:sldLayoutChg chg="add del mod replId">
          <pc:chgData name="Karen Pineda" userId="uHcmVRDXBqlUcbrotydeQKJvILtSyULbGPmi1+g+fRs=" providerId="None" clId="Web-{A9186423-1CD5-4F5C-B058-F95C8EC715AF}" dt="2024-07-11T14:41:37.668" v="4"/>
          <pc:sldLayoutMkLst>
            <pc:docMk/>
            <pc:sldMasterMk cId="4281234011" sldId="2147483711"/>
            <pc:sldLayoutMk cId="3856067742" sldId="2147483726"/>
          </pc:sldLayoutMkLst>
        </pc:sldLayoutChg>
        <pc:sldLayoutChg chg="add del mod replId">
          <pc:chgData name="Karen Pineda" userId="uHcmVRDXBqlUcbrotydeQKJvILtSyULbGPmi1+g+fRs=" providerId="None" clId="Web-{A9186423-1CD5-4F5C-B058-F95C8EC715AF}" dt="2024-07-11T14:41:37.668" v="4"/>
          <pc:sldLayoutMkLst>
            <pc:docMk/>
            <pc:sldMasterMk cId="4281234011" sldId="2147483711"/>
            <pc:sldLayoutMk cId="3827482020" sldId="2147483727"/>
          </pc:sldLayoutMkLst>
        </pc:sldLayoutChg>
        <pc:sldLayoutChg chg="add del mod replId">
          <pc:chgData name="Karen Pineda" userId="uHcmVRDXBqlUcbrotydeQKJvILtSyULbGPmi1+g+fRs=" providerId="None" clId="Web-{A9186423-1CD5-4F5C-B058-F95C8EC715AF}" dt="2024-07-11T14:41:37.668" v="4"/>
          <pc:sldLayoutMkLst>
            <pc:docMk/>
            <pc:sldMasterMk cId="4281234011" sldId="2147483711"/>
            <pc:sldLayoutMk cId="1150967379" sldId="2147483728"/>
          </pc:sldLayoutMkLst>
        </pc:sldLayoutChg>
        <pc:sldLayoutChg chg="add del mod replId">
          <pc:chgData name="Karen Pineda" userId="uHcmVRDXBqlUcbrotydeQKJvILtSyULbGPmi1+g+fRs=" providerId="None" clId="Web-{A9186423-1CD5-4F5C-B058-F95C8EC715AF}" dt="2024-07-11T14:41:37.668" v="4"/>
          <pc:sldLayoutMkLst>
            <pc:docMk/>
            <pc:sldMasterMk cId="4281234011" sldId="2147483711"/>
            <pc:sldLayoutMk cId="2070753711" sldId="2147483729"/>
          </pc:sldLayoutMkLst>
        </pc:sldLayoutChg>
      </pc:sldMasterChg>
      <pc:sldMasterChg chg="add del addSldLayout delSldLayout modSldLayout">
        <pc:chgData name="Karen Pineda" userId="uHcmVRDXBqlUcbrotydeQKJvILtSyULbGPmi1+g+fRs=" providerId="None" clId="Web-{A9186423-1CD5-4F5C-B058-F95C8EC715AF}" dt="2024-07-11T14:41:42.356" v="5"/>
        <pc:sldMasterMkLst>
          <pc:docMk/>
          <pc:sldMasterMk cId="3390835246" sldId="2147483730"/>
        </pc:sldMasterMkLst>
        <pc:sldLayoutChg chg="add del mod replId">
          <pc:chgData name="Karen Pineda" userId="uHcmVRDXBqlUcbrotydeQKJvILtSyULbGPmi1+g+fRs=" providerId="None" clId="Web-{A9186423-1CD5-4F5C-B058-F95C8EC715AF}" dt="2024-07-11T14:41:42.356" v="5"/>
          <pc:sldLayoutMkLst>
            <pc:docMk/>
            <pc:sldMasterMk cId="3390835246" sldId="2147483730"/>
            <pc:sldLayoutMk cId="3207488950" sldId="2147483731"/>
          </pc:sldLayoutMkLst>
        </pc:sldLayoutChg>
        <pc:sldLayoutChg chg="add del mod replId">
          <pc:chgData name="Karen Pineda" userId="uHcmVRDXBqlUcbrotydeQKJvILtSyULbGPmi1+g+fRs=" providerId="None" clId="Web-{A9186423-1CD5-4F5C-B058-F95C8EC715AF}" dt="2024-07-11T14:41:42.356" v="5"/>
          <pc:sldLayoutMkLst>
            <pc:docMk/>
            <pc:sldMasterMk cId="3390835246" sldId="2147483730"/>
            <pc:sldLayoutMk cId="1365911431" sldId="2147483732"/>
          </pc:sldLayoutMkLst>
        </pc:sldLayoutChg>
        <pc:sldLayoutChg chg="add del mod replId">
          <pc:chgData name="Karen Pineda" userId="uHcmVRDXBqlUcbrotydeQKJvILtSyULbGPmi1+g+fRs=" providerId="None" clId="Web-{A9186423-1CD5-4F5C-B058-F95C8EC715AF}" dt="2024-07-11T14:41:42.356" v="5"/>
          <pc:sldLayoutMkLst>
            <pc:docMk/>
            <pc:sldMasterMk cId="3390835246" sldId="2147483730"/>
            <pc:sldLayoutMk cId="1853947135" sldId="2147483733"/>
          </pc:sldLayoutMkLst>
        </pc:sldLayoutChg>
        <pc:sldLayoutChg chg="add del mod replId">
          <pc:chgData name="Karen Pineda" userId="uHcmVRDXBqlUcbrotydeQKJvILtSyULbGPmi1+g+fRs=" providerId="None" clId="Web-{A9186423-1CD5-4F5C-B058-F95C8EC715AF}" dt="2024-07-11T14:41:42.356" v="5"/>
          <pc:sldLayoutMkLst>
            <pc:docMk/>
            <pc:sldMasterMk cId="3390835246" sldId="2147483730"/>
            <pc:sldLayoutMk cId="2543933610" sldId="2147483734"/>
          </pc:sldLayoutMkLst>
        </pc:sldLayoutChg>
        <pc:sldLayoutChg chg="add del mod replId">
          <pc:chgData name="Karen Pineda" userId="uHcmVRDXBqlUcbrotydeQKJvILtSyULbGPmi1+g+fRs=" providerId="None" clId="Web-{A9186423-1CD5-4F5C-B058-F95C8EC715AF}" dt="2024-07-11T14:41:42.356" v="5"/>
          <pc:sldLayoutMkLst>
            <pc:docMk/>
            <pc:sldMasterMk cId="3390835246" sldId="2147483730"/>
            <pc:sldLayoutMk cId="3247141755" sldId="2147483735"/>
          </pc:sldLayoutMkLst>
        </pc:sldLayoutChg>
        <pc:sldLayoutChg chg="add del mod replId">
          <pc:chgData name="Karen Pineda" userId="uHcmVRDXBqlUcbrotydeQKJvILtSyULbGPmi1+g+fRs=" providerId="None" clId="Web-{A9186423-1CD5-4F5C-B058-F95C8EC715AF}" dt="2024-07-11T14:41:42.356" v="5"/>
          <pc:sldLayoutMkLst>
            <pc:docMk/>
            <pc:sldMasterMk cId="3390835246" sldId="2147483730"/>
            <pc:sldLayoutMk cId="1204080221" sldId="2147483736"/>
          </pc:sldLayoutMkLst>
        </pc:sldLayoutChg>
        <pc:sldLayoutChg chg="add del mod replId">
          <pc:chgData name="Karen Pineda" userId="uHcmVRDXBqlUcbrotydeQKJvILtSyULbGPmi1+g+fRs=" providerId="None" clId="Web-{A9186423-1CD5-4F5C-B058-F95C8EC715AF}" dt="2024-07-11T14:41:42.356" v="5"/>
          <pc:sldLayoutMkLst>
            <pc:docMk/>
            <pc:sldMasterMk cId="3390835246" sldId="2147483730"/>
            <pc:sldLayoutMk cId="3748398054" sldId="2147483737"/>
          </pc:sldLayoutMkLst>
        </pc:sldLayoutChg>
        <pc:sldLayoutChg chg="add del mod replId">
          <pc:chgData name="Karen Pineda" userId="uHcmVRDXBqlUcbrotydeQKJvILtSyULbGPmi1+g+fRs=" providerId="None" clId="Web-{A9186423-1CD5-4F5C-B058-F95C8EC715AF}" dt="2024-07-11T14:41:42.356" v="5"/>
          <pc:sldLayoutMkLst>
            <pc:docMk/>
            <pc:sldMasterMk cId="3390835246" sldId="2147483730"/>
            <pc:sldLayoutMk cId="2665609145" sldId="2147483738"/>
          </pc:sldLayoutMkLst>
        </pc:sldLayoutChg>
        <pc:sldLayoutChg chg="add del mod replId">
          <pc:chgData name="Karen Pineda" userId="uHcmVRDXBqlUcbrotydeQKJvILtSyULbGPmi1+g+fRs=" providerId="None" clId="Web-{A9186423-1CD5-4F5C-B058-F95C8EC715AF}" dt="2024-07-11T14:41:42.356" v="5"/>
          <pc:sldLayoutMkLst>
            <pc:docMk/>
            <pc:sldMasterMk cId="3390835246" sldId="2147483730"/>
            <pc:sldLayoutMk cId="740673143" sldId="2147483739"/>
          </pc:sldLayoutMkLst>
        </pc:sldLayoutChg>
        <pc:sldLayoutChg chg="add del mod replId">
          <pc:chgData name="Karen Pineda" userId="uHcmVRDXBqlUcbrotydeQKJvILtSyULbGPmi1+g+fRs=" providerId="None" clId="Web-{A9186423-1CD5-4F5C-B058-F95C8EC715AF}" dt="2024-07-11T14:41:42.356" v="5"/>
          <pc:sldLayoutMkLst>
            <pc:docMk/>
            <pc:sldMasterMk cId="3390835246" sldId="2147483730"/>
            <pc:sldLayoutMk cId="3921133615" sldId="2147483740"/>
          </pc:sldLayoutMkLst>
        </pc:sldLayoutChg>
        <pc:sldLayoutChg chg="add del mod replId">
          <pc:chgData name="Karen Pineda" userId="uHcmVRDXBqlUcbrotydeQKJvILtSyULbGPmi1+g+fRs=" providerId="None" clId="Web-{A9186423-1CD5-4F5C-B058-F95C8EC715AF}" dt="2024-07-11T14:41:42.356" v="5"/>
          <pc:sldLayoutMkLst>
            <pc:docMk/>
            <pc:sldMasterMk cId="3390835246" sldId="2147483730"/>
            <pc:sldLayoutMk cId="2689832432" sldId="2147483741"/>
          </pc:sldLayoutMkLst>
        </pc:sldLayoutChg>
        <pc:sldLayoutChg chg="add del mod replId">
          <pc:chgData name="Karen Pineda" userId="uHcmVRDXBqlUcbrotydeQKJvILtSyULbGPmi1+g+fRs=" providerId="None" clId="Web-{A9186423-1CD5-4F5C-B058-F95C8EC715AF}" dt="2024-07-11T14:41:42.356" v="5"/>
          <pc:sldLayoutMkLst>
            <pc:docMk/>
            <pc:sldMasterMk cId="3390835246" sldId="2147483730"/>
            <pc:sldLayoutMk cId="763277652" sldId="2147483742"/>
          </pc:sldLayoutMkLst>
        </pc:sldLayoutChg>
        <pc:sldLayoutChg chg="add del mod replId">
          <pc:chgData name="Karen Pineda" userId="uHcmVRDXBqlUcbrotydeQKJvILtSyULbGPmi1+g+fRs=" providerId="None" clId="Web-{A9186423-1CD5-4F5C-B058-F95C8EC715AF}" dt="2024-07-11T14:41:42.356" v="5"/>
          <pc:sldLayoutMkLst>
            <pc:docMk/>
            <pc:sldMasterMk cId="3390835246" sldId="2147483730"/>
            <pc:sldLayoutMk cId="3641396658" sldId="2147483743"/>
          </pc:sldLayoutMkLst>
        </pc:sldLayoutChg>
        <pc:sldLayoutChg chg="add del mod replId">
          <pc:chgData name="Karen Pineda" userId="uHcmVRDXBqlUcbrotydeQKJvILtSyULbGPmi1+g+fRs=" providerId="None" clId="Web-{A9186423-1CD5-4F5C-B058-F95C8EC715AF}" dt="2024-07-11T14:41:42.356" v="5"/>
          <pc:sldLayoutMkLst>
            <pc:docMk/>
            <pc:sldMasterMk cId="3390835246" sldId="2147483730"/>
            <pc:sldLayoutMk cId="3200348377" sldId="2147483744"/>
          </pc:sldLayoutMkLst>
        </pc:sldLayoutChg>
        <pc:sldLayoutChg chg="add del mod replId">
          <pc:chgData name="Karen Pineda" userId="uHcmVRDXBqlUcbrotydeQKJvILtSyULbGPmi1+g+fRs=" providerId="None" clId="Web-{A9186423-1CD5-4F5C-B058-F95C8EC715AF}" dt="2024-07-11T14:41:42.356" v="5"/>
          <pc:sldLayoutMkLst>
            <pc:docMk/>
            <pc:sldMasterMk cId="3390835246" sldId="2147483730"/>
            <pc:sldLayoutMk cId="848579138" sldId="2147483745"/>
          </pc:sldLayoutMkLst>
        </pc:sldLayoutChg>
        <pc:sldLayoutChg chg="add del mod replId">
          <pc:chgData name="Karen Pineda" userId="uHcmVRDXBqlUcbrotydeQKJvILtSyULbGPmi1+g+fRs=" providerId="None" clId="Web-{A9186423-1CD5-4F5C-B058-F95C8EC715AF}" dt="2024-07-11T14:41:42.356" v="5"/>
          <pc:sldLayoutMkLst>
            <pc:docMk/>
            <pc:sldMasterMk cId="3390835246" sldId="2147483730"/>
            <pc:sldLayoutMk cId="2124793864" sldId="2147483746"/>
          </pc:sldLayoutMkLst>
        </pc:sldLayoutChg>
        <pc:sldLayoutChg chg="add del mod replId">
          <pc:chgData name="Karen Pineda" userId="uHcmVRDXBqlUcbrotydeQKJvILtSyULbGPmi1+g+fRs=" providerId="None" clId="Web-{A9186423-1CD5-4F5C-B058-F95C8EC715AF}" dt="2024-07-11T14:41:42.356" v="5"/>
          <pc:sldLayoutMkLst>
            <pc:docMk/>
            <pc:sldMasterMk cId="3390835246" sldId="2147483730"/>
            <pc:sldLayoutMk cId="797374452" sldId="2147483747"/>
          </pc:sldLayoutMkLst>
        </pc:sldLayoutChg>
        <pc:sldLayoutChg chg="add del mod replId">
          <pc:chgData name="Karen Pineda" userId="uHcmVRDXBqlUcbrotydeQKJvILtSyULbGPmi1+g+fRs=" providerId="None" clId="Web-{A9186423-1CD5-4F5C-B058-F95C8EC715AF}" dt="2024-07-11T14:41:42.356" v="5"/>
          <pc:sldLayoutMkLst>
            <pc:docMk/>
            <pc:sldMasterMk cId="3390835246" sldId="2147483730"/>
            <pc:sldLayoutMk cId="884940442" sldId="2147483748"/>
          </pc:sldLayoutMkLst>
        </pc:sldLayoutChg>
      </pc:sldMasterChg>
      <pc:sldMasterChg chg="add del addSldLayout delSldLayout modSldLayout">
        <pc:chgData name="Karen Pineda" userId="uHcmVRDXBqlUcbrotydeQKJvILtSyULbGPmi1+g+fRs=" providerId="None" clId="Web-{A9186423-1CD5-4F5C-B058-F95C8EC715AF}" dt="2024-07-11T14:41:48.528" v="6"/>
        <pc:sldMasterMkLst>
          <pc:docMk/>
          <pc:sldMasterMk cId="2856615323" sldId="2147483749"/>
        </pc:sldMasterMkLst>
        <pc:sldLayoutChg chg="add del mod replId">
          <pc:chgData name="Karen Pineda" userId="uHcmVRDXBqlUcbrotydeQKJvILtSyULbGPmi1+g+fRs=" providerId="None" clId="Web-{A9186423-1CD5-4F5C-B058-F95C8EC715AF}" dt="2024-07-11T14:41:48.528" v="6"/>
          <pc:sldLayoutMkLst>
            <pc:docMk/>
            <pc:sldMasterMk cId="2856615323" sldId="2147483749"/>
            <pc:sldLayoutMk cId="3338900622" sldId="2147483750"/>
          </pc:sldLayoutMkLst>
        </pc:sldLayoutChg>
        <pc:sldLayoutChg chg="add del mod replId">
          <pc:chgData name="Karen Pineda" userId="uHcmVRDXBqlUcbrotydeQKJvILtSyULbGPmi1+g+fRs=" providerId="None" clId="Web-{A9186423-1CD5-4F5C-B058-F95C8EC715AF}" dt="2024-07-11T14:41:48.528" v="6"/>
          <pc:sldLayoutMkLst>
            <pc:docMk/>
            <pc:sldMasterMk cId="2856615323" sldId="2147483749"/>
            <pc:sldLayoutMk cId="3378369368" sldId="2147483751"/>
          </pc:sldLayoutMkLst>
        </pc:sldLayoutChg>
        <pc:sldLayoutChg chg="add del mod replId">
          <pc:chgData name="Karen Pineda" userId="uHcmVRDXBqlUcbrotydeQKJvILtSyULbGPmi1+g+fRs=" providerId="None" clId="Web-{A9186423-1CD5-4F5C-B058-F95C8EC715AF}" dt="2024-07-11T14:41:48.528" v="6"/>
          <pc:sldLayoutMkLst>
            <pc:docMk/>
            <pc:sldMasterMk cId="2856615323" sldId="2147483749"/>
            <pc:sldLayoutMk cId="2200369960" sldId="2147483752"/>
          </pc:sldLayoutMkLst>
        </pc:sldLayoutChg>
        <pc:sldLayoutChg chg="add del mod replId">
          <pc:chgData name="Karen Pineda" userId="uHcmVRDXBqlUcbrotydeQKJvILtSyULbGPmi1+g+fRs=" providerId="None" clId="Web-{A9186423-1CD5-4F5C-B058-F95C8EC715AF}" dt="2024-07-11T14:41:48.528" v="6"/>
          <pc:sldLayoutMkLst>
            <pc:docMk/>
            <pc:sldMasterMk cId="2856615323" sldId="2147483749"/>
            <pc:sldLayoutMk cId="2256571295" sldId="2147483753"/>
          </pc:sldLayoutMkLst>
        </pc:sldLayoutChg>
        <pc:sldLayoutChg chg="add del mod replId">
          <pc:chgData name="Karen Pineda" userId="uHcmVRDXBqlUcbrotydeQKJvILtSyULbGPmi1+g+fRs=" providerId="None" clId="Web-{A9186423-1CD5-4F5C-B058-F95C8EC715AF}" dt="2024-07-11T14:41:48.528" v="6"/>
          <pc:sldLayoutMkLst>
            <pc:docMk/>
            <pc:sldMasterMk cId="2856615323" sldId="2147483749"/>
            <pc:sldLayoutMk cId="515811255" sldId="2147483754"/>
          </pc:sldLayoutMkLst>
        </pc:sldLayoutChg>
        <pc:sldLayoutChg chg="add del mod replId">
          <pc:chgData name="Karen Pineda" userId="uHcmVRDXBqlUcbrotydeQKJvILtSyULbGPmi1+g+fRs=" providerId="None" clId="Web-{A9186423-1CD5-4F5C-B058-F95C8EC715AF}" dt="2024-07-11T14:41:48.528" v="6"/>
          <pc:sldLayoutMkLst>
            <pc:docMk/>
            <pc:sldMasterMk cId="2856615323" sldId="2147483749"/>
            <pc:sldLayoutMk cId="1709869858" sldId="2147483755"/>
          </pc:sldLayoutMkLst>
        </pc:sldLayoutChg>
        <pc:sldLayoutChg chg="add del mod replId">
          <pc:chgData name="Karen Pineda" userId="uHcmVRDXBqlUcbrotydeQKJvILtSyULbGPmi1+g+fRs=" providerId="None" clId="Web-{A9186423-1CD5-4F5C-B058-F95C8EC715AF}" dt="2024-07-11T14:41:48.528" v="6"/>
          <pc:sldLayoutMkLst>
            <pc:docMk/>
            <pc:sldMasterMk cId="2856615323" sldId="2147483749"/>
            <pc:sldLayoutMk cId="1883490319" sldId="2147483756"/>
          </pc:sldLayoutMkLst>
        </pc:sldLayoutChg>
        <pc:sldLayoutChg chg="add del mod replId">
          <pc:chgData name="Karen Pineda" userId="uHcmVRDXBqlUcbrotydeQKJvILtSyULbGPmi1+g+fRs=" providerId="None" clId="Web-{A9186423-1CD5-4F5C-B058-F95C8EC715AF}" dt="2024-07-11T14:41:48.528" v="6"/>
          <pc:sldLayoutMkLst>
            <pc:docMk/>
            <pc:sldMasterMk cId="2856615323" sldId="2147483749"/>
            <pc:sldLayoutMk cId="961928773" sldId="2147483757"/>
          </pc:sldLayoutMkLst>
        </pc:sldLayoutChg>
        <pc:sldLayoutChg chg="add del mod replId">
          <pc:chgData name="Karen Pineda" userId="uHcmVRDXBqlUcbrotydeQKJvILtSyULbGPmi1+g+fRs=" providerId="None" clId="Web-{A9186423-1CD5-4F5C-B058-F95C8EC715AF}" dt="2024-07-11T14:41:48.528" v="6"/>
          <pc:sldLayoutMkLst>
            <pc:docMk/>
            <pc:sldMasterMk cId="2856615323" sldId="2147483749"/>
            <pc:sldLayoutMk cId="2068539759" sldId="2147483758"/>
          </pc:sldLayoutMkLst>
        </pc:sldLayoutChg>
        <pc:sldLayoutChg chg="add del mod replId">
          <pc:chgData name="Karen Pineda" userId="uHcmVRDXBqlUcbrotydeQKJvILtSyULbGPmi1+g+fRs=" providerId="None" clId="Web-{A9186423-1CD5-4F5C-B058-F95C8EC715AF}" dt="2024-07-11T14:41:48.528" v="6"/>
          <pc:sldLayoutMkLst>
            <pc:docMk/>
            <pc:sldMasterMk cId="2856615323" sldId="2147483749"/>
            <pc:sldLayoutMk cId="502519216" sldId="2147483759"/>
          </pc:sldLayoutMkLst>
        </pc:sldLayoutChg>
        <pc:sldLayoutChg chg="add del mod replId">
          <pc:chgData name="Karen Pineda" userId="uHcmVRDXBqlUcbrotydeQKJvILtSyULbGPmi1+g+fRs=" providerId="None" clId="Web-{A9186423-1CD5-4F5C-B058-F95C8EC715AF}" dt="2024-07-11T14:41:48.528" v="6"/>
          <pc:sldLayoutMkLst>
            <pc:docMk/>
            <pc:sldMasterMk cId="2856615323" sldId="2147483749"/>
            <pc:sldLayoutMk cId="3171733243" sldId="2147483760"/>
          </pc:sldLayoutMkLst>
        </pc:sldLayoutChg>
        <pc:sldLayoutChg chg="add del mod replId">
          <pc:chgData name="Karen Pineda" userId="uHcmVRDXBqlUcbrotydeQKJvILtSyULbGPmi1+g+fRs=" providerId="None" clId="Web-{A9186423-1CD5-4F5C-B058-F95C8EC715AF}" dt="2024-07-11T14:41:48.528" v="6"/>
          <pc:sldLayoutMkLst>
            <pc:docMk/>
            <pc:sldMasterMk cId="2856615323" sldId="2147483749"/>
            <pc:sldLayoutMk cId="3295846747" sldId="2147483761"/>
          </pc:sldLayoutMkLst>
        </pc:sldLayoutChg>
      </pc:sldMasterChg>
      <pc:sldMasterChg chg="add del addSldLayout delSldLayout modSldLayout">
        <pc:chgData name="Karen Pineda" userId="uHcmVRDXBqlUcbrotydeQKJvILtSyULbGPmi1+g+fRs=" providerId="None" clId="Web-{A9186423-1CD5-4F5C-B058-F95C8EC715AF}" dt="2024-07-11T14:42:09.997" v="7"/>
        <pc:sldMasterMkLst>
          <pc:docMk/>
          <pc:sldMasterMk cId="505519022" sldId="2147483762"/>
        </pc:sldMasterMkLst>
        <pc:sldLayoutChg chg="add del mod replId">
          <pc:chgData name="Karen Pineda" userId="uHcmVRDXBqlUcbrotydeQKJvILtSyULbGPmi1+g+fRs=" providerId="None" clId="Web-{A9186423-1CD5-4F5C-B058-F95C8EC715AF}" dt="2024-07-11T14:42:09.997" v="7"/>
          <pc:sldLayoutMkLst>
            <pc:docMk/>
            <pc:sldMasterMk cId="505519022" sldId="2147483762"/>
            <pc:sldLayoutMk cId="725574540" sldId="2147483763"/>
          </pc:sldLayoutMkLst>
        </pc:sldLayoutChg>
        <pc:sldLayoutChg chg="add del mod replId">
          <pc:chgData name="Karen Pineda" userId="uHcmVRDXBqlUcbrotydeQKJvILtSyULbGPmi1+g+fRs=" providerId="None" clId="Web-{A9186423-1CD5-4F5C-B058-F95C8EC715AF}" dt="2024-07-11T14:42:09.997" v="7"/>
          <pc:sldLayoutMkLst>
            <pc:docMk/>
            <pc:sldMasterMk cId="505519022" sldId="2147483762"/>
            <pc:sldLayoutMk cId="3819557208" sldId="2147483764"/>
          </pc:sldLayoutMkLst>
        </pc:sldLayoutChg>
        <pc:sldLayoutChg chg="add del mod replId">
          <pc:chgData name="Karen Pineda" userId="uHcmVRDXBqlUcbrotydeQKJvILtSyULbGPmi1+g+fRs=" providerId="None" clId="Web-{A9186423-1CD5-4F5C-B058-F95C8EC715AF}" dt="2024-07-11T14:42:09.997" v="7"/>
          <pc:sldLayoutMkLst>
            <pc:docMk/>
            <pc:sldMasterMk cId="505519022" sldId="2147483762"/>
            <pc:sldLayoutMk cId="2365519546" sldId="2147483765"/>
          </pc:sldLayoutMkLst>
        </pc:sldLayoutChg>
        <pc:sldLayoutChg chg="add del mod replId">
          <pc:chgData name="Karen Pineda" userId="uHcmVRDXBqlUcbrotydeQKJvILtSyULbGPmi1+g+fRs=" providerId="None" clId="Web-{A9186423-1CD5-4F5C-B058-F95C8EC715AF}" dt="2024-07-11T14:42:09.997" v="7"/>
          <pc:sldLayoutMkLst>
            <pc:docMk/>
            <pc:sldMasterMk cId="505519022" sldId="2147483762"/>
            <pc:sldLayoutMk cId="1710693758" sldId="2147483766"/>
          </pc:sldLayoutMkLst>
        </pc:sldLayoutChg>
        <pc:sldLayoutChg chg="add del mod replId">
          <pc:chgData name="Karen Pineda" userId="uHcmVRDXBqlUcbrotydeQKJvILtSyULbGPmi1+g+fRs=" providerId="None" clId="Web-{A9186423-1CD5-4F5C-B058-F95C8EC715AF}" dt="2024-07-11T14:42:09.997" v="7"/>
          <pc:sldLayoutMkLst>
            <pc:docMk/>
            <pc:sldMasterMk cId="505519022" sldId="2147483762"/>
            <pc:sldLayoutMk cId="1393580328" sldId="2147483767"/>
          </pc:sldLayoutMkLst>
        </pc:sldLayoutChg>
        <pc:sldLayoutChg chg="add del mod replId">
          <pc:chgData name="Karen Pineda" userId="uHcmVRDXBqlUcbrotydeQKJvILtSyULbGPmi1+g+fRs=" providerId="None" clId="Web-{A9186423-1CD5-4F5C-B058-F95C8EC715AF}" dt="2024-07-11T14:42:09.997" v="7"/>
          <pc:sldLayoutMkLst>
            <pc:docMk/>
            <pc:sldMasterMk cId="505519022" sldId="2147483762"/>
            <pc:sldLayoutMk cId="194357346" sldId="2147483768"/>
          </pc:sldLayoutMkLst>
        </pc:sldLayoutChg>
        <pc:sldLayoutChg chg="add del mod replId">
          <pc:chgData name="Karen Pineda" userId="uHcmVRDXBqlUcbrotydeQKJvILtSyULbGPmi1+g+fRs=" providerId="None" clId="Web-{A9186423-1CD5-4F5C-B058-F95C8EC715AF}" dt="2024-07-11T14:42:09.997" v="7"/>
          <pc:sldLayoutMkLst>
            <pc:docMk/>
            <pc:sldMasterMk cId="505519022" sldId="2147483762"/>
            <pc:sldLayoutMk cId="1836257153" sldId="2147483769"/>
          </pc:sldLayoutMkLst>
        </pc:sldLayoutChg>
        <pc:sldLayoutChg chg="add del mod replId">
          <pc:chgData name="Karen Pineda" userId="uHcmVRDXBqlUcbrotydeQKJvILtSyULbGPmi1+g+fRs=" providerId="None" clId="Web-{A9186423-1CD5-4F5C-B058-F95C8EC715AF}" dt="2024-07-11T14:42:09.997" v="7"/>
          <pc:sldLayoutMkLst>
            <pc:docMk/>
            <pc:sldMasterMk cId="505519022" sldId="2147483762"/>
            <pc:sldLayoutMk cId="1015997913" sldId="2147483770"/>
          </pc:sldLayoutMkLst>
        </pc:sldLayoutChg>
        <pc:sldLayoutChg chg="add del mod replId">
          <pc:chgData name="Karen Pineda" userId="uHcmVRDXBqlUcbrotydeQKJvILtSyULbGPmi1+g+fRs=" providerId="None" clId="Web-{A9186423-1CD5-4F5C-B058-F95C8EC715AF}" dt="2024-07-11T14:42:09.997" v="7"/>
          <pc:sldLayoutMkLst>
            <pc:docMk/>
            <pc:sldMasterMk cId="505519022" sldId="2147483762"/>
            <pc:sldLayoutMk cId="1848783196" sldId="2147483771"/>
          </pc:sldLayoutMkLst>
        </pc:sldLayoutChg>
        <pc:sldLayoutChg chg="add del mod replId">
          <pc:chgData name="Karen Pineda" userId="uHcmVRDXBqlUcbrotydeQKJvILtSyULbGPmi1+g+fRs=" providerId="None" clId="Web-{A9186423-1CD5-4F5C-B058-F95C8EC715AF}" dt="2024-07-11T14:42:09.997" v="7"/>
          <pc:sldLayoutMkLst>
            <pc:docMk/>
            <pc:sldMasterMk cId="505519022" sldId="2147483762"/>
            <pc:sldLayoutMk cId="640107083" sldId="2147483772"/>
          </pc:sldLayoutMkLst>
        </pc:sldLayoutChg>
        <pc:sldLayoutChg chg="add del mod replId">
          <pc:chgData name="Karen Pineda" userId="uHcmVRDXBqlUcbrotydeQKJvILtSyULbGPmi1+g+fRs=" providerId="None" clId="Web-{A9186423-1CD5-4F5C-B058-F95C8EC715AF}" dt="2024-07-11T14:42:09.997" v="7"/>
          <pc:sldLayoutMkLst>
            <pc:docMk/>
            <pc:sldMasterMk cId="505519022" sldId="2147483762"/>
            <pc:sldLayoutMk cId="1805280513" sldId="2147483773"/>
          </pc:sldLayoutMkLst>
        </pc:sldLayoutChg>
        <pc:sldLayoutChg chg="add del mod replId">
          <pc:chgData name="Karen Pineda" userId="uHcmVRDXBqlUcbrotydeQKJvILtSyULbGPmi1+g+fRs=" providerId="None" clId="Web-{A9186423-1CD5-4F5C-B058-F95C8EC715AF}" dt="2024-07-11T14:42:09.997" v="7"/>
          <pc:sldLayoutMkLst>
            <pc:docMk/>
            <pc:sldMasterMk cId="505519022" sldId="2147483762"/>
            <pc:sldLayoutMk cId="209631328" sldId="2147483774"/>
          </pc:sldLayoutMkLst>
        </pc:sldLayoutChg>
        <pc:sldLayoutChg chg="add del mod replId">
          <pc:chgData name="Karen Pineda" userId="uHcmVRDXBqlUcbrotydeQKJvILtSyULbGPmi1+g+fRs=" providerId="None" clId="Web-{A9186423-1CD5-4F5C-B058-F95C8EC715AF}" dt="2024-07-11T14:42:09.997" v="7"/>
          <pc:sldLayoutMkLst>
            <pc:docMk/>
            <pc:sldMasterMk cId="505519022" sldId="2147483762"/>
            <pc:sldLayoutMk cId="3507936591" sldId="2147483775"/>
          </pc:sldLayoutMkLst>
        </pc:sldLayoutChg>
        <pc:sldLayoutChg chg="add del mod replId">
          <pc:chgData name="Karen Pineda" userId="uHcmVRDXBqlUcbrotydeQKJvILtSyULbGPmi1+g+fRs=" providerId="None" clId="Web-{A9186423-1CD5-4F5C-B058-F95C8EC715AF}" dt="2024-07-11T14:42:09.997" v="7"/>
          <pc:sldLayoutMkLst>
            <pc:docMk/>
            <pc:sldMasterMk cId="505519022" sldId="2147483762"/>
            <pc:sldLayoutMk cId="3901779819" sldId="2147483776"/>
          </pc:sldLayoutMkLst>
        </pc:sldLayoutChg>
        <pc:sldLayoutChg chg="add del mod replId">
          <pc:chgData name="Karen Pineda" userId="uHcmVRDXBqlUcbrotydeQKJvILtSyULbGPmi1+g+fRs=" providerId="None" clId="Web-{A9186423-1CD5-4F5C-B058-F95C8EC715AF}" dt="2024-07-11T14:42:09.997" v="7"/>
          <pc:sldLayoutMkLst>
            <pc:docMk/>
            <pc:sldMasterMk cId="505519022" sldId="2147483762"/>
            <pc:sldLayoutMk cId="1630849751" sldId="2147483777"/>
          </pc:sldLayoutMkLst>
        </pc:sldLayoutChg>
        <pc:sldLayoutChg chg="add del mod replId">
          <pc:chgData name="Karen Pineda" userId="uHcmVRDXBqlUcbrotydeQKJvILtSyULbGPmi1+g+fRs=" providerId="None" clId="Web-{A9186423-1CD5-4F5C-B058-F95C8EC715AF}" dt="2024-07-11T14:42:09.997" v="7"/>
          <pc:sldLayoutMkLst>
            <pc:docMk/>
            <pc:sldMasterMk cId="505519022" sldId="2147483762"/>
            <pc:sldLayoutMk cId="1452230874" sldId="2147483778"/>
          </pc:sldLayoutMkLst>
        </pc:sldLayoutChg>
        <pc:sldLayoutChg chg="add del mod replId">
          <pc:chgData name="Karen Pineda" userId="uHcmVRDXBqlUcbrotydeQKJvILtSyULbGPmi1+g+fRs=" providerId="None" clId="Web-{A9186423-1CD5-4F5C-B058-F95C8EC715AF}" dt="2024-07-11T14:42:09.997" v="7"/>
          <pc:sldLayoutMkLst>
            <pc:docMk/>
            <pc:sldMasterMk cId="505519022" sldId="2147483762"/>
            <pc:sldLayoutMk cId="3988293459" sldId="2147483779"/>
          </pc:sldLayoutMkLst>
        </pc:sldLayoutChg>
        <pc:sldLayoutChg chg="add del mod replId">
          <pc:chgData name="Karen Pineda" userId="uHcmVRDXBqlUcbrotydeQKJvILtSyULbGPmi1+g+fRs=" providerId="None" clId="Web-{A9186423-1CD5-4F5C-B058-F95C8EC715AF}" dt="2024-07-11T14:42:09.997" v="7"/>
          <pc:sldLayoutMkLst>
            <pc:docMk/>
            <pc:sldMasterMk cId="505519022" sldId="2147483762"/>
            <pc:sldLayoutMk cId="2029161200" sldId="2147483780"/>
          </pc:sldLayoutMkLst>
        </pc:sldLayoutChg>
      </pc:sldMasterChg>
      <pc:sldMasterChg chg="add del addSldLayout delSldLayout modSldLayout">
        <pc:chgData name="Karen Pineda" userId="uHcmVRDXBqlUcbrotydeQKJvILtSyULbGPmi1+g+fRs=" providerId="None" clId="Web-{A9186423-1CD5-4F5C-B058-F95C8EC715AF}" dt="2024-07-11T14:42:15.857" v="8"/>
        <pc:sldMasterMkLst>
          <pc:docMk/>
          <pc:sldMasterMk cId="1099380847" sldId="2147483781"/>
        </pc:sldMasterMkLst>
        <pc:sldLayoutChg chg="add del mod replId">
          <pc:chgData name="Karen Pineda" userId="uHcmVRDXBqlUcbrotydeQKJvILtSyULbGPmi1+g+fRs=" providerId="None" clId="Web-{A9186423-1CD5-4F5C-B058-F95C8EC715AF}" dt="2024-07-11T14:42:15.857" v="8"/>
          <pc:sldLayoutMkLst>
            <pc:docMk/>
            <pc:sldMasterMk cId="1099380847" sldId="2147483781"/>
            <pc:sldLayoutMk cId="778609582" sldId="2147483782"/>
          </pc:sldLayoutMkLst>
        </pc:sldLayoutChg>
        <pc:sldLayoutChg chg="add del mod replId">
          <pc:chgData name="Karen Pineda" userId="uHcmVRDXBqlUcbrotydeQKJvILtSyULbGPmi1+g+fRs=" providerId="None" clId="Web-{A9186423-1CD5-4F5C-B058-F95C8EC715AF}" dt="2024-07-11T14:42:15.857" v="8"/>
          <pc:sldLayoutMkLst>
            <pc:docMk/>
            <pc:sldMasterMk cId="1099380847" sldId="2147483781"/>
            <pc:sldLayoutMk cId="4115773797" sldId="2147483783"/>
          </pc:sldLayoutMkLst>
        </pc:sldLayoutChg>
        <pc:sldLayoutChg chg="add del mod replId">
          <pc:chgData name="Karen Pineda" userId="uHcmVRDXBqlUcbrotydeQKJvILtSyULbGPmi1+g+fRs=" providerId="None" clId="Web-{A9186423-1CD5-4F5C-B058-F95C8EC715AF}" dt="2024-07-11T14:42:15.857" v="8"/>
          <pc:sldLayoutMkLst>
            <pc:docMk/>
            <pc:sldMasterMk cId="1099380847" sldId="2147483781"/>
            <pc:sldLayoutMk cId="4291520722" sldId="2147483784"/>
          </pc:sldLayoutMkLst>
        </pc:sldLayoutChg>
        <pc:sldLayoutChg chg="add del mod replId">
          <pc:chgData name="Karen Pineda" userId="uHcmVRDXBqlUcbrotydeQKJvILtSyULbGPmi1+g+fRs=" providerId="None" clId="Web-{A9186423-1CD5-4F5C-B058-F95C8EC715AF}" dt="2024-07-11T14:42:15.857" v="8"/>
          <pc:sldLayoutMkLst>
            <pc:docMk/>
            <pc:sldMasterMk cId="1099380847" sldId="2147483781"/>
            <pc:sldLayoutMk cId="3303115619" sldId="2147483785"/>
          </pc:sldLayoutMkLst>
        </pc:sldLayoutChg>
        <pc:sldLayoutChg chg="add del mod replId">
          <pc:chgData name="Karen Pineda" userId="uHcmVRDXBqlUcbrotydeQKJvILtSyULbGPmi1+g+fRs=" providerId="None" clId="Web-{A9186423-1CD5-4F5C-B058-F95C8EC715AF}" dt="2024-07-11T14:42:15.857" v="8"/>
          <pc:sldLayoutMkLst>
            <pc:docMk/>
            <pc:sldMasterMk cId="1099380847" sldId="2147483781"/>
            <pc:sldLayoutMk cId="1434072763" sldId="2147483786"/>
          </pc:sldLayoutMkLst>
        </pc:sldLayoutChg>
        <pc:sldLayoutChg chg="add del mod replId">
          <pc:chgData name="Karen Pineda" userId="uHcmVRDXBqlUcbrotydeQKJvILtSyULbGPmi1+g+fRs=" providerId="None" clId="Web-{A9186423-1CD5-4F5C-B058-F95C8EC715AF}" dt="2024-07-11T14:42:15.857" v="8"/>
          <pc:sldLayoutMkLst>
            <pc:docMk/>
            <pc:sldMasterMk cId="1099380847" sldId="2147483781"/>
            <pc:sldLayoutMk cId="3990798770" sldId="2147483787"/>
          </pc:sldLayoutMkLst>
        </pc:sldLayoutChg>
        <pc:sldLayoutChg chg="add del mod replId">
          <pc:chgData name="Karen Pineda" userId="uHcmVRDXBqlUcbrotydeQKJvILtSyULbGPmi1+g+fRs=" providerId="None" clId="Web-{A9186423-1CD5-4F5C-B058-F95C8EC715AF}" dt="2024-07-11T14:42:15.857" v="8"/>
          <pc:sldLayoutMkLst>
            <pc:docMk/>
            <pc:sldMasterMk cId="1099380847" sldId="2147483781"/>
            <pc:sldLayoutMk cId="78675711" sldId="2147483788"/>
          </pc:sldLayoutMkLst>
        </pc:sldLayoutChg>
        <pc:sldLayoutChg chg="add del mod replId">
          <pc:chgData name="Karen Pineda" userId="uHcmVRDXBqlUcbrotydeQKJvILtSyULbGPmi1+g+fRs=" providerId="None" clId="Web-{A9186423-1CD5-4F5C-B058-F95C8EC715AF}" dt="2024-07-11T14:42:15.857" v="8"/>
          <pc:sldLayoutMkLst>
            <pc:docMk/>
            <pc:sldMasterMk cId="1099380847" sldId="2147483781"/>
            <pc:sldLayoutMk cId="3898071744" sldId="2147483789"/>
          </pc:sldLayoutMkLst>
        </pc:sldLayoutChg>
        <pc:sldLayoutChg chg="add del mod replId">
          <pc:chgData name="Karen Pineda" userId="uHcmVRDXBqlUcbrotydeQKJvILtSyULbGPmi1+g+fRs=" providerId="None" clId="Web-{A9186423-1CD5-4F5C-B058-F95C8EC715AF}" dt="2024-07-11T14:42:15.857" v="8"/>
          <pc:sldLayoutMkLst>
            <pc:docMk/>
            <pc:sldMasterMk cId="1099380847" sldId="2147483781"/>
            <pc:sldLayoutMk cId="2448865555" sldId="2147483790"/>
          </pc:sldLayoutMkLst>
        </pc:sldLayoutChg>
        <pc:sldLayoutChg chg="add del mod replId">
          <pc:chgData name="Karen Pineda" userId="uHcmVRDXBqlUcbrotydeQKJvILtSyULbGPmi1+g+fRs=" providerId="None" clId="Web-{A9186423-1CD5-4F5C-B058-F95C8EC715AF}" dt="2024-07-11T14:42:15.857" v="8"/>
          <pc:sldLayoutMkLst>
            <pc:docMk/>
            <pc:sldMasterMk cId="1099380847" sldId="2147483781"/>
            <pc:sldLayoutMk cId="3019102902" sldId="2147483791"/>
          </pc:sldLayoutMkLst>
        </pc:sldLayoutChg>
        <pc:sldLayoutChg chg="add del mod replId">
          <pc:chgData name="Karen Pineda" userId="uHcmVRDXBqlUcbrotydeQKJvILtSyULbGPmi1+g+fRs=" providerId="None" clId="Web-{A9186423-1CD5-4F5C-B058-F95C8EC715AF}" dt="2024-07-11T14:42:15.857" v="8"/>
          <pc:sldLayoutMkLst>
            <pc:docMk/>
            <pc:sldMasterMk cId="1099380847" sldId="2147483781"/>
            <pc:sldLayoutMk cId="1633230841" sldId="2147483792"/>
          </pc:sldLayoutMkLst>
        </pc:sldLayoutChg>
        <pc:sldLayoutChg chg="add del mod replId">
          <pc:chgData name="Karen Pineda" userId="uHcmVRDXBqlUcbrotydeQKJvILtSyULbGPmi1+g+fRs=" providerId="None" clId="Web-{A9186423-1CD5-4F5C-B058-F95C8EC715AF}" dt="2024-07-11T14:42:15.857" v="8"/>
          <pc:sldLayoutMkLst>
            <pc:docMk/>
            <pc:sldMasterMk cId="1099380847" sldId="2147483781"/>
            <pc:sldLayoutMk cId="2585967160" sldId="2147483793"/>
          </pc:sldLayoutMkLst>
        </pc:sldLayoutChg>
        <pc:sldLayoutChg chg="add del mod replId">
          <pc:chgData name="Karen Pineda" userId="uHcmVRDXBqlUcbrotydeQKJvILtSyULbGPmi1+g+fRs=" providerId="None" clId="Web-{A9186423-1CD5-4F5C-B058-F95C8EC715AF}" dt="2024-07-11T14:42:15.857" v="8"/>
          <pc:sldLayoutMkLst>
            <pc:docMk/>
            <pc:sldMasterMk cId="1099380847" sldId="2147483781"/>
            <pc:sldLayoutMk cId="3649413617" sldId="2147483794"/>
          </pc:sldLayoutMkLst>
        </pc:sldLayoutChg>
        <pc:sldLayoutChg chg="add del mod replId">
          <pc:chgData name="Karen Pineda" userId="uHcmVRDXBqlUcbrotydeQKJvILtSyULbGPmi1+g+fRs=" providerId="None" clId="Web-{A9186423-1CD5-4F5C-B058-F95C8EC715AF}" dt="2024-07-11T14:42:15.857" v="8"/>
          <pc:sldLayoutMkLst>
            <pc:docMk/>
            <pc:sldMasterMk cId="1099380847" sldId="2147483781"/>
            <pc:sldLayoutMk cId="3003632930" sldId="2147483795"/>
          </pc:sldLayoutMkLst>
        </pc:sldLayoutChg>
        <pc:sldLayoutChg chg="add del mod replId">
          <pc:chgData name="Karen Pineda" userId="uHcmVRDXBqlUcbrotydeQKJvILtSyULbGPmi1+g+fRs=" providerId="None" clId="Web-{A9186423-1CD5-4F5C-B058-F95C8EC715AF}" dt="2024-07-11T14:42:15.857" v="8"/>
          <pc:sldLayoutMkLst>
            <pc:docMk/>
            <pc:sldMasterMk cId="1099380847" sldId="2147483781"/>
            <pc:sldLayoutMk cId="2083224293" sldId="2147483796"/>
          </pc:sldLayoutMkLst>
        </pc:sldLayoutChg>
        <pc:sldLayoutChg chg="add del mod replId">
          <pc:chgData name="Karen Pineda" userId="uHcmVRDXBqlUcbrotydeQKJvILtSyULbGPmi1+g+fRs=" providerId="None" clId="Web-{A9186423-1CD5-4F5C-B058-F95C8EC715AF}" dt="2024-07-11T14:42:15.857" v="8"/>
          <pc:sldLayoutMkLst>
            <pc:docMk/>
            <pc:sldMasterMk cId="1099380847" sldId="2147483781"/>
            <pc:sldLayoutMk cId="949113553" sldId="2147483797"/>
          </pc:sldLayoutMkLst>
        </pc:sldLayoutChg>
        <pc:sldLayoutChg chg="add del mod replId">
          <pc:chgData name="Karen Pineda" userId="uHcmVRDXBqlUcbrotydeQKJvILtSyULbGPmi1+g+fRs=" providerId="None" clId="Web-{A9186423-1CD5-4F5C-B058-F95C8EC715AF}" dt="2024-07-11T14:42:15.857" v="8"/>
          <pc:sldLayoutMkLst>
            <pc:docMk/>
            <pc:sldMasterMk cId="1099380847" sldId="2147483781"/>
            <pc:sldLayoutMk cId="2143277127" sldId="2147483798"/>
          </pc:sldLayoutMkLst>
        </pc:sldLayoutChg>
        <pc:sldLayoutChg chg="add del mod replId">
          <pc:chgData name="Karen Pineda" userId="uHcmVRDXBqlUcbrotydeQKJvILtSyULbGPmi1+g+fRs=" providerId="None" clId="Web-{A9186423-1CD5-4F5C-B058-F95C8EC715AF}" dt="2024-07-11T14:42:15.857" v="8"/>
          <pc:sldLayoutMkLst>
            <pc:docMk/>
            <pc:sldMasterMk cId="1099380847" sldId="2147483781"/>
            <pc:sldLayoutMk cId="2173575959" sldId="2147483799"/>
          </pc:sldLayoutMkLst>
        </pc:sldLayoutChg>
      </pc:sldMasterChg>
      <pc:sldMasterChg chg="add del addSldLayout delSldLayout modSldLayout">
        <pc:chgData name="Karen Pineda" userId="uHcmVRDXBqlUcbrotydeQKJvILtSyULbGPmi1+g+fRs=" providerId="None" clId="Web-{A9186423-1CD5-4F5C-B058-F95C8EC715AF}" dt="2024-07-11T14:42:43.280" v="9"/>
        <pc:sldMasterMkLst>
          <pc:docMk/>
          <pc:sldMasterMk cId="3287836943" sldId="2147483800"/>
        </pc:sldMasterMkLst>
        <pc:sldLayoutChg chg="add del mod replId">
          <pc:chgData name="Karen Pineda" userId="uHcmVRDXBqlUcbrotydeQKJvILtSyULbGPmi1+g+fRs=" providerId="None" clId="Web-{A9186423-1CD5-4F5C-B058-F95C8EC715AF}" dt="2024-07-11T14:42:43.280" v="9"/>
          <pc:sldLayoutMkLst>
            <pc:docMk/>
            <pc:sldMasterMk cId="3287836943" sldId="2147483800"/>
            <pc:sldLayoutMk cId="4087793833" sldId="2147483801"/>
          </pc:sldLayoutMkLst>
        </pc:sldLayoutChg>
        <pc:sldLayoutChg chg="add del mod replId">
          <pc:chgData name="Karen Pineda" userId="uHcmVRDXBqlUcbrotydeQKJvILtSyULbGPmi1+g+fRs=" providerId="None" clId="Web-{A9186423-1CD5-4F5C-B058-F95C8EC715AF}" dt="2024-07-11T14:42:43.280" v="9"/>
          <pc:sldLayoutMkLst>
            <pc:docMk/>
            <pc:sldMasterMk cId="3287836943" sldId="2147483800"/>
            <pc:sldLayoutMk cId="1435746619" sldId="2147483802"/>
          </pc:sldLayoutMkLst>
        </pc:sldLayoutChg>
        <pc:sldLayoutChg chg="add del mod replId">
          <pc:chgData name="Karen Pineda" userId="uHcmVRDXBqlUcbrotydeQKJvILtSyULbGPmi1+g+fRs=" providerId="None" clId="Web-{A9186423-1CD5-4F5C-B058-F95C8EC715AF}" dt="2024-07-11T14:42:43.280" v="9"/>
          <pc:sldLayoutMkLst>
            <pc:docMk/>
            <pc:sldMasterMk cId="3287836943" sldId="2147483800"/>
            <pc:sldLayoutMk cId="1500441631" sldId="2147483803"/>
          </pc:sldLayoutMkLst>
        </pc:sldLayoutChg>
        <pc:sldLayoutChg chg="add del mod replId">
          <pc:chgData name="Karen Pineda" userId="uHcmVRDXBqlUcbrotydeQKJvILtSyULbGPmi1+g+fRs=" providerId="None" clId="Web-{A9186423-1CD5-4F5C-B058-F95C8EC715AF}" dt="2024-07-11T14:42:43.280" v="9"/>
          <pc:sldLayoutMkLst>
            <pc:docMk/>
            <pc:sldMasterMk cId="3287836943" sldId="2147483800"/>
            <pc:sldLayoutMk cId="517885335" sldId="2147483804"/>
          </pc:sldLayoutMkLst>
        </pc:sldLayoutChg>
        <pc:sldLayoutChg chg="add del mod replId">
          <pc:chgData name="Karen Pineda" userId="uHcmVRDXBqlUcbrotydeQKJvILtSyULbGPmi1+g+fRs=" providerId="None" clId="Web-{A9186423-1CD5-4F5C-B058-F95C8EC715AF}" dt="2024-07-11T14:42:43.280" v="9"/>
          <pc:sldLayoutMkLst>
            <pc:docMk/>
            <pc:sldMasterMk cId="3287836943" sldId="2147483800"/>
            <pc:sldLayoutMk cId="1842410560" sldId="2147483805"/>
          </pc:sldLayoutMkLst>
        </pc:sldLayoutChg>
        <pc:sldLayoutChg chg="add del mod replId">
          <pc:chgData name="Karen Pineda" userId="uHcmVRDXBqlUcbrotydeQKJvILtSyULbGPmi1+g+fRs=" providerId="None" clId="Web-{A9186423-1CD5-4F5C-B058-F95C8EC715AF}" dt="2024-07-11T14:42:43.280" v="9"/>
          <pc:sldLayoutMkLst>
            <pc:docMk/>
            <pc:sldMasterMk cId="3287836943" sldId="2147483800"/>
            <pc:sldLayoutMk cId="82445802" sldId="2147483806"/>
          </pc:sldLayoutMkLst>
        </pc:sldLayoutChg>
        <pc:sldLayoutChg chg="add del mod replId">
          <pc:chgData name="Karen Pineda" userId="uHcmVRDXBqlUcbrotydeQKJvILtSyULbGPmi1+g+fRs=" providerId="None" clId="Web-{A9186423-1CD5-4F5C-B058-F95C8EC715AF}" dt="2024-07-11T14:42:43.280" v="9"/>
          <pc:sldLayoutMkLst>
            <pc:docMk/>
            <pc:sldMasterMk cId="3287836943" sldId="2147483800"/>
            <pc:sldLayoutMk cId="3189890326" sldId="2147483807"/>
          </pc:sldLayoutMkLst>
        </pc:sldLayoutChg>
        <pc:sldLayoutChg chg="add del mod replId">
          <pc:chgData name="Karen Pineda" userId="uHcmVRDXBqlUcbrotydeQKJvILtSyULbGPmi1+g+fRs=" providerId="None" clId="Web-{A9186423-1CD5-4F5C-B058-F95C8EC715AF}" dt="2024-07-11T14:42:43.280" v="9"/>
          <pc:sldLayoutMkLst>
            <pc:docMk/>
            <pc:sldMasterMk cId="3287836943" sldId="2147483800"/>
            <pc:sldLayoutMk cId="3670042541" sldId="2147483808"/>
          </pc:sldLayoutMkLst>
        </pc:sldLayoutChg>
        <pc:sldLayoutChg chg="add del mod replId">
          <pc:chgData name="Karen Pineda" userId="uHcmVRDXBqlUcbrotydeQKJvILtSyULbGPmi1+g+fRs=" providerId="None" clId="Web-{A9186423-1CD5-4F5C-B058-F95C8EC715AF}" dt="2024-07-11T14:42:43.280" v="9"/>
          <pc:sldLayoutMkLst>
            <pc:docMk/>
            <pc:sldMasterMk cId="3287836943" sldId="2147483800"/>
            <pc:sldLayoutMk cId="1237243224" sldId="2147483809"/>
          </pc:sldLayoutMkLst>
        </pc:sldLayoutChg>
        <pc:sldLayoutChg chg="add del mod replId">
          <pc:chgData name="Karen Pineda" userId="uHcmVRDXBqlUcbrotydeQKJvILtSyULbGPmi1+g+fRs=" providerId="None" clId="Web-{A9186423-1CD5-4F5C-B058-F95C8EC715AF}" dt="2024-07-11T14:42:43.280" v="9"/>
          <pc:sldLayoutMkLst>
            <pc:docMk/>
            <pc:sldMasterMk cId="3287836943" sldId="2147483800"/>
            <pc:sldLayoutMk cId="245601229" sldId="2147483810"/>
          </pc:sldLayoutMkLst>
        </pc:sldLayoutChg>
        <pc:sldLayoutChg chg="add del mod replId">
          <pc:chgData name="Karen Pineda" userId="uHcmVRDXBqlUcbrotydeQKJvILtSyULbGPmi1+g+fRs=" providerId="None" clId="Web-{A9186423-1CD5-4F5C-B058-F95C8EC715AF}" dt="2024-07-11T14:42:43.280" v="9"/>
          <pc:sldLayoutMkLst>
            <pc:docMk/>
            <pc:sldMasterMk cId="3287836943" sldId="2147483800"/>
            <pc:sldLayoutMk cId="3094180306" sldId="2147483811"/>
          </pc:sldLayoutMkLst>
        </pc:sldLayoutChg>
        <pc:sldLayoutChg chg="add del mod replId">
          <pc:chgData name="Karen Pineda" userId="uHcmVRDXBqlUcbrotydeQKJvILtSyULbGPmi1+g+fRs=" providerId="None" clId="Web-{A9186423-1CD5-4F5C-B058-F95C8EC715AF}" dt="2024-07-11T14:42:43.280" v="9"/>
          <pc:sldLayoutMkLst>
            <pc:docMk/>
            <pc:sldMasterMk cId="3287836943" sldId="2147483800"/>
            <pc:sldLayoutMk cId="162930852" sldId="2147483812"/>
          </pc:sldLayoutMkLst>
        </pc:sldLayoutChg>
        <pc:sldLayoutChg chg="add del mod replId">
          <pc:chgData name="Karen Pineda" userId="uHcmVRDXBqlUcbrotydeQKJvILtSyULbGPmi1+g+fRs=" providerId="None" clId="Web-{A9186423-1CD5-4F5C-B058-F95C8EC715AF}" dt="2024-07-11T14:42:43.280" v="9"/>
          <pc:sldLayoutMkLst>
            <pc:docMk/>
            <pc:sldMasterMk cId="3287836943" sldId="2147483800"/>
            <pc:sldLayoutMk cId="1044775393" sldId="2147483813"/>
          </pc:sldLayoutMkLst>
        </pc:sldLayoutChg>
        <pc:sldLayoutChg chg="add del mod replId">
          <pc:chgData name="Karen Pineda" userId="uHcmVRDXBqlUcbrotydeQKJvILtSyULbGPmi1+g+fRs=" providerId="None" clId="Web-{A9186423-1CD5-4F5C-B058-F95C8EC715AF}" dt="2024-07-11T14:42:43.280" v="9"/>
          <pc:sldLayoutMkLst>
            <pc:docMk/>
            <pc:sldMasterMk cId="3287836943" sldId="2147483800"/>
            <pc:sldLayoutMk cId="1402189365" sldId="2147483814"/>
          </pc:sldLayoutMkLst>
        </pc:sldLayoutChg>
        <pc:sldLayoutChg chg="add del mod replId">
          <pc:chgData name="Karen Pineda" userId="uHcmVRDXBqlUcbrotydeQKJvILtSyULbGPmi1+g+fRs=" providerId="None" clId="Web-{A9186423-1CD5-4F5C-B058-F95C8EC715AF}" dt="2024-07-11T14:42:43.280" v="9"/>
          <pc:sldLayoutMkLst>
            <pc:docMk/>
            <pc:sldMasterMk cId="3287836943" sldId="2147483800"/>
            <pc:sldLayoutMk cId="259083510" sldId="2147483815"/>
          </pc:sldLayoutMkLst>
        </pc:sldLayoutChg>
        <pc:sldLayoutChg chg="add del mod replId">
          <pc:chgData name="Karen Pineda" userId="uHcmVRDXBqlUcbrotydeQKJvILtSyULbGPmi1+g+fRs=" providerId="None" clId="Web-{A9186423-1CD5-4F5C-B058-F95C8EC715AF}" dt="2024-07-11T14:42:43.280" v="9"/>
          <pc:sldLayoutMkLst>
            <pc:docMk/>
            <pc:sldMasterMk cId="3287836943" sldId="2147483800"/>
            <pc:sldLayoutMk cId="688675567" sldId="2147483816"/>
          </pc:sldLayoutMkLst>
        </pc:sldLayoutChg>
        <pc:sldLayoutChg chg="add del mod replId">
          <pc:chgData name="Karen Pineda" userId="uHcmVRDXBqlUcbrotydeQKJvILtSyULbGPmi1+g+fRs=" providerId="None" clId="Web-{A9186423-1CD5-4F5C-B058-F95C8EC715AF}" dt="2024-07-11T14:42:43.280" v="9"/>
          <pc:sldLayoutMkLst>
            <pc:docMk/>
            <pc:sldMasterMk cId="3287836943" sldId="2147483800"/>
            <pc:sldLayoutMk cId="638276672" sldId="2147483817"/>
          </pc:sldLayoutMkLst>
        </pc:sldLayoutChg>
        <pc:sldLayoutChg chg="add del mod replId">
          <pc:chgData name="Karen Pineda" userId="uHcmVRDXBqlUcbrotydeQKJvILtSyULbGPmi1+g+fRs=" providerId="None" clId="Web-{A9186423-1CD5-4F5C-B058-F95C8EC715AF}" dt="2024-07-11T14:42:43.280" v="9"/>
          <pc:sldLayoutMkLst>
            <pc:docMk/>
            <pc:sldMasterMk cId="3287836943" sldId="2147483800"/>
            <pc:sldLayoutMk cId="2499657906" sldId="2147483818"/>
          </pc:sldLayoutMkLst>
        </pc:sldLayoutChg>
      </pc:sldMasterChg>
      <pc:sldMasterChg chg="add del addSldLayout delSldLayout modSldLayout">
        <pc:chgData name="Karen Pineda" userId="uHcmVRDXBqlUcbrotydeQKJvILtSyULbGPmi1+g+fRs=" providerId="None" clId="Web-{A9186423-1CD5-4F5C-B058-F95C8EC715AF}" dt="2024-07-11T14:42:50.187" v="10"/>
        <pc:sldMasterMkLst>
          <pc:docMk/>
          <pc:sldMasterMk cId="1442388540" sldId="2147483819"/>
        </pc:sldMasterMkLst>
        <pc:sldLayoutChg chg="add del mod replId">
          <pc:chgData name="Karen Pineda" userId="uHcmVRDXBqlUcbrotydeQKJvILtSyULbGPmi1+g+fRs=" providerId="None" clId="Web-{A9186423-1CD5-4F5C-B058-F95C8EC715AF}" dt="2024-07-11T14:42:50.187" v="10"/>
          <pc:sldLayoutMkLst>
            <pc:docMk/>
            <pc:sldMasterMk cId="1442388540" sldId="2147483819"/>
            <pc:sldLayoutMk cId="3002726061" sldId="2147483820"/>
          </pc:sldLayoutMkLst>
        </pc:sldLayoutChg>
        <pc:sldLayoutChg chg="add del mod replId">
          <pc:chgData name="Karen Pineda" userId="uHcmVRDXBqlUcbrotydeQKJvILtSyULbGPmi1+g+fRs=" providerId="None" clId="Web-{A9186423-1CD5-4F5C-B058-F95C8EC715AF}" dt="2024-07-11T14:42:50.187" v="10"/>
          <pc:sldLayoutMkLst>
            <pc:docMk/>
            <pc:sldMasterMk cId="1442388540" sldId="2147483819"/>
            <pc:sldLayoutMk cId="1801259768" sldId="2147483821"/>
          </pc:sldLayoutMkLst>
        </pc:sldLayoutChg>
        <pc:sldLayoutChg chg="add del mod replId">
          <pc:chgData name="Karen Pineda" userId="uHcmVRDXBqlUcbrotydeQKJvILtSyULbGPmi1+g+fRs=" providerId="None" clId="Web-{A9186423-1CD5-4F5C-B058-F95C8EC715AF}" dt="2024-07-11T14:42:50.187" v="10"/>
          <pc:sldLayoutMkLst>
            <pc:docMk/>
            <pc:sldMasterMk cId="1442388540" sldId="2147483819"/>
            <pc:sldLayoutMk cId="1925394392" sldId="2147483822"/>
          </pc:sldLayoutMkLst>
        </pc:sldLayoutChg>
        <pc:sldLayoutChg chg="add del mod replId">
          <pc:chgData name="Karen Pineda" userId="uHcmVRDXBqlUcbrotydeQKJvILtSyULbGPmi1+g+fRs=" providerId="None" clId="Web-{A9186423-1CD5-4F5C-B058-F95C8EC715AF}" dt="2024-07-11T14:42:50.187" v="10"/>
          <pc:sldLayoutMkLst>
            <pc:docMk/>
            <pc:sldMasterMk cId="1442388540" sldId="2147483819"/>
            <pc:sldLayoutMk cId="2979227248" sldId="2147483823"/>
          </pc:sldLayoutMkLst>
        </pc:sldLayoutChg>
        <pc:sldLayoutChg chg="add del mod replId">
          <pc:chgData name="Karen Pineda" userId="uHcmVRDXBqlUcbrotydeQKJvILtSyULbGPmi1+g+fRs=" providerId="None" clId="Web-{A9186423-1CD5-4F5C-B058-F95C8EC715AF}" dt="2024-07-11T14:42:50.187" v="10"/>
          <pc:sldLayoutMkLst>
            <pc:docMk/>
            <pc:sldMasterMk cId="1442388540" sldId="2147483819"/>
            <pc:sldLayoutMk cId="3715045062" sldId="2147483824"/>
          </pc:sldLayoutMkLst>
        </pc:sldLayoutChg>
        <pc:sldLayoutChg chg="add del mod replId">
          <pc:chgData name="Karen Pineda" userId="uHcmVRDXBqlUcbrotydeQKJvILtSyULbGPmi1+g+fRs=" providerId="None" clId="Web-{A9186423-1CD5-4F5C-B058-F95C8EC715AF}" dt="2024-07-11T14:42:50.187" v="10"/>
          <pc:sldLayoutMkLst>
            <pc:docMk/>
            <pc:sldMasterMk cId="1442388540" sldId="2147483819"/>
            <pc:sldLayoutMk cId="3333172567" sldId="2147483825"/>
          </pc:sldLayoutMkLst>
        </pc:sldLayoutChg>
        <pc:sldLayoutChg chg="add del mod replId">
          <pc:chgData name="Karen Pineda" userId="uHcmVRDXBqlUcbrotydeQKJvILtSyULbGPmi1+g+fRs=" providerId="None" clId="Web-{A9186423-1CD5-4F5C-B058-F95C8EC715AF}" dt="2024-07-11T14:42:50.187" v="10"/>
          <pc:sldLayoutMkLst>
            <pc:docMk/>
            <pc:sldMasterMk cId="1442388540" sldId="2147483819"/>
            <pc:sldLayoutMk cId="1917841663" sldId="2147483826"/>
          </pc:sldLayoutMkLst>
        </pc:sldLayoutChg>
        <pc:sldLayoutChg chg="add del mod replId">
          <pc:chgData name="Karen Pineda" userId="uHcmVRDXBqlUcbrotydeQKJvILtSyULbGPmi1+g+fRs=" providerId="None" clId="Web-{A9186423-1CD5-4F5C-B058-F95C8EC715AF}" dt="2024-07-11T14:42:50.187" v="10"/>
          <pc:sldLayoutMkLst>
            <pc:docMk/>
            <pc:sldMasterMk cId="1442388540" sldId="2147483819"/>
            <pc:sldLayoutMk cId="2856078826" sldId="2147483827"/>
          </pc:sldLayoutMkLst>
        </pc:sldLayoutChg>
        <pc:sldLayoutChg chg="add del mod replId">
          <pc:chgData name="Karen Pineda" userId="uHcmVRDXBqlUcbrotydeQKJvILtSyULbGPmi1+g+fRs=" providerId="None" clId="Web-{A9186423-1CD5-4F5C-B058-F95C8EC715AF}" dt="2024-07-11T14:42:50.187" v="10"/>
          <pc:sldLayoutMkLst>
            <pc:docMk/>
            <pc:sldMasterMk cId="1442388540" sldId="2147483819"/>
            <pc:sldLayoutMk cId="3276281885" sldId="2147483828"/>
          </pc:sldLayoutMkLst>
        </pc:sldLayoutChg>
        <pc:sldLayoutChg chg="add del mod replId">
          <pc:chgData name="Karen Pineda" userId="uHcmVRDXBqlUcbrotydeQKJvILtSyULbGPmi1+g+fRs=" providerId="None" clId="Web-{A9186423-1CD5-4F5C-B058-F95C8EC715AF}" dt="2024-07-11T14:42:50.187" v="10"/>
          <pc:sldLayoutMkLst>
            <pc:docMk/>
            <pc:sldMasterMk cId="1442388540" sldId="2147483819"/>
            <pc:sldLayoutMk cId="3751333623" sldId="2147483829"/>
          </pc:sldLayoutMkLst>
        </pc:sldLayoutChg>
        <pc:sldLayoutChg chg="add del mod replId">
          <pc:chgData name="Karen Pineda" userId="uHcmVRDXBqlUcbrotydeQKJvILtSyULbGPmi1+g+fRs=" providerId="None" clId="Web-{A9186423-1CD5-4F5C-B058-F95C8EC715AF}" dt="2024-07-11T14:42:50.187" v="10"/>
          <pc:sldLayoutMkLst>
            <pc:docMk/>
            <pc:sldMasterMk cId="1442388540" sldId="2147483819"/>
            <pc:sldLayoutMk cId="544768291" sldId="2147483830"/>
          </pc:sldLayoutMkLst>
        </pc:sldLayoutChg>
        <pc:sldLayoutChg chg="add del mod replId">
          <pc:chgData name="Karen Pineda" userId="uHcmVRDXBqlUcbrotydeQKJvILtSyULbGPmi1+g+fRs=" providerId="None" clId="Web-{A9186423-1CD5-4F5C-B058-F95C8EC715AF}" dt="2024-07-11T14:42:50.187" v="10"/>
          <pc:sldLayoutMkLst>
            <pc:docMk/>
            <pc:sldMasterMk cId="1442388540" sldId="2147483819"/>
            <pc:sldLayoutMk cId="1542463037" sldId="2147483831"/>
          </pc:sldLayoutMkLst>
        </pc:sldLayoutChg>
      </pc:sldMasterChg>
      <pc:sldMasterChg chg="add del addSldLayout delSldLayout modSldLayout">
        <pc:chgData name="Karen Pineda" userId="uHcmVRDXBqlUcbrotydeQKJvILtSyULbGPmi1+g+fRs=" providerId="None" clId="Web-{A9186423-1CD5-4F5C-B058-F95C8EC715AF}" dt="2024-07-11T14:42:54.593" v="11"/>
        <pc:sldMasterMkLst>
          <pc:docMk/>
          <pc:sldMasterMk cId="1351657187" sldId="2147483832"/>
        </pc:sldMasterMkLst>
        <pc:sldLayoutChg chg="add del mod replId">
          <pc:chgData name="Karen Pineda" userId="uHcmVRDXBqlUcbrotydeQKJvILtSyULbGPmi1+g+fRs=" providerId="None" clId="Web-{A9186423-1CD5-4F5C-B058-F95C8EC715AF}" dt="2024-07-11T14:42:54.593" v="11"/>
          <pc:sldLayoutMkLst>
            <pc:docMk/>
            <pc:sldMasterMk cId="1351657187" sldId="2147483832"/>
            <pc:sldLayoutMk cId="3139191145" sldId="2147483833"/>
          </pc:sldLayoutMkLst>
        </pc:sldLayoutChg>
        <pc:sldLayoutChg chg="add del mod replId">
          <pc:chgData name="Karen Pineda" userId="uHcmVRDXBqlUcbrotydeQKJvILtSyULbGPmi1+g+fRs=" providerId="None" clId="Web-{A9186423-1CD5-4F5C-B058-F95C8EC715AF}" dt="2024-07-11T14:42:54.593" v="11"/>
          <pc:sldLayoutMkLst>
            <pc:docMk/>
            <pc:sldMasterMk cId="1351657187" sldId="2147483832"/>
            <pc:sldLayoutMk cId="1872224072" sldId="2147483834"/>
          </pc:sldLayoutMkLst>
        </pc:sldLayoutChg>
        <pc:sldLayoutChg chg="add del mod replId">
          <pc:chgData name="Karen Pineda" userId="uHcmVRDXBqlUcbrotydeQKJvILtSyULbGPmi1+g+fRs=" providerId="None" clId="Web-{A9186423-1CD5-4F5C-B058-F95C8EC715AF}" dt="2024-07-11T14:42:54.593" v="11"/>
          <pc:sldLayoutMkLst>
            <pc:docMk/>
            <pc:sldMasterMk cId="1351657187" sldId="2147483832"/>
            <pc:sldLayoutMk cId="1459687607" sldId="2147483835"/>
          </pc:sldLayoutMkLst>
        </pc:sldLayoutChg>
        <pc:sldLayoutChg chg="add del mod replId">
          <pc:chgData name="Karen Pineda" userId="uHcmVRDXBqlUcbrotydeQKJvILtSyULbGPmi1+g+fRs=" providerId="None" clId="Web-{A9186423-1CD5-4F5C-B058-F95C8EC715AF}" dt="2024-07-11T14:42:54.593" v="11"/>
          <pc:sldLayoutMkLst>
            <pc:docMk/>
            <pc:sldMasterMk cId="1351657187" sldId="2147483832"/>
            <pc:sldLayoutMk cId="2287692611" sldId="2147483836"/>
          </pc:sldLayoutMkLst>
        </pc:sldLayoutChg>
        <pc:sldLayoutChg chg="add del mod replId">
          <pc:chgData name="Karen Pineda" userId="uHcmVRDXBqlUcbrotydeQKJvILtSyULbGPmi1+g+fRs=" providerId="None" clId="Web-{A9186423-1CD5-4F5C-B058-F95C8EC715AF}" dt="2024-07-11T14:42:54.593" v="11"/>
          <pc:sldLayoutMkLst>
            <pc:docMk/>
            <pc:sldMasterMk cId="1351657187" sldId="2147483832"/>
            <pc:sldLayoutMk cId="1362843541" sldId="2147483837"/>
          </pc:sldLayoutMkLst>
        </pc:sldLayoutChg>
        <pc:sldLayoutChg chg="add del mod replId">
          <pc:chgData name="Karen Pineda" userId="uHcmVRDXBqlUcbrotydeQKJvILtSyULbGPmi1+g+fRs=" providerId="None" clId="Web-{A9186423-1CD5-4F5C-B058-F95C8EC715AF}" dt="2024-07-11T14:42:54.593" v="11"/>
          <pc:sldLayoutMkLst>
            <pc:docMk/>
            <pc:sldMasterMk cId="1351657187" sldId="2147483832"/>
            <pc:sldLayoutMk cId="3540078672" sldId="2147483838"/>
          </pc:sldLayoutMkLst>
        </pc:sldLayoutChg>
        <pc:sldLayoutChg chg="add del mod replId">
          <pc:chgData name="Karen Pineda" userId="uHcmVRDXBqlUcbrotydeQKJvILtSyULbGPmi1+g+fRs=" providerId="None" clId="Web-{A9186423-1CD5-4F5C-B058-F95C8EC715AF}" dt="2024-07-11T14:42:54.593" v="11"/>
          <pc:sldLayoutMkLst>
            <pc:docMk/>
            <pc:sldMasterMk cId="1351657187" sldId="2147483832"/>
            <pc:sldLayoutMk cId="3846150323" sldId="2147483839"/>
          </pc:sldLayoutMkLst>
        </pc:sldLayoutChg>
        <pc:sldLayoutChg chg="add del mod replId">
          <pc:chgData name="Karen Pineda" userId="uHcmVRDXBqlUcbrotydeQKJvILtSyULbGPmi1+g+fRs=" providerId="None" clId="Web-{A9186423-1CD5-4F5C-B058-F95C8EC715AF}" dt="2024-07-11T14:42:54.593" v="11"/>
          <pc:sldLayoutMkLst>
            <pc:docMk/>
            <pc:sldMasterMk cId="1351657187" sldId="2147483832"/>
            <pc:sldLayoutMk cId="1517933885" sldId="2147483840"/>
          </pc:sldLayoutMkLst>
        </pc:sldLayoutChg>
        <pc:sldLayoutChg chg="add del mod replId">
          <pc:chgData name="Karen Pineda" userId="uHcmVRDXBqlUcbrotydeQKJvILtSyULbGPmi1+g+fRs=" providerId="None" clId="Web-{A9186423-1CD5-4F5C-B058-F95C8EC715AF}" dt="2024-07-11T14:42:54.593" v="11"/>
          <pc:sldLayoutMkLst>
            <pc:docMk/>
            <pc:sldMasterMk cId="1351657187" sldId="2147483832"/>
            <pc:sldLayoutMk cId="3462783019" sldId="2147483841"/>
          </pc:sldLayoutMkLst>
        </pc:sldLayoutChg>
        <pc:sldLayoutChg chg="add del mod replId">
          <pc:chgData name="Karen Pineda" userId="uHcmVRDXBqlUcbrotydeQKJvILtSyULbGPmi1+g+fRs=" providerId="None" clId="Web-{A9186423-1CD5-4F5C-B058-F95C8EC715AF}" dt="2024-07-11T14:42:54.593" v="11"/>
          <pc:sldLayoutMkLst>
            <pc:docMk/>
            <pc:sldMasterMk cId="1351657187" sldId="2147483832"/>
            <pc:sldLayoutMk cId="2820971081" sldId="2147483842"/>
          </pc:sldLayoutMkLst>
        </pc:sldLayoutChg>
        <pc:sldLayoutChg chg="add del mod replId">
          <pc:chgData name="Karen Pineda" userId="uHcmVRDXBqlUcbrotydeQKJvILtSyULbGPmi1+g+fRs=" providerId="None" clId="Web-{A9186423-1CD5-4F5C-B058-F95C8EC715AF}" dt="2024-07-11T14:42:54.593" v="11"/>
          <pc:sldLayoutMkLst>
            <pc:docMk/>
            <pc:sldMasterMk cId="1351657187" sldId="2147483832"/>
            <pc:sldLayoutMk cId="2306299010" sldId="2147483843"/>
          </pc:sldLayoutMkLst>
        </pc:sldLayoutChg>
        <pc:sldLayoutChg chg="add del mod replId">
          <pc:chgData name="Karen Pineda" userId="uHcmVRDXBqlUcbrotydeQKJvILtSyULbGPmi1+g+fRs=" providerId="None" clId="Web-{A9186423-1CD5-4F5C-B058-F95C8EC715AF}" dt="2024-07-11T14:42:54.593" v="11"/>
          <pc:sldLayoutMkLst>
            <pc:docMk/>
            <pc:sldMasterMk cId="1351657187" sldId="2147483832"/>
            <pc:sldLayoutMk cId="2969150182" sldId="2147483844"/>
          </pc:sldLayoutMkLst>
        </pc:sldLayoutChg>
      </pc:sldMasterChg>
      <pc:sldMasterChg chg="add del addSldLayout delSldLayout modSldLayout">
        <pc:chgData name="Karen Pineda" userId="uHcmVRDXBqlUcbrotydeQKJvILtSyULbGPmi1+g+fRs=" providerId="None" clId="Web-{A9186423-1CD5-4F5C-B058-F95C8EC715AF}" dt="2024-07-11T14:42:59.609" v="12"/>
        <pc:sldMasterMkLst>
          <pc:docMk/>
          <pc:sldMasterMk cId="1858992047" sldId="2147483845"/>
        </pc:sldMasterMkLst>
        <pc:sldLayoutChg chg="add del mod replId">
          <pc:chgData name="Karen Pineda" userId="uHcmVRDXBqlUcbrotydeQKJvILtSyULbGPmi1+g+fRs=" providerId="None" clId="Web-{A9186423-1CD5-4F5C-B058-F95C8EC715AF}" dt="2024-07-11T14:42:59.609" v="12"/>
          <pc:sldLayoutMkLst>
            <pc:docMk/>
            <pc:sldMasterMk cId="1858992047" sldId="2147483845"/>
            <pc:sldLayoutMk cId="602504269" sldId="2147483846"/>
          </pc:sldLayoutMkLst>
        </pc:sldLayoutChg>
        <pc:sldLayoutChg chg="add del mod replId">
          <pc:chgData name="Karen Pineda" userId="uHcmVRDXBqlUcbrotydeQKJvILtSyULbGPmi1+g+fRs=" providerId="None" clId="Web-{A9186423-1CD5-4F5C-B058-F95C8EC715AF}" dt="2024-07-11T14:42:59.609" v="12"/>
          <pc:sldLayoutMkLst>
            <pc:docMk/>
            <pc:sldMasterMk cId="1858992047" sldId="2147483845"/>
            <pc:sldLayoutMk cId="3017272543" sldId="2147483847"/>
          </pc:sldLayoutMkLst>
        </pc:sldLayoutChg>
        <pc:sldLayoutChg chg="add del mod replId">
          <pc:chgData name="Karen Pineda" userId="uHcmVRDXBqlUcbrotydeQKJvILtSyULbGPmi1+g+fRs=" providerId="None" clId="Web-{A9186423-1CD5-4F5C-B058-F95C8EC715AF}" dt="2024-07-11T14:42:59.609" v="12"/>
          <pc:sldLayoutMkLst>
            <pc:docMk/>
            <pc:sldMasterMk cId="1858992047" sldId="2147483845"/>
            <pc:sldLayoutMk cId="1143969807" sldId="2147483848"/>
          </pc:sldLayoutMkLst>
        </pc:sldLayoutChg>
        <pc:sldLayoutChg chg="add del mod replId">
          <pc:chgData name="Karen Pineda" userId="uHcmVRDXBqlUcbrotydeQKJvILtSyULbGPmi1+g+fRs=" providerId="None" clId="Web-{A9186423-1CD5-4F5C-B058-F95C8EC715AF}" dt="2024-07-11T14:42:59.609" v="12"/>
          <pc:sldLayoutMkLst>
            <pc:docMk/>
            <pc:sldMasterMk cId="1858992047" sldId="2147483845"/>
            <pc:sldLayoutMk cId="140788762" sldId="2147483849"/>
          </pc:sldLayoutMkLst>
        </pc:sldLayoutChg>
        <pc:sldLayoutChg chg="add del mod replId">
          <pc:chgData name="Karen Pineda" userId="uHcmVRDXBqlUcbrotydeQKJvILtSyULbGPmi1+g+fRs=" providerId="None" clId="Web-{A9186423-1CD5-4F5C-B058-F95C8EC715AF}" dt="2024-07-11T14:42:59.609" v="12"/>
          <pc:sldLayoutMkLst>
            <pc:docMk/>
            <pc:sldMasterMk cId="1858992047" sldId="2147483845"/>
            <pc:sldLayoutMk cId="1171112541" sldId="2147483850"/>
          </pc:sldLayoutMkLst>
        </pc:sldLayoutChg>
        <pc:sldLayoutChg chg="add del mod replId">
          <pc:chgData name="Karen Pineda" userId="uHcmVRDXBqlUcbrotydeQKJvILtSyULbGPmi1+g+fRs=" providerId="None" clId="Web-{A9186423-1CD5-4F5C-B058-F95C8EC715AF}" dt="2024-07-11T14:42:59.609" v="12"/>
          <pc:sldLayoutMkLst>
            <pc:docMk/>
            <pc:sldMasterMk cId="1858992047" sldId="2147483845"/>
            <pc:sldLayoutMk cId="3249407340" sldId="2147483851"/>
          </pc:sldLayoutMkLst>
        </pc:sldLayoutChg>
        <pc:sldLayoutChg chg="add del mod replId">
          <pc:chgData name="Karen Pineda" userId="uHcmVRDXBqlUcbrotydeQKJvILtSyULbGPmi1+g+fRs=" providerId="None" clId="Web-{A9186423-1CD5-4F5C-B058-F95C8EC715AF}" dt="2024-07-11T14:42:59.609" v="12"/>
          <pc:sldLayoutMkLst>
            <pc:docMk/>
            <pc:sldMasterMk cId="1858992047" sldId="2147483845"/>
            <pc:sldLayoutMk cId="1117424665" sldId="2147483852"/>
          </pc:sldLayoutMkLst>
        </pc:sldLayoutChg>
        <pc:sldLayoutChg chg="add del mod replId">
          <pc:chgData name="Karen Pineda" userId="uHcmVRDXBqlUcbrotydeQKJvILtSyULbGPmi1+g+fRs=" providerId="None" clId="Web-{A9186423-1CD5-4F5C-B058-F95C8EC715AF}" dt="2024-07-11T14:42:59.609" v="12"/>
          <pc:sldLayoutMkLst>
            <pc:docMk/>
            <pc:sldMasterMk cId="1858992047" sldId="2147483845"/>
            <pc:sldLayoutMk cId="4048999083" sldId="2147483853"/>
          </pc:sldLayoutMkLst>
        </pc:sldLayoutChg>
        <pc:sldLayoutChg chg="add del mod replId">
          <pc:chgData name="Karen Pineda" userId="uHcmVRDXBqlUcbrotydeQKJvILtSyULbGPmi1+g+fRs=" providerId="None" clId="Web-{A9186423-1CD5-4F5C-B058-F95C8EC715AF}" dt="2024-07-11T14:42:59.609" v="12"/>
          <pc:sldLayoutMkLst>
            <pc:docMk/>
            <pc:sldMasterMk cId="1858992047" sldId="2147483845"/>
            <pc:sldLayoutMk cId="3401018547" sldId="2147483854"/>
          </pc:sldLayoutMkLst>
        </pc:sldLayoutChg>
        <pc:sldLayoutChg chg="add del mod replId">
          <pc:chgData name="Karen Pineda" userId="uHcmVRDXBqlUcbrotydeQKJvILtSyULbGPmi1+g+fRs=" providerId="None" clId="Web-{A9186423-1CD5-4F5C-B058-F95C8EC715AF}" dt="2024-07-11T14:42:59.609" v="12"/>
          <pc:sldLayoutMkLst>
            <pc:docMk/>
            <pc:sldMasterMk cId="1858992047" sldId="2147483845"/>
            <pc:sldLayoutMk cId="2593647230" sldId="2147483855"/>
          </pc:sldLayoutMkLst>
        </pc:sldLayoutChg>
        <pc:sldLayoutChg chg="add del mod replId">
          <pc:chgData name="Karen Pineda" userId="uHcmVRDXBqlUcbrotydeQKJvILtSyULbGPmi1+g+fRs=" providerId="None" clId="Web-{A9186423-1CD5-4F5C-B058-F95C8EC715AF}" dt="2024-07-11T14:42:59.609" v="12"/>
          <pc:sldLayoutMkLst>
            <pc:docMk/>
            <pc:sldMasterMk cId="1858992047" sldId="2147483845"/>
            <pc:sldLayoutMk cId="2617924363" sldId="2147483856"/>
          </pc:sldLayoutMkLst>
        </pc:sldLayoutChg>
        <pc:sldLayoutChg chg="add del mod replId">
          <pc:chgData name="Karen Pineda" userId="uHcmVRDXBqlUcbrotydeQKJvILtSyULbGPmi1+g+fRs=" providerId="None" clId="Web-{A9186423-1CD5-4F5C-B058-F95C8EC715AF}" dt="2024-07-11T14:42:59.609" v="12"/>
          <pc:sldLayoutMkLst>
            <pc:docMk/>
            <pc:sldMasterMk cId="1858992047" sldId="2147483845"/>
            <pc:sldLayoutMk cId="4015207044" sldId="2147483857"/>
          </pc:sldLayoutMkLst>
        </pc:sldLayoutChg>
      </pc:sldMasterChg>
      <pc:sldMasterChg chg="add del addSldLayout delSldLayout modSldLayout">
        <pc:chgData name="Karen Pineda" userId="uHcmVRDXBqlUcbrotydeQKJvILtSyULbGPmi1+g+fRs=" providerId="None" clId="Web-{A9186423-1CD5-4F5C-B058-F95C8EC715AF}" dt="2024-07-11T14:43:10.953" v="13"/>
        <pc:sldMasterMkLst>
          <pc:docMk/>
          <pc:sldMasterMk cId="3056096466" sldId="2147483858"/>
        </pc:sldMasterMkLst>
        <pc:sldLayoutChg chg="add del mod replId">
          <pc:chgData name="Karen Pineda" userId="uHcmVRDXBqlUcbrotydeQKJvILtSyULbGPmi1+g+fRs=" providerId="None" clId="Web-{A9186423-1CD5-4F5C-B058-F95C8EC715AF}" dt="2024-07-11T14:43:10.953" v="13"/>
          <pc:sldLayoutMkLst>
            <pc:docMk/>
            <pc:sldMasterMk cId="3056096466" sldId="2147483858"/>
            <pc:sldLayoutMk cId="3135838637" sldId="2147483859"/>
          </pc:sldLayoutMkLst>
        </pc:sldLayoutChg>
        <pc:sldLayoutChg chg="add del mod replId">
          <pc:chgData name="Karen Pineda" userId="uHcmVRDXBqlUcbrotydeQKJvILtSyULbGPmi1+g+fRs=" providerId="None" clId="Web-{A9186423-1CD5-4F5C-B058-F95C8EC715AF}" dt="2024-07-11T14:43:10.953" v="13"/>
          <pc:sldLayoutMkLst>
            <pc:docMk/>
            <pc:sldMasterMk cId="3056096466" sldId="2147483858"/>
            <pc:sldLayoutMk cId="4027826808" sldId="2147483860"/>
          </pc:sldLayoutMkLst>
        </pc:sldLayoutChg>
        <pc:sldLayoutChg chg="add del mod replId">
          <pc:chgData name="Karen Pineda" userId="uHcmVRDXBqlUcbrotydeQKJvILtSyULbGPmi1+g+fRs=" providerId="None" clId="Web-{A9186423-1CD5-4F5C-B058-F95C8EC715AF}" dt="2024-07-11T14:43:10.953" v="13"/>
          <pc:sldLayoutMkLst>
            <pc:docMk/>
            <pc:sldMasterMk cId="3056096466" sldId="2147483858"/>
            <pc:sldLayoutMk cId="91889337" sldId="2147483861"/>
          </pc:sldLayoutMkLst>
        </pc:sldLayoutChg>
        <pc:sldLayoutChg chg="add del mod replId">
          <pc:chgData name="Karen Pineda" userId="uHcmVRDXBqlUcbrotydeQKJvILtSyULbGPmi1+g+fRs=" providerId="None" clId="Web-{A9186423-1CD5-4F5C-B058-F95C8EC715AF}" dt="2024-07-11T14:43:10.953" v="13"/>
          <pc:sldLayoutMkLst>
            <pc:docMk/>
            <pc:sldMasterMk cId="3056096466" sldId="2147483858"/>
            <pc:sldLayoutMk cId="4256766560" sldId="2147483862"/>
          </pc:sldLayoutMkLst>
        </pc:sldLayoutChg>
        <pc:sldLayoutChg chg="add del mod replId">
          <pc:chgData name="Karen Pineda" userId="uHcmVRDXBqlUcbrotydeQKJvILtSyULbGPmi1+g+fRs=" providerId="None" clId="Web-{A9186423-1CD5-4F5C-B058-F95C8EC715AF}" dt="2024-07-11T14:43:10.953" v="13"/>
          <pc:sldLayoutMkLst>
            <pc:docMk/>
            <pc:sldMasterMk cId="3056096466" sldId="2147483858"/>
            <pc:sldLayoutMk cId="255172101" sldId="2147483863"/>
          </pc:sldLayoutMkLst>
        </pc:sldLayoutChg>
        <pc:sldLayoutChg chg="add del mod replId">
          <pc:chgData name="Karen Pineda" userId="uHcmVRDXBqlUcbrotydeQKJvILtSyULbGPmi1+g+fRs=" providerId="None" clId="Web-{A9186423-1CD5-4F5C-B058-F95C8EC715AF}" dt="2024-07-11T14:43:10.953" v="13"/>
          <pc:sldLayoutMkLst>
            <pc:docMk/>
            <pc:sldMasterMk cId="3056096466" sldId="2147483858"/>
            <pc:sldLayoutMk cId="761028625" sldId="2147483864"/>
          </pc:sldLayoutMkLst>
        </pc:sldLayoutChg>
        <pc:sldLayoutChg chg="add del mod replId">
          <pc:chgData name="Karen Pineda" userId="uHcmVRDXBqlUcbrotydeQKJvILtSyULbGPmi1+g+fRs=" providerId="None" clId="Web-{A9186423-1CD5-4F5C-B058-F95C8EC715AF}" dt="2024-07-11T14:43:10.953" v="13"/>
          <pc:sldLayoutMkLst>
            <pc:docMk/>
            <pc:sldMasterMk cId="3056096466" sldId="2147483858"/>
            <pc:sldLayoutMk cId="1864947686" sldId="2147483865"/>
          </pc:sldLayoutMkLst>
        </pc:sldLayoutChg>
        <pc:sldLayoutChg chg="add del mod replId">
          <pc:chgData name="Karen Pineda" userId="uHcmVRDXBqlUcbrotydeQKJvILtSyULbGPmi1+g+fRs=" providerId="None" clId="Web-{A9186423-1CD5-4F5C-B058-F95C8EC715AF}" dt="2024-07-11T14:43:10.953" v="13"/>
          <pc:sldLayoutMkLst>
            <pc:docMk/>
            <pc:sldMasterMk cId="3056096466" sldId="2147483858"/>
            <pc:sldLayoutMk cId="1870816014" sldId="2147483866"/>
          </pc:sldLayoutMkLst>
        </pc:sldLayoutChg>
        <pc:sldLayoutChg chg="add del mod replId">
          <pc:chgData name="Karen Pineda" userId="uHcmVRDXBqlUcbrotydeQKJvILtSyULbGPmi1+g+fRs=" providerId="None" clId="Web-{A9186423-1CD5-4F5C-B058-F95C8EC715AF}" dt="2024-07-11T14:43:10.953" v="13"/>
          <pc:sldLayoutMkLst>
            <pc:docMk/>
            <pc:sldMasterMk cId="3056096466" sldId="2147483858"/>
            <pc:sldLayoutMk cId="1510354509" sldId="2147483867"/>
          </pc:sldLayoutMkLst>
        </pc:sldLayoutChg>
        <pc:sldLayoutChg chg="add del mod replId">
          <pc:chgData name="Karen Pineda" userId="uHcmVRDXBqlUcbrotydeQKJvILtSyULbGPmi1+g+fRs=" providerId="None" clId="Web-{A9186423-1CD5-4F5C-B058-F95C8EC715AF}" dt="2024-07-11T14:43:10.953" v="13"/>
          <pc:sldLayoutMkLst>
            <pc:docMk/>
            <pc:sldMasterMk cId="3056096466" sldId="2147483858"/>
            <pc:sldLayoutMk cId="1863201679" sldId="2147483868"/>
          </pc:sldLayoutMkLst>
        </pc:sldLayoutChg>
        <pc:sldLayoutChg chg="add del mod replId">
          <pc:chgData name="Karen Pineda" userId="uHcmVRDXBqlUcbrotydeQKJvILtSyULbGPmi1+g+fRs=" providerId="None" clId="Web-{A9186423-1CD5-4F5C-B058-F95C8EC715AF}" dt="2024-07-11T14:43:10.953" v="13"/>
          <pc:sldLayoutMkLst>
            <pc:docMk/>
            <pc:sldMasterMk cId="3056096466" sldId="2147483858"/>
            <pc:sldLayoutMk cId="4122383854" sldId="2147483869"/>
          </pc:sldLayoutMkLst>
        </pc:sldLayoutChg>
        <pc:sldLayoutChg chg="add del mod replId">
          <pc:chgData name="Karen Pineda" userId="uHcmVRDXBqlUcbrotydeQKJvILtSyULbGPmi1+g+fRs=" providerId="None" clId="Web-{A9186423-1CD5-4F5C-B058-F95C8EC715AF}" dt="2024-07-11T14:43:10.953" v="13"/>
          <pc:sldLayoutMkLst>
            <pc:docMk/>
            <pc:sldMasterMk cId="3056096466" sldId="2147483858"/>
            <pc:sldLayoutMk cId="3172432618" sldId="2147483870"/>
          </pc:sldLayoutMkLst>
        </pc:sldLayoutChg>
      </pc:sldMasterChg>
      <pc:sldMasterChg chg="add del addSldLayout delSldLayout modSldLayout">
        <pc:chgData name="Karen Pineda" userId="uHcmVRDXBqlUcbrotydeQKJvILtSyULbGPmi1+g+fRs=" providerId="None" clId="Web-{A9186423-1CD5-4F5C-B058-F95C8EC715AF}" dt="2024-07-11T14:43:23.328" v="14"/>
        <pc:sldMasterMkLst>
          <pc:docMk/>
          <pc:sldMasterMk cId="1668867899" sldId="2147483871"/>
        </pc:sldMasterMkLst>
        <pc:sldLayoutChg chg="add del mod replId">
          <pc:chgData name="Karen Pineda" userId="uHcmVRDXBqlUcbrotydeQKJvILtSyULbGPmi1+g+fRs=" providerId="None" clId="Web-{A9186423-1CD5-4F5C-B058-F95C8EC715AF}" dt="2024-07-11T14:43:23.328" v="14"/>
          <pc:sldLayoutMkLst>
            <pc:docMk/>
            <pc:sldMasterMk cId="1668867899" sldId="2147483871"/>
            <pc:sldLayoutMk cId="1343954418" sldId="2147483872"/>
          </pc:sldLayoutMkLst>
        </pc:sldLayoutChg>
        <pc:sldLayoutChg chg="add del mod replId">
          <pc:chgData name="Karen Pineda" userId="uHcmVRDXBqlUcbrotydeQKJvILtSyULbGPmi1+g+fRs=" providerId="None" clId="Web-{A9186423-1CD5-4F5C-B058-F95C8EC715AF}" dt="2024-07-11T14:43:23.328" v="14"/>
          <pc:sldLayoutMkLst>
            <pc:docMk/>
            <pc:sldMasterMk cId="1668867899" sldId="2147483871"/>
            <pc:sldLayoutMk cId="3183973824" sldId="2147483873"/>
          </pc:sldLayoutMkLst>
        </pc:sldLayoutChg>
        <pc:sldLayoutChg chg="add del mod replId">
          <pc:chgData name="Karen Pineda" userId="uHcmVRDXBqlUcbrotydeQKJvILtSyULbGPmi1+g+fRs=" providerId="None" clId="Web-{A9186423-1CD5-4F5C-B058-F95C8EC715AF}" dt="2024-07-11T14:43:23.328" v="14"/>
          <pc:sldLayoutMkLst>
            <pc:docMk/>
            <pc:sldMasterMk cId="1668867899" sldId="2147483871"/>
            <pc:sldLayoutMk cId="869563382" sldId="2147483874"/>
          </pc:sldLayoutMkLst>
        </pc:sldLayoutChg>
        <pc:sldLayoutChg chg="add del mod replId">
          <pc:chgData name="Karen Pineda" userId="uHcmVRDXBqlUcbrotydeQKJvILtSyULbGPmi1+g+fRs=" providerId="None" clId="Web-{A9186423-1CD5-4F5C-B058-F95C8EC715AF}" dt="2024-07-11T14:43:23.328" v="14"/>
          <pc:sldLayoutMkLst>
            <pc:docMk/>
            <pc:sldMasterMk cId="1668867899" sldId="2147483871"/>
            <pc:sldLayoutMk cId="3197557112" sldId="2147483875"/>
          </pc:sldLayoutMkLst>
        </pc:sldLayoutChg>
        <pc:sldLayoutChg chg="add del mod replId">
          <pc:chgData name="Karen Pineda" userId="uHcmVRDXBqlUcbrotydeQKJvILtSyULbGPmi1+g+fRs=" providerId="None" clId="Web-{A9186423-1CD5-4F5C-B058-F95C8EC715AF}" dt="2024-07-11T14:43:23.328" v="14"/>
          <pc:sldLayoutMkLst>
            <pc:docMk/>
            <pc:sldMasterMk cId="1668867899" sldId="2147483871"/>
            <pc:sldLayoutMk cId="726690409" sldId="2147483876"/>
          </pc:sldLayoutMkLst>
        </pc:sldLayoutChg>
        <pc:sldLayoutChg chg="add del mod replId">
          <pc:chgData name="Karen Pineda" userId="uHcmVRDXBqlUcbrotydeQKJvILtSyULbGPmi1+g+fRs=" providerId="None" clId="Web-{A9186423-1CD5-4F5C-B058-F95C8EC715AF}" dt="2024-07-11T14:43:23.328" v="14"/>
          <pc:sldLayoutMkLst>
            <pc:docMk/>
            <pc:sldMasterMk cId="1668867899" sldId="2147483871"/>
            <pc:sldLayoutMk cId="280269725" sldId="2147483877"/>
          </pc:sldLayoutMkLst>
        </pc:sldLayoutChg>
        <pc:sldLayoutChg chg="add del mod replId">
          <pc:chgData name="Karen Pineda" userId="uHcmVRDXBqlUcbrotydeQKJvILtSyULbGPmi1+g+fRs=" providerId="None" clId="Web-{A9186423-1CD5-4F5C-B058-F95C8EC715AF}" dt="2024-07-11T14:43:23.328" v="14"/>
          <pc:sldLayoutMkLst>
            <pc:docMk/>
            <pc:sldMasterMk cId="1668867899" sldId="2147483871"/>
            <pc:sldLayoutMk cId="3742046388" sldId="2147483878"/>
          </pc:sldLayoutMkLst>
        </pc:sldLayoutChg>
        <pc:sldLayoutChg chg="add del mod replId">
          <pc:chgData name="Karen Pineda" userId="uHcmVRDXBqlUcbrotydeQKJvILtSyULbGPmi1+g+fRs=" providerId="None" clId="Web-{A9186423-1CD5-4F5C-B058-F95C8EC715AF}" dt="2024-07-11T14:43:23.328" v="14"/>
          <pc:sldLayoutMkLst>
            <pc:docMk/>
            <pc:sldMasterMk cId="1668867899" sldId="2147483871"/>
            <pc:sldLayoutMk cId="3401650486" sldId="2147483879"/>
          </pc:sldLayoutMkLst>
        </pc:sldLayoutChg>
        <pc:sldLayoutChg chg="add del mod replId">
          <pc:chgData name="Karen Pineda" userId="uHcmVRDXBqlUcbrotydeQKJvILtSyULbGPmi1+g+fRs=" providerId="None" clId="Web-{A9186423-1CD5-4F5C-B058-F95C8EC715AF}" dt="2024-07-11T14:43:23.328" v="14"/>
          <pc:sldLayoutMkLst>
            <pc:docMk/>
            <pc:sldMasterMk cId="1668867899" sldId="2147483871"/>
            <pc:sldLayoutMk cId="894933538" sldId="2147483880"/>
          </pc:sldLayoutMkLst>
        </pc:sldLayoutChg>
        <pc:sldLayoutChg chg="add del mod replId">
          <pc:chgData name="Karen Pineda" userId="uHcmVRDXBqlUcbrotydeQKJvILtSyULbGPmi1+g+fRs=" providerId="None" clId="Web-{A9186423-1CD5-4F5C-B058-F95C8EC715AF}" dt="2024-07-11T14:43:23.328" v="14"/>
          <pc:sldLayoutMkLst>
            <pc:docMk/>
            <pc:sldMasterMk cId="1668867899" sldId="2147483871"/>
            <pc:sldLayoutMk cId="1799677733" sldId="2147483881"/>
          </pc:sldLayoutMkLst>
        </pc:sldLayoutChg>
        <pc:sldLayoutChg chg="add del mod replId">
          <pc:chgData name="Karen Pineda" userId="uHcmVRDXBqlUcbrotydeQKJvILtSyULbGPmi1+g+fRs=" providerId="None" clId="Web-{A9186423-1CD5-4F5C-B058-F95C8EC715AF}" dt="2024-07-11T14:43:23.328" v="14"/>
          <pc:sldLayoutMkLst>
            <pc:docMk/>
            <pc:sldMasterMk cId="1668867899" sldId="2147483871"/>
            <pc:sldLayoutMk cId="2619317057" sldId="2147483882"/>
          </pc:sldLayoutMkLst>
        </pc:sldLayoutChg>
        <pc:sldLayoutChg chg="add del mod replId">
          <pc:chgData name="Karen Pineda" userId="uHcmVRDXBqlUcbrotydeQKJvILtSyULbGPmi1+g+fRs=" providerId="None" clId="Web-{A9186423-1CD5-4F5C-B058-F95C8EC715AF}" dt="2024-07-11T14:43:23.328" v="14"/>
          <pc:sldLayoutMkLst>
            <pc:docMk/>
            <pc:sldMasterMk cId="1668867899" sldId="2147483871"/>
            <pc:sldLayoutMk cId="261181704" sldId="2147483883"/>
          </pc:sldLayoutMkLst>
        </pc:sldLayoutChg>
      </pc:sldMasterChg>
      <pc:sldMasterChg chg="add del addSldLayout delSldLayout modSldLayout">
        <pc:chgData name="Karen Pineda" userId="uHcmVRDXBqlUcbrotydeQKJvILtSyULbGPmi1+g+fRs=" providerId="None" clId="Web-{A9186423-1CD5-4F5C-B058-F95C8EC715AF}" dt="2024-07-11T14:43:40.360" v="15"/>
        <pc:sldMasterMkLst>
          <pc:docMk/>
          <pc:sldMasterMk cId="1492989448" sldId="2147483884"/>
        </pc:sldMasterMkLst>
        <pc:sldLayoutChg chg="add del mod replId">
          <pc:chgData name="Karen Pineda" userId="uHcmVRDXBqlUcbrotydeQKJvILtSyULbGPmi1+g+fRs=" providerId="None" clId="Web-{A9186423-1CD5-4F5C-B058-F95C8EC715AF}" dt="2024-07-11T14:43:40.360" v="15"/>
          <pc:sldLayoutMkLst>
            <pc:docMk/>
            <pc:sldMasterMk cId="1492989448" sldId="2147483884"/>
            <pc:sldLayoutMk cId="3068771972" sldId="2147483885"/>
          </pc:sldLayoutMkLst>
        </pc:sldLayoutChg>
        <pc:sldLayoutChg chg="add del mod replId">
          <pc:chgData name="Karen Pineda" userId="uHcmVRDXBqlUcbrotydeQKJvILtSyULbGPmi1+g+fRs=" providerId="None" clId="Web-{A9186423-1CD5-4F5C-B058-F95C8EC715AF}" dt="2024-07-11T14:43:40.360" v="15"/>
          <pc:sldLayoutMkLst>
            <pc:docMk/>
            <pc:sldMasterMk cId="1492989448" sldId="2147483884"/>
            <pc:sldLayoutMk cId="817824646" sldId="2147483886"/>
          </pc:sldLayoutMkLst>
        </pc:sldLayoutChg>
        <pc:sldLayoutChg chg="add del mod replId">
          <pc:chgData name="Karen Pineda" userId="uHcmVRDXBqlUcbrotydeQKJvILtSyULbGPmi1+g+fRs=" providerId="None" clId="Web-{A9186423-1CD5-4F5C-B058-F95C8EC715AF}" dt="2024-07-11T14:43:40.360" v="15"/>
          <pc:sldLayoutMkLst>
            <pc:docMk/>
            <pc:sldMasterMk cId="1492989448" sldId="2147483884"/>
            <pc:sldLayoutMk cId="2754292447" sldId="2147483887"/>
          </pc:sldLayoutMkLst>
        </pc:sldLayoutChg>
        <pc:sldLayoutChg chg="add del mod replId">
          <pc:chgData name="Karen Pineda" userId="uHcmVRDXBqlUcbrotydeQKJvILtSyULbGPmi1+g+fRs=" providerId="None" clId="Web-{A9186423-1CD5-4F5C-B058-F95C8EC715AF}" dt="2024-07-11T14:43:40.360" v="15"/>
          <pc:sldLayoutMkLst>
            <pc:docMk/>
            <pc:sldMasterMk cId="1492989448" sldId="2147483884"/>
            <pc:sldLayoutMk cId="2015544958" sldId="2147483888"/>
          </pc:sldLayoutMkLst>
        </pc:sldLayoutChg>
        <pc:sldLayoutChg chg="add del mod replId">
          <pc:chgData name="Karen Pineda" userId="uHcmVRDXBqlUcbrotydeQKJvILtSyULbGPmi1+g+fRs=" providerId="None" clId="Web-{A9186423-1CD5-4F5C-B058-F95C8EC715AF}" dt="2024-07-11T14:43:40.360" v="15"/>
          <pc:sldLayoutMkLst>
            <pc:docMk/>
            <pc:sldMasterMk cId="1492989448" sldId="2147483884"/>
            <pc:sldLayoutMk cId="668627732" sldId="2147483889"/>
          </pc:sldLayoutMkLst>
        </pc:sldLayoutChg>
        <pc:sldLayoutChg chg="add del mod replId">
          <pc:chgData name="Karen Pineda" userId="uHcmVRDXBqlUcbrotydeQKJvILtSyULbGPmi1+g+fRs=" providerId="None" clId="Web-{A9186423-1CD5-4F5C-B058-F95C8EC715AF}" dt="2024-07-11T14:43:40.360" v="15"/>
          <pc:sldLayoutMkLst>
            <pc:docMk/>
            <pc:sldMasterMk cId="1492989448" sldId="2147483884"/>
            <pc:sldLayoutMk cId="186912773" sldId="2147483890"/>
          </pc:sldLayoutMkLst>
        </pc:sldLayoutChg>
        <pc:sldLayoutChg chg="add del mod replId">
          <pc:chgData name="Karen Pineda" userId="uHcmVRDXBqlUcbrotydeQKJvILtSyULbGPmi1+g+fRs=" providerId="None" clId="Web-{A9186423-1CD5-4F5C-B058-F95C8EC715AF}" dt="2024-07-11T14:43:40.360" v="15"/>
          <pc:sldLayoutMkLst>
            <pc:docMk/>
            <pc:sldMasterMk cId="1492989448" sldId="2147483884"/>
            <pc:sldLayoutMk cId="2589130157" sldId="2147483891"/>
          </pc:sldLayoutMkLst>
        </pc:sldLayoutChg>
        <pc:sldLayoutChg chg="add del mod replId">
          <pc:chgData name="Karen Pineda" userId="uHcmVRDXBqlUcbrotydeQKJvILtSyULbGPmi1+g+fRs=" providerId="None" clId="Web-{A9186423-1CD5-4F5C-B058-F95C8EC715AF}" dt="2024-07-11T14:43:40.360" v="15"/>
          <pc:sldLayoutMkLst>
            <pc:docMk/>
            <pc:sldMasterMk cId="1492989448" sldId="2147483884"/>
            <pc:sldLayoutMk cId="3307159956" sldId="2147483892"/>
          </pc:sldLayoutMkLst>
        </pc:sldLayoutChg>
        <pc:sldLayoutChg chg="add del mod replId">
          <pc:chgData name="Karen Pineda" userId="uHcmVRDXBqlUcbrotydeQKJvILtSyULbGPmi1+g+fRs=" providerId="None" clId="Web-{A9186423-1CD5-4F5C-B058-F95C8EC715AF}" dt="2024-07-11T14:43:40.360" v="15"/>
          <pc:sldLayoutMkLst>
            <pc:docMk/>
            <pc:sldMasterMk cId="1492989448" sldId="2147483884"/>
            <pc:sldLayoutMk cId="1685653819" sldId="2147483893"/>
          </pc:sldLayoutMkLst>
        </pc:sldLayoutChg>
        <pc:sldLayoutChg chg="add del mod replId">
          <pc:chgData name="Karen Pineda" userId="uHcmVRDXBqlUcbrotydeQKJvILtSyULbGPmi1+g+fRs=" providerId="None" clId="Web-{A9186423-1CD5-4F5C-B058-F95C8EC715AF}" dt="2024-07-11T14:43:40.360" v="15"/>
          <pc:sldLayoutMkLst>
            <pc:docMk/>
            <pc:sldMasterMk cId="1492989448" sldId="2147483884"/>
            <pc:sldLayoutMk cId="1623219913" sldId="2147483894"/>
          </pc:sldLayoutMkLst>
        </pc:sldLayoutChg>
        <pc:sldLayoutChg chg="add del mod replId">
          <pc:chgData name="Karen Pineda" userId="uHcmVRDXBqlUcbrotydeQKJvILtSyULbGPmi1+g+fRs=" providerId="None" clId="Web-{A9186423-1CD5-4F5C-B058-F95C8EC715AF}" dt="2024-07-11T14:43:40.360" v="15"/>
          <pc:sldLayoutMkLst>
            <pc:docMk/>
            <pc:sldMasterMk cId="1492989448" sldId="2147483884"/>
            <pc:sldLayoutMk cId="606826558" sldId="2147483895"/>
          </pc:sldLayoutMkLst>
        </pc:sldLayoutChg>
        <pc:sldLayoutChg chg="add del mod replId">
          <pc:chgData name="Karen Pineda" userId="uHcmVRDXBqlUcbrotydeQKJvILtSyULbGPmi1+g+fRs=" providerId="None" clId="Web-{A9186423-1CD5-4F5C-B058-F95C8EC715AF}" dt="2024-07-11T14:43:40.360" v="15"/>
          <pc:sldLayoutMkLst>
            <pc:docMk/>
            <pc:sldMasterMk cId="1492989448" sldId="2147483884"/>
            <pc:sldLayoutMk cId="627866717" sldId="2147483896"/>
          </pc:sldLayoutMkLst>
        </pc:sldLayoutChg>
      </pc:sldMasterChg>
      <pc:sldMasterChg chg="add del addSldLayout delSldLayout modSldLayout">
        <pc:chgData name="Karen Pineda" userId="uHcmVRDXBqlUcbrotydeQKJvILtSyULbGPmi1+g+fRs=" providerId="None" clId="Web-{A9186423-1CD5-4F5C-B058-F95C8EC715AF}" dt="2024-07-11T14:43:51.705" v="16"/>
        <pc:sldMasterMkLst>
          <pc:docMk/>
          <pc:sldMasterMk cId="2610680762" sldId="2147483897"/>
        </pc:sldMasterMkLst>
        <pc:sldLayoutChg chg="add del mod replId">
          <pc:chgData name="Karen Pineda" userId="uHcmVRDXBqlUcbrotydeQKJvILtSyULbGPmi1+g+fRs=" providerId="None" clId="Web-{A9186423-1CD5-4F5C-B058-F95C8EC715AF}" dt="2024-07-11T14:43:51.705" v="16"/>
          <pc:sldLayoutMkLst>
            <pc:docMk/>
            <pc:sldMasterMk cId="2610680762" sldId="2147483897"/>
            <pc:sldLayoutMk cId="3905143158" sldId="2147483898"/>
          </pc:sldLayoutMkLst>
        </pc:sldLayoutChg>
        <pc:sldLayoutChg chg="add del mod replId">
          <pc:chgData name="Karen Pineda" userId="uHcmVRDXBqlUcbrotydeQKJvILtSyULbGPmi1+g+fRs=" providerId="None" clId="Web-{A9186423-1CD5-4F5C-B058-F95C8EC715AF}" dt="2024-07-11T14:43:51.705" v="16"/>
          <pc:sldLayoutMkLst>
            <pc:docMk/>
            <pc:sldMasterMk cId="2610680762" sldId="2147483897"/>
            <pc:sldLayoutMk cId="3205121323" sldId="2147483899"/>
          </pc:sldLayoutMkLst>
        </pc:sldLayoutChg>
        <pc:sldLayoutChg chg="add del mod replId">
          <pc:chgData name="Karen Pineda" userId="uHcmVRDXBqlUcbrotydeQKJvILtSyULbGPmi1+g+fRs=" providerId="None" clId="Web-{A9186423-1CD5-4F5C-B058-F95C8EC715AF}" dt="2024-07-11T14:43:51.705" v="16"/>
          <pc:sldLayoutMkLst>
            <pc:docMk/>
            <pc:sldMasterMk cId="2610680762" sldId="2147483897"/>
            <pc:sldLayoutMk cId="2791187357" sldId="2147483900"/>
          </pc:sldLayoutMkLst>
        </pc:sldLayoutChg>
        <pc:sldLayoutChg chg="add del mod replId">
          <pc:chgData name="Karen Pineda" userId="uHcmVRDXBqlUcbrotydeQKJvILtSyULbGPmi1+g+fRs=" providerId="None" clId="Web-{A9186423-1CD5-4F5C-B058-F95C8EC715AF}" dt="2024-07-11T14:43:51.705" v="16"/>
          <pc:sldLayoutMkLst>
            <pc:docMk/>
            <pc:sldMasterMk cId="2610680762" sldId="2147483897"/>
            <pc:sldLayoutMk cId="3780422747" sldId="2147483901"/>
          </pc:sldLayoutMkLst>
        </pc:sldLayoutChg>
        <pc:sldLayoutChg chg="add del mod replId">
          <pc:chgData name="Karen Pineda" userId="uHcmVRDXBqlUcbrotydeQKJvILtSyULbGPmi1+g+fRs=" providerId="None" clId="Web-{A9186423-1CD5-4F5C-B058-F95C8EC715AF}" dt="2024-07-11T14:43:51.705" v="16"/>
          <pc:sldLayoutMkLst>
            <pc:docMk/>
            <pc:sldMasterMk cId="2610680762" sldId="2147483897"/>
            <pc:sldLayoutMk cId="594114005" sldId="2147483902"/>
          </pc:sldLayoutMkLst>
        </pc:sldLayoutChg>
        <pc:sldLayoutChg chg="add del mod replId">
          <pc:chgData name="Karen Pineda" userId="uHcmVRDXBqlUcbrotydeQKJvILtSyULbGPmi1+g+fRs=" providerId="None" clId="Web-{A9186423-1CD5-4F5C-B058-F95C8EC715AF}" dt="2024-07-11T14:43:51.705" v="16"/>
          <pc:sldLayoutMkLst>
            <pc:docMk/>
            <pc:sldMasterMk cId="2610680762" sldId="2147483897"/>
            <pc:sldLayoutMk cId="2168076865" sldId="2147483903"/>
          </pc:sldLayoutMkLst>
        </pc:sldLayoutChg>
        <pc:sldLayoutChg chg="add del mod replId">
          <pc:chgData name="Karen Pineda" userId="uHcmVRDXBqlUcbrotydeQKJvILtSyULbGPmi1+g+fRs=" providerId="None" clId="Web-{A9186423-1CD5-4F5C-B058-F95C8EC715AF}" dt="2024-07-11T14:43:51.705" v="16"/>
          <pc:sldLayoutMkLst>
            <pc:docMk/>
            <pc:sldMasterMk cId="2610680762" sldId="2147483897"/>
            <pc:sldLayoutMk cId="2073225144" sldId="2147483904"/>
          </pc:sldLayoutMkLst>
        </pc:sldLayoutChg>
        <pc:sldLayoutChg chg="add del mod replId">
          <pc:chgData name="Karen Pineda" userId="uHcmVRDXBqlUcbrotydeQKJvILtSyULbGPmi1+g+fRs=" providerId="None" clId="Web-{A9186423-1CD5-4F5C-B058-F95C8EC715AF}" dt="2024-07-11T14:43:51.705" v="16"/>
          <pc:sldLayoutMkLst>
            <pc:docMk/>
            <pc:sldMasterMk cId="2610680762" sldId="2147483897"/>
            <pc:sldLayoutMk cId="1751094508" sldId="2147483905"/>
          </pc:sldLayoutMkLst>
        </pc:sldLayoutChg>
        <pc:sldLayoutChg chg="add del mod replId">
          <pc:chgData name="Karen Pineda" userId="uHcmVRDXBqlUcbrotydeQKJvILtSyULbGPmi1+g+fRs=" providerId="None" clId="Web-{A9186423-1CD5-4F5C-B058-F95C8EC715AF}" dt="2024-07-11T14:43:51.705" v="16"/>
          <pc:sldLayoutMkLst>
            <pc:docMk/>
            <pc:sldMasterMk cId="2610680762" sldId="2147483897"/>
            <pc:sldLayoutMk cId="3447722147" sldId="2147483906"/>
          </pc:sldLayoutMkLst>
        </pc:sldLayoutChg>
        <pc:sldLayoutChg chg="add del mod replId">
          <pc:chgData name="Karen Pineda" userId="uHcmVRDXBqlUcbrotydeQKJvILtSyULbGPmi1+g+fRs=" providerId="None" clId="Web-{A9186423-1CD5-4F5C-B058-F95C8EC715AF}" dt="2024-07-11T14:43:51.705" v="16"/>
          <pc:sldLayoutMkLst>
            <pc:docMk/>
            <pc:sldMasterMk cId="2610680762" sldId="2147483897"/>
            <pc:sldLayoutMk cId="425847913" sldId="2147483907"/>
          </pc:sldLayoutMkLst>
        </pc:sldLayoutChg>
        <pc:sldLayoutChg chg="add del mod replId">
          <pc:chgData name="Karen Pineda" userId="uHcmVRDXBqlUcbrotydeQKJvILtSyULbGPmi1+g+fRs=" providerId="None" clId="Web-{A9186423-1CD5-4F5C-B058-F95C8EC715AF}" dt="2024-07-11T14:43:51.705" v="16"/>
          <pc:sldLayoutMkLst>
            <pc:docMk/>
            <pc:sldMasterMk cId="2610680762" sldId="2147483897"/>
            <pc:sldLayoutMk cId="3613270362" sldId="2147483908"/>
          </pc:sldLayoutMkLst>
        </pc:sldLayoutChg>
        <pc:sldLayoutChg chg="add del mod replId">
          <pc:chgData name="Karen Pineda" userId="uHcmVRDXBqlUcbrotydeQKJvILtSyULbGPmi1+g+fRs=" providerId="None" clId="Web-{A9186423-1CD5-4F5C-B058-F95C8EC715AF}" dt="2024-07-11T14:43:51.705" v="16"/>
          <pc:sldLayoutMkLst>
            <pc:docMk/>
            <pc:sldMasterMk cId="2610680762" sldId="2147483897"/>
            <pc:sldLayoutMk cId="2153616554" sldId="2147483909"/>
          </pc:sldLayoutMkLst>
        </pc:sldLayoutChg>
        <pc:sldLayoutChg chg="add del mod replId">
          <pc:chgData name="Karen Pineda" userId="uHcmVRDXBqlUcbrotydeQKJvILtSyULbGPmi1+g+fRs=" providerId="None" clId="Web-{A9186423-1CD5-4F5C-B058-F95C8EC715AF}" dt="2024-07-11T14:43:51.705" v="16"/>
          <pc:sldLayoutMkLst>
            <pc:docMk/>
            <pc:sldMasterMk cId="2610680762" sldId="2147483897"/>
            <pc:sldLayoutMk cId="669548797" sldId="2147483910"/>
          </pc:sldLayoutMkLst>
        </pc:sldLayoutChg>
        <pc:sldLayoutChg chg="add del mod replId">
          <pc:chgData name="Karen Pineda" userId="uHcmVRDXBqlUcbrotydeQKJvILtSyULbGPmi1+g+fRs=" providerId="None" clId="Web-{A9186423-1CD5-4F5C-B058-F95C8EC715AF}" dt="2024-07-11T14:43:51.705" v="16"/>
          <pc:sldLayoutMkLst>
            <pc:docMk/>
            <pc:sldMasterMk cId="2610680762" sldId="2147483897"/>
            <pc:sldLayoutMk cId="46991762" sldId="2147483911"/>
          </pc:sldLayoutMkLst>
        </pc:sldLayoutChg>
        <pc:sldLayoutChg chg="add del mod replId">
          <pc:chgData name="Karen Pineda" userId="uHcmVRDXBqlUcbrotydeQKJvILtSyULbGPmi1+g+fRs=" providerId="None" clId="Web-{A9186423-1CD5-4F5C-B058-F95C8EC715AF}" dt="2024-07-11T14:43:51.705" v="16"/>
          <pc:sldLayoutMkLst>
            <pc:docMk/>
            <pc:sldMasterMk cId="2610680762" sldId="2147483897"/>
            <pc:sldLayoutMk cId="2024054121" sldId="2147483912"/>
          </pc:sldLayoutMkLst>
        </pc:sldLayoutChg>
        <pc:sldLayoutChg chg="add del mod replId">
          <pc:chgData name="Karen Pineda" userId="uHcmVRDXBqlUcbrotydeQKJvILtSyULbGPmi1+g+fRs=" providerId="None" clId="Web-{A9186423-1CD5-4F5C-B058-F95C8EC715AF}" dt="2024-07-11T14:43:51.705" v="16"/>
          <pc:sldLayoutMkLst>
            <pc:docMk/>
            <pc:sldMasterMk cId="2610680762" sldId="2147483897"/>
            <pc:sldLayoutMk cId="126838409" sldId="2147483913"/>
          </pc:sldLayoutMkLst>
        </pc:sldLayoutChg>
        <pc:sldLayoutChg chg="add del mod replId">
          <pc:chgData name="Karen Pineda" userId="uHcmVRDXBqlUcbrotydeQKJvILtSyULbGPmi1+g+fRs=" providerId="None" clId="Web-{A9186423-1CD5-4F5C-B058-F95C8EC715AF}" dt="2024-07-11T14:43:51.705" v="16"/>
          <pc:sldLayoutMkLst>
            <pc:docMk/>
            <pc:sldMasterMk cId="2610680762" sldId="2147483897"/>
            <pc:sldLayoutMk cId="2895080009" sldId="2147483914"/>
          </pc:sldLayoutMkLst>
        </pc:sldLayoutChg>
      </pc:sldMasterChg>
      <pc:sldMasterChg chg="add del addSldLayout delSldLayout modSldLayout">
        <pc:chgData name="Karen Pineda" userId="uHcmVRDXBqlUcbrotydeQKJvILtSyULbGPmi1+g+fRs=" providerId="None" clId="Web-{A9186423-1CD5-4F5C-B058-F95C8EC715AF}" dt="2024-07-11T14:43:59.596" v="17"/>
        <pc:sldMasterMkLst>
          <pc:docMk/>
          <pc:sldMasterMk cId="76179969" sldId="2147483915"/>
        </pc:sldMasterMkLst>
        <pc:sldLayoutChg chg="add del mod replId">
          <pc:chgData name="Karen Pineda" userId="uHcmVRDXBqlUcbrotydeQKJvILtSyULbGPmi1+g+fRs=" providerId="None" clId="Web-{A9186423-1CD5-4F5C-B058-F95C8EC715AF}" dt="2024-07-11T14:43:59.596" v="17"/>
          <pc:sldLayoutMkLst>
            <pc:docMk/>
            <pc:sldMasterMk cId="76179969" sldId="2147483915"/>
            <pc:sldLayoutMk cId="2720842790" sldId="2147483916"/>
          </pc:sldLayoutMkLst>
        </pc:sldLayoutChg>
        <pc:sldLayoutChg chg="add del mod replId">
          <pc:chgData name="Karen Pineda" userId="uHcmVRDXBqlUcbrotydeQKJvILtSyULbGPmi1+g+fRs=" providerId="None" clId="Web-{A9186423-1CD5-4F5C-B058-F95C8EC715AF}" dt="2024-07-11T14:43:59.596" v="17"/>
          <pc:sldLayoutMkLst>
            <pc:docMk/>
            <pc:sldMasterMk cId="76179969" sldId="2147483915"/>
            <pc:sldLayoutMk cId="2937327498" sldId="2147483917"/>
          </pc:sldLayoutMkLst>
        </pc:sldLayoutChg>
        <pc:sldLayoutChg chg="add del mod replId">
          <pc:chgData name="Karen Pineda" userId="uHcmVRDXBqlUcbrotydeQKJvILtSyULbGPmi1+g+fRs=" providerId="None" clId="Web-{A9186423-1CD5-4F5C-B058-F95C8EC715AF}" dt="2024-07-11T14:43:59.596" v="17"/>
          <pc:sldLayoutMkLst>
            <pc:docMk/>
            <pc:sldMasterMk cId="76179969" sldId="2147483915"/>
            <pc:sldLayoutMk cId="3628477739" sldId="2147483918"/>
          </pc:sldLayoutMkLst>
        </pc:sldLayoutChg>
        <pc:sldLayoutChg chg="add del mod replId">
          <pc:chgData name="Karen Pineda" userId="uHcmVRDXBqlUcbrotydeQKJvILtSyULbGPmi1+g+fRs=" providerId="None" clId="Web-{A9186423-1CD5-4F5C-B058-F95C8EC715AF}" dt="2024-07-11T14:43:59.596" v="17"/>
          <pc:sldLayoutMkLst>
            <pc:docMk/>
            <pc:sldMasterMk cId="76179969" sldId="2147483915"/>
            <pc:sldLayoutMk cId="533902624" sldId="2147483919"/>
          </pc:sldLayoutMkLst>
        </pc:sldLayoutChg>
        <pc:sldLayoutChg chg="add del mod replId">
          <pc:chgData name="Karen Pineda" userId="uHcmVRDXBqlUcbrotydeQKJvILtSyULbGPmi1+g+fRs=" providerId="None" clId="Web-{A9186423-1CD5-4F5C-B058-F95C8EC715AF}" dt="2024-07-11T14:43:59.596" v="17"/>
          <pc:sldLayoutMkLst>
            <pc:docMk/>
            <pc:sldMasterMk cId="76179969" sldId="2147483915"/>
            <pc:sldLayoutMk cId="558830651" sldId="2147483920"/>
          </pc:sldLayoutMkLst>
        </pc:sldLayoutChg>
        <pc:sldLayoutChg chg="add del mod replId">
          <pc:chgData name="Karen Pineda" userId="uHcmVRDXBqlUcbrotydeQKJvILtSyULbGPmi1+g+fRs=" providerId="None" clId="Web-{A9186423-1CD5-4F5C-B058-F95C8EC715AF}" dt="2024-07-11T14:43:59.596" v="17"/>
          <pc:sldLayoutMkLst>
            <pc:docMk/>
            <pc:sldMasterMk cId="76179969" sldId="2147483915"/>
            <pc:sldLayoutMk cId="3414364108" sldId="2147483921"/>
          </pc:sldLayoutMkLst>
        </pc:sldLayoutChg>
        <pc:sldLayoutChg chg="add del mod replId">
          <pc:chgData name="Karen Pineda" userId="uHcmVRDXBqlUcbrotydeQKJvILtSyULbGPmi1+g+fRs=" providerId="None" clId="Web-{A9186423-1CD5-4F5C-B058-F95C8EC715AF}" dt="2024-07-11T14:43:59.596" v="17"/>
          <pc:sldLayoutMkLst>
            <pc:docMk/>
            <pc:sldMasterMk cId="76179969" sldId="2147483915"/>
            <pc:sldLayoutMk cId="4183823507" sldId="2147483922"/>
          </pc:sldLayoutMkLst>
        </pc:sldLayoutChg>
        <pc:sldLayoutChg chg="add del mod replId">
          <pc:chgData name="Karen Pineda" userId="uHcmVRDXBqlUcbrotydeQKJvILtSyULbGPmi1+g+fRs=" providerId="None" clId="Web-{A9186423-1CD5-4F5C-B058-F95C8EC715AF}" dt="2024-07-11T14:43:59.596" v="17"/>
          <pc:sldLayoutMkLst>
            <pc:docMk/>
            <pc:sldMasterMk cId="76179969" sldId="2147483915"/>
            <pc:sldLayoutMk cId="3729037745" sldId="2147483923"/>
          </pc:sldLayoutMkLst>
        </pc:sldLayoutChg>
        <pc:sldLayoutChg chg="add del mod replId">
          <pc:chgData name="Karen Pineda" userId="uHcmVRDXBqlUcbrotydeQKJvILtSyULbGPmi1+g+fRs=" providerId="None" clId="Web-{A9186423-1CD5-4F5C-B058-F95C8EC715AF}" dt="2024-07-11T14:43:59.596" v="17"/>
          <pc:sldLayoutMkLst>
            <pc:docMk/>
            <pc:sldMasterMk cId="76179969" sldId="2147483915"/>
            <pc:sldLayoutMk cId="3400772883" sldId="2147483924"/>
          </pc:sldLayoutMkLst>
        </pc:sldLayoutChg>
        <pc:sldLayoutChg chg="add del mod replId">
          <pc:chgData name="Karen Pineda" userId="uHcmVRDXBqlUcbrotydeQKJvILtSyULbGPmi1+g+fRs=" providerId="None" clId="Web-{A9186423-1CD5-4F5C-B058-F95C8EC715AF}" dt="2024-07-11T14:43:59.596" v="17"/>
          <pc:sldLayoutMkLst>
            <pc:docMk/>
            <pc:sldMasterMk cId="76179969" sldId="2147483915"/>
            <pc:sldLayoutMk cId="1452228502" sldId="2147483925"/>
          </pc:sldLayoutMkLst>
        </pc:sldLayoutChg>
        <pc:sldLayoutChg chg="add del mod replId">
          <pc:chgData name="Karen Pineda" userId="uHcmVRDXBqlUcbrotydeQKJvILtSyULbGPmi1+g+fRs=" providerId="None" clId="Web-{A9186423-1CD5-4F5C-B058-F95C8EC715AF}" dt="2024-07-11T14:43:59.596" v="17"/>
          <pc:sldLayoutMkLst>
            <pc:docMk/>
            <pc:sldMasterMk cId="76179969" sldId="2147483915"/>
            <pc:sldLayoutMk cId="2818249651" sldId="2147483926"/>
          </pc:sldLayoutMkLst>
        </pc:sldLayoutChg>
        <pc:sldLayoutChg chg="add del mod replId">
          <pc:chgData name="Karen Pineda" userId="uHcmVRDXBqlUcbrotydeQKJvILtSyULbGPmi1+g+fRs=" providerId="None" clId="Web-{A9186423-1CD5-4F5C-B058-F95C8EC715AF}" dt="2024-07-11T14:43:59.596" v="17"/>
          <pc:sldLayoutMkLst>
            <pc:docMk/>
            <pc:sldMasterMk cId="76179969" sldId="2147483915"/>
            <pc:sldLayoutMk cId="3464921839" sldId="2147483927"/>
          </pc:sldLayoutMkLst>
        </pc:sldLayoutChg>
      </pc:sldMasterChg>
      <pc:sldMasterChg chg="add del addSldLayout delSldLayout modSldLayout">
        <pc:chgData name="Karen Pineda" userId="uHcmVRDXBqlUcbrotydeQKJvILtSyULbGPmi1+g+fRs=" providerId="None" clId="Web-{A9186423-1CD5-4F5C-B058-F95C8EC715AF}" dt="2024-07-11T14:44:28.222" v="18"/>
        <pc:sldMasterMkLst>
          <pc:docMk/>
          <pc:sldMasterMk cId="3167505223" sldId="2147483928"/>
        </pc:sldMasterMkLst>
        <pc:sldLayoutChg chg="add del mod replId">
          <pc:chgData name="Karen Pineda" userId="uHcmVRDXBqlUcbrotydeQKJvILtSyULbGPmi1+g+fRs=" providerId="None" clId="Web-{A9186423-1CD5-4F5C-B058-F95C8EC715AF}" dt="2024-07-11T14:44:28.222" v="18"/>
          <pc:sldLayoutMkLst>
            <pc:docMk/>
            <pc:sldMasterMk cId="3167505223" sldId="2147483928"/>
            <pc:sldLayoutMk cId="577750663" sldId="2147483929"/>
          </pc:sldLayoutMkLst>
        </pc:sldLayoutChg>
        <pc:sldLayoutChg chg="add del mod replId">
          <pc:chgData name="Karen Pineda" userId="uHcmVRDXBqlUcbrotydeQKJvILtSyULbGPmi1+g+fRs=" providerId="None" clId="Web-{A9186423-1CD5-4F5C-B058-F95C8EC715AF}" dt="2024-07-11T14:44:28.222" v="18"/>
          <pc:sldLayoutMkLst>
            <pc:docMk/>
            <pc:sldMasterMk cId="3167505223" sldId="2147483928"/>
            <pc:sldLayoutMk cId="4098605771" sldId="2147483930"/>
          </pc:sldLayoutMkLst>
        </pc:sldLayoutChg>
        <pc:sldLayoutChg chg="add del mod replId">
          <pc:chgData name="Karen Pineda" userId="uHcmVRDXBqlUcbrotydeQKJvILtSyULbGPmi1+g+fRs=" providerId="None" clId="Web-{A9186423-1CD5-4F5C-B058-F95C8EC715AF}" dt="2024-07-11T14:44:28.222" v="18"/>
          <pc:sldLayoutMkLst>
            <pc:docMk/>
            <pc:sldMasterMk cId="3167505223" sldId="2147483928"/>
            <pc:sldLayoutMk cId="3264273293" sldId="2147483931"/>
          </pc:sldLayoutMkLst>
        </pc:sldLayoutChg>
        <pc:sldLayoutChg chg="add del mod replId">
          <pc:chgData name="Karen Pineda" userId="uHcmVRDXBqlUcbrotydeQKJvILtSyULbGPmi1+g+fRs=" providerId="None" clId="Web-{A9186423-1CD5-4F5C-B058-F95C8EC715AF}" dt="2024-07-11T14:44:28.222" v="18"/>
          <pc:sldLayoutMkLst>
            <pc:docMk/>
            <pc:sldMasterMk cId="3167505223" sldId="2147483928"/>
            <pc:sldLayoutMk cId="392932816" sldId="2147483932"/>
          </pc:sldLayoutMkLst>
        </pc:sldLayoutChg>
        <pc:sldLayoutChg chg="add del mod replId">
          <pc:chgData name="Karen Pineda" userId="uHcmVRDXBqlUcbrotydeQKJvILtSyULbGPmi1+g+fRs=" providerId="None" clId="Web-{A9186423-1CD5-4F5C-B058-F95C8EC715AF}" dt="2024-07-11T14:44:28.222" v="18"/>
          <pc:sldLayoutMkLst>
            <pc:docMk/>
            <pc:sldMasterMk cId="3167505223" sldId="2147483928"/>
            <pc:sldLayoutMk cId="3619414058" sldId="2147483933"/>
          </pc:sldLayoutMkLst>
        </pc:sldLayoutChg>
        <pc:sldLayoutChg chg="add del mod replId">
          <pc:chgData name="Karen Pineda" userId="uHcmVRDXBqlUcbrotydeQKJvILtSyULbGPmi1+g+fRs=" providerId="None" clId="Web-{A9186423-1CD5-4F5C-B058-F95C8EC715AF}" dt="2024-07-11T14:44:28.222" v="18"/>
          <pc:sldLayoutMkLst>
            <pc:docMk/>
            <pc:sldMasterMk cId="3167505223" sldId="2147483928"/>
            <pc:sldLayoutMk cId="1487503800" sldId="2147483934"/>
          </pc:sldLayoutMkLst>
        </pc:sldLayoutChg>
        <pc:sldLayoutChg chg="add del mod replId">
          <pc:chgData name="Karen Pineda" userId="uHcmVRDXBqlUcbrotydeQKJvILtSyULbGPmi1+g+fRs=" providerId="None" clId="Web-{A9186423-1CD5-4F5C-B058-F95C8EC715AF}" dt="2024-07-11T14:44:28.222" v="18"/>
          <pc:sldLayoutMkLst>
            <pc:docMk/>
            <pc:sldMasterMk cId="3167505223" sldId="2147483928"/>
            <pc:sldLayoutMk cId="3271153141" sldId="2147483935"/>
          </pc:sldLayoutMkLst>
        </pc:sldLayoutChg>
        <pc:sldLayoutChg chg="add del mod replId">
          <pc:chgData name="Karen Pineda" userId="uHcmVRDXBqlUcbrotydeQKJvILtSyULbGPmi1+g+fRs=" providerId="None" clId="Web-{A9186423-1CD5-4F5C-B058-F95C8EC715AF}" dt="2024-07-11T14:44:28.222" v="18"/>
          <pc:sldLayoutMkLst>
            <pc:docMk/>
            <pc:sldMasterMk cId="3167505223" sldId="2147483928"/>
            <pc:sldLayoutMk cId="3503520278" sldId="2147483936"/>
          </pc:sldLayoutMkLst>
        </pc:sldLayoutChg>
        <pc:sldLayoutChg chg="add del mod replId">
          <pc:chgData name="Karen Pineda" userId="uHcmVRDXBqlUcbrotydeQKJvILtSyULbGPmi1+g+fRs=" providerId="None" clId="Web-{A9186423-1CD5-4F5C-B058-F95C8EC715AF}" dt="2024-07-11T14:44:28.222" v="18"/>
          <pc:sldLayoutMkLst>
            <pc:docMk/>
            <pc:sldMasterMk cId="3167505223" sldId="2147483928"/>
            <pc:sldLayoutMk cId="2714055527" sldId="2147483937"/>
          </pc:sldLayoutMkLst>
        </pc:sldLayoutChg>
        <pc:sldLayoutChg chg="add del mod replId">
          <pc:chgData name="Karen Pineda" userId="uHcmVRDXBqlUcbrotydeQKJvILtSyULbGPmi1+g+fRs=" providerId="None" clId="Web-{A9186423-1CD5-4F5C-B058-F95C8EC715AF}" dt="2024-07-11T14:44:28.222" v="18"/>
          <pc:sldLayoutMkLst>
            <pc:docMk/>
            <pc:sldMasterMk cId="3167505223" sldId="2147483928"/>
            <pc:sldLayoutMk cId="1143845416" sldId="2147483938"/>
          </pc:sldLayoutMkLst>
        </pc:sldLayoutChg>
        <pc:sldLayoutChg chg="add del mod replId">
          <pc:chgData name="Karen Pineda" userId="uHcmVRDXBqlUcbrotydeQKJvILtSyULbGPmi1+g+fRs=" providerId="None" clId="Web-{A9186423-1CD5-4F5C-B058-F95C8EC715AF}" dt="2024-07-11T14:44:28.222" v="18"/>
          <pc:sldLayoutMkLst>
            <pc:docMk/>
            <pc:sldMasterMk cId="3167505223" sldId="2147483928"/>
            <pc:sldLayoutMk cId="3868167347" sldId="2147483939"/>
          </pc:sldLayoutMkLst>
        </pc:sldLayoutChg>
        <pc:sldLayoutChg chg="add del mod replId">
          <pc:chgData name="Karen Pineda" userId="uHcmVRDXBqlUcbrotydeQKJvILtSyULbGPmi1+g+fRs=" providerId="None" clId="Web-{A9186423-1CD5-4F5C-B058-F95C8EC715AF}" dt="2024-07-11T14:44:28.222" v="18"/>
          <pc:sldLayoutMkLst>
            <pc:docMk/>
            <pc:sldMasterMk cId="3167505223" sldId="2147483928"/>
            <pc:sldLayoutMk cId="1924842445" sldId="2147483940"/>
          </pc:sldLayoutMkLst>
        </pc:sldLayoutChg>
        <pc:sldLayoutChg chg="add del mod replId">
          <pc:chgData name="Karen Pineda" userId="uHcmVRDXBqlUcbrotydeQKJvILtSyULbGPmi1+g+fRs=" providerId="None" clId="Web-{A9186423-1CD5-4F5C-B058-F95C8EC715AF}" dt="2024-07-11T14:44:28.222" v="18"/>
          <pc:sldLayoutMkLst>
            <pc:docMk/>
            <pc:sldMasterMk cId="3167505223" sldId="2147483928"/>
            <pc:sldLayoutMk cId="3437947597" sldId="2147483941"/>
          </pc:sldLayoutMkLst>
        </pc:sldLayoutChg>
        <pc:sldLayoutChg chg="add del mod replId">
          <pc:chgData name="Karen Pineda" userId="uHcmVRDXBqlUcbrotydeQKJvILtSyULbGPmi1+g+fRs=" providerId="None" clId="Web-{A9186423-1CD5-4F5C-B058-F95C8EC715AF}" dt="2024-07-11T14:44:28.222" v="18"/>
          <pc:sldLayoutMkLst>
            <pc:docMk/>
            <pc:sldMasterMk cId="3167505223" sldId="2147483928"/>
            <pc:sldLayoutMk cId="3874977836" sldId="2147483942"/>
          </pc:sldLayoutMkLst>
        </pc:sldLayoutChg>
        <pc:sldLayoutChg chg="add del mod replId">
          <pc:chgData name="Karen Pineda" userId="uHcmVRDXBqlUcbrotydeQKJvILtSyULbGPmi1+g+fRs=" providerId="None" clId="Web-{A9186423-1CD5-4F5C-B058-F95C8EC715AF}" dt="2024-07-11T14:44:28.222" v="18"/>
          <pc:sldLayoutMkLst>
            <pc:docMk/>
            <pc:sldMasterMk cId="3167505223" sldId="2147483928"/>
            <pc:sldLayoutMk cId="2392806524" sldId="2147483943"/>
          </pc:sldLayoutMkLst>
        </pc:sldLayoutChg>
        <pc:sldLayoutChg chg="add del mod replId">
          <pc:chgData name="Karen Pineda" userId="uHcmVRDXBqlUcbrotydeQKJvILtSyULbGPmi1+g+fRs=" providerId="None" clId="Web-{A9186423-1CD5-4F5C-B058-F95C8EC715AF}" dt="2024-07-11T14:44:28.222" v="18"/>
          <pc:sldLayoutMkLst>
            <pc:docMk/>
            <pc:sldMasterMk cId="3167505223" sldId="2147483928"/>
            <pc:sldLayoutMk cId="1725351765" sldId="2147483944"/>
          </pc:sldLayoutMkLst>
        </pc:sldLayoutChg>
        <pc:sldLayoutChg chg="add del mod replId">
          <pc:chgData name="Karen Pineda" userId="uHcmVRDXBqlUcbrotydeQKJvILtSyULbGPmi1+g+fRs=" providerId="None" clId="Web-{A9186423-1CD5-4F5C-B058-F95C8EC715AF}" dt="2024-07-11T14:44:28.222" v="18"/>
          <pc:sldLayoutMkLst>
            <pc:docMk/>
            <pc:sldMasterMk cId="3167505223" sldId="2147483928"/>
            <pc:sldLayoutMk cId="2597641057" sldId="2147483945"/>
          </pc:sldLayoutMkLst>
        </pc:sldLayoutChg>
        <pc:sldLayoutChg chg="add del mod replId">
          <pc:chgData name="Karen Pineda" userId="uHcmVRDXBqlUcbrotydeQKJvILtSyULbGPmi1+g+fRs=" providerId="None" clId="Web-{A9186423-1CD5-4F5C-B058-F95C8EC715AF}" dt="2024-07-11T14:44:28.222" v="18"/>
          <pc:sldLayoutMkLst>
            <pc:docMk/>
            <pc:sldMasterMk cId="3167505223" sldId="2147483928"/>
            <pc:sldLayoutMk cId="3610919434" sldId="2147483946"/>
          </pc:sldLayoutMkLst>
        </pc:sldLayoutChg>
      </pc:sldMasterChg>
      <pc:sldMasterChg chg="add del addSldLayout delSldLayout modSldLayout">
        <pc:chgData name="Karen Pineda" userId="uHcmVRDXBqlUcbrotydeQKJvILtSyULbGPmi1+g+fRs=" providerId="None" clId="Web-{A9186423-1CD5-4F5C-B058-F95C8EC715AF}" dt="2024-07-11T14:44:40.160" v="19"/>
        <pc:sldMasterMkLst>
          <pc:docMk/>
          <pc:sldMasterMk cId="1930613593" sldId="2147483947"/>
        </pc:sldMasterMkLst>
        <pc:sldLayoutChg chg="add del mod replId">
          <pc:chgData name="Karen Pineda" userId="uHcmVRDXBqlUcbrotydeQKJvILtSyULbGPmi1+g+fRs=" providerId="None" clId="Web-{A9186423-1CD5-4F5C-B058-F95C8EC715AF}" dt="2024-07-11T14:44:40.160" v="19"/>
          <pc:sldLayoutMkLst>
            <pc:docMk/>
            <pc:sldMasterMk cId="1930613593" sldId="2147483947"/>
            <pc:sldLayoutMk cId="545009630" sldId="2147483948"/>
          </pc:sldLayoutMkLst>
        </pc:sldLayoutChg>
        <pc:sldLayoutChg chg="add del mod replId">
          <pc:chgData name="Karen Pineda" userId="uHcmVRDXBqlUcbrotydeQKJvILtSyULbGPmi1+g+fRs=" providerId="None" clId="Web-{A9186423-1CD5-4F5C-B058-F95C8EC715AF}" dt="2024-07-11T14:44:40.160" v="19"/>
          <pc:sldLayoutMkLst>
            <pc:docMk/>
            <pc:sldMasterMk cId="1930613593" sldId="2147483947"/>
            <pc:sldLayoutMk cId="2782017465" sldId="2147483949"/>
          </pc:sldLayoutMkLst>
        </pc:sldLayoutChg>
        <pc:sldLayoutChg chg="add del mod replId">
          <pc:chgData name="Karen Pineda" userId="uHcmVRDXBqlUcbrotydeQKJvILtSyULbGPmi1+g+fRs=" providerId="None" clId="Web-{A9186423-1CD5-4F5C-B058-F95C8EC715AF}" dt="2024-07-11T14:44:40.160" v="19"/>
          <pc:sldLayoutMkLst>
            <pc:docMk/>
            <pc:sldMasterMk cId="1930613593" sldId="2147483947"/>
            <pc:sldLayoutMk cId="284673827" sldId="2147483950"/>
          </pc:sldLayoutMkLst>
        </pc:sldLayoutChg>
        <pc:sldLayoutChg chg="add del mod replId">
          <pc:chgData name="Karen Pineda" userId="uHcmVRDXBqlUcbrotydeQKJvILtSyULbGPmi1+g+fRs=" providerId="None" clId="Web-{A9186423-1CD5-4F5C-B058-F95C8EC715AF}" dt="2024-07-11T14:44:40.160" v="19"/>
          <pc:sldLayoutMkLst>
            <pc:docMk/>
            <pc:sldMasterMk cId="1930613593" sldId="2147483947"/>
            <pc:sldLayoutMk cId="568870891" sldId="2147483951"/>
          </pc:sldLayoutMkLst>
        </pc:sldLayoutChg>
        <pc:sldLayoutChg chg="add del mod replId">
          <pc:chgData name="Karen Pineda" userId="uHcmVRDXBqlUcbrotydeQKJvILtSyULbGPmi1+g+fRs=" providerId="None" clId="Web-{A9186423-1CD5-4F5C-B058-F95C8EC715AF}" dt="2024-07-11T14:44:40.160" v="19"/>
          <pc:sldLayoutMkLst>
            <pc:docMk/>
            <pc:sldMasterMk cId="1930613593" sldId="2147483947"/>
            <pc:sldLayoutMk cId="2990155409" sldId="2147483952"/>
          </pc:sldLayoutMkLst>
        </pc:sldLayoutChg>
        <pc:sldLayoutChg chg="add del mod replId">
          <pc:chgData name="Karen Pineda" userId="uHcmVRDXBqlUcbrotydeQKJvILtSyULbGPmi1+g+fRs=" providerId="None" clId="Web-{A9186423-1CD5-4F5C-B058-F95C8EC715AF}" dt="2024-07-11T14:44:40.160" v="19"/>
          <pc:sldLayoutMkLst>
            <pc:docMk/>
            <pc:sldMasterMk cId="1930613593" sldId="2147483947"/>
            <pc:sldLayoutMk cId="3927166427" sldId="2147483953"/>
          </pc:sldLayoutMkLst>
        </pc:sldLayoutChg>
        <pc:sldLayoutChg chg="add del mod replId">
          <pc:chgData name="Karen Pineda" userId="uHcmVRDXBqlUcbrotydeQKJvILtSyULbGPmi1+g+fRs=" providerId="None" clId="Web-{A9186423-1CD5-4F5C-B058-F95C8EC715AF}" dt="2024-07-11T14:44:40.160" v="19"/>
          <pc:sldLayoutMkLst>
            <pc:docMk/>
            <pc:sldMasterMk cId="1930613593" sldId="2147483947"/>
            <pc:sldLayoutMk cId="2234889257" sldId="2147483954"/>
          </pc:sldLayoutMkLst>
        </pc:sldLayoutChg>
        <pc:sldLayoutChg chg="add del mod replId">
          <pc:chgData name="Karen Pineda" userId="uHcmVRDXBqlUcbrotydeQKJvILtSyULbGPmi1+g+fRs=" providerId="None" clId="Web-{A9186423-1CD5-4F5C-B058-F95C8EC715AF}" dt="2024-07-11T14:44:40.160" v="19"/>
          <pc:sldLayoutMkLst>
            <pc:docMk/>
            <pc:sldMasterMk cId="1930613593" sldId="2147483947"/>
            <pc:sldLayoutMk cId="1523286766" sldId="2147483955"/>
          </pc:sldLayoutMkLst>
        </pc:sldLayoutChg>
        <pc:sldLayoutChg chg="add del mod replId">
          <pc:chgData name="Karen Pineda" userId="uHcmVRDXBqlUcbrotydeQKJvILtSyULbGPmi1+g+fRs=" providerId="None" clId="Web-{A9186423-1CD5-4F5C-B058-F95C8EC715AF}" dt="2024-07-11T14:44:40.160" v="19"/>
          <pc:sldLayoutMkLst>
            <pc:docMk/>
            <pc:sldMasterMk cId="1930613593" sldId="2147483947"/>
            <pc:sldLayoutMk cId="395412259" sldId="2147483956"/>
          </pc:sldLayoutMkLst>
        </pc:sldLayoutChg>
        <pc:sldLayoutChg chg="add del mod replId">
          <pc:chgData name="Karen Pineda" userId="uHcmVRDXBqlUcbrotydeQKJvILtSyULbGPmi1+g+fRs=" providerId="None" clId="Web-{A9186423-1CD5-4F5C-B058-F95C8EC715AF}" dt="2024-07-11T14:44:40.160" v="19"/>
          <pc:sldLayoutMkLst>
            <pc:docMk/>
            <pc:sldMasterMk cId="1930613593" sldId="2147483947"/>
            <pc:sldLayoutMk cId="2118914692" sldId="2147483957"/>
          </pc:sldLayoutMkLst>
        </pc:sldLayoutChg>
        <pc:sldLayoutChg chg="add del mod replId">
          <pc:chgData name="Karen Pineda" userId="uHcmVRDXBqlUcbrotydeQKJvILtSyULbGPmi1+g+fRs=" providerId="None" clId="Web-{A9186423-1CD5-4F5C-B058-F95C8EC715AF}" dt="2024-07-11T14:44:40.160" v="19"/>
          <pc:sldLayoutMkLst>
            <pc:docMk/>
            <pc:sldMasterMk cId="1930613593" sldId="2147483947"/>
            <pc:sldLayoutMk cId="2732692794" sldId="2147483958"/>
          </pc:sldLayoutMkLst>
        </pc:sldLayoutChg>
        <pc:sldLayoutChg chg="add del mod replId">
          <pc:chgData name="Karen Pineda" userId="uHcmVRDXBqlUcbrotydeQKJvILtSyULbGPmi1+g+fRs=" providerId="None" clId="Web-{A9186423-1CD5-4F5C-B058-F95C8EC715AF}" dt="2024-07-11T14:44:40.160" v="19"/>
          <pc:sldLayoutMkLst>
            <pc:docMk/>
            <pc:sldMasterMk cId="1930613593" sldId="2147483947"/>
            <pc:sldLayoutMk cId="1384379562" sldId="2147483959"/>
          </pc:sldLayoutMkLst>
        </pc:sldLayoutChg>
        <pc:sldLayoutChg chg="add del mod replId">
          <pc:chgData name="Karen Pineda" userId="uHcmVRDXBqlUcbrotydeQKJvILtSyULbGPmi1+g+fRs=" providerId="None" clId="Web-{A9186423-1CD5-4F5C-B058-F95C8EC715AF}" dt="2024-07-11T14:44:40.160" v="19"/>
          <pc:sldLayoutMkLst>
            <pc:docMk/>
            <pc:sldMasterMk cId="1930613593" sldId="2147483947"/>
            <pc:sldLayoutMk cId="1989112518" sldId="2147483960"/>
          </pc:sldLayoutMkLst>
        </pc:sldLayoutChg>
        <pc:sldLayoutChg chg="add del mod replId">
          <pc:chgData name="Karen Pineda" userId="uHcmVRDXBqlUcbrotydeQKJvILtSyULbGPmi1+g+fRs=" providerId="None" clId="Web-{A9186423-1CD5-4F5C-B058-F95C8EC715AF}" dt="2024-07-11T14:44:40.160" v="19"/>
          <pc:sldLayoutMkLst>
            <pc:docMk/>
            <pc:sldMasterMk cId="1930613593" sldId="2147483947"/>
            <pc:sldLayoutMk cId="1329423998" sldId="2147483961"/>
          </pc:sldLayoutMkLst>
        </pc:sldLayoutChg>
        <pc:sldLayoutChg chg="add del mod replId">
          <pc:chgData name="Karen Pineda" userId="uHcmVRDXBqlUcbrotydeQKJvILtSyULbGPmi1+g+fRs=" providerId="None" clId="Web-{A9186423-1CD5-4F5C-B058-F95C8EC715AF}" dt="2024-07-11T14:44:40.160" v="19"/>
          <pc:sldLayoutMkLst>
            <pc:docMk/>
            <pc:sldMasterMk cId="1930613593" sldId="2147483947"/>
            <pc:sldLayoutMk cId="1475971911" sldId="2147483962"/>
          </pc:sldLayoutMkLst>
        </pc:sldLayoutChg>
        <pc:sldLayoutChg chg="add del mod replId">
          <pc:chgData name="Karen Pineda" userId="uHcmVRDXBqlUcbrotydeQKJvILtSyULbGPmi1+g+fRs=" providerId="None" clId="Web-{A9186423-1CD5-4F5C-B058-F95C8EC715AF}" dt="2024-07-11T14:44:40.160" v="19"/>
          <pc:sldLayoutMkLst>
            <pc:docMk/>
            <pc:sldMasterMk cId="1930613593" sldId="2147483947"/>
            <pc:sldLayoutMk cId="571622479" sldId="2147483963"/>
          </pc:sldLayoutMkLst>
        </pc:sldLayoutChg>
        <pc:sldLayoutChg chg="add del mod replId">
          <pc:chgData name="Karen Pineda" userId="uHcmVRDXBqlUcbrotydeQKJvILtSyULbGPmi1+g+fRs=" providerId="None" clId="Web-{A9186423-1CD5-4F5C-B058-F95C8EC715AF}" dt="2024-07-11T14:44:40.160" v="19"/>
          <pc:sldLayoutMkLst>
            <pc:docMk/>
            <pc:sldMasterMk cId="1930613593" sldId="2147483947"/>
            <pc:sldLayoutMk cId="2161231441" sldId="2147483964"/>
          </pc:sldLayoutMkLst>
        </pc:sldLayoutChg>
        <pc:sldLayoutChg chg="add del mod replId">
          <pc:chgData name="Karen Pineda" userId="uHcmVRDXBqlUcbrotydeQKJvILtSyULbGPmi1+g+fRs=" providerId="None" clId="Web-{A9186423-1CD5-4F5C-B058-F95C8EC715AF}" dt="2024-07-11T14:44:40.160" v="19"/>
          <pc:sldLayoutMkLst>
            <pc:docMk/>
            <pc:sldMasterMk cId="1930613593" sldId="2147483947"/>
            <pc:sldLayoutMk cId="3034341145" sldId="2147483965"/>
          </pc:sldLayoutMkLst>
        </pc:sldLayoutChg>
      </pc:sldMasterChg>
      <pc:sldMasterChg chg="add del addSldLayout delSldLayout modSldLayout">
        <pc:chgData name="Karen Pineda" userId="uHcmVRDXBqlUcbrotydeQKJvILtSyULbGPmi1+g+fRs=" providerId="None" clId="Web-{A9186423-1CD5-4F5C-B058-F95C8EC715AF}" dt="2024-07-11T14:46:30.273" v="21"/>
        <pc:sldMasterMkLst>
          <pc:docMk/>
          <pc:sldMasterMk cId="795479457" sldId="2147483966"/>
        </pc:sldMasterMkLst>
        <pc:sldLayoutChg chg="add del mod replId">
          <pc:chgData name="Karen Pineda" userId="uHcmVRDXBqlUcbrotydeQKJvILtSyULbGPmi1+g+fRs=" providerId="None" clId="Web-{A9186423-1CD5-4F5C-B058-F95C8EC715AF}" dt="2024-07-11T14:46:30.273" v="21"/>
          <pc:sldLayoutMkLst>
            <pc:docMk/>
            <pc:sldMasterMk cId="795479457" sldId="2147483966"/>
            <pc:sldLayoutMk cId="2296282839" sldId="2147483967"/>
          </pc:sldLayoutMkLst>
        </pc:sldLayoutChg>
        <pc:sldLayoutChg chg="add del mod replId">
          <pc:chgData name="Karen Pineda" userId="uHcmVRDXBqlUcbrotydeQKJvILtSyULbGPmi1+g+fRs=" providerId="None" clId="Web-{A9186423-1CD5-4F5C-B058-F95C8EC715AF}" dt="2024-07-11T14:46:30.273" v="21"/>
          <pc:sldLayoutMkLst>
            <pc:docMk/>
            <pc:sldMasterMk cId="795479457" sldId="2147483966"/>
            <pc:sldLayoutMk cId="4275290251" sldId="2147483968"/>
          </pc:sldLayoutMkLst>
        </pc:sldLayoutChg>
        <pc:sldLayoutChg chg="add del mod replId">
          <pc:chgData name="Karen Pineda" userId="uHcmVRDXBqlUcbrotydeQKJvILtSyULbGPmi1+g+fRs=" providerId="None" clId="Web-{A9186423-1CD5-4F5C-B058-F95C8EC715AF}" dt="2024-07-11T14:46:30.273" v="21"/>
          <pc:sldLayoutMkLst>
            <pc:docMk/>
            <pc:sldMasterMk cId="795479457" sldId="2147483966"/>
            <pc:sldLayoutMk cId="3676887241" sldId="2147483969"/>
          </pc:sldLayoutMkLst>
        </pc:sldLayoutChg>
        <pc:sldLayoutChg chg="add del mod replId">
          <pc:chgData name="Karen Pineda" userId="uHcmVRDXBqlUcbrotydeQKJvILtSyULbGPmi1+g+fRs=" providerId="None" clId="Web-{A9186423-1CD5-4F5C-B058-F95C8EC715AF}" dt="2024-07-11T14:46:30.273" v="21"/>
          <pc:sldLayoutMkLst>
            <pc:docMk/>
            <pc:sldMasterMk cId="795479457" sldId="2147483966"/>
            <pc:sldLayoutMk cId="3437623502" sldId="2147483970"/>
          </pc:sldLayoutMkLst>
        </pc:sldLayoutChg>
        <pc:sldLayoutChg chg="add del mod replId">
          <pc:chgData name="Karen Pineda" userId="uHcmVRDXBqlUcbrotydeQKJvILtSyULbGPmi1+g+fRs=" providerId="None" clId="Web-{A9186423-1CD5-4F5C-B058-F95C8EC715AF}" dt="2024-07-11T14:46:30.273" v="21"/>
          <pc:sldLayoutMkLst>
            <pc:docMk/>
            <pc:sldMasterMk cId="795479457" sldId="2147483966"/>
            <pc:sldLayoutMk cId="489261605" sldId="2147483971"/>
          </pc:sldLayoutMkLst>
        </pc:sldLayoutChg>
        <pc:sldLayoutChg chg="add del mod replId">
          <pc:chgData name="Karen Pineda" userId="uHcmVRDXBqlUcbrotydeQKJvILtSyULbGPmi1+g+fRs=" providerId="None" clId="Web-{A9186423-1CD5-4F5C-B058-F95C8EC715AF}" dt="2024-07-11T14:46:30.273" v="21"/>
          <pc:sldLayoutMkLst>
            <pc:docMk/>
            <pc:sldMasterMk cId="795479457" sldId="2147483966"/>
            <pc:sldLayoutMk cId="617058795" sldId="2147483972"/>
          </pc:sldLayoutMkLst>
        </pc:sldLayoutChg>
        <pc:sldLayoutChg chg="add del mod replId">
          <pc:chgData name="Karen Pineda" userId="uHcmVRDXBqlUcbrotydeQKJvILtSyULbGPmi1+g+fRs=" providerId="None" clId="Web-{A9186423-1CD5-4F5C-B058-F95C8EC715AF}" dt="2024-07-11T14:46:30.273" v="21"/>
          <pc:sldLayoutMkLst>
            <pc:docMk/>
            <pc:sldMasterMk cId="795479457" sldId="2147483966"/>
            <pc:sldLayoutMk cId="2187065800" sldId="2147483973"/>
          </pc:sldLayoutMkLst>
        </pc:sldLayoutChg>
        <pc:sldLayoutChg chg="add del mod replId">
          <pc:chgData name="Karen Pineda" userId="uHcmVRDXBqlUcbrotydeQKJvILtSyULbGPmi1+g+fRs=" providerId="None" clId="Web-{A9186423-1CD5-4F5C-B058-F95C8EC715AF}" dt="2024-07-11T14:46:30.273" v="21"/>
          <pc:sldLayoutMkLst>
            <pc:docMk/>
            <pc:sldMasterMk cId="795479457" sldId="2147483966"/>
            <pc:sldLayoutMk cId="565400694" sldId="2147483974"/>
          </pc:sldLayoutMkLst>
        </pc:sldLayoutChg>
        <pc:sldLayoutChg chg="add del mod replId">
          <pc:chgData name="Karen Pineda" userId="uHcmVRDXBqlUcbrotydeQKJvILtSyULbGPmi1+g+fRs=" providerId="None" clId="Web-{A9186423-1CD5-4F5C-B058-F95C8EC715AF}" dt="2024-07-11T14:46:30.273" v="21"/>
          <pc:sldLayoutMkLst>
            <pc:docMk/>
            <pc:sldMasterMk cId="795479457" sldId="2147483966"/>
            <pc:sldLayoutMk cId="2466045722" sldId="2147483975"/>
          </pc:sldLayoutMkLst>
        </pc:sldLayoutChg>
        <pc:sldLayoutChg chg="add del mod replId">
          <pc:chgData name="Karen Pineda" userId="uHcmVRDXBqlUcbrotydeQKJvILtSyULbGPmi1+g+fRs=" providerId="None" clId="Web-{A9186423-1CD5-4F5C-B058-F95C8EC715AF}" dt="2024-07-11T14:46:30.273" v="21"/>
          <pc:sldLayoutMkLst>
            <pc:docMk/>
            <pc:sldMasterMk cId="795479457" sldId="2147483966"/>
            <pc:sldLayoutMk cId="1001467210" sldId="2147483976"/>
          </pc:sldLayoutMkLst>
        </pc:sldLayoutChg>
        <pc:sldLayoutChg chg="add del mod replId">
          <pc:chgData name="Karen Pineda" userId="uHcmVRDXBqlUcbrotydeQKJvILtSyULbGPmi1+g+fRs=" providerId="None" clId="Web-{A9186423-1CD5-4F5C-B058-F95C8EC715AF}" dt="2024-07-11T14:46:30.273" v="21"/>
          <pc:sldLayoutMkLst>
            <pc:docMk/>
            <pc:sldMasterMk cId="795479457" sldId="2147483966"/>
            <pc:sldLayoutMk cId="1391400188" sldId="2147483977"/>
          </pc:sldLayoutMkLst>
        </pc:sldLayoutChg>
        <pc:sldLayoutChg chg="add del mod replId">
          <pc:chgData name="Karen Pineda" userId="uHcmVRDXBqlUcbrotydeQKJvILtSyULbGPmi1+g+fRs=" providerId="None" clId="Web-{A9186423-1CD5-4F5C-B058-F95C8EC715AF}" dt="2024-07-11T14:46:30.273" v="21"/>
          <pc:sldLayoutMkLst>
            <pc:docMk/>
            <pc:sldMasterMk cId="795479457" sldId="2147483966"/>
            <pc:sldLayoutMk cId="2297195442" sldId="2147483978"/>
          </pc:sldLayoutMkLst>
        </pc:sldLayoutChg>
        <pc:sldLayoutChg chg="add del mod replId">
          <pc:chgData name="Karen Pineda" userId="uHcmVRDXBqlUcbrotydeQKJvILtSyULbGPmi1+g+fRs=" providerId="None" clId="Web-{A9186423-1CD5-4F5C-B058-F95C8EC715AF}" dt="2024-07-11T14:46:30.273" v="21"/>
          <pc:sldLayoutMkLst>
            <pc:docMk/>
            <pc:sldMasterMk cId="795479457" sldId="2147483966"/>
            <pc:sldLayoutMk cId="1736678723" sldId="2147483979"/>
          </pc:sldLayoutMkLst>
        </pc:sldLayoutChg>
        <pc:sldLayoutChg chg="add del mod replId">
          <pc:chgData name="Karen Pineda" userId="uHcmVRDXBqlUcbrotydeQKJvILtSyULbGPmi1+g+fRs=" providerId="None" clId="Web-{A9186423-1CD5-4F5C-B058-F95C8EC715AF}" dt="2024-07-11T14:46:30.273" v="21"/>
          <pc:sldLayoutMkLst>
            <pc:docMk/>
            <pc:sldMasterMk cId="795479457" sldId="2147483966"/>
            <pc:sldLayoutMk cId="2568865389" sldId="2147483980"/>
          </pc:sldLayoutMkLst>
        </pc:sldLayoutChg>
        <pc:sldLayoutChg chg="add del mod replId">
          <pc:chgData name="Karen Pineda" userId="uHcmVRDXBqlUcbrotydeQKJvILtSyULbGPmi1+g+fRs=" providerId="None" clId="Web-{A9186423-1CD5-4F5C-B058-F95C8EC715AF}" dt="2024-07-11T14:46:30.273" v="21"/>
          <pc:sldLayoutMkLst>
            <pc:docMk/>
            <pc:sldMasterMk cId="795479457" sldId="2147483966"/>
            <pc:sldLayoutMk cId="1749727627" sldId="2147483981"/>
          </pc:sldLayoutMkLst>
        </pc:sldLayoutChg>
        <pc:sldLayoutChg chg="add del mod replId">
          <pc:chgData name="Karen Pineda" userId="uHcmVRDXBqlUcbrotydeQKJvILtSyULbGPmi1+g+fRs=" providerId="None" clId="Web-{A9186423-1CD5-4F5C-B058-F95C8EC715AF}" dt="2024-07-11T14:46:30.273" v="21"/>
          <pc:sldLayoutMkLst>
            <pc:docMk/>
            <pc:sldMasterMk cId="795479457" sldId="2147483966"/>
            <pc:sldLayoutMk cId="4030806701" sldId="2147483982"/>
          </pc:sldLayoutMkLst>
        </pc:sldLayoutChg>
        <pc:sldLayoutChg chg="add del mod replId">
          <pc:chgData name="Karen Pineda" userId="uHcmVRDXBqlUcbrotydeQKJvILtSyULbGPmi1+g+fRs=" providerId="None" clId="Web-{A9186423-1CD5-4F5C-B058-F95C8EC715AF}" dt="2024-07-11T14:46:30.273" v="21"/>
          <pc:sldLayoutMkLst>
            <pc:docMk/>
            <pc:sldMasterMk cId="795479457" sldId="2147483966"/>
            <pc:sldLayoutMk cId="1607247758" sldId="2147483983"/>
          </pc:sldLayoutMkLst>
        </pc:sldLayoutChg>
        <pc:sldLayoutChg chg="add del mod replId">
          <pc:chgData name="Karen Pineda" userId="uHcmVRDXBqlUcbrotydeQKJvILtSyULbGPmi1+g+fRs=" providerId="None" clId="Web-{A9186423-1CD5-4F5C-B058-F95C8EC715AF}" dt="2024-07-11T14:46:30.273" v="21"/>
          <pc:sldLayoutMkLst>
            <pc:docMk/>
            <pc:sldMasterMk cId="795479457" sldId="2147483966"/>
            <pc:sldLayoutMk cId="3989118414" sldId="2147483984"/>
          </pc:sldLayoutMkLst>
        </pc:sldLayoutChg>
      </pc:sldMasterChg>
      <pc:sldMasterChg chg="add del addSldLayout delSldLayout modSldLayout">
        <pc:chgData name="Karen Pineda" userId="uHcmVRDXBqlUcbrotydeQKJvILtSyULbGPmi1+g+fRs=" providerId="None" clId="Web-{A9186423-1CD5-4F5C-B058-F95C8EC715AF}" dt="2024-07-11T14:46:35.805" v="22"/>
        <pc:sldMasterMkLst>
          <pc:docMk/>
          <pc:sldMasterMk cId="2544111343" sldId="2147483985"/>
        </pc:sldMasterMkLst>
        <pc:sldLayoutChg chg="add del mod replId">
          <pc:chgData name="Karen Pineda" userId="uHcmVRDXBqlUcbrotydeQKJvILtSyULbGPmi1+g+fRs=" providerId="None" clId="Web-{A9186423-1CD5-4F5C-B058-F95C8EC715AF}" dt="2024-07-11T14:46:35.805" v="22"/>
          <pc:sldLayoutMkLst>
            <pc:docMk/>
            <pc:sldMasterMk cId="2544111343" sldId="2147483985"/>
            <pc:sldLayoutMk cId="2603627599" sldId="2147483986"/>
          </pc:sldLayoutMkLst>
        </pc:sldLayoutChg>
        <pc:sldLayoutChg chg="add del mod replId">
          <pc:chgData name="Karen Pineda" userId="uHcmVRDXBqlUcbrotydeQKJvILtSyULbGPmi1+g+fRs=" providerId="None" clId="Web-{A9186423-1CD5-4F5C-B058-F95C8EC715AF}" dt="2024-07-11T14:46:35.805" v="22"/>
          <pc:sldLayoutMkLst>
            <pc:docMk/>
            <pc:sldMasterMk cId="2544111343" sldId="2147483985"/>
            <pc:sldLayoutMk cId="1221656784" sldId="2147483987"/>
          </pc:sldLayoutMkLst>
        </pc:sldLayoutChg>
        <pc:sldLayoutChg chg="add del mod replId">
          <pc:chgData name="Karen Pineda" userId="uHcmVRDXBqlUcbrotydeQKJvILtSyULbGPmi1+g+fRs=" providerId="None" clId="Web-{A9186423-1CD5-4F5C-B058-F95C8EC715AF}" dt="2024-07-11T14:46:35.805" v="22"/>
          <pc:sldLayoutMkLst>
            <pc:docMk/>
            <pc:sldMasterMk cId="2544111343" sldId="2147483985"/>
            <pc:sldLayoutMk cId="1840854239" sldId="2147483988"/>
          </pc:sldLayoutMkLst>
        </pc:sldLayoutChg>
        <pc:sldLayoutChg chg="add del mod replId">
          <pc:chgData name="Karen Pineda" userId="uHcmVRDXBqlUcbrotydeQKJvILtSyULbGPmi1+g+fRs=" providerId="None" clId="Web-{A9186423-1CD5-4F5C-B058-F95C8EC715AF}" dt="2024-07-11T14:46:35.805" v="22"/>
          <pc:sldLayoutMkLst>
            <pc:docMk/>
            <pc:sldMasterMk cId="2544111343" sldId="2147483985"/>
            <pc:sldLayoutMk cId="310997866" sldId="2147483989"/>
          </pc:sldLayoutMkLst>
        </pc:sldLayoutChg>
        <pc:sldLayoutChg chg="add del mod replId">
          <pc:chgData name="Karen Pineda" userId="uHcmVRDXBqlUcbrotydeQKJvILtSyULbGPmi1+g+fRs=" providerId="None" clId="Web-{A9186423-1CD5-4F5C-B058-F95C8EC715AF}" dt="2024-07-11T14:46:35.805" v="22"/>
          <pc:sldLayoutMkLst>
            <pc:docMk/>
            <pc:sldMasterMk cId="2544111343" sldId="2147483985"/>
            <pc:sldLayoutMk cId="2634887506" sldId="2147483990"/>
          </pc:sldLayoutMkLst>
        </pc:sldLayoutChg>
        <pc:sldLayoutChg chg="add del mod replId">
          <pc:chgData name="Karen Pineda" userId="uHcmVRDXBqlUcbrotydeQKJvILtSyULbGPmi1+g+fRs=" providerId="None" clId="Web-{A9186423-1CD5-4F5C-B058-F95C8EC715AF}" dt="2024-07-11T14:46:35.805" v="22"/>
          <pc:sldLayoutMkLst>
            <pc:docMk/>
            <pc:sldMasterMk cId="2544111343" sldId="2147483985"/>
            <pc:sldLayoutMk cId="627205786" sldId="2147483991"/>
          </pc:sldLayoutMkLst>
        </pc:sldLayoutChg>
        <pc:sldLayoutChg chg="add del mod replId">
          <pc:chgData name="Karen Pineda" userId="uHcmVRDXBqlUcbrotydeQKJvILtSyULbGPmi1+g+fRs=" providerId="None" clId="Web-{A9186423-1CD5-4F5C-B058-F95C8EC715AF}" dt="2024-07-11T14:46:35.805" v="22"/>
          <pc:sldLayoutMkLst>
            <pc:docMk/>
            <pc:sldMasterMk cId="2544111343" sldId="2147483985"/>
            <pc:sldLayoutMk cId="2709882104" sldId="2147483992"/>
          </pc:sldLayoutMkLst>
        </pc:sldLayoutChg>
        <pc:sldLayoutChg chg="add del mod replId">
          <pc:chgData name="Karen Pineda" userId="uHcmVRDXBqlUcbrotydeQKJvILtSyULbGPmi1+g+fRs=" providerId="None" clId="Web-{A9186423-1CD5-4F5C-B058-F95C8EC715AF}" dt="2024-07-11T14:46:35.805" v="22"/>
          <pc:sldLayoutMkLst>
            <pc:docMk/>
            <pc:sldMasterMk cId="2544111343" sldId="2147483985"/>
            <pc:sldLayoutMk cId="2881295943" sldId="2147483993"/>
          </pc:sldLayoutMkLst>
        </pc:sldLayoutChg>
        <pc:sldLayoutChg chg="add del mod replId">
          <pc:chgData name="Karen Pineda" userId="uHcmVRDXBqlUcbrotydeQKJvILtSyULbGPmi1+g+fRs=" providerId="None" clId="Web-{A9186423-1CD5-4F5C-B058-F95C8EC715AF}" dt="2024-07-11T14:46:35.805" v="22"/>
          <pc:sldLayoutMkLst>
            <pc:docMk/>
            <pc:sldMasterMk cId="2544111343" sldId="2147483985"/>
            <pc:sldLayoutMk cId="170720455" sldId="2147483994"/>
          </pc:sldLayoutMkLst>
        </pc:sldLayoutChg>
        <pc:sldLayoutChg chg="add del mod replId">
          <pc:chgData name="Karen Pineda" userId="uHcmVRDXBqlUcbrotydeQKJvILtSyULbGPmi1+g+fRs=" providerId="None" clId="Web-{A9186423-1CD5-4F5C-B058-F95C8EC715AF}" dt="2024-07-11T14:46:35.805" v="22"/>
          <pc:sldLayoutMkLst>
            <pc:docMk/>
            <pc:sldMasterMk cId="2544111343" sldId="2147483985"/>
            <pc:sldLayoutMk cId="635662053" sldId="2147483995"/>
          </pc:sldLayoutMkLst>
        </pc:sldLayoutChg>
        <pc:sldLayoutChg chg="add del mod replId">
          <pc:chgData name="Karen Pineda" userId="uHcmVRDXBqlUcbrotydeQKJvILtSyULbGPmi1+g+fRs=" providerId="None" clId="Web-{A9186423-1CD5-4F5C-B058-F95C8EC715AF}" dt="2024-07-11T14:46:35.805" v="22"/>
          <pc:sldLayoutMkLst>
            <pc:docMk/>
            <pc:sldMasterMk cId="2544111343" sldId="2147483985"/>
            <pc:sldLayoutMk cId="4121701597" sldId="2147483996"/>
          </pc:sldLayoutMkLst>
        </pc:sldLayoutChg>
        <pc:sldLayoutChg chg="add del mod replId">
          <pc:chgData name="Karen Pineda" userId="uHcmVRDXBqlUcbrotydeQKJvILtSyULbGPmi1+g+fRs=" providerId="None" clId="Web-{A9186423-1CD5-4F5C-B058-F95C8EC715AF}" dt="2024-07-11T14:46:35.805" v="22"/>
          <pc:sldLayoutMkLst>
            <pc:docMk/>
            <pc:sldMasterMk cId="2544111343" sldId="2147483985"/>
            <pc:sldLayoutMk cId="2694772960" sldId="2147483997"/>
          </pc:sldLayoutMkLst>
        </pc:sldLayoutChg>
      </pc:sldMasterChg>
      <pc:sldMasterChg chg="add del addSldLayout delSldLayout modSldLayout">
        <pc:chgData name="Karen Pineda" userId="uHcmVRDXBqlUcbrotydeQKJvILtSyULbGPmi1+g+fRs=" providerId="None" clId="Web-{A9186423-1CD5-4F5C-B058-F95C8EC715AF}" dt="2024-07-11T14:46:38.430" v="23"/>
        <pc:sldMasterMkLst>
          <pc:docMk/>
          <pc:sldMasterMk cId="1429071506" sldId="2147483998"/>
        </pc:sldMasterMkLst>
        <pc:sldLayoutChg chg="add del mod replId">
          <pc:chgData name="Karen Pineda" userId="uHcmVRDXBqlUcbrotydeQKJvILtSyULbGPmi1+g+fRs=" providerId="None" clId="Web-{A9186423-1CD5-4F5C-B058-F95C8EC715AF}" dt="2024-07-11T14:46:38.430" v="23"/>
          <pc:sldLayoutMkLst>
            <pc:docMk/>
            <pc:sldMasterMk cId="1429071506" sldId="2147483998"/>
            <pc:sldLayoutMk cId="2139429084" sldId="2147483999"/>
          </pc:sldLayoutMkLst>
        </pc:sldLayoutChg>
        <pc:sldLayoutChg chg="add del mod replId">
          <pc:chgData name="Karen Pineda" userId="uHcmVRDXBqlUcbrotydeQKJvILtSyULbGPmi1+g+fRs=" providerId="None" clId="Web-{A9186423-1CD5-4F5C-B058-F95C8EC715AF}" dt="2024-07-11T14:46:38.430" v="23"/>
          <pc:sldLayoutMkLst>
            <pc:docMk/>
            <pc:sldMasterMk cId="1429071506" sldId="2147483998"/>
            <pc:sldLayoutMk cId="2406198461" sldId="2147484000"/>
          </pc:sldLayoutMkLst>
        </pc:sldLayoutChg>
        <pc:sldLayoutChg chg="add del mod replId">
          <pc:chgData name="Karen Pineda" userId="uHcmVRDXBqlUcbrotydeQKJvILtSyULbGPmi1+g+fRs=" providerId="None" clId="Web-{A9186423-1CD5-4F5C-B058-F95C8EC715AF}" dt="2024-07-11T14:46:38.430" v="23"/>
          <pc:sldLayoutMkLst>
            <pc:docMk/>
            <pc:sldMasterMk cId="1429071506" sldId="2147483998"/>
            <pc:sldLayoutMk cId="3371418975" sldId="2147484001"/>
          </pc:sldLayoutMkLst>
        </pc:sldLayoutChg>
        <pc:sldLayoutChg chg="add del mod replId">
          <pc:chgData name="Karen Pineda" userId="uHcmVRDXBqlUcbrotydeQKJvILtSyULbGPmi1+g+fRs=" providerId="None" clId="Web-{A9186423-1CD5-4F5C-B058-F95C8EC715AF}" dt="2024-07-11T14:46:38.430" v="23"/>
          <pc:sldLayoutMkLst>
            <pc:docMk/>
            <pc:sldMasterMk cId="1429071506" sldId="2147483998"/>
            <pc:sldLayoutMk cId="3675518611" sldId="2147484002"/>
          </pc:sldLayoutMkLst>
        </pc:sldLayoutChg>
        <pc:sldLayoutChg chg="add del mod replId">
          <pc:chgData name="Karen Pineda" userId="uHcmVRDXBqlUcbrotydeQKJvILtSyULbGPmi1+g+fRs=" providerId="None" clId="Web-{A9186423-1CD5-4F5C-B058-F95C8EC715AF}" dt="2024-07-11T14:46:38.430" v="23"/>
          <pc:sldLayoutMkLst>
            <pc:docMk/>
            <pc:sldMasterMk cId="1429071506" sldId="2147483998"/>
            <pc:sldLayoutMk cId="2208259951" sldId="2147484003"/>
          </pc:sldLayoutMkLst>
        </pc:sldLayoutChg>
        <pc:sldLayoutChg chg="add del mod replId">
          <pc:chgData name="Karen Pineda" userId="uHcmVRDXBqlUcbrotydeQKJvILtSyULbGPmi1+g+fRs=" providerId="None" clId="Web-{A9186423-1CD5-4F5C-B058-F95C8EC715AF}" dt="2024-07-11T14:46:38.430" v="23"/>
          <pc:sldLayoutMkLst>
            <pc:docMk/>
            <pc:sldMasterMk cId="1429071506" sldId="2147483998"/>
            <pc:sldLayoutMk cId="239210153" sldId="2147484004"/>
          </pc:sldLayoutMkLst>
        </pc:sldLayoutChg>
        <pc:sldLayoutChg chg="add del mod replId">
          <pc:chgData name="Karen Pineda" userId="uHcmVRDXBqlUcbrotydeQKJvILtSyULbGPmi1+g+fRs=" providerId="None" clId="Web-{A9186423-1CD5-4F5C-B058-F95C8EC715AF}" dt="2024-07-11T14:46:38.430" v="23"/>
          <pc:sldLayoutMkLst>
            <pc:docMk/>
            <pc:sldMasterMk cId="1429071506" sldId="2147483998"/>
            <pc:sldLayoutMk cId="2679029874" sldId="2147484005"/>
          </pc:sldLayoutMkLst>
        </pc:sldLayoutChg>
        <pc:sldLayoutChg chg="add del mod replId">
          <pc:chgData name="Karen Pineda" userId="uHcmVRDXBqlUcbrotydeQKJvILtSyULbGPmi1+g+fRs=" providerId="None" clId="Web-{A9186423-1CD5-4F5C-B058-F95C8EC715AF}" dt="2024-07-11T14:46:38.430" v="23"/>
          <pc:sldLayoutMkLst>
            <pc:docMk/>
            <pc:sldMasterMk cId="1429071506" sldId="2147483998"/>
            <pc:sldLayoutMk cId="3326395473" sldId="2147484006"/>
          </pc:sldLayoutMkLst>
        </pc:sldLayoutChg>
        <pc:sldLayoutChg chg="add del mod replId">
          <pc:chgData name="Karen Pineda" userId="uHcmVRDXBqlUcbrotydeQKJvILtSyULbGPmi1+g+fRs=" providerId="None" clId="Web-{A9186423-1CD5-4F5C-B058-F95C8EC715AF}" dt="2024-07-11T14:46:38.430" v="23"/>
          <pc:sldLayoutMkLst>
            <pc:docMk/>
            <pc:sldMasterMk cId="1429071506" sldId="2147483998"/>
            <pc:sldLayoutMk cId="4004862090" sldId="2147484007"/>
          </pc:sldLayoutMkLst>
        </pc:sldLayoutChg>
        <pc:sldLayoutChg chg="add del mod replId">
          <pc:chgData name="Karen Pineda" userId="uHcmVRDXBqlUcbrotydeQKJvILtSyULbGPmi1+g+fRs=" providerId="None" clId="Web-{A9186423-1CD5-4F5C-B058-F95C8EC715AF}" dt="2024-07-11T14:46:38.430" v="23"/>
          <pc:sldLayoutMkLst>
            <pc:docMk/>
            <pc:sldMasterMk cId="1429071506" sldId="2147483998"/>
            <pc:sldLayoutMk cId="435238808" sldId="2147484008"/>
          </pc:sldLayoutMkLst>
        </pc:sldLayoutChg>
        <pc:sldLayoutChg chg="add del mod replId">
          <pc:chgData name="Karen Pineda" userId="uHcmVRDXBqlUcbrotydeQKJvILtSyULbGPmi1+g+fRs=" providerId="None" clId="Web-{A9186423-1CD5-4F5C-B058-F95C8EC715AF}" dt="2024-07-11T14:46:38.430" v="23"/>
          <pc:sldLayoutMkLst>
            <pc:docMk/>
            <pc:sldMasterMk cId="1429071506" sldId="2147483998"/>
            <pc:sldLayoutMk cId="3564658862" sldId="2147484009"/>
          </pc:sldLayoutMkLst>
        </pc:sldLayoutChg>
        <pc:sldLayoutChg chg="add del mod replId">
          <pc:chgData name="Karen Pineda" userId="uHcmVRDXBqlUcbrotydeQKJvILtSyULbGPmi1+g+fRs=" providerId="None" clId="Web-{A9186423-1CD5-4F5C-B058-F95C8EC715AF}" dt="2024-07-11T14:46:38.430" v="23"/>
          <pc:sldLayoutMkLst>
            <pc:docMk/>
            <pc:sldMasterMk cId="1429071506" sldId="2147483998"/>
            <pc:sldLayoutMk cId="1681798653" sldId="2147484010"/>
          </pc:sldLayoutMkLst>
        </pc:sldLayoutChg>
      </pc:sldMasterChg>
      <pc:sldMasterChg chg="add del addSldLayout delSldLayout modSldLayout">
        <pc:chgData name="Karen Pineda" userId="uHcmVRDXBqlUcbrotydeQKJvILtSyULbGPmi1+g+fRs=" providerId="None" clId="Web-{A9186423-1CD5-4F5C-B058-F95C8EC715AF}" dt="2024-07-11T19:47:41.847" v="498"/>
        <pc:sldMasterMkLst>
          <pc:docMk/>
          <pc:sldMasterMk cId="3915906980" sldId="2147484011"/>
        </pc:sldMasterMkLst>
        <pc:sldLayoutChg chg="add del mod replId">
          <pc:chgData name="Karen Pineda" userId="uHcmVRDXBqlUcbrotydeQKJvILtSyULbGPmi1+g+fRs=" providerId="None" clId="Web-{A9186423-1CD5-4F5C-B058-F95C8EC715AF}" dt="2024-07-11T19:47:41.847" v="498"/>
          <pc:sldLayoutMkLst>
            <pc:docMk/>
            <pc:sldMasterMk cId="3915906980" sldId="2147484011"/>
            <pc:sldLayoutMk cId="2986919480" sldId="2147484012"/>
          </pc:sldLayoutMkLst>
        </pc:sldLayoutChg>
        <pc:sldLayoutChg chg="add del mod replId">
          <pc:chgData name="Karen Pineda" userId="uHcmVRDXBqlUcbrotydeQKJvILtSyULbGPmi1+g+fRs=" providerId="None" clId="Web-{A9186423-1CD5-4F5C-B058-F95C8EC715AF}" dt="2024-07-11T19:47:41.847" v="498"/>
          <pc:sldLayoutMkLst>
            <pc:docMk/>
            <pc:sldMasterMk cId="3915906980" sldId="2147484011"/>
            <pc:sldLayoutMk cId="2094932529" sldId="2147484013"/>
          </pc:sldLayoutMkLst>
        </pc:sldLayoutChg>
        <pc:sldLayoutChg chg="add del mod replId">
          <pc:chgData name="Karen Pineda" userId="uHcmVRDXBqlUcbrotydeQKJvILtSyULbGPmi1+g+fRs=" providerId="None" clId="Web-{A9186423-1CD5-4F5C-B058-F95C8EC715AF}" dt="2024-07-11T19:47:41.847" v="498"/>
          <pc:sldLayoutMkLst>
            <pc:docMk/>
            <pc:sldMasterMk cId="3915906980" sldId="2147484011"/>
            <pc:sldLayoutMk cId="899333501" sldId="2147484014"/>
          </pc:sldLayoutMkLst>
        </pc:sldLayoutChg>
        <pc:sldLayoutChg chg="add del mod replId">
          <pc:chgData name="Karen Pineda" userId="uHcmVRDXBqlUcbrotydeQKJvILtSyULbGPmi1+g+fRs=" providerId="None" clId="Web-{A9186423-1CD5-4F5C-B058-F95C8EC715AF}" dt="2024-07-11T19:47:41.847" v="498"/>
          <pc:sldLayoutMkLst>
            <pc:docMk/>
            <pc:sldMasterMk cId="3915906980" sldId="2147484011"/>
            <pc:sldLayoutMk cId="4154490688" sldId="2147484015"/>
          </pc:sldLayoutMkLst>
        </pc:sldLayoutChg>
        <pc:sldLayoutChg chg="add del mod replId">
          <pc:chgData name="Karen Pineda" userId="uHcmVRDXBqlUcbrotydeQKJvILtSyULbGPmi1+g+fRs=" providerId="None" clId="Web-{A9186423-1CD5-4F5C-B058-F95C8EC715AF}" dt="2024-07-11T19:47:41.847" v="498"/>
          <pc:sldLayoutMkLst>
            <pc:docMk/>
            <pc:sldMasterMk cId="3915906980" sldId="2147484011"/>
            <pc:sldLayoutMk cId="3220719401" sldId="2147484016"/>
          </pc:sldLayoutMkLst>
        </pc:sldLayoutChg>
        <pc:sldLayoutChg chg="add del mod replId">
          <pc:chgData name="Karen Pineda" userId="uHcmVRDXBqlUcbrotydeQKJvILtSyULbGPmi1+g+fRs=" providerId="None" clId="Web-{A9186423-1CD5-4F5C-B058-F95C8EC715AF}" dt="2024-07-11T19:47:41.847" v="498"/>
          <pc:sldLayoutMkLst>
            <pc:docMk/>
            <pc:sldMasterMk cId="3915906980" sldId="2147484011"/>
            <pc:sldLayoutMk cId="1374715156" sldId="2147484017"/>
          </pc:sldLayoutMkLst>
        </pc:sldLayoutChg>
        <pc:sldLayoutChg chg="add del mod replId">
          <pc:chgData name="Karen Pineda" userId="uHcmVRDXBqlUcbrotydeQKJvILtSyULbGPmi1+g+fRs=" providerId="None" clId="Web-{A9186423-1CD5-4F5C-B058-F95C8EC715AF}" dt="2024-07-11T19:47:41.847" v="498"/>
          <pc:sldLayoutMkLst>
            <pc:docMk/>
            <pc:sldMasterMk cId="3915906980" sldId="2147484011"/>
            <pc:sldLayoutMk cId="2419459433" sldId="2147484018"/>
          </pc:sldLayoutMkLst>
        </pc:sldLayoutChg>
        <pc:sldLayoutChg chg="add del mod replId">
          <pc:chgData name="Karen Pineda" userId="uHcmVRDXBqlUcbrotydeQKJvILtSyULbGPmi1+g+fRs=" providerId="None" clId="Web-{A9186423-1CD5-4F5C-B058-F95C8EC715AF}" dt="2024-07-11T19:47:41.847" v="498"/>
          <pc:sldLayoutMkLst>
            <pc:docMk/>
            <pc:sldMasterMk cId="3915906980" sldId="2147484011"/>
            <pc:sldLayoutMk cId="1470666909" sldId="2147484019"/>
          </pc:sldLayoutMkLst>
        </pc:sldLayoutChg>
        <pc:sldLayoutChg chg="add del mod replId">
          <pc:chgData name="Karen Pineda" userId="uHcmVRDXBqlUcbrotydeQKJvILtSyULbGPmi1+g+fRs=" providerId="None" clId="Web-{A9186423-1CD5-4F5C-B058-F95C8EC715AF}" dt="2024-07-11T19:47:41.847" v="498"/>
          <pc:sldLayoutMkLst>
            <pc:docMk/>
            <pc:sldMasterMk cId="3915906980" sldId="2147484011"/>
            <pc:sldLayoutMk cId="493090129" sldId="2147484020"/>
          </pc:sldLayoutMkLst>
        </pc:sldLayoutChg>
        <pc:sldLayoutChg chg="add del mod replId">
          <pc:chgData name="Karen Pineda" userId="uHcmVRDXBqlUcbrotydeQKJvILtSyULbGPmi1+g+fRs=" providerId="None" clId="Web-{A9186423-1CD5-4F5C-B058-F95C8EC715AF}" dt="2024-07-11T19:47:41.847" v="498"/>
          <pc:sldLayoutMkLst>
            <pc:docMk/>
            <pc:sldMasterMk cId="3915906980" sldId="2147484011"/>
            <pc:sldLayoutMk cId="3340598694" sldId="2147484021"/>
          </pc:sldLayoutMkLst>
        </pc:sldLayoutChg>
        <pc:sldLayoutChg chg="add del mod replId">
          <pc:chgData name="Karen Pineda" userId="uHcmVRDXBqlUcbrotydeQKJvILtSyULbGPmi1+g+fRs=" providerId="None" clId="Web-{A9186423-1CD5-4F5C-B058-F95C8EC715AF}" dt="2024-07-11T19:47:41.847" v="498"/>
          <pc:sldLayoutMkLst>
            <pc:docMk/>
            <pc:sldMasterMk cId="3915906980" sldId="2147484011"/>
            <pc:sldLayoutMk cId="4024886169" sldId="2147484022"/>
          </pc:sldLayoutMkLst>
        </pc:sldLayoutChg>
        <pc:sldLayoutChg chg="add del mod replId">
          <pc:chgData name="Karen Pineda" userId="uHcmVRDXBqlUcbrotydeQKJvILtSyULbGPmi1+g+fRs=" providerId="None" clId="Web-{A9186423-1CD5-4F5C-B058-F95C8EC715AF}" dt="2024-07-11T19:47:41.847" v="498"/>
          <pc:sldLayoutMkLst>
            <pc:docMk/>
            <pc:sldMasterMk cId="3915906980" sldId="2147484011"/>
            <pc:sldLayoutMk cId="3955263161" sldId="2147484023"/>
          </pc:sldLayoutMkLst>
        </pc:sldLayoutChg>
        <pc:sldLayoutChg chg="add del mod replId">
          <pc:chgData name="Karen Pineda" userId="uHcmVRDXBqlUcbrotydeQKJvILtSyULbGPmi1+g+fRs=" providerId="None" clId="Web-{A9186423-1CD5-4F5C-B058-F95C8EC715AF}" dt="2024-07-11T19:47:41.847" v="498"/>
          <pc:sldLayoutMkLst>
            <pc:docMk/>
            <pc:sldMasterMk cId="3915906980" sldId="2147484011"/>
            <pc:sldLayoutMk cId="3465533793" sldId="2147484024"/>
          </pc:sldLayoutMkLst>
        </pc:sldLayoutChg>
        <pc:sldLayoutChg chg="add del mod replId">
          <pc:chgData name="Karen Pineda" userId="uHcmVRDXBqlUcbrotydeQKJvILtSyULbGPmi1+g+fRs=" providerId="None" clId="Web-{A9186423-1CD5-4F5C-B058-F95C8EC715AF}" dt="2024-07-11T19:47:41.847" v="498"/>
          <pc:sldLayoutMkLst>
            <pc:docMk/>
            <pc:sldMasterMk cId="3915906980" sldId="2147484011"/>
            <pc:sldLayoutMk cId="2949966915" sldId="2147484025"/>
          </pc:sldLayoutMkLst>
        </pc:sldLayoutChg>
        <pc:sldLayoutChg chg="add del mod replId">
          <pc:chgData name="Karen Pineda" userId="uHcmVRDXBqlUcbrotydeQKJvILtSyULbGPmi1+g+fRs=" providerId="None" clId="Web-{A9186423-1CD5-4F5C-B058-F95C8EC715AF}" dt="2024-07-11T19:47:41.847" v="498"/>
          <pc:sldLayoutMkLst>
            <pc:docMk/>
            <pc:sldMasterMk cId="3915906980" sldId="2147484011"/>
            <pc:sldLayoutMk cId="47883341" sldId="2147484026"/>
          </pc:sldLayoutMkLst>
        </pc:sldLayoutChg>
        <pc:sldLayoutChg chg="add del mod replId">
          <pc:chgData name="Karen Pineda" userId="uHcmVRDXBqlUcbrotydeQKJvILtSyULbGPmi1+g+fRs=" providerId="None" clId="Web-{A9186423-1CD5-4F5C-B058-F95C8EC715AF}" dt="2024-07-11T19:47:41.847" v="498"/>
          <pc:sldLayoutMkLst>
            <pc:docMk/>
            <pc:sldMasterMk cId="3915906980" sldId="2147484011"/>
            <pc:sldLayoutMk cId="3705737303" sldId="2147484027"/>
          </pc:sldLayoutMkLst>
        </pc:sldLayoutChg>
        <pc:sldLayoutChg chg="add del mod replId">
          <pc:chgData name="Karen Pineda" userId="uHcmVRDXBqlUcbrotydeQKJvILtSyULbGPmi1+g+fRs=" providerId="None" clId="Web-{A9186423-1CD5-4F5C-B058-F95C8EC715AF}" dt="2024-07-11T19:47:41.847" v="498"/>
          <pc:sldLayoutMkLst>
            <pc:docMk/>
            <pc:sldMasterMk cId="3915906980" sldId="2147484011"/>
            <pc:sldLayoutMk cId="3898642605" sldId="2147484028"/>
          </pc:sldLayoutMkLst>
        </pc:sldLayoutChg>
        <pc:sldLayoutChg chg="add del mod replId">
          <pc:chgData name="Karen Pineda" userId="uHcmVRDXBqlUcbrotydeQKJvILtSyULbGPmi1+g+fRs=" providerId="None" clId="Web-{A9186423-1CD5-4F5C-B058-F95C8EC715AF}" dt="2024-07-11T19:47:41.847" v="498"/>
          <pc:sldLayoutMkLst>
            <pc:docMk/>
            <pc:sldMasterMk cId="3915906980" sldId="2147484011"/>
            <pc:sldLayoutMk cId="278147573" sldId="2147484029"/>
          </pc:sldLayoutMkLst>
        </pc:sldLayoutChg>
      </pc:sldMasterChg>
      <pc:sldMasterChg chg="add del addSldLayout delSldLayout modSldLayout">
        <pc:chgData name="Karen Pineda" userId="uHcmVRDXBqlUcbrotydeQKJvILtSyULbGPmi1+g+fRs=" providerId="None" clId="Web-{A9186423-1CD5-4F5C-B058-F95C8EC715AF}" dt="2024-07-11T19:47:48.066" v="499"/>
        <pc:sldMasterMkLst>
          <pc:docMk/>
          <pc:sldMasterMk cId="2082226116" sldId="2147484030"/>
        </pc:sldMasterMkLst>
        <pc:sldLayoutChg chg="add del mod replId">
          <pc:chgData name="Karen Pineda" userId="uHcmVRDXBqlUcbrotydeQKJvILtSyULbGPmi1+g+fRs=" providerId="None" clId="Web-{A9186423-1CD5-4F5C-B058-F95C8EC715AF}" dt="2024-07-11T19:47:48.066" v="499"/>
          <pc:sldLayoutMkLst>
            <pc:docMk/>
            <pc:sldMasterMk cId="2082226116" sldId="2147484030"/>
            <pc:sldLayoutMk cId="960415051" sldId="2147484031"/>
          </pc:sldLayoutMkLst>
        </pc:sldLayoutChg>
        <pc:sldLayoutChg chg="add del mod replId">
          <pc:chgData name="Karen Pineda" userId="uHcmVRDXBqlUcbrotydeQKJvILtSyULbGPmi1+g+fRs=" providerId="None" clId="Web-{A9186423-1CD5-4F5C-B058-F95C8EC715AF}" dt="2024-07-11T19:47:48.066" v="499"/>
          <pc:sldLayoutMkLst>
            <pc:docMk/>
            <pc:sldMasterMk cId="2082226116" sldId="2147484030"/>
            <pc:sldLayoutMk cId="4230168259" sldId="2147484032"/>
          </pc:sldLayoutMkLst>
        </pc:sldLayoutChg>
        <pc:sldLayoutChg chg="add del mod replId">
          <pc:chgData name="Karen Pineda" userId="uHcmVRDXBqlUcbrotydeQKJvILtSyULbGPmi1+g+fRs=" providerId="None" clId="Web-{A9186423-1CD5-4F5C-B058-F95C8EC715AF}" dt="2024-07-11T19:47:48.066" v="499"/>
          <pc:sldLayoutMkLst>
            <pc:docMk/>
            <pc:sldMasterMk cId="2082226116" sldId="2147484030"/>
            <pc:sldLayoutMk cId="300457406" sldId="2147484033"/>
          </pc:sldLayoutMkLst>
        </pc:sldLayoutChg>
        <pc:sldLayoutChg chg="add del mod replId">
          <pc:chgData name="Karen Pineda" userId="uHcmVRDXBqlUcbrotydeQKJvILtSyULbGPmi1+g+fRs=" providerId="None" clId="Web-{A9186423-1CD5-4F5C-B058-F95C8EC715AF}" dt="2024-07-11T19:47:48.066" v="499"/>
          <pc:sldLayoutMkLst>
            <pc:docMk/>
            <pc:sldMasterMk cId="2082226116" sldId="2147484030"/>
            <pc:sldLayoutMk cId="3000082045" sldId="2147484034"/>
          </pc:sldLayoutMkLst>
        </pc:sldLayoutChg>
        <pc:sldLayoutChg chg="add del mod replId">
          <pc:chgData name="Karen Pineda" userId="uHcmVRDXBqlUcbrotydeQKJvILtSyULbGPmi1+g+fRs=" providerId="None" clId="Web-{A9186423-1CD5-4F5C-B058-F95C8EC715AF}" dt="2024-07-11T19:47:48.066" v="499"/>
          <pc:sldLayoutMkLst>
            <pc:docMk/>
            <pc:sldMasterMk cId="2082226116" sldId="2147484030"/>
            <pc:sldLayoutMk cId="1939310921" sldId="2147484035"/>
          </pc:sldLayoutMkLst>
        </pc:sldLayoutChg>
        <pc:sldLayoutChg chg="add del mod replId">
          <pc:chgData name="Karen Pineda" userId="uHcmVRDXBqlUcbrotydeQKJvILtSyULbGPmi1+g+fRs=" providerId="None" clId="Web-{A9186423-1CD5-4F5C-B058-F95C8EC715AF}" dt="2024-07-11T19:47:48.066" v="499"/>
          <pc:sldLayoutMkLst>
            <pc:docMk/>
            <pc:sldMasterMk cId="2082226116" sldId="2147484030"/>
            <pc:sldLayoutMk cId="2983509435" sldId="2147484036"/>
          </pc:sldLayoutMkLst>
        </pc:sldLayoutChg>
        <pc:sldLayoutChg chg="add del mod replId">
          <pc:chgData name="Karen Pineda" userId="uHcmVRDXBqlUcbrotydeQKJvILtSyULbGPmi1+g+fRs=" providerId="None" clId="Web-{A9186423-1CD5-4F5C-B058-F95C8EC715AF}" dt="2024-07-11T19:47:48.066" v="499"/>
          <pc:sldLayoutMkLst>
            <pc:docMk/>
            <pc:sldMasterMk cId="2082226116" sldId="2147484030"/>
            <pc:sldLayoutMk cId="3884271918" sldId="2147484037"/>
          </pc:sldLayoutMkLst>
        </pc:sldLayoutChg>
        <pc:sldLayoutChg chg="add del mod replId">
          <pc:chgData name="Karen Pineda" userId="uHcmVRDXBqlUcbrotydeQKJvILtSyULbGPmi1+g+fRs=" providerId="None" clId="Web-{A9186423-1CD5-4F5C-B058-F95C8EC715AF}" dt="2024-07-11T19:47:48.066" v="499"/>
          <pc:sldLayoutMkLst>
            <pc:docMk/>
            <pc:sldMasterMk cId="2082226116" sldId="2147484030"/>
            <pc:sldLayoutMk cId="2657976463" sldId="2147484038"/>
          </pc:sldLayoutMkLst>
        </pc:sldLayoutChg>
        <pc:sldLayoutChg chg="add del mod replId">
          <pc:chgData name="Karen Pineda" userId="uHcmVRDXBqlUcbrotydeQKJvILtSyULbGPmi1+g+fRs=" providerId="None" clId="Web-{A9186423-1CD5-4F5C-B058-F95C8EC715AF}" dt="2024-07-11T19:47:48.066" v="499"/>
          <pc:sldLayoutMkLst>
            <pc:docMk/>
            <pc:sldMasterMk cId="2082226116" sldId="2147484030"/>
            <pc:sldLayoutMk cId="387327686" sldId="2147484039"/>
          </pc:sldLayoutMkLst>
        </pc:sldLayoutChg>
        <pc:sldLayoutChg chg="add del mod replId">
          <pc:chgData name="Karen Pineda" userId="uHcmVRDXBqlUcbrotydeQKJvILtSyULbGPmi1+g+fRs=" providerId="None" clId="Web-{A9186423-1CD5-4F5C-B058-F95C8EC715AF}" dt="2024-07-11T19:47:48.066" v="499"/>
          <pc:sldLayoutMkLst>
            <pc:docMk/>
            <pc:sldMasterMk cId="2082226116" sldId="2147484030"/>
            <pc:sldLayoutMk cId="2536961913" sldId="2147484040"/>
          </pc:sldLayoutMkLst>
        </pc:sldLayoutChg>
        <pc:sldLayoutChg chg="add del mod replId">
          <pc:chgData name="Karen Pineda" userId="uHcmVRDXBqlUcbrotydeQKJvILtSyULbGPmi1+g+fRs=" providerId="None" clId="Web-{A9186423-1CD5-4F5C-B058-F95C8EC715AF}" dt="2024-07-11T19:47:48.066" v="499"/>
          <pc:sldLayoutMkLst>
            <pc:docMk/>
            <pc:sldMasterMk cId="2082226116" sldId="2147484030"/>
            <pc:sldLayoutMk cId="3339227719" sldId="2147484041"/>
          </pc:sldLayoutMkLst>
        </pc:sldLayoutChg>
        <pc:sldLayoutChg chg="add del mod replId">
          <pc:chgData name="Karen Pineda" userId="uHcmVRDXBqlUcbrotydeQKJvILtSyULbGPmi1+g+fRs=" providerId="None" clId="Web-{A9186423-1CD5-4F5C-B058-F95C8EC715AF}" dt="2024-07-11T19:47:48.066" v="499"/>
          <pc:sldLayoutMkLst>
            <pc:docMk/>
            <pc:sldMasterMk cId="2082226116" sldId="2147484030"/>
            <pc:sldLayoutMk cId="2973454040" sldId="2147484042"/>
          </pc:sldLayoutMkLst>
        </pc:sldLayoutChg>
      </pc:sldMasterChg>
      <pc:sldMasterChg chg="add del addSldLayout delSldLayout modSldLayout">
        <pc:chgData name="Karen Pineda" userId="uHcmVRDXBqlUcbrotydeQKJvILtSyULbGPmi1+g+fRs=" providerId="None" clId="Web-{A9186423-1CD5-4F5C-B058-F95C8EC715AF}" dt="2024-07-11T19:47:56.644" v="500"/>
        <pc:sldMasterMkLst>
          <pc:docMk/>
          <pc:sldMasterMk cId="1650296447" sldId="2147484043"/>
        </pc:sldMasterMkLst>
        <pc:sldLayoutChg chg="add del mod replId">
          <pc:chgData name="Karen Pineda" userId="uHcmVRDXBqlUcbrotydeQKJvILtSyULbGPmi1+g+fRs=" providerId="None" clId="Web-{A9186423-1CD5-4F5C-B058-F95C8EC715AF}" dt="2024-07-11T19:47:56.644" v="500"/>
          <pc:sldLayoutMkLst>
            <pc:docMk/>
            <pc:sldMasterMk cId="1650296447" sldId="2147484043"/>
            <pc:sldLayoutMk cId="3595288485" sldId="2147484044"/>
          </pc:sldLayoutMkLst>
        </pc:sldLayoutChg>
        <pc:sldLayoutChg chg="add del mod replId">
          <pc:chgData name="Karen Pineda" userId="uHcmVRDXBqlUcbrotydeQKJvILtSyULbGPmi1+g+fRs=" providerId="None" clId="Web-{A9186423-1CD5-4F5C-B058-F95C8EC715AF}" dt="2024-07-11T19:47:56.644" v="500"/>
          <pc:sldLayoutMkLst>
            <pc:docMk/>
            <pc:sldMasterMk cId="1650296447" sldId="2147484043"/>
            <pc:sldLayoutMk cId="737126153" sldId="2147484045"/>
          </pc:sldLayoutMkLst>
        </pc:sldLayoutChg>
        <pc:sldLayoutChg chg="add del mod replId">
          <pc:chgData name="Karen Pineda" userId="uHcmVRDXBqlUcbrotydeQKJvILtSyULbGPmi1+g+fRs=" providerId="None" clId="Web-{A9186423-1CD5-4F5C-B058-F95C8EC715AF}" dt="2024-07-11T19:47:56.644" v="500"/>
          <pc:sldLayoutMkLst>
            <pc:docMk/>
            <pc:sldMasterMk cId="1650296447" sldId="2147484043"/>
            <pc:sldLayoutMk cId="3482783192" sldId="2147484046"/>
          </pc:sldLayoutMkLst>
        </pc:sldLayoutChg>
        <pc:sldLayoutChg chg="add del mod replId">
          <pc:chgData name="Karen Pineda" userId="uHcmVRDXBqlUcbrotydeQKJvILtSyULbGPmi1+g+fRs=" providerId="None" clId="Web-{A9186423-1CD5-4F5C-B058-F95C8EC715AF}" dt="2024-07-11T19:47:56.644" v="500"/>
          <pc:sldLayoutMkLst>
            <pc:docMk/>
            <pc:sldMasterMk cId="1650296447" sldId="2147484043"/>
            <pc:sldLayoutMk cId="2500502717" sldId="2147484047"/>
          </pc:sldLayoutMkLst>
        </pc:sldLayoutChg>
        <pc:sldLayoutChg chg="add del mod replId">
          <pc:chgData name="Karen Pineda" userId="uHcmVRDXBqlUcbrotydeQKJvILtSyULbGPmi1+g+fRs=" providerId="None" clId="Web-{A9186423-1CD5-4F5C-B058-F95C8EC715AF}" dt="2024-07-11T19:47:56.644" v="500"/>
          <pc:sldLayoutMkLst>
            <pc:docMk/>
            <pc:sldMasterMk cId="1650296447" sldId="2147484043"/>
            <pc:sldLayoutMk cId="1998920742" sldId="2147484048"/>
          </pc:sldLayoutMkLst>
        </pc:sldLayoutChg>
        <pc:sldLayoutChg chg="add del mod replId">
          <pc:chgData name="Karen Pineda" userId="uHcmVRDXBqlUcbrotydeQKJvILtSyULbGPmi1+g+fRs=" providerId="None" clId="Web-{A9186423-1CD5-4F5C-B058-F95C8EC715AF}" dt="2024-07-11T19:47:56.644" v="500"/>
          <pc:sldLayoutMkLst>
            <pc:docMk/>
            <pc:sldMasterMk cId="1650296447" sldId="2147484043"/>
            <pc:sldLayoutMk cId="2710021942" sldId="2147484049"/>
          </pc:sldLayoutMkLst>
        </pc:sldLayoutChg>
        <pc:sldLayoutChg chg="add del mod replId">
          <pc:chgData name="Karen Pineda" userId="uHcmVRDXBqlUcbrotydeQKJvILtSyULbGPmi1+g+fRs=" providerId="None" clId="Web-{A9186423-1CD5-4F5C-B058-F95C8EC715AF}" dt="2024-07-11T19:47:56.644" v="500"/>
          <pc:sldLayoutMkLst>
            <pc:docMk/>
            <pc:sldMasterMk cId="1650296447" sldId="2147484043"/>
            <pc:sldLayoutMk cId="1370957637" sldId="2147484050"/>
          </pc:sldLayoutMkLst>
        </pc:sldLayoutChg>
        <pc:sldLayoutChg chg="add del mod replId">
          <pc:chgData name="Karen Pineda" userId="uHcmVRDXBqlUcbrotydeQKJvILtSyULbGPmi1+g+fRs=" providerId="None" clId="Web-{A9186423-1CD5-4F5C-B058-F95C8EC715AF}" dt="2024-07-11T19:47:56.644" v="500"/>
          <pc:sldLayoutMkLst>
            <pc:docMk/>
            <pc:sldMasterMk cId="1650296447" sldId="2147484043"/>
            <pc:sldLayoutMk cId="572446186" sldId="2147484051"/>
          </pc:sldLayoutMkLst>
        </pc:sldLayoutChg>
        <pc:sldLayoutChg chg="add del mod replId">
          <pc:chgData name="Karen Pineda" userId="uHcmVRDXBqlUcbrotydeQKJvILtSyULbGPmi1+g+fRs=" providerId="None" clId="Web-{A9186423-1CD5-4F5C-B058-F95C8EC715AF}" dt="2024-07-11T19:47:56.644" v="500"/>
          <pc:sldLayoutMkLst>
            <pc:docMk/>
            <pc:sldMasterMk cId="1650296447" sldId="2147484043"/>
            <pc:sldLayoutMk cId="594341171" sldId="2147484052"/>
          </pc:sldLayoutMkLst>
        </pc:sldLayoutChg>
        <pc:sldLayoutChg chg="add del mod replId">
          <pc:chgData name="Karen Pineda" userId="uHcmVRDXBqlUcbrotydeQKJvILtSyULbGPmi1+g+fRs=" providerId="None" clId="Web-{A9186423-1CD5-4F5C-B058-F95C8EC715AF}" dt="2024-07-11T19:47:56.644" v="500"/>
          <pc:sldLayoutMkLst>
            <pc:docMk/>
            <pc:sldMasterMk cId="1650296447" sldId="2147484043"/>
            <pc:sldLayoutMk cId="1440855063" sldId="2147484053"/>
          </pc:sldLayoutMkLst>
        </pc:sldLayoutChg>
        <pc:sldLayoutChg chg="add del mod replId">
          <pc:chgData name="Karen Pineda" userId="uHcmVRDXBqlUcbrotydeQKJvILtSyULbGPmi1+g+fRs=" providerId="None" clId="Web-{A9186423-1CD5-4F5C-B058-F95C8EC715AF}" dt="2024-07-11T19:47:56.644" v="500"/>
          <pc:sldLayoutMkLst>
            <pc:docMk/>
            <pc:sldMasterMk cId="1650296447" sldId="2147484043"/>
            <pc:sldLayoutMk cId="2172719596" sldId="2147484054"/>
          </pc:sldLayoutMkLst>
        </pc:sldLayoutChg>
        <pc:sldLayoutChg chg="add del mod replId">
          <pc:chgData name="Karen Pineda" userId="uHcmVRDXBqlUcbrotydeQKJvILtSyULbGPmi1+g+fRs=" providerId="None" clId="Web-{A9186423-1CD5-4F5C-B058-F95C8EC715AF}" dt="2024-07-11T19:47:56.644" v="500"/>
          <pc:sldLayoutMkLst>
            <pc:docMk/>
            <pc:sldMasterMk cId="1650296447" sldId="2147484043"/>
            <pc:sldLayoutMk cId="2701789839" sldId="2147484055"/>
          </pc:sldLayoutMkLst>
        </pc:sldLayoutChg>
      </pc:sldMasterChg>
      <pc:sldMasterChg chg="add del addSldLayout delSldLayout modSldLayout">
        <pc:chgData name="Karen Pineda" userId="uHcmVRDXBqlUcbrotydeQKJvILtSyULbGPmi1+g+fRs=" providerId="None" clId="Web-{A9186423-1CD5-4F5C-B058-F95C8EC715AF}" dt="2024-07-11T19:48:02.332" v="501"/>
        <pc:sldMasterMkLst>
          <pc:docMk/>
          <pc:sldMasterMk cId="3829483068" sldId="2147484056"/>
        </pc:sldMasterMkLst>
        <pc:sldLayoutChg chg="add del mod replId">
          <pc:chgData name="Karen Pineda" userId="uHcmVRDXBqlUcbrotydeQKJvILtSyULbGPmi1+g+fRs=" providerId="None" clId="Web-{A9186423-1CD5-4F5C-B058-F95C8EC715AF}" dt="2024-07-11T19:48:02.332" v="501"/>
          <pc:sldLayoutMkLst>
            <pc:docMk/>
            <pc:sldMasterMk cId="3829483068" sldId="2147484056"/>
            <pc:sldLayoutMk cId="1009823109" sldId="2147484057"/>
          </pc:sldLayoutMkLst>
        </pc:sldLayoutChg>
        <pc:sldLayoutChg chg="add del mod replId">
          <pc:chgData name="Karen Pineda" userId="uHcmVRDXBqlUcbrotydeQKJvILtSyULbGPmi1+g+fRs=" providerId="None" clId="Web-{A9186423-1CD5-4F5C-B058-F95C8EC715AF}" dt="2024-07-11T19:48:02.332" v="501"/>
          <pc:sldLayoutMkLst>
            <pc:docMk/>
            <pc:sldMasterMk cId="3829483068" sldId="2147484056"/>
            <pc:sldLayoutMk cId="3254910030" sldId="2147484058"/>
          </pc:sldLayoutMkLst>
        </pc:sldLayoutChg>
        <pc:sldLayoutChg chg="add del mod replId">
          <pc:chgData name="Karen Pineda" userId="uHcmVRDXBqlUcbrotydeQKJvILtSyULbGPmi1+g+fRs=" providerId="None" clId="Web-{A9186423-1CD5-4F5C-B058-F95C8EC715AF}" dt="2024-07-11T19:48:02.332" v="501"/>
          <pc:sldLayoutMkLst>
            <pc:docMk/>
            <pc:sldMasterMk cId="3829483068" sldId="2147484056"/>
            <pc:sldLayoutMk cId="3171566345" sldId="2147484059"/>
          </pc:sldLayoutMkLst>
        </pc:sldLayoutChg>
        <pc:sldLayoutChg chg="add del mod replId">
          <pc:chgData name="Karen Pineda" userId="uHcmVRDXBqlUcbrotydeQKJvILtSyULbGPmi1+g+fRs=" providerId="None" clId="Web-{A9186423-1CD5-4F5C-B058-F95C8EC715AF}" dt="2024-07-11T19:48:02.332" v="501"/>
          <pc:sldLayoutMkLst>
            <pc:docMk/>
            <pc:sldMasterMk cId="3829483068" sldId="2147484056"/>
            <pc:sldLayoutMk cId="711519996" sldId="2147484060"/>
          </pc:sldLayoutMkLst>
        </pc:sldLayoutChg>
        <pc:sldLayoutChg chg="add del mod replId">
          <pc:chgData name="Karen Pineda" userId="uHcmVRDXBqlUcbrotydeQKJvILtSyULbGPmi1+g+fRs=" providerId="None" clId="Web-{A9186423-1CD5-4F5C-B058-F95C8EC715AF}" dt="2024-07-11T19:48:02.332" v="501"/>
          <pc:sldLayoutMkLst>
            <pc:docMk/>
            <pc:sldMasterMk cId="3829483068" sldId="2147484056"/>
            <pc:sldLayoutMk cId="916835127" sldId="2147484061"/>
          </pc:sldLayoutMkLst>
        </pc:sldLayoutChg>
        <pc:sldLayoutChg chg="add del mod replId">
          <pc:chgData name="Karen Pineda" userId="uHcmVRDXBqlUcbrotydeQKJvILtSyULbGPmi1+g+fRs=" providerId="None" clId="Web-{A9186423-1CD5-4F5C-B058-F95C8EC715AF}" dt="2024-07-11T19:48:02.332" v="501"/>
          <pc:sldLayoutMkLst>
            <pc:docMk/>
            <pc:sldMasterMk cId="3829483068" sldId="2147484056"/>
            <pc:sldLayoutMk cId="2024099759" sldId="2147484062"/>
          </pc:sldLayoutMkLst>
        </pc:sldLayoutChg>
        <pc:sldLayoutChg chg="add del mod replId">
          <pc:chgData name="Karen Pineda" userId="uHcmVRDXBqlUcbrotydeQKJvILtSyULbGPmi1+g+fRs=" providerId="None" clId="Web-{A9186423-1CD5-4F5C-B058-F95C8EC715AF}" dt="2024-07-11T19:48:02.332" v="501"/>
          <pc:sldLayoutMkLst>
            <pc:docMk/>
            <pc:sldMasterMk cId="3829483068" sldId="2147484056"/>
            <pc:sldLayoutMk cId="853719998" sldId="2147484063"/>
          </pc:sldLayoutMkLst>
        </pc:sldLayoutChg>
        <pc:sldLayoutChg chg="add del mod replId">
          <pc:chgData name="Karen Pineda" userId="uHcmVRDXBqlUcbrotydeQKJvILtSyULbGPmi1+g+fRs=" providerId="None" clId="Web-{A9186423-1CD5-4F5C-B058-F95C8EC715AF}" dt="2024-07-11T19:48:02.332" v="501"/>
          <pc:sldLayoutMkLst>
            <pc:docMk/>
            <pc:sldMasterMk cId="3829483068" sldId="2147484056"/>
            <pc:sldLayoutMk cId="1244642424" sldId="2147484064"/>
          </pc:sldLayoutMkLst>
        </pc:sldLayoutChg>
        <pc:sldLayoutChg chg="add del mod replId">
          <pc:chgData name="Karen Pineda" userId="uHcmVRDXBqlUcbrotydeQKJvILtSyULbGPmi1+g+fRs=" providerId="None" clId="Web-{A9186423-1CD5-4F5C-B058-F95C8EC715AF}" dt="2024-07-11T19:48:02.332" v="501"/>
          <pc:sldLayoutMkLst>
            <pc:docMk/>
            <pc:sldMasterMk cId="3829483068" sldId="2147484056"/>
            <pc:sldLayoutMk cId="1576726099" sldId="2147484065"/>
          </pc:sldLayoutMkLst>
        </pc:sldLayoutChg>
        <pc:sldLayoutChg chg="add del mod replId">
          <pc:chgData name="Karen Pineda" userId="uHcmVRDXBqlUcbrotydeQKJvILtSyULbGPmi1+g+fRs=" providerId="None" clId="Web-{A9186423-1CD5-4F5C-B058-F95C8EC715AF}" dt="2024-07-11T19:48:02.332" v="501"/>
          <pc:sldLayoutMkLst>
            <pc:docMk/>
            <pc:sldMasterMk cId="3829483068" sldId="2147484056"/>
            <pc:sldLayoutMk cId="2566523963" sldId="2147484066"/>
          </pc:sldLayoutMkLst>
        </pc:sldLayoutChg>
        <pc:sldLayoutChg chg="add del mod replId">
          <pc:chgData name="Karen Pineda" userId="uHcmVRDXBqlUcbrotydeQKJvILtSyULbGPmi1+g+fRs=" providerId="None" clId="Web-{A9186423-1CD5-4F5C-B058-F95C8EC715AF}" dt="2024-07-11T19:48:02.332" v="501"/>
          <pc:sldLayoutMkLst>
            <pc:docMk/>
            <pc:sldMasterMk cId="3829483068" sldId="2147484056"/>
            <pc:sldLayoutMk cId="4273896538" sldId="2147484067"/>
          </pc:sldLayoutMkLst>
        </pc:sldLayoutChg>
        <pc:sldLayoutChg chg="add del mod replId">
          <pc:chgData name="Karen Pineda" userId="uHcmVRDXBqlUcbrotydeQKJvILtSyULbGPmi1+g+fRs=" providerId="None" clId="Web-{A9186423-1CD5-4F5C-B058-F95C8EC715AF}" dt="2024-07-11T19:48:02.332" v="501"/>
          <pc:sldLayoutMkLst>
            <pc:docMk/>
            <pc:sldMasterMk cId="3829483068" sldId="2147484056"/>
            <pc:sldLayoutMk cId="2786002764" sldId="2147484068"/>
          </pc:sldLayoutMkLst>
        </pc:sldLayoutChg>
      </pc:sldMasterChg>
      <pc:sldMasterChg chg="add addSldLayout modSldLayout">
        <pc:chgData name="Karen Pineda" userId="uHcmVRDXBqlUcbrotydeQKJvILtSyULbGPmi1+g+fRs=" providerId="None" clId="Web-{A9186423-1CD5-4F5C-B058-F95C8EC715AF}" dt="2024-07-11T19:48:02.332" v="501"/>
        <pc:sldMasterMkLst>
          <pc:docMk/>
          <pc:sldMasterMk cId="2448102841" sldId="2147484069"/>
        </pc:sldMasterMkLst>
        <pc:sldLayoutChg chg="add mod replId">
          <pc:chgData name="Karen Pineda" userId="uHcmVRDXBqlUcbrotydeQKJvILtSyULbGPmi1+g+fRs=" providerId="None" clId="Web-{A9186423-1CD5-4F5C-B058-F95C8EC715AF}" dt="2024-07-11T19:48:02.332" v="501"/>
          <pc:sldLayoutMkLst>
            <pc:docMk/>
            <pc:sldMasterMk cId="2448102841" sldId="2147484069"/>
            <pc:sldLayoutMk cId="133602164" sldId="2147484070"/>
          </pc:sldLayoutMkLst>
        </pc:sldLayoutChg>
        <pc:sldLayoutChg chg="add mod replId">
          <pc:chgData name="Karen Pineda" userId="uHcmVRDXBqlUcbrotydeQKJvILtSyULbGPmi1+g+fRs=" providerId="None" clId="Web-{A9186423-1CD5-4F5C-B058-F95C8EC715AF}" dt="2024-07-11T19:48:02.332" v="501"/>
          <pc:sldLayoutMkLst>
            <pc:docMk/>
            <pc:sldMasterMk cId="2448102841" sldId="2147484069"/>
            <pc:sldLayoutMk cId="1789909291" sldId="2147484071"/>
          </pc:sldLayoutMkLst>
        </pc:sldLayoutChg>
        <pc:sldLayoutChg chg="add mod replId">
          <pc:chgData name="Karen Pineda" userId="uHcmVRDXBqlUcbrotydeQKJvILtSyULbGPmi1+g+fRs=" providerId="None" clId="Web-{A9186423-1CD5-4F5C-B058-F95C8EC715AF}" dt="2024-07-11T19:48:02.332" v="501"/>
          <pc:sldLayoutMkLst>
            <pc:docMk/>
            <pc:sldMasterMk cId="2448102841" sldId="2147484069"/>
            <pc:sldLayoutMk cId="3860137993" sldId="2147484072"/>
          </pc:sldLayoutMkLst>
        </pc:sldLayoutChg>
        <pc:sldLayoutChg chg="add mod replId">
          <pc:chgData name="Karen Pineda" userId="uHcmVRDXBqlUcbrotydeQKJvILtSyULbGPmi1+g+fRs=" providerId="None" clId="Web-{A9186423-1CD5-4F5C-B058-F95C8EC715AF}" dt="2024-07-11T19:48:02.332" v="501"/>
          <pc:sldLayoutMkLst>
            <pc:docMk/>
            <pc:sldMasterMk cId="2448102841" sldId="2147484069"/>
            <pc:sldLayoutMk cId="1492031292" sldId="2147484073"/>
          </pc:sldLayoutMkLst>
        </pc:sldLayoutChg>
        <pc:sldLayoutChg chg="add mod replId">
          <pc:chgData name="Karen Pineda" userId="uHcmVRDXBqlUcbrotydeQKJvILtSyULbGPmi1+g+fRs=" providerId="None" clId="Web-{A9186423-1CD5-4F5C-B058-F95C8EC715AF}" dt="2024-07-11T19:48:02.332" v="501"/>
          <pc:sldLayoutMkLst>
            <pc:docMk/>
            <pc:sldMasterMk cId="2448102841" sldId="2147484069"/>
            <pc:sldLayoutMk cId="2736753725" sldId="2147484074"/>
          </pc:sldLayoutMkLst>
        </pc:sldLayoutChg>
        <pc:sldLayoutChg chg="add mod replId">
          <pc:chgData name="Karen Pineda" userId="uHcmVRDXBqlUcbrotydeQKJvILtSyULbGPmi1+g+fRs=" providerId="None" clId="Web-{A9186423-1CD5-4F5C-B058-F95C8EC715AF}" dt="2024-07-11T19:48:02.332" v="501"/>
          <pc:sldLayoutMkLst>
            <pc:docMk/>
            <pc:sldMasterMk cId="2448102841" sldId="2147484069"/>
            <pc:sldLayoutMk cId="2641654951" sldId="2147484075"/>
          </pc:sldLayoutMkLst>
        </pc:sldLayoutChg>
        <pc:sldLayoutChg chg="add mod replId">
          <pc:chgData name="Karen Pineda" userId="uHcmVRDXBqlUcbrotydeQKJvILtSyULbGPmi1+g+fRs=" providerId="None" clId="Web-{A9186423-1CD5-4F5C-B058-F95C8EC715AF}" dt="2024-07-11T19:48:02.332" v="501"/>
          <pc:sldLayoutMkLst>
            <pc:docMk/>
            <pc:sldMasterMk cId="2448102841" sldId="2147484069"/>
            <pc:sldLayoutMk cId="3658681246" sldId="2147484076"/>
          </pc:sldLayoutMkLst>
        </pc:sldLayoutChg>
        <pc:sldLayoutChg chg="add mod replId">
          <pc:chgData name="Karen Pineda" userId="uHcmVRDXBqlUcbrotydeQKJvILtSyULbGPmi1+g+fRs=" providerId="None" clId="Web-{A9186423-1CD5-4F5C-B058-F95C8EC715AF}" dt="2024-07-11T19:48:02.332" v="501"/>
          <pc:sldLayoutMkLst>
            <pc:docMk/>
            <pc:sldMasterMk cId="2448102841" sldId="2147484069"/>
            <pc:sldLayoutMk cId="564600243" sldId="2147484077"/>
          </pc:sldLayoutMkLst>
        </pc:sldLayoutChg>
        <pc:sldLayoutChg chg="add mod replId">
          <pc:chgData name="Karen Pineda" userId="uHcmVRDXBqlUcbrotydeQKJvILtSyULbGPmi1+g+fRs=" providerId="None" clId="Web-{A9186423-1CD5-4F5C-B058-F95C8EC715AF}" dt="2024-07-11T19:48:02.332" v="501"/>
          <pc:sldLayoutMkLst>
            <pc:docMk/>
            <pc:sldMasterMk cId="2448102841" sldId="2147484069"/>
            <pc:sldLayoutMk cId="463072501" sldId="2147484078"/>
          </pc:sldLayoutMkLst>
        </pc:sldLayoutChg>
        <pc:sldLayoutChg chg="add mod replId">
          <pc:chgData name="Karen Pineda" userId="uHcmVRDXBqlUcbrotydeQKJvILtSyULbGPmi1+g+fRs=" providerId="None" clId="Web-{A9186423-1CD5-4F5C-B058-F95C8EC715AF}" dt="2024-07-11T19:48:02.332" v="501"/>
          <pc:sldLayoutMkLst>
            <pc:docMk/>
            <pc:sldMasterMk cId="2448102841" sldId="2147484069"/>
            <pc:sldLayoutMk cId="1842363078" sldId="2147484079"/>
          </pc:sldLayoutMkLst>
        </pc:sldLayoutChg>
        <pc:sldLayoutChg chg="add mod replId">
          <pc:chgData name="Karen Pineda" userId="uHcmVRDXBqlUcbrotydeQKJvILtSyULbGPmi1+g+fRs=" providerId="None" clId="Web-{A9186423-1CD5-4F5C-B058-F95C8EC715AF}" dt="2024-07-11T19:48:02.332" v="501"/>
          <pc:sldLayoutMkLst>
            <pc:docMk/>
            <pc:sldMasterMk cId="2448102841" sldId="2147484069"/>
            <pc:sldLayoutMk cId="3042964559" sldId="2147484080"/>
          </pc:sldLayoutMkLst>
        </pc:sldLayoutChg>
        <pc:sldLayoutChg chg="add mod replId">
          <pc:chgData name="Karen Pineda" userId="uHcmVRDXBqlUcbrotydeQKJvILtSyULbGPmi1+g+fRs=" providerId="None" clId="Web-{A9186423-1CD5-4F5C-B058-F95C8EC715AF}" dt="2024-07-11T19:48:02.332" v="501"/>
          <pc:sldLayoutMkLst>
            <pc:docMk/>
            <pc:sldMasterMk cId="2448102841" sldId="2147484069"/>
            <pc:sldLayoutMk cId="140301935" sldId="2147484081"/>
          </pc:sldLayoutMkLst>
        </pc:sldLayoutChg>
        <pc:sldLayoutChg chg="add mod replId">
          <pc:chgData name="Karen Pineda" userId="uHcmVRDXBqlUcbrotydeQKJvILtSyULbGPmi1+g+fRs=" providerId="None" clId="Web-{A9186423-1CD5-4F5C-B058-F95C8EC715AF}" dt="2024-07-11T19:48:02.332" v="501"/>
          <pc:sldLayoutMkLst>
            <pc:docMk/>
            <pc:sldMasterMk cId="2448102841" sldId="2147484069"/>
            <pc:sldLayoutMk cId="3288481310" sldId="2147484082"/>
          </pc:sldLayoutMkLst>
        </pc:sldLayoutChg>
        <pc:sldLayoutChg chg="add mod replId">
          <pc:chgData name="Karen Pineda" userId="uHcmVRDXBqlUcbrotydeQKJvILtSyULbGPmi1+g+fRs=" providerId="None" clId="Web-{A9186423-1CD5-4F5C-B058-F95C8EC715AF}" dt="2024-07-11T19:48:02.332" v="501"/>
          <pc:sldLayoutMkLst>
            <pc:docMk/>
            <pc:sldMasterMk cId="2448102841" sldId="2147484069"/>
            <pc:sldLayoutMk cId="3741332456" sldId="2147484083"/>
          </pc:sldLayoutMkLst>
        </pc:sldLayoutChg>
        <pc:sldLayoutChg chg="add mod replId">
          <pc:chgData name="Karen Pineda" userId="uHcmVRDXBqlUcbrotydeQKJvILtSyULbGPmi1+g+fRs=" providerId="None" clId="Web-{A9186423-1CD5-4F5C-B058-F95C8EC715AF}" dt="2024-07-11T19:48:02.332" v="501"/>
          <pc:sldLayoutMkLst>
            <pc:docMk/>
            <pc:sldMasterMk cId="2448102841" sldId="2147484069"/>
            <pc:sldLayoutMk cId="1464142468" sldId="2147484084"/>
          </pc:sldLayoutMkLst>
        </pc:sldLayoutChg>
        <pc:sldLayoutChg chg="add mod replId">
          <pc:chgData name="Karen Pineda" userId="uHcmVRDXBqlUcbrotydeQKJvILtSyULbGPmi1+g+fRs=" providerId="None" clId="Web-{A9186423-1CD5-4F5C-B058-F95C8EC715AF}" dt="2024-07-11T19:48:02.332" v="501"/>
          <pc:sldLayoutMkLst>
            <pc:docMk/>
            <pc:sldMasterMk cId="2448102841" sldId="2147484069"/>
            <pc:sldLayoutMk cId="893130586" sldId="2147484085"/>
          </pc:sldLayoutMkLst>
        </pc:sldLayoutChg>
        <pc:sldLayoutChg chg="add mod replId">
          <pc:chgData name="Karen Pineda" userId="uHcmVRDXBqlUcbrotydeQKJvILtSyULbGPmi1+g+fRs=" providerId="None" clId="Web-{A9186423-1CD5-4F5C-B058-F95C8EC715AF}" dt="2024-07-11T19:48:02.332" v="501"/>
          <pc:sldLayoutMkLst>
            <pc:docMk/>
            <pc:sldMasterMk cId="2448102841" sldId="2147484069"/>
            <pc:sldLayoutMk cId="3985785369" sldId="2147484086"/>
          </pc:sldLayoutMkLst>
        </pc:sldLayoutChg>
        <pc:sldLayoutChg chg="add mod replId">
          <pc:chgData name="Karen Pineda" userId="uHcmVRDXBqlUcbrotydeQKJvILtSyULbGPmi1+g+fRs=" providerId="None" clId="Web-{A9186423-1CD5-4F5C-B058-F95C8EC715AF}" dt="2024-07-11T19:48:02.332" v="501"/>
          <pc:sldLayoutMkLst>
            <pc:docMk/>
            <pc:sldMasterMk cId="2448102841" sldId="2147484069"/>
            <pc:sldLayoutMk cId="2528105207" sldId="2147484087"/>
          </pc:sldLayoutMkLst>
        </pc:sldLayoutChg>
      </pc:sldMasterChg>
    </pc:docChg>
  </pc:docChgLst>
  <pc:docChgLst>
    <pc:chgData name="Maggie Grindstaff" userId="Pm1vSAT/qny4NoayJm3i+MvuioQ1KcP/5BNuaf9Rjzo=" providerId="None" clId="Web-{E97BA2E5-BE57-4040-BC4C-150B0ED8ED64}"/>
    <pc:docChg chg="addSld delSld modSld sldOrd">
      <pc:chgData name="Maggie Grindstaff" userId="Pm1vSAT/qny4NoayJm3i+MvuioQ1KcP/5BNuaf9Rjzo=" providerId="None" clId="Web-{E97BA2E5-BE57-4040-BC4C-150B0ED8ED64}" dt="2024-07-11T14:05:28.018" v="2324" actId="20577"/>
      <pc:docMkLst>
        <pc:docMk/>
      </pc:docMkLst>
      <pc:sldChg chg="addSp delSp modSp">
        <pc:chgData name="Maggie Grindstaff" userId="Pm1vSAT/qny4NoayJm3i+MvuioQ1KcP/5BNuaf9Rjzo=" providerId="None" clId="Web-{E97BA2E5-BE57-4040-BC4C-150B0ED8ED64}" dt="2024-07-10T22:20:26.249" v="635"/>
        <pc:sldMkLst>
          <pc:docMk/>
          <pc:sldMk cId="0" sldId="256"/>
        </pc:sldMkLst>
      </pc:sldChg>
      <pc:sldChg chg="addSp delSp modSp">
        <pc:chgData name="Maggie Grindstaff" userId="Pm1vSAT/qny4NoayJm3i+MvuioQ1KcP/5BNuaf9Rjzo=" providerId="None" clId="Web-{E97BA2E5-BE57-4040-BC4C-150B0ED8ED64}" dt="2024-07-10T20:52:43.632" v="351" actId="1076"/>
        <pc:sldMkLst>
          <pc:docMk/>
          <pc:sldMk cId="0" sldId="257"/>
        </pc:sldMkLst>
      </pc:sldChg>
      <pc:sldChg chg="del">
        <pc:chgData name="Maggie Grindstaff" userId="Pm1vSAT/qny4NoayJm3i+MvuioQ1KcP/5BNuaf9Rjzo=" providerId="None" clId="Web-{E97BA2E5-BE57-4040-BC4C-150B0ED8ED64}" dt="2024-07-10T22:21:21.721" v="636"/>
        <pc:sldMkLst>
          <pc:docMk/>
          <pc:sldMk cId="0" sldId="259"/>
        </pc:sldMkLst>
      </pc:sldChg>
      <pc:sldChg chg="modSp ord">
        <pc:chgData name="Maggie Grindstaff" userId="Pm1vSAT/qny4NoayJm3i+MvuioQ1KcP/5BNuaf9Rjzo=" providerId="None" clId="Web-{E97BA2E5-BE57-4040-BC4C-150B0ED8ED64}" dt="2024-07-11T13:56:36.254" v="1933"/>
        <pc:sldMkLst>
          <pc:docMk/>
          <pc:sldMk cId="0" sldId="260"/>
        </pc:sldMkLst>
      </pc:sldChg>
      <pc:sldChg chg="modSp">
        <pc:chgData name="Maggie Grindstaff" userId="Pm1vSAT/qny4NoayJm3i+MvuioQ1KcP/5BNuaf9Rjzo=" providerId="None" clId="Web-{E97BA2E5-BE57-4040-BC4C-150B0ED8ED64}" dt="2024-07-11T13:57:40.928" v="1936"/>
        <pc:sldMkLst>
          <pc:docMk/>
          <pc:sldMk cId="0" sldId="261"/>
        </pc:sldMkLst>
      </pc:sldChg>
      <pc:sldChg chg="modSp">
        <pc:chgData name="Maggie Grindstaff" userId="Pm1vSAT/qny4NoayJm3i+MvuioQ1KcP/5BNuaf9Rjzo=" providerId="None" clId="Web-{E97BA2E5-BE57-4040-BC4C-150B0ED8ED64}" dt="2024-07-11T14:00:59.527" v="1991" actId="14100"/>
        <pc:sldMkLst>
          <pc:docMk/>
          <pc:sldMk cId="0" sldId="262"/>
        </pc:sldMkLst>
      </pc:sldChg>
      <pc:sldChg chg="modSp">
        <pc:chgData name="Maggie Grindstaff" userId="Pm1vSAT/qny4NoayJm3i+MvuioQ1KcP/5BNuaf9Rjzo=" providerId="None" clId="Web-{E97BA2E5-BE57-4040-BC4C-150B0ED8ED64}" dt="2024-07-11T14:00:48.026" v="1989" actId="14100"/>
        <pc:sldMkLst>
          <pc:docMk/>
          <pc:sldMk cId="0" sldId="263"/>
        </pc:sldMkLst>
      </pc:sldChg>
      <pc:sldChg chg="addSp delSp modSp">
        <pc:chgData name="Maggie Grindstaff" userId="Pm1vSAT/qny4NoayJm3i+MvuioQ1KcP/5BNuaf9Rjzo=" providerId="None" clId="Web-{E97BA2E5-BE57-4040-BC4C-150B0ED8ED64}" dt="2024-07-11T14:00:25.682" v="1987" actId="20577"/>
        <pc:sldMkLst>
          <pc:docMk/>
          <pc:sldMk cId="0" sldId="264"/>
        </pc:sldMkLst>
      </pc:sldChg>
      <pc:sldChg chg="addSp delSp modSp modNotes">
        <pc:chgData name="Maggie Grindstaff" userId="Pm1vSAT/qny4NoayJm3i+MvuioQ1KcP/5BNuaf9Rjzo=" providerId="None" clId="Web-{E97BA2E5-BE57-4040-BC4C-150B0ED8ED64}" dt="2024-07-10T19:39:07.056" v="216"/>
        <pc:sldMkLst>
          <pc:docMk/>
          <pc:sldMk cId="0" sldId="265"/>
        </pc:sldMkLst>
      </pc:sldChg>
      <pc:sldChg chg="addSp modSp">
        <pc:chgData name="Maggie Grindstaff" userId="Pm1vSAT/qny4NoayJm3i+MvuioQ1KcP/5BNuaf9Rjzo=" providerId="None" clId="Web-{E97BA2E5-BE57-4040-BC4C-150B0ED8ED64}" dt="2024-07-10T16:11:21.024" v="117" actId="1076"/>
        <pc:sldMkLst>
          <pc:docMk/>
          <pc:sldMk cId="0" sldId="267"/>
        </pc:sldMkLst>
      </pc:sldChg>
      <pc:sldChg chg="addSp modSp">
        <pc:chgData name="Maggie Grindstaff" userId="Pm1vSAT/qny4NoayJm3i+MvuioQ1KcP/5BNuaf9Rjzo=" providerId="None" clId="Web-{E97BA2E5-BE57-4040-BC4C-150B0ED8ED64}" dt="2024-07-10T14:30:54.556" v="113" actId="1076"/>
        <pc:sldMkLst>
          <pc:docMk/>
          <pc:sldMk cId="0" sldId="268"/>
        </pc:sldMkLst>
      </pc:sldChg>
      <pc:sldChg chg="addSp modSp">
        <pc:chgData name="Maggie Grindstaff" userId="Pm1vSAT/qny4NoayJm3i+MvuioQ1KcP/5BNuaf9Rjzo=" providerId="None" clId="Web-{E97BA2E5-BE57-4040-BC4C-150B0ED8ED64}" dt="2024-07-10T21:01:59.915" v="379" actId="1076"/>
        <pc:sldMkLst>
          <pc:docMk/>
          <pc:sldMk cId="0" sldId="269"/>
        </pc:sldMkLst>
      </pc:sldChg>
      <pc:sldChg chg="del">
        <pc:chgData name="Maggie Grindstaff" userId="Pm1vSAT/qny4NoayJm3i+MvuioQ1KcP/5BNuaf9Rjzo=" providerId="None" clId="Web-{E97BA2E5-BE57-4040-BC4C-150B0ED8ED64}" dt="2024-07-10T21:00:37.741" v="363"/>
        <pc:sldMkLst>
          <pc:docMk/>
          <pc:sldMk cId="0" sldId="270"/>
        </pc:sldMkLst>
      </pc:sldChg>
      <pc:sldChg chg="delSp modSp">
        <pc:chgData name="Maggie Grindstaff" userId="Pm1vSAT/qny4NoayJm3i+MvuioQ1KcP/5BNuaf9Rjzo=" providerId="None" clId="Web-{E97BA2E5-BE57-4040-BC4C-150B0ED8ED64}" dt="2024-07-10T16:12:35.792" v="122" actId="14100"/>
        <pc:sldMkLst>
          <pc:docMk/>
          <pc:sldMk cId="0" sldId="271"/>
        </pc:sldMkLst>
      </pc:sldChg>
      <pc:sldChg chg="delSp">
        <pc:chgData name="Maggie Grindstaff" userId="Pm1vSAT/qny4NoayJm3i+MvuioQ1KcP/5BNuaf9Rjzo=" providerId="None" clId="Web-{E97BA2E5-BE57-4040-BC4C-150B0ED8ED64}" dt="2024-07-10T14:22:54.778" v="80"/>
        <pc:sldMkLst>
          <pc:docMk/>
          <pc:sldMk cId="0" sldId="272"/>
        </pc:sldMkLst>
      </pc:sldChg>
      <pc:sldChg chg="new del">
        <pc:chgData name="Maggie Grindstaff" userId="Pm1vSAT/qny4NoayJm3i+MvuioQ1KcP/5BNuaf9Rjzo=" providerId="None" clId="Web-{E97BA2E5-BE57-4040-BC4C-150B0ED8ED64}" dt="2024-07-10T16:12:50.948" v="123"/>
        <pc:sldMkLst>
          <pc:docMk/>
          <pc:sldMk cId="1005293159" sldId="273"/>
        </pc:sldMkLst>
      </pc:sldChg>
      <pc:sldChg chg="addSp delSp modSp new">
        <pc:chgData name="Maggie Grindstaff" userId="Pm1vSAT/qny4NoayJm3i+MvuioQ1KcP/5BNuaf9Rjzo=" providerId="None" clId="Web-{E97BA2E5-BE57-4040-BC4C-150B0ED8ED64}" dt="2024-07-11T13:39:08.212" v="1127" actId="20577"/>
        <pc:sldMkLst>
          <pc:docMk/>
          <pc:sldMk cId="3222637278" sldId="273"/>
        </pc:sldMkLst>
      </pc:sldChg>
      <pc:sldChg chg="modSp">
        <pc:chgData name="Maggie Grindstaff" userId="Pm1vSAT/qny4NoayJm3i+MvuioQ1KcP/5BNuaf9Rjzo=" providerId="None" clId="Web-{E97BA2E5-BE57-4040-BC4C-150B0ED8ED64}" dt="2024-07-10T22:21:35.644" v="640" actId="20577"/>
        <pc:sldMkLst>
          <pc:docMk/>
          <pc:sldMk cId="4028707532" sldId="275"/>
        </pc:sldMkLst>
      </pc:sldChg>
      <pc:sldChg chg="modSp ord">
        <pc:chgData name="Maggie Grindstaff" userId="Pm1vSAT/qny4NoayJm3i+MvuioQ1KcP/5BNuaf9Rjzo=" providerId="None" clId="Web-{E97BA2E5-BE57-4040-BC4C-150B0ED8ED64}" dt="2024-07-11T13:57:11.786" v="1935"/>
        <pc:sldMkLst>
          <pc:docMk/>
          <pc:sldMk cId="360251368" sldId="276"/>
        </pc:sldMkLst>
      </pc:sldChg>
      <pc:sldChg chg="addSp delSp modSp new">
        <pc:chgData name="Maggie Grindstaff" userId="Pm1vSAT/qny4NoayJm3i+MvuioQ1KcP/5BNuaf9Rjzo=" providerId="None" clId="Web-{E97BA2E5-BE57-4040-BC4C-150B0ED8ED64}" dt="2024-07-11T13:56:04.097" v="1929" actId="20577"/>
        <pc:sldMkLst>
          <pc:docMk/>
          <pc:sldMk cId="32456273" sldId="277"/>
        </pc:sldMkLst>
      </pc:sldChg>
      <pc:sldChg chg="addSp delSp modSp new modNotes">
        <pc:chgData name="Maggie Grindstaff" userId="Pm1vSAT/qny4NoayJm3i+MvuioQ1KcP/5BNuaf9Rjzo=" providerId="None" clId="Web-{E97BA2E5-BE57-4040-BC4C-150B0ED8ED64}" dt="2024-07-11T13:56:47.286" v="1934" actId="20577"/>
        <pc:sldMkLst>
          <pc:docMk/>
          <pc:sldMk cId="3571878541" sldId="278"/>
        </pc:sldMkLst>
      </pc:sldChg>
      <pc:sldChg chg="addSp delSp modSp del">
        <pc:chgData name="Maggie Grindstaff" userId="Pm1vSAT/qny4NoayJm3i+MvuioQ1KcP/5BNuaf9Rjzo=" providerId="None" clId="Web-{E97BA2E5-BE57-4040-BC4C-150B0ED8ED64}" dt="2024-07-10T22:16:24.654" v="500"/>
        <pc:sldMkLst>
          <pc:docMk/>
          <pc:sldMk cId="2123261735" sldId="279"/>
        </pc:sldMkLst>
      </pc:sldChg>
      <pc:sldChg chg="addSp delSp modSp new ord">
        <pc:chgData name="Maggie Grindstaff" userId="Pm1vSAT/qny4NoayJm3i+MvuioQ1KcP/5BNuaf9Rjzo=" providerId="None" clId="Web-{E97BA2E5-BE57-4040-BC4C-150B0ED8ED64}" dt="2024-07-11T13:55:25.971" v="1924"/>
        <pc:sldMkLst>
          <pc:docMk/>
          <pc:sldMk cId="2538462993" sldId="279"/>
        </pc:sldMkLst>
      </pc:sldChg>
      <pc:sldChg chg="delSp modSp new">
        <pc:chgData name="Maggie Grindstaff" userId="Pm1vSAT/qny4NoayJm3i+MvuioQ1KcP/5BNuaf9Rjzo=" providerId="None" clId="Web-{E97BA2E5-BE57-4040-BC4C-150B0ED8ED64}" dt="2024-07-11T14:05:28.018" v="2324" actId="20577"/>
        <pc:sldMkLst>
          <pc:docMk/>
          <pc:sldMk cId="629843806" sldId="280"/>
        </pc:sldMkLst>
      </pc:sldChg>
    </pc:docChg>
  </pc:docChgLst>
  <pc:docChgLst>
    <pc:chgData name="Karen Pineda" userId="uHcmVRDXBqlUcbrotydeQKJvILtSyULbGPmi1+g+fRs=" providerId="None" clId="Web-{8630E95B-EBFC-417F-A2BD-186EAC211A02}"/>
    <pc:docChg chg="modSld">
      <pc:chgData name="Karen Pineda" userId="uHcmVRDXBqlUcbrotydeQKJvILtSyULbGPmi1+g+fRs=" providerId="None" clId="Web-{8630E95B-EBFC-417F-A2BD-186EAC211A02}" dt="2024-07-10T20:10:02.394" v="5" actId="20577"/>
      <pc:docMkLst>
        <pc:docMk/>
      </pc:docMkLst>
      <pc:sldChg chg="modSp">
        <pc:chgData name="Karen Pineda" userId="uHcmVRDXBqlUcbrotydeQKJvILtSyULbGPmi1+g+fRs=" providerId="None" clId="Web-{8630E95B-EBFC-417F-A2BD-186EAC211A02}" dt="2024-07-10T20:10:02.394" v="5" actId="20577"/>
        <pc:sldMkLst>
          <pc:docMk/>
          <pc:sldMk cId="0" sldId="256"/>
        </pc:sldMkLst>
      </pc:sldChg>
    </pc:docChg>
  </pc:docChgLst>
  <pc:docChgLst>
    <pc:chgData name="Maggie Grindstaff" userId="Pm1vSAT/qny4NoayJm3i+MvuioQ1KcP/5BNuaf9Rjzo=" providerId="None" clId="Web-{B470DA8F-10CA-4F5E-96B3-4F886760E680}"/>
    <pc:docChg chg="delSld modSld sldOrd">
      <pc:chgData name="Maggie Grindstaff" userId="Pm1vSAT/qny4NoayJm3i+MvuioQ1KcP/5BNuaf9Rjzo=" providerId="None" clId="Web-{B470DA8F-10CA-4F5E-96B3-4F886760E680}" dt="2024-07-15T17:54:46.646" v="140" actId="1076"/>
      <pc:docMkLst>
        <pc:docMk/>
      </pc:docMkLst>
      <pc:sldChg chg="modSp">
        <pc:chgData name="Maggie Grindstaff" userId="Pm1vSAT/qny4NoayJm3i+MvuioQ1KcP/5BNuaf9Rjzo=" providerId="None" clId="Web-{B470DA8F-10CA-4F5E-96B3-4F886760E680}" dt="2024-07-15T17:49:11.971" v="80" actId="20577"/>
        <pc:sldMkLst>
          <pc:docMk/>
          <pc:sldMk cId="0" sldId="261"/>
        </pc:sldMkLst>
      </pc:sldChg>
      <pc:sldChg chg="del">
        <pc:chgData name="Maggie Grindstaff" userId="Pm1vSAT/qny4NoayJm3i+MvuioQ1KcP/5BNuaf9Rjzo=" providerId="None" clId="Web-{B470DA8F-10CA-4F5E-96B3-4F886760E680}" dt="2024-07-15T17:49:28.440" v="81"/>
        <pc:sldMkLst>
          <pc:docMk/>
          <pc:sldMk cId="0" sldId="262"/>
        </pc:sldMkLst>
      </pc:sldChg>
      <pc:sldChg chg="ord">
        <pc:chgData name="Maggie Grindstaff" userId="Pm1vSAT/qny4NoayJm3i+MvuioQ1KcP/5BNuaf9Rjzo=" providerId="None" clId="Web-{B470DA8F-10CA-4F5E-96B3-4F886760E680}" dt="2024-07-15T17:45:04.421" v="4"/>
        <pc:sldMkLst>
          <pc:docMk/>
          <pc:sldMk cId="0" sldId="263"/>
        </pc:sldMkLst>
      </pc:sldChg>
      <pc:sldChg chg="modSp">
        <pc:chgData name="Maggie Grindstaff" userId="Pm1vSAT/qny4NoayJm3i+MvuioQ1KcP/5BNuaf9Rjzo=" providerId="None" clId="Web-{B470DA8F-10CA-4F5E-96B3-4F886760E680}" dt="2024-07-15T17:53:39.911" v="120" actId="20577"/>
        <pc:sldMkLst>
          <pc:docMk/>
          <pc:sldMk cId="0" sldId="264"/>
        </pc:sldMkLst>
      </pc:sldChg>
      <pc:sldChg chg="modSp">
        <pc:chgData name="Maggie Grindstaff" userId="Pm1vSAT/qny4NoayJm3i+MvuioQ1KcP/5BNuaf9Rjzo=" providerId="None" clId="Web-{B470DA8F-10CA-4F5E-96B3-4F886760E680}" dt="2024-07-15T17:54:46.646" v="140" actId="1076"/>
        <pc:sldMkLst>
          <pc:docMk/>
          <pc:sldMk cId="3222637278" sldId="273"/>
        </pc:sldMkLst>
      </pc:sldChg>
      <pc:sldChg chg="addSp delSp modSp">
        <pc:chgData name="Maggie Grindstaff" userId="Pm1vSAT/qny4NoayJm3i+MvuioQ1KcP/5BNuaf9Rjzo=" providerId="None" clId="Web-{B470DA8F-10CA-4F5E-96B3-4F886760E680}" dt="2024-07-15T17:44:43.124" v="3" actId="1076"/>
        <pc:sldMkLst>
          <pc:docMk/>
          <pc:sldMk cId="1651540892" sldId="282"/>
        </pc:sldMkLst>
      </pc:sldChg>
    </pc:docChg>
  </pc:docChgLst>
  <pc:docChgLst>
    <pc:chgData name="Kristine Erickson" userId="hPSNA0EPYVmlMjK1ShXuO1GtibkVl9lzvcTHXhm+1H8=" providerId="None" clId="Web-{2B11DC1A-F046-4405-83B3-DC84463257D7}"/>
    <pc:docChg chg="modSld">
      <pc:chgData name="Kristine Erickson" userId="hPSNA0EPYVmlMjK1ShXuO1GtibkVl9lzvcTHXhm+1H8=" providerId="None" clId="Web-{2B11DC1A-F046-4405-83B3-DC84463257D7}" dt="2024-07-10T22:12:00.599" v="1" actId="1076"/>
      <pc:docMkLst>
        <pc:docMk/>
      </pc:docMkLst>
      <pc:sldChg chg="addSp modSp">
        <pc:chgData name="Kristine Erickson" userId="hPSNA0EPYVmlMjK1ShXuO1GtibkVl9lzvcTHXhm+1H8=" providerId="None" clId="Web-{2B11DC1A-F046-4405-83B3-DC84463257D7}" dt="2024-07-10T22:12:00.599" v="1" actId="1076"/>
        <pc:sldMkLst>
          <pc:docMk/>
          <pc:sldMk cId="2123261735" sldId="279"/>
        </pc:sldMkLst>
      </pc:sldChg>
    </pc:docChg>
  </pc:docChgLst>
  <pc:docChgLst>
    <pc:chgData name="Michelle Hudson" userId="20193871399_tp_box_2" providerId="OAuth2" clId="{A44F7080-E1F1-4083-A051-7CBF4648AA16}"/>
    <pc:docChg chg="modSld">
      <pc:chgData name="Michelle Hudson" userId="20193871399_tp_box_2" providerId="OAuth2" clId="{A44F7080-E1F1-4083-A051-7CBF4648AA16}" dt="2025-04-21T21:22:46.011" v="17" actId="20577"/>
      <pc:docMkLst>
        <pc:docMk/>
      </pc:docMkLst>
      <pc:sldChg chg="modSp mod">
        <pc:chgData name="Michelle Hudson" userId="20193871399_tp_box_2" providerId="OAuth2" clId="{A44F7080-E1F1-4083-A051-7CBF4648AA16}" dt="2025-04-21T21:22:46.011" v="17" actId="20577"/>
        <pc:sldMkLst>
          <pc:docMk/>
          <pc:sldMk cId="3222637278" sldId="273"/>
        </pc:sldMkLst>
        <pc:spChg chg="mod">
          <ac:chgData name="Michelle Hudson" userId="20193871399_tp_box_2" providerId="OAuth2" clId="{A44F7080-E1F1-4083-A051-7CBF4648AA16}" dt="2025-04-21T21:22:46.011" v="17" actId="20577"/>
          <ac:spMkLst>
            <pc:docMk/>
            <pc:sldMk cId="3222637278" sldId="273"/>
            <ac:spMk id="2" creationId="{443BE4B4-85BE-4E9B-9FDA-9331363A9A1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byu.box.com/s/7h9gdo4gzfpni5r4j38epjjga5soaryc"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76e22620ba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76e22620ba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a:latin typeface="Calibri"/>
                <a:cs typeface="Calibri"/>
              </a:rPr>
              <a:t>Read this little information to see another example of oxidization.</a:t>
            </a:r>
          </a:p>
          <a:p>
            <a:pPr>
              <a:buNone/>
            </a:pPr>
            <a:endParaRPr lang="en-US">
              <a:latin typeface="Calibri"/>
              <a:cs typeface="Calibri"/>
            </a:endParaRPr>
          </a:p>
          <a:p>
            <a:pPr>
              <a:buNone/>
            </a:pPr>
            <a:endParaRPr lang="en-US">
              <a:latin typeface="Calibri"/>
              <a:cs typeface="Calibri"/>
            </a:endParaRPr>
          </a:p>
        </p:txBody>
      </p:sp>
    </p:spTree>
    <p:extLst>
      <p:ext uri="{BB962C8B-B14F-4D97-AF65-F5344CB8AC3E}">
        <p14:creationId xmlns:p14="http://schemas.microsoft.com/office/powerpoint/2010/main" val="35252839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lnSpc>
                <a:spcPct val="114999"/>
              </a:lnSpc>
              <a:buNone/>
            </a:pPr>
            <a:r>
              <a:rPr lang="en-US" dirty="0"/>
              <a:t>What is the independent variable? Dependent variable? Control?</a:t>
            </a:r>
          </a:p>
          <a:p>
            <a:pPr marL="0" indent="0">
              <a:buNone/>
            </a:pPr>
            <a:r>
              <a:rPr lang="en-US" dirty="0"/>
              <a:t>What tools will we need to gather data?</a:t>
            </a:r>
          </a:p>
          <a:p>
            <a:pPr marL="0" indent="0">
              <a:buNone/>
            </a:pPr>
            <a:r>
              <a:rPr lang="en-US" dirty="0"/>
              <a:t>How will we record our observations?</a:t>
            </a:r>
          </a:p>
          <a:p>
            <a:pPr marL="0" indent="0">
              <a:buNone/>
            </a:pPr>
            <a:r>
              <a:rPr lang="en-US" dirty="0"/>
              <a:t>How is your investigation going to generate relevant evidence to answer your guiding question?</a:t>
            </a:r>
          </a:p>
          <a:p>
            <a:pPr marL="0" indent="0">
              <a:buNone/>
            </a:pPr>
            <a:r>
              <a:rPr lang="en-US" dirty="0"/>
              <a:t>Does the pattern in your data support the conclusion that oxidation is related to oxygen and iron coming into contact with each other? Why or why not?</a:t>
            </a:r>
          </a:p>
          <a:p>
            <a:pPr marL="0" indent="0">
              <a:buNone/>
            </a:pPr>
            <a:endParaRPr lang="en-US" dirty="0">
              <a:ea typeface="Calibri"/>
            </a:endParaRPr>
          </a:p>
          <a:p>
            <a:pPr>
              <a:buNone/>
            </a:pPr>
            <a:endParaRPr lang="en-US" dirty="0">
              <a:latin typeface="Calibri"/>
              <a:ea typeface="Calibri"/>
              <a:cs typeface="Calibri"/>
            </a:endParaRPr>
          </a:p>
        </p:txBody>
      </p:sp>
    </p:spTree>
    <p:extLst>
      <p:ext uri="{BB962C8B-B14F-4D97-AF65-F5344CB8AC3E}">
        <p14:creationId xmlns:p14="http://schemas.microsoft.com/office/powerpoint/2010/main" val="31114130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276e22620ba_0_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276e22620ba_0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276e22620ba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276e22620ba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US" dirty="0"/>
              <a:t>Students will compare their oxidized fruit with the Fruit Oxidation Color Chart to gather their data. They will complete a bar graph to convey their results from the experiment.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276e22620ba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276e22620ba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 dirty="0">
                <a:solidFill>
                  <a:srgbClr val="FF0000"/>
                </a:solidFill>
                <a:highlight>
                  <a:srgbClr val="FFFFFF"/>
                </a:highlight>
                <a:latin typeface="Calibri"/>
                <a:ea typeface="Calibri"/>
                <a:cs typeface="Calibri"/>
                <a:sym typeface="Calibri"/>
              </a:rPr>
              <a:t>What predictable patterns occur during a chemical reaction? </a:t>
            </a:r>
            <a:endParaRPr lang="en-US" dirty="0">
              <a:ea typeface="Calibri"/>
              <a:sym typeface="Calibri"/>
            </a:endParaRPr>
          </a:p>
          <a:p>
            <a:pPr marL="0" lvl="0" indent="0" algn="l">
              <a:spcBef>
                <a:spcPts val="0"/>
              </a:spcBef>
              <a:spcAft>
                <a:spcPts val="0"/>
              </a:spcAft>
              <a:buNone/>
            </a:pPr>
            <a:endParaRPr lang="en" dirty="0">
              <a:solidFill>
                <a:srgbClr val="FF0000"/>
              </a:solidFill>
              <a:highlight>
                <a:srgbClr val="FFFFFF"/>
              </a:highlight>
              <a:latin typeface="Calibri"/>
              <a:ea typeface="Calibri"/>
              <a:cs typeface="Calibri"/>
            </a:endParaRPr>
          </a:p>
          <a:p>
            <a:pPr marL="0" indent="0">
              <a:buNone/>
            </a:pPr>
            <a:r>
              <a:rPr lang="en" dirty="0">
                <a:solidFill>
                  <a:srgbClr val="FF0000"/>
                </a:solidFill>
                <a:highlight>
                  <a:srgbClr val="FFFFFF"/>
                </a:highlight>
                <a:latin typeface="Calibri"/>
                <a:ea typeface="Calibri"/>
                <a:cs typeface="Calibri"/>
              </a:rPr>
              <a:t>Answer:</a:t>
            </a:r>
          </a:p>
          <a:p>
            <a:pPr marL="0" indent="0">
              <a:buNone/>
            </a:pPr>
            <a:r>
              <a:rPr lang="en" dirty="0">
                <a:solidFill>
                  <a:srgbClr val="FF0000"/>
                </a:solidFill>
                <a:highlight>
                  <a:srgbClr val="FFFFFF"/>
                </a:highlight>
                <a:latin typeface="Calibri"/>
                <a:ea typeface="Calibri"/>
                <a:cs typeface="Calibri"/>
              </a:rPr>
              <a:t>You cannot easily undo it.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276e22620ba_0_1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276e22620ba_0_1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US" dirty="0"/>
              <a:t>Answer: The iron and air combine and make the oxidization which is a new substance. Products show the substance being combined and the reactant shows that the </a:t>
            </a:r>
          </a:p>
          <a:p>
            <a:pPr marL="0" indent="0">
              <a:buNone/>
            </a:pPr>
            <a:r>
              <a:rPr lang="en-US" dirty="0"/>
              <a:t>Combination has changed the substance.</a:t>
            </a:r>
          </a:p>
          <a:p>
            <a:pPr marL="0" indent="0">
              <a:buNone/>
            </a:pPr>
            <a:endParaRPr lang="en-US" dirty="0"/>
          </a:p>
          <a:p>
            <a:pPr marL="0" indent="0">
              <a:buNone/>
            </a:pPr>
            <a:r>
              <a:rPr lang="en-US" dirty="0"/>
              <a:t>Do you notice the pattern in the chemical equation? Iron, when exposed to oxygen and water, forms and NEW substance that has all the same molecules.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276e22620ba_0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276e22620ba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US"/>
              <a:t>Through teacher discussion, students will look for a pattern in their results and also determine whether the combination of substances caused the chemical change. They will slice their fruit to see that the inside of the piece of fruit is still “unoxidized”.</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276e22620ba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276e22620ba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285750" indent="-285750">
              <a:buClr>
                <a:schemeClr val="dk1"/>
              </a:buClr>
              <a:buFont typeface="Arial,Sans-Serif"/>
              <a:buChar char="•"/>
            </a:pPr>
            <a:r>
              <a:rPr lang="en-US">
                <a:solidFill>
                  <a:srgbClr val="FF0000"/>
                </a:solidFill>
                <a:highlight>
                  <a:srgbClr val="FFFFFF"/>
                </a:highlight>
              </a:rPr>
              <a:t>Students look at the two pictures of Zion National Park, notice the before and after  landfall. The students will observe a video of the event happening. </a:t>
            </a:r>
          </a:p>
          <a:p>
            <a:pPr marL="285750" indent="-285750">
              <a:buClr>
                <a:schemeClr val="dk1"/>
              </a:buClr>
              <a:buFont typeface="Arial,Sans-Serif"/>
              <a:buChar char="•"/>
            </a:pPr>
            <a:r>
              <a:rPr lang="en-US">
                <a:solidFill>
                  <a:srgbClr val="FF0000"/>
                </a:solidFill>
                <a:highlight>
                  <a:srgbClr val="FFFFFF"/>
                </a:highlight>
              </a:rPr>
              <a:t>Students will then read the USGS article about what happens to cause rocks to oxidize and gain the red color. </a:t>
            </a:r>
          </a:p>
          <a:p>
            <a:pPr marL="0" lvl="0" indent="0" algn="l">
              <a:lnSpc>
                <a:spcPct val="114999"/>
              </a:lnSpc>
              <a:spcBef>
                <a:spcPts val="0"/>
              </a:spcBef>
              <a:spcAft>
                <a:spcPts val="0"/>
              </a:spcAft>
              <a:buSzPts val="1100"/>
              <a:buFont typeface="Arial"/>
              <a:buNone/>
            </a:pPr>
            <a:endParaRPr lang="en">
              <a:solidFill>
                <a:srgbClr val="FF0000"/>
              </a:solidFill>
              <a:highlight>
                <a:srgbClr val="FFFFFF"/>
              </a:highlight>
              <a:latin typeface="Calibri"/>
              <a:ea typeface="Calibri"/>
              <a:cs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a:latin typeface="Calibri"/>
                <a:cs typeface="Calibri"/>
              </a:rPr>
              <a:t>What pattern do you see in each of these rockfalls? </a:t>
            </a:r>
          </a:p>
        </p:txBody>
      </p:sp>
    </p:spTree>
    <p:extLst>
      <p:ext uri="{BB962C8B-B14F-4D97-AF65-F5344CB8AC3E}">
        <p14:creationId xmlns:p14="http://schemas.microsoft.com/office/powerpoint/2010/main" val="390517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Define a “chemical change”, and signs of chemical change.</a:t>
            </a:r>
          </a:p>
          <a:p>
            <a:r>
              <a:rPr lang="en-US"/>
              <a:t>Briefly mention that the reactants and the products are balanced.</a:t>
            </a:r>
          </a:p>
          <a:p>
            <a:pPr marL="285750" indent="-285750">
              <a:buFont typeface="Arial,Sans-Serif"/>
              <a:buChar char="•"/>
            </a:pPr>
            <a:endParaRPr lang="en-US"/>
          </a:p>
          <a:p>
            <a:pPr>
              <a:buNone/>
            </a:pPr>
            <a:endParaRPr lang="en-US">
              <a:latin typeface="Calibri"/>
              <a:ea typeface="Calibri"/>
              <a:cs typeface="Calibri"/>
            </a:endParaRPr>
          </a:p>
        </p:txBody>
      </p:sp>
    </p:spTree>
    <p:extLst>
      <p:ext uri="{BB962C8B-B14F-4D97-AF65-F5344CB8AC3E}">
        <p14:creationId xmlns:p14="http://schemas.microsoft.com/office/powerpoint/2010/main" val="14914587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276e22620ba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276e22620ba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a:latin typeface="Calibri"/>
                <a:cs typeface="Calibri"/>
              </a:rPr>
              <a:t>Card Sort: </a:t>
            </a:r>
            <a:r>
              <a:rPr lang="en-US">
                <a:hlinkClick r:id="rId3"/>
              </a:rPr>
              <a:t>https://byu.box.com/s/7h9gdo4gzfpni5r4j38epjjga5soaryc</a:t>
            </a:r>
            <a:r>
              <a:rPr lang="en-US"/>
              <a:t> </a:t>
            </a:r>
            <a:endParaRPr lang="en-US">
              <a:latin typeface="Calibri"/>
              <a:cs typeface="Calibri"/>
            </a:endParaRPr>
          </a:p>
        </p:txBody>
      </p:sp>
    </p:spTree>
    <p:extLst>
      <p:ext uri="{BB962C8B-B14F-4D97-AF65-F5344CB8AC3E}">
        <p14:creationId xmlns:p14="http://schemas.microsoft.com/office/powerpoint/2010/main" val="2439407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276e22620ba_0_1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276e22620ba_0_1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276e22620ba_0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276e22620ba_0_1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285750" indent="-285750">
              <a:buFont typeface="Arial,Sans-Serif"/>
              <a:buChar char="•"/>
            </a:pPr>
            <a:r>
              <a:rPr lang="en-US"/>
              <a:t>Introduce students to what a chemical change is and how they can recognize if a chemical change has happened.</a:t>
            </a:r>
          </a:p>
          <a:p>
            <a:pPr marL="0" lvl="0" indent="0" algn="l">
              <a:spcBef>
                <a:spcPts val="0"/>
              </a:spcBef>
              <a:spcAft>
                <a:spcPts val="0"/>
              </a:spcAft>
              <a:buNone/>
            </a:pP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276e22620ba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276e22620ba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lnSpc>
                <a:spcPct val="115000"/>
              </a:lnSpc>
              <a:buNone/>
            </a:pPr>
            <a:r>
              <a:rPr lang="en">
                <a:solidFill>
                  <a:schemeClr val="dk1"/>
                </a:solidFill>
                <a:highlight>
                  <a:srgbClr val="FFFFFF"/>
                </a:highlight>
                <a:latin typeface="Calibri"/>
                <a:ea typeface="Calibri"/>
                <a:cs typeface="Calibri"/>
                <a:sym typeface="Calibri"/>
              </a:rPr>
              <a:t> </a:t>
            </a:r>
            <a:r>
              <a:rPr lang="en-US">
                <a:solidFill>
                  <a:schemeClr val="dk1"/>
                </a:solidFill>
                <a:highlight>
                  <a:srgbClr val="FFFFFF"/>
                </a:highlight>
                <a:sym typeface="Calibri"/>
              </a:rPr>
              <a:t>Student’s will then view a picture of a chain that is rusted. They will answer questions about the patterns they see and if they think there is chemical equations. </a:t>
            </a:r>
            <a:r>
              <a:rPr lang="en">
                <a:solidFill>
                  <a:schemeClr val="dk1"/>
                </a:solidFill>
                <a:highlight>
                  <a:srgbClr val="FFFFFF"/>
                </a:highlight>
                <a:sym typeface="Calibri"/>
              </a:rPr>
              <a:t> Briefly mention that the reactants and the products are balanced.</a:t>
            </a:r>
            <a:endParaRPr>
              <a:solidFill>
                <a:schemeClr val="dk1"/>
              </a:solidFill>
              <a:highlight>
                <a:srgbClr val="FFFFFF"/>
              </a:highlight>
              <a:latin typeface="Calibri"/>
              <a:ea typeface="Calibri"/>
              <a:cs typeface="Calibri"/>
              <a:sym typeface="Calibri"/>
            </a:endParaRPr>
          </a:p>
          <a:p>
            <a:pPr marL="0" indent="0">
              <a:lnSpc>
                <a:spcPct val="115000"/>
              </a:lnSpc>
              <a:spcBef>
                <a:spcPts val="800"/>
              </a:spcBef>
              <a:buNone/>
            </a:pPr>
            <a:r>
              <a:rPr lang="en">
                <a:solidFill>
                  <a:srgbClr val="FF0000"/>
                </a:solidFill>
                <a:highlight>
                  <a:srgbClr val="FFFFFF"/>
                </a:highlight>
                <a:latin typeface="Calibri"/>
                <a:ea typeface="Calibri"/>
                <a:cs typeface="Calibri"/>
                <a:sym typeface="Calibri"/>
              </a:rPr>
              <a:t>Did a chemical reaction occur? How do you know? </a:t>
            </a:r>
            <a:endParaRPr>
              <a:solidFill>
                <a:srgbClr val="FF0000"/>
              </a:solidFill>
              <a:highlight>
                <a:srgbClr val="FFFFFF"/>
              </a:highlight>
              <a:latin typeface="Calibri"/>
              <a:ea typeface="Calibri"/>
              <a:cs typeface="Calibri"/>
              <a:sym typeface="Calibri"/>
            </a:endParaRPr>
          </a:p>
          <a:p>
            <a:pPr marL="0" indent="0">
              <a:lnSpc>
                <a:spcPct val="115000"/>
              </a:lnSpc>
              <a:spcBef>
                <a:spcPts val="800"/>
              </a:spcBef>
              <a:buNone/>
            </a:pPr>
            <a:r>
              <a:rPr lang="en">
                <a:solidFill>
                  <a:srgbClr val="FF0000"/>
                </a:solidFill>
                <a:highlight>
                  <a:srgbClr val="FFFFFF"/>
                </a:highlight>
                <a:latin typeface="Calibri"/>
                <a:ea typeface="Calibri"/>
                <a:cs typeface="Calibri"/>
                <a:sym typeface="Calibri"/>
              </a:rPr>
              <a:t>What three molecules were the reactants? What molecule is the product? Do you see anything common about the molecules in the reactants and the products? </a:t>
            </a:r>
            <a:endParaRPr>
              <a:solidFill>
                <a:srgbClr val="FF0000"/>
              </a:solidFill>
              <a:highlight>
                <a:srgbClr val="FFFFFF"/>
              </a:highlight>
              <a:latin typeface="Calibri"/>
              <a:ea typeface="Calibri"/>
              <a:cs typeface="Calibri"/>
              <a:sym typeface="Calibri"/>
            </a:endParaRPr>
          </a:p>
          <a:p>
            <a:pPr marL="0" lvl="0" indent="0" algn="l" rtl="0">
              <a:lnSpc>
                <a:spcPct val="115000"/>
              </a:lnSpc>
              <a:spcBef>
                <a:spcPts val="800"/>
              </a:spcBef>
              <a:spcAft>
                <a:spcPts val="0"/>
              </a:spcAft>
              <a:buClr>
                <a:schemeClr val="dk1"/>
              </a:buClr>
              <a:buSzPts val="1100"/>
              <a:buFont typeface="Arial"/>
              <a:buNone/>
            </a:pPr>
            <a:endParaRPr>
              <a:solidFill>
                <a:schemeClr val="dk1"/>
              </a:solidFill>
              <a:highlight>
                <a:srgbClr val="FFFFFF"/>
              </a:highlight>
              <a:latin typeface="Calibri"/>
              <a:ea typeface="Calibri"/>
              <a:cs typeface="Calibri"/>
              <a:sym typeface="Calibri"/>
            </a:endParaRPr>
          </a:p>
          <a:p>
            <a:pPr marL="0" indent="0">
              <a:lnSpc>
                <a:spcPct val="115000"/>
              </a:lnSpc>
              <a:spcBef>
                <a:spcPts val="800"/>
              </a:spcBef>
              <a:buClr>
                <a:schemeClr val="dk1"/>
              </a:buClr>
              <a:buNone/>
            </a:pPr>
            <a:r>
              <a:rPr lang="en">
                <a:solidFill>
                  <a:schemeClr val="dk1"/>
                </a:solidFill>
                <a:highlight>
                  <a:srgbClr val="FFFFFF"/>
                </a:highlight>
                <a:latin typeface="Calibri"/>
                <a:ea typeface="Calibri"/>
                <a:cs typeface="Calibri"/>
                <a:sym typeface="Calibri"/>
              </a:rPr>
              <a:t> </a:t>
            </a:r>
            <a:endParaRPr>
              <a:solidFill>
                <a:schemeClr val="dk1"/>
              </a:solidFill>
              <a:highlight>
                <a:srgbClr val="FFFFFF"/>
              </a:highlight>
              <a:latin typeface="Calibri"/>
              <a:ea typeface="Calibri"/>
              <a:cs typeface="Calibri"/>
              <a:sym typeface="Calibri"/>
            </a:endParaRPr>
          </a:p>
          <a:p>
            <a:pPr marL="0" indent="0">
              <a:lnSpc>
                <a:spcPct val="115000"/>
              </a:lnSpc>
              <a:spcBef>
                <a:spcPts val="800"/>
              </a:spcBef>
              <a:spcAft>
                <a:spcPts val="800"/>
              </a:spcAft>
              <a:buNone/>
            </a:pPr>
            <a:r>
              <a:rPr lang="en">
                <a:solidFill>
                  <a:srgbClr val="FF0000"/>
                </a:solidFill>
                <a:highlight>
                  <a:srgbClr val="FFFFFF"/>
                </a:highlight>
                <a:latin typeface="Calibri"/>
                <a:ea typeface="Calibri"/>
                <a:cs typeface="Calibri"/>
                <a:sym typeface="Calibri"/>
              </a:rPr>
              <a:t>https://encrypted-tbn0.gstatic.com/images?q=tbn:ANd9GcTbyvpmIG0Eo2Ci9nwGyoqENS1_8u2PsC6SXQ&amp;s </a:t>
            </a: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2700" y="0"/>
            <a:ext cx="9173370" cy="5142161"/>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019299" y="1403349"/>
            <a:ext cx="5111752" cy="1136650"/>
          </a:xfrm>
        </p:spPr>
        <p:txBody>
          <a:bodyPr anchor="b">
            <a:noAutofit/>
          </a:bodyPr>
          <a:lstStyle>
            <a:lvl1pPr algn="ctr">
              <a:defRPr sz="9600">
                <a:effectLst/>
              </a:defRPr>
            </a:lvl1pPr>
          </a:lstStyle>
          <a:p>
            <a:r>
              <a:rPr lang="en-US"/>
              <a:t>Click to edit Master title style</a:t>
            </a:r>
          </a:p>
        </p:txBody>
      </p:sp>
      <p:sp>
        <p:nvSpPr>
          <p:cNvPr id="3" name="Subtitle 2"/>
          <p:cNvSpPr>
            <a:spLocks noGrp="1"/>
          </p:cNvSpPr>
          <p:nvPr>
            <p:ph type="subTitle" idx="1"/>
          </p:nvPr>
        </p:nvSpPr>
        <p:spPr>
          <a:xfrm>
            <a:off x="2019299" y="2743198"/>
            <a:ext cx="5111752" cy="990602"/>
          </a:xfrm>
        </p:spPr>
        <p:txBody>
          <a:bodyPr anchor="t">
            <a:normAutofit/>
          </a:bodyPr>
          <a:lstStyle>
            <a:lvl1pPr marL="0" indent="0" algn="ctr">
              <a:buNone/>
              <a:defRPr sz="3733">
                <a:solidFill>
                  <a:schemeClr val="tx1"/>
                </a:solidFill>
              </a:defRPr>
            </a:lvl1pPr>
            <a:lvl2pPr marL="812810" indent="0" algn="ctr">
              <a:buNone/>
              <a:defRPr>
                <a:solidFill>
                  <a:schemeClr val="tx1">
                    <a:tint val="75000"/>
                  </a:schemeClr>
                </a:solidFill>
              </a:defRPr>
            </a:lvl2pPr>
            <a:lvl3pPr marL="1625620" indent="0" algn="ctr">
              <a:buNone/>
              <a:defRPr>
                <a:solidFill>
                  <a:schemeClr val="tx1">
                    <a:tint val="75000"/>
                  </a:schemeClr>
                </a:solidFill>
              </a:defRPr>
            </a:lvl3pPr>
            <a:lvl4pPr marL="2438430" indent="0" algn="ctr">
              <a:buNone/>
              <a:defRPr>
                <a:solidFill>
                  <a:schemeClr val="tx1">
                    <a:tint val="75000"/>
                  </a:schemeClr>
                </a:solidFill>
              </a:defRPr>
            </a:lvl4pPr>
            <a:lvl5pPr marL="3251241" indent="0" algn="ctr">
              <a:buNone/>
              <a:defRPr>
                <a:solidFill>
                  <a:schemeClr val="tx1">
                    <a:tint val="75000"/>
                  </a:schemeClr>
                </a:solidFill>
              </a:defRPr>
            </a:lvl5pPr>
            <a:lvl6pPr marL="4064051" indent="0" algn="ctr">
              <a:buNone/>
              <a:defRPr>
                <a:solidFill>
                  <a:schemeClr val="tx1">
                    <a:tint val="75000"/>
                  </a:schemeClr>
                </a:solidFill>
              </a:defRPr>
            </a:lvl6pPr>
            <a:lvl7pPr marL="4876861" indent="0" algn="ctr">
              <a:buNone/>
              <a:defRPr>
                <a:solidFill>
                  <a:schemeClr val="tx1">
                    <a:tint val="75000"/>
                  </a:schemeClr>
                </a:solidFill>
              </a:defRPr>
            </a:lvl7pPr>
            <a:lvl8pPr marL="5689671" indent="0" algn="ctr">
              <a:buNone/>
              <a:defRPr>
                <a:solidFill>
                  <a:schemeClr val="tx1">
                    <a:tint val="75000"/>
                  </a:schemeClr>
                </a:solidFill>
              </a:defRPr>
            </a:lvl8pPr>
            <a:lvl9pPr marL="650248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5987425" y="3778247"/>
            <a:ext cx="673100" cy="209550"/>
          </a:xfrm>
        </p:spPr>
        <p:txBody>
          <a:bodyPr/>
          <a:lstStyle/>
          <a:p>
            <a:fld id="{B61BEF0D-F0BB-DE4B-95CE-6DB70DBA9567}" type="datetimeFigureOut">
              <a:rPr lang="en-US" dirty="0"/>
              <a:pPr/>
              <a:t>4/21/2025</a:t>
            </a:fld>
            <a:endParaRPr lang="en-US"/>
          </a:p>
        </p:txBody>
      </p:sp>
      <p:sp>
        <p:nvSpPr>
          <p:cNvPr id="5" name="Footer Placeholder 4"/>
          <p:cNvSpPr>
            <a:spLocks noGrp="1"/>
          </p:cNvSpPr>
          <p:nvPr>
            <p:ph type="ftr" sz="quarter" idx="11"/>
          </p:nvPr>
        </p:nvSpPr>
        <p:spPr>
          <a:xfrm>
            <a:off x="2019298" y="3778247"/>
            <a:ext cx="3910976" cy="209550"/>
          </a:xfrm>
        </p:spPr>
        <p:txBody>
          <a:bodyPr/>
          <a:lstStyle/>
          <a:p>
            <a:endParaRPr lang="en-US"/>
          </a:p>
        </p:txBody>
      </p:sp>
      <p:sp>
        <p:nvSpPr>
          <p:cNvPr id="6" name="Slide Number Placeholder 5"/>
          <p:cNvSpPr>
            <a:spLocks noGrp="1"/>
          </p:cNvSpPr>
          <p:nvPr>
            <p:ph type="sldNum" sz="quarter" idx="12"/>
          </p:nvPr>
        </p:nvSpPr>
        <p:spPr>
          <a:xfrm>
            <a:off x="6717676" y="3778247"/>
            <a:ext cx="413375" cy="209550"/>
          </a:xfrm>
        </p:spPr>
        <p:txBody>
          <a:bodyPr/>
          <a:lstStyle/>
          <a:p>
            <a:fld id="{D57F1E4F-1CFF-5643-939E-217C01CDF565}" type="slidenum">
              <a:rPr lang="en-US" dirty="0"/>
              <a:pPr/>
              <a:t>‹#›</a:t>
            </a:fld>
            <a:endParaRPr lang="en-US"/>
          </a:p>
        </p:txBody>
      </p:sp>
      <p:cxnSp>
        <p:nvCxnSpPr>
          <p:cNvPr id="15" name="Straight Connector 14"/>
          <p:cNvCxnSpPr/>
          <p:nvPr/>
        </p:nvCxnSpPr>
        <p:spPr>
          <a:xfrm>
            <a:off x="2019299" y="2641598"/>
            <a:ext cx="5111751"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3602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71551" y="3611561"/>
            <a:ext cx="7207250" cy="425054"/>
          </a:xfrm>
        </p:spPr>
        <p:txBody>
          <a:bodyPr anchor="b">
            <a:normAutofit/>
          </a:bodyPr>
          <a:lstStyle>
            <a:lvl1pPr algn="ctr">
              <a:defRPr sz="4267" b="0"/>
            </a:lvl1pPr>
          </a:lstStyle>
          <a:p>
            <a:r>
              <a:rPr lang="en-US"/>
              <a:t>Click to edit Master title style</a:t>
            </a:r>
          </a:p>
        </p:txBody>
      </p:sp>
      <p:sp>
        <p:nvSpPr>
          <p:cNvPr id="3" name="Picture Placeholder 2"/>
          <p:cNvSpPr>
            <a:spLocks noGrp="1" noChangeAspect="1"/>
          </p:cNvSpPr>
          <p:nvPr>
            <p:ph type="pic" idx="1"/>
          </p:nvPr>
        </p:nvSpPr>
        <p:spPr>
          <a:xfrm>
            <a:off x="781070" y="781050"/>
            <a:ext cx="7579479" cy="2501902"/>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2844"/>
            </a:lvl1pPr>
            <a:lvl2pPr marL="812810" indent="0">
              <a:buNone/>
              <a:defRPr sz="2844"/>
            </a:lvl2pPr>
            <a:lvl3pPr marL="1625620" indent="0">
              <a:buNone/>
              <a:defRPr sz="2844"/>
            </a:lvl3pPr>
            <a:lvl4pPr marL="2438430" indent="0">
              <a:buNone/>
              <a:defRPr sz="2844"/>
            </a:lvl4pPr>
            <a:lvl5pPr marL="3251241" indent="0">
              <a:buNone/>
              <a:defRPr sz="2844"/>
            </a:lvl5pPr>
            <a:lvl6pPr marL="4064051" indent="0">
              <a:buNone/>
              <a:defRPr sz="2844"/>
            </a:lvl6pPr>
            <a:lvl7pPr marL="4876861" indent="0">
              <a:buNone/>
              <a:defRPr sz="2844"/>
            </a:lvl7pPr>
            <a:lvl8pPr marL="5689671" indent="0">
              <a:buNone/>
              <a:defRPr sz="2844"/>
            </a:lvl8pPr>
            <a:lvl9pPr marL="6502481" indent="0">
              <a:buNone/>
              <a:defRPr sz="2844"/>
            </a:lvl9pPr>
          </a:lstStyle>
          <a:p>
            <a:endParaRPr lang="en-US"/>
          </a:p>
        </p:txBody>
      </p:sp>
      <p:sp>
        <p:nvSpPr>
          <p:cNvPr id="4" name="Text Placeholder 3"/>
          <p:cNvSpPr>
            <a:spLocks noGrp="1"/>
          </p:cNvSpPr>
          <p:nvPr>
            <p:ph type="body" sz="half" idx="2"/>
          </p:nvPr>
        </p:nvSpPr>
        <p:spPr>
          <a:xfrm>
            <a:off x="971551" y="4036615"/>
            <a:ext cx="7207250" cy="370284"/>
          </a:xfrm>
        </p:spPr>
        <p:txBody>
          <a:bodyPr>
            <a:normAutofit/>
          </a:bodyPr>
          <a:lstStyle>
            <a:lvl1pPr marL="0" indent="0" algn="ctr">
              <a:buNone/>
              <a:defRPr sz="2489"/>
            </a:lvl1pPr>
            <a:lvl2pPr marL="812810" indent="0">
              <a:buNone/>
              <a:defRPr sz="2133"/>
            </a:lvl2pPr>
            <a:lvl3pPr marL="1625620" indent="0">
              <a:buNone/>
              <a:defRPr sz="1778"/>
            </a:lvl3pPr>
            <a:lvl4pPr marL="2438430" indent="0">
              <a:buNone/>
              <a:defRPr sz="1600"/>
            </a:lvl4pPr>
            <a:lvl5pPr marL="3251241" indent="0">
              <a:buNone/>
              <a:defRPr sz="1600"/>
            </a:lvl5pPr>
            <a:lvl6pPr marL="4064051" indent="0">
              <a:buNone/>
              <a:defRPr sz="1600"/>
            </a:lvl6pPr>
            <a:lvl7pPr marL="4876861" indent="0">
              <a:buNone/>
              <a:defRPr sz="1600"/>
            </a:lvl7pPr>
            <a:lvl8pPr marL="5689671" indent="0">
              <a:buNone/>
              <a:defRPr sz="1600"/>
            </a:lvl8pPr>
            <a:lvl9pPr marL="6502481" indent="0">
              <a:buNone/>
              <a:defRPr sz="16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842363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77901" y="736599"/>
            <a:ext cx="7194549" cy="2216151"/>
          </a:xfrm>
        </p:spPr>
        <p:txBody>
          <a:bodyPr anchor="ctr">
            <a:normAutofit/>
          </a:bodyPr>
          <a:lstStyle>
            <a:lvl1pPr algn="ctr">
              <a:defRPr sz="5689" b="0" cap="none"/>
            </a:lvl1pPr>
          </a:lstStyle>
          <a:p>
            <a:r>
              <a:rPr lang="en-US"/>
              <a:t>Click to edit Master title style</a:t>
            </a:r>
          </a:p>
        </p:txBody>
      </p:sp>
      <p:sp>
        <p:nvSpPr>
          <p:cNvPr id="3" name="Text Placeholder 2"/>
          <p:cNvSpPr>
            <a:spLocks noGrp="1"/>
          </p:cNvSpPr>
          <p:nvPr>
            <p:ph type="body" idx="1"/>
          </p:nvPr>
        </p:nvSpPr>
        <p:spPr>
          <a:xfrm>
            <a:off x="977901" y="3257550"/>
            <a:ext cx="7194549" cy="1149350"/>
          </a:xfrm>
        </p:spPr>
        <p:txBody>
          <a:bodyPr anchor="ctr">
            <a:normAutofit/>
          </a:bodyPr>
          <a:lstStyle>
            <a:lvl1pPr marL="0" indent="0" algn="ctr">
              <a:buNone/>
              <a:defRPr sz="3556">
                <a:solidFill>
                  <a:schemeClr val="tx1"/>
                </a:solidFill>
              </a:defRPr>
            </a:lvl1pPr>
            <a:lvl2pPr marL="812810" indent="0">
              <a:buNone/>
              <a:defRPr sz="3200">
                <a:solidFill>
                  <a:schemeClr val="tx1">
                    <a:tint val="75000"/>
                  </a:schemeClr>
                </a:solidFill>
              </a:defRPr>
            </a:lvl2pPr>
            <a:lvl3pPr marL="1625620" indent="0">
              <a:buNone/>
              <a:defRPr sz="2844">
                <a:solidFill>
                  <a:schemeClr val="tx1">
                    <a:tint val="75000"/>
                  </a:schemeClr>
                </a:solidFill>
              </a:defRPr>
            </a:lvl3pPr>
            <a:lvl4pPr marL="2438430" indent="0">
              <a:buNone/>
              <a:defRPr sz="2489">
                <a:solidFill>
                  <a:schemeClr val="tx1">
                    <a:tint val="75000"/>
                  </a:schemeClr>
                </a:solidFill>
              </a:defRPr>
            </a:lvl4pPr>
            <a:lvl5pPr marL="3251241" indent="0">
              <a:buNone/>
              <a:defRPr sz="2489">
                <a:solidFill>
                  <a:schemeClr val="tx1">
                    <a:tint val="75000"/>
                  </a:schemeClr>
                </a:solidFill>
              </a:defRPr>
            </a:lvl5pPr>
            <a:lvl6pPr marL="4064051" indent="0">
              <a:buNone/>
              <a:defRPr sz="2489">
                <a:solidFill>
                  <a:schemeClr val="tx1">
                    <a:tint val="75000"/>
                  </a:schemeClr>
                </a:solidFill>
              </a:defRPr>
            </a:lvl6pPr>
            <a:lvl7pPr marL="4876861" indent="0">
              <a:buNone/>
              <a:defRPr sz="2489">
                <a:solidFill>
                  <a:schemeClr val="tx1">
                    <a:tint val="75000"/>
                  </a:schemeClr>
                </a:solidFill>
              </a:defRPr>
            </a:lvl7pPr>
            <a:lvl8pPr marL="5689671" indent="0">
              <a:buNone/>
              <a:defRPr sz="2489">
                <a:solidFill>
                  <a:schemeClr val="tx1">
                    <a:tint val="75000"/>
                  </a:schemeClr>
                </a:solidFill>
              </a:defRPr>
            </a:lvl8pPr>
            <a:lvl9pPr marL="6502481" indent="0">
              <a:buNone/>
              <a:defRPr sz="2489">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cxnSp>
        <p:nvCxnSpPr>
          <p:cNvPr id="15" name="Straight Connector 14"/>
          <p:cNvCxnSpPr/>
          <p:nvPr/>
        </p:nvCxnSpPr>
        <p:spPr>
          <a:xfrm>
            <a:off x="1047127" y="3105149"/>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429645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60" y="736599"/>
            <a:ext cx="6972299" cy="1778001"/>
          </a:xfrm>
        </p:spPr>
        <p:txBody>
          <a:bodyPr anchor="ctr">
            <a:normAutofit/>
          </a:bodyPr>
          <a:lstStyle>
            <a:lvl1pPr algn="ctr">
              <a:defRPr sz="5689" b="0" cap="none">
                <a:solidFill>
                  <a:schemeClr val="tx1"/>
                </a:solidFill>
              </a:defRPr>
            </a:lvl1pPr>
          </a:lstStyle>
          <a:p>
            <a:r>
              <a:rPr lang="en-US"/>
              <a:t>Click to edit Master title style</a:t>
            </a:r>
          </a:p>
        </p:txBody>
      </p:sp>
      <p:sp>
        <p:nvSpPr>
          <p:cNvPr id="10" name="Text Placeholder 9"/>
          <p:cNvSpPr>
            <a:spLocks noGrp="1"/>
          </p:cNvSpPr>
          <p:nvPr>
            <p:ph type="body" sz="quarter" idx="13"/>
          </p:nvPr>
        </p:nvSpPr>
        <p:spPr>
          <a:xfrm>
            <a:off x="1256109" y="2514600"/>
            <a:ext cx="6629402" cy="438150"/>
          </a:xfrm>
        </p:spPr>
        <p:txBody>
          <a:bodyPr anchor="ctr">
            <a:normAutofit/>
          </a:bodyPr>
          <a:lstStyle>
            <a:lvl1pPr marL="0" indent="0" algn="r">
              <a:buFontTx/>
              <a:buNone/>
              <a:defRPr sz="3556"/>
            </a:lvl1pPr>
            <a:lvl2pPr marL="812810" indent="0">
              <a:buFontTx/>
              <a:buNone/>
              <a:defRPr/>
            </a:lvl2pPr>
            <a:lvl3pPr marL="1625620" indent="0">
              <a:buFontTx/>
              <a:buNone/>
              <a:defRPr/>
            </a:lvl3pPr>
            <a:lvl4pPr marL="2438430" indent="0">
              <a:buFontTx/>
              <a:buNone/>
              <a:defRPr/>
            </a:lvl4pPr>
            <a:lvl5pPr marL="3251241" indent="0">
              <a:buFontTx/>
              <a:buNone/>
              <a:defRPr/>
            </a:lvl5pPr>
          </a:lstStyle>
          <a:p>
            <a:pPr lvl="0"/>
            <a:r>
              <a:rPr lang="en-US"/>
              <a:t>Click to edit Master text styles</a:t>
            </a:r>
          </a:p>
        </p:txBody>
      </p:sp>
      <p:sp>
        <p:nvSpPr>
          <p:cNvPr id="3" name="Text Placeholder 2"/>
          <p:cNvSpPr>
            <a:spLocks noGrp="1"/>
          </p:cNvSpPr>
          <p:nvPr>
            <p:ph type="body" idx="1"/>
          </p:nvPr>
        </p:nvSpPr>
        <p:spPr>
          <a:xfrm>
            <a:off x="971551" y="3257550"/>
            <a:ext cx="7207250" cy="1149350"/>
          </a:xfrm>
        </p:spPr>
        <p:txBody>
          <a:bodyPr anchor="ctr">
            <a:normAutofit/>
          </a:bodyPr>
          <a:lstStyle>
            <a:lvl1pPr marL="0" indent="0" algn="ctr">
              <a:buNone/>
              <a:defRPr sz="3556">
                <a:solidFill>
                  <a:schemeClr val="tx1"/>
                </a:solidFill>
              </a:defRPr>
            </a:lvl1pPr>
            <a:lvl2pPr marL="812810" indent="0">
              <a:buNone/>
              <a:defRPr sz="3200">
                <a:solidFill>
                  <a:schemeClr val="tx1">
                    <a:tint val="75000"/>
                  </a:schemeClr>
                </a:solidFill>
              </a:defRPr>
            </a:lvl2pPr>
            <a:lvl3pPr marL="1625620" indent="0">
              <a:buNone/>
              <a:defRPr sz="2844">
                <a:solidFill>
                  <a:schemeClr val="tx1">
                    <a:tint val="75000"/>
                  </a:schemeClr>
                </a:solidFill>
              </a:defRPr>
            </a:lvl3pPr>
            <a:lvl4pPr marL="2438430" indent="0">
              <a:buNone/>
              <a:defRPr sz="2489">
                <a:solidFill>
                  <a:schemeClr val="tx1">
                    <a:tint val="75000"/>
                  </a:schemeClr>
                </a:solidFill>
              </a:defRPr>
            </a:lvl4pPr>
            <a:lvl5pPr marL="3251241" indent="0">
              <a:buNone/>
              <a:defRPr sz="2489">
                <a:solidFill>
                  <a:schemeClr val="tx1">
                    <a:tint val="75000"/>
                  </a:schemeClr>
                </a:solidFill>
              </a:defRPr>
            </a:lvl5pPr>
            <a:lvl6pPr marL="4064051" indent="0">
              <a:buNone/>
              <a:defRPr sz="2489">
                <a:solidFill>
                  <a:schemeClr val="tx1">
                    <a:tint val="75000"/>
                  </a:schemeClr>
                </a:solidFill>
              </a:defRPr>
            </a:lvl6pPr>
            <a:lvl7pPr marL="4876861" indent="0">
              <a:buNone/>
              <a:defRPr sz="2489">
                <a:solidFill>
                  <a:schemeClr val="tx1">
                    <a:tint val="75000"/>
                  </a:schemeClr>
                </a:solidFill>
              </a:defRPr>
            </a:lvl7pPr>
            <a:lvl8pPr marL="5689671" indent="0">
              <a:buNone/>
              <a:defRPr sz="2489">
                <a:solidFill>
                  <a:schemeClr val="tx1">
                    <a:tint val="75000"/>
                  </a:schemeClr>
                </a:solidFill>
              </a:defRPr>
            </a:lvl8pPr>
            <a:lvl9pPr marL="6502481" indent="0">
              <a:buNone/>
              <a:defRPr sz="2489">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
        <p:nvSpPr>
          <p:cNvPr id="14" name="TextBox 13"/>
          <p:cNvSpPr txBox="1"/>
          <p:nvPr/>
        </p:nvSpPr>
        <p:spPr>
          <a:xfrm>
            <a:off x="646510" y="659971"/>
            <a:ext cx="457200" cy="438582"/>
          </a:xfrm>
          <a:prstGeom prst="rect">
            <a:avLst/>
          </a:prstGeom>
        </p:spPr>
        <p:txBody>
          <a:bodyPr vert="horz" lIns="162560" tIns="81280" rIns="162560" bIns="81280" rtlCol="0" anchor="ctr">
            <a:noAutofit/>
          </a:bodyPr>
          <a:lstStyle/>
          <a:p>
            <a:pPr lvl="0"/>
            <a:r>
              <a:rPr lang="en-US" sz="14222">
                <a:solidFill>
                  <a:schemeClr val="tx1"/>
                </a:solidFill>
                <a:effectLst/>
              </a:rPr>
              <a:t>“</a:t>
            </a:r>
          </a:p>
        </p:txBody>
      </p:sp>
      <p:sp>
        <p:nvSpPr>
          <p:cNvPr id="15" name="TextBox 14"/>
          <p:cNvSpPr txBox="1"/>
          <p:nvPr/>
        </p:nvSpPr>
        <p:spPr>
          <a:xfrm>
            <a:off x="7950200" y="2120903"/>
            <a:ext cx="457200" cy="438582"/>
          </a:xfrm>
          <a:prstGeom prst="rect">
            <a:avLst/>
          </a:prstGeom>
        </p:spPr>
        <p:txBody>
          <a:bodyPr vert="horz" lIns="162560" tIns="81280" rIns="162560" bIns="81280" rtlCol="0" anchor="ctr">
            <a:noAutofit/>
          </a:bodyPr>
          <a:lstStyle/>
          <a:p>
            <a:pPr lvl="0" algn="r"/>
            <a:r>
              <a:rPr lang="en-US" sz="14222">
                <a:solidFill>
                  <a:schemeClr val="tx1"/>
                </a:solidFill>
                <a:effectLst/>
              </a:rPr>
              <a:t>”</a:t>
            </a:r>
          </a:p>
        </p:txBody>
      </p:sp>
      <p:cxnSp>
        <p:nvCxnSpPr>
          <p:cNvPr id="19" name="Straight Connector 18"/>
          <p:cNvCxnSpPr/>
          <p:nvPr/>
        </p:nvCxnSpPr>
        <p:spPr>
          <a:xfrm>
            <a:off x="1047127" y="3105149"/>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3019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71552" y="2481436"/>
            <a:ext cx="7207251" cy="1101600"/>
          </a:xfrm>
        </p:spPr>
        <p:txBody>
          <a:bodyPr anchor="b">
            <a:normAutofit/>
          </a:bodyPr>
          <a:lstStyle>
            <a:lvl1pPr algn="l">
              <a:defRPr sz="5689" b="0" cap="none"/>
            </a:lvl1pPr>
          </a:lstStyle>
          <a:p>
            <a:r>
              <a:rPr lang="en-US"/>
              <a:t>Click to edit Master title style</a:t>
            </a:r>
          </a:p>
        </p:txBody>
      </p:sp>
      <p:sp>
        <p:nvSpPr>
          <p:cNvPr id="3" name="Text Placeholder 2"/>
          <p:cNvSpPr>
            <a:spLocks noGrp="1"/>
          </p:cNvSpPr>
          <p:nvPr>
            <p:ph type="body" idx="1"/>
          </p:nvPr>
        </p:nvSpPr>
        <p:spPr>
          <a:xfrm>
            <a:off x="971551" y="3583036"/>
            <a:ext cx="7207251" cy="645300"/>
          </a:xfrm>
        </p:spPr>
        <p:txBody>
          <a:bodyPr anchor="t">
            <a:normAutofit/>
          </a:bodyPr>
          <a:lstStyle>
            <a:lvl1pPr marL="0" indent="0" algn="l">
              <a:buNone/>
              <a:defRPr sz="3556">
                <a:solidFill>
                  <a:schemeClr val="tx1"/>
                </a:solidFill>
              </a:defRPr>
            </a:lvl1pPr>
            <a:lvl2pPr marL="812810" indent="0">
              <a:buNone/>
              <a:defRPr sz="3200">
                <a:solidFill>
                  <a:schemeClr val="tx1">
                    <a:tint val="75000"/>
                  </a:schemeClr>
                </a:solidFill>
              </a:defRPr>
            </a:lvl2pPr>
            <a:lvl3pPr marL="1625620" indent="0">
              <a:buNone/>
              <a:defRPr sz="2844">
                <a:solidFill>
                  <a:schemeClr val="tx1">
                    <a:tint val="75000"/>
                  </a:schemeClr>
                </a:solidFill>
              </a:defRPr>
            </a:lvl3pPr>
            <a:lvl4pPr marL="2438430" indent="0">
              <a:buNone/>
              <a:defRPr sz="2489">
                <a:solidFill>
                  <a:schemeClr val="tx1">
                    <a:tint val="75000"/>
                  </a:schemeClr>
                </a:solidFill>
              </a:defRPr>
            </a:lvl4pPr>
            <a:lvl5pPr marL="3251241" indent="0">
              <a:buNone/>
              <a:defRPr sz="2489">
                <a:solidFill>
                  <a:schemeClr val="tx1">
                    <a:tint val="75000"/>
                  </a:schemeClr>
                </a:solidFill>
              </a:defRPr>
            </a:lvl5pPr>
            <a:lvl6pPr marL="4064051" indent="0">
              <a:buNone/>
              <a:defRPr sz="2489">
                <a:solidFill>
                  <a:schemeClr val="tx1">
                    <a:tint val="75000"/>
                  </a:schemeClr>
                </a:solidFill>
              </a:defRPr>
            </a:lvl6pPr>
            <a:lvl7pPr marL="4876861" indent="0">
              <a:buNone/>
              <a:defRPr sz="2489">
                <a:solidFill>
                  <a:schemeClr val="tx1">
                    <a:tint val="75000"/>
                  </a:schemeClr>
                </a:solidFill>
              </a:defRPr>
            </a:lvl7pPr>
            <a:lvl8pPr marL="5689671" indent="0">
              <a:buNone/>
              <a:defRPr sz="2489">
                <a:solidFill>
                  <a:schemeClr val="tx1">
                    <a:tint val="75000"/>
                  </a:schemeClr>
                </a:solidFill>
              </a:defRPr>
            </a:lvl8pPr>
            <a:lvl9pPr marL="6502481" indent="0">
              <a:buNone/>
              <a:defRPr sz="2489">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2884813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084660" y="736599"/>
            <a:ext cx="6972299" cy="1682751"/>
          </a:xfrm>
        </p:spPr>
        <p:txBody>
          <a:bodyPr anchor="ctr">
            <a:normAutofit/>
          </a:bodyPr>
          <a:lstStyle>
            <a:lvl1pPr algn="ctr">
              <a:defRPr sz="5689" b="0" cap="none">
                <a:solidFill>
                  <a:schemeClr val="tx1"/>
                </a:solidFill>
              </a:defRPr>
            </a:lvl1pPr>
          </a:lstStyle>
          <a:p>
            <a:r>
              <a:rPr lang="en-US"/>
              <a:t>Click to edit Master title style</a:t>
            </a:r>
          </a:p>
        </p:txBody>
      </p:sp>
      <p:sp>
        <p:nvSpPr>
          <p:cNvPr id="23" name="Text Placeholder 2"/>
          <p:cNvSpPr>
            <a:spLocks noGrp="1"/>
          </p:cNvSpPr>
          <p:nvPr>
            <p:ph type="body" idx="13"/>
          </p:nvPr>
        </p:nvSpPr>
        <p:spPr>
          <a:xfrm>
            <a:off x="971551" y="2729484"/>
            <a:ext cx="7207251" cy="665226"/>
          </a:xfrm>
        </p:spPr>
        <p:txBody>
          <a:bodyPr anchor="b">
            <a:normAutofit/>
          </a:bodyPr>
          <a:lstStyle>
            <a:lvl1pPr marL="0" indent="0" algn="l">
              <a:spcBef>
                <a:spcPts val="0"/>
              </a:spcBef>
              <a:buNone/>
              <a:defRPr sz="4267">
                <a:solidFill>
                  <a:schemeClr val="tx1"/>
                </a:solidFill>
              </a:defRPr>
            </a:lvl1pPr>
            <a:lvl2pPr marL="812810" indent="0">
              <a:buNone/>
              <a:defRPr sz="3200">
                <a:solidFill>
                  <a:schemeClr val="tx1">
                    <a:tint val="75000"/>
                  </a:schemeClr>
                </a:solidFill>
              </a:defRPr>
            </a:lvl2pPr>
            <a:lvl3pPr marL="1625620" indent="0">
              <a:buNone/>
              <a:defRPr sz="2844">
                <a:solidFill>
                  <a:schemeClr val="tx1">
                    <a:tint val="75000"/>
                  </a:schemeClr>
                </a:solidFill>
              </a:defRPr>
            </a:lvl3pPr>
            <a:lvl4pPr marL="2438430" indent="0">
              <a:buNone/>
              <a:defRPr sz="2489">
                <a:solidFill>
                  <a:schemeClr val="tx1">
                    <a:tint val="75000"/>
                  </a:schemeClr>
                </a:solidFill>
              </a:defRPr>
            </a:lvl4pPr>
            <a:lvl5pPr marL="3251241" indent="0">
              <a:buNone/>
              <a:defRPr sz="2489">
                <a:solidFill>
                  <a:schemeClr val="tx1">
                    <a:tint val="75000"/>
                  </a:schemeClr>
                </a:solidFill>
              </a:defRPr>
            </a:lvl5pPr>
            <a:lvl6pPr marL="4064051" indent="0">
              <a:buNone/>
              <a:defRPr sz="2489">
                <a:solidFill>
                  <a:schemeClr val="tx1">
                    <a:tint val="75000"/>
                  </a:schemeClr>
                </a:solidFill>
              </a:defRPr>
            </a:lvl6pPr>
            <a:lvl7pPr marL="4876861" indent="0">
              <a:buNone/>
              <a:defRPr sz="2489">
                <a:solidFill>
                  <a:schemeClr val="tx1">
                    <a:tint val="75000"/>
                  </a:schemeClr>
                </a:solidFill>
              </a:defRPr>
            </a:lvl7pPr>
            <a:lvl8pPr marL="5689671" indent="0">
              <a:buNone/>
              <a:defRPr sz="2489">
                <a:solidFill>
                  <a:schemeClr val="tx1">
                    <a:tint val="75000"/>
                  </a:schemeClr>
                </a:solidFill>
              </a:defRPr>
            </a:lvl8pPr>
            <a:lvl9pPr marL="6502481" indent="0">
              <a:buNone/>
              <a:defRPr sz="2489">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971551" y="3397250"/>
            <a:ext cx="7207251" cy="1009650"/>
          </a:xfrm>
        </p:spPr>
        <p:txBody>
          <a:bodyPr anchor="t">
            <a:normAutofit/>
          </a:bodyPr>
          <a:lstStyle>
            <a:lvl1pPr marL="0" indent="0" algn="l">
              <a:buNone/>
              <a:defRPr sz="3200">
                <a:solidFill>
                  <a:schemeClr val="tx1"/>
                </a:solidFill>
              </a:defRPr>
            </a:lvl1pPr>
            <a:lvl2pPr marL="812810" indent="0">
              <a:buNone/>
              <a:defRPr sz="3200">
                <a:solidFill>
                  <a:schemeClr val="tx1">
                    <a:tint val="75000"/>
                  </a:schemeClr>
                </a:solidFill>
              </a:defRPr>
            </a:lvl2pPr>
            <a:lvl3pPr marL="1625620" indent="0">
              <a:buNone/>
              <a:defRPr sz="2844">
                <a:solidFill>
                  <a:schemeClr val="tx1">
                    <a:tint val="75000"/>
                  </a:schemeClr>
                </a:solidFill>
              </a:defRPr>
            </a:lvl3pPr>
            <a:lvl4pPr marL="2438430" indent="0">
              <a:buNone/>
              <a:defRPr sz="2489">
                <a:solidFill>
                  <a:schemeClr val="tx1">
                    <a:tint val="75000"/>
                  </a:schemeClr>
                </a:solidFill>
              </a:defRPr>
            </a:lvl4pPr>
            <a:lvl5pPr marL="3251241" indent="0">
              <a:buNone/>
              <a:defRPr sz="2489">
                <a:solidFill>
                  <a:schemeClr val="tx1">
                    <a:tint val="75000"/>
                  </a:schemeClr>
                </a:solidFill>
              </a:defRPr>
            </a:lvl5pPr>
            <a:lvl6pPr marL="4064051" indent="0">
              <a:buNone/>
              <a:defRPr sz="2489">
                <a:solidFill>
                  <a:schemeClr val="tx1">
                    <a:tint val="75000"/>
                  </a:schemeClr>
                </a:solidFill>
              </a:defRPr>
            </a:lvl6pPr>
            <a:lvl7pPr marL="4876861" indent="0">
              <a:buNone/>
              <a:defRPr sz="2489">
                <a:solidFill>
                  <a:schemeClr val="tx1">
                    <a:tint val="75000"/>
                  </a:schemeClr>
                </a:solidFill>
              </a:defRPr>
            </a:lvl7pPr>
            <a:lvl8pPr marL="5689671" indent="0">
              <a:buNone/>
              <a:defRPr sz="2489">
                <a:solidFill>
                  <a:schemeClr val="tx1">
                    <a:tint val="75000"/>
                  </a:schemeClr>
                </a:solidFill>
              </a:defRPr>
            </a:lvl8pPr>
            <a:lvl9pPr marL="6502481" indent="0">
              <a:buNone/>
              <a:defRPr sz="2489">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
        <p:nvSpPr>
          <p:cNvPr id="12" name="TextBox 11"/>
          <p:cNvSpPr txBox="1"/>
          <p:nvPr/>
        </p:nvSpPr>
        <p:spPr>
          <a:xfrm>
            <a:off x="646510" y="659971"/>
            <a:ext cx="457200" cy="438582"/>
          </a:xfrm>
          <a:prstGeom prst="rect">
            <a:avLst/>
          </a:prstGeom>
        </p:spPr>
        <p:txBody>
          <a:bodyPr vert="horz" lIns="162560" tIns="81280" rIns="162560" bIns="81280" rtlCol="0" anchor="ctr">
            <a:noAutofit/>
          </a:bodyPr>
          <a:lstStyle/>
          <a:p>
            <a:pPr lvl="0"/>
            <a:r>
              <a:rPr lang="en-US" sz="14222">
                <a:solidFill>
                  <a:schemeClr val="tx1"/>
                </a:solidFill>
                <a:effectLst/>
              </a:rPr>
              <a:t>“</a:t>
            </a:r>
          </a:p>
        </p:txBody>
      </p:sp>
      <p:sp>
        <p:nvSpPr>
          <p:cNvPr id="13" name="TextBox 12"/>
          <p:cNvSpPr txBox="1"/>
          <p:nvPr/>
        </p:nvSpPr>
        <p:spPr>
          <a:xfrm>
            <a:off x="7950200" y="1949446"/>
            <a:ext cx="457200" cy="438582"/>
          </a:xfrm>
          <a:prstGeom prst="rect">
            <a:avLst/>
          </a:prstGeom>
        </p:spPr>
        <p:txBody>
          <a:bodyPr vert="horz" lIns="162560" tIns="81280" rIns="162560" bIns="81280" rtlCol="0" anchor="ctr">
            <a:noAutofit/>
          </a:bodyPr>
          <a:lstStyle/>
          <a:p>
            <a:pPr lvl="0" algn="r"/>
            <a:r>
              <a:rPr lang="en-US" sz="14222">
                <a:solidFill>
                  <a:schemeClr val="tx1"/>
                </a:solidFill>
                <a:effectLst/>
              </a:rPr>
              <a:t>”</a:t>
            </a:r>
          </a:p>
        </p:txBody>
      </p:sp>
      <p:cxnSp>
        <p:nvCxnSpPr>
          <p:cNvPr id="26" name="Straight Connector 25"/>
          <p:cNvCxnSpPr/>
          <p:nvPr/>
        </p:nvCxnSpPr>
        <p:spPr>
          <a:xfrm>
            <a:off x="1047127" y="2571750"/>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413324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971551" y="736599"/>
            <a:ext cx="7207250" cy="1682751"/>
          </a:xfrm>
        </p:spPr>
        <p:txBody>
          <a:bodyPr vert="horz" lIns="91440" tIns="45720" rIns="91440" bIns="45720" rtlCol="0" anchor="ctr">
            <a:normAutofit/>
          </a:bodyPr>
          <a:lstStyle>
            <a:lvl1pPr>
              <a:defRPr lang="en-US" b="0" dirty="0"/>
            </a:lvl1pPr>
          </a:lstStyle>
          <a:p>
            <a:pPr marL="0" lvl="0"/>
            <a:r>
              <a:rPr lang="en-US"/>
              <a:t>Click to edit Master title style</a:t>
            </a:r>
          </a:p>
        </p:txBody>
      </p:sp>
      <p:sp>
        <p:nvSpPr>
          <p:cNvPr id="20" name="Text Placeholder 2"/>
          <p:cNvSpPr>
            <a:spLocks noGrp="1"/>
          </p:cNvSpPr>
          <p:nvPr>
            <p:ph type="body" idx="13"/>
          </p:nvPr>
        </p:nvSpPr>
        <p:spPr>
          <a:xfrm>
            <a:off x="971551" y="2722626"/>
            <a:ext cx="7207251" cy="630936"/>
          </a:xfrm>
        </p:spPr>
        <p:txBody>
          <a:bodyPr anchor="b">
            <a:normAutofit/>
          </a:bodyPr>
          <a:lstStyle>
            <a:lvl1pPr marL="0" indent="0" algn="l">
              <a:spcBef>
                <a:spcPts val="0"/>
              </a:spcBef>
              <a:buNone/>
              <a:defRPr sz="4978">
                <a:solidFill>
                  <a:schemeClr val="tx1"/>
                </a:solidFill>
              </a:defRPr>
            </a:lvl1pPr>
            <a:lvl2pPr marL="812810" indent="0">
              <a:buNone/>
              <a:defRPr sz="3200">
                <a:solidFill>
                  <a:schemeClr val="tx1">
                    <a:tint val="75000"/>
                  </a:schemeClr>
                </a:solidFill>
              </a:defRPr>
            </a:lvl2pPr>
            <a:lvl3pPr marL="1625620" indent="0">
              <a:buNone/>
              <a:defRPr sz="2844">
                <a:solidFill>
                  <a:schemeClr val="tx1">
                    <a:tint val="75000"/>
                  </a:schemeClr>
                </a:solidFill>
              </a:defRPr>
            </a:lvl3pPr>
            <a:lvl4pPr marL="2438430" indent="0">
              <a:buNone/>
              <a:defRPr sz="2489">
                <a:solidFill>
                  <a:schemeClr val="tx1">
                    <a:tint val="75000"/>
                  </a:schemeClr>
                </a:solidFill>
              </a:defRPr>
            </a:lvl4pPr>
            <a:lvl5pPr marL="3251241" indent="0">
              <a:buNone/>
              <a:defRPr sz="2489">
                <a:solidFill>
                  <a:schemeClr val="tx1">
                    <a:tint val="75000"/>
                  </a:schemeClr>
                </a:solidFill>
              </a:defRPr>
            </a:lvl5pPr>
            <a:lvl6pPr marL="4064051" indent="0">
              <a:buNone/>
              <a:defRPr sz="2489">
                <a:solidFill>
                  <a:schemeClr val="tx1">
                    <a:tint val="75000"/>
                  </a:schemeClr>
                </a:solidFill>
              </a:defRPr>
            </a:lvl6pPr>
            <a:lvl7pPr marL="4876861" indent="0">
              <a:buNone/>
              <a:defRPr sz="2489">
                <a:solidFill>
                  <a:schemeClr val="tx1">
                    <a:tint val="75000"/>
                  </a:schemeClr>
                </a:solidFill>
              </a:defRPr>
            </a:lvl7pPr>
            <a:lvl8pPr marL="5689671" indent="0">
              <a:buNone/>
              <a:defRPr sz="2489">
                <a:solidFill>
                  <a:schemeClr val="tx1">
                    <a:tint val="75000"/>
                  </a:schemeClr>
                </a:solidFill>
              </a:defRPr>
            </a:lvl8pPr>
            <a:lvl9pPr marL="6502481" indent="0">
              <a:buNone/>
              <a:defRPr sz="2489">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971550" y="3352800"/>
            <a:ext cx="7207253" cy="1054100"/>
          </a:xfrm>
        </p:spPr>
        <p:txBody>
          <a:bodyPr anchor="t">
            <a:normAutofit/>
          </a:bodyPr>
          <a:lstStyle>
            <a:lvl1pPr marL="0" indent="0" algn="l">
              <a:buNone/>
              <a:defRPr sz="3200">
                <a:solidFill>
                  <a:schemeClr val="tx1"/>
                </a:solidFill>
              </a:defRPr>
            </a:lvl1pPr>
            <a:lvl2pPr marL="812810" indent="0">
              <a:buNone/>
              <a:defRPr sz="3200">
                <a:solidFill>
                  <a:schemeClr val="tx1">
                    <a:tint val="75000"/>
                  </a:schemeClr>
                </a:solidFill>
              </a:defRPr>
            </a:lvl2pPr>
            <a:lvl3pPr marL="1625620" indent="0">
              <a:buNone/>
              <a:defRPr sz="2844">
                <a:solidFill>
                  <a:schemeClr val="tx1">
                    <a:tint val="75000"/>
                  </a:schemeClr>
                </a:solidFill>
              </a:defRPr>
            </a:lvl3pPr>
            <a:lvl4pPr marL="2438430" indent="0">
              <a:buNone/>
              <a:defRPr sz="2489">
                <a:solidFill>
                  <a:schemeClr val="tx1">
                    <a:tint val="75000"/>
                  </a:schemeClr>
                </a:solidFill>
              </a:defRPr>
            </a:lvl4pPr>
            <a:lvl5pPr marL="3251241" indent="0">
              <a:buNone/>
              <a:defRPr sz="2489">
                <a:solidFill>
                  <a:schemeClr val="tx1">
                    <a:tint val="75000"/>
                  </a:schemeClr>
                </a:solidFill>
              </a:defRPr>
            </a:lvl5pPr>
            <a:lvl6pPr marL="4064051" indent="0">
              <a:buNone/>
              <a:defRPr sz="2489">
                <a:solidFill>
                  <a:schemeClr val="tx1">
                    <a:tint val="75000"/>
                  </a:schemeClr>
                </a:solidFill>
              </a:defRPr>
            </a:lvl6pPr>
            <a:lvl7pPr marL="4876861" indent="0">
              <a:buNone/>
              <a:defRPr sz="2489">
                <a:solidFill>
                  <a:schemeClr val="tx1">
                    <a:tint val="75000"/>
                  </a:schemeClr>
                </a:solidFill>
              </a:defRPr>
            </a:lvl7pPr>
            <a:lvl8pPr marL="5689671" indent="0">
              <a:buNone/>
              <a:defRPr sz="2489">
                <a:solidFill>
                  <a:schemeClr val="tx1">
                    <a:tint val="75000"/>
                  </a:schemeClr>
                </a:solidFill>
              </a:defRPr>
            </a:lvl8pPr>
            <a:lvl9pPr marL="6502481" indent="0">
              <a:buNone/>
              <a:defRPr sz="2489">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cxnSp>
        <p:nvCxnSpPr>
          <p:cNvPr id="15" name="Straight Connector 14"/>
          <p:cNvCxnSpPr/>
          <p:nvPr/>
        </p:nvCxnSpPr>
        <p:spPr>
          <a:xfrm>
            <a:off x="1047127" y="2571750"/>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64142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4/21/2025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cxnSp>
        <p:nvCxnSpPr>
          <p:cNvPr id="14" name="Straight Connector 13"/>
          <p:cNvCxnSpPr/>
          <p:nvPr/>
        </p:nvCxnSpPr>
        <p:spPr>
          <a:xfrm>
            <a:off x="1047127" y="1816100"/>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931305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9518" y="736599"/>
            <a:ext cx="1418171" cy="367030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71549" y="736599"/>
            <a:ext cx="5574769" cy="3670301"/>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4/21/2025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cxnSp>
        <p:nvCxnSpPr>
          <p:cNvPr id="14" name="Straight Connector 13"/>
          <p:cNvCxnSpPr/>
          <p:nvPr/>
        </p:nvCxnSpPr>
        <p:spPr>
          <a:xfrm>
            <a:off x="6647918" y="742950"/>
            <a:ext cx="0" cy="36576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857853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528105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047127" y="1816100"/>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2647F38-B617-4D2F-AE0A-013F0C4D2C57}" type="datetimeFigureOut">
              <a:rPr lang="en-US" dirty="0"/>
              <a:t>4/21/2025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a:p>
        </p:txBody>
      </p:sp>
    </p:spTree>
    <p:extLst>
      <p:ext uri="{BB962C8B-B14F-4D97-AF65-F5344CB8AC3E}">
        <p14:creationId xmlns:p14="http://schemas.microsoft.com/office/powerpoint/2010/main" val="1789909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11302" y="1314454"/>
            <a:ext cx="6119016" cy="1366886"/>
          </a:xfrm>
        </p:spPr>
        <p:txBody>
          <a:bodyPr anchor="b">
            <a:normAutofit/>
          </a:bodyPr>
          <a:lstStyle>
            <a:lvl1pPr algn="ctr">
              <a:defRPr sz="7822" b="0" cap="none"/>
            </a:lvl1pPr>
          </a:lstStyle>
          <a:p>
            <a:r>
              <a:rPr lang="en-US"/>
              <a:t>Click to edit Master title style</a:t>
            </a:r>
          </a:p>
        </p:txBody>
      </p:sp>
      <p:sp>
        <p:nvSpPr>
          <p:cNvPr id="3" name="Text Placeholder 2"/>
          <p:cNvSpPr>
            <a:spLocks noGrp="1"/>
          </p:cNvSpPr>
          <p:nvPr>
            <p:ph type="body" idx="1"/>
          </p:nvPr>
        </p:nvSpPr>
        <p:spPr>
          <a:xfrm>
            <a:off x="1511300" y="2884539"/>
            <a:ext cx="6119018" cy="715910"/>
          </a:xfrm>
        </p:spPr>
        <p:txBody>
          <a:bodyPr anchor="t">
            <a:normAutofit/>
          </a:bodyPr>
          <a:lstStyle>
            <a:lvl1pPr marL="0" indent="0" algn="ctr">
              <a:buNone/>
              <a:defRPr sz="4267">
                <a:solidFill>
                  <a:schemeClr val="tx1"/>
                </a:solidFill>
              </a:defRPr>
            </a:lvl1pPr>
            <a:lvl2pPr marL="812810" indent="0">
              <a:buNone/>
              <a:defRPr sz="3200">
                <a:solidFill>
                  <a:schemeClr val="tx1">
                    <a:tint val="75000"/>
                  </a:schemeClr>
                </a:solidFill>
              </a:defRPr>
            </a:lvl2pPr>
            <a:lvl3pPr marL="1625620" indent="0">
              <a:buNone/>
              <a:defRPr sz="2844">
                <a:solidFill>
                  <a:schemeClr val="tx1">
                    <a:tint val="75000"/>
                  </a:schemeClr>
                </a:solidFill>
              </a:defRPr>
            </a:lvl3pPr>
            <a:lvl4pPr marL="2438430" indent="0">
              <a:buNone/>
              <a:defRPr sz="2489">
                <a:solidFill>
                  <a:schemeClr val="tx1">
                    <a:tint val="75000"/>
                  </a:schemeClr>
                </a:solidFill>
              </a:defRPr>
            </a:lvl4pPr>
            <a:lvl5pPr marL="3251241" indent="0">
              <a:buNone/>
              <a:defRPr sz="2489">
                <a:solidFill>
                  <a:schemeClr val="tx1">
                    <a:tint val="75000"/>
                  </a:schemeClr>
                </a:solidFill>
              </a:defRPr>
            </a:lvl5pPr>
            <a:lvl6pPr marL="4064051" indent="0">
              <a:buNone/>
              <a:defRPr sz="2489">
                <a:solidFill>
                  <a:schemeClr val="tx1">
                    <a:tint val="75000"/>
                  </a:schemeClr>
                </a:solidFill>
              </a:defRPr>
            </a:lvl6pPr>
            <a:lvl7pPr marL="4876861" indent="0">
              <a:buNone/>
              <a:defRPr sz="2489">
                <a:solidFill>
                  <a:schemeClr val="tx1">
                    <a:tint val="75000"/>
                  </a:schemeClr>
                </a:solidFill>
              </a:defRPr>
            </a:lvl7pPr>
            <a:lvl8pPr marL="5689671" indent="0">
              <a:buNone/>
              <a:defRPr sz="2489">
                <a:solidFill>
                  <a:schemeClr val="tx1">
                    <a:tint val="75000"/>
                  </a:schemeClr>
                </a:solidFill>
              </a:defRPr>
            </a:lvl8pPr>
            <a:lvl9pPr marL="6502481" indent="0">
              <a:buNone/>
              <a:defRPr sz="2489">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cxnSp>
        <p:nvCxnSpPr>
          <p:cNvPr id="16" name="Straight Connector 15"/>
          <p:cNvCxnSpPr/>
          <p:nvPr/>
        </p:nvCxnSpPr>
        <p:spPr>
          <a:xfrm>
            <a:off x="1509542" y="2782939"/>
            <a:ext cx="612253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60137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047127" y="1816100"/>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73836" y="1920240"/>
            <a:ext cx="3538728" cy="248259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36008" y="1920240"/>
            <a:ext cx="3538728" cy="248259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5BFA754-D5C3-4E66-96A6-867B257F58DC}" type="datetimeFigureOut">
              <a:rPr lang="en-US" dirty="0"/>
              <a:t>4/21/2025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a:p>
        </p:txBody>
      </p:sp>
    </p:spTree>
    <p:extLst>
      <p:ext uri="{BB962C8B-B14F-4D97-AF65-F5344CB8AC3E}">
        <p14:creationId xmlns:p14="http://schemas.microsoft.com/office/powerpoint/2010/main" val="1492031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971550" y="1993900"/>
            <a:ext cx="3538728" cy="432197"/>
          </a:xfrm>
        </p:spPr>
        <p:txBody>
          <a:bodyPr anchor="b">
            <a:noAutofit/>
          </a:bodyPr>
          <a:lstStyle>
            <a:lvl1pPr marL="0" indent="0">
              <a:spcBef>
                <a:spcPts val="1195"/>
              </a:spcBef>
              <a:spcAft>
                <a:spcPts val="1067"/>
              </a:spcAft>
              <a:buNone/>
              <a:defRPr sz="4978" b="0">
                <a:solidFill>
                  <a:schemeClr val="accent1"/>
                </a:solidFill>
              </a:defRPr>
            </a:lvl1pPr>
            <a:lvl2pPr marL="812810" indent="0">
              <a:buNone/>
              <a:defRPr sz="3556" b="1"/>
            </a:lvl2pPr>
            <a:lvl3pPr marL="1625620" indent="0">
              <a:buNone/>
              <a:defRPr sz="3200" b="1"/>
            </a:lvl3pPr>
            <a:lvl4pPr marL="2438430" indent="0">
              <a:buNone/>
              <a:defRPr sz="2844" b="1"/>
            </a:lvl4pPr>
            <a:lvl5pPr marL="3251241" indent="0">
              <a:buNone/>
              <a:defRPr sz="2844" b="1"/>
            </a:lvl5pPr>
            <a:lvl6pPr marL="4064051" indent="0">
              <a:buNone/>
              <a:defRPr sz="2844" b="1"/>
            </a:lvl6pPr>
            <a:lvl7pPr marL="4876861" indent="0">
              <a:buNone/>
              <a:defRPr sz="2844" b="1"/>
            </a:lvl7pPr>
            <a:lvl8pPr marL="5689671" indent="0">
              <a:buNone/>
              <a:defRPr sz="2844" b="1"/>
            </a:lvl8pPr>
            <a:lvl9pPr marL="6502481" indent="0">
              <a:buNone/>
              <a:defRPr sz="2844" b="1"/>
            </a:lvl9pPr>
          </a:lstStyle>
          <a:p>
            <a:pPr lvl="0"/>
            <a:r>
              <a:rPr lang="en-US"/>
              <a:t>Click to edit Master text styles</a:t>
            </a:r>
          </a:p>
        </p:txBody>
      </p:sp>
      <p:sp>
        <p:nvSpPr>
          <p:cNvPr id="4" name="Content Placeholder 3"/>
          <p:cNvSpPr>
            <a:spLocks noGrp="1"/>
          </p:cNvSpPr>
          <p:nvPr>
            <p:ph sz="half" idx="2"/>
          </p:nvPr>
        </p:nvSpPr>
        <p:spPr>
          <a:xfrm>
            <a:off x="971550" y="2432447"/>
            <a:ext cx="3538728" cy="1974454"/>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35503" y="1993900"/>
            <a:ext cx="3538728" cy="432197"/>
          </a:xfrm>
        </p:spPr>
        <p:txBody>
          <a:bodyPr anchor="b">
            <a:noAutofit/>
          </a:bodyPr>
          <a:lstStyle>
            <a:lvl1pPr marL="0" indent="0">
              <a:spcBef>
                <a:spcPts val="1195"/>
              </a:spcBef>
              <a:spcAft>
                <a:spcPts val="1067"/>
              </a:spcAft>
              <a:buNone/>
              <a:defRPr sz="4978" b="0">
                <a:solidFill>
                  <a:schemeClr val="accent1"/>
                </a:solidFill>
              </a:defRPr>
            </a:lvl1pPr>
            <a:lvl2pPr marL="812810" indent="0">
              <a:buNone/>
              <a:defRPr sz="3556" b="1"/>
            </a:lvl2pPr>
            <a:lvl3pPr marL="1625620" indent="0">
              <a:buNone/>
              <a:defRPr sz="3200" b="1"/>
            </a:lvl3pPr>
            <a:lvl4pPr marL="2438430" indent="0">
              <a:buNone/>
              <a:defRPr sz="2844" b="1"/>
            </a:lvl4pPr>
            <a:lvl5pPr marL="3251241" indent="0">
              <a:buNone/>
              <a:defRPr sz="2844" b="1"/>
            </a:lvl5pPr>
            <a:lvl6pPr marL="4064051" indent="0">
              <a:buNone/>
              <a:defRPr sz="2844" b="1"/>
            </a:lvl6pPr>
            <a:lvl7pPr marL="4876861" indent="0">
              <a:buNone/>
              <a:defRPr sz="2844" b="1"/>
            </a:lvl7pPr>
            <a:lvl8pPr marL="5689671" indent="0">
              <a:buNone/>
              <a:defRPr sz="2844" b="1"/>
            </a:lvl8pPr>
            <a:lvl9pPr marL="6502481" indent="0">
              <a:buNone/>
              <a:defRPr sz="2844" b="1"/>
            </a:lvl9pPr>
          </a:lstStyle>
          <a:p>
            <a:pPr lvl="0"/>
            <a:r>
              <a:rPr lang="en-US"/>
              <a:t>Click to edit Master text styles</a:t>
            </a:r>
          </a:p>
        </p:txBody>
      </p:sp>
      <p:sp>
        <p:nvSpPr>
          <p:cNvPr id="6" name="Content Placeholder 5"/>
          <p:cNvSpPr>
            <a:spLocks noGrp="1"/>
          </p:cNvSpPr>
          <p:nvPr>
            <p:ph sz="quarter" idx="4"/>
          </p:nvPr>
        </p:nvSpPr>
        <p:spPr>
          <a:xfrm>
            <a:off x="4635503" y="2432447"/>
            <a:ext cx="3538728" cy="1974454"/>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1BEF0D-F0BB-DE4B-95CE-6DB70DBA9567}" type="datetimeFigureOut">
              <a:rPr lang="en-US" dirty="0"/>
              <a:pPr/>
              <a:t>4/21/2025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a:p>
        </p:txBody>
      </p:sp>
      <p:cxnSp>
        <p:nvCxnSpPr>
          <p:cNvPr id="18" name="Straight Connector 17"/>
          <p:cNvCxnSpPr/>
          <p:nvPr/>
        </p:nvCxnSpPr>
        <p:spPr>
          <a:xfrm>
            <a:off x="1047127" y="1816100"/>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36753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1BEF0D-F0BB-DE4B-95CE-6DB70DBA9567}" type="datetimeFigureOut">
              <a:rPr lang="en-US" dirty="0"/>
              <a:pPr/>
              <a:t>4/21/2025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a:p>
        </p:txBody>
      </p:sp>
      <p:cxnSp>
        <p:nvCxnSpPr>
          <p:cNvPr id="14" name="Straight Connector 13"/>
          <p:cNvCxnSpPr/>
          <p:nvPr/>
        </p:nvCxnSpPr>
        <p:spPr>
          <a:xfrm>
            <a:off x="1047127" y="1816100"/>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416549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4/21/2025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658681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70359" y="1041401"/>
            <a:ext cx="2788841" cy="1028700"/>
          </a:xfrm>
        </p:spPr>
        <p:txBody>
          <a:bodyPr anchor="b">
            <a:normAutofit/>
          </a:bodyPr>
          <a:lstStyle>
            <a:lvl1pPr algn="ctr">
              <a:defRPr sz="4267" b="0"/>
            </a:lvl1pPr>
          </a:lstStyle>
          <a:p>
            <a:r>
              <a:rPr lang="en-US"/>
              <a:t>Click to edit Master title style</a:t>
            </a:r>
          </a:p>
        </p:txBody>
      </p:sp>
      <p:sp>
        <p:nvSpPr>
          <p:cNvPr id="3" name="Content Placeholder 2"/>
          <p:cNvSpPr>
            <a:spLocks noGrp="1"/>
          </p:cNvSpPr>
          <p:nvPr>
            <p:ph idx="1"/>
          </p:nvPr>
        </p:nvSpPr>
        <p:spPr>
          <a:xfrm>
            <a:off x="4064001" y="736599"/>
            <a:ext cx="4102100" cy="3670301"/>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970359" y="2273299"/>
            <a:ext cx="2788841" cy="1828803"/>
          </a:xfrm>
        </p:spPr>
        <p:txBody>
          <a:bodyPr anchor="t">
            <a:normAutofit/>
          </a:bodyPr>
          <a:lstStyle>
            <a:lvl1pPr marL="0" indent="0" algn="ctr">
              <a:buNone/>
              <a:defRPr sz="2844"/>
            </a:lvl1pPr>
            <a:lvl2pPr marL="812810" indent="0">
              <a:buNone/>
              <a:defRPr sz="2133"/>
            </a:lvl2pPr>
            <a:lvl3pPr marL="1625620" indent="0">
              <a:buNone/>
              <a:defRPr sz="1778"/>
            </a:lvl3pPr>
            <a:lvl4pPr marL="2438430" indent="0">
              <a:buNone/>
              <a:defRPr sz="1600"/>
            </a:lvl4pPr>
            <a:lvl5pPr marL="3251241" indent="0">
              <a:buNone/>
              <a:defRPr sz="1600"/>
            </a:lvl5pPr>
            <a:lvl6pPr marL="4064051" indent="0">
              <a:buNone/>
              <a:defRPr sz="1600"/>
            </a:lvl6pPr>
            <a:lvl7pPr marL="4876861" indent="0">
              <a:buNone/>
              <a:defRPr sz="1600"/>
            </a:lvl7pPr>
            <a:lvl8pPr marL="5689671" indent="0">
              <a:buNone/>
              <a:defRPr sz="1600"/>
            </a:lvl8pPr>
            <a:lvl9pPr marL="6502481" indent="0">
              <a:buNone/>
              <a:defRPr sz="16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cxnSp>
        <p:nvCxnSpPr>
          <p:cNvPr id="16" name="Straight Connector 15"/>
          <p:cNvCxnSpPr/>
          <p:nvPr/>
        </p:nvCxnSpPr>
        <p:spPr>
          <a:xfrm>
            <a:off x="1047127" y="2184400"/>
            <a:ext cx="26358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64600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71549" y="1412874"/>
            <a:ext cx="4681362" cy="1028700"/>
          </a:xfrm>
        </p:spPr>
        <p:txBody>
          <a:bodyPr anchor="b">
            <a:normAutofit/>
          </a:bodyPr>
          <a:lstStyle>
            <a:lvl1pPr algn="ctr">
              <a:defRPr sz="4978" b="0"/>
            </a:lvl1pPr>
          </a:lstStyle>
          <a:p>
            <a:r>
              <a:rPr lang="en-US"/>
              <a:t>Click to edit Master title style</a:t>
            </a:r>
          </a:p>
        </p:txBody>
      </p:sp>
      <p:sp>
        <p:nvSpPr>
          <p:cNvPr id="17" name="Picture Placeholder 2"/>
          <p:cNvSpPr>
            <a:spLocks noGrp="1" noChangeAspect="1"/>
          </p:cNvSpPr>
          <p:nvPr>
            <p:ph type="pic" idx="1"/>
          </p:nvPr>
        </p:nvSpPr>
        <p:spPr>
          <a:xfrm>
            <a:off x="6071124" y="781050"/>
            <a:ext cx="2297510" cy="35814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2844"/>
            </a:lvl1pPr>
            <a:lvl2pPr marL="812810" indent="0">
              <a:buNone/>
              <a:defRPr sz="2844"/>
            </a:lvl2pPr>
            <a:lvl3pPr marL="1625620" indent="0">
              <a:buNone/>
              <a:defRPr sz="2844"/>
            </a:lvl3pPr>
            <a:lvl4pPr marL="2438430" indent="0">
              <a:buNone/>
              <a:defRPr sz="2844"/>
            </a:lvl4pPr>
            <a:lvl5pPr marL="3251241" indent="0">
              <a:buNone/>
              <a:defRPr sz="2844"/>
            </a:lvl5pPr>
            <a:lvl6pPr marL="4064051" indent="0">
              <a:buNone/>
              <a:defRPr sz="2844"/>
            </a:lvl6pPr>
            <a:lvl7pPr marL="4876861" indent="0">
              <a:buNone/>
              <a:defRPr sz="2844"/>
            </a:lvl7pPr>
            <a:lvl8pPr marL="5689671" indent="0">
              <a:buNone/>
              <a:defRPr sz="2844"/>
            </a:lvl8pPr>
            <a:lvl9pPr marL="6502481" indent="0">
              <a:buNone/>
              <a:defRPr sz="2844"/>
            </a:lvl9pPr>
          </a:lstStyle>
          <a:p>
            <a:endParaRPr lang="en-US"/>
          </a:p>
        </p:txBody>
      </p:sp>
      <p:sp>
        <p:nvSpPr>
          <p:cNvPr id="4" name="Text Placeholder 3"/>
          <p:cNvSpPr>
            <a:spLocks noGrp="1"/>
          </p:cNvSpPr>
          <p:nvPr>
            <p:ph type="body" sz="half" idx="2"/>
          </p:nvPr>
        </p:nvSpPr>
        <p:spPr>
          <a:xfrm>
            <a:off x="971549" y="2441574"/>
            <a:ext cx="4681362" cy="1371600"/>
          </a:xfrm>
        </p:spPr>
        <p:txBody>
          <a:bodyPr anchor="t">
            <a:normAutofit/>
          </a:bodyPr>
          <a:lstStyle>
            <a:lvl1pPr marL="0" indent="0" algn="ctr">
              <a:buNone/>
              <a:defRPr sz="3200"/>
            </a:lvl1pPr>
            <a:lvl2pPr marL="812810" indent="0">
              <a:buNone/>
              <a:defRPr sz="2133"/>
            </a:lvl2pPr>
            <a:lvl3pPr marL="1625620" indent="0">
              <a:buNone/>
              <a:defRPr sz="1778"/>
            </a:lvl3pPr>
            <a:lvl4pPr marL="2438430" indent="0">
              <a:buNone/>
              <a:defRPr sz="1600"/>
            </a:lvl4pPr>
            <a:lvl5pPr marL="3251241" indent="0">
              <a:buNone/>
              <a:defRPr sz="1600"/>
            </a:lvl5pPr>
            <a:lvl6pPr marL="4064051" indent="0">
              <a:buNone/>
              <a:defRPr sz="1600"/>
            </a:lvl6pPr>
            <a:lvl7pPr marL="4876861" indent="0">
              <a:buNone/>
              <a:defRPr sz="1600"/>
            </a:lvl7pPr>
            <a:lvl8pPr marL="5689671" indent="0">
              <a:buNone/>
              <a:defRPr sz="1600"/>
            </a:lvl8pPr>
            <a:lvl9pPr marL="6502481" indent="0">
              <a:buNone/>
              <a:defRPr sz="16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4630725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1802" y="0"/>
            <a:ext cx="9172472" cy="5142161"/>
            <a:chOff x="-15736" y="0"/>
            <a:chExt cx="12229962" cy="6856214"/>
          </a:xfrm>
        </p:grpSpPr>
        <p:pic>
          <p:nvPicPr>
            <p:cNvPr id="8" name="Picture 7" descr="HD-PanelContent.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971552" y="736600"/>
            <a:ext cx="7200897" cy="977900"/>
          </a:xfrm>
          <a:prstGeom prst="rect">
            <a:avLst/>
          </a:prstGeom>
          <a:effectLst/>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971551" y="1917699"/>
            <a:ext cx="7200897" cy="2489202"/>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508126" y="4476750"/>
            <a:ext cx="1200150" cy="209550"/>
          </a:xfrm>
          <a:prstGeom prst="rect">
            <a:avLst/>
          </a:prstGeom>
        </p:spPr>
        <p:txBody>
          <a:bodyPr vert="horz" lIns="91440" tIns="45720" rIns="91440" bIns="45720" rtlCol="0" anchor="ctr"/>
          <a:lstStyle>
            <a:lvl1pPr algn="r">
              <a:defRPr sz="1778" b="0" i="0">
                <a:solidFill>
                  <a:schemeClr val="tx1"/>
                </a:solidFill>
                <a:effectLst/>
                <a:latin typeface="+mn-lt"/>
              </a:defRPr>
            </a:lvl1pPr>
          </a:lstStyle>
          <a:p>
            <a:fld id="{B61BEF0D-F0BB-DE4B-95CE-6DB70DBA9567}" type="datetimeFigureOut">
              <a:rPr lang="en-US" dirty="0"/>
              <a:pPr/>
              <a:t>4/21/2025</a:t>
            </a:fld>
            <a:endParaRPr lang="en-US"/>
          </a:p>
        </p:txBody>
      </p:sp>
      <p:sp>
        <p:nvSpPr>
          <p:cNvPr id="5" name="Footer Placeholder 4"/>
          <p:cNvSpPr>
            <a:spLocks noGrp="1"/>
          </p:cNvSpPr>
          <p:nvPr>
            <p:ph type="ftr" sz="quarter" idx="3"/>
          </p:nvPr>
        </p:nvSpPr>
        <p:spPr>
          <a:xfrm>
            <a:off x="971551" y="4476750"/>
            <a:ext cx="5479425" cy="209550"/>
          </a:xfrm>
          <a:prstGeom prst="rect">
            <a:avLst/>
          </a:prstGeom>
        </p:spPr>
        <p:txBody>
          <a:bodyPr vert="horz" lIns="91440" tIns="45720" rIns="91440" bIns="45720" rtlCol="0" anchor="ctr"/>
          <a:lstStyle>
            <a:lvl1pPr algn="l">
              <a:defRPr sz="1778"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7765426" y="4476750"/>
            <a:ext cx="407023" cy="209550"/>
          </a:xfrm>
          <a:prstGeom prst="rect">
            <a:avLst/>
          </a:prstGeom>
        </p:spPr>
        <p:txBody>
          <a:bodyPr vert="horz" lIns="91440" tIns="45720" rIns="91440" bIns="45720" rtlCol="0" anchor="ctr"/>
          <a:lstStyle>
            <a:lvl1pPr algn="r">
              <a:defRPr sz="1778" b="0" i="0">
                <a:solidFill>
                  <a:schemeClr val="tx1"/>
                </a:solidFill>
                <a:effectLst/>
                <a:latin typeface="+mn-lt"/>
              </a:defRPr>
            </a:lvl1pPr>
          </a:lstStyle>
          <a:p>
            <a:fld id="{D57F1E4F-1CFF-5643-939E-217C01CDF565}" type="slidenum">
              <a:rPr lang="en-US" dirty="0"/>
              <a:pPr/>
              <a:t>‹#›</a:t>
            </a:fld>
            <a:endParaRPr lang="en-US"/>
          </a:p>
        </p:txBody>
      </p:sp>
    </p:spTree>
    <p:extLst>
      <p:ext uri="{BB962C8B-B14F-4D97-AF65-F5344CB8AC3E}">
        <p14:creationId xmlns:p14="http://schemas.microsoft.com/office/powerpoint/2010/main" val="2448102841"/>
      </p:ext>
    </p:extLst>
  </p:cSld>
  <p:clrMap bg1="lt1" tx1="dk1" bg2="lt2" tx2="dk2" accent1="accent1" accent2="accent2" accent3="accent3" accent4="accent4" accent5="accent5" accent6="accent6" hlink="hlink" folHlink="folHlink"/>
  <p:sldLayoutIdLst>
    <p:sldLayoutId id="2147484070" r:id="rId1"/>
    <p:sldLayoutId id="2147484071" r:id="rId2"/>
    <p:sldLayoutId id="2147484072" r:id="rId3"/>
    <p:sldLayoutId id="2147484073" r:id="rId4"/>
    <p:sldLayoutId id="2147484074" r:id="rId5"/>
    <p:sldLayoutId id="2147484075" r:id="rId6"/>
    <p:sldLayoutId id="2147484076" r:id="rId7"/>
    <p:sldLayoutId id="2147484077" r:id="rId8"/>
    <p:sldLayoutId id="2147484078" r:id="rId9"/>
    <p:sldLayoutId id="2147484079" r:id="rId10"/>
    <p:sldLayoutId id="2147484080" r:id="rId11"/>
    <p:sldLayoutId id="2147484081" r:id="rId12"/>
    <p:sldLayoutId id="2147484082" r:id="rId13"/>
    <p:sldLayoutId id="2147484083" r:id="rId14"/>
    <p:sldLayoutId id="2147484084" r:id="rId15"/>
    <p:sldLayoutId id="2147484085" r:id="rId16"/>
    <p:sldLayoutId id="2147484086" r:id="rId17"/>
    <p:sldLayoutId id="2147484087" r:id="rId18"/>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hyperlink" Target="https://www.usgs.gov/educational-resources/find-feature-red-rocks"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image" Target="../media/image21.jpe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18.xml"/><Relationship Id="rId5" Type="http://schemas.openxmlformats.org/officeDocument/2006/relationships/hyperlink" Target="https://byu.box.com/s/aq6ti1om21pui6lpkjcq1uuhg0jovopd" TargetMode="Externa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18.x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2.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hyperlink" Target="https://ksltv.com/421447/before-and-after-zion-national-park-shares-photos-of-rockfall-site/"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18.xml"/><Relationship Id="rId1" Type="http://schemas.openxmlformats.org/officeDocument/2006/relationships/video" Target="https://www.youtube.com/embed/6PxmojVEyIs?start=113&amp;feature=oembed"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title"/>
          </p:nvPr>
        </p:nvSpPr>
        <p:spPr>
          <a:prstGeom prst="rect">
            <a:avLst/>
          </a:prstGeom>
        </p:spPr>
        <p:txBody>
          <a:bodyPr spcFirstLastPara="1" wrap="square" lIns="91425" tIns="91425" rIns="91425" bIns="91425" anchor="t" anchorCtr="0">
            <a:normAutofit fontScale="90000"/>
          </a:bodyPr>
          <a:lstStyle/>
          <a:p>
            <a:pPr algn="ctr"/>
            <a:r>
              <a:rPr lang="en-US" dirty="0">
                <a:latin typeface="Cambria"/>
              </a:rPr>
              <a:t>How Does Oxidization Occur?</a:t>
            </a:r>
          </a:p>
        </p:txBody>
      </p:sp>
      <p:pic>
        <p:nvPicPr>
          <p:cNvPr id="3" name="Picture 2" descr="A person standing next to large rocks&#10;&#10;Description automatically generated">
            <a:extLst>
              <a:ext uri="{FF2B5EF4-FFF2-40B4-BE49-F238E27FC236}">
                <a16:creationId xmlns:a16="http://schemas.microsoft.com/office/drawing/2014/main" id="{2DBC3C1A-F547-9772-6B26-F670505CD5A3}"/>
              </a:ext>
            </a:extLst>
          </p:cNvPr>
          <p:cNvPicPr>
            <a:picLocks noChangeAspect="1"/>
          </p:cNvPicPr>
          <p:nvPr/>
        </p:nvPicPr>
        <p:blipFill>
          <a:blip r:embed="rId3"/>
          <a:stretch>
            <a:fillRect/>
          </a:stretch>
        </p:blipFill>
        <p:spPr>
          <a:xfrm>
            <a:off x="1307306" y="1118870"/>
            <a:ext cx="6522244" cy="344153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7208E-36A8-6192-BFAF-8040B0BAE8FE}"/>
              </a:ext>
            </a:extLst>
          </p:cNvPr>
          <p:cNvSpPr>
            <a:spLocks noGrp="1"/>
          </p:cNvSpPr>
          <p:nvPr>
            <p:ph type="title"/>
          </p:nvPr>
        </p:nvSpPr>
        <p:spPr>
          <a:xfrm>
            <a:off x="311700" y="445025"/>
            <a:ext cx="3541407" cy="572700"/>
          </a:xfrm>
        </p:spPr>
        <p:txBody>
          <a:bodyPr>
            <a:noAutofit/>
          </a:bodyPr>
          <a:lstStyle/>
          <a:p>
            <a:r>
              <a:rPr lang="en-US" sz="2800"/>
              <a:t>Chemical and Physical Changes Card Sort</a:t>
            </a:r>
          </a:p>
        </p:txBody>
      </p:sp>
      <p:graphicFrame>
        <p:nvGraphicFramePr>
          <p:cNvPr id="5" name="Table 4">
            <a:extLst>
              <a:ext uri="{FF2B5EF4-FFF2-40B4-BE49-F238E27FC236}">
                <a16:creationId xmlns:a16="http://schemas.microsoft.com/office/drawing/2014/main" id="{ACFCD326-03CC-3636-ED34-8EDEDF6F855C}"/>
              </a:ext>
            </a:extLst>
          </p:cNvPr>
          <p:cNvGraphicFramePr>
            <a:graphicFrameLocks noGrp="1"/>
          </p:cNvGraphicFramePr>
          <p:nvPr>
            <p:extLst>
              <p:ext uri="{D42A27DB-BD31-4B8C-83A1-F6EECF244321}">
                <p14:modId xmlns:p14="http://schemas.microsoft.com/office/powerpoint/2010/main" val="2851119238"/>
              </p:ext>
            </p:extLst>
          </p:nvPr>
        </p:nvGraphicFramePr>
        <p:xfrm>
          <a:off x="528637" y="1378743"/>
          <a:ext cx="3523855" cy="3182829"/>
        </p:xfrm>
        <a:graphic>
          <a:graphicData uri="http://schemas.openxmlformats.org/drawingml/2006/table">
            <a:tbl>
              <a:tblPr firstRow="1" bandRow="1">
                <a:tableStyleId>{B9FE9B24-3E55-4ED9-8F99-224AC1639598}</a:tableStyleId>
              </a:tblPr>
              <a:tblGrid>
                <a:gridCol w="1777904">
                  <a:extLst>
                    <a:ext uri="{9D8B030D-6E8A-4147-A177-3AD203B41FA5}">
                      <a16:colId xmlns:a16="http://schemas.microsoft.com/office/drawing/2014/main" val="557360263"/>
                    </a:ext>
                  </a:extLst>
                </a:gridCol>
                <a:gridCol w="1745951">
                  <a:extLst>
                    <a:ext uri="{9D8B030D-6E8A-4147-A177-3AD203B41FA5}">
                      <a16:colId xmlns:a16="http://schemas.microsoft.com/office/drawing/2014/main" val="3914461567"/>
                    </a:ext>
                  </a:extLst>
                </a:gridCol>
              </a:tblGrid>
              <a:tr h="400635">
                <a:tc>
                  <a:txBody>
                    <a:bodyPr/>
                    <a:lstStyle/>
                    <a:p>
                      <a:pPr algn="ctr"/>
                      <a:r>
                        <a:rPr lang="en-US" sz="1600">
                          <a:latin typeface="Cambria"/>
                        </a:rPr>
                        <a:t>Chemical Change</a:t>
                      </a:r>
                    </a:p>
                  </a:txBody>
                  <a:tcPr/>
                </a:tc>
                <a:tc>
                  <a:txBody>
                    <a:bodyPr/>
                    <a:lstStyle/>
                    <a:p>
                      <a:pPr algn="ctr"/>
                      <a:r>
                        <a:rPr lang="en-US" sz="1600">
                          <a:latin typeface="Cambria"/>
                        </a:rPr>
                        <a:t>Physical Change</a:t>
                      </a:r>
                    </a:p>
                  </a:txBody>
                  <a:tcPr/>
                </a:tc>
                <a:extLst>
                  <a:ext uri="{0D108BD9-81ED-4DB2-BD59-A6C34878D82A}">
                    <a16:rowId xmlns:a16="http://schemas.microsoft.com/office/drawing/2014/main" val="1514852840"/>
                  </a:ext>
                </a:extLst>
              </a:tr>
              <a:tr h="2782194">
                <a:tc>
                  <a:txBody>
                    <a:bodyPr/>
                    <a:lstStyle/>
                    <a:p>
                      <a:endParaRPr lang="en-US"/>
                    </a:p>
                  </a:txBody>
                  <a:tcPr/>
                </a:tc>
                <a:tc>
                  <a:txBody>
                    <a:bodyPr/>
                    <a:lstStyle/>
                    <a:p>
                      <a:endParaRPr lang="en-US"/>
                    </a:p>
                  </a:txBody>
                  <a:tcPr/>
                </a:tc>
                <a:extLst>
                  <a:ext uri="{0D108BD9-81ED-4DB2-BD59-A6C34878D82A}">
                    <a16:rowId xmlns:a16="http://schemas.microsoft.com/office/drawing/2014/main" val="476464673"/>
                  </a:ext>
                </a:extLst>
              </a:tr>
            </a:tbl>
          </a:graphicData>
        </a:graphic>
      </p:graphicFrame>
      <p:pic>
        <p:nvPicPr>
          <p:cNvPr id="3" name="Picture 2" descr="A group of cards with different types of rocks&#10;&#10;Description automatically generated">
            <a:extLst>
              <a:ext uri="{FF2B5EF4-FFF2-40B4-BE49-F238E27FC236}">
                <a16:creationId xmlns:a16="http://schemas.microsoft.com/office/drawing/2014/main" id="{4C12C1CA-4AB3-A196-3F15-FD073852CBFD}"/>
              </a:ext>
            </a:extLst>
          </p:cNvPr>
          <p:cNvPicPr>
            <a:picLocks noChangeAspect="1"/>
          </p:cNvPicPr>
          <p:nvPr/>
        </p:nvPicPr>
        <p:blipFill>
          <a:blip r:embed="rId3"/>
          <a:stretch>
            <a:fillRect/>
          </a:stretch>
        </p:blipFill>
        <p:spPr>
          <a:xfrm>
            <a:off x="4181042" y="728662"/>
            <a:ext cx="4846710" cy="3614738"/>
          </a:xfrm>
          <a:prstGeom prst="rect">
            <a:avLst/>
          </a:prstGeom>
        </p:spPr>
      </p:pic>
    </p:spTree>
    <p:extLst>
      <p:ext uri="{BB962C8B-B14F-4D97-AF65-F5344CB8AC3E}">
        <p14:creationId xmlns:p14="http://schemas.microsoft.com/office/powerpoint/2010/main" val="16515408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95BF778-D868-03E9-BFEC-96317E2076BC}"/>
              </a:ext>
            </a:extLst>
          </p:cNvPr>
          <p:cNvPicPr>
            <a:picLocks noChangeAspect="1"/>
          </p:cNvPicPr>
          <p:nvPr/>
        </p:nvPicPr>
        <p:blipFill>
          <a:blip r:embed="rId2"/>
          <a:stretch>
            <a:fillRect/>
          </a:stretch>
        </p:blipFill>
        <p:spPr>
          <a:xfrm>
            <a:off x="1300433" y="521493"/>
            <a:ext cx="6535993" cy="4100513"/>
          </a:xfrm>
          <a:prstGeom prst="rect">
            <a:avLst/>
          </a:prstGeom>
        </p:spPr>
      </p:pic>
    </p:spTree>
    <p:extLst>
      <p:ext uri="{BB962C8B-B14F-4D97-AF65-F5344CB8AC3E}">
        <p14:creationId xmlns:p14="http://schemas.microsoft.com/office/powerpoint/2010/main" val="695488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8"/>
          <p:cNvSpPr txBox="1">
            <a:spLocks noGrp="1"/>
          </p:cNvSpPr>
          <p:nvPr>
            <p:ph type="title"/>
          </p:nvPr>
        </p:nvSpPr>
        <p:spPr>
          <a:prstGeom prst="rect">
            <a:avLst/>
          </a:prstGeom>
        </p:spPr>
        <p:txBody>
          <a:bodyPr spcFirstLastPara="1" wrap="square" lIns="91425" tIns="91425" rIns="91425" bIns="91425" anchor="t" anchorCtr="0">
            <a:noAutofit/>
          </a:bodyPr>
          <a:lstStyle/>
          <a:p>
            <a:pPr>
              <a:buSzPts val="990"/>
            </a:pPr>
            <a:r>
              <a:rPr lang="en" sz="3200">
                <a:latin typeface="Cambria"/>
                <a:ea typeface="Cambria"/>
                <a:cs typeface="Cambria"/>
                <a:sym typeface="Cambria"/>
              </a:rPr>
              <a:t>So, what is a “chemical change”?</a:t>
            </a:r>
            <a:endParaRPr sz="3200">
              <a:latin typeface="Cambria"/>
              <a:ea typeface="Cambria"/>
              <a:cs typeface="Cambria"/>
              <a:sym typeface="Cambria"/>
            </a:endParaRPr>
          </a:p>
        </p:txBody>
      </p:sp>
      <p:sp>
        <p:nvSpPr>
          <p:cNvPr id="86" name="Google Shape;86;p18"/>
          <p:cNvSpPr txBox="1">
            <a:spLocks noGrp="1"/>
          </p:cNvSpPr>
          <p:nvPr>
            <p:ph type="body" idx="1"/>
          </p:nvPr>
        </p:nvSpPr>
        <p:spPr>
          <a:xfrm>
            <a:off x="547443" y="1152475"/>
            <a:ext cx="5855983" cy="3416400"/>
          </a:xfrm>
          <a:prstGeom prst="rect">
            <a:avLst/>
          </a:prstGeom>
        </p:spPr>
        <p:txBody>
          <a:bodyPr spcFirstLastPara="1" wrap="square" lIns="91425" tIns="91425" rIns="91425" bIns="91425" anchor="t" anchorCtr="0">
            <a:normAutofit fontScale="70000" lnSpcReduction="20000"/>
          </a:bodyPr>
          <a:lstStyle/>
          <a:p>
            <a:pPr marL="0" indent="0">
              <a:lnSpc>
                <a:spcPct val="110000"/>
              </a:lnSpc>
              <a:spcAft>
                <a:spcPts val="1200"/>
              </a:spcAft>
              <a:buNone/>
            </a:pPr>
            <a:r>
              <a:rPr lang="en" sz="3200" dirty="0">
                <a:solidFill>
                  <a:schemeClr val="tx1"/>
                </a:solidFill>
                <a:highlight>
                  <a:srgbClr val="FFFFFF"/>
                </a:highlight>
                <a:latin typeface="Cambria"/>
                <a:ea typeface="Cambria"/>
                <a:cs typeface="Cambria"/>
                <a:sym typeface="Cambria"/>
              </a:rPr>
              <a:t>In simplest terms, a chemical change (or chemical reaction) is when two substances are mixed together and transform into </a:t>
            </a:r>
            <a:r>
              <a:rPr lang="en" sz="3200">
                <a:solidFill>
                  <a:schemeClr val="tx1"/>
                </a:solidFill>
                <a:highlight>
                  <a:srgbClr val="FFFFFF"/>
                </a:highlight>
                <a:latin typeface="Cambria"/>
                <a:ea typeface="Cambria"/>
                <a:cs typeface="Cambria"/>
                <a:sym typeface="Cambria"/>
              </a:rPr>
              <a:t>a NEW third substance. </a:t>
            </a:r>
            <a:endParaRPr lang="en" sz="3200" dirty="0">
              <a:solidFill>
                <a:schemeClr val="tx1"/>
              </a:solidFill>
              <a:highlight>
                <a:srgbClr val="FFFFFF"/>
              </a:highlight>
              <a:latin typeface="Cambria"/>
              <a:ea typeface="Cambria"/>
              <a:cs typeface="Cambria"/>
            </a:endParaRPr>
          </a:p>
          <a:p>
            <a:pPr marL="0" indent="0">
              <a:lnSpc>
                <a:spcPct val="110000"/>
              </a:lnSpc>
              <a:spcAft>
                <a:spcPts val="1200"/>
              </a:spcAft>
              <a:buNone/>
            </a:pPr>
            <a:endParaRPr lang="en" sz="3200" dirty="0">
              <a:solidFill>
                <a:schemeClr val="tx1"/>
              </a:solidFill>
              <a:highlight>
                <a:srgbClr val="FFFFFF"/>
              </a:highlight>
              <a:latin typeface="Cambria"/>
              <a:ea typeface="Cambria"/>
              <a:cs typeface="Cambria"/>
            </a:endParaRPr>
          </a:p>
          <a:p>
            <a:pPr marL="0" indent="0">
              <a:lnSpc>
                <a:spcPct val="110000"/>
              </a:lnSpc>
              <a:spcAft>
                <a:spcPts val="1200"/>
              </a:spcAft>
              <a:buNone/>
            </a:pPr>
            <a:r>
              <a:rPr lang="en" sz="3200" dirty="0">
                <a:solidFill>
                  <a:schemeClr val="tx1"/>
                </a:solidFill>
                <a:highlight>
                  <a:srgbClr val="FFFFFF"/>
                </a:highlight>
                <a:latin typeface="Cambria"/>
                <a:ea typeface="Cambria"/>
                <a:cs typeface="Cambria"/>
              </a:rPr>
              <a:t>What is the third substance we see in our rock fall phenomenon? (Hint: you see it on the OLD rocks on the outside of the rockfall but not on the new rocks exposed by the rockfall.)</a:t>
            </a:r>
            <a:endParaRPr lang="en" dirty="0">
              <a:solidFill>
                <a:schemeClr val="tx1"/>
              </a:solidFill>
              <a:latin typeface="Garamond" panose="02020404030301010803"/>
              <a:ea typeface="Cambria"/>
              <a:cs typeface="Cambria"/>
            </a:endParaRPr>
          </a:p>
        </p:txBody>
      </p:sp>
      <p:pic>
        <p:nvPicPr>
          <p:cNvPr id="3" name="Picture 2" descr="A close-up of a cliff&#10;&#10;Description automatically generated">
            <a:extLst>
              <a:ext uri="{FF2B5EF4-FFF2-40B4-BE49-F238E27FC236}">
                <a16:creationId xmlns:a16="http://schemas.microsoft.com/office/drawing/2014/main" id="{AD5E2216-42E4-B83F-7D96-CD4489563FFE}"/>
              </a:ext>
            </a:extLst>
          </p:cNvPr>
          <p:cNvPicPr>
            <a:picLocks noChangeAspect="1"/>
          </p:cNvPicPr>
          <p:nvPr/>
        </p:nvPicPr>
        <p:blipFill>
          <a:blip r:embed="rId3"/>
          <a:stretch>
            <a:fillRect/>
          </a:stretch>
        </p:blipFill>
        <p:spPr>
          <a:xfrm>
            <a:off x="6343728" y="2274429"/>
            <a:ext cx="2682764" cy="2770948"/>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pic>
        <p:nvPicPr>
          <p:cNvPr id="78" name="Google Shape;78;p17"/>
          <p:cNvPicPr preferRelativeResize="0"/>
          <p:nvPr/>
        </p:nvPicPr>
        <p:blipFill>
          <a:blip r:embed="rId3">
            <a:alphaModFix/>
          </a:blip>
          <a:stretch>
            <a:fillRect/>
          </a:stretch>
        </p:blipFill>
        <p:spPr>
          <a:xfrm>
            <a:off x="573881" y="1159668"/>
            <a:ext cx="2827057" cy="2816643"/>
          </a:xfrm>
          <a:prstGeom prst="rect">
            <a:avLst/>
          </a:prstGeom>
          <a:noFill/>
          <a:ln>
            <a:noFill/>
          </a:ln>
        </p:spPr>
      </p:pic>
      <p:sp>
        <p:nvSpPr>
          <p:cNvPr id="79" name="Google Shape;79;p17"/>
          <p:cNvSpPr txBox="1"/>
          <p:nvPr/>
        </p:nvSpPr>
        <p:spPr>
          <a:xfrm>
            <a:off x="159028" y="4366510"/>
            <a:ext cx="8825100" cy="323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900" u="sng">
                <a:solidFill>
                  <a:schemeClr val="hlink"/>
                </a:solidFill>
                <a:hlinkClick r:id="rId4"/>
              </a:rPr>
              <a:t>https://www.usgs.gov/educational-resources/find-feature-red-rocks</a:t>
            </a:r>
            <a:r>
              <a:rPr lang="en" sz="900"/>
              <a:t> .</a:t>
            </a:r>
            <a:endParaRPr sz="900"/>
          </a:p>
        </p:txBody>
      </p:sp>
      <p:sp>
        <p:nvSpPr>
          <p:cNvPr id="80" name="Google Shape;80;p17"/>
          <p:cNvSpPr txBox="1"/>
          <p:nvPr/>
        </p:nvSpPr>
        <p:spPr>
          <a:xfrm>
            <a:off x="3331453" y="493706"/>
            <a:ext cx="5200139" cy="3262401"/>
          </a:xfrm>
          <a:prstGeom prst="rect">
            <a:avLst/>
          </a:prstGeom>
          <a:noFill/>
          <a:ln>
            <a:noFill/>
          </a:ln>
        </p:spPr>
        <p:txBody>
          <a:bodyPr spcFirstLastPara="1" wrap="square" lIns="91425" tIns="91425" rIns="91425" bIns="91425" anchor="t" anchorCtr="0">
            <a:spAutoFit/>
          </a:bodyPr>
          <a:lstStyle/>
          <a:p>
            <a:r>
              <a:rPr lang="en" sz="2000">
                <a:solidFill>
                  <a:srgbClr val="171717"/>
                </a:solidFill>
                <a:latin typeface="Cambria"/>
                <a:ea typeface="Cambria"/>
                <a:cs typeface="Cambria"/>
                <a:sym typeface="Cambria"/>
              </a:rPr>
              <a:t>Why are some rocks reddish in color? The rust-colored grains within rock likely contain minerals made up of iron and oxygen, called iron oxides. One example of an iron oxide is hematite (Fe</a:t>
            </a:r>
            <a:r>
              <a:rPr lang="en" sz="2000" baseline="-25000">
                <a:solidFill>
                  <a:srgbClr val="171717"/>
                </a:solidFill>
                <a:latin typeface="Cambria"/>
                <a:ea typeface="Cambria"/>
                <a:cs typeface="Cambria"/>
                <a:sym typeface="Cambria"/>
              </a:rPr>
              <a:t>2</a:t>
            </a:r>
            <a:r>
              <a:rPr lang="en" sz="2000">
                <a:solidFill>
                  <a:srgbClr val="171717"/>
                </a:solidFill>
                <a:latin typeface="Cambria"/>
                <a:ea typeface="Cambria"/>
                <a:cs typeface="Cambria"/>
                <a:sym typeface="Cambria"/>
              </a:rPr>
              <a:t>O</a:t>
            </a:r>
            <a:r>
              <a:rPr lang="en" sz="2000" baseline="-25000">
                <a:solidFill>
                  <a:srgbClr val="171717"/>
                </a:solidFill>
                <a:latin typeface="Cambria"/>
                <a:ea typeface="Cambria"/>
                <a:cs typeface="Cambria"/>
                <a:sym typeface="Cambria"/>
              </a:rPr>
              <a:t>3</a:t>
            </a:r>
            <a:r>
              <a:rPr lang="en" sz="2000">
                <a:solidFill>
                  <a:srgbClr val="171717"/>
                </a:solidFill>
                <a:latin typeface="Cambria"/>
                <a:ea typeface="Cambria"/>
                <a:cs typeface="Cambria"/>
                <a:sym typeface="Cambria"/>
              </a:rPr>
              <a:t>), which is abundant in Earth's crust. Hematite is in rocks, too, and is also in much of the clay that is used to make bricks. </a:t>
            </a:r>
            <a:r>
              <a:rPr lang="en" sz="2000">
                <a:solidFill>
                  <a:srgbClr val="171717"/>
                </a:solidFill>
                <a:highlight>
                  <a:srgbClr val="FFFF00"/>
                </a:highlight>
                <a:latin typeface="Cambria"/>
                <a:ea typeface="Cambria"/>
                <a:cs typeface="Cambria"/>
                <a:sym typeface="Cambria"/>
              </a:rPr>
              <a:t>Iron in the hematite (or other iron-containing minerals) rusts when exposed to </a:t>
            </a:r>
            <a:r>
              <a:rPr lang="en" sz="2000" u="sng">
                <a:solidFill>
                  <a:srgbClr val="171717"/>
                </a:solidFill>
                <a:highlight>
                  <a:srgbClr val="FFFF00"/>
                </a:highlight>
                <a:latin typeface="Cambria"/>
                <a:ea typeface="Cambria"/>
                <a:cs typeface="Cambria"/>
                <a:sym typeface="Cambria"/>
              </a:rPr>
              <a:t>oxygen and water.</a:t>
            </a:r>
            <a:endParaRPr lang="en" sz="2000" u="sng">
              <a:solidFill>
                <a:srgbClr val="171717"/>
              </a:solidFill>
              <a:latin typeface="Cambria"/>
              <a:ea typeface="Cambria"/>
              <a:cs typeface="Cambri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3" name="Google Shape;113;p21"/>
          <p:cNvPicPr preferRelativeResize="0"/>
          <p:nvPr/>
        </p:nvPicPr>
        <p:blipFill>
          <a:blip r:embed="rId3">
            <a:alphaModFix/>
          </a:blip>
          <a:stretch>
            <a:fillRect/>
          </a:stretch>
        </p:blipFill>
        <p:spPr>
          <a:xfrm>
            <a:off x="4205523" y="569972"/>
            <a:ext cx="4324522" cy="3192928"/>
          </a:xfrm>
          <a:prstGeom prst="rect">
            <a:avLst/>
          </a:prstGeom>
          <a:noFill/>
          <a:ln>
            <a:noFill/>
          </a:ln>
        </p:spPr>
      </p:pic>
      <p:sp>
        <p:nvSpPr>
          <p:cNvPr id="115" name="Google Shape;115;p21"/>
          <p:cNvSpPr txBox="1"/>
          <p:nvPr/>
        </p:nvSpPr>
        <p:spPr>
          <a:xfrm>
            <a:off x="663256" y="3818423"/>
            <a:ext cx="7867554" cy="1060431"/>
          </a:xfrm>
          <a:prstGeom prst="rect">
            <a:avLst/>
          </a:prstGeom>
          <a:noFill/>
          <a:ln>
            <a:noFill/>
          </a:ln>
        </p:spPr>
        <p:txBody>
          <a:bodyPr spcFirstLastPara="1" wrap="square" lIns="91425" tIns="91425" rIns="91425" bIns="91425" anchor="t" anchorCtr="0">
            <a:noAutofit/>
          </a:bodyPr>
          <a:lstStyle/>
          <a:p>
            <a:r>
              <a:rPr lang="en" sz="1600" dirty="0">
                <a:solidFill>
                  <a:schemeClr val="tx1"/>
                </a:solidFill>
                <a:latin typeface="Cambria"/>
                <a:ea typeface="Cambria"/>
                <a:cs typeface="Cambria"/>
                <a:sym typeface="Cambria"/>
              </a:rPr>
              <a:t>Notice the pattern from our phenomenon? Iron (Fe), when exposed to oxygen (O) and water (H</a:t>
            </a:r>
            <a:r>
              <a:rPr lang="en" sz="1600" baseline="-25000" dirty="0">
                <a:solidFill>
                  <a:schemeClr val="tx1"/>
                </a:solidFill>
                <a:latin typeface="Cambria"/>
                <a:ea typeface="Cambria"/>
                <a:cs typeface="Cambria"/>
                <a:sym typeface="Cambria"/>
              </a:rPr>
              <a:t>2</a:t>
            </a:r>
            <a:r>
              <a:rPr lang="en" sz="1600" dirty="0">
                <a:solidFill>
                  <a:schemeClr val="tx1"/>
                </a:solidFill>
                <a:latin typeface="Cambria"/>
                <a:ea typeface="Cambria"/>
                <a:cs typeface="Cambria"/>
                <a:sym typeface="Cambria"/>
              </a:rPr>
              <a:t>O), forms a NEW substance. What pattern do you see between the elements and quantities of the </a:t>
            </a:r>
            <a:r>
              <a:rPr lang="en" sz="1600" u="sng" dirty="0">
                <a:solidFill>
                  <a:schemeClr val="tx1"/>
                </a:solidFill>
                <a:latin typeface="Cambria"/>
                <a:ea typeface="Cambria"/>
                <a:cs typeface="Cambria"/>
                <a:sym typeface="Cambria"/>
              </a:rPr>
              <a:t>reactants</a:t>
            </a:r>
            <a:r>
              <a:rPr lang="en" sz="1600" dirty="0">
                <a:solidFill>
                  <a:schemeClr val="tx1"/>
                </a:solidFill>
                <a:latin typeface="Cambria"/>
                <a:ea typeface="Cambria"/>
                <a:cs typeface="Cambria"/>
                <a:sym typeface="Cambria"/>
              </a:rPr>
              <a:t> (left of the arrow) and </a:t>
            </a:r>
            <a:r>
              <a:rPr lang="en" sz="1600" u="sng" dirty="0">
                <a:solidFill>
                  <a:schemeClr val="tx1"/>
                </a:solidFill>
                <a:latin typeface="Cambria"/>
                <a:ea typeface="Cambria"/>
                <a:cs typeface="Cambria"/>
                <a:sym typeface="Cambria"/>
              </a:rPr>
              <a:t>product</a:t>
            </a:r>
            <a:r>
              <a:rPr lang="en" sz="1600" dirty="0">
                <a:solidFill>
                  <a:schemeClr val="tx1"/>
                </a:solidFill>
                <a:latin typeface="Cambria"/>
                <a:ea typeface="Cambria"/>
                <a:cs typeface="Cambria"/>
                <a:sym typeface="Cambria"/>
              </a:rPr>
              <a:t> (right of the arrow)? </a:t>
            </a:r>
            <a:endParaRPr lang="en" sz="1600" dirty="0">
              <a:solidFill>
                <a:schemeClr val="tx1"/>
              </a:solidFill>
              <a:latin typeface="Cambria"/>
              <a:ea typeface="Cambria"/>
              <a:cs typeface="Cambria"/>
            </a:endParaRPr>
          </a:p>
        </p:txBody>
      </p:sp>
      <p:pic>
        <p:nvPicPr>
          <p:cNvPr id="2" name="Picture 1" descr="What Is Oxidation? Definition and Examples">
            <a:extLst>
              <a:ext uri="{FF2B5EF4-FFF2-40B4-BE49-F238E27FC236}">
                <a16:creationId xmlns:a16="http://schemas.microsoft.com/office/drawing/2014/main" id="{8AAA29F3-66B3-17DF-DC0A-AC9871CA149E}"/>
              </a:ext>
            </a:extLst>
          </p:cNvPr>
          <p:cNvPicPr>
            <a:picLocks noChangeAspect="1"/>
          </p:cNvPicPr>
          <p:nvPr/>
        </p:nvPicPr>
        <p:blipFill>
          <a:blip r:embed="rId4"/>
          <a:stretch>
            <a:fillRect/>
          </a:stretch>
        </p:blipFill>
        <p:spPr>
          <a:xfrm>
            <a:off x="663062" y="1036347"/>
            <a:ext cx="3382718" cy="2253804"/>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red apple with a bite taken out of it&#10;&#10;Description automatically generated">
            <a:extLst>
              <a:ext uri="{FF2B5EF4-FFF2-40B4-BE49-F238E27FC236}">
                <a16:creationId xmlns:a16="http://schemas.microsoft.com/office/drawing/2014/main" id="{2298E90A-B4C6-E383-7768-315325E90AD0}"/>
              </a:ext>
            </a:extLst>
          </p:cNvPr>
          <p:cNvPicPr>
            <a:picLocks noChangeAspect="1"/>
          </p:cNvPicPr>
          <p:nvPr/>
        </p:nvPicPr>
        <p:blipFill>
          <a:blip r:embed="rId3"/>
          <a:stretch>
            <a:fillRect/>
          </a:stretch>
        </p:blipFill>
        <p:spPr>
          <a:xfrm>
            <a:off x="5532020" y="1036853"/>
            <a:ext cx="3083304" cy="3070947"/>
          </a:xfrm>
          <a:prstGeom prst="rect">
            <a:avLst/>
          </a:prstGeom>
        </p:spPr>
      </p:pic>
      <p:sp>
        <p:nvSpPr>
          <p:cNvPr id="2" name="TextBox 1">
            <a:extLst>
              <a:ext uri="{FF2B5EF4-FFF2-40B4-BE49-F238E27FC236}">
                <a16:creationId xmlns:a16="http://schemas.microsoft.com/office/drawing/2014/main" id="{443BE4B4-85BE-4E9B-9FDA-9331363A9A1F}"/>
              </a:ext>
            </a:extLst>
          </p:cNvPr>
          <p:cNvSpPr txBox="1"/>
          <p:nvPr/>
        </p:nvSpPr>
        <p:spPr>
          <a:xfrm>
            <a:off x="517066" y="553023"/>
            <a:ext cx="5267365" cy="40318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latin typeface="Cambria"/>
              </a:rPr>
              <a:t>Have you ever noticed when you're eating an apple that the inside part, </a:t>
            </a:r>
            <a:r>
              <a:rPr lang="en-US" sz="1600">
                <a:latin typeface="Cambria"/>
              </a:rPr>
              <a:t>usually white, </a:t>
            </a:r>
            <a:r>
              <a:rPr lang="en-US" sz="1600" dirty="0">
                <a:latin typeface="Cambria"/>
              </a:rPr>
              <a:t>starts to turn brown after a while? </a:t>
            </a:r>
          </a:p>
          <a:p>
            <a:endParaRPr lang="en-US" sz="1600" dirty="0">
              <a:latin typeface="Cambria"/>
            </a:endParaRPr>
          </a:p>
          <a:p>
            <a:r>
              <a:rPr lang="en-US" sz="1600" dirty="0">
                <a:latin typeface="Cambria"/>
              </a:rPr>
              <a:t>This is because of what apples have inside of them. Apples have a lot of iron in them. It's the iron in the apple that makes it turn brown. When you bite into the apple, oxygen in the air touches the iron in the apple. When this happens, the apple starts to turn brown. Some people call this 'rusting' -- you know, just like the rust you might see on old bicycles or old metal tools. These things get rusty for the same reason – oxygen in the air touches the iron in the metal. Now, for an apple, the skin protects the inside from touching the air. Once you take a bite and break the skin, </a:t>
            </a:r>
            <a:r>
              <a:rPr lang="en-US" sz="1600" dirty="0">
                <a:highlight>
                  <a:srgbClr val="FFFF00"/>
                </a:highlight>
                <a:latin typeface="Cambria"/>
              </a:rPr>
              <a:t>the iron and oxygen begin to react</a:t>
            </a:r>
            <a:r>
              <a:rPr lang="en-US" sz="1600" dirty="0">
                <a:latin typeface="Cambria"/>
              </a:rPr>
              <a:t> with each other.</a:t>
            </a:r>
          </a:p>
        </p:txBody>
      </p:sp>
    </p:spTree>
    <p:extLst>
      <p:ext uri="{BB962C8B-B14F-4D97-AF65-F5344CB8AC3E}">
        <p14:creationId xmlns:p14="http://schemas.microsoft.com/office/powerpoint/2010/main" val="32226372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97C4E3F-7A57-A80A-2DC5-50960A0FE0D9}"/>
              </a:ext>
            </a:extLst>
          </p:cNvPr>
          <p:cNvSpPr>
            <a:spLocks noGrp="1"/>
          </p:cNvSpPr>
          <p:nvPr>
            <p:ph type="body" idx="1"/>
          </p:nvPr>
        </p:nvSpPr>
        <p:spPr>
          <a:xfrm>
            <a:off x="569277" y="508532"/>
            <a:ext cx="7981298" cy="4060343"/>
          </a:xfrm>
        </p:spPr>
        <p:txBody>
          <a:bodyPr>
            <a:normAutofit/>
          </a:bodyPr>
          <a:lstStyle/>
          <a:p>
            <a:pPr algn="ctr">
              <a:buNone/>
            </a:pPr>
            <a:r>
              <a:rPr lang="en-US" sz="2000" b="1" dirty="0">
                <a:solidFill>
                  <a:srgbClr val="000000"/>
                </a:solidFill>
                <a:ea typeface="+mn-lt"/>
                <a:cs typeface="+mn-lt"/>
              </a:rPr>
              <a:t>Why do fruits change color?</a:t>
            </a:r>
            <a:endParaRPr lang="en-US" sz="2000" dirty="0"/>
          </a:p>
          <a:p>
            <a:pPr marL="0" indent="0">
              <a:buNone/>
            </a:pPr>
            <a:r>
              <a:rPr lang="en-US" sz="1200" b="1" dirty="0">
                <a:solidFill>
                  <a:srgbClr val="000000"/>
                </a:solidFill>
                <a:latin typeface="Cambria"/>
                <a:ea typeface="Cambria"/>
                <a:cs typeface="+mn-lt"/>
              </a:rPr>
              <a:t>Guiding Question:</a:t>
            </a:r>
            <a:r>
              <a:rPr lang="en-US" sz="1200" dirty="0">
                <a:solidFill>
                  <a:srgbClr val="000000"/>
                </a:solidFill>
                <a:latin typeface="Cambria"/>
                <a:ea typeface="Cambria"/>
                <a:cs typeface="+mn-lt"/>
              </a:rPr>
              <a:t> What is the best way to slow down the reaction between iron and oxygen?</a:t>
            </a:r>
          </a:p>
          <a:p>
            <a:pPr marL="0" indent="0">
              <a:buNone/>
            </a:pPr>
            <a:br>
              <a:rPr lang="en-US" sz="1200" dirty="0">
                <a:solidFill>
                  <a:srgbClr val="000000"/>
                </a:solidFill>
                <a:latin typeface="Arial"/>
                <a:ea typeface="+mn-lt"/>
                <a:cs typeface="Arial"/>
              </a:rPr>
            </a:br>
            <a:r>
              <a:rPr lang="en-US" sz="1200" dirty="0">
                <a:solidFill>
                  <a:srgbClr val="000000"/>
                </a:solidFill>
                <a:latin typeface="Cambria"/>
                <a:ea typeface="Cambria"/>
                <a:cs typeface="+mn-lt"/>
              </a:rPr>
              <a:t>Hypothesis:</a:t>
            </a:r>
            <a:endParaRPr lang="en-US" sz="1200" dirty="0">
              <a:solidFill>
                <a:srgbClr val="000000"/>
              </a:solidFill>
              <a:latin typeface="Cambria"/>
              <a:ea typeface="Cambria"/>
            </a:endParaRPr>
          </a:p>
          <a:p>
            <a:pPr marL="0" indent="0">
              <a:buNone/>
            </a:pPr>
            <a:endParaRPr lang="en-US" sz="1200" dirty="0">
              <a:solidFill>
                <a:srgbClr val="000000"/>
              </a:solidFill>
              <a:latin typeface="Cambria"/>
              <a:ea typeface="Cambria"/>
              <a:cs typeface="+mn-lt"/>
            </a:endParaRPr>
          </a:p>
          <a:p>
            <a:pPr marL="0" indent="0">
              <a:buNone/>
            </a:pPr>
            <a:r>
              <a:rPr lang="en-US" sz="1200" b="1" dirty="0">
                <a:solidFill>
                  <a:srgbClr val="000000"/>
                </a:solidFill>
                <a:latin typeface="Cambria"/>
                <a:ea typeface="Cambria"/>
                <a:cs typeface="+mn-lt"/>
              </a:rPr>
              <a:t>Variables:</a:t>
            </a:r>
            <a:endParaRPr lang="en-US" sz="1200" b="1" dirty="0">
              <a:solidFill>
                <a:srgbClr val="000000"/>
              </a:solidFill>
              <a:latin typeface="Cambria"/>
              <a:ea typeface="Cambria"/>
            </a:endParaRPr>
          </a:p>
          <a:p>
            <a:pPr marL="228600" indent="-228600">
              <a:buChar char="•"/>
            </a:pPr>
            <a:r>
              <a:rPr lang="en-US" sz="1200" dirty="0">
                <a:solidFill>
                  <a:srgbClr val="000000"/>
                </a:solidFill>
                <a:latin typeface="Cambria"/>
                <a:ea typeface="Cambria"/>
                <a:cs typeface="+mn-lt"/>
              </a:rPr>
              <a:t>Independent:</a:t>
            </a:r>
            <a:endParaRPr lang="en-US" sz="1200" dirty="0">
              <a:solidFill>
                <a:srgbClr val="000000"/>
              </a:solidFill>
              <a:latin typeface="Cambria"/>
              <a:ea typeface="Cambria"/>
            </a:endParaRPr>
          </a:p>
          <a:p>
            <a:pPr marL="228600" indent="-228600">
              <a:buChar char="•"/>
            </a:pPr>
            <a:endParaRPr lang="en-US" sz="1200" dirty="0">
              <a:solidFill>
                <a:srgbClr val="000000"/>
              </a:solidFill>
              <a:latin typeface="Cambria"/>
              <a:ea typeface="Cambria"/>
              <a:cs typeface="+mn-lt"/>
            </a:endParaRPr>
          </a:p>
          <a:p>
            <a:pPr marL="228600" indent="-228600">
              <a:buChar char="•"/>
            </a:pPr>
            <a:r>
              <a:rPr lang="en-US" sz="1200" dirty="0">
                <a:solidFill>
                  <a:srgbClr val="000000"/>
                </a:solidFill>
                <a:latin typeface="Cambria"/>
                <a:ea typeface="Cambria"/>
                <a:cs typeface="+mn-lt"/>
              </a:rPr>
              <a:t>Dependent:</a:t>
            </a:r>
            <a:endParaRPr lang="en-US" sz="1200" dirty="0">
              <a:solidFill>
                <a:srgbClr val="000000"/>
              </a:solidFill>
              <a:latin typeface="Cambria"/>
              <a:ea typeface="Cambria"/>
            </a:endParaRPr>
          </a:p>
          <a:p>
            <a:pPr marL="228600" indent="-228600">
              <a:buChar char="•"/>
            </a:pPr>
            <a:endParaRPr lang="en-US" sz="1200" dirty="0">
              <a:solidFill>
                <a:srgbClr val="000000"/>
              </a:solidFill>
              <a:latin typeface="Cambria"/>
              <a:ea typeface="Cambria"/>
              <a:cs typeface="+mn-lt"/>
            </a:endParaRPr>
          </a:p>
          <a:p>
            <a:pPr marL="228600" indent="-228600">
              <a:buChar char="•"/>
            </a:pPr>
            <a:r>
              <a:rPr lang="en-US" sz="1200" dirty="0">
                <a:solidFill>
                  <a:srgbClr val="000000"/>
                </a:solidFill>
                <a:latin typeface="Cambria"/>
                <a:ea typeface="Cambria"/>
                <a:cs typeface="+mn-lt"/>
              </a:rPr>
              <a:t>Control:</a:t>
            </a:r>
          </a:p>
          <a:p>
            <a:pPr>
              <a:buNone/>
            </a:pPr>
            <a:endParaRPr lang="en-US" sz="1600" dirty="0">
              <a:solidFill>
                <a:srgbClr val="000000"/>
              </a:solidFill>
            </a:endParaRPr>
          </a:p>
          <a:p>
            <a:pPr>
              <a:buNone/>
            </a:pPr>
            <a:r>
              <a:rPr lang="en-US" sz="1600" dirty="0">
                <a:solidFill>
                  <a:srgbClr val="000000"/>
                </a:solidFill>
              </a:rPr>
              <a:t>Materials: (See lab sheet)</a:t>
            </a:r>
            <a:endParaRPr lang="en-US" sz="1600" dirty="0"/>
          </a:p>
          <a:p>
            <a:pPr>
              <a:buNone/>
            </a:pPr>
            <a:endParaRPr lang="en-US" sz="1600" dirty="0">
              <a:solidFill>
                <a:srgbClr val="000000"/>
              </a:solidFill>
              <a:ea typeface="+mn-lt"/>
              <a:cs typeface="+mn-lt"/>
            </a:endParaRPr>
          </a:p>
          <a:p>
            <a:pPr>
              <a:buNone/>
            </a:pPr>
            <a:r>
              <a:rPr lang="en-US" sz="1600" dirty="0">
                <a:solidFill>
                  <a:srgbClr val="000000"/>
                </a:solidFill>
                <a:ea typeface="+mn-lt"/>
                <a:cs typeface="+mn-lt"/>
              </a:rPr>
              <a:t>Procedures: (See lab sheet)</a:t>
            </a:r>
            <a:endParaRPr lang="en-US" sz="1600" dirty="0"/>
          </a:p>
          <a:p>
            <a:pPr>
              <a:buNone/>
            </a:pPr>
            <a:endParaRPr lang="en-US" sz="1600" dirty="0">
              <a:solidFill>
                <a:srgbClr val="000000"/>
              </a:solidFill>
              <a:ea typeface="+mn-lt"/>
              <a:cs typeface="+mn-lt"/>
            </a:endParaRPr>
          </a:p>
          <a:p>
            <a:pPr>
              <a:buNone/>
            </a:pPr>
            <a:r>
              <a:rPr lang="en-US" sz="1600" dirty="0">
                <a:solidFill>
                  <a:srgbClr val="000000"/>
                </a:solidFill>
                <a:ea typeface="+mn-lt"/>
                <a:cs typeface="+mn-lt"/>
              </a:rPr>
              <a:t>What do you predict will happen to the oxidation of your fruit  in the future? Based on the patterns we’ve seen with the rockfall?</a:t>
            </a:r>
            <a:endParaRPr lang="en-US" sz="1600" dirty="0"/>
          </a:p>
        </p:txBody>
      </p:sp>
    </p:spTree>
    <p:extLst>
      <p:ext uri="{BB962C8B-B14F-4D97-AF65-F5344CB8AC3E}">
        <p14:creationId xmlns:p14="http://schemas.microsoft.com/office/powerpoint/2010/main" val="4959589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3"/>
          <p:cNvSpPr txBox="1">
            <a:spLocks noGrp="1"/>
          </p:cNvSpPr>
          <p:nvPr>
            <p:ph type="title"/>
          </p:nvPr>
        </p:nvSpPr>
        <p:spPr>
          <a:xfrm>
            <a:off x="625623" y="597961"/>
            <a:ext cx="7916902" cy="3953402"/>
          </a:xfrm>
          <a:prstGeom prst="rect">
            <a:avLst/>
          </a:prstGeom>
        </p:spPr>
        <p:txBody>
          <a:bodyPr spcFirstLastPara="1" wrap="square" lIns="91425" tIns="91425" rIns="91425" bIns="91425" anchor="t" anchorCtr="0">
            <a:noAutofit/>
          </a:bodyPr>
          <a:lstStyle/>
          <a:p>
            <a:r>
              <a:rPr lang="en" sz="9600">
                <a:latin typeface="Cambria"/>
                <a:ea typeface="Cambria"/>
              </a:rPr>
              <a:t>DAY </a:t>
            </a:r>
            <a:br>
              <a:rPr lang="en" sz="9600">
                <a:latin typeface="Cambria"/>
                <a:ea typeface="Cambria"/>
              </a:rPr>
            </a:br>
            <a:r>
              <a:rPr lang="en" sz="9600">
                <a:latin typeface="Cambria"/>
                <a:ea typeface="Cambria"/>
              </a:rPr>
              <a:t>TWO</a:t>
            </a:r>
            <a:endParaRPr sz="9600">
              <a:latin typeface="Cambria"/>
              <a:ea typeface="Cambri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B7EC032-7FEF-C0E4-40F0-90C9CFE6AEBE}"/>
              </a:ext>
            </a:extLst>
          </p:cNvPr>
          <p:cNvSpPr>
            <a:spLocks noGrp="1"/>
          </p:cNvSpPr>
          <p:nvPr>
            <p:ph type="body" idx="1"/>
          </p:nvPr>
        </p:nvSpPr>
        <p:spPr>
          <a:xfrm>
            <a:off x="540300" y="588119"/>
            <a:ext cx="8206275" cy="3416400"/>
          </a:xfrm>
        </p:spPr>
        <p:txBody>
          <a:bodyPr spcFirstLastPara="1" vert="horz" wrap="square" lIns="91425" tIns="91425" rIns="91425" bIns="91425" rtlCol="0" anchor="t" anchorCtr="0">
            <a:noAutofit/>
          </a:bodyPr>
          <a:lstStyle/>
          <a:p>
            <a:r>
              <a:rPr lang="en-US" sz="1400" b="1" u="sng" dirty="0">
                <a:solidFill>
                  <a:srgbClr val="000000"/>
                </a:solidFill>
                <a:latin typeface="Calibri"/>
                <a:cs typeface="Calibri"/>
              </a:rPr>
              <a:t>Standard 8.1.3</a:t>
            </a:r>
            <a:endParaRPr lang="en-US" sz="1400" u="sng" dirty="0">
              <a:latin typeface="Calibri"/>
              <a:cs typeface="Calibri"/>
            </a:endParaRPr>
          </a:p>
          <a:p>
            <a:pPr marL="114300" indent="0">
              <a:buNone/>
            </a:pPr>
            <a:r>
              <a:rPr lang="en-US" sz="1400" b="1" dirty="0">
                <a:solidFill>
                  <a:srgbClr val="000000"/>
                </a:solidFill>
                <a:latin typeface="Calibri"/>
                <a:ea typeface="+mn-lt"/>
                <a:cs typeface="+mn-lt"/>
              </a:rPr>
              <a:t>Plan and conduct an investigation</a:t>
            </a:r>
            <a:r>
              <a:rPr lang="en-US" sz="1400" dirty="0">
                <a:solidFill>
                  <a:srgbClr val="000000"/>
                </a:solidFill>
                <a:latin typeface="Calibri"/>
                <a:ea typeface="+mn-lt"/>
                <a:cs typeface="+mn-lt"/>
              </a:rPr>
              <a:t> and then </a:t>
            </a:r>
            <a:r>
              <a:rPr lang="en-US" sz="1400" b="1" dirty="0">
                <a:solidFill>
                  <a:srgbClr val="000000"/>
                </a:solidFill>
                <a:latin typeface="Calibri"/>
                <a:ea typeface="+mn-lt"/>
                <a:cs typeface="+mn-lt"/>
              </a:rPr>
              <a:t>analyze and interpret the data</a:t>
            </a:r>
            <a:r>
              <a:rPr lang="en-US" sz="1400" dirty="0">
                <a:solidFill>
                  <a:srgbClr val="000000"/>
                </a:solidFill>
                <a:latin typeface="Calibri"/>
                <a:ea typeface="+mn-lt"/>
                <a:cs typeface="+mn-lt"/>
              </a:rPr>
              <a:t> to identify </a:t>
            </a:r>
            <a:r>
              <a:rPr lang="en-US" sz="1400" u="sng" dirty="0">
                <a:solidFill>
                  <a:srgbClr val="000000"/>
                </a:solidFill>
                <a:latin typeface="Calibri"/>
                <a:ea typeface="+mn-lt"/>
                <a:cs typeface="+mn-lt"/>
              </a:rPr>
              <a:t>patterns</a:t>
            </a:r>
            <a:r>
              <a:rPr lang="en-US" sz="1400" dirty="0">
                <a:solidFill>
                  <a:srgbClr val="000000"/>
                </a:solidFill>
                <a:latin typeface="Calibri"/>
                <a:ea typeface="+mn-lt"/>
                <a:cs typeface="+mn-lt"/>
              </a:rPr>
              <a:t> in changes in a substance's properties to determine if a chemical reaction has occurred. Examples could include changes in properties such as color, density, flammability, odor, solubility, or state. </a:t>
            </a:r>
            <a:endParaRPr lang="en-US" sz="1400" dirty="0">
              <a:solidFill>
                <a:srgbClr val="000000"/>
              </a:solidFill>
              <a:latin typeface="Calibri"/>
              <a:ea typeface="+mn-lt"/>
              <a:cs typeface="Calibri"/>
            </a:endParaRPr>
          </a:p>
          <a:p>
            <a:pPr marL="285750" indent="-171450"/>
            <a:r>
              <a:rPr lang="en-US" sz="1400" b="1" u="sng" dirty="0">
                <a:solidFill>
                  <a:srgbClr val="000000"/>
                </a:solidFill>
                <a:latin typeface="Calibri"/>
                <a:ea typeface="+mn-lt"/>
                <a:cs typeface="+mn-lt"/>
              </a:rPr>
              <a:t>Science and Engineering Practice </a:t>
            </a:r>
            <a:r>
              <a:rPr lang="en-US" sz="1400" u="sng" dirty="0">
                <a:solidFill>
                  <a:srgbClr val="000000"/>
                </a:solidFill>
                <a:latin typeface="Calibri"/>
                <a:ea typeface="+mn-lt"/>
                <a:cs typeface="+mn-lt"/>
              </a:rPr>
              <a:t>(SEP)</a:t>
            </a:r>
            <a:endParaRPr lang="en-US" sz="1400" u="sng" dirty="0">
              <a:solidFill>
                <a:srgbClr val="000000"/>
              </a:solidFill>
              <a:latin typeface="Calibri"/>
              <a:cs typeface="Calibri"/>
            </a:endParaRPr>
          </a:p>
          <a:p>
            <a:pPr marL="114300" indent="0">
              <a:buNone/>
            </a:pPr>
            <a:r>
              <a:rPr lang="en-US" sz="1400" b="1" dirty="0">
                <a:solidFill>
                  <a:srgbClr val="000000"/>
                </a:solidFill>
                <a:latin typeface="Calibri"/>
                <a:ea typeface="+mn-lt"/>
                <a:cs typeface="+mn-lt"/>
              </a:rPr>
              <a:t>Planning and Carrying Out Investigations</a:t>
            </a:r>
            <a:r>
              <a:rPr lang="en-US" sz="1400" dirty="0">
                <a:solidFill>
                  <a:srgbClr val="000000"/>
                </a:solidFill>
                <a:latin typeface="Calibri"/>
                <a:ea typeface="+mn-lt"/>
                <a:cs typeface="+mn-lt"/>
              </a:rPr>
              <a:t>: Students plan and conduct an investigation to determine if a chemical reaction has occurred.</a:t>
            </a:r>
            <a:endParaRPr lang="en-US" sz="1400" dirty="0">
              <a:latin typeface="Calibri"/>
              <a:cs typeface="Calibri"/>
            </a:endParaRPr>
          </a:p>
          <a:p>
            <a:pPr marL="114300" indent="0">
              <a:buNone/>
            </a:pPr>
            <a:r>
              <a:rPr lang="en-US" sz="1400" b="1" dirty="0">
                <a:solidFill>
                  <a:srgbClr val="000000"/>
                </a:solidFill>
                <a:latin typeface="Calibri"/>
                <a:ea typeface="+mn-lt"/>
                <a:cs typeface="+mn-lt"/>
              </a:rPr>
              <a:t>Students do and use the Science and Engineering Practice (SEP) by:</a:t>
            </a:r>
            <a:endParaRPr lang="en-US" sz="1400" dirty="0">
              <a:latin typeface="Calibri"/>
              <a:cs typeface="Calibri"/>
            </a:endParaRPr>
          </a:p>
          <a:p>
            <a:pPr marL="114300" indent="0">
              <a:buNone/>
            </a:pPr>
            <a:r>
              <a:rPr lang="en-US" sz="1400" dirty="0">
                <a:solidFill>
                  <a:srgbClr val="000000"/>
                </a:solidFill>
                <a:latin typeface="Calibri"/>
                <a:ea typeface="+mn-lt"/>
                <a:cs typeface="+mn-lt"/>
              </a:rPr>
              <a:t>Conducting an investigation to produce data to serve as the basis for evidence that meets the goals of the investigation. </a:t>
            </a:r>
            <a:endParaRPr lang="en-US" sz="1400" dirty="0">
              <a:latin typeface="Calibri"/>
              <a:cs typeface="Calibri"/>
            </a:endParaRPr>
          </a:p>
          <a:p>
            <a:pPr marL="114300" indent="0">
              <a:buNone/>
            </a:pPr>
            <a:r>
              <a:rPr lang="en-US" sz="1400" dirty="0">
                <a:solidFill>
                  <a:srgbClr val="000000"/>
                </a:solidFill>
                <a:latin typeface="Calibri"/>
                <a:ea typeface="+mn-lt"/>
                <a:cs typeface="+mn-lt"/>
              </a:rPr>
              <a:t>Collecting data to produce data to serve as the basis for evidence to answer scientific questions.</a:t>
            </a:r>
            <a:endParaRPr lang="en-US" sz="1400" dirty="0">
              <a:solidFill>
                <a:srgbClr val="262626"/>
              </a:solidFill>
              <a:latin typeface="Calibri"/>
              <a:cs typeface="Calibri"/>
            </a:endParaRPr>
          </a:p>
          <a:p>
            <a:pPr marL="285750" indent="-171450"/>
            <a:r>
              <a:rPr lang="en-US" sz="1400" b="1" u="sng" dirty="0">
                <a:solidFill>
                  <a:srgbClr val="000000"/>
                </a:solidFill>
                <a:latin typeface="Calibri"/>
                <a:ea typeface="+mn-lt"/>
                <a:cs typeface="+mn-lt"/>
              </a:rPr>
              <a:t>Crosscutting Concept </a:t>
            </a:r>
            <a:r>
              <a:rPr lang="en-US" sz="1400" u="sng" dirty="0">
                <a:solidFill>
                  <a:srgbClr val="000000"/>
                </a:solidFill>
                <a:latin typeface="Calibri"/>
                <a:ea typeface="+mn-lt"/>
                <a:cs typeface="+mn-lt"/>
              </a:rPr>
              <a:t>(CCC)</a:t>
            </a:r>
            <a:endParaRPr lang="en-US" sz="1400" u="sng" dirty="0">
              <a:latin typeface="Calibri"/>
              <a:cs typeface="Calibri"/>
            </a:endParaRPr>
          </a:p>
          <a:p>
            <a:pPr>
              <a:buNone/>
            </a:pPr>
            <a:r>
              <a:rPr lang="en-US" sz="1400" u="sng" dirty="0">
                <a:solidFill>
                  <a:srgbClr val="000000"/>
                </a:solidFill>
                <a:latin typeface="Calibri"/>
                <a:ea typeface="+mn-lt"/>
                <a:cs typeface="+mn-lt"/>
              </a:rPr>
              <a:t>Patterns</a:t>
            </a:r>
            <a:r>
              <a:rPr lang="en-US" sz="1400" dirty="0">
                <a:solidFill>
                  <a:srgbClr val="000000"/>
                </a:solidFill>
                <a:latin typeface="Calibri"/>
                <a:ea typeface="+mn-lt"/>
                <a:cs typeface="+mn-lt"/>
              </a:rPr>
              <a:t>: Macroscopic patterns seen in chemical reactions are related to the nature of microscopic and</a:t>
            </a:r>
            <a:endParaRPr lang="en-US" sz="1400" dirty="0">
              <a:solidFill>
                <a:srgbClr val="262626"/>
              </a:solidFill>
              <a:latin typeface="Calibri"/>
              <a:ea typeface="+mn-lt"/>
              <a:cs typeface="Calibri"/>
            </a:endParaRPr>
          </a:p>
          <a:p>
            <a:pPr>
              <a:buNone/>
            </a:pPr>
            <a:r>
              <a:rPr lang="en-US" sz="1400" dirty="0">
                <a:solidFill>
                  <a:srgbClr val="000000"/>
                </a:solidFill>
                <a:latin typeface="Calibri"/>
                <a:ea typeface="+mn-lt"/>
                <a:cs typeface="+mn-lt"/>
              </a:rPr>
              <a:t>atomic level structure.</a:t>
            </a:r>
            <a:endParaRPr lang="en-US" sz="1400" dirty="0">
              <a:latin typeface="Calibri"/>
              <a:cs typeface="Calibri"/>
            </a:endParaRPr>
          </a:p>
          <a:p>
            <a:pPr>
              <a:buNone/>
            </a:pPr>
            <a:r>
              <a:rPr lang="en-US" sz="1400" b="1" dirty="0">
                <a:solidFill>
                  <a:srgbClr val="000000"/>
                </a:solidFill>
                <a:latin typeface="Calibri"/>
                <a:ea typeface="+mn-lt"/>
                <a:cs typeface="+mn-lt"/>
              </a:rPr>
              <a:t>Students think and connect through this Crosscutting Concept (CCC) to reason that:</a:t>
            </a:r>
            <a:endParaRPr lang="en-US" sz="1400" dirty="0">
              <a:solidFill>
                <a:srgbClr val="262626"/>
              </a:solidFill>
              <a:latin typeface="Calibri"/>
              <a:ea typeface="+mn-lt"/>
              <a:cs typeface="Calibri"/>
            </a:endParaRPr>
          </a:p>
          <a:p>
            <a:pPr>
              <a:buNone/>
            </a:pPr>
            <a:r>
              <a:rPr lang="en-US" sz="1400" dirty="0">
                <a:solidFill>
                  <a:srgbClr val="000000"/>
                </a:solidFill>
                <a:latin typeface="Calibri"/>
                <a:ea typeface="+mn-lt"/>
                <a:cs typeface="+mn-lt"/>
              </a:rPr>
              <a:t>Patterns can be used to identify cause and effect relationships.  </a:t>
            </a:r>
            <a:endParaRPr lang="en-US" sz="1400" dirty="0">
              <a:solidFill>
                <a:srgbClr val="000000"/>
              </a:solidFill>
              <a:latin typeface="Calibri"/>
              <a:cs typeface="Calibri"/>
            </a:endParaRPr>
          </a:p>
          <a:p>
            <a:pPr>
              <a:buNone/>
            </a:pPr>
            <a:r>
              <a:rPr lang="en-US" sz="1400" dirty="0">
                <a:solidFill>
                  <a:srgbClr val="000000"/>
                </a:solidFill>
                <a:latin typeface="Calibri"/>
                <a:ea typeface="+mn-lt"/>
                <a:cs typeface="+mn-lt"/>
              </a:rPr>
              <a:t>Graphs, charts, and images can be used to identify patterns in data.</a:t>
            </a:r>
            <a:endParaRPr lang="en-US" sz="1200" dirty="0">
              <a:latin typeface="Calibri"/>
              <a:cs typeface="Calibri"/>
            </a:endParaRPr>
          </a:p>
          <a:p>
            <a:pPr marL="114300" indent="0">
              <a:buNone/>
            </a:pPr>
            <a:endParaRPr lang="en-US" sz="1200" dirty="0">
              <a:solidFill>
                <a:srgbClr val="000000"/>
              </a:solidFill>
              <a:latin typeface="Calibri"/>
              <a:cs typeface="Calibri"/>
            </a:endParaRPr>
          </a:p>
          <a:p>
            <a:endParaRPr lang="en-US" sz="1000" dirty="0">
              <a:solidFill>
                <a:srgbClr val="000000"/>
              </a:solidFill>
            </a:endParaRPr>
          </a:p>
        </p:txBody>
      </p:sp>
    </p:spTree>
    <p:extLst>
      <p:ext uri="{BB962C8B-B14F-4D97-AF65-F5344CB8AC3E}">
        <p14:creationId xmlns:p14="http://schemas.microsoft.com/office/powerpoint/2010/main" val="37551137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43FD8-4BCE-DBC4-EFFE-9461FD832AD6}"/>
              </a:ext>
            </a:extLst>
          </p:cNvPr>
          <p:cNvSpPr>
            <a:spLocks noGrp="1"/>
          </p:cNvSpPr>
          <p:nvPr>
            <p:ph type="title"/>
          </p:nvPr>
        </p:nvSpPr>
        <p:spPr>
          <a:xfrm>
            <a:off x="311700" y="273575"/>
            <a:ext cx="8520600" cy="572700"/>
          </a:xfrm>
        </p:spPr>
        <p:txBody>
          <a:bodyPr>
            <a:noAutofit/>
          </a:bodyPr>
          <a:lstStyle/>
          <a:p>
            <a:r>
              <a:rPr lang="en-US" sz="5400" dirty="0"/>
              <a:t>Lesson Objective:</a:t>
            </a:r>
          </a:p>
        </p:txBody>
      </p:sp>
      <p:sp>
        <p:nvSpPr>
          <p:cNvPr id="3" name="Text Placeholder 2">
            <a:extLst>
              <a:ext uri="{FF2B5EF4-FFF2-40B4-BE49-F238E27FC236}">
                <a16:creationId xmlns:a16="http://schemas.microsoft.com/office/drawing/2014/main" id="{9A8258C1-C720-771E-A3D4-EDF8DC6156DF}"/>
              </a:ext>
            </a:extLst>
          </p:cNvPr>
          <p:cNvSpPr>
            <a:spLocks noGrp="1"/>
          </p:cNvSpPr>
          <p:nvPr>
            <p:ph type="body" idx="1"/>
          </p:nvPr>
        </p:nvSpPr>
        <p:spPr>
          <a:xfrm>
            <a:off x="626025" y="1152475"/>
            <a:ext cx="7913382" cy="3416400"/>
          </a:xfrm>
        </p:spPr>
        <p:txBody>
          <a:bodyPr/>
          <a:lstStyle/>
          <a:p>
            <a:r>
              <a:rPr lang="en-US" sz="3200" dirty="0"/>
              <a:t>Using </a:t>
            </a:r>
            <a:r>
              <a:rPr lang="en-US" sz="3200" b="1" dirty="0"/>
              <a:t>patterns </a:t>
            </a:r>
            <a:r>
              <a:rPr lang="en-US" sz="3200" dirty="0"/>
              <a:t>in the data from the </a:t>
            </a:r>
            <a:r>
              <a:rPr lang="en-US" sz="3200" b="1" dirty="0"/>
              <a:t>investigation</a:t>
            </a:r>
            <a:r>
              <a:rPr lang="en-US" sz="3200" dirty="0"/>
              <a:t> that you </a:t>
            </a:r>
            <a:r>
              <a:rPr lang="en-US" sz="3200" b="1" dirty="0"/>
              <a:t>planned and conducted</a:t>
            </a:r>
            <a:r>
              <a:rPr lang="en-US" sz="3200" dirty="0"/>
              <a:t>, explain how you know that t</a:t>
            </a:r>
            <a:r>
              <a:rPr lang="en-US" sz="3200" b="1" dirty="0"/>
              <a:t>wo substances combine to make a new substance through a chemical reaction</a:t>
            </a:r>
            <a:r>
              <a:rPr lang="en-US" sz="3200" dirty="0"/>
              <a:t>.</a:t>
            </a:r>
          </a:p>
        </p:txBody>
      </p:sp>
    </p:spTree>
    <p:extLst>
      <p:ext uri="{BB962C8B-B14F-4D97-AF65-F5344CB8AC3E}">
        <p14:creationId xmlns:p14="http://schemas.microsoft.com/office/powerpoint/2010/main" val="2200580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B7EC032-7FEF-C0E4-40F0-90C9CFE6AEBE}"/>
              </a:ext>
            </a:extLst>
          </p:cNvPr>
          <p:cNvSpPr>
            <a:spLocks noGrp="1"/>
          </p:cNvSpPr>
          <p:nvPr>
            <p:ph type="body" idx="1"/>
          </p:nvPr>
        </p:nvSpPr>
        <p:spPr>
          <a:xfrm>
            <a:off x="540300" y="588119"/>
            <a:ext cx="8206275" cy="3416400"/>
          </a:xfrm>
        </p:spPr>
        <p:txBody>
          <a:bodyPr spcFirstLastPara="1" vert="horz" wrap="square" lIns="91425" tIns="91425" rIns="91425" bIns="91425" rtlCol="0" anchor="t" anchorCtr="0">
            <a:noAutofit/>
          </a:bodyPr>
          <a:lstStyle/>
          <a:p>
            <a:r>
              <a:rPr lang="en-US" sz="1400" b="1" u="sng" dirty="0">
                <a:solidFill>
                  <a:srgbClr val="000000"/>
                </a:solidFill>
                <a:latin typeface="Calibri"/>
                <a:cs typeface="Calibri"/>
              </a:rPr>
              <a:t>Standard 8.1.3</a:t>
            </a:r>
            <a:endParaRPr lang="en-US" sz="1400" u="sng">
              <a:latin typeface="Calibri"/>
              <a:cs typeface="Calibri"/>
            </a:endParaRPr>
          </a:p>
          <a:p>
            <a:pPr marL="114300" indent="0">
              <a:buNone/>
            </a:pPr>
            <a:r>
              <a:rPr lang="en-US" sz="1400" b="1" dirty="0">
                <a:solidFill>
                  <a:srgbClr val="000000"/>
                </a:solidFill>
                <a:latin typeface="Calibri"/>
                <a:ea typeface="+mn-lt"/>
                <a:cs typeface="+mn-lt"/>
              </a:rPr>
              <a:t>Plan and conduct an investigation</a:t>
            </a:r>
            <a:r>
              <a:rPr lang="en-US" sz="1400" dirty="0">
                <a:solidFill>
                  <a:srgbClr val="000000"/>
                </a:solidFill>
                <a:latin typeface="Calibri"/>
                <a:ea typeface="+mn-lt"/>
                <a:cs typeface="+mn-lt"/>
              </a:rPr>
              <a:t> and then </a:t>
            </a:r>
            <a:r>
              <a:rPr lang="en-US" sz="1400" b="1" dirty="0">
                <a:solidFill>
                  <a:srgbClr val="000000"/>
                </a:solidFill>
                <a:latin typeface="Calibri"/>
                <a:ea typeface="+mn-lt"/>
                <a:cs typeface="+mn-lt"/>
              </a:rPr>
              <a:t>analyze and interpret the data</a:t>
            </a:r>
            <a:r>
              <a:rPr lang="en-US" sz="1400" dirty="0">
                <a:solidFill>
                  <a:srgbClr val="000000"/>
                </a:solidFill>
                <a:latin typeface="Calibri"/>
                <a:ea typeface="+mn-lt"/>
                <a:cs typeface="+mn-lt"/>
              </a:rPr>
              <a:t> to identify </a:t>
            </a:r>
            <a:r>
              <a:rPr lang="en-US" sz="1400" u="sng" dirty="0">
                <a:solidFill>
                  <a:srgbClr val="000000"/>
                </a:solidFill>
                <a:latin typeface="Calibri"/>
                <a:ea typeface="+mn-lt"/>
                <a:cs typeface="+mn-lt"/>
              </a:rPr>
              <a:t>patterns</a:t>
            </a:r>
            <a:r>
              <a:rPr lang="en-US" sz="1400" dirty="0">
                <a:solidFill>
                  <a:srgbClr val="000000"/>
                </a:solidFill>
                <a:latin typeface="Calibri"/>
                <a:ea typeface="+mn-lt"/>
                <a:cs typeface="+mn-lt"/>
              </a:rPr>
              <a:t> in changes in a substance's properties to determine if a chemical reaction has occurred. Examples could include changes in properties such as color, density, flammability, odor, solubility, or state. </a:t>
            </a:r>
            <a:endParaRPr lang="en-US" sz="1400" dirty="0">
              <a:solidFill>
                <a:srgbClr val="000000"/>
              </a:solidFill>
              <a:latin typeface="Calibri"/>
              <a:ea typeface="+mn-lt"/>
              <a:cs typeface="Calibri"/>
            </a:endParaRPr>
          </a:p>
          <a:p>
            <a:pPr marL="285750" indent="-171450"/>
            <a:r>
              <a:rPr lang="en-US" sz="1400" b="1" u="sng" dirty="0">
                <a:solidFill>
                  <a:srgbClr val="000000"/>
                </a:solidFill>
                <a:latin typeface="Calibri"/>
                <a:ea typeface="+mn-lt"/>
                <a:cs typeface="+mn-lt"/>
              </a:rPr>
              <a:t>Science and Engineering Practice </a:t>
            </a:r>
            <a:r>
              <a:rPr lang="en-US" sz="1400" u="sng" dirty="0">
                <a:solidFill>
                  <a:srgbClr val="000000"/>
                </a:solidFill>
                <a:latin typeface="Calibri"/>
                <a:ea typeface="+mn-lt"/>
                <a:cs typeface="+mn-lt"/>
              </a:rPr>
              <a:t>(SEP)</a:t>
            </a:r>
            <a:endParaRPr lang="en-US" sz="1400" u="sng">
              <a:solidFill>
                <a:srgbClr val="000000"/>
              </a:solidFill>
              <a:latin typeface="Calibri"/>
              <a:cs typeface="Calibri"/>
            </a:endParaRPr>
          </a:p>
          <a:p>
            <a:pPr marL="114300" indent="0">
              <a:buNone/>
            </a:pPr>
            <a:r>
              <a:rPr lang="en-US" sz="1400" b="1" dirty="0">
                <a:solidFill>
                  <a:srgbClr val="000000"/>
                </a:solidFill>
                <a:latin typeface="Calibri"/>
                <a:ea typeface="+mn-lt"/>
                <a:cs typeface="+mn-lt"/>
              </a:rPr>
              <a:t>Planning and Carrying Out Investigations</a:t>
            </a:r>
            <a:r>
              <a:rPr lang="en-US" sz="1400" dirty="0">
                <a:solidFill>
                  <a:srgbClr val="000000"/>
                </a:solidFill>
                <a:latin typeface="Calibri"/>
                <a:ea typeface="+mn-lt"/>
                <a:cs typeface="+mn-lt"/>
              </a:rPr>
              <a:t>: Students plan and conduct an investigation to determine if a chemical reaction has occurred.</a:t>
            </a:r>
            <a:endParaRPr lang="en-US" sz="1400">
              <a:latin typeface="Calibri"/>
              <a:cs typeface="Calibri"/>
            </a:endParaRPr>
          </a:p>
          <a:p>
            <a:pPr marL="114300" indent="0">
              <a:buNone/>
            </a:pPr>
            <a:r>
              <a:rPr lang="en-US" sz="1400" b="1" dirty="0">
                <a:solidFill>
                  <a:srgbClr val="000000"/>
                </a:solidFill>
                <a:latin typeface="Calibri"/>
                <a:ea typeface="+mn-lt"/>
                <a:cs typeface="+mn-lt"/>
              </a:rPr>
              <a:t>Students do and use the Science and Engineering Practice (SEP) by:</a:t>
            </a:r>
            <a:endParaRPr lang="en-US" sz="1400">
              <a:latin typeface="Calibri"/>
              <a:cs typeface="Calibri"/>
            </a:endParaRPr>
          </a:p>
          <a:p>
            <a:pPr marL="114300" indent="0">
              <a:buNone/>
            </a:pPr>
            <a:r>
              <a:rPr lang="en-US" sz="1400" dirty="0">
                <a:solidFill>
                  <a:srgbClr val="000000"/>
                </a:solidFill>
                <a:latin typeface="Calibri"/>
                <a:ea typeface="+mn-lt"/>
                <a:cs typeface="+mn-lt"/>
              </a:rPr>
              <a:t>Conducting an investigation to produce data to serve as the basis for evidence that meets the goals of the investigation. </a:t>
            </a:r>
            <a:endParaRPr lang="en-US" sz="1400" dirty="0">
              <a:latin typeface="Calibri"/>
              <a:cs typeface="Calibri"/>
            </a:endParaRPr>
          </a:p>
          <a:p>
            <a:pPr marL="114300" indent="0">
              <a:buNone/>
            </a:pPr>
            <a:r>
              <a:rPr lang="en-US" sz="1400" dirty="0">
                <a:solidFill>
                  <a:srgbClr val="000000"/>
                </a:solidFill>
                <a:latin typeface="Calibri"/>
                <a:ea typeface="+mn-lt"/>
                <a:cs typeface="+mn-lt"/>
              </a:rPr>
              <a:t>Collecting data to produce data to serve as the basis for evidence to answer scientific questions.</a:t>
            </a:r>
            <a:endParaRPr lang="en-US" sz="1400" dirty="0">
              <a:solidFill>
                <a:srgbClr val="262626"/>
              </a:solidFill>
              <a:latin typeface="Calibri"/>
              <a:cs typeface="Calibri"/>
            </a:endParaRPr>
          </a:p>
          <a:p>
            <a:pPr marL="285750" indent="-171450"/>
            <a:r>
              <a:rPr lang="en-US" sz="1400" b="1" u="sng" dirty="0">
                <a:solidFill>
                  <a:srgbClr val="000000"/>
                </a:solidFill>
                <a:latin typeface="Calibri"/>
                <a:ea typeface="+mn-lt"/>
                <a:cs typeface="+mn-lt"/>
              </a:rPr>
              <a:t>Crosscutting Concept </a:t>
            </a:r>
            <a:r>
              <a:rPr lang="en-US" sz="1400" u="sng" dirty="0">
                <a:solidFill>
                  <a:srgbClr val="000000"/>
                </a:solidFill>
                <a:latin typeface="Calibri"/>
                <a:ea typeface="+mn-lt"/>
                <a:cs typeface="+mn-lt"/>
              </a:rPr>
              <a:t>(CCC)</a:t>
            </a:r>
            <a:endParaRPr lang="en-US" sz="1400" u="sng" dirty="0">
              <a:latin typeface="Calibri"/>
              <a:cs typeface="Calibri"/>
            </a:endParaRPr>
          </a:p>
          <a:p>
            <a:pPr>
              <a:buNone/>
            </a:pPr>
            <a:r>
              <a:rPr lang="en-US" sz="1400" u="sng" dirty="0">
                <a:solidFill>
                  <a:srgbClr val="000000"/>
                </a:solidFill>
                <a:latin typeface="Calibri"/>
                <a:ea typeface="+mn-lt"/>
                <a:cs typeface="+mn-lt"/>
              </a:rPr>
              <a:t>Patterns</a:t>
            </a:r>
            <a:r>
              <a:rPr lang="en-US" sz="1400" dirty="0">
                <a:solidFill>
                  <a:srgbClr val="000000"/>
                </a:solidFill>
                <a:latin typeface="Calibri"/>
                <a:ea typeface="+mn-lt"/>
                <a:cs typeface="+mn-lt"/>
              </a:rPr>
              <a:t>: Macroscopic patterns seen in chemical reactions are related to the nature of microscopic and</a:t>
            </a:r>
            <a:endParaRPr lang="en-US" sz="1400" dirty="0">
              <a:solidFill>
                <a:srgbClr val="262626"/>
              </a:solidFill>
              <a:latin typeface="Calibri"/>
              <a:ea typeface="+mn-lt"/>
              <a:cs typeface="Calibri"/>
            </a:endParaRPr>
          </a:p>
          <a:p>
            <a:pPr>
              <a:buNone/>
            </a:pPr>
            <a:r>
              <a:rPr lang="en-US" sz="1400" dirty="0">
                <a:solidFill>
                  <a:srgbClr val="000000"/>
                </a:solidFill>
                <a:latin typeface="Calibri"/>
                <a:ea typeface="+mn-lt"/>
                <a:cs typeface="+mn-lt"/>
              </a:rPr>
              <a:t>atomic level structure.</a:t>
            </a:r>
            <a:endParaRPr lang="en-US" sz="1400" dirty="0">
              <a:latin typeface="Calibri"/>
              <a:cs typeface="Calibri"/>
            </a:endParaRPr>
          </a:p>
          <a:p>
            <a:pPr>
              <a:buNone/>
            </a:pPr>
            <a:r>
              <a:rPr lang="en-US" sz="1400" b="1" dirty="0">
                <a:solidFill>
                  <a:srgbClr val="000000"/>
                </a:solidFill>
                <a:latin typeface="Calibri"/>
                <a:ea typeface="+mn-lt"/>
                <a:cs typeface="+mn-lt"/>
              </a:rPr>
              <a:t>Students think and connect through this Crosscutting Concept (CCC) to reason that:</a:t>
            </a:r>
            <a:endParaRPr lang="en-US" sz="1400" dirty="0">
              <a:solidFill>
                <a:srgbClr val="262626"/>
              </a:solidFill>
              <a:latin typeface="Calibri"/>
              <a:ea typeface="+mn-lt"/>
              <a:cs typeface="Calibri"/>
            </a:endParaRPr>
          </a:p>
          <a:p>
            <a:pPr>
              <a:buNone/>
            </a:pPr>
            <a:r>
              <a:rPr lang="en-US" sz="1400" dirty="0">
                <a:solidFill>
                  <a:srgbClr val="000000"/>
                </a:solidFill>
                <a:latin typeface="Calibri"/>
                <a:ea typeface="+mn-lt"/>
                <a:cs typeface="+mn-lt"/>
              </a:rPr>
              <a:t>Patterns can be used to identify cause and effect relationships.  </a:t>
            </a:r>
            <a:endParaRPr lang="en-US" sz="1400" dirty="0">
              <a:solidFill>
                <a:srgbClr val="000000"/>
              </a:solidFill>
              <a:latin typeface="Calibri"/>
              <a:cs typeface="Calibri"/>
            </a:endParaRPr>
          </a:p>
          <a:p>
            <a:pPr>
              <a:buNone/>
            </a:pPr>
            <a:r>
              <a:rPr lang="en-US" sz="1400" dirty="0">
                <a:solidFill>
                  <a:srgbClr val="000000"/>
                </a:solidFill>
                <a:latin typeface="Calibri"/>
                <a:ea typeface="+mn-lt"/>
                <a:cs typeface="+mn-lt"/>
              </a:rPr>
              <a:t>Graphs, charts, and images can be used to identify patterns in data.</a:t>
            </a:r>
            <a:endParaRPr lang="en-US" sz="1200" dirty="0">
              <a:latin typeface="Calibri"/>
              <a:cs typeface="Calibri"/>
            </a:endParaRPr>
          </a:p>
          <a:p>
            <a:pPr marL="114300" indent="0">
              <a:buNone/>
            </a:pPr>
            <a:endParaRPr lang="en-US" sz="1200" dirty="0">
              <a:solidFill>
                <a:srgbClr val="000000"/>
              </a:solidFill>
              <a:latin typeface="Calibri"/>
              <a:cs typeface="Calibri"/>
            </a:endParaRPr>
          </a:p>
          <a:p>
            <a:endParaRPr lang="en-US" sz="1000" dirty="0">
              <a:solidFill>
                <a:srgbClr val="000000"/>
              </a:solidFill>
            </a:endParaRPr>
          </a:p>
        </p:txBody>
      </p:sp>
    </p:spTree>
    <p:extLst>
      <p:ext uri="{BB962C8B-B14F-4D97-AF65-F5344CB8AC3E}">
        <p14:creationId xmlns:p14="http://schemas.microsoft.com/office/powerpoint/2010/main" val="27295646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pic>
        <p:nvPicPr>
          <p:cNvPr id="2" name="Picture 1" descr="A screenshot of a food chart&#10;&#10;Description automatically generated">
            <a:extLst>
              <a:ext uri="{FF2B5EF4-FFF2-40B4-BE49-F238E27FC236}">
                <a16:creationId xmlns:a16="http://schemas.microsoft.com/office/drawing/2014/main" id="{3465F37A-021A-38B7-E298-EA6D6FADE3F9}"/>
              </a:ext>
            </a:extLst>
          </p:cNvPr>
          <p:cNvPicPr>
            <a:picLocks noChangeAspect="1"/>
          </p:cNvPicPr>
          <p:nvPr/>
        </p:nvPicPr>
        <p:blipFill>
          <a:blip r:embed="rId3"/>
          <a:stretch>
            <a:fillRect/>
          </a:stretch>
        </p:blipFill>
        <p:spPr>
          <a:xfrm>
            <a:off x="599605" y="560265"/>
            <a:ext cx="3298032" cy="3998119"/>
          </a:xfrm>
          <a:prstGeom prst="rect">
            <a:avLst/>
          </a:prstGeom>
        </p:spPr>
      </p:pic>
      <p:pic>
        <p:nvPicPr>
          <p:cNvPr id="4" name="Picture 3" descr="A graph with a fruit oxidation chart&#10;&#10;Description automatically generated">
            <a:extLst>
              <a:ext uri="{FF2B5EF4-FFF2-40B4-BE49-F238E27FC236}">
                <a16:creationId xmlns:a16="http://schemas.microsoft.com/office/drawing/2014/main" id="{E47E6C68-B1B9-67B0-B338-FAECCA092534}"/>
              </a:ext>
            </a:extLst>
          </p:cNvPr>
          <p:cNvPicPr>
            <a:picLocks noChangeAspect="1"/>
          </p:cNvPicPr>
          <p:nvPr/>
        </p:nvPicPr>
        <p:blipFill>
          <a:blip r:embed="rId4"/>
          <a:stretch>
            <a:fillRect/>
          </a:stretch>
        </p:blipFill>
        <p:spPr>
          <a:xfrm>
            <a:off x="4185040" y="514350"/>
            <a:ext cx="4181488" cy="4093368"/>
          </a:xfrm>
          <a:prstGeom prst="rect">
            <a:avLst/>
          </a:prstGeom>
        </p:spPr>
      </p:pic>
      <p:sp>
        <p:nvSpPr>
          <p:cNvPr id="3" name="TextBox 2">
            <a:extLst>
              <a:ext uri="{FF2B5EF4-FFF2-40B4-BE49-F238E27FC236}">
                <a16:creationId xmlns:a16="http://schemas.microsoft.com/office/drawing/2014/main" id="{C947ABB6-A943-8579-C27A-A1A78CDF4EA3}"/>
              </a:ext>
            </a:extLst>
          </p:cNvPr>
          <p:cNvSpPr txBox="1"/>
          <p:nvPr/>
        </p:nvSpPr>
        <p:spPr>
          <a:xfrm>
            <a:off x="1271588" y="764381"/>
            <a:ext cx="2743200"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u="sng" dirty="0">
                <a:solidFill>
                  <a:srgbClr val="0563C1"/>
                </a:solidFill>
                <a:latin typeface="Calibri"/>
                <a:cs typeface="Segoe UI"/>
                <a:hlinkClick r:id="rId5"/>
              </a:rPr>
              <a:t>Fruit Oxidation Color Chart</a:t>
            </a:r>
            <a:r>
              <a:rPr lang="en-US" sz="1100" dirty="0">
                <a:latin typeface="Calibri"/>
                <a:cs typeface="Calibri"/>
              </a:rPr>
              <a:t> </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25"/>
          <p:cNvSpPr txBox="1">
            <a:spLocks noGrp="1"/>
          </p:cNvSpPr>
          <p:nvPr>
            <p:ph type="title"/>
          </p:nvPr>
        </p:nvSpPr>
        <p:spPr>
          <a:xfrm>
            <a:off x="483149" y="523606"/>
            <a:ext cx="8120551" cy="55841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600" dirty="0">
                <a:latin typeface="Cambria"/>
                <a:ea typeface="Cambria"/>
                <a:cs typeface="Cambria"/>
                <a:sym typeface="Cambria"/>
              </a:rPr>
              <a:t>Chemical Reactions</a:t>
            </a:r>
            <a:endParaRPr sz="3600" dirty="0">
              <a:latin typeface="Cambria"/>
              <a:ea typeface="Cambria"/>
              <a:cs typeface="Cambria"/>
              <a:sym typeface="Cambria"/>
            </a:endParaRPr>
          </a:p>
        </p:txBody>
      </p:sp>
      <p:sp>
        <p:nvSpPr>
          <p:cNvPr id="140" name="Google Shape;140;p25"/>
          <p:cNvSpPr txBox="1">
            <a:spLocks noGrp="1"/>
          </p:cNvSpPr>
          <p:nvPr>
            <p:ph type="body" idx="1"/>
          </p:nvPr>
        </p:nvSpPr>
        <p:spPr>
          <a:xfrm>
            <a:off x="676031" y="1152475"/>
            <a:ext cx="8156269"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Font typeface="Cambria"/>
              <a:buChar char="❏"/>
            </a:pPr>
            <a:r>
              <a:rPr lang="en-US">
                <a:latin typeface="Cambria"/>
                <a:ea typeface="Cambria"/>
                <a:cs typeface="Cambria"/>
                <a:sym typeface="Cambria"/>
              </a:rPr>
              <a:t>Change in Color</a:t>
            </a:r>
          </a:p>
          <a:p>
            <a:pPr marL="457200" lvl="0" indent="-342900" algn="l" rtl="0">
              <a:spcBef>
                <a:spcPts val="0"/>
              </a:spcBef>
              <a:spcAft>
                <a:spcPts val="0"/>
              </a:spcAft>
              <a:buSzPts val="1800"/>
              <a:buFont typeface="Cambria"/>
              <a:buChar char="❏"/>
            </a:pPr>
            <a:r>
              <a:rPr lang="en-US">
                <a:latin typeface="Cambria"/>
                <a:ea typeface="Cambria"/>
                <a:cs typeface="Cambria"/>
                <a:sym typeface="Cambria"/>
              </a:rPr>
              <a:t>Change in Odor</a:t>
            </a:r>
          </a:p>
          <a:p>
            <a:pPr marL="457200" lvl="0" indent="-342900" algn="l" rtl="0">
              <a:spcBef>
                <a:spcPts val="0"/>
              </a:spcBef>
              <a:spcAft>
                <a:spcPts val="0"/>
              </a:spcAft>
              <a:buSzPts val="1800"/>
              <a:buFont typeface="Cambria"/>
              <a:buChar char="❏"/>
            </a:pPr>
            <a:r>
              <a:rPr lang="en-US">
                <a:latin typeface="Cambria"/>
                <a:ea typeface="Cambria"/>
                <a:cs typeface="Cambria"/>
                <a:sym typeface="Cambria"/>
              </a:rPr>
              <a:t>Change in Taste</a:t>
            </a:r>
          </a:p>
          <a:p>
            <a:pPr marL="457200" lvl="0" indent="-342900" algn="l" rtl="0">
              <a:spcBef>
                <a:spcPts val="0"/>
              </a:spcBef>
              <a:spcAft>
                <a:spcPts val="0"/>
              </a:spcAft>
              <a:buSzPts val="1800"/>
              <a:buFont typeface="Cambria"/>
              <a:buChar char="❏"/>
            </a:pPr>
            <a:r>
              <a:rPr lang="en-US">
                <a:latin typeface="Cambria"/>
                <a:ea typeface="Cambria"/>
                <a:cs typeface="Cambria"/>
                <a:sym typeface="Cambria"/>
              </a:rPr>
              <a:t>Change in Temperature</a:t>
            </a:r>
          </a:p>
          <a:p>
            <a:pPr marL="457200" lvl="0" indent="-342900" algn="l" rtl="0">
              <a:spcBef>
                <a:spcPts val="0"/>
              </a:spcBef>
              <a:spcAft>
                <a:spcPts val="0"/>
              </a:spcAft>
              <a:buSzPts val="1800"/>
              <a:buFont typeface="Cambria"/>
              <a:buChar char="❏"/>
            </a:pPr>
            <a:r>
              <a:rPr lang="en-US">
                <a:latin typeface="Cambria"/>
                <a:ea typeface="Cambria"/>
                <a:cs typeface="Cambria"/>
                <a:sym typeface="Cambria"/>
              </a:rPr>
              <a:t>Produces a Gas</a:t>
            </a:r>
          </a:p>
          <a:p>
            <a:pPr marL="457200" lvl="0" indent="-342900" algn="l" rtl="0">
              <a:spcBef>
                <a:spcPts val="0"/>
              </a:spcBef>
              <a:spcAft>
                <a:spcPts val="0"/>
              </a:spcAft>
              <a:buSzPts val="1800"/>
              <a:buFont typeface="Cambria"/>
              <a:buChar char="❏"/>
            </a:pPr>
            <a:r>
              <a:rPr lang="en-US">
                <a:latin typeface="Cambria"/>
                <a:ea typeface="Cambria"/>
                <a:cs typeface="Cambria"/>
                <a:sym typeface="Cambria"/>
              </a:rPr>
              <a:t>Produces a Precipitate</a:t>
            </a:r>
          </a:p>
          <a:p>
            <a:pPr marL="457200" lvl="0" indent="-342900" algn="l" rtl="0">
              <a:spcBef>
                <a:spcPts val="0"/>
              </a:spcBef>
              <a:spcAft>
                <a:spcPts val="0"/>
              </a:spcAft>
              <a:buSzPts val="1800"/>
              <a:buFont typeface="Cambria"/>
              <a:buChar char="❏"/>
            </a:pPr>
            <a:r>
              <a:rPr lang="en-US">
                <a:latin typeface="Cambria"/>
                <a:ea typeface="Cambria"/>
                <a:cs typeface="Cambria"/>
                <a:sym typeface="Cambria"/>
              </a:rPr>
              <a:t>Cannot easily “undo”</a:t>
            </a:r>
          </a:p>
          <a:p>
            <a:pPr marL="0" lvl="0" indent="0" algn="l" rtl="0">
              <a:spcBef>
                <a:spcPts val="1200"/>
              </a:spcBef>
              <a:spcAft>
                <a:spcPts val="1200"/>
              </a:spcAft>
              <a:buNone/>
            </a:pPr>
            <a:endParaRPr lang="en-US"/>
          </a:p>
        </p:txBody>
      </p:sp>
      <p:sp>
        <p:nvSpPr>
          <p:cNvPr id="141" name="Google Shape;141;p25"/>
          <p:cNvSpPr txBox="1"/>
          <p:nvPr/>
        </p:nvSpPr>
        <p:spPr>
          <a:xfrm>
            <a:off x="572950" y="3955350"/>
            <a:ext cx="8028788" cy="553388"/>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dirty="0">
                <a:solidFill>
                  <a:schemeClr val="dk2"/>
                </a:solidFill>
                <a:latin typeface="Cambria"/>
                <a:ea typeface="Cambria"/>
                <a:cs typeface="Cambria"/>
                <a:sym typeface="Cambria"/>
              </a:rPr>
              <a:t>If we didn’t check ALL the boxes, how do we know that the apple follows the pattern? How do we know it is a NEW substance?</a:t>
            </a:r>
            <a:endParaRPr sz="1800" dirty="0">
              <a:solidFill>
                <a:schemeClr val="dk2"/>
              </a:solidFill>
              <a:latin typeface="Cambria"/>
              <a:ea typeface="Cambria"/>
              <a:cs typeface="Cambria"/>
              <a:sym typeface="Cambri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6"/>
          <p:cNvSpPr txBox="1">
            <a:spLocks noGrp="1"/>
          </p:cNvSpPr>
          <p:nvPr>
            <p:ph type="body" idx="1"/>
          </p:nvPr>
        </p:nvSpPr>
        <p:spPr>
          <a:xfrm>
            <a:off x="616461" y="3409770"/>
            <a:ext cx="7987289" cy="1622073"/>
          </a:xfrm>
          <a:prstGeom prst="rect">
            <a:avLst/>
          </a:prstGeom>
        </p:spPr>
        <p:txBody>
          <a:bodyPr spcFirstLastPara="1" vert="horz" wrap="square" lIns="91425" tIns="91425" rIns="91425" bIns="91425" rtlCol="0" anchor="t" anchorCtr="0">
            <a:noAutofit/>
          </a:bodyPr>
          <a:lstStyle/>
          <a:p>
            <a:pPr marL="0" indent="0">
              <a:buNone/>
            </a:pPr>
            <a:r>
              <a:rPr lang="en" sz="1400">
                <a:latin typeface="Cambria"/>
                <a:ea typeface="Cambria"/>
                <a:cs typeface="Cambria"/>
                <a:sym typeface="Cambria"/>
              </a:rPr>
              <a:t>How do we know that the 'combination of two substances' pattern (exposure to oxygen in this case) is what caused the chemical change? </a:t>
            </a:r>
            <a:endParaRPr lang="en-US" sz="1400">
              <a:latin typeface="Cambria"/>
              <a:ea typeface="Cambria"/>
              <a:cs typeface="Cambria"/>
            </a:endParaRPr>
          </a:p>
          <a:p>
            <a:pPr marL="0" lvl="0" indent="0" algn="l" rtl="0">
              <a:spcBef>
                <a:spcPts val="1200"/>
              </a:spcBef>
              <a:spcAft>
                <a:spcPts val="0"/>
              </a:spcAft>
              <a:buNone/>
            </a:pPr>
            <a:r>
              <a:rPr lang="en" sz="1400">
                <a:latin typeface="Cambria"/>
                <a:ea typeface="Cambria"/>
                <a:cs typeface="Cambria"/>
                <a:sym typeface="Cambria"/>
              </a:rPr>
              <a:t>Remember the rockfall?</a:t>
            </a:r>
            <a:endParaRPr sz="1400">
              <a:latin typeface="Cambria"/>
              <a:ea typeface="Cambria"/>
              <a:cs typeface="Cambria"/>
            </a:endParaRPr>
          </a:p>
          <a:p>
            <a:pPr marL="0" lvl="0" indent="0" algn="l" rtl="0">
              <a:spcBef>
                <a:spcPts val="1200"/>
              </a:spcBef>
              <a:spcAft>
                <a:spcPts val="0"/>
              </a:spcAft>
              <a:buNone/>
            </a:pPr>
            <a:r>
              <a:rPr lang="en" sz="1400">
                <a:latin typeface="Cambria"/>
                <a:ea typeface="Cambria"/>
                <a:cs typeface="Cambria"/>
                <a:sym typeface="Cambria"/>
              </a:rPr>
              <a:t>What do you think the inside of the apple will look like if we cut a slice off of it?</a:t>
            </a:r>
            <a:endParaRPr sz="1400">
              <a:latin typeface="Cambria"/>
              <a:ea typeface="Cambria"/>
              <a:cs typeface="Cambria"/>
              <a:sym typeface="Cambria"/>
            </a:endParaRPr>
          </a:p>
        </p:txBody>
      </p:sp>
      <p:pic>
        <p:nvPicPr>
          <p:cNvPr id="147" name="Google Shape;147;p26"/>
          <p:cNvPicPr preferRelativeResize="0"/>
          <p:nvPr/>
        </p:nvPicPr>
        <p:blipFill>
          <a:blip r:embed="rId3">
            <a:alphaModFix/>
          </a:blip>
          <a:stretch>
            <a:fillRect/>
          </a:stretch>
        </p:blipFill>
        <p:spPr>
          <a:xfrm>
            <a:off x="3554501" y="598026"/>
            <a:ext cx="4793892" cy="2225444"/>
          </a:xfrm>
          <a:prstGeom prst="rect">
            <a:avLst/>
          </a:prstGeom>
          <a:noFill/>
          <a:ln>
            <a:noFill/>
          </a:ln>
        </p:spPr>
      </p:pic>
      <p:pic>
        <p:nvPicPr>
          <p:cNvPr id="3" name="Picture 2" descr="A red apple with a bite taken out of it&#10;&#10;Description automatically generated">
            <a:extLst>
              <a:ext uri="{FF2B5EF4-FFF2-40B4-BE49-F238E27FC236}">
                <a16:creationId xmlns:a16="http://schemas.microsoft.com/office/drawing/2014/main" id="{66E6A9DD-FE77-BB61-9ED2-289619DC68AB}"/>
              </a:ext>
            </a:extLst>
          </p:cNvPr>
          <p:cNvPicPr>
            <a:picLocks noChangeAspect="1"/>
          </p:cNvPicPr>
          <p:nvPr/>
        </p:nvPicPr>
        <p:blipFill>
          <a:blip r:embed="rId4"/>
          <a:stretch>
            <a:fillRect/>
          </a:stretch>
        </p:blipFill>
        <p:spPr>
          <a:xfrm>
            <a:off x="895298" y="594911"/>
            <a:ext cx="2164114" cy="2202809"/>
          </a:xfrm>
          <a:prstGeom prst="rect">
            <a:avLst/>
          </a:prstGeom>
        </p:spPr>
      </p:pic>
      <p:sp>
        <p:nvSpPr>
          <p:cNvPr id="2" name="TextBox 1">
            <a:extLst>
              <a:ext uri="{FF2B5EF4-FFF2-40B4-BE49-F238E27FC236}">
                <a16:creationId xmlns:a16="http://schemas.microsoft.com/office/drawing/2014/main" id="{D2E70DDD-5EA2-817A-B721-C303B44AF505}"/>
              </a:ext>
            </a:extLst>
          </p:cNvPr>
          <p:cNvSpPr txBox="1"/>
          <p:nvPr/>
        </p:nvSpPr>
        <p:spPr>
          <a:xfrm>
            <a:off x="480792" y="2984104"/>
            <a:ext cx="326065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latin typeface="Cambria"/>
              </a:rPr>
              <a:t>2Fe + 3CO</a:t>
            </a:r>
            <a:r>
              <a:rPr lang="en-US" sz="2000" baseline="-25000">
                <a:latin typeface="Cambria"/>
              </a:rPr>
              <a:t>2  </a:t>
            </a:r>
            <a:r>
              <a:rPr lang="en-US" sz="2000">
                <a:latin typeface="Cambria"/>
              </a:rPr>
              <a:t>    Fe</a:t>
            </a:r>
            <a:r>
              <a:rPr lang="en-US" sz="2000" baseline="-25000">
                <a:latin typeface="Cambria"/>
              </a:rPr>
              <a:t>2</a:t>
            </a:r>
            <a:r>
              <a:rPr lang="en-US" sz="2000">
                <a:latin typeface="Cambria"/>
              </a:rPr>
              <a:t>0</a:t>
            </a:r>
            <a:r>
              <a:rPr lang="en-US" sz="2000" baseline="-25000">
                <a:latin typeface="Cambria"/>
              </a:rPr>
              <a:t>3</a:t>
            </a:r>
            <a:r>
              <a:rPr lang="en-US" sz="2000">
                <a:latin typeface="Cambria"/>
              </a:rPr>
              <a:t> + 3CO</a:t>
            </a:r>
          </a:p>
        </p:txBody>
      </p:sp>
      <p:sp>
        <p:nvSpPr>
          <p:cNvPr id="4" name="TextBox 3">
            <a:extLst>
              <a:ext uri="{FF2B5EF4-FFF2-40B4-BE49-F238E27FC236}">
                <a16:creationId xmlns:a16="http://schemas.microsoft.com/office/drawing/2014/main" id="{5CFD8B6A-58BA-BEB4-EF71-2F13F713282A}"/>
              </a:ext>
            </a:extLst>
          </p:cNvPr>
          <p:cNvSpPr txBox="1"/>
          <p:nvPr/>
        </p:nvSpPr>
        <p:spPr>
          <a:xfrm>
            <a:off x="5147144" y="2981245"/>
            <a:ext cx="2336496"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latin typeface="Cambria"/>
              </a:rPr>
              <a:t>4Fe + 30</a:t>
            </a:r>
            <a:r>
              <a:rPr lang="en-US" sz="2000" baseline="-25000">
                <a:latin typeface="Cambria"/>
              </a:rPr>
              <a:t>2</a:t>
            </a:r>
            <a:r>
              <a:rPr lang="en-US" sz="2000">
                <a:latin typeface="Cambria"/>
              </a:rPr>
              <a:t>     2Fe</a:t>
            </a:r>
            <a:r>
              <a:rPr lang="en-US" sz="2000" baseline="-25000">
                <a:latin typeface="Cambria"/>
              </a:rPr>
              <a:t>2</a:t>
            </a:r>
            <a:r>
              <a:rPr lang="en-US" sz="2000">
                <a:latin typeface="Cambria"/>
              </a:rPr>
              <a:t>0</a:t>
            </a:r>
            <a:r>
              <a:rPr lang="en-US" sz="2000" baseline="-25000">
                <a:latin typeface="Cambria"/>
              </a:rPr>
              <a:t>3</a:t>
            </a:r>
          </a:p>
        </p:txBody>
      </p:sp>
      <p:sp>
        <p:nvSpPr>
          <p:cNvPr id="6" name="Arrow: Right 5">
            <a:extLst>
              <a:ext uri="{FF2B5EF4-FFF2-40B4-BE49-F238E27FC236}">
                <a16:creationId xmlns:a16="http://schemas.microsoft.com/office/drawing/2014/main" id="{87B57C48-0FAD-388A-66CC-D0B3209AEA47}"/>
              </a:ext>
            </a:extLst>
          </p:cNvPr>
          <p:cNvSpPr/>
          <p:nvPr/>
        </p:nvSpPr>
        <p:spPr>
          <a:xfrm>
            <a:off x="1807066" y="3127152"/>
            <a:ext cx="169035" cy="11269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en-US"/>
          </a:p>
        </p:txBody>
      </p:sp>
      <p:sp>
        <p:nvSpPr>
          <p:cNvPr id="7" name="Arrow: Right 6">
            <a:extLst>
              <a:ext uri="{FF2B5EF4-FFF2-40B4-BE49-F238E27FC236}">
                <a16:creationId xmlns:a16="http://schemas.microsoft.com/office/drawing/2014/main" id="{87B57C48-0FAD-388A-66CC-D0B3209AEA47}"/>
              </a:ext>
            </a:extLst>
          </p:cNvPr>
          <p:cNvSpPr/>
          <p:nvPr/>
        </p:nvSpPr>
        <p:spPr>
          <a:xfrm>
            <a:off x="6312660" y="3125139"/>
            <a:ext cx="169035" cy="11269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F89A6-4CFD-0935-2042-E860A25FE767}"/>
              </a:ext>
            </a:extLst>
          </p:cNvPr>
          <p:cNvSpPr>
            <a:spLocks noGrp="1"/>
          </p:cNvSpPr>
          <p:nvPr>
            <p:ph type="title"/>
          </p:nvPr>
        </p:nvSpPr>
        <p:spPr/>
        <p:txBody>
          <a:bodyPr>
            <a:normAutofit fontScale="90000"/>
          </a:bodyPr>
          <a:lstStyle/>
          <a:p>
            <a:r>
              <a:rPr lang="en-US" dirty="0"/>
              <a:t>Modeling Oxidation</a:t>
            </a:r>
          </a:p>
        </p:txBody>
      </p:sp>
      <p:sp>
        <p:nvSpPr>
          <p:cNvPr id="5" name="TextBox 4">
            <a:extLst>
              <a:ext uri="{FF2B5EF4-FFF2-40B4-BE49-F238E27FC236}">
                <a16:creationId xmlns:a16="http://schemas.microsoft.com/office/drawing/2014/main" id="{B901542A-20BC-9C51-2EBB-4B3C49B6151F}"/>
              </a:ext>
            </a:extLst>
          </p:cNvPr>
          <p:cNvSpPr txBox="1"/>
          <p:nvPr/>
        </p:nvSpPr>
        <p:spPr>
          <a:xfrm>
            <a:off x="655548" y="1283773"/>
            <a:ext cx="326065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latin typeface="Cambria"/>
              </a:rPr>
              <a:t>2Fe + 3CO</a:t>
            </a:r>
            <a:r>
              <a:rPr lang="en-US" sz="2000" baseline="-25000">
                <a:latin typeface="Cambria"/>
              </a:rPr>
              <a:t>2  </a:t>
            </a:r>
            <a:r>
              <a:rPr lang="en-US" sz="2000">
                <a:latin typeface="Cambria"/>
              </a:rPr>
              <a:t>    Fe</a:t>
            </a:r>
            <a:r>
              <a:rPr lang="en-US" sz="2000" baseline="-25000">
                <a:latin typeface="Cambria"/>
              </a:rPr>
              <a:t>2</a:t>
            </a:r>
            <a:r>
              <a:rPr lang="en-US" sz="2000">
                <a:latin typeface="Cambria"/>
              </a:rPr>
              <a:t>0</a:t>
            </a:r>
            <a:r>
              <a:rPr lang="en-US" sz="2000" baseline="-25000">
                <a:latin typeface="Cambria"/>
              </a:rPr>
              <a:t>3</a:t>
            </a:r>
            <a:r>
              <a:rPr lang="en-US" sz="2000">
                <a:latin typeface="Cambria"/>
              </a:rPr>
              <a:t> + 3CO</a:t>
            </a:r>
          </a:p>
        </p:txBody>
      </p:sp>
      <p:sp>
        <p:nvSpPr>
          <p:cNvPr id="7" name="Arrow: Right 6">
            <a:extLst>
              <a:ext uri="{FF2B5EF4-FFF2-40B4-BE49-F238E27FC236}">
                <a16:creationId xmlns:a16="http://schemas.microsoft.com/office/drawing/2014/main" id="{A8F86544-771B-E261-7E9B-CACB4F84B78B}"/>
              </a:ext>
            </a:extLst>
          </p:cNvPr>
          <p:cNvSpPr/>
          <p:nvPr/>
        </p:nvSpPr>
        <p:spPr>
          <a:xfrm>
            <a:off x="2014884" y="1426821"/>
            <a:ext cx="169035" cy="11269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en-US"/>
          </a:p>
        </p:txBody>
      </p:sp>
      <p:sp>
        <p:nvSpPr>
          <p:cNvPr id="9" name="Arrow: Right 8">
            <a:extLst>
              <a:ext uri="{FF2B5EF4-FFF2-40B4-BE49-F238E27FC236}">
                <a16:creationId xmlns:a16="http://schemas.microsoft.com/office/drawing/2014/main" id="{FDCFCA5C-E54F-794E-C381-3E523B733E36}"/>
              </a:ext>
            </a:extLst>
          </p:cNvPr>
          <p:cNvSpPr/>
          <p:nvPr/>
        </p:nvSpPr>
        <p:spPr>
          <a:xfrm>
            <a:off x="6539653" y="1426821"/>
            <a:ext cx="169035" cy="11269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en-US"/>
          </a:p>
        </p:txBody>
      </p:sp>
      <p:sp>
        <p:nvSpPr>
          <p:cNvPr id="11" name="TextBox 10">
            <a:extLst>
              <a:ext uri="{FF2B5EF4-FFF2-40B4-BE49-F238E27FC236}">
                <a16:creationId xmlns:a16="http://schemas.microsoft.com/office/drawing/2014/main" id="{800F85F7-E4EB-F745-9549-364AC156B68C}"/>
              </a:ext>
            </a:extLst>
          </p:cNvPr>
          <p:cNvSpPr txBox="1"/>
          <p:nvPr/>
        </p:nvSpPr>
        <p:spPr>
          <a:xfrm>
            <a:off x="5373855" y="1285638"/>
            <a:ext cx="2336496"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latin typeface="Cambria"/>
              </a:rPr>
              <a:t>4Fe + 30</a:t>
            </a:r>
            <a:r>
              <a:rPr lang="en-US" sz="2000" baseline="-25000">
                <a:latin typeface="Cambria"/>
              </a:rPr>
              <a:t>2</a:t>
            </a:r>
            <a:r>
              <a:rPr lang="en-US" sz="2000">
                <a:latin typeface="Cambria"/>
              </a:rPr>
              <a:t>     2Fe</a:t>
            </a:r>
            <a:r>
              <a:rPr lang="en-US" sz="2000" baseline="-25000">
                <a:latin typeface="Cambria"/>
              </a:rPr>
              <a:t>2</a:t>
            </a:r>
            <a:r>
              <a:rPr lang="en-US" sz="2000">
                <a:latin typeface="Cambria"/>
              </a:rPr>
              <a:t>0</a:t>
            </a:r>
            <a:r>
              <a:rPr lang="en-US" sz="2000" baseline="-25000">
                <a:latin typeface="Cambria"/>
              </a:rPr>
              <a:t>3</a:t>
            </a:r>
          </a:p>
        </p:txBody>
      </p:sp>
      <p:pic>
        <p:nvPicPr>
          <p:cNvPr id="17" name="Picture 16" descr="A red apple with a bite taken out of it&#10;&#10;Description automatically generated">
            <a:extLst>
              <a:ext uri="{FF2B5EF4-FFF2-40B4-BE49-F238E27FC236}">
                <a16:creationId xmlns:a16="http://schemas.microsoft.com/office/drawing/2014/main" id="{4AB92591-D36F-DFB2-0D29-0A389708CB75}"/>
              </a:ext>
            </a:extLst>
          </p:cNvPr>
          <p:cNvPicPr>
            <a:picLocks noChangeAspect="1"/>
          </p:cNvPicPr>
          <p:nvPr/>
        </p:nvPicPr>
        <p:blipFill>
          <a:blip r:embed="rId2"/>
          <a:stretch>
            <a:fillRect/>
          </a:stretch>
        </p:blipFill>
        <p:spPr>
          <a:xfrm>
            <a:off x="555232" y="519341"/>
            <a:ext cx="794404" cy="790591"/>
          </a:xfrm>
          <a:prstGeom prst="rect">
            <a:avLst/>
          </a:prstGeom>
        </p:spPr>
      </p:pic>
      <p:pic>
        <p:nvPicPr>
          <p:cNvPr id="19" name="Picture 18" descr="A close-up of a cliff&#10;&#10;Description automatically generated">
            <a:extLst>
              <a:ext uri="{FF2B5EF4-FFF2-40B4-BE49-F238E27FC236}">
                <a16:creationId xmlns:a16="http://schemas.microsoft.com/office/drawing/2014/main" id="{BE351F93-DE8C-1C1D-7B51-4EAC57339E7E}"/>
              </a:ext>
            </a:extLst>
          </p:cNvPr>
          <p:cNvPicPr>
            <a:picLocks noChangeAspect="1"/>
          </p:cNvPicPr>
          <p:nvPr/>
        </p:nvPicPr>
        <p:blipFill>
          <a:blip r:embed="rId3"/>
          <a:stretch>
            <a:fillRect/>
          </a:stretch>
        </p:blipFill>
        <p:spPr>
          <a:xfrm>
            <a:off x="7733747" y="518839"/>
            <a:ext cx="898185" cy="912983"/>
          </a:xfrm>
          <a:prstGeom prst="rect">
            <a:avLst/>
          </a:prstGeom>
        </p:spPr>
      </p:pic>
      <p:sp>
        <p:nvSpPr>
          <p:cNvPr id="20" name="TextBox 19">
            <a:extLst>
              <a:ext uri="{FF2B5EF4-FFF2-40B4-BE49-F238E27FC236}">
                <a16:creationId xmlns:a16="http://schemas.microsoft.com/office/drawing/2014/main" id="{BF7F65F1-B1AA-BDBE-A59C-3A111C02ABBD}"/>
              </a:ext>
            </a:extLst>
          </p:cNvPr>
          <p:cNvSpPr txBox="1"/>
          <p:nvPr/>
        </p:nvSpPr>
        <p:spPr>
          <a:xfrm>
            <a:off x="557330" y="3929653"/>
            <a:ext cx="805767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latin typeface="Cambria"/>
              </a:rPr>
              <a:t>1.With your lab group, choose which oxidation chemical reaction you would like to model. </a:t>
            </a:r>
            <a:endParaRPr lang="en-US" sz="1600" dirty="0"/>
          </a:p>
          <a:p>
            <a:r>
              <a:rPr lang="en-US" sz="1600" dirty="0">
                <a:latin typeface="Cambria"/>
              </a:rPr>
              <a:t>2. Create a model of the reactants (left of the arrow). </a:t>
            </a:r>
            <a:endParaRPr lang="en-US" sz="1600" dirty="0"/>
          </a:p>
          <a:p>
            <a:r>
              <a:rPr lang="en-US" sz="1600" dirty="0">
                <a:latin typeface="Cambria"/>
              </a:rPr>
              <a:t>3. Pull apart your model and create a model of the product (right of the arrow). </a:t>
            </a:r>
            <a:endParaRPr lang="en-US" sz="1600" dirty="0"/>
          </a:p>
        </p:txBody>
      </p:sp>
    </p:spTree>
    <p:extLst>
      <p:ext uri="{BB962C8B-B14F-4D97-AF65-F5344CB8AC3E}">
        <p14:creationId xmlns:p14="http://schemas.microsoft.com/office/powerpoint/2010/main" val="25391767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9" name="Google Shape;159;p28"/>
          <p:cNvSpPr txBox="1"/>
          <p:nvPr/>
        </p:nvSpPr>
        <p:spPr>
          <a:xfrm>
            <a:off x="1565449" y="485309"/>
            <a:ext cx="7004889" cy="4177297"/>
          </a:xfrm>
          <a:prstGeom prst="rect">
            <a:avLst/>
          </a:prstGeom>
          <a:noFill/>
          <a:ln>
            <a:noFill/>
          </a:ln>
        </p:spPr>
        <p:txBody>
          <a:bodyPr spcFirstLastPara="1" wrap="square" lIns="91425" tIns="91425" rIns="91425" bIns="91425" anchor="t" anchorCtr="0">
            <a:noAutofit/>
          </a:bodyPr>
          <a:lstStyle/>
          <a:p>
            <a:pPr marL="488950" lvl="0" indent="-342900" algn="l">
              <a:spcBef>
                <a:spcPts val="0"/>
              </a:spcBef>
              <a:spcAft>
                <a:spcPts val="0"/>
              </a:spcAft>
              <a:buSzPts val="1300"/>
              <a:buAutoNum type="arabicPeriod"/>
            </a:pPr>
            <a:r>
              <a:rPr lang="en-US" sz="1200" dirty="0">
                <a:solidFill>
                  <a:schemeClr val="dk1"/>
                </a:solidFill>
                <a:latin typeface="Cambria"/>
                <a:ea typeface="Cambria"/>
                <a:cs typeface="Cambria"/>
                <a:sym typeface="Cambria"/>
              </a:rPr>
              <a:t>What do the apples, the sandstone, and the chain all have in common?</a:t>
            </a:r>
            <a:endParaRPr lang="en-US" sz="1200" dirty="0">
              <a:solidFill>
                <a:schemeClr val="dk1"/>
              </a:solidFill>
              <a:latin typeface="Cambria"/>
              <a:ea typeface="Cambria"/>
              <a:cs typeface="Cambria"/>
            </a:endParaRPr>
          </a:p>
          <a:p>
            <a:pPr>
              <a:buClr>
                <a:schemeClr val="dk1"/>
              </a:buClr>
            </a:pPr>
            <a:endParaRPr lang="en-US" sz="1200" dirty="0">
              <a:solidFill>
                <a:schemeClr val="dk1"/>
              </a:solidFill>
              <a:latin typeface="Cambria"/>
              <a:ea typeface="Cambria"/>
              <a:cs typeface="Cambria"/>
            </a:endParaRPr>
          </a:p>
          <a:p>
            <a:r>
              <a:rPr lang="en-US" sz="1200" dirty="0">
                <a:solidFill>
                  <a:schemeClr val="dk1"/>
                </a:solidFill>
                <a:latin typeface="Cambria"/>
                <a:ea typeface="Cambria"/>
                <a:cs typeface="Cambria"/>
                <a:sym typeface="Cambria"/>
              </a:rPr>
              <a:t>2. Which evidence of chemical change did we see in each of these instances?</a:t>
            </a:r>
            <a:endParaRPr lang="en-US" sz="1200" dirty="0">
              <a:solidFill>
                <a:schemeClr val="dk1"/>
              </a:solidFill>
              <a:latin typeface="Cambria"/>
              <a:ea typeface="Cambria"/>
              <a:cs typeface="Cambria"/>
            </a:endParaRPr>
          </a:p>
          <a:p>
            <a:pPr marL="914400" lvl="0" indent="-311150" algn="l" rtl="0">
              <a:spcBef>
                <a:spcPts val="0"/>
              </a:spcBef>
              <a:spcAft>
                <a:spcPts val="0"/>
              </a:spcAft>
              <a:buClr>
                <a:schemeClr val="dk1"/>
              </a:buClr>
              <a:buSzPts val="1300"/>
              <a:buFont typeface="Cambria"/>
              <a:buAutoNum type="alphaUcPeriod"/>
            </a:pPr>
            <a:r>
              <a:rPr lang="en-US" sz="1200" dirty="0">
                <a:solidFill>
                  <a:schemeClr val="dk1"/>
                </a:solidFill>
                <a:latin typeface="Cambria"/>
                <a:ea typeface="Cambria"/>
                <a:cs typeface="Cambria"/>
                <a:sym typeface="Cambria"/>
              </a:rPr>
              <a:t>Change in color</a:t>
            </a:r>
            <a:endParaRPr lang="en-US" sz="1200" dirty="0">
              <a:solidFill>
                <a:schemeClr val="dk1"/>
              </a:solidFill>
              <a:latin typeface="Cambria"/>
              <a:ea typeface="Cambria"/>
              <a:cs typeface="Cambria"/>
            </a:endParaRPr>
          </a:p>
          <a:p>
            <a:pPr marL="914400" lvl="0" indent="-311150" algn="l" rtl="0">
              <a:spcBef>
                <a:spcPts val="0"/>
              </a:spcBef>
              <a:spcAft>
                <a:spcPts val="0"/>
              </a:spcAft>
              <a:buClr>
                <a:schemeClr val="dk1"/>
              </a:buClr>
              <a:buSzPts val="1300"/>
              <a:buFont typeface="Cambria"/>
              <a:buAutoNum type="alphaUcPeriod"/>
            </a:pPr>
            <a:r>
              <a:rPr lang="en-US" sz="1200" dirty="0">
                <a:solidFill>
                  <a:schemeClr val="dk1"/>
                </a:solidFill>
                <a:latin typeface="Cambria"/>
                <a:ea typeface="Cambria"/>
                <a:cs typeface="Cambria"/>
                <a:sym typeface="Cambria"/>
              </a:rPr>
              <a:t>Change in odor</a:t>
            </a:r>
            <a:endParaRPr lang="en-US" sz="1200" dirty="0">
              <a:solidFill>
                <a:schemeClr val="dk1"/>
              </a:solidFill>
              <a:latin typeface="Cambria"/>
              <a:ea typeface="Cambria"/>
              <a:cs typeface="Cambria"/>
            </a:endParaRPr>
          </a:p>
          <a:p>
            <a:pPr marL="914400" lvl="0" indent="-311150" algn="l" rtl="0">
              <a:spcBef>
                <a:spcPts val="0"/>
              </a:spcBef>
              <a:spcAft>
                <a:spcPts val="0"/>
              </a:spcAft>
              <a:buClr>
                <a:schemeClr val="dk1"/>
              </a:buClr>
              <a:buSzPts val="1300"/>
              <a:buFont typeface="Cambria"/>
              <a:buAutoNum type="alphaUcPeriod"/>
            </a:pPr>
            <a:r>
              <a:rPr lang="en-US" sz="1200" dirty="0">
                <a:solidFill>
                  <a:schemeClr val="dk1"/>
                </a:solidFill>
                <a:latin typeface="Cambria"/>
                <a:ea typeface="Cambria"/>
                <a:cs typeface="Cambria"/>
                <a:sym typeface="Cambria"/>
              </a:rPr>
              <a:t>Produces Gas</a:t>
            </a:r>
            <a:endParaRPr lang="en-US" sz="1200" dirty="0">
              <a:solidFill>
                <a:schemeClr val="dk1"/>
              </a:solidFill>
              <a:latin typeface="Cambria"/>
              <a:ea typeface="Cambria"/>
              <a:cs typeface="Cambria"/>
            </a:endParaRPr>
          </a:p>
          <a:p>
            <a:pPr>
              <a:buClr>
                <a:schemeClr val="dk1"/>
              </a:buClr>
            </a:pPr>
            <a:endParaRPr lang="en-US" sz="1200" dirty="0">
              <a:solidFill>
                <a:schemeClr val="dk1"/>
              </a:solidFill>
              <a:latin typeface="Cambria"/>
              <a:ea typeface="Cambria"/>
              <a:cs typeface="Cambria"/>
            </a:endParaRPr>
          </a:p>
          <a:p>
            <a:r>
              <a:rPr lang="en-US" sz="1200" dirty="0">
                <a:solidFill>
                  <a:schemeClr val="dk1"/>
                </a:solidFill>
                <a:latin typeface="Cambria"/>
                <a:ea typeface="Cambria"/>
                <a:cs typeface="Cambria"/>
                <a:sym typeface="Cambria"/>
              </a:rPr>
              <a:t>3. Why is the skin of the apple important?</a:t>
            </a:r>
            <a:endParaRPr lang="en-US" sz="1200" dirty="0">
              <a:solidFill>
                <a:schemeClr val="dk1"/>
              </a:solidFill>
              <a:latin typeface="Cambria"/>
              <a:ea typeface="Cambria"/>
              <a:cs typeface="Cambria"/>
            </a:endParaRPr>
          </a:p>
          <a:p>
            <a:pPr marL="914400" lvl="0" indent="-311150" algn="l" rtl="0">
              <a:spcBef>
                <a:spcPts val="0"/>
              </a:spcBef>
              <a:spcAft>
                <a:spcPts val="0"/>
              </a:spcAft>
              <a:buClr>
                <a:schemeClr val="dk1"/>
              </a:buClr>
              <a:buSzPts val="1300"/>
              <a:buFont typeface="Cambria"/>
              <a:buAutoNum type="alphaUcPeriod"/>
            </a:pPr>
            <a:r>
              <a:rPr lang="en-US" sz="1200" dirty="0">
                <a:solidFill>
                  <a:schemeClr val="dk1"/>
                </a:solidFill>
                <a:latin typeface="Cambria"/>
                <a:ea typeface="Cambria"/>
                <a:cs typeface="Cambria"/>
                <a:sym typeface="Cambria"/>
              </a:rPr>
              <a:t>It keeps air inside the apple</a:t>
            </a:r>
            <a:endParaRPr lang="en-US" sz="1200" dirty="0">
              <a:solidFill>
                <a:schemeClr val="dk1"/>
              </a:solidFill>
              <a:latin typeface="Cambria"/>
              <a:ea typeface="Cambria"/>
              <a:cs typeface="Cambria"/>
            </a:endParaRPr>
          </a:p>
          <a:p>
            <a:pPr marL="914400" lvl="0" indent="-311150" algn="l" rtl="0">
              <a:spcBef>
                <a:spcPts val="0"/>
              </a:spcBef>
              <a:spcAft>
                <a:spcPts val="0"/>
              </a:spcAft>
              <a:buClr>
                <a:schemeClr val="dk1"/>
              </a:buClr>
              <a:buSzPts val="1300"/>
              <a:buFont typeface="Cambria"/>
              <a:buAutoNum type="alphaUcPeriod"/>
            </a:pPr>
            <a:r>
              <a:rPr lang="en-US" sz="1200" dirty="0">
                <a:solidFill>
                  <a:schemeClr val="dk1"/>
                </a:solidFill>
                <a:latin typeface="Cambria"/>
                <a:ea typeface="Cambria"/>
                <a:cs typeface="Cambria"/>
                <a:sym typeface="Cambria"/>
              </a:rPr>
              <a:t>It protects the inside of the apple from the air</a:t>
            </a:r>
            <a:endParaRPr lang="en-US" sz="1200" dirty="0">
              <a:solidFill>
                <a:schemeClr val="dk1"/>
              </a:solidFill>
              <a:latin typeface="Cambria"/>
              <a:ea typeface="Cambria"/>
              <a:cs typeface="Cambria"/>
            </a:endParaRPr>
          </a:p>
          <a:p>
            <a:pPr marL="914400" lvl="0" indent="-311150" algn="l" rtl="0">
              <a:spcBef>
                <a:spcPts val="0"/>
              </a:spcBef>
              <a:spcAft>
                <a:spcPts val="0"/>
              </a:spcAft>
              <a:buClr>
                <a:schemeClr val="dk1"/>
              </a:buClr>
              <a:buSzPts val="1300"/>
              <a:buFont typeface="Cambria"/>
              <a:buAutoNum type="alphaUcPeriod"/>
            </a:pPr>
            <a:r>
              <a:rPr lang="en-US" sz="1200" dirty="0">
                <a:solidFill>
                  <a:schemeClr val="dk1"/>
                </a:solidFill>
                <a:latin typeface="Cambria"/>
                <a:ea typeface="Cambria"/>
                <a:cs typeface="Cambria"/>
                <a:sym typeface="Cambria"/>
              </a:rPr>
              <a:t>It holds all of the apple’s iron</a:t>
            </a:r>
            <a:endParaRPr lang="en-US" sz="1200" dirty="0">
              <a:solidFill>
                <a:schemeClr val="dk1"/>
              </a:solidFill>
              <a:latin typeface="Cambria"/>
              <a:ea typeface="Cambria"/>
              <a:cs typeface="Cambria"/>
            </a:endParaRPr>
          </a:p>
          <a:p>
            <a:pPr marL="0" lvl="0" indent="0" algn="l" rtl="0">
              <a:spcBef>
                <a:spcPts val="0"/>
              </a:spcBef>
              <a:spcAft>
                <a:spcPts val="0"/>
              </a:spcAft>
              <a:buNone/>
            </a:pPr>
            <a:endParaRPr lang="en-US" sz="1200" dirty="0">
              <a:solidFill>
                <a:schemeClr val="dk1"/>
              </a:solidFill>
              <a:latin typeface="Cambria"/>
              <a:ea typeface="Cambria"/>
              <a:cs typeface="Cambria"/>
            </a:endParaRPr>
          </a:p>
          <a:p>
            <a:pPr marL="0" lvl="0" indent="0" algn="l" rtl="0">
              <a:spcBef>
                <a:spcPts val="0"/>
              </a:spcBef>
              <a:spcAft>
                <a:spcPts val="0"/>
              </a:spcAft>
              <a:buNone/>
            </a:pPr>
            <a:r>
              <a:rPr lang="en-US" sz="1200" dirty="0">
                <a:solidFill>
                  <a:schemeClr val="dk1"/>
                </a:solidFill>
                <a:latin typeface="Cambria"/>
                <a:ea typeface="Cambria"/>
                <a:cs typeface="Cambria"/>
                <a:sym typeface="Cambria"/>
              </a:rPr>
              <a:t>4. When you compare your group’s data with the results from another group that used either a different fruit or different liquids, how does it compare to your group’s patterns? List at least 3 similarities or differences between the data sets.</a:t>
            </a:r>
            <a:endParaRPr lang="en-US" sz="1200" dirty="0">
              <a:solidFill>
                <a:schemeClr val="dk1"/>
              </a:solidFill>
              <a:latin typeface="Cambria"/>
              <a:ea typeface="Cambria"/>
              <a:cs typeface="Cambria"/>
            </a:endParaRPr>
          </a:p>
          <a:p>
            <a:pPr marL="0" lvl="0" indent="0" algn="l">
              <a:spcBef>
                <a:spcPts val="0"/>
              </a:spcBef>
              <a:spcAft>
                <a:spcPts val="0"/>
              </a:spcAft>
              <a:buNone/>
            </a:pPr>
            <a:endParaRPr lang="en-US" sz="1200" dirty="0">
              <a:solidFill>
                <a:schemeClr val="dk1"/>
              </a:solidFill>
              <a:latin typeface="Cambria"/>
              <a:ea typeface="Cambria"/>
              <a:cs typeface="Cambria"/>
            </a:endParaRPr>
          </a:p>
          <a:p>
            <a:r>
              <a:rPr lang="en-US" sz="1200" dirty="0">
                <a:solidFill>
                  <a:schemeClr val="dk1"/>
                </a:solidFill>
                <a:latin typeface="Cambria"/>
                <a:ea typeface="Cambria"/>
                <a:cs typeface="Cambria"/>
              </a:rPr>
              <a:t>5. </a:t>
            </a:r>
            <a:r>
              <a:rPr lang="en-US" sz="1300" dirty="0">
                <a:solidFill>
                  <a:schemeClr val="dk1"/>
                </a:solidFill>
                <a:latin typeface="Cambria"/>
                <a:ea typeface="Cambria"/>
              </a:rPr>
              <a:t>From what you observed during your investigation (experiment), could you think of other ways to observe oxidation? How could this new way help you explain the patterns you observed in your data?</a:t>
            </a:r>
          </a:p>
          <a:p>
            <a:endParaRPr lang="en-US" sz="1200" dirty="0">
              <a:solidFill>
                <a:schemeClr val="dk1"/>
              </a:solidFill>
              <a:latin typeface="Cambria"/>
              <a:ea typeface="Cambria"/>
              <a:cs typeface="Cambria"/>
            </a:endParaRPr>
          </a:p>
          <a:p>
            <a:r>
              <a:rPr lang="en-US" sz="1200" dirty="0">
                <a:solidFill>
                  <a:schemeClr val="dk1"/>
                </a:solidFill>
                <a:latin typeface="Cambria"/>
                <a:ea typeface="Cambria"/>
                <a:cs typeface="Cambria"/>
              </a:rPr>
              <a:t>6. </a:t>
            </a:r>
            <a:r>
              <a:rPr lang="en-US" sz="1300" dirty="0">
                <a:solidFill>
                  <a:schemeClr val="dk1"/>
                </a:solidFill>
                <a:latin typeface="Cambria"/>
                <a:ea typeface="Cambria"/>
              </a:rPr>
              <a:t>In your investigation, you combined oxygen and iron.  List the patterns of chemical reaction that prove a new substance was formed from those two substances.</a:t>
            </a:r>
          </a:p>
          <a:p>
            <a:endParaRPr lang="en-US" sz="1200" dirty="0">
              <a:solidFill>
                <a:schemeClr val="dk1"/>
              </a:solidFill>
              <a:latin typeface="Cambria"/>
              <a:ea typeface="Cambria"/>
              <a:cs typeface="Cambria"/>
            </a:endParaRPr>
          </a:p>
          <a:p>
            <a:endParaRPr lang="en-US" sz="1300" dirty="0">
              <a:solidFill>
                <a:schemeClr val="dk1"/>
              </a:solidFill>
              <a:latin typeface="Cambria"/>
              <a:ea typeface="Cambria"/>
              <a:cs typeface="Cambria"/>
            </a:endParaRPr>
          </a:p>
        </p:txBody>
      </p:sp>
      <p:sp>
        <p:nvSpPr>
          <p:cNvPr id="160" name="Google Shape;160;p28"/>
          <p:cNvSpPr txBox="1"/>
          <p:nvPr/>
        </p:nvSpPr>
        <p:spPr>
          <a:xfrm>
            <a:off x="491875" y="722156"/>
            <a:ext cx="1079850" cy="358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latin typeface="Cambria"/>
                <a:ea typeface="Cambria"/>
                <a:cs typeface="Cambria"/>
                <a:sym typeface="Cambria"/>
              </a:rPr>
              <a:t>Post Lab:</a:t>
            </a:r>
            <a:endParaRPr sz="1800">
              <a:solidFill>
                <a:schemeClr val="dk2"/>
              </a:solidFill>
              <a:latin typeface="Cambria"/>
              <a:ea typeface="Cambria"/>
              <a:cs typeface="Cambria"/>
              <a:sym typeface="Cambri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pic>
        <p:nvPicPr>
          <p:cNvPr id="167" name="Google Shape;167;p29"/>
          <p:cNvPicPr preferRelativeResize="0"/>
          <p:nvPr/>
        </p:nvPicPr>
        <p:blipFill>
          <a:blip r:embed="rId3">
            <a:alphaModFix/>
          </a:blip>
          <a:stretch>
            <a:fillRect/>
          </a:stretch>
        </p:blipFill>
        <p:spPr>
          <a:xfrm>
            <a:off x="497413" y="326667"/>
            <a:ext cx="8151019" cy="44862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43FD8-4BCE-DBC4-EFFE-9461FD832AD6}"/>
              </a:ext>
            </a:extLst>
          </p:cNvPr>
          <p:cNvSpPr>
            <a:spLocks noGrp="1"/>
          </p:cNvSpPr>
          <p:nvPr>
            <p:ph type="title"/>
          </p:nvPr>
        </p:nvSpPr>
        <p:spPr>
          <a:xfrm>
            <a:off x="311700" y="273575"/>
            <a:ext cx="8520600" cy="572700"/>
          </a:xfrm>
        </p:spPr>
        <p:txBody>
          <a:bodyPr>
            <a:noAutofit/>
          </a:bodyPr>
          <a:lstStyle/>
          <a:p>
            <a:r>
              <a:rPr lang="en-US" sz="5400" dirty="0"/>
              <a:t>Lesson Objective:</a:t>
            </a:r>
          </a:p>
        </p:txBody>
      </p:sp>
      <p:sp>
        <p:nvSpPr>
          <p:cNvPr id="3" name="Text Placeholder 2">
            <a:extLst>
              <a:ext uri="{FF2B5EF4-FFF2-40B4-BE49-F238E27FC236}">
                <a16:creationId xmlns:a16="http://schemas.microsoft.com/office/drawing/2014/main" id="{9A8258C1-C720-771E-A3D4-EDF8DC6156DF}"/>
              </a:ext>
            </a:extLst>
          </p:cNvPr>
          <p:cNvSpPr>
            <a:spLocks noGrp="1"/>
          </p:cNvSpPr>
          <p:nvPr>
            <p:ph type="body" idx="1"/>
          </p:nvPr>
        </p:nvSpPr>
        <p:spPr>
          <a:xfrm>
            <a:off x="626025" y="1152475"/>
            <a:ext cx="7913382" cy="3416400"/>
          </a:xfrm>
        </p:spPr>
        <p:txBody>
          <a:bodyPr/>
          <a:lstStyle/>
          <a:p>
            <a:r>
              <a:rPr lang="en-US" sz="3200" dirty="0"/>
              <a:t>Using </a:t>
            </a:r>
            <a:r>
              <a:rPr lang="en-US" sz="3200" b="1" dirty="0"/>
              <a:t>patterns </a:t>
            </a:r>
            <a:r>
              <a:rPr lang="en-US" sz="3200" dirty="0"/>
              <a:t>in the data from the </a:t>
            </a:r>
            <a:r>
              <a:rPr lang="en-US" sz="3200" b="1" dirty="0"/>
              <a:t>investigation</a:t>
            </a:r>
            <a:r>
              <a:rPr lang="en-US" sz="3200" dirty="0"/>
              <a:t> that you will </a:t>
            </a:r>
            <a:r>
              <a:rPr lang="en-US" sz="3200" b="1" dirty="0"/>
              <a:t>plan and conduct</a:t>
            </a:r>
            <a:r>
              <a:rPr lang="en-US" sz="3200" dirty="0"/>
              <a:t>, you will explain what you expect to see that show that t</a:t>
            </a:r>
            <a:r>
              <a:rPr lang="en-US" sz="3200" b="1" dirty="0"/>
              <a:t>wo substances combine to make a new substance through a chemical reaction</a:t>
            </a:r>
            <a:r>
              <a:rPr lang="en-US" sz="3200" dirty="0"/>
              <a:t>.</a:t>
            </a:r>
          </a:p>
        </p:txBody>
      </p:sp>
    </p:spTree>
    <p:extLst>
      <p:ext uri="{BB962C8B-B14F-4D97-AF65-F5344CB8AC3E}">
        <p14:creationId xmlns:p14="http://schemas.microsoft.com/office/powerpoint/2010/main" val="3790091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3" name="Google Shape;63;p14"/>
          <p:cNvSpPr txBox="1"/>
          <p:nvPr/>
        </p:nvSpPr>
        <p:spPr>
          <a:xfrm>
            <a:off x="488431" y="4159969"/>
            <a:ext cx="8608670" cy="215454"/>
          </a:xfrm>
          <a:prstGeom prst="rect">
            <a:avLst/>
          </a:prstGeom>
          <a:noFill/>
          <a:ln>
            <a:noFill/>
          </a:ln>
        </p:spPr>
        <p:txBody>
          <a:bodyPr spcFirstLastPara="1" wrap="square" lIns="91425" tIns="91425" rIns="91425" bIns="91425" anchor="t" anchorCtr="0">
            <a:noAutofit/>
          </a:bodyPr>
          <a:lstStyle/>
          <a:p>
            <a:r>
              <a:rPr lang="en" sz="1800">
                <a:solidFill>
                  <a:schemeClr val="dk2"/>
                </a:solidFill>
              </a:rPr>
              <a:t>	</a:t>
            </a:r>
            <a:r>
              <a:rPr lang="en" sz="1800">
                <a:solidFill>
                  <a:schemeClr val="dk2"/>
                </a:solidFill>
                <a:ea typeface="Cambria"/>
                <a:sym typeface="Cambria"/>
              </a:rPr>
              <a:t>          </a:t>
            </a:r>
            <a:endParaRPr lang="en" sz="1800">
              <a:solidFill>
                <a:schemeClr val="dk2"/>
              </a:solidFill>
              <a:latin typeface="Cambria"/>
              <a:ea typeface="Cambria"/>
              <a:cs typeface="Cambria"/>
            </a:endParaRPr>
          </a:p>
          <a:p>
            <a:r>
              <a:rPr lang="en" sz="1100" u="sng">
                <a:solidFill>
                  <a:srgbClr val="1155CC"/>
                </a:solidFill>
                <a:highlight>
                  <a:srgbClr val="FFFFFF"/>
                </a:highlight>
                <a:latin typeface="Calibri"/>
                <a:ea typeface="Calibri"/>
                <a:cs typeface="Calibri"/>
                <a:sym typeface="Calibri"/>
                <a:hlinkClick r:id="rId3">
                  <a:extLst>
                    <a:ext uri="{A12FA001-AC4F-418D-AE19-62706E023703}">
                      <ahyp:hlinkClr xmlns:ahyp="http://schemas.microsoft.com/office/drawing/2018/hyperlinkcolor" val="tx"/>
                    </a:ext>
                  </a:extLst>
                </a:hlinkClick>
              </a:rPr>
              <a:t>https://ksltv.com/421447/before-and-after-zion-national-park-shares-photos-of-rockfall-site/</a:t>
            </a:r>
            <a:r>
              <a:rPr lang="en" sz="1100">
                <a:solidFill>
                  <a:srgbClr val="FF0000"/>
                </a:solidFill>
                <a:highlight>
                  <a:srgbClr val="FFFFFF"/>
                </a:highlight>
                <a:latin typeface="Calibri"/>
                <a:ea typeface="Calibri"/>
                <a:cs typeface="Calibri"/>
                <a:sym typeface="Calibri"/>
              </a:rPr>
              <a:t> </a:t>
            </a:r>
            <a:endParaRPr sz="1800">
              <a:solidFill>
                <a:schemeClr val="dk2"/>
              </a:solidFill>
            </a:endParaRPr>
          </a:p>
        </p:txBody>
      </p:sp>
      <p:sp>
        <p:nvSpPr>
          <p:cNvPr id="2" name="TextBox 1">
            <a:extLst>
              <a:ext uri="{FF2B5EF4-FFF2-40B4-BE49-F238E27FC236}">
                <a16:creationId xmlns:a16="http://schemas.microsoft.com/office/drawing/2014/main" id="{B2A08B2E-E3BB-412E-7C76-624CFB5B3815}"/>
              </a:ext>
            </a:extLst>
          </p:cNvPr>
          <p:cNvSpPr txBox="1"/>
          <p:nvPr/>
        </p:nvSpPr>
        <p:spPr>
          <a:xfrm>
            <a:off x="595337" y="4186230"/>
            <a:ext cx="337668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                         BEFORE</a:t>
            </a:r>
          </a:p>
        </p:txBody>
      </p:sp>
      <p:sp>
        <p:nvSpPr>
          <p:cNvPr id="3" name="TextBox 2">
            <a:extLst>
              <a:ext uri="{FF2B5EF4-FFF2-40B4-BE49-F238E27FC236}">
                <a16:creationId xmlns:a16="http://schemas.microsoft.com/office/drawing/2014/main" id="{F761C656-D703-7FF6-C7CE-047D5F3A36D4}"/>
              </a:ext>
            </a:extLst>
          </p:cNvPr>
          <p:cNvSpPr txBox="1"/>
          <p:nvPr/>
        </p:nvSpPr>
        <p:spPr>
          <a:xfrm>
            <a:off x="4953841" y="4157891"/>
            <a:ext cx="3388754"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                          AFTER</a:t>
            </a:r>
          </a:p>
        </p:txBody>
      </p:sp>
      <p:sp>
        <p:nvSpPr>
          <p:cNvPr id="7" name="TextBox 6">
            <a:extLst>
              <a:ext uri="{FF2B5EF4-FFF2-40B4-BE49-F238E27FC236}">
                <a16:creationId xmlns:a16="http://schemas.microsoft.com/office/drawing/2014/main" id="{A2A7CCFA-A486-E766-9CDB-BDD6E1D149A0}"/>
              </a:ext>
            </a:extLst>
          </p:cNvPr>
          <p:cNvSpPr txBox="1"/>
          <p:nvPr/>
        </p:nvSpPr>
        <p:spPr>
          <a:xfrm>
            <a:off x="3603998" y="82972"/>
            <a:ext cx="2563568"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b="1">
                <a:latin typeface="Cambria"/>
              </a:rPr>
              <a:t>Phenomenon</a:t>
            </a:r>
            <a:endParaRPr lang="en-US" sz="2000" b="1"/>
          </a:p>
        </p:txBody>
      </p:sp>
      <p:pic>
        <p:nvPicPr>
          <p:cNvPr id="4" name="Picture 3" descr="A close-up of a cliff&#10;&#10;Description automatically generated">
            <a:extLst>
              <a:ext uri="{FF2B5EF4-FFF2-40B4-BE49-F238E27FC236}">
                <a16:creationId xmlns:a16="http://schemas.microsoft.com/office/drawing/2014/main" id="{A24FFF71-D230-8E09-19E4-516217495C08}"/>
              </a:ext>
            </a:extLst>
          </p:cNvPr>
          <p:cNvPicPr>
            <a:picLocks noChangeAspect="1"/>
          </p:cNvPicPr>
          <p:nvPr/>
        </p:nvPicPr>
        <p:blipFill>
          <a:blip r:embed="rId4"/>
          <a:stretch>
            <a:fillRect/>
          </a:stretch>
        </p:blipFill>
        <p:spPr>
          <a:xfrm>
            <a:off x="597241" y="505456"/>
            <a:ext cx="4199344" cy="3636659"/>
          </a:xfrm>
          <a:prstGeom prst="rect">
            <a:avLst/>
          </a:prstGeom>
        </p:spPr>
      </p:pic>
      <p:pic>
        <p:nvPicPr>
          <p:cNvPr id="5" name="Picture 4" descr="A close-up of a cliff&#10;&#10;Description automatically generated">
            <a:extLst>
              <a:ext uri="{FF2B5EF4-FFF2-40B4-BE49-F238E27FC236}">
                <a16:creationId xmlns:a16="http://schemas.microsoft.com/office/drawing/2014/main" id="{5502E421-A87B-2F1B-D563-5927471C44E4}"/>
              </a:ext>
            </a:extLst>
          </p:cNvPr>
          <p:cNvPicPr>
            <a:picLocks noChangeAspect="1"/>
          </p:cNvPicPr>
          <p:nvPr/>
        </p:nvPicPr>
        <p:blipFill>
          <a:blip r:embed="rId5"/>
          <a:stretch>
            <a:fillRect/>
          </a:stretch>
        </p:blipFill>
        <p:spPr>
          <a:xfrm>
            <a:off x="4876248" y="481053"/>
            <a:ext cx="3538420" cy="364295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nline Media 5" title="‘It sounded like thunder’: Rockslide at Zion startles tourists">
            <a:hlinkClick r:id="" action="ppaction://media"/>
            <a:extLst>
              <a:ext uri="{FF2B5EF4-FFF2-40B4-BE49-F238E27FC236}">
                <a16:creationId xmlns:a16="http://schemas.microsoft.com/office/drawing/2014/main" id="{925E5B36-5501-9870-783A-38D3F3E18BAE}"/>
              </a:ext>
            </a:extLst>
          </p:cNvPr>
          <p:cNvPicPr>
            <a:picLocks noRot="1" noChangeAspect="1"/>
          </p:cNvPicPr>
          <p:nvPr>
            <a:videoFile r:link="rId1"/>
          </p:nvPr>
        </p:nvPicPr>
        <p:blipFill>
          <a:blip r:embed="rId3"/>
          <a:stretch>
            <a:fillRect/>
          </a:stretch>
        </p:blipFill>
        <p:spPr>
          <a:xfrm>
            <a:off x="930275" y="494864"/>
            <a:ext cx="7283450" cy="4114800"/>
          </a:xfrm>
          <a:prstGeom prst="rect">
            <a:avLst/>
          </a:prstGeom>
        </p:spPr>
      </p:pic>
    </p:spTree>
    <p:extLst>
      <p:ext uri="{BB962C8B-B14F-4D97-AF65-F5344CB8AC3E}">
        <p14:creationId xmlns:p14="http://schemas.microsoft.com/office/powerpoint/2010/main" val="37409144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209139E-0726-80ED-8B95-0B67ED498AFF}"/>
              </a:ext>
            </a:extLst>
          </p:cNvPr>
          <p:cNvPicPr>
            <a:picLocks noChangeAspect="1"/>
          </p:cNvPicPr>
          <p:nvPr/>
        </p:nvPicPr>
        <p:blipFill>
          <a:blip r:embed="rId3"/>
          <a:stretch>
            <a:fillRect/>
          </a:stretch>
        </p:blipFill>
        <p:spPr>
          <a:xfrm>
            <a:off x="606509" y="2752962"/>
            <a:ext cx="3050264" cy="1851079"/>
          </a:xfrm>
          <a:prstGeom prst="rect">
            <a:avLst/>
          </a:prstGeom>
        </p:spPr>
      </p:pic>
      <p:pic>
        <p:nvPicPr>
          <p:cNvPr id="7" name="Picture 6" descr="A high angle view of a cliff&#10;&#10;Description automatically generated">
            <a:extLst>
              <a:ext uri="{FF2B5EF4-FFF2-40B4-BE49-F238E27FC236}">
                <a16:creationId xmlns:a16="http://schemas.microsoft.com/office/drawing/2014/main" id="{737D121E-18B8-91DA-459E-E6A93F4D9547}"/>
              </a:ext>
            </a:extLst>
          </p:cNvPr>
          <p:cNvPicPr>
            <a:picLocks noChangeAspect="1"/>
          </p:cNvPicPr>
          <p:nvPr/>
        </p:nvPicPr>
        <p:blipFill>
          <a:blip r:embed="rId4"/>
          <a:stretch>
            <a:fillRect/>
          </a:stretch>
        </p:blipFill>
        <p:spPr>
          <a:xfrm>
            <a:off x="3128535" y="561701"/>
            <a:ext cx="2615292" cy="2105574"/>
          </a:xfrm>
          <a:prstGeom prst="rect">
            <a:avLst/>
          </a:prstGeom>
        </p:spPr>
      </p:pic>
      <p:pic>
        <p:nvPicPr>
          <p:cNvPr id="10" name="Picture 9" descr="A large rock mountain with trees and clouds in the sky&#10;&#10;Description automatically generated">
            <a:extLst>
              <a:ext uri="{FF2B5EF4-FFF2-40B4-BE49-F238E27FC236}">
                <a16:creationId xmlns:a16="http://schemas.microsoft.com/office/drawing/2014/main" id="{07AE986D-5981-90C9-0649-83918AB63BF8}"/>
              </a:ext>
            </a:extLst>
          </p:cNvPr>
          <p:cNvPicPr>
            <a:picLocks noChangeAspect="1"/>
          </p:cNvPicPr>
          <p:nvPr/>
        </p:nvPicPr>
        <p:blipFill>
          <a:blip r:embed="rId5"/>
          <a:stretch>
            <a:fillRect/>
          </a:stretch>
        </p:blipFill>
        <p:spPr>
          <a:xfrm>
            <a:off x="5866495" y="559437"/>
            <a:ext cx="2370722" cy="2097704"/>
          </a:xfrm>
          <a:prstGeom prst="rect">
            <a:avLst/>
          </a:prstGeom>
        </p:spPr>
      </p:pic>
      <p:sp>
        <p:nvSpPr>
          <p:cNvPr id="12" name="TextBox 11">
            <a:extLst>
              <a:ext uri="{FF2B5EF4-FFF2-40B4-BE49-F238E27FC236}">
                <a16:creationId xmlns:a16="http://schemas.microsoft.com/office/drawing/2014/main" id="{D8C4AE23-A618-9D2F-5A52-40A4C3697EB2}"/>
              </a:ext>
            </a:extLst>
          </p:cNvPr>
          <p:cNvSpPr txBox="1"/>
          <p:nvPr/>
        </p:nvSpPr>
        <p:spPr>
          <a:xfrm>
            <a:off x="3742379" y="2751996"/>
            <a:ext cx="4520045" cy="1631216"/>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latin typeface="Cambria"/>
              </a:rPr>
              <a:t>What pattern do you see in every one of these rock fall examples? </a:t>
            </a:r>
            <a:endParaRPr lang="en-US"/>
          </a:p>
          <a:p>
            <a:r>
              <a:rPr lang="en-US" sz="2000">
                <a:latin typeface="Cambria"/>
              </a:rPr>
              <a:t>What is the difference between the "old" rock and the "new" rock exposed by the rock fall?</a:t>
            </a:r>
            <a:endParaRPr lang="en-US"/>
          </a:p>
        </p:txBody>
      </p:sp>
      <p:pic>
        <p:nvPicPr>
          <p:cNvPr id="2" name="Picture 1" descr="A close-up of a rock face&#10;&#10;Description automatically generated">
            <a:extLst>
              <a:ext uri="{FF2B5EF4-FFF2-40B4-BE49-F238E27FC236}">
                <a16:creationId xmlns:a16="http://schemas.microsoft.com/office/drawing/2014/main" id="{F085312C-F4D1-2AD7-FB08-66F4B802AA97}"/>
              </a:ext>
            </a:extLst>
          </p:cNvPr>
          <p:cNvPicPr>
            <a:picLocks noChangeAspect="1"/>
          </p:cNvPicPr>
          <p:nvPr/>
        </p:nvPicPr>
        <p:blipFill>
          <a:blip r:embed="rId6"/>
          <a:stretch>
            <a:fillRect/>
          </a:stretch>
        </p:blipFill>
        <p:spPr>
          <a:xfrm>
            <a:off x="613379" y="560401"/>
            <a:ext cx="2438400" cy="2114550"/>
          </a:xfrm>
          <a:prstGeom prst="rect">
            <a:avLst/>
          </a:prstGeom>
        </p:spPr>
      </p:pic>
    </p:spTree>
    <p:extLst>
      <p:ext uri="{BB962C8B-B14F-4D97-AF65-F5344CB8AC3E}">
        <p14:creationId xmlns:p14="http://schemas.microsoft.com/office/powerpoint/2010/main" val="35718785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85ECAE88-5805-825F-B7F6-F88CDE19FDDF}"/>
              </a:ext>
            </a:extLst>
          </p:cNvPr>
          <p:cNvGraphicFramePr>
            <a:graphicFrameLocks noGrp="1"/>
          </p:cNvGraphicFramePr>
          <p:nvPr>
            <p:extLst>
              <p:ext uri="{D42A27DB-BD31-4B8C-83A1-F6EECF244321}">
                <p14:modId xmlns:p14="http://schemas.microsoft.com/office/powerpoint/2010/main" val="2337456323"/>
              </p:ext>
            </p:extLst>
          </p:nvPr>
        </p:nvGraphicFramePr>
        <p:xfrm>
          <a:off x="585787" y="507206"/>
          <a:ext cx="7986922" cy="4065918"/>
        </p:xfrm>
        <a:graphic>
          <a:graphicData uri="http://schemas.openxmlformats.org/drawingml/2006/table">
            <a:tbl>
              <a:tblPr firstRow="1" bandRow="1">
                <a:tableStyleId>{B9FE9B24-3E55-4ED9-8F99-224AC1639598}</a:tableStyleId>
              </a:tblPr>
              <a:tblGrid>
                <a:gridCol w="4019899">
                  <a:extLst>
                    <a:ext uri="{9D8B030D-6E8A-4147-A177-3AD203B41FA5}">
                      <a16:colId xmlns:a16="http://schemas.microsoft.com/office/drawing/2014/main" val="4253339845"/>
                    </a:ext>
                  </a:extLst>
                </a:gridCol>
                <a:gridCol w="3967023">
                  <a:extLst>
                    <a:ext uri="{9D8B030D-6E8A-4147-A177-3AD203B41FA5}">
                      <a16:colId xmlns:a16="http://schemas.microsoft.com/office/drawing/2014/main" val="323991361"/>
                    </a:ext>
                  </a:extLst>
                </a:gridCol>
              </a:tblGrid>
              <a:tr h="501228">
                <a:tc gridSpan="2">
                  <a:txBody>
                    <a:bodyPr/>
                    <a:lstStyle/>
                    <a:p>
                      <a:pPr algn="ctr"/>
                      <a:r>
                        <a:rPr lang="en-US" sz="2800" dirty="0">
                          <a:latin typeface="Cambria"/>
                        </a:rPr>
                        <a:t>Properties of Matter</a:t>
                      </a:r>
                    </a:p>
                  </a:txBody>
                  <a:tcPr/>
                </a:tc>
                <a:tc hMerge="1">
                  <a:txBody>
                    <a:bodyPr/>
                    <a:lstStyle/>
                    <a:p>
                      <a:endParaRPr lang="en-US"/>
                    </a:p>
                  </a:txBody>
                  <a:tcPr/>
                </a:tc>
                <a:extLst>
                  <a:ext uri="{0D108BD9-81ED-4DB2-BD59-A6C34878D82A}">
                    <a16:rowId xmlns:a16="http://schemas.microsoft.com/office/drawing/2014/main" val="3628458584"/>
                  </a:ext>
                </a:extLst>
              </a:tr>
              <a:tr h="336763">
                <a:tc gridSpan="2">
                  <a:txBody>
                    <a:bodyPr/>
                    <a:lstStyle/>
                    <a:p>
                      <a:pPr algn="ctr"/>
                      <a:r>
                        <a:rPr lang="en-US" sz="1600">
                          <a:latin typeface="Cambria"/>
                        </a:rPr>
                        <a:t>Properties of Matter can be separated into two categories</a:t>
                      </a:r>
                    </a:p>
                  </a:txBody>
                  <a:tcPr/>
                </a:tc>
                <a:tc hMerge="1">
                  <a:txBody>
                    <a:bodyPr/>
                    <a:lstStyle/>
                    <a:p>
                      <a:endParaRPr lang="en-US"/>
                    </a:p>
                  </a:txBody>
                  <a:tcPr/>
                </a:tc>
                <a:extLst>
                  <a:ext uri="{0D108BD9-81ED-4DB2-BD59-A6C34878D82A}">
                    <a16:rowId xmlns:a16="http://schemas.microsoft.com/office/drawing/2014/main" val="2352261158"/>
                  </a:ext>
                </a:extLst>
              </a:tr>
              <a:tr h="336763">
                <a:tc>
                  <a:txBody>
                    <a:bodyPr/>
                    <a:lstStyle/>
                    <a:p>
                      <a:pPr algn="ctr"/>
                      <a:r>
                        <a:rPr lang="en-US" sz="1600" b="1">
                          <a:solidFill>
                            <a:srgbClr val="C00000"/>
                          </a:solidFill>
                          <a:latin typeface="Cambria"/>
                        </a:rPr>
                        <a:t>Physical Property</a:t>
                      </a:r>
                    </a:p>
                  </a:txBody>
                  <a:tcPr/>
                </a:tc>
                <a:tc>
                  <a:txBody>
                    <a:bodyPr/>
                    <a:lstStyle/>
                    <a:p>
                      <a:pPr algn="ctr"/>
                      <a:r>
                        <a:rPr lang="en-US" sz="1600" b="1">
                          <a:solidFill>
                            <a:srgbClr val="C00000"/>
                          </a:solidFill>
                          <a:latin typeface="Cambria"/>
                        </a:rPr>
                        <a:t>Chemical Property</a:t>
                      </a:r>
                    </a:p>
                  </a:txBody>
                  <a:tcPr/>
                </a:tc>
                <a:extLst>
                  <a:ext uri="{0D108BD9-81ED-4DB2-BD59-A6C34878D82A}">
                    <a16:rowId xmlns:a16="http://schemas.microsoft.com/office/drawing/2014/main" val="1448882769"/>
                  </a:ext>
                </a:extLst>
              </a:tr>
              <a:tr h="759674">
                <a:tc>
                  <a:txBody>
                    <a:bodyPr/>
                    <a:lstStyle/>
                    <a:p>
                      <a:r>
                        <a:rPr lang="en-US" sz="1400" i="1">
                          <a:latin typeface="Cambria"/>
                        </a:rPr>
                        <a:t>Can be observed </a:t>
                      </a:r>
                      <a:r>
                        <a:rPr lang="en-US" sz="1400" b="1" i="1">
                          <a:latin typeface="Cambria"/>
                        </a:rPr>
                        <a:t>without changing</a:t>
                      </a:r>
                      <a:r>
                        <a:rPr lang="en-US" sz="1400" b="0" i="1" u="none">
                          <a:latin typeface="Cambria"/>
                        </a:rPr>
                        <a:t> the </a:t>
                      </a:r>
                      <a:endParaRPr lang="en-US" sz="1400" i="1">
                        <a:latin typeface="Cambria"/>
                      </a:endParaRPr>
                    </a:p>
                    <a:p>
                      <a:pPr lvl="0">
                        <a:buNone/>
                      </a:pPr>
                      <a:r>
                        <a:rPr lang="en-US" sz="1400" b="0" i="1" u="none">
                          <a:latin typeface="Cambria"/>
                        </a:rPr>
                        <a:t>identity of the substance</a:t>
                      </a:r>
                      <a:endParaRPr lang="en-US" sz="1400" i="1">
                        <a:latin typeface="Cambria"/>
                      </a:endParaRPr>
                    </a:p>
                  </a:txBody>
                  <a:tcPr/>
                </a:tc>
                <a:tc>
                  <a:txBody>
                    <a:bodyPr/>
                    <a:lstStyle/>
                    <a:p>
                      <a:r>
                        <a:rPr lang="en-US" sz="1400" i="1">
                          <a:latin typeface="Cambria"/>
                        </a:rPr>
                        <a:t>Describes the ability of a substance to undergo </a:t>
                      </a:r>
                      <a:r>
                        <a:rPr lang="en-US" sz="1400" b="1" i="1">
                          <a:latin typeface="Cambria"/>
                        </a:rPr>
                        <a:t>changes</a:t>
                      </a:r>
                      <a:r>
                        <a:rPr lang="en-US" sz="1400" b="0" i="1">
                          <a:latin typeface="Cambria"/>
                        </a:rPr>
                        <a:t> in identity. A new substance is produced.</a:t>
                      </a:r>
                      <a:endParaRPr lang="en-US" sz="1400" i="1">
                        <a:latin typeface="Cambria"/>
                      </a:endParaRPr>
                    </a:p>
                  </a:txBody>
                  <a:tcPr/>
                </a:tc>
                <a:extLst>
                  <a:ext uri="{0D108BD9-81ED-4DB2-BD59-A6C34878D82A}">
                    <a16:rowId xmlns:a16="http://schemas.microsoft.com/office/drawing/2014/main" val="2039087683"/>
                  </a:ext>
                </a:extLst>
              </a:tr>
              <a:tr h="2114558">
                <a:tc>
                  <a:txBody>
                    <a:bodyPr/>
                    <a:lstStyle/>
                    <a:p>
                      <a:pPr marL="285750" indent="-285750">
                        <a:buFont typeface="Calibri"/>
                        <a:buChar char="-"/>
                      </a:pPr>
                      <a:r>
                        <a:rPr lang="en-US" sz="1400">
                          <a:latin typeface="Cambria"/>
                        </a:rPr>
                        <a:t>Color</a:t>
                      </a:r>
                    </a:p>
                    <a:p>
                      <a:pPr marL="285750" lvl="0" indent="-285750">
                        <a:buFont typeface="Calibri"/>
                        <a:buChar char="-"/>
                      </a:pPr>
                      <a:r>
                        <a:rPr lang="en-US" sz="1400">
                          <a:latin typeface="Cambria"/>
                        </a:rPr>
                        <a:t>Texture</a:t>
                      </a:r>
                    </a:p>
                    <a:p>
                      <a:pPr marL="285750" lvl="0" indent="-285750">
                        <a:buFont typeface="Calibri"/>
                        <a:buChar char="-"/>
                      </a:pPr>
                      <a:r>
                        <a:rPr lang="en-US" sz="1400">
                          <a:latin typeface="Cambria"/>
                        </a:rPr>
                        <a:t>Density</a:t>
                      </a:r>
                    </a:p>
                    <a:p>
                      <a:pPr marL="285750" lvl="0" indent="-285750">
                        <a:buFont typeface="Calibri"/>
                        <a:buChar char="-"/>
                      </a:pPr>
                      <a:r>
                        <a:rPr lang="en-US" sz="1400">
                          <a:latin typeface="Cambria"/>
                        </a:rPr>
                        <a:t>Viscosity</a:t>
                      </a:r>
                    </a:p>
                    <a:p>
                      <a:pPr marL="285750" lvl="0" indent="-285750">
                        <a:buFont typeface="Calibri"/>
                        <a:buChar char="-"/>
                      </a:pPr>
                      <a:r>
                        <a:rPr lang="en-US" sz="1400">
                          <a:latin typeface="Cambria"/>
                        </a:rPr>
                        <a:t>State (or phase)</a:t>
                      </a:r>
                    </a:p>
                    <a:p>
                      <a:pPr marL="285750" lvl="0" indent="-285750">
                        <a:buFont typeface="Calibri"/>
                        <a:buChar char="-"/>
                      </a:pPr>
                      <a:r>
                        <a:rPr lang="en-US" sz="1400">
                          <a:latin typeface="Cambria"/>
                        </a:rPr>
                        <a:t>Solubility</a:t>
                      </a:r>
                    </a:p>
                    <a:p>
                      <a:pPr marL="285750" lvl="0" indent="-285750">
                        <a:buFont typeface="Calibri"/>
                        <a:buChar char="-"/>
                      </a:pPr>
                      <a:r>
                        <a:rPr lang="en-US" sz="1400">
                          <a:latin typeface="Cambria"/>
                        </a:rPr>
                        <a:t>Malleability</a:t>
                      </a:r>
                    </a:p>
                    <a:p>
                      <a:pPr marL="285750" lvl="0" indent="-285750">
                        <a:buFont typeface="Calibri"/>
                        <a:buChar char="-"/>
                      </a:pPr>
                      <a:r>
                        <a:rPr lang="en-US" sz="1400">
                          <a:latin typeface="Cambria"/>
                        </a:rPr>
                        <a:t>Mass </a:t>
                      </a:r>
                    </a:p>
                    <a:p>
                      <a:pPr marL="285750" lvl="0" indent="-285750">
                        <a:buFont typeface="Calibri"/>
                        <a:buChar char="-"/>
                      </a:pPr>
                      <a:r>
                        <a:rPr lang="en-US" sz="1400">
                          <a:latin typeface="Cambria"/>
                        </a:rPr>
                        <a:t>Volume</a:t>
                      </a:r>
                    </a:p>
                  </a:txBody>
                  <a:tcPr/>
                </a:tc>
                <a:tc>
                  <a:txBody>
                    <a:bodyPr/>
                    <a:lstStyle/>
                    <a:p>
                      <a:pPr marL="285750" indent="-285750">
                        <a:buFont typeface="Calibri"/>
                        <a:buChar char="-"/>
                      </a:pPr>
                      <a:r>
                        <a:rPr lang="en-US" sz="1400" dirty="0">
                          <a:latin typeface="Cambria"/>
                        </a:rPr>
                        <a:t>Reactivity</a:t>
                      </a:r>
                    </a:p>
                    <a:p>
                      <a:pPr marL="285750" lvl="0" indent="-285750">
                        <a:buFont typeface="Calibri"/>
                        <a:buChar char="-"/>
                      </a:pPr>
                      <a:r>
                        <a:rPr lang="en-US" sz="1400" dirty="0">
                          <a:latin typeface="Cambria"/>
                        </a:rPr>
                        <a:t>Toxicity</a:t>
                      </a:r>
                    </a:p>
                    <a:p>
                      <a:pPr marL="285750" lvl="0" indent="-285750">
                        <a:buFont typeface="Calibri"/>
                        <a:buChar char="-"/>
                      </a:pPr>
                      <a:r>
                        <a:rPr lang="en-US" sz="1400" dirty="0">
                          <a:latin typeface="Cambria"/>
                        </a:rPr>
                        <a:t>pH </a:t>
                      </a:r>
                    </a:p>
                    <a:p>
                      <a:pPr marL="285750" lvl="0" indent="-285750">
                        <a:buFont typeface="Calibri"/>
                        <a:buChar char="-"/>
                      </a:pPr>
                      <a:r>
                        <a:rPr lang="en-US" sz="1400" dirty="0">
                          <a:latin typeface="Cambria"/>
                        </a:rPr>
                        <a:t>Conductivity</a:t>
                      </a:r>
                    </a:p>
                    <a:p>
                      <a:pPr marL="285750" lvl="0" indent="-285750">
                        <a:buFont typeface="Calibri"/>
                        <a:buChar char="-"/>
                      </a:pPr>
                      <a:r>
                        <a:rPr lang="en-US" sz="1400" dirty="0">
                          <a:latin typeface="Cambria"/>
                        </a:rPr>
                        <a:t>Tarnishing</a:t>
                      </a:r>
                    </a:p>
                    <a:p>
                      <a:pPr marL="285750" lvl="0" indent="-285750">
                        <a:buFont typeface="Calibri"/>
                        <a:buChar char="-"/>
                      </a:pPr>
                      <a:r>
                        <a:rPr lang="en-US" sz="1400" dirty="0">
                          <a:latin typeface="Cambria"/>
                        </a:rPr>
                        <a:t>Fermenting</a:t>
                      </a:r>
                    </a:p>
                    <a:p>
                      <a:pPr marL="285750" lvl="0" indent="-285750">
                        <a:buFont typeface="Calibri"/>
                        <a:buChar char="-"/>
                      </a:pPr>
                      <a:r>
                        <a:rPr lang="en-US" sz="1400" dirty="0">
                          <a:latin typeface="Cambria"/>
                        </a:rPr>
                        <a:t>Oxidation</a:t>
                      </a:r>
                    </a:p>
                  </a:txBody>
                  <a:tcPr/>
                </a:tc>
                <a:extLst>
                  <a:ext uri="{0D108BD9-81ED-4DB2-BD59-A6C34878D82A}">
                    <a16:rowId xmlns:a16="http://schemas.microsoft.com/office/drawing/2014/main" val="275494861"/>
                  </a:ext>
                </a:extLst>
              </a:tr>
            </a:tbl>
          </a:graphicData>
        </a:graphic>
      </p:graphicFrame>
    </p:spTree>
    <p:extLst>
      <p:ext uri="{BB962C8B-B14F-4D97-AF65-F5344CB8AC3E}">
        <p14:creationId xmlns:p14="http://schemas.microsoft.com/office/powerpoint/2010/main" val="2538462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8AD83B1-945A-8512-0E3B-09DE51858278}"/>
              </a:ext>
            </a:extLst>
          </p:cNvPr>
          <p:cNvSpPr>
            <a:spLocks noGrp="1"/>
          </p:cNvSpPr>
          <p:nvPr>
            <p:ph type="body" idx="1"/>
          </p:nvPr>
        </p:nvSpPr>
        <p:spPr>
          <a:xfrm>
            <a:off x="311700" y="283418"/>
            <a:ext cx="8520600" cy="4285457"/>
          </a:xfrm>
        </p:spPr>
        <p:txBody>
          <a:bodyPr>
            <a:normAutofit/>
          </a:bodyPr>
          <a:lstStyle/>
          <a:p>
            <a:pPr marL="114300" indent="0" algn="ctr">
              <a:lnSpc>
                <a:spcPct val="114999"/>
              </a:lnSpc>
              <a:buNone/>
            </a:pPr>
            <a:r>
              <a:rPr lang="en-US" sz="2000">
                <a:solidFill>
                  <a:srgbClr val="000000"/>
                </a:solidFill>
                <a:latin typeface="Cambria"/>
              </a:rPr>
              <a:t>When physical properties change, </a:t>
            </a:r>
            <a:endParaRPr lang="en-US" sz="2000">
              <a:solidFill>
                <a:srgbClr val="595959"/>
              </a:solidFill>
            </a:endParaRPr>
          </a:p>
          <a:p>
            <a:pPr marL="114300" indent="0" algn="ctr">
              <a:lnSpc>
                <a:spcPct val="114999"/>
              </a:lnSpc>
              <a:buNone/>
            </a:pPr>
            <a:r>
              <a:rPr lang="en-US" sz="2000">
                <a:solidFill>
                  <a:srgbClr val="000000"/>
                </a:solidFill>
                <a:latin typeface="Cambria"/>
              </a:rPr>
              <a:t>it can sometimes be evidence to show chemical changes.</a:t>
            </a:r>
            <a:endParaRPr lang="en-US" sz="2000"/>
          </a:p>
        </p:txBody>
      </p:sp>
      <p:pic>
        <p:nvPicPr>
          <p:cNvPr id="2" name="Picture 1" descr="A diagram of different colors&#10;&#10;Description automatically generated">
            <a:extLst>
              <a:ext uri="{FF2B5EF4-FFF2-40B4-BE49-F238E27FC236}">
                <a16:creationId xmlns:a16="http://schemas.microsoft.com/office/drawing/2014/main" id="{5499E4BA-B5BA-34C6-B4DF-AD1ED3897240}"/>
              </a:ext>
            </a:extLst>
          </p:cNvPr>
          <p:cNvPicPr>
            <a:picLocks noChangeAspect="1"/>
          </p:cNvPicPr>
          <p:nvPr/>
        </p:nvPicPr>
        <p:blipFill>
          <a:blip r:embed="rId2"/>
          <a:stretch>
            <a:fillRect/>
          </a:stretch>
        </p:blipFill>
        <p:spPr>
          <a:xfrm>
            <a:off x="1250273" y="1124579"/>
            <a:ext cx="6219966" cy="3502091"/>
          </a:xfrm>
          <a:prstGeom prst="rect">
            <a:avLst/>
          </a:prstGeom>
        </p:spPr>
      </p:pic>
      <p:sp>
        <p:nvSpPr>
          <p:cNvPr id="5" name="Oval 4">
            <a:extLst>
              <a:ext uri="{FF2B5EF4-FFF2-40B4-BE49-F238E27FC236}">
                <a16:creationId xmlns:a16="http://schemas.microsoft.com/office/drawing/2014/main" id="{163093C4-CFEE-B444-D40D-7D04FB70ED43}"/>
              </a:ext>
            </a:extLst>
          </p:cNvPr>
          <p:cNvSpPr/>
          <p:nvPr/>
        </p:nvSpPr>
        <p:spPr>
          <a:xfrm>
            <a:off x="3881948" y="1650561"/>
            <a:ext cx="850166" cy="50065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562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grpSp>
        <p:nvGrpSpPr>
          <p:cNvPr id="96" name="Google Shape;96;p20"/>
          <p:cNvGrpSpPr/>
          <p:nvPr/>
        </p:nvGrpSpPr>
        <p:grpSpPr>
          <a:xfrm>
            <a:off x="575930" y="559593"/>
            <a:ext cx="3916421" cy="3931446"/>
            <a:chOff x="2156588" y="152400"/>
            <a:chExt cx="4830820" cy="4838701"/>
          </a:xfrm>
        </p:grpSpPr>
        <p:pic>
          <p:nvPicPr>
            <p:cNvPr id="97" name="Google Shape;97;p20"/>
            <p:cNvPicPr preferRelativeResize="0"/>
            <p:nvPr/>
          </p:nvPicPr>
          <p:blipFill>
            <a:blip r:embed="rId3">
              <a:alphaModFix amt="58999"/>
            </a:blip>
            <a:stretch>
              <a:fillRect/>
            </a:stretch>
          </p:blipFill>
          <p:spPr>
            <a:xfrm>
              <a:off x="2156588" y="152400"/>
              <a:ext cx="4830820" cy="4838701"/>
            </a:xfrm>
            <a:prstGeom prst="rect">
              <a:avLst/>
            </a:prstGeom>
            <a:noFill/>
            <a:ln>
              <a:noFill/>
            </a:ln>
          </p:spPr>
        </p:pic>
        <p:sp>
          <p:nvSpPr>
            <p:cNvPr id="98" name="Google Shape;98;p20"/>
            <p:cNvSpPr txBox="1"/>
            <p:nvPr/>
          </p:nvSpPr>
          <p:spPr>
            <a:xfrm>
              <a:off x="3752650" y="1947175"/>
              <a:ext cx="1461900" cy="897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b="1">
                  <a:solidFill>
                    <a:schemeClr val="dk1"/>
                  </a:solidFill>
                  <a:latin typeface="Cambria"/>
                  <a:ea typeface="Cambria"/>
                  <a:cs typeface="Cambria"/>
                  <a:sym typeface="Cambria"/>
                </a:rPr>
                <a:t>Signs of a Chemical Reaction</a:t>
              </a:r>
              <a:endParaRPr lang="en-US" sz="1600" b="1">
                <a:solidFill>
                  <a:schemeClr val="dk1"/>
                </a:solidFill>
                <a:latin typeface="Cambria"/>
                <a:ea typeface="Cambria"/>
                <a:cs typeface="Cambria"/>
              </a:endParaRPr>
            </a:p>
          </p:txBody>
        </p:sp>
        <p:sp>
          <p:nvSpPr>
            <p:cNvPr id="99" name="Google Shape;99;p20"/>
            <p:cNvSpPr txBox="1"/>
            <p:nvPr/>
          </p:nvSpPr>
          <p:spPr>
            <a:xfrm>
              <a:off x="3979075" y="692725"/>
              <a:ext cx="1023300" cy="621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solidFill>
                    <a:schemeClr val="dk1"/>
                  </a:solidFill>
                  <a:latin typeface="Cambria"/>
                  <a:ea typeface="Cambria"/>
                  <a:cs typeface="Cambria"/>
                  <a:sym typeface="Cambria"/>
                </a:rPr>
                <a:t>Change in Color</a:t>
              </a:r>
              <a:endParaRPr lang="en-US" b="1">
                <a:solidFill>
                  <a:schemeClr val="dk1"/>
                </a:solidFill>
                <a:latin typeface="Cambria"/>
                <a:ea typeface="Cambria"/>
                <a:cs typeface="Cambria"/>
              </a:endParaRPr>
            </a:p>
          </p:txBody>
        </p:sp>
        <p:sp>
          <p:nvSpPr>
            <p:cNvPr id="100" name="Google Shape;100;p20"/>
            <p:cNvSpPr txBox="1"/>
            <p:nvPr/>
          </p:nvSpPr>
          <p:spPr>
            <a:xfrm>
              <a:off x="2699950" y="1321325"/>
              <a:ext cx="1052700" cy="891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solidFill>
                    <a:schemeClr val="dk1"/>
                  </a:solidFill>
                  <a:latin typeface="Cambria"/>
                  <a:ea typeface="Cambria"/>
                  <a:cs typeface="Cambria"/>
                  <a:sym typeface="Cambria"/>
                </a:rPr>
                <a:t>Change in Taste</a:t>
              </a:r>
              <a:endParaRPr lang="en-US" b="1">
                <a:solidFill>
                  <a:schemeClr val="dk1"/>
                </a:solidFill>
                <a:latin typeface="Cambria"/>
                <a:ea typeface="Cambria"/>
                <a:cs typeface="Cambria"/>
              </a:endParaRPr>
            </a:p>
          </p:txBody>
        </p:sp>
        <p:sp>
          <p:nvSpPr>
            <p:cNvPr id="101" name="Google Shape;101;p20"/>
            <p:cNvSpPr txBox="1"/>
            <p:nvPr/>
          </p:nvSpPr>
          <p:spPr>
            <a:xfrm>
              <a:off x="2456650" y="2809150"/>
              <a:ext cx="1573500" cy="891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solidFill>
                    <a:schemeClr val="dk1"/>
                  </a:solidFill>
                  <a:latin typeface="Cambria"/>
                  <a:ea typeface="Cambria"/>
                  <a:cs typeface="Cambria"/>
                  <a:sym typeface="Cambria"/>
                </a:rPr>
                <a:t>Change in Temperature</a:t>
              </a:r>
              <a:endParaRPr b="1">
                <a:solidFill>
                  <a:schemeClr val="dk1"/>
                </a:solidFill>
                <a:latin typeface="Cambria"/>
                <a:ea typeface="Cambria"/>
                <a:cs typeface="Cambria"/>
                <a:sym typeface="Cambria"/>
              </a:endParaRPr>
            </a:p>
          </p:txBody>
        </p:sp>
        <p:sp>
          <p:nvSpPr>
            <p:cNvPr id="102" name="Google Shape;102;p20"/>
            <p:cNvSpPr txBox="1"/>
            <p:nvPr/>
          </p:nvSpPr>
          <p:spPr>
            <a:xfrm>
              <a:off x="3752650" y="3504650"/>
              <a:ext cx="1381500" cy="891900"/>
            </a:xfrm>
            <a:prstGeom prst="rect">
              <a:avLst/>
            </a:prstGeom>
            <a:noFill/>
            <a:ln>
              <a:noFill/>
            </a:ln>
          </p:spPr>
          <p:txBody>
            <a:bodyPr spcFirstLastPara="1" wrap="square" lIns="91425" tIns="91425" rIns="91425" bIns="91425" anchor="t" anchorCtr="0">
              <a:noAutofit/>
            </a:bodyPr>
            <a:lstStyle/>
            <a:p>
              <a:pPr algn="ctr"/>
              <a:r>
                <a:rPr lang="en" b="1">
                  <a:solidFill>
                    <a:schemeClr val="dk1"/>
                  </a:solidFill>
                  <a:latin typeface="Cambria"/>
                  <a:ea typeface="Cambria"/>
                  <a:cs typeface="Cambria"/>
                  <a:sym typeface="Cambria"/>
                </a:rPr>
                <a:t>Produces </a:t>
              </a:r>
              <a:endParaRPr lang="en-US" b="1">
                <a:solidFill>
                  <a:schemeClr val="dk1"/>
                </a:solidFill>
                <a:latin typeface="Cambria"/>
                <a:ea typeface="Cambria"/>
                <a:cs typeface="Cambria"/>
              </a:endParaRPr>
            </a:p>
            <a:p>
              <a:pPr algn="ctr"/>
              <a:r>
                <a:rPr lang="en" b="1">
                  <a:solidFill>
                    <a:schemeClr val="dk1"/>
                  </a:solidFill>
                  <a:latin typeface="Cambria"/>
                  <a:ea typeface="Cambria"/>
                  <a:cs typeface="Cambria"/>
                  <a:sym typeface="Cambria"/>
                </a:rPr>
                <a:t>a Gas </a:t>
              </a:r>
              <a:endParaRPr b="1">
                <a:solidFill>
                  <a:schemeClr val="dk1"/>
                </a:solidFill>
                <a:latin typeface="Cambria"/>
                <a:ea typeface="Cambria"/>
                <a:cs typeface="Cambria"/>
              </a:endParaRPr>
            </a:p>
            <a:p>
              <a:pPr algn="ctr"/>
              <a:r>
                <a:rPr lang="en" sz="1050" b="1">
                  <a:solidFill>
                    <a:schemeClr val="dk1"/>
                  </a:solidFill>
                  <a:latin typeface="Cambria"/>
                  <a:ea typeface="Cambria"/>
                  <a:cs typeface="Cambria"/>
                  <a:sym typeface="Cambria"/>
                </a:rPr>
                <a:t>(not related </a:t>
              </a:r>
              <a:endParaRPr sz="1050" b="1">
                <a:solidFill>
                  <a:schemeClr val="dk1"/>
                </a:solidFill>
                <a:latin typeface="Cambria"/>
                <a:ea typeface="Cambria"/>
                <a:cs typeface="Cambria"/>
              </a:endParaRPr>
            </a:p>
            <a:p>
              <a:pPr marL="0" lvl="0" indent="0" algn="ctr" rtl="0">
                <a:spcBef>
                  <a:spcPts val="0"/>
                </a:spcBef>
                <a:spcAft>
                  <a:spcPts val="0"/>
                </a:spcAft>
                <a:buNone/>
              </a:pPr>
              <a:r>
                <a:rPr lang="en" sz="1050" b="1">
                  <a:solidFill>
                    <a:schemeClr val="dk1"/>
                  </a:solidFill>
                  <a:latin typeface="Cambria"/>
                  <a:ea typeface="Cambria"/>
                  <a:cs typeface="Cambria"/>
                  <a:sym typeface="Cambria"/>
                </a:rPr>
                <a:t>to boiling)</a:t>
              </a:r>
              <a:endParaRPr sz="1050" b="1">
                <a:solidFill>
                  <a:schemeClr val="dk1"/>
                </a:solidFill>
                <a:latin typeface="Cambria"/>
                <a:ea typeface="Cambria"/>
                <a:cs typeface="Cambria"/>
              </a:endParaRPr>
            </a:p>
          </p:txBody>
        </p:sp>
        <p:sp>
          <p:nvSpPr>
            <p:cNvPr id="103" name="Google Shape;103;p20"/>
            <p:cNvSpPr txBox="1"/>
            <p:nvPr/>
          </p:nvSpPr>
          <p:spPr>
            <a:xfrm>
              <a:off x="5002375" y="2809150"/>
              <a:ext cx="1520400" cy="891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solidFill>
                    <a:schemeClr val="dk1"/>
                  </a:solidFill>
                  <a:latin typeface="Cambria"/>
                  <a:ea typeface="Cambria"/>
                  <a:cs typeface="Cambria"/>
                  <a:sym typeface="Cambria"/>
                </a:rPr>
                <a:t>Produces a Precipitate</a:t>
              </a:r>
              <a:endParaRPr lang="en-US" b="1">
                <a:solidFill>
                  <a:schemeClr val="dk1"/>
                </a:solidFill>
                <a:latin typeface="Cambria"/>
                <a:ea typeface="Cambria"/>
                <a:cs typeface="Cambria"/>
              </a:endParaRPr>
            </a:p>
            <a:p>
              <a:pPr algn="ctr"/>
              <a:r>
                <a:rPr lang="en" sz="1050" b="1">
                  <a:solidFill>
                    <a:schemeClr val="dk1"/>
                  </a:solidFill>
                  <a:latin typeface="Cambria"/>
                  <a:ea typeface="Cambria"/>
                  <a:cs typeface="Cambria"/>
                  <a:sym typeface="Cambria"/>
                </a:rPr>
                <a:t>(two liquids </a:t>
              </a:r>
              <a:endParaRPr sz="1050" b="1">
                <a:solidFill>
                  <a:schemeClr val="dk1"/>
                </a:solidFill>
                <a:latin typeface="Cambria"/>
                <a:ea typeface="Cambria"/>
                <a:cs typeface="Cambria"/>
              </a:endParaRPr>
            </a:p>
            <a:p>
              <a:pPr marL="0" lvl="0" indent="0" algn="ctr" rtl="0">
                <a:spcBef>
                  <a:spcPts val="0"/>
                </a:spcBef>
                <a:spcAft>
                  <a:spcPts val="0"/>
                </a:spcAft>
                <a:buNone/>
              </a:pPr>
              <a:r>
                <a:rPr lang="en" sz="1050" b="1">
                  <a:solidFill>
                    <a:schemeClr val="dk1"/>
                  </a:solidFill>
                  <a:latin typeface="Cambria"/>
                  <a:ea typeface="Cambria"/>
                  <a:cs typeface="Cambria"/>
                  <a:sym typeface="Cambria"/>
                </a:rPr>
                <a:t>Form a solid)</a:t>
              </a:r>
              <a:endParaRPr sz="1050" b="1">
                <a:solidFill>
                  <a:schemeClr val="dk1"/>
                </a:solidFill>
                <a:latin typeface="Cambria"/>
                <a:ea typeface="Cambria"/>
                <a:cs typeface="Cambria"/>
                <a:sym typeface="Cambria"/>
              </a:endParaRPr>
            </a:p>
          </p:txBody>
        </p:sp>
        <p:sp>
          <p:nvSpPr>
            <p:cNvPr id="104" name="Google Shape;104;p20"/>
            <p:cNvSpPr txBox="1"/>
            <p:nvPr/>
          </p:nvSpPr>
          <p:spPr>
            <a:xfrm>
              <a:off x="5219500" y="1314025"/>
              <a:ext cx="1052700" cy="891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solidFill>
                    <a:schemeClr val="dk1"/>
                  </a:solidFill>
                  <a:latin typeface="Cambria"/>
                  <a:ea typeface="Cambria"/>
                  <a:cs typeface="Cambria"/>
                  <a:sym typeface="Cambria"/>
                </a:rPr>
                <a:t>Change in Odor</a:t>
              </a:r>
              <a:endParaRPr lang="en-US" b="1">
                <a:solidFill>
                  <a:schemeClr val="dk1"/>
                </a:solidFill>
                <a:latin typeface="Cambria"/>
                <a:ea typeface="Cambria"/>
                <a:cs typeface="Cambria"/>
              </a:endParaRPr>
            </a:p>
          </p:txBody>
        </p:sp>
      </p:grpSp>
      <p:sp>
        <p:nvSpPr>
          <p:cNvPr id="105" name="Google Shape;105;p20"/>
          <p:cNvSpPr txBox="1"/>
          <p:nvPr/>
        </p:nvSpPr>
        <p:spPr>
          <a:xfrm>
            <a:off x="4569786" y="556897"/>
            <a:ext cx="4002552" cy="3622228"/>
          </a:xfrm>
          <a:prstGeom prst="rect">
            <a:avLst/>
          </a:prstGeom>
          <a:noFill/>
          <a:ln>
            <a:noFill/>
          </a:ln>
        </p:spPr>
        <p:txBody>
          <a:bodyPr spcFirstLastPara="1" wrap="square" lIns="91425" tIns="91425" rIns="91425" bIns="91425" anchor="t" anchorCtr="0">
            <a:noAutofit/>
          </a:bodyPr>
          <a:lstStyle/>
          <a:p>
            <a:r>
              <a:rPr lang="en" sz="1800" b="1">
                <a:solidFill>
                  <a:schemeClr val="tx1"/>
                </a:solidFill>
                <a:latin typeface="Cambria"/>
                <a:ea typeface="Cambria"/>
                <a:cs typeface="Cambria"/>
                <a:sym typeface="Cambria"/>
              </a:rPr>
              <a:t>Note: A chemical change will also need another chemical change to reverse it, so you can’t easily “undo” it. </a:t>
            </a:r>
            <a:endParaRPr lang="en-US" sz="1800" b="1">
              <a:solidFill>
                <a:schemeClr val="tx1"/>
              </a:solidFill>
              <a:latin typeface="Cambria"/>
              <a:ea typeface="Cambria"/>
              <a:cs typeface="Cambria"/>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TotalTime>
  <Words>1988</Words>
  <Application>Microsoft Office PowerPoint</Application>
  <PresentationFormat>On-screen Show (16:9)</PresentationFormat>
  <Paragraphs>174</Paragraphs>
  <Slides>25</Slides>
  <Notes>17</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Arial,Sans-Serif</vt:lpstr>
      <vt:lpstr>Calibri</vt:lpstr>
      <vt:lpstr>Cambria</vt:lpstr>
      <vt:lpstr>Garamond</vt:lpstr>
      <vt:lpstr>Organic</vt:lpstr>
      <vt:lpstr>How Does Oxidization Occur?</vt:lpstr>
      <vt:lpstr>PowerPoint Presentation</vt:lpstr>
      <vt:lpstr>Lesson Objective:</vt:lpstr>
      <vt:lpstr>PowerPoint Presentation</vt:lpstr>
      <vt:lpstr>PowerPoint Presentation</vt:lpstr>
      <vt:lpstr>PowerPoint Presentation</vt:lpstr>
      <vt:lpstr>PowerPoint Presentation</vt:lpstr>
      <vt:lpstr>PowerPoint Presentation</vt:lpstr>
      <vt:lpstr>PowerPoint Presentation</vt:lpstr>
      <vt:lpstr>Chemical and Physical Changes Card Sort</vt:lpstr>
      <vt:lpstr>PowerPoint Presentation</vt:lpstr>
      <vt:lpstr>So, what is a “chemical change”?</vt:lpstr>
      <vt:lpstr>PowerPoint Presentation</vt:lpstr>
      <vt:lpstr>PowerPoint Presentation</vt:lpstr>
      <vt:lpstr>PowerPoint Presentation</vt:lpstr>
      <vt:lpstr>PowerPoint Presentation</vt:lpstr>
      <vt:lpstr>DAY  TWO</vt:lpstr>
      <vt:lpstr>PowerPoint Presentation</vt:lpstr>
      <vt:lpstr>Lesson Objective:</vt:lpstr>
      <vt:lpstr>PowerPoint Presentation</vt:lpstr>
      <vt:lpstr>Chemical Reactions</vt:lpstr>
      <vt:lpstr>PowerPoint Presentation</vt:lpstr>
      <vt:lpstr>Modeling Oxidation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Michelle Hudson</cp:lastModifiedBy>
  <cp:revision>112</cp:revision>
  <dcterms:modified xsi:type="dcterms:W3CDTF">2025-04-21T21:22:47Z</dcterms:modified>
</cp:coreProperties>
</file>