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2F2C53-7228-421F-97B5-7F56E0C0984F}" v="1" dt="2025-04-01T20:14:10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33"/>
  </p:normalViewPr>
  <p:slideViewPr>
    <p:cSldViewPr snapToGrid="0">
      <p:cViewPr varScale="1">
        <p:scale>
          <a:sx n="155" d="100"/>
          <a:sy n="155" d="100"/>
        </p:scale>
        <p:origin x="4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Hudson" userId="20193871399_tp_box_2" providerId="OAuth2" clId="{A82F2C53-7228-421F-97B5-7F56E0C0984F}"/>
    <pc:docChg chg="modSld">
      <pc:chgData name="Michelle Hudson" userId="20193871399_tp_box_2" providerId="OAuth2" clId="{A82F2C53-7228-421F-97B5-7F56E0C0984F}" dt="2025-04-01T20:13:55.109" v="1" actId="20577"/>
      <pc:docMkLst>
        <pc:docMk/>
      </pc:docMkLst>
      <pc:sldChg chg="modSp mod">
        <pc:chgData name="Michelle Hudson" userId="20193871399_tp_box_2" providerId="OAuth2" clId="{A82F2C53-7228-421F-97B5-7F56E0C0984F}" dt="2025-04-01T20:13:36.738" v="0" actId="20577"/>
        <pc:sldMkLst>
          <pc:docMk/>
          <pc:sldMk cId="0" sldId="260"/>
        </pc:sldMkLst>
        <pc:spChg chg="mod">
          <ac:chgData name="Michelle Hudson" userId="20193871399_tp_box_2" providerId="OAuth2" clId="{A82F2C53-7228-421F-97B5-7F56E0C0984F}" dt="2025-04-01T20:13:36.738" v="0" actId="20577"/>
          <ac:spMkLst>
            <pc:docMk/>
            <pc:sldMk cId="0" sldId="260"/>
            <ac:spMk id="122" creationId="{00000000-0000-0000-0000-000000000000}"/>
          </ac:spMkLst>
        </pc:spChg>
      </pc:sldChg>
      <pc:sldChg chg="modSp mod">
        <pc:chgData name="Michelle Hudson" userId="20193871399_tp_box_2" providerId="OAuth2" clId="{A82F2C53-7228-421F-97B5-7F56E0C0984F}" dt="2025-04-01T20:13:55.109" v="1" actId="20577"/>
        <pc:sldMkLst>
          <pc:docMk/>
          <pc:sldMk cId="0" sldId="261"/>
        </pc:sldMkLst>
        <pc:spChg chg="mod">
          <ac:chgData name="Michelle Hudson" userId="20193871399_tp_box_2" providerId="OAuth2" clId="{A82F2C53-7228-421F-97B5-7F56E0C0984F}" dt="2025-04-01T20:13:55.109" v="1" actId="20577"/>
          <ac:spMkLst>
            <pc:docMk/>
            <pc:sldMk cId="0" sldId="261"/>
            <ac:spMk id="13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2661C-33C2-414E-8D35-C522E8B172A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58A00-1459-FA47-9605-DB40C2AD2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11b3bdb2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11b3bdb2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57C85-8EE0-007C-3C30-539A3D037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C5F9C3-CB7F-788D-9CA1-1C7B391D1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18A33-54A3-72BA-DC7C-237BDBD5A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20DE2-A46D-A826-05AE-E3DD7E72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27040-176A-DCE7-C544-97EE35641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2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68856-1C3B-2DC2-6425-DCE3A30B0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3AD61-CB02-A1CA-F8C5-E7D532CC8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C3BC0-D767-E630-FF87-BB06768DF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36191-BB29-7300-5883-18ADDF42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1AB16-1A50-09AD-A4B7-96559A7D9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6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DDDF8B-6F02-4FFC-DBE8-C64199562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F5437-0DD3-946B-0C73-5AA655A6E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72B8B-F822-0F26-B46B-6B2C4F57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14E69-61C0-C9DC-EB44-3EE417E72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51B53-C867-B1F4-6711-3FDD71744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37053-19FE-6AB2-E679-622804139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E8BD4-2C2D-4FE4-B89A-4F10771B3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DC895-1E9B-3DD1-286E-120C40106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9F07E-0833-06C9-8FDA-600B51ACF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68976-0C3A-BC33-A87D-A0E412FA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59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85F2B-26E0-84C4-51D1-827F33F58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CDA22-A022-0C2C-7C1C-45FAE8033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6224-F265-850E-5DB9-0DECD0D85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3C484-C246-8672-3DC7-88102031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80C8F-3A4A-70E0-2354-1B354DE23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7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D3544-6EFD-C5BF-FC9B-7BCE08057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1A1FF-5B74-7DEE-F709-A5ADA32AF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ADAFDC-CADC-D876-4AA6-B969673EE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C86BE-5E5D-8E77-67EE-10B25085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505D72-0CA8-085A-ABB5-0DA833DC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8473E3-9DCD-93AA-42BA-04A1F1F7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1176B-2E9C-06FF-4CF8-3ADEC7132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C27DD-D83F-1B68-C623-CA81DCA8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D421D-05EC-29E5-17DC-5844901161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DC6E3C-36FD-A5C3-E24B-18E641DA2A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73E100-58E9-FA89-5ACB-CDF74D894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5D6204-228A-66AB-0EDE-DE3701D87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3E3CE3-CEDA-5F6D-48E3-5AC0FE94D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D439B4-6FFB-3ED2-AA6C-8C2044F7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0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C9F00-00A7-D453-05A4-4D10A9CDB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E68A27-02B3-F2F8-F861-F01E8B5D9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1541F8-5340-1F6C-9CC6-97421061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CDA45-03B8-DE2F-6663-D9C9E82D6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6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40B9AF-C23E-BCC6-3AA2-BC5E2171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37B111-50F8-581B-E3BE-0A29FFA2B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9333D-A17B-B54E-1B8F-0F77AAA66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5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6303-020F-6427-A796-F6E4D8DD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77417-D6FC-0ACF-9805-6F99960A0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82C68E-0A67-E062-CDD7-311BD6F68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49E18-1DAF-76E1-F5E5-1456EA28A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A6218-C503-3203-B189-AB3C3BD9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ED7D66-8B76-D847-46F2-D0E43F6A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2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06A13-4351-E39E-E977-AEC936331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F4C831-E8CF-A634-1D17-0B886DDCA0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C0BC7-1677-A7D7-FF0F-123FBDE77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1A79C-F6F3-B21D-621B-405D2CEE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9BFA4-81F4-0CE1-1A73-AA4E730CE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BF61C9-DD4B-76AC-3EC7-5F48FD76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59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87AF8-72AD-E024-0A46-0F4413C20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BD47E-E4F6-B0DC-20C6-F8C6E84FE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4A0B8-7883-0BFC-DA87-370BEC599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4285-25FB-DF44-BA77-18252043C3E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90E78-D19C-6B32-5478-2E5FA48F7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AD09E-9B5B-3C20-BC77-1BE944587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DD2DA-649E-8B43-A287-E9E7372D7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30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3drst.byu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1371600" y="2238375"/>
            <a:ext cx="5648325" cy="3629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</a:pPr>
            <a:r>
              <a:rPr lang="en-US" sz="4800" dirty="0"/>
              <a:t>Comic Strip</a:t>
            </a:r>
            <a:endParaRPr sz="4800" u="sng" dirty="0"/>
          </a:p>
          <a:p>
            <a:pPr marL="571500" lvl="0" indent="-571500" algn="l" rtl="0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Noto Sans Symbols"/>
              <a:buChar char="❑"/>
            </a:pPr>
            <a:r>
              <a:rPr lang="en-US" sz="3600" dirty="0"/>
              <a:t>Check off each box of instructions as you work </a:t>
            </a:r>
            <a:endParaRPr sz="3600" i="0" dirty="0"/>
          </a:p>
          <a:p>
            <a:pPr marL="571500" lvl="0" indent="-571500" algn="l" rtl="0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Noto Sans Symbols"/>
              <a:buChar char="❑"/>
            </a:pPr>
            <a:r>
              <a:rPr lang="en-US" sz="3600" dirty="0"/>
              <a:t>Instructions and criteria are on the </a:t>
            </a:r>
            <a:r>
              <a:rPr lang="en-US" sz="3600" b="1" dirty="0"/>
              <a:t>BACK SIDE</a:t>
            </a:r>
            <a:endParaRPr sz="3600" b="1" i="0" dirty="0"/>
          </a:p>
          <a:p>
            <a:pPr marL="914400" lvl="1" indent="-155448" algn="l" rtl="0">
              <a:lnSpc>
                <a:spcPct val="94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</a:pPr>
            <a:endParaRPr sz="3600" i="0" dirty="0"/>
          </a:p>
        </p:txBody>
      </p:sp>
      <p:sp>
        <p:nvSpPr>
          <p:cNvPr id="123" name="Google Shape;123;p5"/>
          <p:cNvSpPr txBox="1"/>
          <p:nvPr/>
        </p:nvSpPr>
        <p:spPr>
          <a:xfrm>
            <a:off x="7023192" y="4664202"/>
            <a:ext cx="49341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80808"/>
                </a:solidFill>
                <a:latin typeface="Lato"/>
                <a:ea typeface="Lato"/>
                <a:cs typeface="Lato"/>
                <a:sym typeface="Lato"/>
              </a:rPr>
              <a:t>Tailor With Tallest Man, Robert Wadlow.</a:t>
            </a:r>
            <a:endParaRPr sz="2000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80808"/>
                </a:solidFill>
                <a:latin typeface="Lato"/>
                <a:ea typeface="Lato"/>
                <a:cs typeface="Lato"/>
                <a:sym typeface="Lato"/>
              </a:rPr>
              <a:t>(Original Caption) 12/15/1936-Chicago, IL- Business is looking up. Chicago, IL. Soaring 8 feet, 5 inches above the Earth, Robert Wadlow, 18, tallest human being, provides a real job for tailor Sol Winkelman, of Chicago. 12/15/36.</a:t>
            </a:r>
            <a:endParaRPr sz="1800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24" name="Google Shape;124;p5" descr="Tailor With Tallest Man, Robert Wadlow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96744" y="0"/>
            <a:ext cx="2860548" cy="46546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58B393-C3FC-EE44-4D56-48F298C7C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11b3bdb25e_0_0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checklist for cartoon strip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i="1"/>
              <a:t>select at LEAST ONE endocrine gland</a:t>
            </a:r>
            <a:endParaRPr sz="3500" i="1"/>
          </a:p>
        </p:txBody>
      </p:sp>
      <p:sp>
        <p:nvSpPr>
          <p:cNvPr id="130" name="Google Shape;130;g311b3bdb25e_0_0"/>
          <p:cNvSpPr txBox="1"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7350" algn="l" rtl="0">
              <a:spcBef>
                <a:spcPts val="100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What is the name of the gland? </a:t>
            </a:r>
            <a:endParaRPr sz="27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Where is it found?</a:t>
            </a:r>
            <a:endParaRPr sz="27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What is the name (or names) of the hormone(s) it produces?</a:t>
            </a:r>
            <a:endParaRPr sz="27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What do these hormones do for the body?</a:t>
            </a:r>
            <a:endParaRPr sz="27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How do these hormones maintain a balance?</a:t>
            </a:r>
            <a:endParaRPr sz="27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❏"/>
            </a:pPr>
            <a:r>
              <a:rPr lang="en-US" sz="2700" dirty="0"/>
              <a:t>What other organs and systems do these hormones affect, either directly or indirectly?</a:t>
            </a:r>
            <a:endParaRPr sz="27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>
            <a:spLocks noGrp="1"/>
          </p:cNvSpPr>
          <p:nvPr>
            <p:ph type="title"/>
          </p:nvPr>
        </p:nvSpPr>
        <p:spPr>
          <a:xfrm>
            <a:off x="1638300" y="133350"/>
            <a:ext cx="9601200" cy="98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</a:pPr>
            <a:r>
              <a:rPr lang="en-US"/>
              <a:t>Comic Strip Design Examples </a:t>
            </a:r>
            <a:endParaRPr/>
          </a:p>
        </p:txBody>
      </p:sp>
      <p:pic>
        <p:nvPicPr>
          <p:cNvPr id="136" name="Google Shape;136;p8" descr="A collage of a comic strip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357" y="809625"/>
            <a:ext cx="4901911" cy="60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8" descr="A group of drawings on a white shee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9472" y="809625"/>
            <a:ext cx="4882382" cy="603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163</Words>
  <Application>Microsoft Office PowerPoint</Application>
  <PresentationFormat>Widescreen</PresentationFormat>
  <Paragraphs>15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Libre Franklin</vt:lpstr>
      <vt:lpstr>Noto Sans Symbols</vt:lpstr>
      <vt:lpstr>Office Theme</vt:lpstr>
      <vt:lpstr>PowerPoint Presentation</vt:lpstr>
      <vt:lpstr>checklist for cartoon strip select at LEAST ONE endocrine gland</vt:lpstr>
      <vt:lpstr>Comic Strip Design Examples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Wilder</dc:creator>
  <cp:lastModifiedBy>Michelle Hudson</cp:lastModifiedBy>
  <cp:revision>1</cp:revision>
  <dcterms:created xsi:type="dcterms:W3CDTF">2025-01-16T17:08:34Z</dcterms:created>
  <dcterms:modified xsi:type="dcterms:W3CDTF">2025-04-01T20:14:14Z</dcterms:modified>
</cp:coreProperties>
</file>