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12"/>
  </p:notesMasterIdLst>
  <p:sldIdLst>
    <p:sldId id="256" r:id="rId2"/>
    <p:sldId id="257" r:id="rId3"/>
    <p:sldId id="259" r:id="rId4"/>
    <p:sldId id="258" r:id="rId5"/>
    <p:sldId id="263" r:id="rId6"/>
    <p:sldId id="264" r:id="rId7"/>
    <p:sldId id="265" r:id="rId8"/>
    <p:sldId id="269" r:id="rId9"/>
    <p:sldId id="268" r:id="rId10"/>
    <p:sldId id="267" r:id="rId11"/>
  </p:sldIdLst>
  <p:sldSz cx="12192000" cy="6858000"/>
  <p:notesSz cx="6858000" cy="9144000"/>
  <p:embeddedFontLst>
    <p:embeddedFont>
      <p:font typeface="Libre Franklin" pitchFamily="2" charset="0"/>
      <p:regular r:id="rId13"/>
      <p:bold r:id="rId14"/>
      <p:italic r:id="rId15"/>
      <p:boldItalic r:id="rId1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6" roundtripDataSignature="AMtx7mhc4WiZqmI0gV1T1fN8Fzz8l3t0Hw=="/>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B4CA2C6-B74E-4DA0-8423-607FDFE099D7}" v="48" dt="2025-04-21T18:30:17.67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76"/>
  </p:normalViewPr>
  <p:slideViewPr>
    <p:cSldViewPr snapToGrid="0">
      <p:cViewPr varScale="1">
        <p:scale>
          <a:sx n="147" d="100"/>
          <a:sy n="147" d="100"/>
        </p:scale>
        <p:origin x="696"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1.fntdata"/><Relationship Id="rId26" Type="http://customschemas.google.com/relationships/presentationmetadata" Target="metadata"/><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font" Target="fonts/font4.fntdata"/><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32"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font" Target="fonts/font3.fntdata"/><Relationship Id="rId28" Type="http://schemas.openxmlformats.org/officeDocument/2006/relationships/viewProps" Target="viewProps.xml"/><Relationship Id="rId10" Type="http://schemas.openxmlformats.org/officeDocument/2006/relationships/slide" Target="slides/slide9.xml"/><Relationship Id="rId31"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2.fntdata"/><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homas Wilder" userId="ToEVEPsNm5TIJbdzhS7JvLKGuEK1fhkHR7Jjwfrdc6M=" providerId="None" clId="Web-{9CA78DF8-64D2-4A4A-A2D7-2430CDC1CB6B}"/>
    <pc:docChg chg="delSld modSld">
      <pc:chgData name="Thomas Wilder" userId="ToEVEPsNm5TIJbdzhS7JvLKGuEK1fhkHR7Jjwfrdc6M=" providerId="None" clId="Web-{9CA78DF8-64D2-4A4A-A2D7-2430CDC1CB6B}" dt="2025-01-16T17:12:35.155" v="68"/>
      <pc:docMkLst>
        <pc:docMk/>
      </pc:docMkLst>
      <pc:sldChg chg="del">
        <pc:chgData name="Thomas Wilder" userId="ToEVEPsNm5TIJbdzhS7JvLKGuEK1fhkHR7Jjwfrdc6M=" providerId="None" clId="Web-{9CA78DF8-64D2-4A4A-A2D7-2430CDC1CB6B}" dt="2025-01-16T17:12:35.155" v="68"/>
        <pc:sldMkLst>
          <pc:docMk/>
          <pc:sldMk cId="0" sldId="260"/>
        </pc:sldMkLst>
      </pc:sldChg>
      <pc:sldChg chg="del">
        <pc:chgData name="Thomas Wilder" userId="ToEVEPsNm5TIJbdzhS7JvLKGuEK1fhkHR7Jjwfrdc6M=" providerId="None" clId="Web-{9CA78DF8-64D2-4A4A-A2D7-2430CDC1CB6B}" dt="2025-01-16T17:12:35.139" v="67"/>
        <pc:sldMkLst>
          <pc:docMk/>
          <pc:sldMk cId="0" sldId="261"/>
        </pc:sldMkLst>
      </pc:sldChg>
      <pc:sldChg chg="del">
        <pc:chgData name="Thomas Wilder" userId="ToEVEPsNm5TIJbdzhS7JvLKGuEK1fhkHR7Jjwfrdc6M=" providerId="None" clId="Web-{9CA78DF8-64D2-4A4A-A2D7-2430CDC1CB6B}" dt="2025-01-16T17:12:35.139" v="66"/>
        <pc:sldMkLst>
          <pc:docMk/>
          <pc:sldMk cId="0" sldId="262"/>
        </pc:sldMkLst>
      </pc:sldChg>
      <pc:sldChg chg="modSp">
        <pc:chgData name="Thomas Wilder" userId="ToEVEPsNm5TIJbdzhS7JvLKGuEK1fhkHR7Jjwfrdc6M=" providerId="None" clId="Web-{9CA78DF8-64D2-4A4A-A2D7-2430CDC1CB6B}" dt="2025-01-16T17:12:08.404" v="65" actId="20577"/>
        <pc:sldMkLst>
          <pc:docMk/>
          <pc:sldMk cId="0" sldId="266"/>
        </pc:sldMkLst>
      </pc:sldChg>
    </pc:docChg>
  </pc:docChgLst>
  <pc:docChgLst>
    <pc:chgData name="Michelle Hudson" userId="20193871399_tp_box_2" providerId="OAuth2" clId="{6B4CA2C6-B74E-4DA0-8423-607FDFE099D7}"/>
    <pc:docChg chg="undo custSel addSld delSld modSld">
      <pc:chgData name="Michelle Hudson" userId="20193871399_tp_box_2" providerId="OAuth2" clId="{6B4CA2C6-B74E-4DA0-8423-607FDFE099D7}" dt="2025-04-21T18:30:17.679" v="187" actId="2711"/>
      <pc:docMkLst>
        <pc:docMk/>
      </pc:docMkLst>
      <pc:sldChg chg="modSp mod">
        <pc:chgData name="Michelle Hudson" userId="20193871399_tp_box_2" providerId="OAuth2" clId="{6B4CA2C6-B74E-4DA0-8423-607FDFE099D7}" dt="2025-04-21T18:28:25.093" v="172" actId="1076"/>
        <pc:sldMkLst>
          <pc:docMk/>
          <pc:sldMk cId="0" sldId="256"/>
        </pc:sldMkLst>
        <pc:spChg chg="mod">
          <ac:chgData name="Michelle Hudson" userId="20193871399_tp_box_2" providerId="OAuth2" clId="{6B4CA2C6-B74E-4DA0-8423-607FDFE099D7}" dt="2025-04-21T18:24:58.746" v="144" actId="1076"/>
          <ac:spMkLst>
            <pc:docMk/>
            <pc:sldMk cId="0" sldId="256"/>
            <ac:spMk id="93" creationId="{00000000-0000-0000-0000-000000000000}"/>
          </ac:spMkLst>
        </pc:spChg>
        <pc:spChg chg="mod">
          <ac:chgData name="Michelle Hudson" userId="20193871399_tp_box_2" providerId="OAuth2" clId="{6B4CA2C6-B74E-4DA0-8423-607FDFE099D7}" dt="2025-04-21T18:28:25.093" v="172" actId="1076"/>
          <ac:spMkLst>
            <pc:docMk/>
            <pc:sldMk cId="0" sldId="256"/>
            <ac:spMk id="94" creationId="{00000000-0000-0000-0000-000000000000}"/>
          </ac:spMkLst>
        </pc:spChg>
      </pc:sldChg>
      <pc:sldChg chg="modSp mod">
        <pc:chgData name="Michelle Hudson" userId="20193871399_tp_box_2" providerId="OAuth2" clId="{6B4CA2C6-B74E-4DA0-8423-607FDFE099D7}" dt="2025-04-21T18:25:11.065" v="145" actId="1076"/>
        <pc:sldMkLst>
          <pc:docMk/>
          <pc:sldMk cId="0" sldId="257"/>
        </pc:sldMkLst>
        <pc:spChg chg="mod">
          <ac:chgData name="Michelle Hudson" userId="20193871399_tp_box_2" providerId="OAuth2" clId="{6B4CA2C6-B74E-4DA0-8423-607FDFE099D7}" dt="2025-04-21T18:25:11.065" v="145" actId="1076"/>
          <ac:spMkLst>
            <pc:docMk/>
            <pc:sldMk cId="0" sldId="257"/>
            <ac:spMk id="99" creationId="{00000000-0000-0000-0000-000000000000}"/>
          </ac:spMkLst>
        </pc:spChg>
      </pc:sldChg>
      <pc:sldChg chg="modSp mod">
        <pc:chgData name="Michelle Hudson" userId="20193871399_tp_box_2" providerId="OAuth2" clId="{6B4CA2C6-B74E-4DA0-8423-607FDFE099D7}" dt="2025-04-21T18:29:31.802" v="185" actId="403"/>
        <pc:sldMkLst>
          <pc:docMk/>
          <pc:sldMk cId="0" sldId="258"/>
        </pc:sldMkLst>
        <pc:spChg chg="mod">
          <ac:chgData name="Michelle Hudson" userId="20193871399_tp_box_2" providerId="OAuth2" clId="{6B4CA2C6-B74E-4DA0-8423-607FDFE099D7}" dt="2025-04-21T18:29:31.802" v="185" actId="403"/>
          <ac:spMkLst>
            <pc:docMk/>
            <pc:sldMk cId="0" sldId="258"/>
            <ac:spMk id="107" creationId="{00000000-0000-0000-0000-000000000000}"/>
          </ac:spMkLst>
        </pc:spChg>
      </pc:sldChg>
      <pc:sldChg chg="modSp mod">
        <pc:chgData name="Michelle Hudson" userId="20193871399_tp_box_2" providerId="OAuth2" clId="{6B4CA2C6-B74E-4DA0-8423-607FDFE099D7}" dt="2025-04-21T18:28:41.948" v="173" actId="2711"/>
        <pc:sldMkLst>
          <pc:docMk/>
          <pc:sldMk cId="0" sldId="259"/>
        </pc:sldMkLst>
        <pc:spChg chg="mod">
          <ac:chgData name="Michelle Hudson" userId="20193871399_tp_box_2" providerId="OAuth2" clId="{6B4CA2C6-B74E-4DA0-8423-607FDFE099D7}" dt="2025-04-21T18:28:41.948" v="173" actId="2711"/>
          <ac:spMkLst>
            <pc:docMk/>
            <pc:sldMk cId="0" sldId="259"/>
            <ac:spMk id="116" creationId="{00000000-0000-0000-0000-000000000000}"/>
          </ac:spMkLst>
        </pc:spChg>
      </pc:sldChg>
      <pc:sldChg chg="modSp mod">
        <pc:chgData name="Michelle Hudson" userId="20193871399_tp_box_2" providerId="OAuth2" clId="{6B4CA2C6-B74E-4DA0-8423-607FDFE099D7}" dt="2025-04-21T18:27:30.741" v="164" actId="1076"/>
        <pc:sldMkLst>
          <pc:docMk/>
          <pc:sldMk cId="0" sldId="263"/>
        </pc:sldMkLst>
        <pc:spChg chg="mod">
          <ac:chgData name="Michelle Hudson" userId="20193871399_tp_box_2" providerId="OAuth2" clId="{6B4CA2C6-B74E-4DA0-8423-607FDFE099D7}" dt="2025-04-21T18:27:30.741" v="164" actId="1076"/>
          <ac:spMkLst>
            <pc:docMk/>
            <pc:sldMk cId="0" sldId="263"/>
            <ac:spMk id="144" creationId="{00000000-0000-0000-0000-000000000000}"/>
          </ac:spMkLst>
        </pc:spChg>
      </pc:sldChg>
      <pc:sldChg chg="modSp mod">
        <pc:chgData name="Michelle Hudson" userId="20193871399_tp_box_2" providerId="OAuth2" clId="{6B4CA2C6-B74E-4DA0-8423-607FDFE099D7}" dt="2025-04-21T18:27:56.516" v="169" actId="20577"/>
        <pc:sldMkLst>
          <pc:docMk/>
          <pc:sldMk cId="0" sldId="264"/>
        </pc:sldMkLst>
        <pc:spChg chg="mod">
          <ac:chgData name="Michelle Hudson" userId="20193871399_tp_box_2" providerId="OAuth2" clId="{6B4CA2C6-B74E-4DA0-8423-607FDFE099D7}" dt="2025-04-21T18:27:56.516" v="169" actId="20577"/>
          <ac:spMkLst>
            <pc:docMk/>
            <pc:sldMk cId="0" sldId="264"/>
            <ac:spMk id="150" creationId="{00000000-0000-0000-0000-000000000000}"/>
          </ac:spMkLst>
        </pc:spChg>
      </pc:sldChg>
      <pc:sldChg chg="modSp mod">
        <pc:chgData name="Michelle Hudson" userId="20193871399_tp_box_2" providerId="OAuth2" clId="{6B4CA2C6-B74E-4DA0-8423-607FDFE099D7}" dt="2025-04-21T18:28:09.957" v="170" actId="1076"/>
        <pc:sldMkLst>
          <pc:docMk/>
          <pc:sldMk cId="0" sldId="265"/>
        </pc:sldMkLst>
        <pc:spChg chg="mod">
          <ac:chgData name="Michelle Hudson" userId="20193871399_tp_box_2" providerId="OAuth2" clId="{6B4CA2C6-B74E-4DA0-8423-607FDFE099D7}" dt="2025-04-21T18:28:09.957" v="170" actId="1076"/>
          <ac:spMkLst>
            <pc:docMk/>
            <pc:sldMk cId="0" sldId="265"/>
            <ac:spMk id="158" creationId="{00000000-0000-0000-0000-000000000000}"/>
          </ac:spMkLst>
        </pc:spChg>
      </pc:sldChg>
      <pc:sldChg chg="del">
        <pc:chgData name="Michelle Hudson" userId="20193871399_tp_box_2" providerId="OAuth2" clId="{6B4CA2C6-B74E-4DA0-8423-607FDFE099D7}" dt="2025-04-21T18:13:30.423" v="2" actId="47"/>
        <pc:sldMkLst>
          <pc:docMk/>
          <pc:sldMk cId="0" sldId="266"/>
        </pc:sldMkLst>
      </pc:sldChg>
      <pc:sldChg chg="modSp mod">
        <pc:chgData name="Michelle Hudson" userId="20193871399_tp_box_2" providerId="OAuth2" clId="{6B4CA2C6-B74E-4DA0-8423-607FDFE099D7}" dt="2025-04-21T18:21:26.873" v="143" actId="207"/>
        <pc:sldMkLst>
          <pc:docMk/>
          <pc:sldMk cId="3116038533" sldId="267"/>
        </pc:sldMkLst>
        <pc:spChg chg="mod">
          <ac:chgData name="Michelle Hudson" userId="20193871399_tp_box_2" providerId="OAuth2" clId="{6B4CA2C6-B74E-4DA0-8423-607FDFE099D7}" dt="2025-04-21T18:21:26.873" v="143" actId="207"/>
          <ac:spMkLst>
            <pc:docMk/>
            <pc:sldMk cId="3116038533" sldId="267"/>
            <ac:spMk id="7" creationId="{CC5A7BBD-7EF7-387F-70A5-F004F7D91637}"/>
          </ac:spMkLst>
        </pc:spChg>
      </pc:sldChg>
      <pc:sldChg chg="modSp add">
        <pc:chgData name="Michelle Hudson" userId="20193871399_tp_box_2" providerId="OAuth2" clId="{6B4CA2C6-B74E-4DA0-8423-607FDFE099D7}" dt="2025-04-21T18:30:17.679" v="187" actId="2711"/>
        <pc:sldMkLst>
          <pc:docMk/>
          <pc:sldMk cId="0" sldId="268"/>
        </pc:sldMkLst>
        <pc:spChg chg="mod">
          <ac:chgData name="Michelle Hudson" userId="20193871399_tp_box_2" providerId="OAuth2" clId="{6B4CA2C6-B74E-4DA0-8423-607FDFE099D7}" dt="2025-04-21T18:30:17.679" v="187" actId="2711"/>
          <ac:spMkLst>
            <pc:docMk/>
            <pc:sldMk cId="0" sldId="268"/>
            <ac:spMk id="165" creationId="{00000000-0000-0000-0000-000000000000}"/>
          </ac:spMkLst>
        </pc:spChg>
      </pc:sldChg>
      <pc:sldChg chg="addSp modSp add mod">
        <pc:chgData name="Michelle Hudson" userId="20193871399_tp_box_2" providerId="OAuth2" clId="{6B4CA2C6-B74E-4DA0-8423-607FDFE099D7}" dt="2025-04-21T18:30:07.059" v="186" actId="2711"/>
        <pc:sldMkLst>
          <pc:docMk/>
          <pc:sldMk cId="1507028693" sldId="269"/>
        </pc:sldMkLst>
        <pc:spChg chg="add mod">
          <ac:chgData name="Michelle Hudson" userId="20193871399_tp_box_2" providerId="OAuth2" clId="{6B4CA2C6-B74E-4DA0-8423-607FDFE099D7}" dt="2025-04-21T18:19:32.386" v="128" actId="1076"/>
          <ac:spMkLst>
            <pc:docMk/>
            <pc:sldMk cId="1507028693" sldId="269"/>
            <ac:spMk id="2" creationId="{96B99D12-E8C0-889D-4B9D-FEBF9C0E12FD}"/>
          </ac:spMkLst>
        </pc:spChg>
        <pc:spChg chg="mod">
          <ac:chgData name="Michelle Hudson" userId="20193871399_tp_box_2" providerId="OAuth2" clId="{6B4CA2C6-B74E-4DA0-8423-607FDFE099D7}" dt="2025-04-21T18:30:07.059" v="186" actId="2711"/>
          <ac:spMkLst>
            <pc:docMk/>
            <pc:sldMk cId="1507028693" sldId="269"/>
            <ac:spMk id="3" creationId="{2BB82F5F-81EF-43A5-8BC2-520757D1AE99}"/>
          </ac:spMkLst>
        </pc:spChg>
      </pc:sldChg>
    </pc:docChg>
  </pc:docChgLst>
  <pc:docChgLst>
    <pc:chgData name="Michelle Hudson" userId="20193871399_tp_box_2" providerId="OAuth2" clId="{ADA74C05-4867-42E1-95EC-EC40EFB63843}"/>
    <pc:docChg chg="undo custSel addSld modSld addMainMaster">
      <pc:chgData name="Michelle Hudson" userId="20193871399_tp_box_2" providerId="OAuth2" clId="{ADA74C05-4867-42E1-95EC-EC40EFB63843}" dt="2025-04-01T20:27:00.212" v="126"/>
      <pc:docMkLst>
        <pc:docMk/>
      </pc:docMkLst>
      <pc:sldChg chg="modSp mod">
        <pc:chgData name="Michelle Hudson" userId="20193871399_tp_box_2" providerId="OAuth2" clId="{ADA74C05-4867-42E1-95EC-EC40EFB63843}" dt="2025-04-01T20:21:39.764" v="23" actId="20577"/>
        <pc:sldMkLst>
          <pc:docMk/>
          <pc:sldMk cId="0" sldId="256"/>
        </pc:sldMkLst>
        <pc:spChg chg="mod">
          <ac:chgData name="Michelle Hudson" userId="20193871399_tp_box_2" providerId="OAuth2" clId="{ADA74C05-4867-42E1-95EC-EC40EFB63843}" dt="2025-04-01T20:21:39.764" v="23" actId="20577"/>
          <ac:spMkLst>
            <pc:docMk/>
            <pc:sldMk cId="0" sldId="256"/>
            <ac:spMk id="94" creationId="{00000000-0000-0000-0000-000000000000}"/>
          </ac:spMkLst>
        </pc:spChg>
      </pc:sldChg>
      <pc:sldChg chg="modSp mod">
        <pc:chgData name="Michelle Hudson" userId="20193871399_tp_box_2" providerId="OAuth2" clId="{ADA74C05-4867-42E1-95EC-EC40EFB63843}" dt="2025-04-01T20:22:04.871" v="29" actId="20577"/>
        <pc:sldMkLst>
          <pc:docMk/>
          <pc:sldMk cId="0" sldId="257"/>
        </pc:sldMkLst>
        <pc:spChg chg="mod">
          <ac:chgData name="Michelle Hudson" userId="20193871399_tp_box_2" providerId="OAuth2" clId="{ADA74C05-4867-42E1-95EC-EC40EFB63843}" dt="2025-04-01T20:22:04.871" v="29" actId="20577"/>
          <ac:spMkLst>
            <pc:docMk/>
            <pc:sldMk cId="0" sldId="257"/>
            <ac:spMk id="101" creationId="{00000000-0000-0000-0000-000000000000}"/>
          </ac:spMkLst>
        </pc:spChg>
      </pc:sldChg>
      <pc:sldChg chg="modSp mod">
        <pc:chgData name="Michelle Hudson" userId="20193871399_tp_box_2" providerId="OAuth2" clId="{ADA74C05-4867-42E1-95EC-EC40EFB63843}" dt="2025-04-01T20:24:29.303" v="91" actId="20577"/>
        <pc:sldMkLst>
          <pc:docMk/>
          <pc:sldMk cId="0" sldId="258"/>
        </pc:sldMkLst>
        <pc:spChg chg="mod">
          <ac:chgData name="Michelle Hudson" userId="20193871399_tp_box_2" providerId="OAuth2" clId="{ADA74C05-4867-42E1-95EC-EC40EFB63843}" dt="2025-04-01T20:24:29.303" v="91" actId="20577"/>
          <ac:spMkLst>
            <pc:docMk/>
            <pc:sldMk cId="0" sldId="258"/>
            <ac:spMk id="107" creationId="{00000000-0000-0000-0000-000000000000}"/>
          </ac:spMkLst>
        </pc:spChg>
      </pc:sldChg>
      <pc:sldChg chg="modSp mod">
        <pc:chgData name="Michelle Hudson" userId="20193871399_tp_box_2" providerId="OAuth2" clId="{ADA74C05-4867-42E1-95EC-EC40EFB63843}" dt="2025-04-01T20:22:47.150" v="62" actId="27636"/>
        <pc:sldMkLst>
          <pc:docMk/>
          <pc:sldMk cId="0" sldId="259"/>
        </pc:sldMkLst>
        <pc:spChg chg="mod">
          <ac:chgData name="Michelle Hudson" userId="20193871399_tp_box_2" providerId="OAuth2" clId="{ADA74C05-4867-42E1-95EC-EC40EFB63843}" dt="2025-04-01T20:22:47.150" v="62" actId="27636"/>
          <ac:spMkLst>
            <pc:docMk/>
            <pc:sldMk cId="0" sldId="259"/>
            <ac:spMk id="114" creationId="{00000000-0000-0000-0000-000000000000}"/>
          </ac:spMkLst>
        </pc:spChg>
      </pc:sldChg>
      <pc:sldChg chg="modSp mod">
        <pc:chgData name="Michelle Hudson" userId="20193871399_tp_box_2" providerId="OAuth2" clId="{ADA74C05-4867-42E1-95EC-EC40EFB63843}" dt="2025-04-01T20:25:30.498" v="92" actId="20577"/>
        <pc:sldMkLst>
          <pc:docMk/>
          <pc:sldMk cId="0" sldId="263"/>
        </pc:sldMkLst>
        <pc:spChg chg="mod">
          <ac:chgData name="Michelle Hudson" userId="20193871399_tp_box_2" providerId="OAuth2" clId="{ADA74C05-4867-42E1-95EC-EC40EFB63843}" dt="2025-04-01T20:25:30.498" v="92" actId="20577"/>
          <ac:spMkLst>
            <pc:docMk/>
            <pc:sldMk cId="0" sldId="263"/>
            <ac:spMk id="144" creationId="{00000000-0000-0000-0000-000000000000}"/>
          </ac:spMkLst>
        </pc:spChg>
      </pc:sldChg>
      <pc:sldChg chg="modSp mod">
        <pc:chgData name="Michelle Hudson" userId="20193871399_tp_box_2" providerId="OAuth2" clId="{ADA74C05-4867-42E1-95EC-EC40EFB63843}" dt="2025-04-01T20:26:18.392" v="124" actId="20577"/>
        <pc:sldMkLst>
          <pc:docMk/>
          <pc:sldMk cId="0" sldId="264"/>
        </pc:sldMkLst>
        <pc:spChg chg="mod">
          <ac:chgData name="Michelle Hudson" userId="20193871399_tp_box_2" providerId="OAuth2" clId="{ADA74C05-4867-42E1-95EC-EC40EFB63843}" dt="2025-04-01T20:26:18.392" v="124" actId="20577"/>
          <ac:spMkLst>
            <pc:docMk/>
            <pc:sldMk cId="0" sldId="264"/>
            <ac:spMk id="150" creationId="{00000000-0000-0000-0000-000000000000}"/>
          </ac:spMkLst>
        </pc:spChg>
      </pc:sldChg>
      <pc:sldChg chg="add">
        <pc:chgData name="Michelle Hudson" userId="20193871399_tp_box_2" providerId="OAuth2" clId="{ADA74C05-4867-42E1-95EC-EC40EFB63843}" dt="2025-04-01T20:27:00.212" v="126"/>
        <pc:sldMkLst>
          <pc:docMk/>
          <pc:sldMk cId="3116038533" sldId="267"/>
        </pc:sldMkLst>
      </pc:sldChg>
      <pc:sldMasterChg chg="add addSldLayout">
        <pc:chgData name="Michelle Hudson" userId="20193871399_tp_box_2" providerId="OAuth2" clId="{ADA74C05-4867-42E1-95EC-EC40EFB63843}" dt="2025-04-01T20:27:00.206" v="125" actId="27028"/>
        <pc:sldMasterMkLst>
          <pc:docMk/>
          <pc:sldMasterMk cId="1993748340" sldId="2147483672"/>
        </pc:sldMasterMkLst>
        <pc:sldLayoutChg chg="add">
          <pc:chgData name="Michelle Hudson" userId="20193871399_tp_box_2" providerId="OAuth2" clId="{ADA74C05-4867-42E1-95EC-EC40EFB63843}" dt="2025-04-01T20:27:00.206" v="125" actId="27028"/>
          <pc:sldLayoutMkLst>
            <pc:docMk/>
            <pc:sldMasterMk cId="1993748340" sldId="2147483672"/>
            <pc:sldLayoutMk cId="4220708477" sldId="2147483679"/>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1" name="Google Shape;91;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7" name="Google Shape;97;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1" name="Google Shape;111;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4" name="Google Shape;104;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0" name="Google Shape;140;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p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7" name="Google Shape;147;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p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3" name="Google Shape;153;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Google Shape;161;p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2" name="Google Shape;162;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2"/>
        <p:cNvGrpSpPr/>
        <p:nvPr/>
      </p:nvGrpSpPr>
      <p:grpSpPr>
        <a:xfrm>
          <a:off x="0" y="0"/>
          <a:ext cx="0" cy="0"/>
          <a:chOff x="0" y="0"/>
          <a:chExt cx="0" cy="0"/>
        </a:xfrm>
      </p:grpSpPr>
      <p:sp>
        <p:nvSpPr>
          <p:cNvPr id="13" name="Google Shape;13;p12"/>
          <p:cNvSpPr txBox="1">
            <a:spLocks noGrp="1"/>
          </p:cNvSpPr>
          <p:nvPr>
            <p:ph type="title"/>
          </p:nvPr>
        </p:nvSpPr>
        <p:spPr>
          <a:xfrm>
            <a:off x="1371600" y="685800"/>
            <a:ext cx="9601200" cy="1485900"/>
          </a:xfrm>
          <a:prstGeom prst="rect">
            <a:avLst/>
          </a:prstGeom>
          <a:noFill/>
          <a:ln>
            <a:noFill/>
          </a:ln>
        </p:spPr>
        <p:txBody>
          <a:bodyPr spcFirstLastPara="1" wrap="square" lIns="91425" tIns="45700" rIns="91425" bIns="45700" anchor="t" anchorCtr="0">
            <a:normAutofit/>
          </a:bodyPr>
          <a:lstStyle>
            <a:lvl1pPr lvl="0" algn="l">
              <a:lnSpc>
                <a:spcPct val="89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4" name="Google Shape;14;p12"/>
          <p:cNvSpPr txBox="1">
            <a:spLocks noGrp="1"/>
          </p:cNvSpPr>
          <p:nvPr>
            <p:ph type="body" idx="1"/>
          </p:nvPr>
        </p:nvSpPr>
        <p:spPr>
          <a:xfrm>
            <a:off x="1371600" y="2286000"/>
            <a:ext cx="9601200" cy="3581400"/>
          </a:xfrm>
          <a:prstGeom prst="rect">
            <a:avLst/>
          </a:prstGeom>
          <a:noFill/>
          <a:ln>
            <a:noFill/>
          </a:ln>
        </p:spPr>
        <p:txBody>
          <a:bodyPr spcFirstLastPara="1" wrap="square" lIns="91425" tIns="45700" rIns="91425" bIns="45700" anchor="t" anchorCtr="0">
            <a:normAutofit/>
          </a:bodyPr>
          <a:lstStyle>
            <a:lvl1pPr marL="457200" lvl="0" indent="-342900" algn="l">
              <a:lnSpc>
                <a:spcPct val="94000"/>
              </a:lnSpc>
              <a:spcBef>
                <a:spcPts val="1000"/>
              </a:spcBef>
              <a:spcAft>
                <a:spcPts val="0"/>
              </a:spcAft>
              <a:buClr>
                <a:schemeClr val="dk2"/>
              </a:buClr>
              <a:buSzPts val="1800"/>
              <a:buChar char="■"/>
              <a:defRPr/>
            </a:lvl1pPr>
            <a:lvl2pPr marL="914400" lvl="1" indent="-342900" algn="l">
              <a:lnSpc>
                <a:spcPct val="94000"/>
              </a:lnSpc>
              <a:spcBef>
                <a:spcPts val="500"/>
              </a:spcBef>
              <a:spcAft>
                <a:spcPts val="0"/>
              </a:spcAft>
              <a:buClr>
                <a:schemeClr val="dk2"/>
              </a:buClr>
              <a:buSzPts val="1800"/>
              <a:buChar char="–"/>
              <a:defRPr/>
            </a:lvl2pPr>
            <a:lvl3pPr marL="1371600" lvl="2" indent="-342900" algn="l">
              <a:lnSpc>
                <a:spcPct val="94000"/>
              </a:lnSpc>
              <a:spcBef>
                <a:spcPts val="500"/>
              </a:spcBef>
              <a:spcAft>
                <a:spcPts val="0"/>
              </a:spcAft>
              <a:buClr>
                <a:schemeClr val="dk2"/>
              </a:buClr>
              <a:buSzPts val="1800"/>
              <a:buChar char="■"/>
              <a:defRPr/>
            </a:lvl3pPr>
            <a:lvl4pPr marL="1828800" lvl="3" indent="-342900" algn="l">
              <a:lnSpc>
                <a:spcPct val="94000"/>
              </a:lnSpc>
              <a:spcBef>
                <a:spcPts val="500"/>
              </a:spcBef>
              <a:spcAft>
                <a:spcPts val="0"/>
              </a:spcAft>
              <a:buClr>
                <a:schemeClr val="dk2"/>
              </a:buClr>
              <a:buSzPts val="1800"/>
              <a:buChar char="–"/>
              <a:defRPr/>
            </a:lvl4pPr>
            <a:lvl5pPr marL="2286000" lvl="4" indent="-342900" algn="l">
              <a:lnSpc>
                <a:spcPct val="94000"/>
              </a:lnSpc>
              <a:spcBef>
                <a:spcPts val="500"/>
              </a:spcBef>
              <a:spcAft>
                <a:spcPts val="0"/>
              </a:spcAft>
              <a:buClr>
                <a:schemeClr val="dk2"/>
              </a:buClr>
              <a:buSzPts val="1800"/>
              <a:buChar char="■"/>
              <a:defRPr/>
            </a:lvl5pPr>
            <a:lvl6pPr marL="2743200" lvl="5" indent="-342900" algn="l">
              <a:lnSpc>
                <a:spcPct val="94000"/>
              </a:lnSpc>
              <a:spcBef>
                <a:spcPts val="500"/>
              </a:spcBef>
              <a:spcAft>
                <a:spcPts val="0"/>
              </a:spcAft>
              <a:buClr>
                <a:schemeClr val="dk2"/>
              </a:buClr>
              <a:buSzPts val="1800"/>
              <a:buChar char="–"/>
              <a:defRPr/>
            </a:lvl6pPr>
            <a:lvl7pPr marL="3200400" lvl="6" indent="-342900" algn="l">
              <a:lnSpc>
                <a:spcPct val="94000"/>
              </a:lnSpc>
              <a:spcBef>
                <a:spcPts val="500"/>
              </a:spcBef>
              <a:spcAft>
                <a:spcPts val="0"/>
              </a:spcAft>
              <a:buClr>
                <a:schemeClr val="dk2"/>
              </a:buClr>
              <a:buSzPts val="1800"/>
              <a:buChar char="■"/>
              <a:defRPr/>
            </a:lvl7pPr>
            <a:lvl8pPr marL="3657600" lvl="7" indent="-342900" algn="l">
              <a:lnSpc>
                <a:spcPct val="94000"/>
              </a:lnSpc>
              <a:spcBef>
                <a:spcPts val="500"/>
              </a:spcBef>
              <a:spcAft>
                <a:spcPts val="0"/>
              </a:spcAft>
              <a:buClr>
                <a:schemeClr val="dk2"/>
              </a:buClr>
              <a:buSzPts val="1800"/>
              <a:buChar char="–"/>
              <a:defRPr/>
            </a:lvl8pPr>
            <a:lvl9pPr marL="4114800" lvl="8" indent="-342900" algn="l">
              <a:lnSpc>
                <a:spcPct val="94000"/>
              </a:lnSpc>
              <a:spcBef>
                <a:spcPts val="500"/>
              </a:spcBef>
              <a:spcAft>
                <a:spcPts val="200"/>
              </a:spcAft>
              <a:buClr>
                <a:schemeClr val="dk2"/>
              </a:buClr>
              <a:buSzPts val="1800"/>
              <a:buChar char="■"/>
              <a:defRPr/>
            </a:lvl9pPr>
          </a:lstStyle>
          <a:p>
            <a:endParaRPr/>
          </a:p>
        </p:txBody>
      </p:sp>
      <p:sp>
        <p:nvSpPr>
          <p:cNvPr id="15" name="Google Shape;15;p12"/>
          <p:cNvSpPr txBox="1">
            <a:spLocks noGrp="1"/>
          </p:cNvSpPr>
          <p:nvPr>
            <p:ph type="dt" idx="10"/>
          </p:nvPr>
        </p:nvSpPr>
        <p:spPr>
          <a:xfrm>
            <a:off x="1390650" y="6453386"/>
            <a:ext cx="1204572" cy="40461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 name="Google Shape;16;p12"/>
          <p:cNvSpPr txBox="1">
            <a:spLocks noGrp="1"/>
          </p:cNvSpPr>
          <p:nvPr>
            <p:ph type="ftr" idx="11"/>
          </p:nvPr>
        </p:nvSpPr>
        <p:spPr>
          <a:xfrm>
            <a:off x="2893564" y="6453386"/>
            <a:ext cx="6280830" cy="40461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 name="Google Shape;17;p12"/>
          <p:cNvSpPr txBox="1">
            <a:spLocks noGrp="1"/>
          </p:cNvSpPr>
          <p:nvPr>
            <p:ph type="sldNum" idx="12"/>
          </p:nvPr>
        </p:nvSpPr>
        <p:spPr>
          <a:xfrm>
            <a:off x="9472736" y="6453386"/>
            <a:ext cx="1596292" cy="404614"/>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7"/>
        <p:cNvGrpSpPr/>
        <p:nvPr/>
      </p:nvGrpSpPr>
      <p:grpSpPr>
        <a:xfrm>
          <a:off x="0" y="0"/>
          <a:ext cx="0" cy="0"/>
          <a:chOff x="0" y="0"/>
          <a:chExt cx="0" cy="0"/>
        </a:xfrm>
      </p:grpSpPr>
      <p:sp>
        <p:nvSpPr>
          <p:cNvPr id="78" name="Google Shape;78;p21"/>
          <p:cNvSpPr txBox="1">
            <a:spLocks noGrp="1"/>
          </p:cNvSpPr>
          <p:nvPr>
            <p:ph type="title"/>
          </p:nvPr>
        </p:nvSpPr>
        <p:spPr>
          <a:xfrm>
            <a:off x="1371600" y="685800"/>
            <a:ext cx="9601200" cy="1485900"/>
          </a:xfrm>
          <a:prstGeom prst="rect">
            <a:avLst/>
          </a:prstGeom>
          <a:noFill/>
          <a:ln>
            <a:noFill/>
          </a:ln>
        </p:spPr>
        <p:txBody>
          <a:bodyPr spcFirstLastPara="1" wrap="square" lIns="91425" tIns="45700" rIns="91425" bIns="45700" anchor="t" anchorCtr="0">
            <a:normAutofit/>
          </a:bodyPr>
          <a:lstStyle>
            <a:lvl1pPr lvl="0" algn="l">
              <a:lnSpc>
                <a:spcPct val="89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9" name="Google Shape;79;p21"/>
          <p:cNvSpPr txBox="1">
            <a:spLocks noGrp="1"/>
          </p:cNvSpPr>
          <p:nvPr>
            <p:ph type="body" idx="1"/>
          </p:nvPr>
        </p:nvSpPr>
        <p:spPr>
          <a:xfrm rot="5400000">
            <a:off x="4386263" y="-719137"/>
            <a:ext cx="3571875" cy="9601200"/>
          </a:xfrm>
          <a:prstGeom prst="rect">
            <a:avLst/>
          </a:prstGeom>
          <a:noFill/>
          <a:ln>
            <a:noFill/>
          </a:ln>
        </p:spPr>
        <p:txBody>
          <a:bodyPr spcFirstLastPara="1" wrap="square" lIns="91425" tIns="45700" rIns="91425" bIns="45700" anchor="t" anchorCtr="0">
            <a:normAutofit/>
          </a:bodyPr>
          <a:lstStyle>
            <a:lvl1pPr marL="457200" lvl="0" indent="-342900" algn="l">
              <a:lnSpc>
                <a:spcPct val="94000"/>
              </a:lnSpc>
              <a:spcBef>
                <a:spcPts val="1000"/>
              </a:spcBef>
              <a:spcAft>
                <a:spcPts val="0"/>
              </a:spcAft>
              <a:buClr>
                <a:schemeClr val="dk2"/>
              </a:buClr>
              <a:buSzPts val="1800"/>
              <a:buChar char="■"/>
              <a:defRPr/>
            </a:lvl1pPr>
            <a:lvl2pPr marL="914400" lvl="1" indent="-342900" algn="l">
              <a:lnSpc>
                <a:spcPct val="94000"/>
              </a:lnSpc>
              <a:spcBef>
                <a:spcPts val="500"/>
              </a:spcBef>
              <a:spcAft>
                <a:spcPts val="0"/>
              </a:spcAft>
              <a:buClr>
                <a:schemeClr val="dk2"/>
              </a:buClr>
              <a:buSzPts val="1800"/>
              <a:buChar char="–"/>
              <a:defRPr/>
            </a:lvl2pPr>
            <a:lvl3pPr marL="1371600" lvl="2" indent="-342900" algn="l">
              <a:lnSpc>
                <a:spcPct val="94000"/>
              </a:lnSpc>
              <a:spcBef>
                <a:spcPts val="500"/>
              </a:spcBef>
              <a:spcAft>
                <a:spcPts val="0"/>
              </a:spcAft>
              <a:buClr>
                <a:schemeClr val="dk2"/>
              </a:buClr>
              <a:buSzPts val="1800"/>
              <a:buChar char="■"/>
              <a:defRPr/>
            </a:lvl3pPr>
            <a:lvl4pPr marL="1828800" lvl="3" indent="-342900" algn="l">
              <a:lnSpc>
                <a:spcPct val="94000"/>
              </a:lnSpc>
              <a:spcBef>
                <a:spcPts val="500"/>
              </a:spcBef>
              <a:spcAft>
                <a:spcPts val="0"/>
              </a:spcAft>
              <a:buClr>
                <a:schemeClr val="dk2"/>
              </a:buClr>
              <a:buSzPts val="1800"/>
              <a:buChar char="–"/>
              <a:defRPr/>
            </a:lvl4pPr>
            <a:lvl5pPr marL="2286000" lvl="4" indent="-342900" algn="l">
              <a:lnSpc>
                <a:spcPct val="94000"/>
              </a:lnSpc>
              <a:spcBef>
                <a:spcPts val="500"/>
              </a:spcBef>
              <a:spcAft>
                <a:spcPts val="0"/>
              </a:spcAft>
              <a:buClr>
                <a:schemeClr val="dk2"/>
              </a:buClr>
              <a:buSzPts val="1800"/>
              <a:buChar char="■"/>
              <a:defRPr/>
            </a:lvl5pPr>
            <a:lvl6pPr marL="2743200" lvl="5" indent="-342900" algn="l">
              <a:lnSpc>
                <a:spcPct val="94000"/>
              </a:lnSpc>
              <a:spcBef>
                <a:spcPts val="500"/>
              </a:spcBef>
              <a:spcAft>
                <a:spcPts val="0"/>
              </a:spcAft>
              <a:buClr>
                <a:schemeClr val="dk2"/>
              </a:buClr>
              <a:buSzPts val="1800"/>
              <a:buChar char="–"/>
              <a:defRPr/>
            </a:lvl6pPr>
            <a:lvl7pPr marL="3200400" lvl="6" indent="-342900" algn="l">
              <a:lnSpc>
                <a:spcPct val="94000"/>
              </a:lnSpc>
              <a:spcBef>
                <a:spcPts val="500"/>
              </a:spcBef>
              <a:spcAft>
                <a:spcPts val="0"/>
              </a:spcAft>
              <a:buClr>
                <a:schemeClr val="dk2"/>
              </a:buClr>
              <a:buSzPts val="1800"/>
              <a:buChar char="■"/>
              <a:defRPr/>
            </a:lvl7pPr>
            <a:lvl8pPr marL="3657600" lvl="7" indent="-342900" algn="l">
              <a:lnSpc>
                <a:spcPct val="94000"/>
              </a:lnSpc>
              <a:spcBef>
                <a:spcPts val="500"/>
              </a:spcBef>
              <a:spcAft>
                <a:spcPts val="0"/>
              </a:spcAft>
              <a:buClr>
                <a:schemeClr val="dk2"/>
              </a:buClr>
              <a:buSzPts val="1800"/>
              <a:buChar char="–"/>
              <a:defRPr/>
            </a:lvl8pPr>
            <a:lvl9pPr marL="4114800" lvl="8" indent="-342900" algn="l">
              <a:lnSpc>
                <a:spcPct val="94000"/>
              </a:lnSpc>
              <a:spcBef>
                <a:spcPts val="500"/>
              </a:spcBef>
              <a:spcAft>
                <a:spcPts val="200"/>
              </a:spcAft>
              <a:buClr>
                <a:schemeClr val="dk2"/>
              </a:buClr>
              <a:buSzPts val="1800"/>
              <a:buChar char="■"/>
              <a:defRPr/>
            </a:lvl9pPr>
          </a:lstStyle>
          <a:p>
            <a:endParaRPr/>
          </a:p>
        </p:txBody>
      </p:sp>
      <p:sp>
        <p:nvSpPr>
          <p:cNvPr id="80" name="Google Shape;80;p21"/>
          <p:cNvSpPr txBox="1">
            <a:spLocks noGrp="1"/>
          </p:cNvSpPr>
          <p:nvPr>
            <p:ph type="dt" idx="10"/>
          </p:nvPr>
        </p:nvSpPr>
        <p:spPr>
          <a:xfrm>
            <a:off x="1390650" y="6453386"/>
            <a:ext cx="1204572" cy="40461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1" name="Google Shape;81;p21"/>
          <p:cNvSpPr txBox="1">
            <a:spLocks noGrp="1"/>
          </p:cNvSpPr>
          <p:nvPr>
            <p:ph type="ftr" idx="11"/>
          </p:nvPr>
        </p:nvSpPr>
        <p:spPr>
          <a:xfrm>
            <a:off x="2893564" y="6453386"/>
            <a:ext cx="6280830" cy="40461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21"/>
          <p:cNvSpPr txBox="1">
            <a:spLocks noGrp="1"/>
          </p:cNvSpPr>
          <p:nvPr>
            <p:ph type="sldNum" idx="12"/>
          </p:nvPr>
        </p:nvSpPr>
        <p:spPr>
          <a:xfrm>
            <a:off x="9472736" y="6453386"/>
            <a:ext cx="1596292" cy="404614"/>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3"/>
        <p:cNvGrpSpPr/>
        <p:nvPr/>
      </p:nvGrpSpPr>
      <p:grpSpPr>
        <a:xfrm>
          <a:off x="0" y="0"/>
          <a:ext cx="0" cy="0"/>
          <a:chOff x="0" y="0"/>
          <a:chExt cx="0" cy="0"/>
        </a:xfrm>
      </p:grpSpPr>
      <p:sp>
        <p:nvSpPr>
          <p:cNvPr id="84" name="Google Shape;84;p22"/>
          <p:cNvSpPr txBox="1">
            <a:spLocks noGrp="1"/>
          </p:cNvSpPr>
          <p:nvPr>
            <p:ph type="title"/>
          </p:nvPr>
        </p:nvSpPr>
        <p:spPr>
          <a:xfrm rot="5400000">
            <a:off x="7757822" y="2462895"/>
            <a:ext cx="5243244" cy="1565766"/>
          </a:xfrm>
          <a:prstGeom prst="rect">
            <a:avLst/>
          </a:prstGeom>
          <a:noFill/>
          <a:ln>
            <a:noFill/>
          </a:ln>
        </p:spPr>
        <p:txBody>
          <a:bodyPr spcFirstLastPara="1" wrap="square" lIns="91425" tIns="45700" rIns="91425" bIns="45700" anchor="t" anchorCtr="0">
            <a:normAutofit/>
          </a:bodyPr>
          <a:lstStyle>
            <a:lvl1pPr lvl="0" algn="l">
              <a:lnSpc>
                <a:spcPct val="89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5" name="Google Shape;85;p22"/>
          <p:cNvSpPr txBox="1">
            <a:spLocks noGrp="1"/>
          </p:cNvSpPr>
          <p:nvPr>
            <p:ph type="body" idx="1"/>
          </p:nvPr>
        </p:nvSpPr>
        <p:spPr>
          <a:xfrm rot="5400000">
            <a:off x="2839799" y="-844042"/>
            <a:ext cx="5243244" cy="8179641"/>
          </a:xfrm>
          <a:prstGeom prst="rect">
            <a:avLst/>
          </a:prstGeom>
          <a:noFill/>
          <a:ln>
            <a:noFill/>
          </a:ln>
        </p:spPr>
        <p:txBody>
          <a:bodyPr spcFirstLastPara="1" wrap="square" lIns="91425" tIns="45700" rIns="91425" bIns="45700" anchor="t" anchorCtr="0">
            <a:normAutofit/>
          </a:bodyPr>
          <a:lstStyle>
            <a:lvl1pPr marL="457200" lvl="0" indent="-342900" algn="l">
              <a:lnSpc>
                <a:spcPct val="94000"/>
              </a:lnSpc>
              <a:spcBef>
                <a:spcPts val="1000"/>
              </a:spcBef>
              <a:spcAft>
                <a:spcPts val="0"/>
              </a:spcAft>
              <a:buClr>
                <a:schemeClr val="dk2"/>
              </a:buClr>
              <a:buSzPts val="1800"/>
              <a:buChar char="■"/>
              <a:defRPr/>
            </a:lvl1pPr>
            <a:lvl2pPr marL="914400" lvl="1" indent="-342900" algn="l">
              <a:lnSpc>
                <a:spcPct val="94000"/>
              </a:lnSpc>
              <a:spcBef>
                <a:spcPts val="500"/>
              </a:spcBef>
              <a:spcAft>
                <a:spcPts val="0"/>
              </a:spcAft>
              <a:buClr>
                <a:schemeClr val="dk2"/>
              </a:buClr>
              <a:buSzPts val="1800"/>
              <a:buChar char="–"/>
              <a:defRPr/>
            </a:lvl2pPr>
            <a:lvl3pPr marL="1371600" lvl="2" indent="-342900" algn="l">
              <a:lnSpc>
                <a:spcPct val="94000"/>
              </a:lnSpc>
              <a:spcBef>
                <a:spcPts val="500"/>
              </a:spcBef>
              <a:spcAft>
                <a:spcPts val="0"/>
              </a:spcAft>
              <a:buClr>
                <a:schemeClr val="dk2"/>
              </a:buClr>
              <a:buSzPts val="1800"/>
              <a:buChar char="■"/>
              <a:defRPr/>
            </a:lvl3pPr>
            <a:lvl4pPr marL="1828800" lvl="3" indent="-342900" algn="l">
              <a:lnSpc>
                <a:spcPct val="94000"/>
              </a:lnSpc>
              <a:spcBef>
                <a:spcPts val="500"/>
              </a:spcBef>
              <a:spcAft>
                <a:spcPts val="0"/>
              </a:spcAft>
              <a:buClr>
                <a:schemeClr val="dk2"/>
              </a:buClr>
              <a:buSzPts val="1800"/>
              <a:buChar char="–"/>
              <a:defRPr/>
            </a:lvl4pPr>
            <a:lvl5pPr marL="2286000" lvl="4" indent="-342900" algn="l">
              <a:lnSpc>
                <a:spcPct val="94000"/>
              </a:lnSpc>
              <a:spcBef>
                <a:spcPts val="500"/>
              </a:spcBef>
              <a:spcAft>
                <a:spcPts val="0"/>
              </a:spcAft>
              <a:buClr>
                <a:schemeClr val="dk2"/>
              </a:buClr>
              <a:buSzPts val="1800"/>
              <a:buChar char="■"/>
              <a:defRPr/>
            </a:lvl5pPr>
            <a:lvl6pPr marL="2743200" lvl="5" indent="-342900" algn="l">
              <a:lnSpc>
                <a:spcPct val="94000"/>
              </a:lnSpc>
              <a:spcBef>
                <a:spcPts val="500"/>
              </a:spcBef>
              <a:spcAft>
                <a:spcPts val="0"/>
              </a:spcAft>
              <a:buClr>
                <a:schemeClr val="dk2"/>
              </a:buClr>
              <a:buSzPts val="1800"/>
              <a:buChar char="–"/>
              <a:defRPr/>
            </a:lvl6pPr>
            <a:lvl7pPr marL="3200400" lvl="6" indent="-342900" algn="l">
              <a:lnSpc>
                <a:spcPct val="94000"/>
              </a:lnSpc>
              <a:spcBef>
                <a:spcPts val="500"/>
              </a:spcBef>
              <a:spcAft>
                <a:spcPts val="0"/>
              </a:spcAft>
              <a:buClr>
                <a:schemeClr val="dk2"/>
              </a:buClr>
              <a:buSzPts val="1800"/>
              <a:buChar char="■"/>
              <a:defRPr/>
            </a:lvl7pPr>
            <a:lvl8pPr marL="3657600" lvl="7" indent="-342900" algn="l">
              <a:lnSpc>
                <a:spcPct val="94000"/>
              </a:lnSpc>
              <a:spcBef>
                <a:spcPts val="500"/>
              </a:spcBef>
              <a:spcAft>
                <a:spcPts val="0"/>
              </a:spcAft>
              <a:buClr>
                <a:schemeClr val="dk2"/>
              </a:buClr>
              <a:buSzPts val="1800"/>
              <a:buChar char="–"/>
              <a:defRPr/>
            </a:lvl8pPr>
            <a:lvl9pPr marL="4114800" lvl="8" indent="-342900" algn="l">
              <a:lnSpc>
                <a:spcPct val="94000"/>
              </a:lnSpc>
              <a:spcBef>
                <a:spcPts val="500"/>
              </a:spcBef>
              <a:spcAft>
                <a:spcPts val="200"/>
              </a:spcAft>
              <a:buClr>
                <a:schemeClr val="dk2"/>
              </a:buClr>
              <a:buSzPts val="1800"/>
              <a:buChar char="■"/>
              <a:defRPr/>
            </a:lvl9pPr>
          </a:lstStyle>
          <a:p>
            <a:endParaRPr/>
          </a:p>
        </p:txBody>
      </p:sp>
      <p:sp>
        <p:nvSpPr>
          <p:cNvPr id="86" name="Google Shape;86;p22"/>
          <p:cNvSpPr txBox="1">
            <a:spLocks noGrp="1"/>
          </p:cNvSpPr>
          <p:nvPr>
            <p:ph type="dt" idx="10"/>
          </p:nvPr>
        </p:nvSpPr>
        <p:spPr>
          <a:xfrm>
            <a:off x="1390650" y="6453386"/>
            <a:ext cx="1204572" cy="40461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7" name="Google Shape;87;p22"/>
          <p:cNvSpPr txBox="1">
            <a:spLocks noGrp="1"/>
          </p:cNvSpPr>
          <p:nvPr>
            <p:ph type="ftr" idx="11"/>
          </p:nvPr>
        </p:nvSpPr>
        <p:spPr>
          <a:xfrm>
            <a:off x="2893564" y="6453386"/>
            <a:ext cx="6280830" cy="40461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8" name="Google Shape;88;p22"/>
          <p:cNvSpPr txBox="1">
            <a:spLocks noGrp="1"/>
          </p:cNvSpPr>
          <p:nvPr>
            <p:ph type="sldNum" idx="12"/>
          </p:nvPr>
        </p:nvSpPr>
        <p:spPr>
          <a:xfrm>
            <a:off x="9472736" y="6453386"/>
            <a:ext cx="1596292" cy="404614"/>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bg>
      <p:bgPr>
        <a:solidFill>
          <a:schemeClr val="lt2"/>
        </a:solidFill>
        <a:effectLst/>
      </p:bgPr>
    </p:bg>
    <p:spTree>
      <p:nvGrpSpPr>
        <p:cNvPr id="1" name="Shape 18"/>
        <p:cNvGrpSpPr/>
        <p:nvPr/>
      </p:nvGrpSpPr>
      <p:grpSpPr>
        <a:xfrm>
          <a:off x="0" y="0"/>
          <a:ext cx="0" cy="0"/>
          <a:chOff x="0" y="0"/>
          <a:chExt cx="0" cy="0"/>
        </a:xfrm>
      </p:grpSpPr>
      <p:sp>
        <p:nvSpPr>
          <p:cNvPr id="19" name="Google Shape;19;p13"/>
          <p:cNvSpPr txBox="1">
            <a:spLocks noGrp="1"/>
          </p:cNvSpPr>
          <p:nvPr>
            <p:ph type="ctrTitle"/>
          </p:nvPr>
        </p:nvSpPr>
        <p:spPr>
          <a:xfrm>
            <a:off x="1915128" y="1788454"/>
            <a:ext cx="8361229" cy="2098226"/>
          </a:xfrm>
          <a:prstGeom prst="rect">
            <a:avLst/>
          </a:prstGeom>
          <a:noFill/>
          <a:ln>
            <a:noFill/>
          </a:ln>
        </p:spPr>
        <p:txBody>
          <a:bodyPr spcFirstLastPara="1" wrap="square" lIns="91425" tIns="45700" rIns="91425" bIns="45700" anchor="b" anchorCtr="0">
            <a:noAutofit/>
          </a:bodyPr>
          <a:lstStyle>
            <a:lvl1pPr lvl="0" algn="ctr">
              <a:lnSpc>
                <a:spcPct val="89000"/>
              </a:lnSpc>
              <a:spcBef>
                <a:spcPts val="0"/>
              </a:spcBef>
              <a:spcAft>
                <a:spcPts val="0"/>
              </a:spcAft>
              <a:buClr>
                <a:schemeClr val="dk2"/>
              </a:buClr>
              <a:buSzPts val="7200"/>
              <a:buFont typeface="Libre Franklin"/>
              <a:buNone/>
              <a:defRPr sz="7200" cap="none">
                <a:solidFill>
                  <a:schemeClr val="dk2"/>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0" name="Google Shape;20;p13"/>
          <p:cNvSpPr txBox="1">
            <a:spLocks noGrp="1"/>
          </p:cNvSpPr>
          <p:nvPr>
            <p:ph type="subTitle" idx="1"/>
          </p:nvPr>
        </p:nvSpPr>
        <p:spPr>
          <a:xfrm>
            <a:off x="2679906" y="3956279"/>
            <a:ext cx="6831673" cy="1086237"/>
          </a:xfrm>
          <a:prstGeom prst="rect">
            <a:avLst/>
          </a:prstGeom>
          <a:noFill/>
          <a:ln>
            <a:noFill/>
          </a:ln>
        </p:spPr>
        <p:txBody>
          <a:bodyPr spcFirstLastPara="1" wrap="square" lIns="91425" tIns="45700" rIns="91425" bIns="45700" anchor="t" anchorCtr="0">
            <a:normAutofit/>
          </a:bodyPr>
          <a:lstStyle>
            <a:lvl1pPr lvl="0" algn="ctr">
              <a:lnSpc>
                <a:spcPct val="112000"/>
              </a:lnSpc>
              <a:spcBef>
                <a:spcPts val="0"/>
              </a:spcBef>
              <a:spcAft>
                <a:spcPts val="0"/>
              </a:spcAft>
              <a:buClr>
                <a:schemeClr val="dk2"/>
              </a:buClr>
              <a:buSzPts val="2300"/>
              <a:buNone/>
              <a:defRPr sz="2300"/>
            </a:lvl1pPr>
            <a:lvl2pPr lvl="1" algn="ctr">
              <a:lnSpc>
                <a:spcPct val="94000"/>
              </a:lnSpc>
              <a:spcBef>
                <a:spcPts val="500"/>
              </a:spcBef>
              <a:spcAft>
                <a:spcPts val="0"/>
              </a:spcAft>
              <a:buClr>
                <a:schemeClr val="dk2"/>
              </a:buClr>
              <a:buSzPts val="2000"/>
              <a:buNone/>
              <a:defRPr sz="2000"/>
            </a:lvl2pPr>
            <a:lvl3pPr lvl="2" algn="ctr">
              <a:lnSpc>
                <a:spcPct val="94000"/>
              </a:lnSpc>
              <a:spcBef>
                <a:spcPts val="500"/>
              </a:spcBef>
              <a:spcAft>
                <a:spcPts val="0"/>
              </a:spcAft>
              <a:buClr>
                <a:schemeClr val="dk2"/>
              </a:buClr>
              <a:buSzPts val="1800"/>
              <a:buNone/>
              <a:defRPr sz="1800"/>
            </a:lvl3pPr>
            <a:lvl4pPr lvl="3" algn="ctr">
              <a:lnSpc>
                <a:spcPct val="94000"/>
              </a:lnSpc>
              <a:spcBef>
                <a:spcPts val="500"/>
              </a:spcBef>
              <a:spcAft>
                <a:spcPts val="0"/>
              </a:spcAft>
              <a:buClr>
                <a:schemeClr val="dk2"/>
              </a:buClr>
              <a:buSzPts val="1600"/>
              <a:buNone/>
              <a:defRPr sz="1600"/>
            </a:lvl4pPr>
            <a:lvl5pPr lvl="4" algn="ctr">
              <a:lnSpc>
                <a:spcPct val="94000"/>
              </a:lnSpc>
              <a:spcBef>
                <a:spcPts val="500"/>
              </a:spcBef>
              <a:spcAft>
                <a:spcPts val="0"/>
              </a:spcAft>
              <a:buClr>
                <a:schemeClr val="dk2"/>
              </a:buClr>
              <a:buSzPts val="1600"/>
              <a:buNone/>
              <a:defRPr sz="1600"/>
            </a:lvl5pPr>
            <a:lvl6pPr lvl="5" algn="ctr">
              <a:lnSpc>
                <a:spcPct val="94000"/>
              </a:lnSpc>
              <a:spcBef>
                <a:spcPts val="500"/>
              </a:spcBef>
              <a:spcAft>
                <a:spcPts val="0"/>
              </a:spcAft>
              <a:buClr>
                <a:schemeClr val="dk2"/>
              </a:buClr>
              <a:buSzPts val="1600"/>
              <a:buNone/>
              <a:defRPr sz="1600"/>
            </a:lvl6pPr>
            <a:lvl7pPr lvl="6" algn="ctr">
              <a:lnSpc>
                <a:spcPct val="94000"/>
              </a:lnSpc>
              <a:spcBef>
                <a:spcPts val="500"/>
              </a:spcBef>
              <a:spcAft>
                <a:spcPts val="0"/>
              </a:spcAft>
              <a:buClr>
                <a:schemeClr val="dk2"/>
              </a:buClr>
              <a:buSzPts val="1600"/>
              <a:buNone/>
              <a:defRPr sz="1600"/>
            </a:lvl7pPr>
            <a:lvl8pPr lvl="7" algn="ctr">
              <a:lnSpc>
                <a:spcPct val="94000"/>
              </a:lnSpc>
              <a:spcBef>
                <a:spcPts val="500"/>
              </a:spcBef>
              <a:spcAft>
                <a:spcPts val="0"/>
              </a:spcAft>
              <a:buClr>
                <a:schemeClr val="dk2"/>
              </a:buClr>
              <a:buSzPts val="1600"/>
              <a:buNone/>
              <a:defRPr sz="1600"/>
            </a:lvl8pPr>
            <a:lvl9pPr lvl="8" algn="ctr">
              <a:lnSpc>
                <a:spcPct val="94000"/>
              </a:lnSpc>
              <a:spcBef>
                <a:spcPts val="500"/>
              </a:spcBef>
              <a:spcAft>
                <a:spcPts val="200"/>
              </a:spcAft>
              <a:buClr>
                <a:schemeClr val="dk2"/>
              </a:buClr>
              <a:buSzPts val="1600"/>
              <a:buNone/>
              <a:defRPr sz="1600"/>
            </a:lvl9pPr>
          </a:lstStyle>
          <a:p>
            <a:endParaRPr/>
          </a:p>
        </p:txBody>
      </p:sp>
      <p:sp>
        <p:nvSpPr>
          <p:cNvPr id="21" name="Google Shape;21;p13"/>
          <p:cNvSpPr txBox="1">
            <a:spLocks noGrp="1"/>
          </p:cNvSpPr>
          <p:nvPr>
            <p:ph type="dt" idx="10"/>
          </p:nvPr>
        </p:nvSpPr>
        <p:spPr>
          <a:xfrm>
            <a:off x="752858" y="6453386"/>
            <a:ext cx="1607944" cy="40461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solidFill>
                  <a:schemeClr val="dk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 name="Google Shape;22;p13"/>
          <p:cNvSpPr txBox="1">
            <a:spLocks noGrp="1"/>
          </p:cNvSpPr>
          <p:nvPr>
            <p:ph type="ftr" idx="11"/>
          </p:nvPr>
        </p:nvSpPr>
        <p:spPr>
          <a:xfrm>
            <a:off x="2584054" y="6453386"/>
            <a:ext cx="7023377" cy="404614"/>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solidFill>
                  <a:schemeClr val="dk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3" name="Google Shape;23;p13"/>
          <p:cNvSpPr txBox="1">
            <a:spLocks noGrp="1"/>
          </p:cNvSpPr>
          <p:nvPr>
            <p:ph type="sldNum" idx="12"/>
          </p:nvPr>
        </p:nvSpPr>
        <p:spPr>
          <a:xfrm>
            <a:off x="9830683" y="6453386"/>
            <a:ext cx="1596292" cy="404614"/>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a:solidFill>
                  <a:schemeClr val="dk2"/>
                </a:solidFill>
                <a:latin typeface="Libre Franklin"/>
                <a:ea typeface="Libre Franklin"/>
                <a:cs typeface="Libre Franklin"/>
                <a:sym typeface="Libre Franklin"/>
              </a:defRPr>
            </a:lvl1pPr>
            <a:lvl2pPr marL="0" lvl="1" indent="0" algn="r">
              <a:spcBef>
                <a:spcPts val="0"/>
              </a:spcBef>
              <a:buNone/>
              <a:defRPr sz="1200">
                <a:solidFill>
                  <a:schemeClr val="dk2"/>
                </a:solidFill>
                <a:latin typeface="Libre Franklin"/>
                <a:ea typeface="Libre Franklin"/>
                <a:cs typeface="Libre Franklin"/>
                <a:sym typeface="Libre Franklin"/>
              </a:defRPr>
            </a:lvl2pPr>
            <a:lvl3pPr marL="0" lvl="2" indent="0" algn="r">
              <a:spcBef>
                <a:spcPts val="0"/>
              </a:spcBef>
              <a:buNone/>
              <a:defRPr sz="1200">
                <a:solidFill>
                  <a:schemeClr val="dk2"/>
                </a:solidFill>
                <a:latin typeface="Libre Franklin"/>
                <a:ea typeface="Libre Franklin"/>
                <a:cs typeface="Libre Franklin"/>
                <a:sym typeface="Libre Franklin"/>
              </a:defRPr>
            </a:lvl3pPr>
            <a:lvl4pPr marL="0" lvl="3" indent="0" algn="r">
              <a:spcBef>
                <a:spcPts val="0"/>
              </a:spcBef>
              <a:buNone/>
              <a:defRPr sz="1200">
                <a:solidFill>
                  <a:schemeClr val="dk2"/>
                </a:solidFill>
                <a:latin typeface="Libre Franklin"/>
                <a:ea typeface="Libre Franklin"/>
                <a:cs typeface="Libre Franklin"/>
                <a:sym typeface="Libre Franklin"/>
              </a:defRPr>
            </a:lvl4pPr>
            <a:lvl5pPr marL="0" lvl="4" indent="0" algn="r">
              <a:spcBef>
                <a:spcPts val="0"/>
              </a:spcBef>
              <a:buNone/>
              <a:defRPr sz="1200">
                <a:solidFill>
                  <a:schemeClr val="dk2"/>
                </a:solidFill>
                <a:latin typeface="Libre Franklin"/>
                <a:ea typeface="Libre Franklin"/>
                <a:cs typeface="Libre Franklin"/>
                <a:sym typeface="Libre Franklin"/>
              </a:defRPr>
            </a:lvl5pPr>
            <a:lvl6pPr marL="0" lvl="5" indent="0" algn="r">
              <a:spcBef>
                <a:spcPts val="0"/>
              </a:spcBef>
              <a:buNone/>
              <a:defRPr sz="1200">
                <a:solidFill>
                  <a:schemeClr val="dk2"/>
                </a:solidFill>
                <a:latin typeface="Libre Franklin"/>
                <a:ea typeface="Libre Franklin"/>
                <a:cs typeface="Libre Franklin"/>
                <a:sym typeface="Libre Franklin"/>
              </a:defRPr>
            </a:lvl6pPr>
            <a:lvl7pPr marL="0" lvl="6" indent="0" algn="r">
              <a:spcBef>
                <a:spcPts val="0"/>
              </a:spcBef>
              <a:buNone/>
              <a:defRPr sz="1200">
                <a:solidFill>
                  <a:schemeClr val="dk2"/>
                </a:solidFill>
                <a:latin typeface="Libre Franklin"/>
                <a:ea typeface="Libre Franklin"/>
                <a:cs typeface="Libre Franklin"/>
                <a:sym typeface="Libre Franklin"/>
              </a:defRPr>
            </a:lvl7pPr>
            <a:lvl8pPr marL="0" lvl="7" indent="0" algn="r">
              <a:spcBef>
                <a:spcPts val="0"/>
              </a:spcBef>
              <a:buNone/>
              <a:defRPr sz="1200">
                <a:solidFill>
                  <a:schemeClr val="dk2"/>
                </a:solidFill>
                <a:latin typeface="Libre Franklin"/>
                <a:ea typeface="Libre Franklin"/>
                <a:cs typeface="Libre Franklin"/>
                <a:sym typeface="Libre Franklin"/>
              </a:defRPr>
            </a:lvl8pPr>
            <a:lvl9pPr marL="0" lvl="8" indent="0" algn="r">
              <a:spcBef>
                <a:spcPts val="0"/>
              </a:spcBef>
              <a:buNone/>
              <a:defRPr sz="1200">
                <a:solidFill>
                  <a:schemeClr val="dk2"/>
                </a:solidFill>
                <a:latin typeface="Libre Franklin"/>
                <a:ea typeface="Libre Franklin"/>
                <a:cs typeface="Libre Franklin"/>
                <a:sym typeface="Libre Franklin"/>
              </a:defRPr>
            </a:lvl9pPr>
          </a:lstStyle>
          <a:p>
            <a:pPr marL="0" lvl="0" indent="0" algn="r" rtl="0">
              <a:spcBef>
                <a:spcPts val="0"/>
              </a:spcBef>
              <a:spcAft>
                <a:spcPts val="0"/>
              </a:spcAft>
              <a:buNone/>
            </a:pPr>
            <a:fld id="{00000000-1234-1234-1234-123412341234}" type="slidenum">
              <a:rPr lang="en-US"/>
              <a:t>‹#›</a:t>
            </a:fld>
            <a:endParaRPr/>
          </a:p>
        </p:txBody>
      </p:sp>
      <p:grpSp>
        <p:nvGrpSpPr>
          <p:cNvPr id="24" name="Google Shape;24;p13"/>
          <p:cNvGrpSpPr/>
          <p:nvPr/>
        </p:nvGrpSpPr>
        <p:grpSpPr>
          <a:xfrm>
            <a:off x="752858" y="744469"/>
            <a:ext cx="10674117" cy="5349671"/>
            <a:chOff x="752858" y="744469"/>
            <a:chExt cx="10674117" cy="5349671"/>
          </a:xfrm>
        </p:grpSpPr>
        <p:sp>
          <p:nvSpPr>
            <p:cNvPr id="25" name="Google Shape;25;p13"/>
            <p:cNvSpPr/>
            <p:nvPr/>
          </p:nvSpPr>
          <p:spPr>
            <a:xfrm>
              <a:off x="8151962" y="1685652"/>
              <a:ext cx="3275013" cy="4408488"/>
            </a:xfrm>
            <a:custGeom>
              <a:avLst/>
              <a:gdLst/>
              <a:ahLst/>
              <a:cxnLst/>
              <a:rect l="l" t="t" r="r" b="b"/>
              <a:pathLst>
                <a:path w="10000" h="10000" extrusionOk="0">
                  <a:moveTo>
                    <a:pt x="8761" y="0"/>
                  </a:moveTo>
                  <a:lnTo>
                    <a:pt x="10000" y="0"/>
                  </a:lnTo>
                  <a:lnTo>
                    <a:pt x="10000" y="10000"/>
                  </a:lnTo>
                  <a:lnTo>
                    <a:pt x="0" y="10000"/>
                  </a:lnTo>
                  <a:lnTo>
                    <a:pt x="0" y="9126"/>
                  </a:lnTo>
                  <a:lnTo>
                    <a:pt x="8761" y="9127"/>
                  </a:lnTo>
                  <a:lnTo>
                    <a:pt x="8761" y="0"/>
                  </a:lnTo>
                  <a:close/>
                </a:path>
              </a:pathLst>
            </a:custGeom>
            <a:solidFill>
              <a:schemeClr val="dk2"/>
            </a:solidFill>
            <a:ln>
              <a:noFill/>
            </a:ln>
          </p:spPr>
        </p:sp>
        <p:sp>
          <p:nvSpPr>
            <p:cNvPr id="26" name="Google Shape;26;p13"/>
            <p:cNvSpPr/>
            <p:nvPr/>
          </p:nvSpPr>
          <p:spPr>
            <a:xfrm rot="10800000">
              <a:off x="752858" y="744469"/>
              <a:ext cx="3275668" cy="4408488"/>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bg>
      <p:bgPr>
        <a:solidFill>
          <a:schemeClr val="dk2"/>
        </a:solidFill>
        <a:effectLst/>
      </p:bgPr>
    </p:bg>
    <p:spTree>
      <p:nvGrpSpPr>
        <p:cNvPr id="1" name="Shape 27"/>
        <p:cNvGrpSpPr/>
        <p:nvPr/>
      </p:nvGrpSpPr>
      <p:grpSpPr>
        <a:xfrm>
          <a:off x="0" y="0"/>
          <a:ext cx="0" cy="0"/>
          <a:chOff x="0" y="0"/>
          <a:chExt cx="0" cy="0"/>
        </a:xfrm>
      </p:grpSpPr>
      <p:sp>
        <p:nvSpPr>
          <p:cNvPr id="28" name="Google Shape;28;p14"/>
          <p:cNvSpPr txBox="1">
            <a:spLocks noGrp="1"/>
          </p:cNvSpPr>
          <p:nvPr>
            <p:ph type="title"/>
          </p:nvPr>
        </p:nvSpPr>
        <p:spPr>
          <a:xfrm>
            <a:off x="765025" y="1301360"/>
            <a:ext cx="9612971" cy="2852737"/>
          </a:xfrm>
          <a:prstGeom prst="rect">
            <a:avLst/>
          </a:prstGeom>
          <a:noFill/>
          <a:ln>
            <a:noFill/>
          </a:ln>
        </p:spPr>
        <p:txBody>
          <a:bodyPr spcFirstLastPara="1" wrap="square" lIns="91425" tIns="45700" rIns="91425" bIns="45700" anchor="b" anchorCtr="0">
            <a:normAutofit/>
          </a:bodyPr>
          <a:lstStyle>
            <a:lvl1pPr lvl="0" algn="r">
              <a:lnSpc>
                <a:spcPct val="89000"/>
              </a:lnSpc>
              <a:spcBef>
                <a:spcPts val="0"/>
              </a:spcBef>
              <a:spcAft>
                <a:spcPts val="0"/>
              </a:spcAft>
              <a:buClr>
                <a:schemeClr val="lt2"/>
              </a:buClr>
              <a:buSzPts val="7200"/>
              <a:buFont typeface="Libre Franklin"/>
              <a:buNone/>
              <a:defRPr sz="7200" cap="none">
                <a:solidFill>
                  <a:schemeClr val="lt2"/>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 name="Google Shape;29;p14"/>
          <p:cNvSpPr txBox="1">
            <a:spLocks noGrp="1"/>
          </p:cNvSpPr>
          <p:nvPr>
            <p:ph type="body" idx="1"/>
          </p:nvPr>
        </p:nvSpPr>
        <p:spPr>
          <a:xfrm>
            <a:off x="765025" y="4216328"/>
            <a:ext cx="9612971" cy="1143324"/>
          </a:xfrm>
          <a:prstGeom prst="rect">
            <a:avLst/>
          </a:prstGeom>
          <a:noFill/>
          <a:ln>
            <a:noFill/>
          </a:ln>
        </p:spPr>
        <p:txBody>
          <a:bodyPr spcFirstLastPara="1" wrap="square" lIns="91425" tIns="45700" rIns="91425" bIns="45700" anchor="t" anchorCtr="0">
            <a:normAutofit/>
          </a:bodyPr>
          <a:lstStyle>
            <a:lvl1pPr marL="457200" lvl="0" indent="-228600" algn="r">
              <a:lnSpc>
                <a:spcPct val="112000"/>
              </a:lnSpc>
              <a:spcBef>
                <a:spcPts val="0"/>
              </a:spcBef>
              <a:spcAft>
                <a:spcPts val="0"/>
              </a:spcAft>
              <a:buClr>
                <a:schemeClr val="lt2"/>
              </a:buClr>
              <a:buSzPts val="2400"/>
              <a:buNone/>
              <a:defRPr sz="2400">
                <a:solidFill>
                  <a:schemeClr val="lt2"/>
                </a:solidFill>
              </a:defRPr>
            </a:lvl1pPr>
            <a:lvl2pPr marL="914400" lvl="1" indent="-228600" algn="l">
              <a:lnSpc>
                <a:spcPct val="94000"/>
              </a:lnSpc>
              <a:spcBef>
                <a:spcPts val="500"/>
              </a:spcBef>
              <a:spcAft>
                <a:spcPts val="0"/>
              </a:spcAft>
              <a:buClr>
                <a:schemeClr val="lt1"/>
              </a:buClr>
              <a:buSzPts val="2000"/>
              <a:buNone/>
              <a:defRPr sz="2000">
                <a:solidFill>
                  <a:schemeClr val="lt1"/>
                </a:solidFill>
              </a:defRPr>
            </a:lvl2pPr>
            <a:lvl3pPr marL="1371600" lvl="2" indent="-228600" algn="l">
              <a:lnSpc>
                <a:spcPct val="94000"/>
              </a:lnSpc>
              <a:spcBef>
                <a:spcPts val="500"/>
              </a:spcBef>
              <a:spcAft>
                <a:spcPts val="0"/>
              </a:spcAft>
              <a:buClr>
                <a:schemeClr val="lt1"/>
              </a:buClr>
              <a:buSzPts val="1800"/>
              <a:buNone/>
              <a:defRPr sz="1800">
                <a:solidFill>
                  <a:schemeClr val="lt1"/>
                </a:solidFill>
              </a:defRPr>
            </a:lvl3pPr>
            <a:lvl4pPr marL="1828800" lvl="3" indent="-228600" algn="l">
              <a:lnSpc>
                <a:spcPct val="94000"/>
              </a:lnSpc>
              <a:spcBef>
                <a:spcPts val="500"/>
              </a:spcBef>
              <a:spcAft>
                <a:spcPts val="0"/>
              </a:spcAft>
              <a:buClr>
                <a:schemeClr val="lt1"/>
              </a:buClr>
              <a:buSzPts val="1600"/>
              <a:buNone/>
              <a:defRPr sz="1600">
                <a:solidFill>
                  <a:schemeClr val="lt1"/>
                </a:solidFill>
              </a:defRPr>
            </a:lvl4pPr>
            <a:lvl5pPr marL="2286000" lvl="4" indent="-228600" algn="l">
              <a:lnSpc>
                <a:spcPct val="94000"/>
              </a:lnSpc>
              <a:spcBef>
                <a:spcPts val="500"/>
              </a:spcBef>
              <a:spcAft>
                <a:spcPts val="0"/>
              </a:spcAft>
              <a:buClr>
                <a:schemeClr val="lt1"/>
              </a:buClr>
              <a:buSzPts val="1600"/>
              <a:buNone/>
              <a:defRPr sz="1600">
                <a:solidFill>
                  <a:schemeClr val="lt1"/>
                </a:solidFill>
              </a:defRPr>
            </a:lvl5pPr>
            <a:lvl6pPr marL="2743200" lvl="5" indent="-228600" algn="l">
              <a:lnSpc>
                <a:spcPct val="94000"/>
              </a:lnSpc>
              <a:spcBef>
                <a:spcPts val="500"/>
              </a:spcBef>
              <a:spcAft>
                <a:spcPts val="0"/>
              </a:spcAft>
              <a:buClr>
                <a:schemeClr val="lt1"/>
              </a:buClr>
              <a:buSzPts val="1600"/>
              <a:buNone/>
              <a:defRPr sz="1600">
                <a:solidFill>
                  <a:schemeClr val="lt1"/>
                </a:solidFill>
              </a:defRPr>
            </a:lvl6pPr>
            <a:lvl7pPr marL="3200400" lvl="6" indent="-228600" algn="l">
              <a:lnSpc>
                <a:spcPct val="94000"/>
              </a:lnSpc>
              <a:spcBef>
                <a:spcPts val="500"/>
              </a:spcBef>
              <a:spcAft>
                <a:spcPts val="0"/>
              </a:spcAft>
              <a:buClr>
                <a:schemeClr val="lt1"/>
              </a:buClr>
              <a:buSzPts val="1600"/>
              <a:buNone/>
              <a:defRPr sz="1600">
                <a:solidFill>
                  <a:schemeClr val="lt1"/>
                </a:solidFill>
              </a:defRPr>
            </a:lvl7pPr>
            <a:lvl8pPr marL="3657600" lvl="7" indent="-228600" algn="l">
              <a:lnSpc>
                <a:spcPct val="94000"/>
              </a:lnSpc>
              <a:spcBef>
                <a:spcPts val="500"/>
              </a:spcBef>
              <a:spcAft>
                <a:spcPts val="0"/>
              </a:spcAft>
              <a:buClr>
                <a:schemeClr val="lt1"/>
              </a:buClr>
              <a:buSzPts val="1600"/>
              <a:buNone/>
              <a:defRPr sz="1600">
                <a:solidFill>
                  <a:schemeClr val="lt1"/>
                </a:solidFill>
              </a:defRPr>
            </a:lvl8pPr>
            <a:lvl9pPr marL="4114800" lvl="8" indent="-228600" algn="l">
              <a:lnSpc>
                <a:spcPct val="94000"/>
              </a:lnSpc>
              <a:spcBef>
                <a:spcPts val="500"/>
              </a:spcBef>
              <a:spcAft>
                <a:spcPts val="200"/>
              </a:spcAft>
              <a:buClr>
                <a:schemeClr val="lt1"/>
              </a:buClr>
              <a:buSzPts val="1600"/>
              <a:buNone/>
              <a:defRPr sz="1600">
                <a:solidFill>
                  <a:schemeClr val="lt1"/>
                </a:solidFill>
              </a:defRPr>
            </a:lvl9pPr>
          </a:lstStyle>
          <a:p>
            <a:endParaRPr/>
          </a:p>
        </p:txBody>
      </p:sp>
      <p:sp>
        <p:nvSpPr>
          <p:cNvPr id="30" name="Google Shape;30;p14"/>
          <p:cNvSpPr txBox="1">
            <a:spLocks noGrp="1"/>
          </p:cNvSpPr>
          <p:nvPr>
            <p:ph type="dt" idx="10"/>
          </p:nvPr>
        </p:nvSpPr>
        <p:spPr>
          <a:xfrm>
            <a:off x="738908" y="6453386"/>
            <a:ext cx="1622409" cy="40461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14"/>
          <p:cNvSpPr txBox="1">
            <a:spLocks noGrp="1"/>
          </p:cNvSpPr>
          <p:nvPr>
            <p:ph type="ftr" idx="11"/>
          </p:nvPr>
        </p:nvSpPr>
        <p:spPr>
          <a:xfrm>
            <a:off x="2584312" y="6453386"/>
            <a:ext cx="7023377" cy="404614"/>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14"/>
          <p:cNvSpPr txBox="1">
            <a:spLocks noGrp="1"/>
          </p:cNvSpPr>
          <p:nvPr>
            <p:ph type="sldNum" idx="12"/>
          </p:nvPr>
        </p:nvSpPr>
        <p:spPr>
          <a:xfrm>
            <a:off x="9830683" y="6453386"/>
            <a:ext cx="1596292" cy="404614"/>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a:solidFill>
                  <a:schemeClr val="lt2"/>
                </a:solidFill>
                <a:latin typeface="Libre Franklin"/>
                <a:ea typeface="Libre Franklin"/>
                <a:cs typeface="Libre Franklin"/>
                <a:sym typeface="Libre Franklin"/>
              </a:defRPr>
            </a:lvl1pPr>
            <a:lvl2pPr marL="0" lvl="1" indent="0" algn="r">
              <a:spcBef>
                <a:spcPts val="0"/>
              </a:spcBef>
              <a:buNone/>
              <a:defRPr sz="1200">
                <a:solidFill>
                  <a:schemeClr val="lt2"/>
                </a:solidFill>
                <a:latin typeface="Libre Franklin"/>
                <a:ea typeface="Libre Franklin"/>
                <a:cs typeface="Libre Franklin"/>
                <a:sym typeface="Libre Franklin"/>
              </a:defRPr>
            </a:lvl2pPr>
            <a:lvl3pPr marL="0" lvl="2" indent="0" algn="r">
              <a:spcBef>
                <a:spcPts val="0"/>
              </a:spcBef>
              <a:buNone/>
              <a:defRPr sz="1200">
                <a:solidFill>
                  <a:schemeClr val="lt2"/>
                </a:solidFill>
                <a:latin typeface="Libre Franklin"/>
                <a:ea typeface="Libre Franklin"/>
                <a:cs typeface="Libre Franklin"/>
                <a:sym typeface="Libre Franklin"/>
              </a:defRPr>
            </a:lvl3pPr>
            <a:lvl4pPr marL="0" lvl="3" indent="0" algn="r">
              <a:spcBef>
                <a:spcPts val="0"/>
              </a:spcBef>
              <a:buNone/>
              <a:defRPr sz="1200">
                <a:solidFill>
                  <a:schemeClr val="lt2"/>
                </a:solidFill>
                <a:latin typeface="Libre Franklin"/>
                <a:ea typeface="Libre Franklin"/>
                <a:cs typeface="Libre Franklin"/>
                <a:sym typeface="Libre Franklin"/>
              </a:defRPr>
            </a:lvl4pPr>
            <a:lvl5pPr marL="0" lvl="4" indent="0" algn="r">
              <a:spcBef>
                <a:spcPts val="0"/>
              </a:spcBef>
              <a:buNone/>
              <a:defRPr sz="1200">
                <a:solidFill>
                  <a:schemeClr val="lt2"/>
                </a:solidFill>
                <a:latin typeface="Libre Franklin"/>
                <a:ea typeface="Libre Franklin"/>
                <a:cs typeface="Libre Franklin"/>
                <a:sym typeface="Libre Franklin"/>
              </a:defRPr>
            </a:lvl5pPr>
            <a:lvl6pPr marL="0" lvl="5" indent="0" algn="r">
              <a:spcBef>
                <a:spcPts val="0"/>
              </a:spcBef>
              <a:buNone/>
              <a:defRPr sz="1200">
                <a:solidFill>
                  <a:schemeClr val="lt2"/>
                </a:solidFill>
                <a:latin typeface="Libre Franklin"/>
                <a:ea typeface="Libre Franklin"/>
                <a:cs typeface="Libre Franklin"/>
                <a:sym typeface="Libre Franklin"/>
              </a:defRPr>
            </a:lvl6pPr>
            <a:lvl7pPr marL="0" lvl="6" indent="0" algn="r">
              <a:spcBef>
                <a:spcPts val="0"/>
              </a:spcBef>
              <a:buNone/>
              <a:defRPr sz="1200">
                <a:solidFill>
                  <a:schemeClr val="lt2"/>
                </a:solidFill>
                <a:latin typeface="Libre Franklin"/>
                <a:ea typeface="Libre Franklin"/>
                <a:cs typeface="Libre Franklin"/>
                <a:sym typeface="Libre Franklin"/>
              </a:defRPr>
            </a:lvl7pPr>
            <a:lvl8pPr marL="0" lvl="7" indent="0" algn="r">
              <a:spcBef>
                <a:spcPts val="0"/>
              </a:spcBef>
              <a:buNone/>
              <a:defRPr sz="1200">
                <a:solidFill>
                  <a:schemeClr val="lt2"/>
                </a:solidFill>
                <a:latin typeface="Libre Franklin"/>
                <a:ea typeface="Libre Franklin"/>
                <a:cs typeface="Libre Franklin"/>
                <a:sym typeface="Libre Franklin"/>
              </a:defRPr>
            </a:lvl8pPr>
            <a:lvl9pPr marL="0" lvl="8" indent="0" algn="r">
              <a:spcBef>
                <a:spcPts val="0"/>
              </a:spcBef>
              <a:buNone/>
              <a:defRPr sz="1200">
                <a:solidFill>
                  <a:schemeClr val="lt2"/>
                </a:solidFill>
                <a:latin typeface="Libre Franklin"/>
                <a:ea typeface="Libre Franklin"/>
                <a:cs typeface="Libre Franklin"/>
                <a:sym typeface="Libre Franklin"/>
              </a:defRPr>
            </a:lvl9pPr>
          </a:lstStyle>
          <a:p>
            <a:pPr marL="0" lvl="0" indent="0" algn="r" rtl="0">
              <a:spcBef>
                <a:spcPts val="0"/>
              </a:spcBef>
              <a:spcAft>
                <a:spcPts val="0"/>
              </a:spcAft>
              <a:buNone/>
            </a:pPr>
            <a:fld id="{00000000-1234-1234-1234-123412341234}" type="slidenum">
              <a:rPr lang="en-US"/>
              <a:t>‹#›</a:t>
            </a:fld>
            <a:endParaRPr/>
          </a:p>
        </p:txBody>
      </p:sp>
      <p:sp>
        <p:nvSpPr>
          <p:cNvPr id="33" name="Google Shape;33;p14" title="Crop Mark"/>
          <p:cNvSpPr/>
          <p:nvPr/>
        </p:nvSpPr>
        <p:spPr>
          <a:xfrm>
            <a:off x="8151962" y="1685652"/>
            <a:ext cx="3275013" cy="4408488"/>
          </a:xfrm>
          <a:custGeom>
            <a:avLst/>
            <a:gdLst/>
            <a:ahLst/>
            <a:cxnLst/>
            <a:rect l="l" t="t" r="r" b="b"/>
            <a:pathLst>
              <a:path w="4125" h="5554" extrusionOk="0">
                <a:moveTo>
                  <a:pt x="3614" y="0"/>
                </a:moveTo>
                <a:lnTo>
                  <a:pt x="4125" y="0"/>
                </a:lnTo>
                <a:lnTo>
                  <a:pt x="4125" y="5554"/>
                </a:lnTo>
                <a:lnTo>
                  <a:pt x="0" y="5554"/>
                </a:lnTo>
                <a:lnTo>
                  <a:pt x="0" y="5074"/>
                </a:lnTo>
                <a:lnTo>
                  <a:pt x="3614" y="5074"/>
                </a:lnTo>
                <a:lnTo>
                  <a:pt x="3614" y="0"/>
                </a:lnTo>
                <a:close/>
              </a:path>
            </a:pathLst>
          </a:custGeom>
          <a:solidFill>
            <a:schemeClr val="lt2"/>
          </a:solidFill>
          <a:ln>
            <a:noFill/>
          </a:ln>
        </p:spPr>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4"/>
        <p:cNvGrpSpPr/>
        <p:nvPr/>
      </p:nvGrpSpPr>
      <p:grpSpPr>
        <a:xfrm>
          <a:off x="0" y="0"/>
          <a:ext cx="0" cy="0"/>
          <a:chOff x="0" y="0"/>
          <a:chExt cx="0" cy="0"/>
        </a:xfrm>
      </p:grpSpPr>
      <p:sp>
        <p:nvSpPr>
          <p:cNvPr id="35" name="Google Shape;35;p15"/>
          <p:cNvSpPr txBox="1">
            <a:spLocks noGrp="1"/>
          </p:cNvSpPr>
          <p:nvPr>
            <p:ph type="title"/>
          </p:nvPr>
        </p:nvSpPr>
        <p:spPr>
          <a:xfrm>
            <a:off x="1371600" y="685800"/>
            <a:ext cx="9601200" cy="1485900"/>
          </a:xfrm>
          <a:prstGeom prst="rect">
            <a:avLst/>
          </a:prstGeom>
          <a:noFill/>
          <a:ln>
            <a:noFill/>
          </a:ln>
        </p:spPr>
        <p:txBody>
          <a:bodyPr spcFirstLastPara="1" wrap="square" lIns="91425" tIns="45700" rIns="91425" bIns="45700" anchor="t" anchorCtr="0">
            <a:normAutofit/>
          </a:bodyPr>
          <a:lstStyle>
            <a:lvl1pPr lvl="0" algn="l">
              <a:lnSpc>
                <a:spcPct val="89000"/>
              </a:lnSpc>
              <a:spcBef>
                <a:spcPts val="0"/>
              </a:spcBef>
              <a:spcAft>
                <a:spcPts val="0"/>
              </a:spcAft>
              <a:buClr>
                <a:schemeClr val="dk2"/>
              </a:buClr>
              <a:buSzPts val="4400"/>
              <a:buFont typeface="Libre Franklin"/>
              <a:buNone/>
              <a:defRPr>
                <a:solidFill>
                  <a:schemeClr val="dk2"/>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6" name="Google Shape;36;p15"/>
          <p:cNvSpPr txBox="1">
            <a:spLocks noGrp="1"/>
          </p:cNvSpPr>
          <p:nvPr>
            <p:ph type="body" idx="1"/>
          </p:nvPr>
        </p:nvSpPr>
        <p:spPr>
          <a:xfrm>
            <a:off x="1371600" y="2285999"/>
            <a:ext cx="4447786" cy="3581401"/>
          </a:xfrm>
          <a:prstGeom prst="rect">
            <a:avLst/>
          </a:prstGeom>
          <a:noFill/>
          <a:ln>
            <a:noFill/>
          </a:ln>
        </p:spPr>
        <p:txBody>
          <a:bodyPr spcFirstLastPara="1" wrap="square" lIns="91425" tIns="45700" rIns="91425" bIns="45700" anchor="t" anchorCtr="0">
            <a:normAutofit/>
          </a:bodyPr>
          <a:lstStyle>
            <a:lvl1pPr marL="457200" lvl="0" indent="-355600" algn="l">
              <a:lnSpc>
                <a:spcPct val="94000"/>
              </a:lnSpc>
              <a:spcBef>
                <a:spcPts val="1000"/>
              </a:spcBef>
              <a:spcAft>
                <a:spcPts val="0"/>
              </a:spcAft>
              <a:buClr>
                <a:schemeClr val="dk2"/>
              </a:buClr>
              <a:buSzPts val="2000"/>
              <a:buChar char="■"/>
              <a:defRPr>
                <a:solidFill>
                  <a:schemeClr val="dk2"/>
                </a:solidFill>
              </a:defRPr>
            </a:lvl1pPr>
            <a:lvl2pPr marL="914400" lvl="1" indent="-355600" algn="l">
              <a:lnSpc>
                <a:spcPct val="94000"/>
              </a:lnSpc>
              <a:spcBef>
                <a:spcPts val="500"/>
              </a:spcBef>
              <a:spcAft>
                <a:spcPts val="0"/>
              </a:spcAft>
              <a:buClr>
                <a:schemeClr val="dk2"/>
              </a:buClr>
              <a:buSzPts val="2000"/>
              <a:buChar char="–"/>
              <a:defRPr>
                <a:solidFill>
                  <a:schemeClr val="dk2"/>
                </a:solidFill>
              </a:defRPr>
            </a:lvl2pPr>
            <a:lvl3pPr marL="1371600" lvl="2" indent="-342900" algn="l">
              <a:lnSpc>
                <a:spcPct val="94000"/>
              </a:lnSpc>
              <a:spcBef>
                <a:spcPts val="500"/>
              </a:spcBef>
              <a:spcAft>
                <a:spcPts val="0"/>
              </a:spcAft>
              <a:buClr>
                <a:schemeClr val="dk2"/>
              </a:buClr>
              <a:buSzPts val="1800"/>
              <a:buChar char="■"/>
              <a:defRPr>
                <a:solidFill>
                  <a:schemeClr val="dk2"/>
                </a:solidFill>
              </a:defRPr>
            </a:lvl3pPr>
            <a:lvl4pPr marL="1828800" lvl="3" indent="-342900" algn="l">
              <a:lnSpc>
                <a:spcPct val="94000"/>
              </a:lnSpc>
              <a:spcBef>
                <a:spcPts val="500"/>
              </a:spcBef>
              <a:spcAft>
                <a:spcPts val="0"/>
              </a:spcAft>
              <a:buClr>
                <a:schemeClr val="dk2"/>
              </a:buClr>
              <a:buSzPts val="1800"/>
              <a:buChar char="–"/>
              <a:defRPr>
                <a:solidFill>
                  <a:schemeClr val="dk2"/>
                </a:solidFill>
              </a:defRPr>
            </a:lvl4pPr>
            <a:lvl5pPr marL="2286000" lvl="4" indent="-330200" algn="l">
              <a:lnSpc>
                <a:spcPct val="94000"/>
              </a:lnSpc>
              <a:spcBef>
                <a:spcPts val="500"/>
              </a:spcBef>
              <a:spcAft>
                <a:spcPts val="0"/>
              </a:spcAft>
              <a:buClr>
                <a:schemeClr val="dk2"/>
              </a:buClr>
              <a:buSzPts val="1600"/>
              <a:buChar char="■"/>
              <a:defRPr>
                <a:solidFill>
                  <a:schemeClr val="dk2"/>
                </a:solidFill>
              </a:defRPr>
            </a:lvl5pPr>
            <a:lvl6pPr marL="2743200" lvl="5" indent="-342900" algn="l">
              <a:lnSpc>
                <a:spcPct val="94000"/>
              </a:lnSpc>
              <a:spcBef>
                <a:spcPts val="500"/>
              </a:spcBef>
              <a:spcAft>
                <a:spcPts val="0"/>
              </a:spcAft>
              <a:buClr>
                <a:schemeClr val="dk2"/>
              </a:buClr>
              <a:buSzPts val="1800"/>
              <a:buChar char="–"/>
              <a:defRPr/>
            </a:lvl6pPr>
            <a:lvl7pPr marL="3200400" lvl="6" indent="-342900" algn="l">
              <a:lnSpc>
                <a:spcPct val="94000"/>
              </a:lnSpc>
              <a:spcBef>
                <a:spcPts val="500"/>
              </a:spcBef>
              <a:spcAft>
                <a:spcPts val="0"/>
              </a:spcAft>
              <a:buClr>
                <a:schemeClr val="dk2"/>
              </a:buClr>
              <a:buSzPts val="1800"/>
              <a:buChar char="■"/>
              <a:defRPr/>
            </a:lvl7pPr>
            <a:lvl8pPr marL="3657600" lvl="7" indent="-342900" algn="l">
              <a:lnSpc>
                <a:spcPct val="94000"/>
              </a:lnSpc>
              <a:spcBef>
                <a:spcPts val="500"/>
              </a:spcBef>
              <a:spcAft>
                <a:spcPts val="0"/>
              </a:spcAft>
              <a:buClr>
                <a:schemeClr val="dk2"/>
              </a:buClr>
              <a:buSzPts val="1800"/>
              <a:buChar char="–"/>
              <a:defRPr/>
            </a:lvl8pPr>
            <a:lvl9pPr marL="4114800" lvl="8" indent="-342900" algn="l">
              <a:lnSpc>
                <a:spcPct val="94000"/>
              </a:lnSpc>
              <a:spcBef>
                <a:spcPts val="500"/>
              </a:spcBef>
              <a:spcAft>
                <a:spcPts val="200"/>
              </a:spcAft>
              <a:buClr>
                <a:schemeClr val="dk2"/>
              </a:buClr>
              <a:buSzPts val="1800"/>
              <a:buChar char="■"/>
              <a:defRPr/>
            </a:lvl9pPr>
          </a:lstStyle>
          <a:p>
            <a:endParaRPr/>
          </a:p>
        </p:txBody>
      </p:sp>
      <p:sp>
        <p:nvSpPr>
          <p:cNvPr id="37" name="Google Shape;37;p15"/>
          <p:cNvSpPr txBox="1">
            <a:spLocks noGrp="1"/>
          </p:cNvSpPr>
          <p:nvPr>
            <p:ph type="body" idx="2"/>
          </p:nvPr>
        </p:nvSpPr>
        <p:spPr>
          <a:xfrm>
            <a:off x="6525403" y="2285999"/>
            <a:ext cx="4447786" cy="3581401"/>
          </a:xfrm>
          <a:prstGeom prst="rect">
            <a:avLst/>
          </a:prstGeom>
          <a:noFill/>
          <a:ln>
            <a:noFill/>
          </a:ln>
        </p:spPr>
        <p:txBody>
          <a:bodyPr spcFirstLastPara="1" wrap="square" lIns="91425" tIns="45700" rIns="91425" bIns="45700" anchor="t" anchorCtr="0">
            <a:normAutofit/>
          </a:bodyPr>
          <a:lstStyle>
            <a:lvl1pPr marL="457200" lvl="0" indent="-355600" algn="l">
              <a:lnSpc>
                <a:spcPct val="94000"/>
              </a:lnSpc>
              <a:spcBef>
                <a:spcPts val="1000"/>
              </a:spcBef>
              <a:spcAft>
                <a:spcPts val="0"/>
              </a:spcAft>
              <a:buClr>
                <a:schemeClr val="dk2"/>
              </a:buClr>
              <a:buSzPts val="2000"/>
              <a:buChar char="■"/>
              <a:defRPr>
                <a:solidFill>
                  <a:schemeClr val="dk2"/>
                </a:solidFill>
              </a:defRPr>
            </a:lvl1pPr>
            <a:lvl2pPr marL="914400" lvl="1" indent="-355600" algn="l">
              <a:lnSpc>
                <a:spcPct val="94000"/>
              </a:lnSpc>
              <a:spcBef>
                <a:spcPts val="500"/>
              </a:spcBef>
              <a:spcAft>
                <a:spcPts val="0"/>
              </a:spcAft>
              <a:buClr>
                <a:schemeClr val="dk2"/>
              </a:buClr>
              <a:buSzPts val="2000"/>
              <a:buChar char="–"/>
              <a:defRPr>
                <a:solidFill>
                  <a:schemeClr val="dk2"/>
                </a:solidFill>
              </a:defRPr>
            </a:lvl2pPr>
            <a:lvl3pPr marL="1371600" lvl="2" indent="-342900" algn="l">
              <a:lnSpc>
                <a:spcPct val="94000"/>
              </a:lnSpc>
              <a:spcBef>
                <a:spcPts val="500"/>
              </a:spcBef>
              <a:spcAft>
                <a:spcPts val="0"/>
              </a:spcAft>
              <a:buClr>
                <a:schemeClr val="dk2"/>
              </a:buClr>
              <a:buSzPts val="1800"/>
              <a:buChar char="■"/>
              <a:defRPr>
                <a:solidFill>
                  <a:schemeClr val="dk2"/>
                </a:solidFill>
              </a:defRPr>
            </a:lvl3pPr>
            <a:lvl4pPr marL="1828800" lvl="3" indent="-342900" algn="l">
              <a:lnSpc>
                <a:spcPct val="94000"/>
              </a:lnSpc>
              <a:spcBef>
                <a:spcPts val="500"/>
              </a:spcBef>
              <a:spcAft>
                <a:spcPts val="0"/>
              </a:spcAft>
              <a:buClr>
                <a:schemeClr val="dk2"/>
              </a:buClr>
              <a:buSzPts val="1800"/>
              <a:buChar char="–"/>
              <a:defRPr>
                <a:solidFill>
                  <a:schemeClr val="dk2"/>
                </a:solidFill>
              </a:defRPr>
            </a:lvl4pPr>
            <a:lvl5pPr marL="2286000" lvl="4" indent="-330200" algn="l">
              <a:lnSpc>
                <a:spcPct val="94000"/>
              </a:lnSpc>
              <a:spcBef>
                <a:spcPts val="500"/>
              </a:spcBef>
              <a:spcAft>
                <a:spcPts val="0"/>
              </a:spcAft>
              <a:buClr>
                <a:schemeClr val="dk2"/>
              </a:buClr>
              <a:buSzPts val="1600"/>
              <a:buChar char="■"/>
              <a:defRPr>
                <a:solidFill>
                  <a:schemeClr val="dk2"/>
                </a:solidFill>
              </a:defRPr>
            </a:lvl5pPr>
            <a:lvl6pPr marL="2743200" lvl="5" indent="-342900" algn="l">
              <a:lnSpc>
                <a:spcPct val="94000"/>
              </a:lnSpc>
              <a:spcBef>
                <a:spcPts val="500"/>
              </a:spcBef>
              <a:spcAft>
                <a:spcPts val="0"/>
              </a:spcAft>
              <a:buClr>
                <a:schemeClr val="dk2"/>
              </a:buClr>
              <a:buSzPts val="1800"/>
              <a:buChar char="–"/>
              <a:defRPr/>
            </a:lvl6pPr>
            <a:lvl7pPr marL="3200400" lvl="6" indent="-342900" algn="l">
              <a:lnSpc>
                <a:spcPct val="94000"/>
              </a:lnSpc>
              <a:spcBef>
                <a:spcPts val="500"/>
              </a:spcBef>
              <a:spcAft>
                <a:spcPts val="0"/>
              </a:spcAft>
              <a:buClr>
                <a:schemeClr val="dk2"/>
              </a:buClr>
              <a:buSzPts val="1800"/>
              <a:buChar char="■"/>
              <a:defRPr/>
            </a:lvl7pPr>
            <a:lvl8pPr marL="3657600" lvl="7" indent="-342900" algn="l">
              <a:lnSpc>
                <a:spcPct val="94000"/>
              </a:lnSpc>
              <a:spcBef>
                <a:spcPts val="500"/>
              </a:spcBef>
              <a:spcAft>
                <a:spcPts val="0"/>
              </a:spcAft>
              <a:buClr>
                <a:schemeClr val="dk2"/>
              </a:buClr>
              <a:buSzPts val="1800"/>
              <a:buChar char="–"/>
              <a:defRPr/>
            </a:lvl8pPr>
            <a:lvl9pPr marL="4114800" lvl="8" indent="-342900" algn="l">
              <a:lnSpc>
                <a:spcPct val="94000"/>
              </a:lnSpc>
              <a:spcBef>
                <a:spcPts val="500"/>
              </a:spcBef>
              <a:spcAft>
                <a:spcPts val="200"/>
              </a:spcAft>
              <a:buClr>
                <a:schemeClr val="dk2"/>
              </a:buClr>
              <a:buSzPts val="1800"/>
              <a:buChar char="■"/>
              <a:defRPr/>
            </a:lvl9pPr>
          </a:lstStyle>
          <a:p>
            <a:endParaRPr/>
          </a:p>
        </p:txBody>
      </p:sp>
      <p:sp>
        <p:nvSpPr>
          <p:cNvPr id="38" name="Google Shape;38;p15"/>
          <p:cNvSpPr txBox="1">
            <a:spLocks noGrp="1"/>
          </p:cNvSpPr>
          <p:nvPr>
            <p:ph type="dt" idx="10"/>
          </p:nvPr>
        </p:nvSpPr>
        <p:spPr>
          <a:xfrm>
            <a:off x="1390650" y="6453386"/>
            <a:ext cx="1204572" cy="40461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15"/>
          <p:cNvSpPr txBox="1">
            <a:spLocks noGrp="1"/>
          </p:cNvSpPr>
          <p:nvPr>
            <p:ph type="ftr" idx="11"/>
          </p:nvPr>
        </p:nvSpPr>
        <p:spPr>
          <a:xfrm>
            <a:off x="2893564" y="6453386"/>
            <a:ext cx="6280830" cy="40461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0" name="Google Shape;40;p15"/>
          <p:cNvSpPr txBox="1">
            <a:spLocks noGrp="1"/>
          </p:cNvSpPr>
          <p:nvPr>
            <p:ph type="sldNum" idx="12"/>
          </p:nvPr>
        </p:nvSpPr>
        <p:spPr>
          <a:xfrm>
            <a:off x="9472736" y="6453386"/>
            <a:ext cx="1596292" cy="404614"/>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1"/>
        <p:cNvGrpSpPr/>
        <p:nvPr/>
      </p:nvGrpSpPr>
      <p:grpSpPr>
        <a:xfrm>
          <a:off x="0" y="0"/>
          <a:ext cx="0" cy="0"/>
          <a:chOff x="0" y="0"/>
          <a:chExt cx="0" cy="0"/>
        </a:xfrm>
      </p:grpSpPr>
      <p:sp>
        <p:nvSpPr>
          <p:cNvPr id="42" name="Google Shape;42;p16"/>
          <p:cNvSpPr txBox="1">
            <a:spLocks noGrp="1"/>
          </p:cNvSpPr>
          <p:nvPr>
            <p:ph type="title"/>
          </p:nvPr>
        </p:nvSpPr>
        <p:spPr>
          <a:xfrm>
            <a:off x="1371600" y="685800"/>
            <a:ext cx="9601200" cy="1485900"/>
          </a:xfrm>
          <a:prstGeom prst="rect">
            <a:avLst/>
          </a:prstGeom>
          <a:noFill/>
          <a:ln>
            <a:noFill/>
          </a:ln>
        </p:spPr>
        <p:txBody>
          <a:bodyPr spcFirstLastPara="1" wrap="square" lIns="91425" tIns="45700" rIns="91425" bIns="45700" anchor="t" anchorCtr="0">
            <a:normAutofit/>
          </a:bodyPr>
          <a:lstStyle>
            <a:lvl1pPr lvl="0" algn="l">
              <a:lnSpc>
                <a:spcPct val="89000"/>
              </a:lnSpc>
              <a:spcBef>
                <a:spcPts val="0"/>
              </a:spcBef>
              <a:spcAft>
                <a:spcPts val="0"/>
              </a:spcAft>
              <a:buClr>
                <a:schemeClr val="dk2"/>
              </a:buClr>
              <a:buSzPts val="4400"/>
              <a:buFont typeface="Libre Franklin"/>
              <a:buNone/>
              <a:defRPr>
                <a:solidFill>
                  <a:schemeClr val="dk2"/>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3" name="Google Shape;43;p16"/>
          <p:cNvSpPr txBox="1">
            <a:spLocks noGrp="1"/>
          </p:cNvSpPr>
          <p:nvPr>
            <p:ph type="body" idx="1"/>
          </p:nvPr>
        </p:nvSpPr>
        <p:spPr>
          <a:xfrm>
            <a:off x="1371600" y="2340864"/>
            <a:ext cx="4443984" cy="823912"/>
          </a:xfrm>
          <a:prstGeom prst="rect">
            <a:avLst/>
          </a:prstGeom>
          <a:noFill/>
          <a:ln>
            <a:noFill/>
          </a:ln>
        </p:spPr>
        <p:txBody>
          <a:bodyPr spcFirstLastPara="1" wrap="square" lIns="91425" tIns="45700" rIns="91425" bIns="45700" anchor="b" anchorCtr="0">
            <a:noAutofit/>
          </a:bodyPr>
          <a:lstStyle>
            <a:lvl1pPr marL="457200" lvl="0" indent="-228600" algn="l">
              <a:lnSpc>
                <a:spcPct val="84000"/>
              </a:lnSpc>
              <a:spcBef>
                <a:spcPts val="0"/>
              </a:spcBef>
              <a:spcAft>
                <a:spcPts val="0"/>
              </a:spcAft>
              <a:buClr>
                <a:schemeClr val="dk2"/>
              </a:buClr>
              <a:buSzPts val="3000"/>
              <a:buNone/>
              <a:defRPr sz="3000" b="0">
                <a:solidFill>
                  <a:schemeClr val="dk2"/>
                </a:solidFill>
              </a:defRPr>
            </a:lvl1pPr>
            <a:lvl2pPr marL="914400" lvl="1" indent="-228600" algn="l">
              <a:lnSpc>
                <a:spcPct val="94000"/>
              </a:lnSpc>
              <a:spcBef>
                <a:spcPts val="500"/>
              </a:spcBef>
              <a:spcAft>
                <a:spcPts val="0"/>
              </a:spcAft>
              <a:buClr>
                <a:schemeClr val="dk2"/>
              </a:buClr>
              <a:buSzPts val="2000"/>
              <a:buNone/>
              <a:defRPr sz="2000" b="1"/>
            </a:lvl2pPr>
            <a:lvl3pPr marL="1371600" lvl="2" indent="-228600" algn="l">
              <a:lnSpc>
                <a:spcPct val="94000"/>
              </a:lnSpc>
              <a:spcBef>
                <a:spcPts val="500"/>
              </a:spcBef>
              <a:spcAft>
                <a:spcPts val="0"/>
              </a:spcAft>
              <a:buClr>
                <a:schemeClr val="dk2"/>
              </a:buClr>
              <a:buSzPts val="1800"/>
              <a:buNone/>
              <a:defRPr sz="1800" b="1"/>
            </a:lvl3pPr>
            <a:lvl4pPr marL="1828800" lvl="3" indent="-228600" algn="l">
              <a:lnSpc>
                <a:spcPct val="94000"/>
              </a:lnSpc>
              <a:spcBef>
                <a:spcPts val="500"/>
              </a:spcBef>
              <a:spcAft>
                <a:spcPts val="0"/>
              </a:spcAft>
              <a:buClr>
                <a:schemeClr val="dk2"/>
              </a:buClr>
              <a:buSzPts val="1600"/>
              <a:buNone/>
              <a:defRPr sz="1600" b="1"/>
            </a:lvl4pPr>
            <a:lvl5pPr marL="2286000" lvl="4" indent="-228600" algn="l">
              <a:lnSpc>
                <a:spcPct val="94000"/>
              </a:lnSpc>
              <a:spcBef>
                <a:spcPts val="500"/>
              </a:spcBef>
              <a:spcAft>
                <a:spcPts val="0"/>
              </a:spcAft>
              <a:buClr>
                <a:schemeClr val="dk2"/>
              </a:buClr>
              <a:buSzPts val="1600"/>
              <a:buNone/>
              <a:defRPr sz="1600" b="1"/>
            </a:lvl5pPr>
            <a:lvl6pPr marL="2743200" lvl="5" indent="-228600" algn="l">
              <a:lnSpc>
                <a:spcPct val="94000"/>
              </a:lnSpc>
              <a:spcBef>
                <a:spcPts val="500"/>
              </a:spcBef>
              <a:spcAft>
                <a:spcPts val="0"/>
              </a:spcAft>
              <a:buClr>
                <a:schemeClr val="dk2"/>
              </a:buClr>
              <a:buSzPts val="1600"/>
              <a:buNone/>
              <a:defRPr sz="1600" b="1"/>
            </a:lvl6pPr>
            <a:lvl7pPr marL="3200400" lvl="6" indent="-228600" algn="l">
              <a:lnSpc>
                <a:spcPct val="94000"/>
              </a:lnSpc>
              <a:spcBef>
                <a:spcPts val="500"/>
              </a:spcBef>
              <a:spcAft>
                <a:spcPts val="0"/>
              </a:spcAft>
              <a:buClr>
                <a:schemeClr val="dk2"/>
              </a:buClr>
              <a:buSzPts val="1600"/>
              <a:buNone/>
              <a:defRPr sz="1600" b="1"/>
            </a:lvl7pPr>
            <a:lvl8pPr marL="3657600" lvl="7" indent="-228600" algn="l">
              <a:lnSpc>
                <a:spcPct val="94000"/>
              </a:lnSpc>
              <a:spcBef>
                <a:spcPts val="500"/>
              </a:spcBef>
              <a:spcAft>
                <a:spcPts val="0"/>
              </a:spcAft>
              <a:buClr>
                <a:schemeClr val="dk2"/>
              </a:buClr>
              <a:buSzPts val="1600"/>
              <a:buNone/>
              <a:defRPr sz="1600" b="1"/>
            </a:lvl8pPr>
            <a:lvl9pPr marL="4114800" lvl="8" indent="-228600" algn="l">
              <a:lnSpc>
                <a:spcPct val="94000"/>
              </a:lnSpc>
              <a:spcBef>
                <a:spcPts val="500"/>
              </a:spcBef>
              <a:spcAft>
                <a:spcPts val="200"/>
              </a:spcAft>
              <a:buClr>
                <a:schemeClr val="dk2"/>
              </a:buClr>
              <a:buSzPts val="1600"/>
              <a:buNone/>
              <a:defRPr sz="1600" b="1"/>
            </a:lvl9pPr>
          </a:lstStyle>
          <a:p>
            <a:endParaRPr/>
          </a:p>
        </p:txBody>
      </p:sp>
      <p:sp>
        <p:nvSpPr>
          <p:cNvPr id="44" name="Google Shape;44;p16"/>
          <p:cNvSpPr txBox="1">
            <a:spLocks noGrp="1"/>
          </p:cNvSpPr>
          <p:nvPr>
            <p:ph type="body" idx="2"/>
          </p:nvPr>
        </p:nvSpPr>
        <p:spPr>
          <a:xfrm>
            <a:off x="1371600" y="3305207"/>
            <a:ext cx="4443984" cy="2562193"/>
          </a:xfrm>
          <a:prstGeom prst="rect">
            <a:avLst/>
          </a:prstGeom>
          <a:noFill/>
          <a:ln>
            <a:noFill/>
          </a:ln>
        </p:spPr>
        <p:txBody>
          <a:bodyPr spcFirstLastPara="1" wrap="square" lIns="91425" tIns="45700" rIns="91425" bIns="45700" anchor="t" anchorCtr="0">
            <a:normAutofit/>
          </a:bodyPr>
          <a:lstStyle>
            <a:lvl1pPr marL="457200" lvl="0" indent="-355600" algn="l">
              <a:lnSpc>
                <a:spcPct val="94000"/>
              </a:lnSpc>
              <a:spcBef>
                <a:spcPts val="1000"/>
              </a:spcBef>
              <a:spcAft>
                <a:spcPts val="0"/>
              </a:spcAft>
              <a:buClr>
                <a:schemeClr val="dk2"/>
              </a:buClr>
              <a:buSzPts val="2000"/>
              <a:buChar char="■"/>
              <a:defRPr>
                <a:solidFill>
                  <a:schemeClr val="dk2"/>
                </a:solidFill>
              </a:defRPr>
            </a:lvl1pPr>
            <a:lvl2pPr marL="914400" lvl="1" indent="-355600" algn="l">
              <a:lnSpc>
                <a:spcPct val="94000"/>
              </a:lnSpc>
              <a:spcBef>
                <a:spcPts val="500"/>
              </a:spcBef>
              <a:spcAft>
                <a:spcPts val="0"/>
              </a:spcAft>
              <a:buClr>
                <a:schemeClr val="dk2"/>
              </a:buClr>
              <a:buSzPts val="2000"/>
              <a:buChar char="–"/>
              <a:defRPr>
                <a:solidFill>
                  <a:schemeClr val="dk2"/>
                </a:solidFill>
              </a:defRPr>
            </a:lvl2pPr>
            <a:lvl3pPr marL="1371600" lvl="2" indent="-342900" algn="l">
              <a:lnSpc>
                <a:spcPct val="94000"/>
              </a:lnSpc>
              <a:spcBef>
                <a:spcPts val="500"/>
              </a:spcBef>
              <a:spcAft>
                <a:spcPts val="0"/>
              </a:spcAft>
              <a:buClr>
                <a:schemeClr val="dk2"/>
              </a:buClr>
              <a:buSzPts val="1800"/>
              <a:buChar char="■"/>
              <a:defRPr>
                <a:solidFill>
                  <a:schemeClr val="dk2"/>
                </a:solidFill>
              </a:defRPr>
            </a:lvl3pPr>
            <a:lvl4pPr marL="1828800" lvl="3" indent="-342900" algn="l">
              <a:lnSpc>
                <a:spcPct val="94000"/>
              </a:lnSpc>
              <a:spcBef>
                <a:spcPts val="500"/>
              </a:spcBef>
              <a:spcAft>
                <a:spcPts val="0"/>
              </a:spcAft>
              <a:buClr>
                <a:schemeClr val="dk2"/>
              </a:buClr>
              <a:buSzPts val="1800"/>
              <a:buChar char="–"/>
              <a:defRPr>
                <a:solidFill>
                  <a:schemeClr val="dk2"/>
                </a:solidFill>
              </a:defRPr>
            </a:lvl4pPr>
            <a:lvl5pPr marL="2286000" lvl="4" indent="-330200" algn="l">
              <a:lnSpc>
                <a:spcPct val="94000"/>
              </a:lnSpc>
              <a:spcBef>
                <a:spcPts val="500"/>
              </a:spcBef>
              <a:spcAft>
                <a:spcPts val="0"/>
              </a:spcAft>
              <a:buClr>
                <a:schemeClr val="dk2"/>
              </a:buClr>
              <a:buSzPts val="1600"/>
              <a:buChar char="■"/>
              <a:defRPr>
                <a:solidFill>
                  <a:schemeClr val="dk2"/>
                </a:solidFill>
              </a:defRPr>
            </a:lvl5pPr>
            <a:lvl6pPr marL="2743200" lvl="5" indent="-342900" algn="l">
              <a:lnSpc>
                <a:spcPct val="94000"/>
              </a:lnSpc>
              <a:spcBef>
                <a:spcPts val="500"/>
              </a:spcBef>
              <a:spcAft>
                <a:spcPts val="0"/>
              </a:spcAft>
              <a:buClr>
                <a:schemeClr val="dk2"/>
              </a:buClr>
              <a:buSzPts val="1800"/>
              <a:buChar char="–"/>
              <a:defRPr/>
            </a:lvl6pPr>
            <a:lvl7pPr marL="3200400" lvl="6" indent="-342900" algn="l">
              <a:lnSpc>
                <a:spcPct val="94000"/>
              </a:lnSpc>
              <a:spcBef>
                <a:spcPts val="500"/>
              </a:spcBef>
              <a:spcAft>
                <a:spcPts val="0"/>
              </a:spcAft>
              <a:buClr>
                <a:schemeClr val="dk2"/>
              </a:buClr>
              <a:buSzPts val="1800"/>
              <a:buChar char="■"/>
              <a:defRPr/>
            </a:lvl7pPr>
            <a:lvl8pPr marL="3657600" lvl="7" indent="-342900" algn="l">
              <a:lnSpc>
                <a:spcPct val="94000"/>
              </a:lnSpc>
              <a:spcBef>
                <a:spcPts val="500"/>
              </a:spcBef>
              <a:spcAft>
                <a:spcPts val="0"/>
              </a:spcAft>
              <a:buClr>
                <a:schemeClr val="dk2"/>
              </a:buClr>
              <a:buSzPts val="1800"/>
              <a:buChar char="–"/>
              <a:defRPr/>
            </a:lvl8pPr>
            <a:lvl9pPr marL="4114800" lvl="8" indent="-342900" algn="l">
              <a:lnSpc>
                <a:spcPct val="94000"/>
              </a:lnSpc>
              <a:spcBef>
                <a:spcPts val="500"/>
              </a:spcBef>
              <a:spcAft>
                <a:spcPts val="200"/>
              </a:spcAft>
              <a:buClr>
                <a:schemeClr val="dk2"/>
              </a:buClr>
              <a:buSzPts val="1800"/>
              <a:buChar char="■"/>
              <a:defRPr/>
            </a:lvl9pPr>
          </a:lstStyle>
          <a:p>
            <a:endParaRPr/>
          </a:p>
        </p:txBody>
      </p:sp>
      <p:sp>
        <p:nvSpPr>
          <p:cNvPr id="45" name="Google Shape;45;p16"/>
          <p:cNvSpPr txBox="1">
            <a:spLocks noGrp="1"/>
          </p:cNvSpPr>
          <p:nvPr>
            <p:ph type="body" idx="3"/>
          </p:nvPr>
        </p:nvSpPr>
        <p:spPr>
          <a:xfrm>
            <a:off x="6525014" y="2340864"/>
            <a:ext cx="4443984" cy="823912"/>
          </a:xfrm>
          <a:prstGeom prst="rect">
            <a:avLst/>
          </a:prstGeom>
          <a:noFill/>
          <a:ln>
            <a:noFill/>
          </a:ln>
        </p:spPr>
        <p:txBody>
          <a:bodyPr spcFirstLastPara="1" wrap="square" lIns="91425" tIns="45700" rIns="91425" bIns="45700" anchor="b" anchorCtr="0">
            <a:noAutofit/>
          </a:bodyPr>
          <a:lstStyle>
            <a:lvl1pPr marL="457200" lvl="0" indent="-228600" algn="l">
              <a:lnSpc>
                <a:spcPct val="84000"/>
              </a:lnSpc>
              <a:spcBef>
                <a:spcPts val="0"/>
              </a:spcBef>
              <a:spcAft>
                <a:spcPts val="0"/>
              </a:spcAft>
              <a:buClr>
                <a:schemeClr val="dk2"/>
              </a:buClr>
              <a:buSzPts val="3000"/>
              <a:buNone/>
              <a:defRPr sz="3000" b="0">
                <a:solidFill>
                  <a:schemeClr val="dk2"/>
                </a:solidFill>
              </a:defRPr>
            </a:lvl1pPr>
            <a:lvl2pPr marL="914400" lvl="1" indent="-228600" algn="l">
              <a:lnSpc>
                <a:spcPct val="94000"/>
              </a:lnSpc>
              <a:spcBef>
                <a:spcPts val="500"/>
              </a:spcBef>
              <a:spcAft>
                <a:spcPts val="0"/>
              </a:spcAft>
              <a:buClr>
                <a:schemeClr val="dk2"/>
              </a:buClr>
              <a:buSzPts val="2000"/>
              <a:buNone/>
              <a:defRPr sz="2000" b="1"/>
            </a:lvl2pPr>
            <a:lvl3pPr marL="1371600" lvl="2" indent="-228600" algn="l">
              <a:lnSpc>
                <a:spcPct val="94000"/>
              </a:lnSpc>
              <a:spcBef>
                <a:spcPts val="500"/>
              </a:spcBef>
              <a:spcAft>
                <a:spcPts val="0"/>
              </a:spcAft>
              <a:buClr>
                <a:schemeClr val="dk2"/>
              </a:buClr>
              <a:buSzPts val="1800"/>
              <a:buNone/>
              <a:defRPr sz="1800" b="1"/>
            </a:lvl3pPr>
            <a:lvl4pPr marL="1828800" lvl="3" indent="-228600" algn="l">
              <a:lnSpc>
                <a:spcPct val="94000"/>
              </a:lnSpc>
              <a:spcBef>
                <a:spcPts val="500"/>
              </a:spcBef>
              <a:spcAft>
                <a:spcPts val="0"/>
              </a:spcAft>
              <a:buClr>
                <a:schemeClr val="dk2"/>
              </a:buClr>
              <a:buSzPts val="1600"/>
              <a:buNone/>
              <a:defRPr sz="1600" b="1"/>
            </a:lvl4pPr>
            <a:lvl5pPr marL="2286000" lvl="4" indent="-228600" algn="l">
              <a:lnSpc>
                <a:spcPct val="94000"/>
              </a:lnSpc>
              <a:spcBef>
                <a:spcPts val="500"/>
              </a:spcBef>
              <a:spcAft>
                <a:spcPts val="0"/>
              </a:spcAft>
              <a:buClr>
                <a:schemeClr val="dk2"/>
              </a:buClr>
              <a:buSzPts val="1600"/>
              <a:buNone/>
              <a:defRPr sz="1600" b="1"/>
            </a:lvl5pPr>
            <a:lvl6pPr marL="2743200" lvl="5" indent="-228600" algn="l">
              <a:lnSpc>
                <a:spcPct val="94000"/>
              </a:lnSpc>
              <a:spcBef>
                <a:spcPts val="500"/>
              </a:spcBef>
              <a:spcAft>
                <a:spcPts val="0"/>
              </a:spcAft>
              <a:buClr>
                <a:schemeClr val="dk2"/>
              </a:buClr>
              <a:buSzPts val="1600"/>
              <a:buNone/>
              <a:defRPr sz="1600" b="1"/>
            </a:lvl6pPr>
            <a:lvl7pPr marL="3200400" lvl="6" indent="-228600" algn="l">
              <a:lnSpc>
                <a:spcPct val="94000"/>
              </a:lnSpc>
              <a:spcBef>
                <a:spcPts val="500"/>
              </a:spcBef>
              <a:spcAft>
                <a:spcPts val="0"/>
              </a:spcAft>
              <a:buClr>
                <a:schemeClr val="dk2"/>
              </a:buClr>
              <a:buSzPts val="1600"/>
              <a:buNone/>
              <a:defRPr sz="1600" b="1"/>
            </a:lvl7pPr>
            <a:lvl8pPr marL="3657600" lvl="7" indent="-228600" algn="l">
              <a:lnSpc>
                <a:spcPct val="94000"/>
              </a:lnSpc>
              <a:spcBef>
                <a:spcPts val="500"/>
              </a:spcBef>
              <a:spcAft>
                <a:spcPts val="0"/>
              </a:spcAft>
              <a:buClr>
                <a:schemeClr val="dk2"/>
              </a:buClr>
              <a:buSzPts val="1600"/>
              <a:buNone/>
              <a:defRPr sz="1600" b="1"/>
            </a:lvl8pPr>
            <a:lvl9pPr marL="4114800" lvl="8" indent="-228600" algn="l">
              <a:lnSpc>
                <a:spcPct val="94000"/>
              </a:lnSpc>
              <a:spcBef>
                <a:spcPts val="500"/>
              </a:spcBef>
              <a:spcAft>
                <a:spcPts val="200"/>
              </a:spcAft>
              <a:buClr>
                <a:schemeClr val="dk2"/>
              </a:buClr>
              <a:buSzPts val="1600"/>
              <a:buNone/>
              <a:defRPr sz="1600" b="1"/>
            </a:lvl9pPr>
          </a:lstStyle>
          <a:p>
            <a:endParaRPr/>
          </a:p>
        </p:txBody>
      </p:sp>
      <p:sp>
        <p:nvSpPr>
          <p:cNvPr id="46" name="Google Shape;46;p16"/>
          <p:cNvSpPr txBox="1">
            <a:spLocks noGrp="1"/>
          </p:cNvSpPr>
          <p:nvPr>
            <p:ph type="body" idx="4"/>
          </p:nvPr>
        </p:nvSpPr>
        <p:spPr>
          <a:xfrm>
            <a:off x="6525014" y="3305207"/>
            <a:ext cx="4443984" cy="2562193"/>
          </a:xfrm>
          <a:prstGeom prst="rect">
            <a:avLst/>
          </a:prstGeom>
          <a:noFill/>
          <a:ln>
            <a:noFill/>
          </a:ln>
        </p:spPr>
        <p:txBody>
          <a:bodyPr spcFirstLastPara="1" wrap="square" lIns="91425" tIns="45700" rIns="91425" bIns="45700" anchor="t" anchorCtr="0">
            <a:normAutofit/>
          </a:bodyPr>
          <a:lstStyle>
            <a:lvl1pPr marL="457200" lvl="0" indent="-355600" algn="l">
              <a:lnSpc>
                <a:spcPct val="94000"/>
              </a:lnSpc>
              <a:spcBef>
                <a:spcPts val="1000"/>
              </a:spcBef>
              <a:spcAft>
                <a:spcPts val="0"/>
              </a:spcAft>
              <a:buClr>
                <a:schemeClr val="dk2"/>
              </a:buClr>
              <a:buSzPts val="2000"/>
              <a:buChar char="■"/>
              <a:defRPr>
                <a:solidFill>
                  <a:schemeClr val="dk2"/>
                </a:solidFill>
              </a:defRPr>
            </a:lvl1pPr>
            <a:lvl2pPr marL="914400" lvl="1" indent="-355600" algn="l">
              <a:lnSpc>
                <a:spcPct val="94000"/>
              </a:lnSpc>
              <a:spcBef>
                <a:spcPts val="500"/>
              </a:spcBef>
              <a:spcAft>
                <a:spcPts val="0"/>
              </a:spcAft>
              <a:buClr>
                <a:schemeClr val="dk2"/>
              </a:buClr>
              <a:buSzPts val="2000"/>
              <a:buChar char="–"/>
              <a:defRPr>
                <a:solidFill>
                  <a:schemeClr val="dk2"/>
                </a:solidFill>
              </a:defRPr>
            </a:lvl2pPr>
            <a:lvl3pPr marL="1371600" lvl="2" indent="-342900" algn="l">
              <a:lnSpc>
                <a:spcPct val="94000"/>
              </a:lnSpc>
              <a:spcBef>
                <a:spcPts val="500"/>
              </a:spcBef>
              <a:spcAft>
                <a:spcPts val="0"/>
              </a:spcAft>
              <a:buClr>
                <a:schemeClr val="dk2"/>
              </a:buClr>
              <a:buSzPts val="1800"/>
              <a:buChar char="■"/>
              <a:defRPr>
                <a:solidFill>
                  <a:schemeClr val="dk2"/>
                </a:solidFill>
              </a:defRPr>
            </a:lvl3pPr>
            <a:lvl4pPr marL="1828800" lvl="3" indent="-342900" algn="l">
              <a:lnSpc>
                <a:spcPct val="94000"/>
              </a:lnSpc>
              <a:spcBef>
                <a:spcPts val="500"/>
              </a:spcBef>
              <a:spcAft>
                <a:spcPts val="0"/>
              </a:spcAft>
              <a:buClr>
                <a:schemeClr val="dk2"/>
              </a:buClr>
              <a:buSzPts val="1800"/>
              <a:buChar char="–"/>
              <a:defRPr>
                <a:solidFill>
                  <a:schemeClr val="dk2"/>
                </a:solidFill>
              </a:defRPr>
            </a:lvl4pPr>
            <a:lvl5pPr marL="2286000" lvl="4" indent="-330200" algn="l">
              <a:lnSpc>
                <a:spcPct val="94000"/>
              </a:lnSpc>
              <a:spcBef>
                <a:spcPts val="500"/>
              </a:spcBef>
              <a:spcAft>
                <a:spcPts val="0"/>
              </a:spcAft>
              <a:buClr>
                <a:schemeClr val="dk2"/>
              </a:buClr>
              <a:buSzPts val="1600"/>
              <a:buChar char="■"/>
              <a:defRPr>
                <a:solidFill>
                  <a:schemeClr val="dk2"/>
                </a:solidFill>
              </a:defRPr>
            </a:lvl5pPr>
            <a:lvl6pPr marL="2743200" lvl="5" indent="-342900" algn="l">
              <a:lnSpc>
                <a:spcPct val="94000"/>
              </a:lnSpc>
              <a:spcBef>
                <a:spcPts val="500"/>
              </a:spcBef>
              <a:spcAft>
                <a:spcPts val="0"/>
              </a:spcAft>
              <a:buClr>
                <a:schemeClr val="dk2"/>
              </a:buClr>
              <a:buSzPts val="1800"/>
              <a:buChar char="–"/>
              <a:defRPr/>
            </a:lvl6pPr>
            <a:lvl7pPr marL="3200400" lvl="6" indent="-342900" algn="l">
              <a:lnSpc>
                <a:spcPct val="94000"/>
              </a:lnSpc>
              <a:spcBef>
                <a:spcPts val="500"/>
              </a:spcBef>
              <a:spcAft>
                <a:spcPts val="0"/>
              </a:spcAft>
              <a:buClr>
                <a:schemeClr val="dk2"/>
              </a:buClr>
              <a:buSzPts val="1800"/>
              <a:buChar char="■"/>
              <a:defRPr/>
            </a:lvl7pPr>
            <a:lvl8pPr marL="3657600" lvl="7" indent="-342900" algn="l">
              <a:lnSpc>
                <a:spcPct val="94000"/>
              </a:lnSpc>
              <a:spcBef>
                <a:spcPts val="500"/>
              </a:spcBef>
              <a:spcAft>
                <a:spcPts val="0"/>
              </a:spcAft>
              <a:buClr>
                <a:schemeClr val="dk2"/>
              </a:buClr>
              <a:buSzPts val="1800"/>
              <a:buChar char="–"/>
              <a:defRPr/>
            </a:lvl8pPr>
            <a:lvl9pPr marL="4114800" lvl="8" indent="-342900" algn="l">
              <a:lnSpc>
                <a:spcPct val="94000"/>
              </a:lnSpc>
              <a:spcBef>
                <a:spcPts val="500"/>
              </a:spcBef>
              <a:spcAft>
                <a:spcPts val="200"/>
              </a:spcAft>
              <a:buClr>
                <a:schemeClr val="dk2"/>
              </a:buClr>
              <a:buSzPts val="1800"/>
              <a:buChar char="■"/>
              <a:defRPr/>
            </a:lvl9pPr>
          </a:lstStyle>
          <a:p>
            <a:endParaRPr/>
          </a:p>
        </p:txBody>
      </p:sp>
      <p:sp>
        <p:nvSpPr>
          <p:cNvPr id="47" name="Google Shape;47;p16"/>
          <p:cNvSpPr txBox="1">
            <a:spLocks noGrp="1"/>
          </p:cNvSpPr>
          <p:nvPr>
            <p:ph type="dt" idx="10"/>
          </p:nvPr>
        </p:nvSpPr>
        <p:spPr>
          <a:xfrm>
            <a:off x="1390650" y="6453386"/>
            <a:ext cx="1204572" cy="40461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16"/>
          <p:cNvSpPr txBox="1">
            <a:spLocks noGrp="1"/>
          </p:cNvSpPr>
          <p:nvPr>
            <p:ph type="ftr" idx="11"/>
          </p:nvPr>
        </p:nvSpPr>
        <p:spPr>
          <a:xfrm>
            <a:off x="2893564" y="6453386"/>
            <a:ext cx="6280830" cy="40461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9" name="Google Shape;49;p16"/>
          <p:cNvSpPr txBox="1">
            <a:spLocks noGrp="1"/>
          </p:cNvSpPr>
          <p:nvPr>
            <p:ph type="sldNum" idx="12"/>
          </p:nvPr>
        </p:nvSpPr>
        <p:spPr>
          <a:xfrm>
            <a:off x="9472736" y="6453386"/>
            <a:ext cx="1596292" cy="404614"/>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0"/>
        <p:cNvGrpSpPr/>
        <p:nvPr/>
      </p:nvGrpSpPr>
      <p:grpSpPr>
        <a:xfrm>
          <a:off x="0" y="0"/>
          <a:ext cx="0" cy="0"/>
          <a:chOff x="0" y="0"/>
          <a:chExt cx="0" cy="0"/>
        </a:xfrm>
      </p:grpSpPr>
      <p:sp>
        <p:nvSpPr>
          <p:cNvPr id="51" name="Google Shape;51;p17"/>
          <p:cNvSpPr txBox="1">
            <a:spLocks noGrp="1"/>
          </p:cNvSpPr>
          <p:nvPr>
            <p:ph type="title"/>
          </p:nvPr>
        </p:nvSpPr>
        <p:spPr>
          <a:xfrm>
            <a:off x="1371600" y="685800"/>
            <a:ext cx="9601200" cy="1485900"/>
          </a:xfrm>
          <a:prstGeom prst="rect">
            <a:avLst/>
          </a:prstGeom>
          <a:noFill/>
          <a:ln>
            <a:noFill/>
          </a:ln>
        </p:spPr>
        <p:txBody>
          <a:bodyPr spcFirstLastPara="1" wrap="square" lIns="91425" tIns="45700" rIns="91425" bIns="45700" anchor="t" anchorCtr="0">
            <a:normAutofit/>
          </a:bodyPr>
          <a:lstStyle>
            <a:lvl1pPr lvl="0" algn="l">
              <a:lnSpc>
                <a:spcPct val="89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2" name="Google Shape;52;p17"/>
          <p:cNvSpPr txBox="1">
            <a:spLocks noGrp="1"/>
          </p:cNvSpPr>
          <p:nvPr>
            <p:ph type="dt" idx="10"/>
          </p:nvPr>
        </p:nvSpPr>
        <p:spPr>
          <a:xfrm>
            <a:off x="1390650" y="6453386"/>
            <a:ext cx="1204572" cy="40461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17"/>
          <p:cNvSpPr txBox="1">
            <a:spLocks noGrp="1"/>
          </p:cNvSpPr>
          <p:nvPr>
            <p:ph type="ftr" idx="11"/>
          </p:nvPr>
        </p:nvSpPr>
        <p:spPr>
          <a:xfrm>
            <a:off x="2893564" y="6453386"/>
            <a:ext cx="6280830" cy="40461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17"/>
          <p:cNvSpPr txBox="1">
            <a:spLocks noGrp="1"/>
          </p:cNvSpPr>
          <p:nvPr>
            <p:ph type="sldNum" idx="12"/>
          </p:nvPr>
        </p:nvSpPr>
        <p:spPr>
          <a:xfrm>
            <a:off x="9472736" y="6453386"/>
            <a:ext cx="1596292" cy="404614"/>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5"/>
        <p:cNvGrpSpPr/>
        <p:nvPr/>
      </p:nvGrpSpPr>
      <p:grpSpPr>
        <a:xfrm>
          <a:off x="0" y="0"/>
          <a:ext cx="0" cy="0"/>
          <a:chOff x="0" y="0"/>
          <a:chExt cx="0" cy="0"/>
        </a:xfrm>
      </p:grpSpPr>
      <p:sp>
        <p:nvSpPr>
          <p:cNvPr id="56" name="Google Shape;56;p18"/>
          <p:cNvSpPr txBox="1">
            <a:spLocks noGrp="1"/>
          </p:cNvSpPr>
          <p:nvPr>
            <p:ph type="dt" idx="10"/>
          </p:nvPr>
        </p:nvSpPr>
        <p:spPr>
          <a:xfrm>
            <a:off x="1390650" y="6453386"/>
            <a:ext cx="1204572" cy="40461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18"/>
          <p:cNvSpPr txBox="1">
            <a:spLocks noGrp="1"/>
          </p:cNvSpPr>
          <p:nvPr>
            <p:ph type="ftr" idx="11"/>
          </p:nvPr>
        </p:nvSpPr>
        <p:spPr>
          <a:xfrm>
            <a:off x="2893564" y="6453386"/>
            <a:ext cx="6280830" cy="40461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8" name="Google Shape;58;p18"/>
          <p:cNvSpPr txBox="1">
            <a:spLocks noGrp="1"/>
          </p:cNvSpPr>
          <p:nvPr>
            <p:ph type="sldNum" idx="12"/>
          </p:nvPr>
        </p:nvSpPr>
        <p:spPr>
          <a:xfrm>
            <a:off x="9472736" y="6453386"/>
            <a:ext cx="1596292" cy="404614"/>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matchingName="Content with Caption" type="objTx">
  <p:cSld name="OBJECT_WITH_CAPTION_TEXT">
    <p:spTree>
      <p:nvGrpSpPr>
        <p:cNvPr id="1" name="Shape 59"/>
        <p:cNvGrpSpPr/>
        <p:nvPr/>
      </p:nvGrpSpPr>
      <p:grpSpPr>
        <a:xfrm>
          <a:off x="0" y="0"/>
          <a:ext cx="0" cy="0"/>
          <a:chOff x="0" y="0"/>
          <a:chExt cx="0" cy="0"/>
        </a:xfrm>
      </p:grpSpPr>
      <p:sp>
        <p:nvSpPr>
          <p:cNvPr id="60" name="Google Shape;60;p19" title="Background Shape"/>
          <p:cNvSpPr/>
          <p:nvPr/>
        </p:nvSpPr>
        <p:spPr>
          <a:xfrm>
            <a:off x="0" y="376"/>
            <a:ext cx="5303520" cy="6857624"/>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19"/>
          <p:cNvSpPr txBox="1">
            <a:spLocks noGrp="1"/>
          </p:cNvSpPr>
          <p:nvPr>
            <p:ph type="title"/>
          </p:nvPr>
        </p:nvSpPr>
        <p:spPr>
          <a:xfrm>
            <a:off x="723900" y="685800"/>
            <a:ext cx="3855720" cy="2157884"/>
          </a:xfrm>
          <a:prstGeom prst="rect">
            <a:avLst/>
          </a:prstGeom>
          <a:noFill/>
          <a:ln>
            <a:noFill/>
          </a:ln>
        </p:spPr>
        <p:txBody>
          <a:bodyPr spcFirstLastPara="1" wrap="square" lIns="91425" tIns="45700" rIns="91425" bIns="45700" anchor="t" anchorCtr="0">
            <a:noAutofit/>
          </a:bodyPr>
          <a:lstStyle>
            <a:lvl1pPr lvl="0" algn="l">
              <a:lnSpc>
                <a:spcPct val="84000"/>
              </a:lnSpc>
              <a:spcBef>
                <a:spcPts val="0"/>
              </a:spcBef>
              <a:spcAft>
                <a:spcPts val="0"/>
              </a:spcAft>
              <a:buClr>
                <a:schemeClr val="dk2"/>
              </a:buClr>
              <a:buSzPts val="4800"/>
              <a:buFont typeface="Libre Franklin"/>
              <a:buNone/>
              <a:defRPr sz="4800">
                <a:solidFill>
                  <a:schemeClr val="dk2"/>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2" name="Google Shape;62;p19"/>
          <p:cNvSpPr txBox="1">
            <a:spLocks noGrp="1"/>
          </p:cNvSpPr>
          <p:nvPr>
            <p:ph type="body" idx="1"/>
          </p:nvPr>
        </p:nvSpPr>
        <p:spPr>
          <a:xfrm>
            <a:off x="6256020" y="685801"/>
            <a:ext cx="5212080" cy="5175250"/>
          </a:xfrm>
          <a:prstGeom prst="rect">
            <a:avLst/>
          </a:prstGeom>
          <a:noFill/>
          <a:ln>
            <a:noFill/>
          </a:ln>
        </p:spPr>
        <p:txBody>
          <a:bodyPr spcFirstLastPara="1" wrap="square" lIns="91425" tIns="45700" rIns="91425" bIns="45700" anchor="t" anchorCtr="0">
            <a:normAutofit/>
          </a:bodyPr>
          <a:lstStyle>
            <a:lvl1pPr marL="457200" lvl="0" indent="-355600" algn="l">
              <a:lnSpc>
                <a:spcPct val="94000"/>
              </a:lnSpc>
              <a:spcBef>
                <a:spcPts val="1000"/>
              </a:spcBef>
              <a:spcAft>
                <a:spcPts val="0"/>
              </a:spcAft>
              <a:buClr>
                <a:schemeClr val="dk2"/>
              </a:buClr>
              <a:buSzPts val="2000"/>
              <a:buChar char="■"/>
              <a:defRPr sz="2000"/>
            </a:lvl1pPr>
            <a:lvl2pPr marL="914400" lvl="1" indent="-355600" algn="l">
              <a:lnSpc>
                <a:spcPct val="94000"/>
              </a:lnSpc>
              <a:spcBef>
                <a:spcPts val="500"/>
              </a:spcBef>
              <a:spcAft>
                <a:spcPts val="0"/>
              </a:spcAft>
              <a:buClr>
                <a:schemeClr val="dk2"/>
              </a:buClr>
              <a:buSzPts val="2000"/>
              <a:buChar char="–"/>
              <a:defRPr sz="2000"/>
            </a:lvl2pPr>
            <a:lvl3pPr marL="1371600" lvl="2" indent="-342900" algn="l">
              <a:lnSpc>
                <a:spcPct val="94000"/>
              </a:lnSpc>
              <a:spcBef>
                <a:spcPts val="500"/>
              </a:spcBef>
              <a:spcAft>
                <a:spcPts val="0"/>
              </a:spcAft>
              <a:buClr>
                <a:schemeClr val="dk2"/>
              </a:buClr>
              <a:buSzPts val="1800"/>
              <a:buChar char="■"/>
              <a:defRPr sz="1800"/>
            </a:lvl3pPr>
            <a:lvl4pPr marL="1828800" lvl="3" indent="-342900" algn="l">
              <a:lnSpc>
                <a:spcPct val="94000"/>
              </a:lnSpc>
              <a:spcBef>
                <a:spcPts val="500"/>
              </a:spcBef>
              <a:spcAft>
                <a:spcPts val="0"/>
              </a:spcAft>
              <a:buClr>
                <a:schemeClr val="dk2"/>
              </a:buClr>
              <a:buSzPts val="1800"/>
              <a:buChar char="–"/>
              <a:defRPr sz="1800"/>
            </a:lvl4pPr>
            <a:lvl5pPr marL="2286000" lvl="4" indent="-330200" algn="l">
              <a:lnSpc>
                <a:spcPct val="94000"/>
              </a:lnSpc>
              <a:spcBef>
                <a:spcPts val="500"/>
              </a:spcBef>
              <a:spcAft>
                <a:spcPts val="0"/>
              </a:spcAft>
              <a:buClr>
                <a:schemeClr val="dk2"/>
              </a:buClr>
              <a:buSzPts val="1600"/>
              <a:buChar char="■"/>
              <a:defRPr sz="1600"/>
            </a:lvl5pPr>
            <a:lvl6pPr marL="2743200" lvl="5" indent="-330200" algn="l">
              <a:lnSpc>
                <a:spcPct val="94000"/>
              </a:lnSpc>
              <a:spcBef>
                <a:spcPts val="500"/>
              </a:spcBef>
              <a:spcAft>
                <a:spcPts val="0"/>
              </a:spcAft>
              <a:buClr>
                <a:schemeClr val="dk2"/>
              </a:buClr>
              <a:buSzPts val="1600"/>
              <a:buChar char="–"/>
              <a:defRPr sz="1600"/>
            </a:lvl6pPr>
            <a:lvl7pPr marL="3200400" lvl="6" indent="-330200" algn="l">
              <a:lnSpc>
                <a:spcPct val="94000"/>
              </a:lnSpc>
              <a:spcBef>
                <a:spcPts val="500"/>
              </a:spcBef>
              <a:spcAft>
                <a:spcPts val="0"/>
              </a:spcAft>
              <a:buClr>
                <a:schemeClr val="dk2"/>
              </a:buClr>
              <a:buSzPts val="1600"/>
              <a:buChar char="■"/>
              <a:defRPr sz="1600"/>
            </a:lvl7pPr>
            <a:lvl8pPr marL="3657600" lvl="7" indent="-330200" algn="l">
              <a:lnSpc>
                <a:spcPct val="94000"/>
              </a:lnSpc>
              <a:spcBef>
                <a:spcPts val="500"/>
              </a:spcBef>
              <a:spcAft>
                <a:spcPts val="0"/>
              </a:spcAft>
              <a:buClr>
                <a:schemeClr val="dk2"/>
              </a:buClr>
              <a:buSzPts val="1600"/>
              <a:buChar char="–"/>
              <a:defRPr sz="1600"/>
            </a:lvl8pPr>
            <a:lvl9pPr marL="4114800" lvl="8" indent="-330200" algn="l">
              <a:lnSpc>
                <a:spcPct val="94000"/>
              </a:lnSpc>
              <a:spcBef>
                <a:spcPts val="500"/>
              </a:spcBef>
              <a:spcAft>
                <a:spcPts val="200"/>
              </a:spcAft>
              <a:buClr>
                <a:schemeClr val="dk2"/>
              </a:buClr>
              <a:buSzPts val="1600"/>
              <a:buChar char="■"/>
              <a:defRPr sz="1600"/>
            </a:lvl9pPr>
          </a:lstStyle>
          <a:p>
            <a:endParaRPr/>
          </a:p>
        </p:txBody>
      </p:sp>
      <p:sp>
        <p:nvSpPr>
          <p:cNvPr id="63" name="Google Shape;63;p19"/>
          <p:cNvSpPr txBox="1">
            <a:spLocks noGrp="1"/>
          </p:cNvSpPr>
          <p:nvPr>
            <p:ph type="body" idx="2"/>
          </p:nvPr>
        </p:nvSpPr>
        <p:spPr>
          <a:xfrm>
            <a:off x="723900" y="2856344"/>
            <a:ext cx="3855720" cy="3011056"/>
          </a:xfrm>
          <a:prstGeom prst="rect">
            <a:avLst/>
          </a:prstGeom>
          <a:noFill/>
          <a:ln>
            <a:noFill/>
          </a:ln>
        </p:spPr>
        <p:txBody>
          <a:bodyPr spcFirstLastPara="1" wrap="square" lIns="91425" tIns="45700" rIns="91425" bIns="45700" anchor="t" anchorCtr="0">
            <a:normAutofit/>
          </a:bodyPr>
          <a:lstStyle>
            <a:lvl1pPr marL="457200" lvl="0" indent="-228600" algn="l">
              <a:lnSpc>
                <a:spcPct val="113000"/>
              </a:lnSpc>
              <a:spcBef>
                <a:spcPts val="0"/>
              </a:spcBef>
              <a:spcAft>
                <a:spcPts val="0"/>
              </a:spcAft>
              <a:buClr>
                <a:schemeClr val="dk2"/>
              </a:buClr>
              <a:buSzPts val="1600"/>
              <a:buNone/>
              <a:defRPr sz="1600"/>
            </a:lvl1pPr>
            <a:lvl2pPr marL="914400" lvl="1" indent="-228600" algn="l">
              <a:lnSpc>
                <a:spcPct val="94000"/>
              </a:lnSpc>
              <a:spcBef>
                <a:spcPts val="1500"/>
              </a:spcBef>
              <a:spcAft>
                <a:spcPts val="0"/>
              </a:spcAft>
              <a:buClr>
                <a:schemeClr val="dk2"/>
              </a:buClr>
              <a:buSzPts val="1400"/>
              <a:buNone/>
              <a:defRPr sz="1400"/>
            </a:lvl2pPr>
            <a:lvl3pPr marL="1371600" lvl="2" indent="-228600" algn="l">
              <a:lnSpc>
                <a:spcPct val="94000"/>
              </a:lnSpc>
              <a:spcBef>
                <a:spcPts val="500"/>
              </a:spcBef>
              <a:spcAft>
                <a:spcPts val="0"/>
              </a:spcAft>
              <a:buClr>
                <a:schemeClr val="dk2"/>
              </a:buClr>
              <a:buSzPts val="1200"/>
              <a:buNone/>
              <a:defRPr sz="1200"/>
            </a:lvl3pPr>
            <a:lvl4pPr marL="1828800" lvl="3" indent="-228600" algn="l">
              <a:lnSpc>
                <a:spcPct val="94000"/>
              </a:lnSpc>
              <a:spcBef>
                <a:spcPts val="500"/>
              </a:spcBef>
              <a:spcAft>
                <a:spcPts val="0"/>
              </a:spcAft>
              <a:buClr>
                <a:schemeClr val="dk2"/>
              </a:buClr>
              <a:buSzPts val="1000"/>
              <a:buNone/>
              <a:defRPr sz="1000"/>
            </a:lvl4pPr>
            <a:lvl5pPr marL="2286000" lvl="4" indent="-228600" algn="l">
              <a:lnSpc>
                <a:spcPct val="94000"/>
              </a:lnSpc>
              <a:spcBef>
                <a:spcPts val="500"/>
              </a:spcBef>
              <a:spcAft>
                <a:spcPts val="0"/>
              </a:spcAft>
              <a:buClr>
                <a:schemeClr val="dk2"/>
              </a:buClr>
              <a:buSzPts val="1000"/>
              <a:buNone/>
              <a:defRPr sz="1000"/>
            </a:lvl5pPr>
            <a:lvl6pPr marL="2743200" lvl="5" indent="-228600" algn="l">
              <a:lnSpc>
                <a:spcPct val="94000"/>
              </a:lnSpc>
              <a:spcBef>
                <a:spcPts val="500"/>
              </a:spcBef>
              <a:spcAft>
                <a:spcPts val="0"/>
              </a:spcAft>
              <a:buClr>
                <a:schemeClr val="dk2"/>
              </a:buClr>
              <a:buSzPts val="1000"/>
              <a:buNone/>
              <a:defRPr sz="1000"/>
            </a:lvl6pPr>
            <a:lvl7pPr marL="3200400" lvl="6" indent="-228600" algn="l">
              <a:lnSpc>
                <a:spcPct val="94000"/>
              </a:lnSpc>
              <a:spcBef>
                <a:spcPts val="500"/>
              </a:spcBef>
              <a:spcAft>
                <a:spcPts val="0"/>
              </a:spcAft>
              <a:buClr>
                <a:schemeClr val="dk2"/>
              </a:buClr>
              <a:buSzPts val="1000"/>
              <a:buNone/>
              <a:defRPr sz="1000"/>
            </a:lvl7pPr>
            <a:lvl8pPr marL="3657600" lvl="7" indent="-228600" algn="l">
              <a:lnSpc>
                <a:spcPct val="94000"/>
              </a:lnSpc>
              <a:spcBef>
                <a:spcPts val="500"/>
              </a:spcBef>
              <a:spcAft>
                <a:spcPts val="0"/>
              </a:spcAft>
              <a:buClr>
                <a:schemeClr val="dk2"/>
              </a:buClr>
              <a:buSzPts val="1000"/>
              <a:buNone/>
              <a:defRPr sz="1000"/>
            </a:lvl8pPr>
            <a:lvl9pPr marL="4114800" lvl="8" indent="-228600" algn="l">
              <a:lnSpc>
                <a:spcPct val="94000"/>
              </a:lnSpc>
              <a:spcBef>
                <a:spcPts val="500"/>
              </a:spcBef>
              <a:spcAft>
                <a:spcPts val="200"/>
              </a:spcAft>
              <a:buClr>
                <a:schemeClr val="dk2"/>
              </a:buClr>
              <a:buSzPts val="1000"/>
              <a:buNone/>
              <a:defRPr sz="1000"/>
            </a:lvl9pPr>
          </a:lstStyle>
          <a:p>
            <a:endParaRPr/>
          </a:p>
        </p:txBody>
      </p:sp>
      <p:sp>
        <p:nvSpPr>
          <p:cNvPr id="64" name="Google Shape;64;p19"/>
          <p:cNvSpPr txBox="1">
            <a:spLocks noGrp="1"/>
          </p:cNvSpPr>
          <p:nvPr>
            <p:ph type="dt" idx="10"/>
          </p:nvPr>
        </p:nvSpPr>
        <p:spPr>
          <a:xfrm>
            <a:off x="723900" y="6453386"/>
            <a:ext cx="1204572" cy="40461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solidFill>
                  <a:schemeClr val="dk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5" name="Google Shape;65;p19"/>
          <p:cNvSpPr txBox="1">
            <a:spLocks noGrp="1"/>
          </p:cNvSpPr>
          <p:nvPr>
            <p:ph type="ftr" idx="11"/>
          </p:nvPr>
        </p:nvSpPr>
        <p:spPr>
          <a:xfrm>
            <a:off x="2205945" y="6453386"/>
            <a:ext cx="2373675" cy="40461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solidFill>
                  <a:schemeClr val="dk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19"/>
          <p:cNvSpPr txBox="1">
            <a:spLocks noGrp="1"/>
          </p:cNvSpPr>
          <p:nvPr>
            <p:ph type="sldNum" idx="12"/>
          </p:nvPr>
        </p:nvSpPr>
        <p:spPr>
          <a:xfrm>
            <a:off x="9883140" y="6453386"/>
            <a:ext cx="1596292" cy="404614"/>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a:solidFill>
                  <a:schemeClr val="dk2"/>
                </a:solidFill>
                <a:latin typeface="Libre Franklin"/>
                <a:ea typeface="Libre Franklin"/>
                <a:cs typeface="Libre Franklin"/>
                <a:sym typeface="Libre Franklin"/>
              </a:defRPr>
            </a:lvl1pPr>
            <a:lvl2pPr marL="0" lvl="1" indent="0" algn="r">
              <a:spcBef>
                <a:spcPts val="0"/>
              </a:spcBef>
              <a:buNone/>
              <a:defRPr sz="1200">
                <a:solidFill>
                  <a:schemeClr val="dk2"/>
                </a:solidFill>
                <a:latin typeface="Libre Franklin"/>
                <a:ea typeface="Libre Franklin"/>
                <a:cs typeface="Libre Franklin"/>
                <a:sym typeface="Libre Franklin"/>
              </a:defRPr>
            </a:lvl2pPr>
            <a:lvl3pPr marL="0" lvl="2" indent="0" algn="r">
              <a:spcBef>
                <a:spcPts val="0"/>
              </a:spcBef>
              <a:buNone/>
              <a:defRPr sz="1200">
                <a:solidFill>
                  <a:schemeClr val="dk2"/>
                </a:solidFill>
                <a:latin typeface="Libre Franklin"/>
                <a:ea typeface="Libre Franklin"/>
                <a:cs typeface="Libre Franklin"/>
                <a:sym typeface="Libre Franklin"/>
              </a:defRPr>
            </a:lvl3pPr>
            <a:lvl4pPr marL="0" lvl="3" indent="0" algn="r">
              <a:spcBef>
                <a:spcPts val="0"/>
              </a:spcBef>
              <a:buNone/>
              <a:defRPr sz="1200">
                <a:solidFill>
                  <a:schemeClr val="dk2"/>
                </a:solidFill>
                <a:latin typeface="Libre Franklin"/>
                <a:ea typeface="Libre Franklin"/>
                <a:cs typeface="Libre Franklin"/>
                <a:sym typeface="Libre Franklin"/>
              </a:defRPr>
            </a:lvl4pPr>
            <a:lvl5pPr marL="0" lvl="4" indent="0" algn="r">
              <a:spcBef>
                <a:spcPts val="0"/>
              </a:spcBef>
              <a:buNone/>
              <a:defRPr sz="1200">
                <a:solidFill>
                  <a:schemeClr val="dk2"/>
                </a:solidFill>
                <a:latin typeface="Libre Franklin"/>
                <a:ea typeface="Libre Franklin"/>
                <a:cs typeface="Libre Franklin"/>
                <a:sym typeface="Libre Franklin"/>
              </a:defRPr>
            </a:lvl5pPr>
            <a:lvl6pPr marL="0" lvl="5" indent="0" algn="r">
              <a:spcBef>
                <a:spcPts val="0"/>
              </a:spcBef>
              <a:buNone/>
              <a:defRPr sz="1200">
                <a:solidFill>
                  <a:schemeClr val="dk2"/>
                </a:solidFill>
                <a:latin typeface="Libre Franklin"/>
                <a:ea typeface="Libre Franklin"/>
                <a:cs typeface="Libre Franklin"/>
                <a:sym typeface="Libre Franklin"/>
              </a:defRPr>
            </a:lvl6pPr>
            <a:lvl7pPr marL="0" lvl="6" indent="0" algn="r">
              <a:spcBef>
                <a:spcPts val="0"/>
              </a:spcBef>
              <a:buNone/>
              <a:defRPr sz="1200">
                <a:solidFill>
                  <a:schemeClr val="dk2"/>
                </a:solidFill>
                <a:latin typeface="Libre Franklin"/>
                <a:ea typeface="Libre Franklin"/>
                <a:cs typeface="Libre Franklin"/>
                <a:sym typeface="Libre Franklin"/>
              </a:defRPr>
            </a:lvl7pPr>
            <a:lvl8pPr marL="0" lvl="7" indent="0" algn="r">
              <a:spcBef>
                <a:spcPts val="0"/>
              </a:spcBef>
              <a:buNone/>
              <a:defRPr sz="1200">
                <a:solidFill>
                  <a:schemeClr val="dk2"/>
                </a:solidFill>
                <a:latin typeface="Libre Franklin"/>
                <a:ea typeface="Libre Franklin"/>
                <a:cs typeface="Libre Franklin"/>
                <a:sym typeface="Libre Franklin"/>
              </a:defRPr>
            </a:lvl8pPr>
            <a:lvl9pPr marL="0" lvl="8" indent="0" algn="r">
              <a:spcBef>
                <a:spcPts val="0"/>
              </a:spcBef>
              <a:buNone/>
              <a:defRPr sz="1200">
                <a:solidFill>
                  <a:schemeClr val="dk2"/>
                </a:solidFill>
                <a:latin typeface="Libre Franklin"/>
                <a:ea typeface="Libre Franklin"/>
                <a:cs typeface="Libre Franklin"/>
                <a:sym typeface="Libre Franklin"/>
              </a:defRPr>
            </a:lvl9pPr>
          </a:lstStyle>
          <a:p>
            <a:pPr marL="0" lvl="0" indent="0" algn="r" rtl="0">
              <a:spcBef>
                <a:spcPts val="0"/>
              </a:spcBef>
              <a:spcAft>
                <a:spcPts val="0"/>
              </a:spcAft>
              <a:buNone/>
            </a:pPr>
            <a:fld id="{00000000-1234-1234-1234-123412341234}" type="slidenum">
              <a:rPr lang="en-US"/>
              <a:t>‹#›</a:t>
            </a:fld>
            <a:endParaRPr/>
          </a:p>
        </p:txBody>
      </p:sp>
      <p:sp>
        <p:nvSpPr>
          <p:cNvPr id="67" name="Google Shape;67;p19" title="Divider Bar"/>
          <p:cNvSpPr/>
          <p:nvPr/>
        </p:nvSpPr>
        <p:spPr>
          <a:xfrm>
            <a:off x="5303520" y="376"/>
            <a:ext cx="228600" cy="68580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matchingName="Picture with Caption" type="picTx">
  <p:cSld name="PICTURE_WITH_CAPTION_TEXT">
    <p:spTree>
      <p:nvGrpSpPr>
        <p:cNvPr id="1" name="Shape 68"/>
        <p:cNvGrpSpPr/>
        <p:nvPr/>
      </p:nvGrpSpPr>
      <p:grpSpPr>
        <a:xfrm>
          <a:off x="0" y="0"/>
          <a:ext cx="0" cy="0"/>
          <a:chOff x="0" y="0"/>
          <a:chExt cx="0" cy="0"/>
        </a:xfrm>
      </p:grpSpPr>
      <p:sp>
        <p:nvSpPr>
          <p:cNvPr id="69" name="Google Shape;69;p20" title="Background Shape"/>
          <p:cNvSpPr/>
          <p:nvPr/>
        </p:nvSpPr>
        <p:spPr>
          <a:xfrm>
            <a:off x="0" y="376"/>
            <a:ext cx="5303520" cy="6857624"/>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20"/>
          <p:cNvSpPr txBox="1">
            <a:spLocks noGrp="1"/>
          </p:cNvSpPr>
          <p:nvPr>
            <p:ph type="title"/>
          </p:nvPr>
        </p:nvSpPr>
        <p:spPr>
          <a:xfrm>
            <a:off x="723900" y="685800"/>
            <a:ext cx="3855720" cy="2157884"/>
          </a:xfrm>
          <a:prstGeom prst="rect">
            <a:avLst/>
          </a:prstGeom>
          <a:noFill/>
          <a:ln>
            <a:noFill/>
          </a:ln>
        </p:spPr>
        <p:txBody>
          <a:bodyPr spcFirstLastPara="1" wrap="square" lIns="91425" tIns="45700" rIns="91425" bIns="45700" anchor="t" anchorCtr="0">
            <a:normAutofit/>
          </a:bodyPr>
          <a:lstStyle>
            <a:lvl1pPr lvl="0" algn="l">
              <a:lnSpc>
                <a:spcPct val="84000"/>
              </a:lnSpc>
              <a:spcBef>
                <a:spcPts val="0"/>
              </a:spcBef>
              <a:spcAft>
                <a:spcPts val="0"/>
              </a:spcAft>
              <a:buClr>
                <a:schemeClr val="dk2"/>
              </a:buClr>
              <a:buSzPts val="4800"/>
              <a:buFont typeface="Libre Franklin"/>
              <a:buNone/>
              <a:defRPr sz="48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1" name="Google Shape;71;p20"/>
          <p:cNvSpPr>
            <a:spLocks noGrp="1"/>
          </p:cNvSpPr>
          <p:nvPr>
            <p:ph type="pic" idx="2"/>
          </p:nvPr>
        </p:nvSpPr>
        <p:spPr>
          <a:xfrm>
            <a:off x="5532120" y="0"/>
            <a:ext cx="6659880" cy="6857999"/>
          </a:xfrm>
          <a:prstGeom prst="rect">
            <a:avLst/>
          </a:prstGeom>
          <a:noFill/>
          <a:ln>
            <a:noFill/>
          </a:ln>
        </p:spPr>
      </p:sp>
      <p:sp>
        <p:nvSpPr>
          <p:cNvPr id="72" name="Google Shape;72;p20"/>
          <p:cNvSpPr txBox="1">
            <a:spLocks noGrp="1"/>
          </p:cNvSpPr>
          <p:nvPr>
            <p:ph type="body" idx="1"/>
          </p:nvPr>
        </p:nvSpPr>
        <p:spPr>
          <a:xfrm>
            <a:off x="723900" y="2855968"/>
            <a:ext cx="3855720" cy="3011432"/>
          </a:xfrm>
          <a:prstGeom prst="rect">
            <a:avLst/>
          </a:prstGeom>
          <a:noFill/>
          <a:ln>
            <a:noFill/>
          </a:ln>
        </p:spPr>
        <p:txBody>
          <a:bodyPr spcFirstLastPara="1" wrap="square" lIns="91425" tIns="45700" rIns="91425" bIns="45700" anchor="t" anchorCtr="0">
            <a:normAutofit/>
          </a:bodyPr>
          <a:lstStyle>
            <a:lvl1pPr marL="457200" lvl="0" indent="-228600" algn="l">
              <a:lnSpc>
                <a:spcPct val="113000"/>
              </a:lnSpc>
              <a:spcBef>
                <a:spcPts val="0"/>
              </a:spcBef>
              <a:spcAft>
                <a:spcPts val="0"/>
              </a:spcAft>
              <a:buClr>
                <a:schemeClr val="dk2"/>
              </a:buClr>
              <a:buSzPts val="1600"/>
              <a:buNone/>
              <a:defRPr sz="1600"/>
            </a:lvl1pPr>
            <a:lvl2pPr marL="914400" lvl="1" indent="-228600" algn="l">
              <a:lnSpc>
                <a:spcPct val="94000"/>
              </a:lnSpc>
              <a:spcBef>
                <a:spcPts val="1500"/>
              </a:spcBef>
              <a:spcAft>
                <a:spcPts val="0"/>
              </a:spcAft>
              <a:buClr>
                <a:schemeClr val="dk2"/>
              </a:buClr>
              <a:buSzPts val="1400"/>
              <a:buNone/>
              <a:defRPr sz="1400"/>
            </a:lvl2pPr>
            <a:lvl3pPr marL="1371600" lvl="2" indent="-228600" algn="l">
              <a:lnSpc>
                <a:spcPct val="94000"/>
              </a:lnSpc>
              <a:spcBef>
                <a:spcPts val="500"/>
              </a:spcBef>
              <a:spcAft>
                <a:spcPts val="0"/>
              </a:spcAft>
              <a:buClr>
                <a:schemeClr val="dk2"/>
              </a:buClr>
              <a:buSzPts val="1200"/>
              <a:buNone/>
              <a:defRPr sz="1200"/>
            </a:lvl3pPr>
            <a:lvl4pPr marL="1828800" lvl="3" indent="-228600" algn="l">
              <a:lnSpc>
                <a:spcPct val="94000"/>
              </a:lnSpc>
              <a:spcBef>
                <a:spcPts val="500"/>
              </a:spcBef>
              <a:spcAft>
                <a:spcPts val="0"/>
              </a:spcAft>
              <a:buClr>
                <a:schemeClr val="dk2"/>
              </a:buClr>
              <a:buSzPts val="1000"/>
              <a:buNone/>
              <a:defRPr sz="1000"/>
            </a:lvl4pPr>
            <a:lvl5pPr marL="2286000" lvl="4" indent="-228600" algn="l">
              <a:lnSpc>
                <a:spcPct val="94000"/>
              </a:lnSpc>
              <a:spcBef>
                <a:spcPts val="500"/>
              </a:spcBef>
              <a:spcAft>
                <a:spcPts val="0"/>
              </a:spcAft>
              <a:buClr>
                <a:schemeClr val="dk2"/>
              </a:buClr>
              <a:buSzPts val="1000"/>
              <a:buNone/>
              <a:defRPr sz="1000"/>
            </a:lvl5pPr>
            <a:lvl6pPr marL="2743200" lvl="5" indent="-228600" algn="l">
              <a:lnSpc>
                <a:spcPct val="94000"/>
              </a:lnSpc>
              <a:spcBef>
                <a:spcPts val="500"/>
              </a:spcBef>
              <a:spcAft>
                <a:spcPts val="0"/>
              </a:spcAft>
              <a:buClr>
                <a:schemeClr val="dk2"/>
              </a:buClr>
              <a:buSzPts val="1000"/>
              <a:buNone/>
              <a:defRPr sz="1000"/>
            </a:lvl6pPr>
            <a:lvl7pPr marL="3200400" lvl="6" indent="-228600" algn="l">
              <a:lnSpc>
                <a:spcPct val="94000"/>
              </a:lnSpc>
              <a:spcBef>
                <a:spcPts val="500"/>
              </a:spcBef>
              <a:spcAft>
                <a:spcPts val="0"/>
              </a:spcAft>
              <a:buClr>
                <a:schemeClr val="dk2"/>
              </a:buClr>
              <a:buSzPts val="1000"/>
              <a:buNone/>
              <a:defRPr sz="1000"/>
            </a:lvl7pPr>
            <a:lvl8pPr marL="3657600" lvl="7" indent="-228600" algn="l">
              <a:lnSpc>
                <a:spcPct val="94000"/>
              </a:lnSpc>
              <a:spcBef>
                <a:spcPts val="500"/>
              </a:spcBef>
              <a:spcAft>
                <a:spcPts val="0"/>
              </a:spcAft>
              <a:buClr>
                <a:schemeClr val="dk2"/>
              </a:buClr>
              <a:buSzPts val="1000"/>
              <a:buNone/>
              <a:defRPr sz="1000"/>
            </a:lvl8pPr>
            <a:lvl9pPr marL="4114800" lvl="8" indent="-228600" algn="l">
              <a:lnSpc>
                <a:spcPct val="94000"/>
              </a:lnSpc>
              <a:spcBef>
                <a:spcPts val="500"/>
              </a:spcBef>
              <a:spcAft>
                <a:spcPts val="200"/>
              </a:spcAft>
              <a:buClr>
                <a:schemeClr val="dk2"/>
              </a:buClr>
              <a:buSzPts val="1000"/>
              <a:buNone/>
              <a:defRPr sz="1000"/>
            </a:lvl9pPr>
          </a:lstStyle>
          <a:p>
            <a:endParaRPr/>
          </a:p>
        </p:txBody>
      </p:sp>
      <p:sp>
        <p:nvSpPr>
          <p:cNvPr id="73" name="Google Shape;73;p20"/>
          <p:cNvSpPr txBox="1">
            <a:spLocks noGrp="1"/>
          </p:cNvSpPr>
          <p:nvPr>
            <p:ph type="dt" idx="10"/>
          </p:nvPr>
        </p:nvSpPr>
        <p:spPr>
          <a:xfrm>
            <a:off x="723900" y="6453386"/>
            <a:ext cx="1204572" cy="40461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solidFill>
                  <a:schemeClr val="dk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4" name="Google Shape;74;p20"/>
          <p:cNvSpPr txBox="1">
            <a:spLocks noGrp="1"/>
          </p:cNvSpPr>
          <p:nvPr>
            <p:ph type="ftr" idx="11"/>
          </p:nvPr>
        </p:nvSpPr>
        <p:spPr>
          <a:xfrm>
            <a:off x="2205945" y="6453386"/>
            <a:ext cx="2373675" cy="40461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solidFill>
                  <a:schemeClr val="dk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5" name="Google Shape;75;p20"/>
          <p:cNvSpPr txBox="1">
            <a:spLocks noGrp="1"/>
          </p:cNvSpPr>
          <p:nvPr>
            <p:ph type="sldNum" idx="12"/>
          </p:nvPr>
        </p:nvSpPr>
        <p:spPr>
          <a:xfrm>
            <a:off x="9883140" y="6453386"/>
            <a:ext cx="1596292" cy="404614"/>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a:solidFill>
                  <a:schemeClr val="dk2"/>
                </a:solidFill>
                <a:latin typeface="Libre Franklin"/>
                <a:ea typeface="Libre Franklin"/>
                <a:cs typeface="Libre Franklin"/>
                <a:sym typeface="Libre Franklin"/>
              </a:defRPr>
            </a:lvl1pPr>
            <a:lvl2pPr marL="0" lvl="1" indent="0" algn="r">
              <a:spcBef>
                <a:spcPts val="0"/>
              </a:spcBef>
              <a:buNone/>
              <a:defRPr sz="1200">
                <a:solidFill>
                  <a:schemeClr val="dk2"/>
                </a:solidFill>
                <a:latin typeface="Libre Franklin"/>
                <a:ea typeface="Libre Franklin"/>
                <a:cs typeface="Libre Franklin"/>
                <a:sym typeface="Libre Franklin"/>
              </a:defRPr>
            </a:lvl2pPr>
            <a:lvl3pPr marL="0" lvl="2" indent="0" algn="r">
              <a:spcBef>
                <a:spcPts val="0"/>
              </a:spcBef>
              <a:buNone/>
              <a:defRPr sz="1200">
                <a:solidFill>
                  <a:schemeClr val="dk2"/>
                </a:solidFill>
                <a:latin typeface="Libre Franklin"/>
                <a:ea typeface="Libre Franklin"/>
                <a:cs typeface="Libre Franklin"/>
                <a:sym typeface="Libre Franklin"/>
              </a:defRPr>
            </a:lvl3pPr>
            <a:lvl4pPr marL="0" lvl="3" indent="0" algn="r">
              <a:spcBef>
                <a:spcPts val="0"/>
              </a:spcBef>
              <a:buNone/>
              <a:defRPr sz="1200">
                <a:solidFill>
                  <a:schemeClr val="dk2"/>
                </a:solidFill>
                <a:latin typeface="Libre Franklin"/>
                <a:ea typeface="Libre Franklin"/>
                <a:cs typeface="Libre Franklin"/>
                <a:sym typeface="Libre Franklin"/>
              </a:defRPr>
            </a:lvl4pPr>
            <a:lvl5pPr marL="0" lvl="4" indent="0" algn="r">
              <a:spcBef>
                <a:spcPts val="0"/>
              </a:spcBef>
              <a:buNone/>
              <a:defRPr sz="1200">
                <a:solidFill>
                  <a:schemeClr val="dk2"/>
                </a:solidFill>
                <a:latin typeface="Libre Franklin"/>
                <a:ea typeface="Libre Franklin"/>
                <a:cs typeface="Libre Franklin"/>
                <a:sym typeface="Libre Franklin"/>
              </a:defRPr>
            </a:lvl5pPr>
            <a:lvl6pPr marL="0" lvl="5" indent="0" algn="r">
              <a:spcBef>
                <a:spcPts val="0"/>
              </a:spcBef>
              <a:buNone/>
              <a:defRPr sz="1200">
                <a:solidFill>
                  <a:schemeClr val="dk2"/>
                </a:solidFill>
                <a:latin typeface="Libre Franklin"/>
                <a:ea typeface="Libre Franklin"/>
                <a:cs typeface="Libre Franklin"/>
                <a:sym typeface="Libre Franklin"/>
              </a:defRPr>
            </a:lvl6pPr>
            <a:lvl7pPr marL="0" lvl="6" indent="0" algn="r">
              <a:spcBef>
                <a:spcPts val="0"/>
              </a:spcBef>
              <a:buNone/>
              <a:defRPr sz="1200">
                <a:solidFill>
                  <a:schemeClr val="dk2"/>
                </a:solidFill>
                <a:latin typeface="Libre Franklin"/>
                <a:ea typeface="Libre Franklin"/>
                <a:cs typeface="Libre Franklin"/>
                <a:sym typeface="Libre Franklin"/>
              </a:defRPr>
            </a:lvl7pPr>
            <a:lvl8pPr marL="0" lvl="7" indent="0" algn="r">
              <a:spcBef>
                <a:spcPts val="0"/>
              </a:spcBef>
              <a:buNone/>
              <a:defRPr sz="1200">
                <a:solidFill>
                  <a:schemeClr val="dk2"/>
                </a:solidFill>
                <a:latin typeface="Libre Franklin"/>
                <a:ea typeface="Libre Franklin"/>
                <a:cs typeface="Libre Franklin"/>
                <a:sym typeface="Libre Franklin"/>
              </a:defRPr>
            </a:lvl8pPr>
            <a:lvl9pPr marL="0" lvl="8" indent="0" algn="r">
              <a:spcBef>
                <a:spcPts val="0"/>
              </a:spcBef>
              <a:buNone/>
              <a:defRPr sz="1200">
                <a:solidFill>
                  <a:schemeClr val="dk2"/>
                </a:solidFill>
                <a:latin typeface="Libre Franklin"/>
                <a:ea typeface="Libre Franklin"/>
                <a:cs typeface="Libre Franklin"/>
                <a:sym typeface="Libre Franklin"/>
              </a:defRPr>
            </a:lvl9pPr>
          </a:lstStyle>
          <a:p>
            <a:pPr marL="0" lvl="0" indent="0" algn="r" rtl="0">
              <a:spcBef>
                <a:spcPts val="0"/>
              </a:spcBef>
              <a:spcAft>
                <a:spcPts val="0"/>
              </a:spcAft>
              <a:buNone/>
            </a:pPr>
            <a:fld id="{00000000-1234-1234-1234-123412341234}" type="slidenum">
              <a:rPr lang="en-US"/>
              <a:t>‹#›</a:t>
            </a:fld>
            <a:endParaRPr/>
          </a:p>
        </p:txBody>
      </p:sp>
      <p:sp>
        <p:nvSpPr>
          <p:cNvPr id="76" name="Google Shape;76;p20" title="Divider Bar"/>
          <p:cNvSpPr/>
          <p:nvPr/>
        </p:nvSpPr>
        <p:spPr>
          <a:xfrm>
            <a:off x="5303520" y="376"/>
            <a:ext cx="228600" cy="68580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5"/>
        <p:cNvGrpSpPr/>
        <p:nvPr/>
      </p:nvGrpSpPr>
      <p:grpSpPr>
        <a:xfrm>
          <a:off x="0" y="0"/>
          <a:ext cx="0" cy="0"/>
          <a:chOff x="0" y="0"/>
          <a:chExt cx="0" cy="0"/>
        </a:xfrm>
      </p:grpSpPr>
      <p:sp>
        <p:nvSpPr>
          <p:cNvPr id="6" name="Google Shape;6;p11"/>
          <p:cNvSpPr txBox="1">
            <a:spLocks noGrp="1"/>
          </p:cNvSpPr>
          <p:nvPr>
            <p:ph type="title"/>
          </p:nvPr>
        </p:nvSpPr>
        <p:spPr>
          <a:xfrm>
            <a:off x="1371600" y="685800"/>
            <a:ext cx="9601200" cy="1485900"/>
          </a:xfrm>
          <a:prstGeom prst="rect">
            <a:avLst/>
          </a:prstGeom>
          <a:noFill/>
          <a:ln>
            <a:noFill/>
          </a:ln>
        </p:spPr>
        <p:txBody>
          <a:bodyPr spcFirstLastPara="1" wrap="square" lIns="91425" tIns="45700" rIns="91425" bIns="45700" anchor="t" anchorCtr="0">
            <a:normAutofit/>
          </a:bodyPr>
          <a:lstStyle>
            <a:lvl1pPr marR="0" lvl="0" algn="l" rtl="0">
              <a:lnSpc>
                <a:spcPct val="89000"/>
              </a:lnSpc>
              <a:spcBef>
                <a:spcPts val="0"/>
              </a:spcBef>
              <a:spcAft>
                <a:spcPts val="0"/>
              </a:spcAft>
              <a:buClr>
                <a:schemeClr val="dk2"/>
              </a:buClr>
              <a:buSzPts val="4400"/>
              <a:buFont typeface="Libre Franklin"/>
              <a:buNone/>
              <a:defRPr sz="4400" b="0" i="0" u="none" strike="noStrike" cap="none">
                <a:solidFill>
                  <a:schemeClr val="dk2"/>
                </a:solidFill>
                <a:latin typeface="Libre Franklin"/>
                <a:ea typeface="Libre Franklin"/>
                <a:cs typeface="Libre Franklin"/>
                <a:sym typeface="Libre Franklin"/>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11"/>
          <p:cNvSpPr txBox="1">
            <a:spLocks noGrp="1"/>
          </p:cNvSpPr>
          <p:nvPr>
            <p:ph type="body" idx="1"/>
          </p:nvPr>
        </p:nvSpPr>
        <p:spPr>
          <a:xfrm>
            <a:off x="1371600" y="2286000"/>
            <a:ext cx="9601200" cy="3581400"/>
          </a:xfrm>
          <a:prstGeom prst="rect">
            <a:avLst/>
          </a:prstGeom>
          <a:noFill/>
          <a:ln>
            <a:noFill/>
          </a:ln>
        </p:spPr>
        <p:txBody>
          <a:bodyPr spcFirstLastPara="1" wrap="square" lIns="91425" tIns="45700" rIns="91425" bIns="45700" anchor="t" anchorCtr="0">
            <a:normAutofit/>
          </a:bodyPr>
          <a:lstStyle>
            <a:lvl1pPr marL="457200" marR="0" lvl="0" indent="-355600" algn="l" rtl="0">
              <a:lnSpc>
                <a:spcPct val="94000"/>
              </a:lnSpc>
              <a:spcBef>
                <a:spcPts val="1000"/>
              </a:spcBef>
              <a:spcAft>
                <a:spcPts val="0"/>
              </a:spcAft>
              <a:buClr>
                <a:schemeClr val="dk2"/>
              </a:buClr>
              <a:buSzPts val="2000"/>
              <a:buFont typeface="Libre Franklin"/>
              <a:buChar char="■"/>
              <a:defRPr sz="2000" b="0" i="0" u="none" strike="noStrike" cap="none">
                <a:solidFill>
                  <a:schemeClr val="dk2"/>
                </a:solidFill>
                <a:latin typeface="Libre Franklin"/>
                <a:ea typeface="Libre Franklin"/>
                <a:cs typeface="Libre Franklin"/>
                <a:sym typeface="Libre Franklin"/>
              </a:defRPr>
            </a:lvl1pPr>
            <a:lvl2pPr marL="914400" marR="0" lvl="1" indent="-355600" algn="l" rtl="0">
              <a:lnSpc>
                <a:spcPct val="94000"/>
              </a:lnSpc>
              <a:spcBef>
                <a:spcPts val="500"/>
              </a:spcBef>
              <a:spcAft>
                <a:spcPts val="0"/>
              </a:spcAft>
              <a:buClr>
                <a:schemeClr val="dk2"/>
              </a:buClr>
              <a:buSzPts val="2000"/>
              <a:buFont typeface="Libre Franklin"/>
              <a:buChar char="–"/>
              <a:defRPr sz="2000" b="0" i="1" u="none" strike="noStrike" cap="none">
                <a:solidFill>
                  <a:schemeClr val="dk2"/>
                </a:solidFill>
                <a:latin typeface="Libre Franklin"/>
                <a:ea typeface="Libre Franklin"/>
                <a:cs typeface="Libre Franklin"/>
                <a:sym typeface="Libre Franklin"/>
              </a:defRPr>
            </a:lvl2pPr>
            <a:lvl3pPr marL="1371600" marR="0" lvl="2" indent="-342900" algn="l" rtl="0">
              <a:lnSpc>
                <a:spcPct val="94000"/>
              </a:lnSpc>
              <a:spcBef>
                <a:spcPts val="500"/>
              </a:spcBef>
              <a:spcAft>
                <a:spcPts val="0"/>
              </a:spcAft>
              <a:buClr>
                <a:schemeClr val="dk2"/>
              </a:buClr>
              <a:buSzPts val="1800"/>
              <a:buFont typeface="Libre Franklin"/>
              <a:buChar char="■"/>
              <a:defRPr sz="1800" b="0" i="0" u="none" strike="noStrike" cap="none">
                <a:solidFill>
                  <a:schemeClr val="dk2"/>
                </a:solidFill>
                <a:latin typeface="Libre Franklin"/>
                <a:ea typeface="Libre Franklin"/>
                <a:cs typeface="Libre Franklin"/>
                <a:sym typeface="Libre Franklin"/>
              </a:defRPr>
            </a:lvl3pPr>
            <a:lvl4pPr marL="1828800" marR="0" lvl="3" indent="-342900" algn="l" rtl="0">
              <a:lnSpc>
                <a:spcPct val="94000"/>
              </a:lnSpc>
              <a:spcBef>
                <a:spcPts val="500"/>
              </a:spcBef>
              <a:spcAft>
                <a:spcPts val="0"/>
              </a:spcAft>
              <a:buClr>
                <a:schemeClr val="dk2"/>
              </a:buClr>
              <a:buSzPts val="1800"/>
              <a:buFont typeface="Libre Franklin"/>
              <a:buChar char="–"/>
              <a:defRPr sz="1800" b="0" i="1" u="none" strike="noStrike" cap="none">
                <a:solidFill>
                  <a:schemeClr val="dk2"/>
                </a:solidFill>
                <a:latin typeface="Libre Franklin"/>
                <a:ea typeface="Libre Franklin"/>
                <a:cs typeface="Libre Franklin"/>
                <a:sym typeface="Libre Franklin"/>
              </a:defRPr>
            </a:lvl4pPr>
            <a:lvl5pPr marL="2286000" marR="0" lvl="4" indent="-330200" algn="l" rtl="0">
              <a:lnSpc>
                <a:spcPct val="94000"/>
              </a:lnSpc>
              <a:spcBef>
                <a:spcPts val="500"/>
              </a:spcBef>
              <a:spcAft>
                <a:spcPts val="0"/>
              </a:spcAft>
              <a:buClr>
                <a:schemeClr val="dk2"/>
              </a:buClr>
              <a:buSzPts val="1600"/>
              <a:buFont typeface="Libre Franklin"/>
              <a:buChar char="■"/>
              <a:defRPr sz="1600" b="0" i="0" u="none" strike="noStrike" cap="none">
                <a:solidFill>
                  <a:schemeClr val="dk2"/>
                </a:solidFill>
                <a:latin typeface="Libre Franklin"/>
                <a:ea typeface="Libre Franklin"/>
                <a:cs typeface="Libre Franklin"/>
                <a:sym typeface="Libre Franklin"/>
              </a:defRPr>
            </a:lvl5pPr>
            <a:lvl6pPr marL="2743200" marR="0" lvl="5" indent="-330200" algn="l" rtl="0">
              <a:lnSpc>
                <a:spcPct val="94000"/>
              </a:lnSpc>
              <a:spcBef>
                <a:spcPts val="500"/>
              </a:spcBef>
              <a:spcAft>
                <a:spcPts val="0"/>
              </a:spcAft>
              <a:buClr>
                <a:schemeClr val="dk2"/>
              </a:buClr>
              <a:buSzPts val="1600"/>
              <a:buFont typeface="Libre Franklin"/>
              <a:buChar char="–"/>
              <a:defRPr sz="1600" b="0" i="1" u="none" strike="noStrike" cap="none">
                <a:solidFill>
                  <a:schemeClr val="dk2"/>
                </a:solidFill>
                <a:latin typeface="Libre Franklin"/>
                <a:ea typeface="Libre Franklin"/>
                <a:cs typeface="Libre Franklin"/>
                <a:sym typeface="Libre Franklin"/>
              </a:defRPr>
            </a:lvl6pPr>
            <a:lvl7pPr marL="3200400" marR="0" lvl="6" indent="-317500" algn="l" rtl="0">
              <a:lnSpc>
                <a:spcPct val="94000"/>
              </a:lnSpc>
              <a:spcBef>
                <a:spcPts val="500"/>
              </a:spcBef>
              <a:spcAft>
                <a:spcPts val="0"/>
              </a:spcAft>
              <a:buClr>
                <a:schemeClr val="dk2"/>
              </a:buClr>
              <a:buSzPts val="1400"/>
              <a:buFont typeface="Libre Franklin"/>
              <a:buChar char="■"/>
              <a:defRPr sz="1400" b="0" i="0" u="none" strike="noStrike" cap="none">
                <a:solidFill>
                  <a:schemeClr val="dk2"/>
                </a:solidFill>
                <a:latin typeface="Libre Franklin"/>
                <a:ea typeface="Libre Franklin"/>
                <a:cs typeface="Libre Franklin"/>
                <a:sym typeface="Libre Franklin"/>
              </a:defRPr>
            </a:lvl7pPr>
            <a:lvl8pPr marL="3657600" marR="0" lvl="7" indent="-317500" algn="l" rtl="0">
              <a:lnSpc>
                <a:spcPct val="94000"/>
              </a:lnSpc>
              <a:spcBef>
                <a:spcPts val="500"/>
              </a:spcBef>
              <a:spcAft>
                <a:spcPts val="0"/>
              </a:spcAft>
              <a:buClr>
                <a:schemeClr val="dk2"/>
              </a:buClr>
              <a:buSzPts val="1400"/>
              <a:buFont typeface="Libre Franklin"/>
              <a:buChar char="–"/>
              <a:defRPr sz="1400" b="0" i="1" u="none" strike="noStrike" cap="none">
                <a:solidFill>
                  <a:schemeClr val="dk2"/>
                </a:solidFill>
                <a:latin typeface="Libre Franklin"/>
                <a:ea typeface="Libre Franklin"/>
                <a:cs typeface="Libre Franklin"/>
                <a:sym typeface="Libre Franklin"/>
              </a:defRPr>
            </a:lvl8pPr>
            <a:lvl9pPr marL="4114800" marR="0" lvl="8" indent="-317500" algn="l" rtl="0">
              <a:lnSpc>
                <a:spcPct val="94000"/>
              </a:lnSpc>
              <a:spcBef>
                <a:spcPts val="500"/>
              </a:spcBef>
              <a:spcAft>
                <a:spcPts val="200"/>
              </a:spcAft>
              <a:buClr>
                <a:schemeClr val="dk2"/>
              </a:buClr>
              <a:buSzPts val="1400"/>
              <a:buFont typeface="Libre Franklin"/>
              <a:buChar char="■"/>
              <a:defRPr sz="1400" b="0" i="0" u="none" strike="noStrike" cap="none">
                <a:solidFill>
                  <a:schemeClr val="dk2"/>
                </a:solidFill>
                <a:latin typeface="Libre Franklin"/>
                <a:ea typeface="Libre Franklin"/>
                <a:cs typeface="Libre Franklin"/>
                <a:sym typeface="Libre Franklin"/>
              </a:defRPr>
            </a:lvl9pPr>
          </a:lstStyle>
          <a:p>
            <a:endParaRPr/>
          </a:p>
        </p:txBody>
      </p:sp>
      <p:sp>
        <p:nvSpPr>
          <p:cNvPr id="8" name="Google Shape;8;p11"/>
          <p:cNvSpPr txBox="1">
            <a:spLocks noGrp="1"/>
          </p:cNvSpPr>
          <p:nvPr>
            <p:ph type="dt" idx="10"/>
          </p:nvPr>
        </p:nvSpPr>
        <p:spPr>
          <a:xfrm>
            <a:off x="1390650" y="6453386"/>
            <a:ext cx="1204572" cy="404614"/>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chemeClr val="dk2"/>
                </a:solidFill>
                <a:latin typeface="Libre Franklin"/>
                <a:ea typeface="Libre Franklin"/>
                <a:cs typeface="Libre Franklin"/>
                <a:sym typeface="Libre Franklin"/>
              </a:defRPr>
            </a:lvl1pPr>
            <a:lvl2pPr marR="0" lvl="1"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2pPr>
            <a:lvl3pPr marR="0" lvl="2"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3pPr>
            <a:lvl4pPr marR="0" lvl="3"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4pPr>
            <a:lvl5pPr marR="0" lvl="4"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5pPr>
            <a:lvl6pPr marR="0" lvl="5"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6pPr>
            <a:lvl7pPr marR="0" lvl="6"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7pPr>
            <a:lvl8pPr marR="0" lvl="7"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8pPr>
            <a:lvl9pPr marR="0" lvl="8"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9pPr>
          </a:lstStyle>
          <a:p>
            <a:endParaRPr/>
          </a:p>
        </p:txBody>
      </p:sp>
      <p:sp>
        <p:nvSpPr>
          <p:cNvPr id="9" name="Google Shape;9;p11"/>
          <p:cNvSpPr txBox="1">
            <a:spLocks noGrp="1"/>
          </p:cNvSpPr>
          <p:nvPr>
            <p:ph type="ftr" idx="11"/>
          </p:nvPr>
        </p:nvSpPr>
        <p:spPr>
          <a:xfrm>
            <a:off x="2893564" y="6453386"/>
            <a:ext cx="6280830" cy="404614"/>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chemeClr val="dk2"/>
                </a:solidFill>
                <a:latin typeface="Libre Franklin"/>
                <a:ea typeface="Libre Franklin"/>
                <a:cs typeface="Libre Franklin"/>
                <a:sym typeface="Libre Franklin"/>
              </a:defRPr>
            </a:lvl1pPr>
            <a:lvl2pPr marR="0" lvl="1"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2pPr>
            <a:lvl3pPr marR="0" lvl="2"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3pPr>
            <a:lvl4pPr marR="0" lvl="3"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4pPr>
            <a:lvl5pPr marR="0" lvl="4"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5pPr>
            <a:lvl6pPr marR="0" lvl="5"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6pPr>
            <a:lvl7pPr marR="0" lvl="6"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7pPr>
            <a:lvl8pPr marR="0" lvl="7"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8pPr>
            <a:lvl9pPr marR="0" lvl="8"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9pPr>
          </a:lstStyle>
          <a:p>
            <a:endParaRPr/>
          </a:p>
        </p:txBody>
      </p:sp>
      <p:sp>
        <p:nvSpPr>
          <p:cNvPr id="10" name="Google Shape;10;p11"/>
          <p:cNvSpPr txBox="1">
            <a:spLocks noGrp="1"/>
          </p:cNvSpPr>
          <p:nvPr>
            <p:ph type="sldNum" idx="12"/>
          </p:nvPr>
        </p:nvSpPr>
        <p:spPr>
          <a:xfrm>
            <a:off x="9472736" y="6453386"/>
            <a:ext cx="1596292" cy="404614"/>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chemeClr val="dk2"/>
                </a:solidFill>
                <a:latin typeface="Libre Franklin"/>
                <a:ea typeface="Libre Franklin"/>
                <a:cs typeface="Libre Franklin"/>
                <a:sym typeface="Libre Franklin"/>
              </a:defRPr>
            </a:lvl1pPr>
            <a:lvl2pPr marL="0" marR="0" lvl="1" indent="0" algn="r" rtl="0">
              <a:spcBef>
                <a:spcPts val="0"/>
              </a:spcBef>
              <a:buNone/>
              <a:defRPr sz="1200" b="0" i="0" u="none" strike="noStrike" cap="none">
                <a:solidFill>
                  <a:schemeClr val="dk2"/>
                </a:solidFill>
                <a:latin typeface="Libre Franklin"/>
                <a:ea typeface="Libre Franklin"/>
                <a:cs typeface="Libre Franklin"/>
                <a:sym typeface="Libre Franklin"/>
              </a:defRPr>
            </a:lvl2pPr>
            <a:lvl3pPr marL="0" marR="0" lvl="2" indent="0" algn="r" rtl="0">
              <a:spcBef>
                <a:spcPts val="0"/>
              </a:spcBef>
              <a:buNone/>
              <a:defRPr sz="1200" b="0" i="0" u="none" strike="noStrike" cap="none">
                <a:solidFill>
                  <a:schemeClr val="dk2"/>
                </a:solidFill>
                <a:latin typeface="Libre Franklin"/>
                <a:ea typeface="Libre Franklin"/>
                <a:cs typeface="Libre Franklin"/>
                <a:sym typeface="Libre Franklin"/>
              </a:defRPr>
            </a:lvl3pPr>
            <a:lvl4pPr marL="0" marR="0" lvl="3" indent="0" algn="r" rtl="0">
              <a:spcBef>
                <a:spcPts val="0"/>
              </a:spcBef>
              <a:buNone/>
              <a:defRPr sz="1200" b="0" i="0" u="none" strike="noStrike" cap="none">
                <a:solidFill>
                  <a:schemeClr val="dk2"/>
                </a:solidFill>
                <a:latin typeface="Libre Franklin"/>
                <a:ea typeface="Libre Franklin"/>
                <a:cs typeface="Libre Franklin"/>
                <a:sym typeface="Libre Franklin"/>
              </a:defRPr>
            </a:lvl4pPr>
            <a:lvl5pPr marL="0" marR="0" lvl="4" indent="0" algn="r" rtl="0">
              <a:spcBef>
                <a:spcPts val="0"/>
              </a:spcBef>
              <a:buNone/>
              <a:defRPr sz="1200" b="0" i="0" u="none" strike="noStrike" cap="none">
                <a:solidFill>
                  <a:schemeClr val="dk2"/>
                </a:solidFill>
                <a:latin typeface="Libre Franklin"/>
                <a:ea typeface="Libre Franklin"/>
                <a:cs typeface="Libre Franklin"/>
                <a:sym typeface="Libre Franklin"/>
              </a:defRPr>
            </a:lvl5pPr>
            <a:lvl6pPr marL="0" marR="0" lvl="5" indent="0" algn="r" rtl="0">
              <a:spcBef>
                <a:spcPts val="0"/>
              </a:spcBef>
              <a:buNone/>
              <a:defRPr sz="1200" b="0" i="0" u="none" strike="noStrike" cap="none">
                <a:solidFill>
                  <a:schemeClr val="dk2"/>
                </a:solidFill>
                <a:latin typeface="Libre Franklin"/>
                <a:ea typeface="Libre Franklin"/>
                <a:cs typeface="Libre Franklin"/>
                <a:sym typeface="Libre Franklin"/>
              </a:defRPr>
            </a:lvl6pPr>
            <a:lvl7pPr marL="0" marR="0" lvl="6" indent="0" algn="r" rtl="0">
              <a:spcBef>
                <a:spcPts val="0"/>
              </a:spcBef>
              <a:buNone/>
              <a:defRPr sz="1200" b="0" i="0" u="none" strike="noStrike" cap="none">
                <a:solidFill>
                  <a:schemeClr val="dk2"/>
                </a:solidFill>
                <a:latin typeface="Libre Franklin"/>
                <a:ea typeface="Libre Franklin"/>
                <a:cs typeface="Libre Franklin"/>
                <a:sym typeface="Libre Franklin"/>
              </a:defRPr>
            </a:lvl7pPr>
            <a:lvl8pPr marL="0" marR="0" lvl="7" indent="0" algn="r" rtl="0">
              <a:spcBef>
                <a:spcPts val="0"/>
              </a:spcBef>
              <a:buNone/>
              <a:defRPr sz="1200" b="0" i="0" u="none" strike="noStrike" cap="none">
                <a:solidFill>
                  <a:schemeClr val="dk2"/>
                </a:solidFill>
                <a:latin typeface="Libre Franklin"/>
                <a:ea typeface="Libre Franklin"/>
                <a:cs typeface="Libre Franklin"/>
                <a:sym typeface="Libre Franklin"/>
              </a:defRPr>
            </a:lvl8pPr>
            <a:lvl9pPr marL="0" marR="0" lvl="8" indent="0" algn="r" rtl="0">
              <a:spcBef>
                <a:spcPts val="0"/>
              </a:spcBef>
              <a:buNone/>
              <a:defRPr sz="1200" b="0" i="0" u="none" strike="noStrike" cap="none">
                <a:solidFill>
                  <a:schemeClr val="dk2"/>
                </a:solidFill>
                <a:latin typeface="Libre Franklin"/>
                <a:ea typeface="Libre Franklin"/>
                <a:cs typeface="Libre Franklin"/>
                <a:sym typeface="Libre Franklin"/>
              </a:defRPr>
            </a:lvl9pPr>
          </a:lstStyle>
          <a:p>
            <a:pPr marL="0" lvl="0" indent="0" algn="r" rtl="0">
              <a:spcBef>
                <a:spcPts val="0"/>
              </a:spcBef>
              <a:spcAft>
                <a:spcPts val="0"/>
              </a:spcAft>
              <a:buNone/>
            </a:pPr>
            <a:fld id="{00000000-1234-1234-1234-123412341234}" type="slidenum">
              <a:rPr lang="en-US"/>
              <a:t>‹#›</a:t>
            </a:fld>
            <a:endParaRPr/>
          </a:p>
        </p:txBody>
      </p:sp>
      <p:sp>
        <p:nvSpPr>
          <p:cNvPr id="11" name="Google Shape;11;p11" title="Side bar"/>
          <p:cNvSpPr/>
          <p:nvPr/>
        </p:nvSpPr>
        <p:spPr>
          <a:xfrm>
            <a:off x="478095" y="376"/>
            <a:ext cx="228600" cy="68580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1368">
          <p15:clr>
            <a:srgbClr val="F26B43"/>
          </p15:clr>
        </p15:guide>
        <p15:guide id="2" orient="horz" pos="1440">
          <p15:clr>
            <a:srgbClr val="F26B43"/>
          </p15:clr>
        </p15:guide>
        <p15:guide id="3" orient="horz" pos="3696">
          <p15:clr>
            <a:srgbClr val="F26B43"/>
          </p15:clr>
        </p15:guide>
        <p15:guide id="4" orient="horz" pos="432">
          <p15:clr>
            <a:srgbClr val="F26B43"/>
          </p15:clr>
        </p15:guide>
        <p15:guide id="5" orient="horz" pos="1512">
          <p15:clr>
            <a:srgbClr val="F26B43"/>
          </p15:clr>
        </p15:guide>
        <p15:guide id="6" pos="6912">
          <p15:clr>
            <a:srgbClr val="F26B43"/>
          </p15:clr>
        </p15:guide>
        <p15:guide id="7" pos="936">
          <p15:clr>
            <a:srgbClr val="F26B43"/>
          </p15:clr>
        </p15:guide>
        <p15:guide id="8" pos="864">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creativecommons.org/licenses/by-nc-sa/4.0/" TargetMode="External"/><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hyperlink" Target="https://3drst.byu.edu/"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https://byu.box.com/s/lq7bgtq80oyq151ixq2gvkolv0fo8e6q" TargetMode="External"/><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hyperlink" Target="https://wheelofnames.com/2zv-2kv" TargetMode="External"/><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Google Shape;93;p1"/>
          <p:cNvSpPr txBox="1">
            <a:spLocks noGrp="1"/>
          </p:cNvSpPr>
          <p:nvPr>
            <p:ph type="title"/>
          </p:nvPr>
        </p:nvSpPr>
        <p:spPr>
          <a:xfrm>
            <a:off x="923925" y="352485"/>
            <a:ext cx="9601200" cy="781050"/>
          </a:xfrm>
          <a:prstGeom prst="rect">
            <a:avLst/>
          </a:prstGeom>
          <a:noFill/>
          <a:ln>
            <a:noFill/>
          </a:ln>
        </p:spPr>
        <p:txBody>
          <a:bodyPr spcFirstLastPara="1" wrap="square" lIns="91425" tIns="45700" rIns="91425" bIns="45700" anchor="t" anchorCtr="0">
            <a:normAutofit/>
          </a:bodyPr>
          <a:lstStyle/>
          <a:p>
            <a:pPr marL="0" lvl="0" indent="0" algn="l" rtl="0">
              <a:lnSpc>
                <a:spcPct val="89000"/>
              </a:lnSpc>
              <a:spcBef>
                <a:spcPts val="0"/>
              </a:spcBef>
              <a:spcAft>
                <a:spcPts val="0"/>
              </a:spcAft>
              <a:buClr>
                <a:schemeClr val="dk2"/>
              </a:buClr>
              <a:buSzPts val="4400"/>
              <a:buFont typeface="Libre Franklin"/>
              <a:buNone/>
            </a:pPr>
            <a:r>
              <a:rPr lang="en-US" dirty="0"/>
              <a:t>Today's Objective: </a:t>
            </a:r>
            <a:endParaRPr dirty="0"/>
          </a:p>
        </p:txBody>
      </p:sp>
      <p:sp>
        <p:nvSpPr>
          <p:cNvPr id="94" name="Google Shape;94;p1"/>
          <p:cNvSpPr txBox="1"/>
          <p:nvPr/>
        </p:nvSpPr>
        <p:spPr>
          <a:xfrm>
            <a:off x="923925" y="1305330"/>
            <a:ext cx="10963275" cy="5078273"/>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3600" b="0" i="0" u="none" strike="noStrike" cap="none" dirty="0">
                <a:solidFill>
                  <a:srgbClr val="4471C4"/>
                </a:solidFill>
                <a:latin typeface="Libre Franklin" pitchFamily="2" charset="0"/>
                <a:ea typeface="Calibri"/>
                <a:cs typeface="Calibri"/>
                <a:sym typeface="Calibri"/>
              </a:rPr>
              <a:t>Obtain and evaluate information to communicate </a:t>
            </a:r>
            <a:r>
              <a:rPr lang="en-US" sz="3600" b="0" i="0" u="none" strike="noStrike" cap="none" dirty="0">
                <a:solidFill>
                  <a:schemeClr val="dk1"/>
                </a:solidFill>
                <a:latin typeface="Libre Franklin" pitchFamily="2" charset="0"/>
                <a:ea typeface="Calibri"/>
                <a:cs typeface="Calibri"/>
                <a:sym typeface="Calibri"/>
              </a:rPr>
              <a:t>how the different </a:t>
            </a:r>
            <a:r>
              <a:rPr lang="en-US" sz="3600" b="0" i="0" u="none" strike="noStrike" cap="none" dirty="0">
                <a:solidFill>
                  <a:srgbClr val="00B050"/>
                </a:solidFill>
                <a:latin typeface="Libre Franklin" pitchFamily="2" charset="0"/>
                <a:ea typeface="Calibri"/>
                <a:cs typeface="Calibri"/>
                <a:sym typeface="Calibri"/>
              </a:rPr>
              <a:t>structures and functions</a:t>
            </a:r>
            <a:r>
              <a:rPr lang="en-US" sz="3600" b="0" i="0" u="none" strike="noStrike" cap="none" dirty="0">
                <a:solidFill>
                  <a:schemeClr val="dk1"/>
                </a:solidFill>
                <a:latin typeface="Libre Franklin" pitchFamily="2" charset="0"/>
                <a:ea typeface="Calibri"/>
                <a:cs typeface="Calibri"/>
                <a:sym typeface="Calibri"/>
              </a:rPr>
              <a:t> of </a:t>
            </a:r>
            <a:r>
              <a:rPr lang="en-US" sz="3600" b="0" i="0" u="none" strike="noStrike" cap="none" dirty="0">
                <a:solidFill>
                  <a:srgbClr val="ED7C31"/>
                </a:solidFill>
                <a:latin typeface="Libre Franklin" pitchFamily="2" charset="0"/>
                <a:ea typeface="Calibri"/>
                <a:cs typeface="Calibri"/>
                <a:sym typeface="Calibri"/>
              </a:rPr>
              <a:t>organs and organ systems in multicellular organisms maintain balance and stability, or homeostasis, within the body</a:t>
            </a:r>
            <a:r>
              <a:rPr lang="en-US" sz="3600" b="0" i="0" u="none" strike="noStrike" cap="none" dirty="0">
                <a:solidFill>
                  <a:schemeClr val="dk1"/>
                </a:solidFill>
                <a:latin typeface="Libre Franklin" pitchFamily="2" charset="0"/>
                <a:ea typeface="Calibri"/>
                <a:cs typeface="Calibri"/>
                <a:sym typeface="Calibri"/>
              </a:rPr>
              <a:t>. </a:t>
            </a:r>
            <a:endParaRPr sz="3600" dirty="0">
              <a:solidFill>
                <a:srgbClr val="000000"/>
              </a:solidFill>
              <a:latin typeface="Libre Franklin" pitchFamily="2" charset="0"/>
              <a:ea typeface="Calibri"/>
              <a:cs typeface="Calibri"/>
              <a:sym typeface="Calibri"/>
            </a:endParaRPr>
          </a:p>
          <a:p>
            <a:pPr marL="0" marR="0" lvl="0" indent="0" algn="l" rtl="0">
              <a:spcBef>
                <a:spcPts val="0"/>
              </a:spcBef>
              <a:spcAft>
                <a:spcPts val="0"/>
              </a:spcAft>
              <a:buNone/>
            </a:pPr>
            <a:endParaRPr sz="3600" dirty="0">
              <a:solidFill>
                <a:srgbClr val="4471C4"/>
              </a:solidFill>
              <a:latin typeface="Libre Franklin" pitchFamily="2" charset="0"/>
              <a:ea typeface="Calibri"/>
              <a:cs typeface="Calibri"/>
              <a:sym typeface="Calibri"/>
            </a:endParaRPr>
          </a:p>
          <a:p>
            <a:pPr marL="0" marR="0" lvl="0" indent="0" algn="l" rtl="0">
              <a:spcBef>
                <a:spcPts val="0"/>
              </a:spcBef>
              <a:spcAft>
                <a:spcPts val="0"/>
              </a:spcAft>
              <a:buNone/>
            </a:pPr>
            <a:r>
              <a:rPr lang="en-US" sz="3600" dirty="0">
                <a:solidFill>
                  <a:srgbClr val="4471C4"/>
                </a:solidFill>
                <a:latin typeface="Libre Franklin" pitchFamily="2" charset="0"/>
                <a:ea typeface="Calibri"/>
                <a:cs typeface="Calibri"/>
                <a:sym typeface="Calibri"/>
              </a:rPr>
              <a:t>Communicate</a:t>
            </a:r>
            <a:r>
              <a:rPr lang="en-US" sz="3600" dirty="0">
                <a:solidFill>
                  <a:schemeClr val="dk1"/>
                </a:solidFill>
                <a:latin typeface="Libre Franklin" pitchFamily="2" charset="0"/>
                <a:ea typeface="Calibri"/>
                <a:cs typeface="Calibri"/>
                <a:sym typeface="Calibri"/>
              </a:rPr>
              <a:t> how the </a:t>
            </a:r>
            <a:r>
              <a:rPr lang="en-US" sz="3600" dirty="0">
                <a:solidFill>
                  <a:srgbClr val="ED7C31"/>
                </a:solidFill>
                <a:latin typeface="Libre Franklin" pitchFamily="2" charset="0"/>
                <a:ea typeface="Calibri"/>
                <a:cs typeface="Calibri"/>
                <a:sym typeface="Calibri"/>
              </a:rPr>
              <a:t>endocrine system</a:t>
            </a:r>
            <a:r>
              <a:rPr lang="en-US" sz="3600" dirty="0">
                <a:solidFill>
                  <a:srgbClr val="000000"/>
                </a:solidFill>
                <a:latin typeface="Libre Franklin" pitchFamily="2" charset="0"/>
                <a:ea typeface="Calibri"/>
                <a:cs typeface="Calibri"/>
                <a:sym typeface="Calibri"/>
              </a:rPr>
              <a:t> </a:t>
            </a:r>
            <a:r>
              <a:rPr lang="en-US" sz="3600" dirty="0">
                <a:solidFill>
                  <a:srgbClr val="00B050"/>
                </a:solidFill>
                <a:latin typeface="Libre Franklin" pitchFamily="2" charset="0"/>
                <a:ea typeface="Calibri"/>
                <a:cs typeface="Calibri"/>
                <a:sym typeface="Calibri"/>
              </a:rPr>
              <a:t>functions</a:t>
            </a:r>
            <a:r>
              <a:rPr lang="en-US" sz="3600" dirty="0">
                <a:solidFill>
                  <a:srgbClr val="000000"/>
                </a:solidFill>
                <a:latin typeface="Libre Franklin" pitchFamily="2" charset="0"/>
                <a:ea typeface="Calibri"/>
                <a:cs typeface="Calibri"/>
                <a:sym typeface="Calibri"/>
              </a:rPr>
              <a:t> </a:t>
            </a:r>
            <a:r>
              <a:rPr lang="en-US" sz="3600" dirty="0">
                <a:solidFill>
                  <a:schemeClr val="dk1"/>
                </a:solidFill>
                <a:latin typeface="Libre Franklin" pitchFamily="2" charset="0"/>
                <a:ea typeface="Calibri"/>
                <a:cs typeface="Calibri"/>
                <a:sym typeface="Calibri"/>
              </a:rPr>
              <a:t>with other organs and organ systems to keep the organism healthy.</a:t>
            </a:r>
            <a:endParaRPr sz="3600" dirty="0">
              <a:solidFill>
                <a:schemeClr val="dk1"/>
              </a:solidFill>
              <a:latin typeface="Libre Franklin" pitchFamily="2" charset="0"/>
              <a:ea typeface="Calibri"/>
              <a:cs typeface="Calibri"/>
              <a:sym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4D16D721-C087-6883-E4AC-D1C61C1A44CE}"/>
              </a:ext>
            </a:extLst>
          </p:cNvPr>
          <p:cNvGrpSpPr/>
          <p:nvPr/>
        </p:nvGrpSpPr>
        <p:grpSpPr>
          <a:xfrm>
            <a:off x="3678377" y="5077744"/>
            <a:ext cx="4835247" cy="444260"/>
            <a:chOff x="671219" y="4716141"/>
            <a:chExt cx="4750382" cy="444884"/>
          </a:xfrm>
        </p:grpSpPr>
        <p:sp>
          <p:nvSpPr>
            <p:cNvPr id="7" name="Text Box 2">
              <a:extLst>
                <a:ext uri="{FF2B5EF4-FFF2-40B4-BE49-F238E27FC236}">
                  <a16:creationId xmlns:a16="http://schemas.microsoft.com/office/drawing/2014/main" id="{CC5A7BBD-7EF7-387F-70A5-F004F7D91637}"/>
                </a:ext>
              </a:extLst>
            </p:cNvPr>
            <p:cNvSpPr txBox="1">
              <a:spLocks noChangeArrowheads="1"/>
            </p:cNvSpPr>
            <p:nvPr/>
          </p:nvSpPr>
          <p:spPr bwMode="auto">
            <a:xfrm>
              <a:off x="671219" y="4716141"/>
              <a:ext cx="4750382" cy="199693"/>
            </a:xfrm>
            <a:prstGeom prst="rect">
              <a:avLst/>
            </a:prstGeom>
            <a:solidFill>
              <a:schemeClr val="tx2"/>
            </a:solidFill>
            <a:ln w="9525">
              <a:noFill/>
              <a:miter lim="800000"/>
              <a:headEnd/>
              <a:tailEnd/>
            </a:ln>
          </p:spPr>
          <p:txBody>
            <a:bodyPr rot="0" vert="horz" wrap="square" lIns="58293" tIns="29146" rIns="58293" bIns="29146" anchor="t" anchorCtr="0">
              <a:spAutoFit/>
            </a:bodyPr>
            <a:lstStyle/>
            <a:p>
              <a:pPr algn="ctr">
                <a:lnSpc>
                  <a:spcPct val="107000"/>
                </a:lnSpc>
              </a:pPr>
              <a:r>
                <a:rPr lang="en-US" sz="893" dirty="0">
                  <a:latin typeface="Calibri" panose="020F0502020204030204" pitchFamily="34" charset="0"/>
                  <a:ea typeface="Calibri" panose="020F0502020204030204" pitchFamily="34" charset="0"/>
                  <a:cs typeface="Times New Roman" panose="02020603050405020304" pitchFamily="18" charset="0"/>
                </a:rPr>
                <a:t>3D-RST is supported by the NSF under grant number #DRL-2101383</a:t>
              </a:r>
            </a:p>
          </p:txBody>
        </p:sp>
        <p:pic>
          <p:nvPicPr>
            <p:cNvPr id="6" name="Picture 5" descr="A picture containing text, clipart&#10;&#10;Description automatically generated">
              <a:hlinkClick r:id="rId2"/>
              <a:extLst>
                <a:ext uri="{FF2B5EF4-FFF2-40B4-BE49-F238E27FC236}">
                  <a16:creationId xmlns:a16="http://schemas.microsoft.com/office/drawing/2014/main" id="{3E40D356-E546-DB4B-FCD0-FC399D190A7E}"/>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714395" y="4928615"/>
              <a:ext cx="664029" cy="232410"/>
            </a:xfrm>
            <a:prstGeom prst="rect">
              <a:avLst/>
            </a:prstGeom>
            <a:noFill/>
            <a:ln>
              <a:noFill/>
            </a:ln>
          </p:spPr>
        </p:pic>
      </p:grpSp>
      <p:pic>
        <p:nvPicPr>
          <p:cNvPr id="19" name="Picture 18" descr="Logo&#10;&#10;Description automatically generated">
            <a:hlinkClick r:id="rId4"/>
            <a:extLst>
              <a:ext uri="{FF2B5EF4-FFF2-40B4-BE49-F238E27FC236}">
                <a16:creationId xmlns:a16="http://schemas.microsoft.com/office/drawing/2014/main" id="{5B3888CB-E9F6-2E0A-8627-3AABF23BEB2D}"/>
              </a:ext>
            </a:extLst>
          </p:cNvPr>
          <p:cNvPicPr>
            <a:picLocks noChangeAspect="1"/>
          </p:cNvPicPr>
          <p:nvPr/>
        </p:nvPicPr>
        <p:blipFill>
          <a:blip r:embed="rId5"/>
          <a:stretch>
            <a:fillRect/>
          </a:stretch>
        </p:blipFill>
        <p:spPr>
          <a:xfrm>
            <a:off x="3910014" y="1243014"/>
            <a:ext cx="4371975" cy="4371975"/>
          </a:xfrm>
          <a:prstGeom prst="rect">
            <a:avLst/>
          </a:prstGeom>
        </p:spPr>
      </p:pic>
    </p:spTree>
    <p:extLst>
      <p:ext uri="{BB962C8B-B14F-4D97-AF65-F5344CB8AC3E}">
        <p14:creationId xmlns:p14="http://schemas.microsoft.com/office/powerpoint/2010/main" val="31160385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Google Shape;99;p2"/>
          <p:cNvSpPr txBox="1">
            <a:spLocks noGrp="1"/>
          </p:cNvSpPr>
          <p:nvPr>
            <p:ph type="title"/>
          </p:nvPr>
        </p:nvSpPr>
        <p:spPr>
          <a:xfrm>
            <a:off x="1219200" y="309663"/>
            <a:ext cx="9601200" cy="1485900"/>
          </a:xfrm>
          <a:prstGeom prst="rect">
            <a:avLst/>
          </a:prstGeom>
          <a:noFill/>
          <a:ln>
            <a:noFill/>
          </a:ln>
        </p:spPr>
        <p:txBody>
          <a:bodyPr spcFirstLastPara="1" wrap="square" lIns="91425" tIns="45700" rIns="91425" bIns="45700" anchor="t" anchorCtr="0">
            <a:normAutofit fontScale="90000"/>
          </a:bodyPr>
          <a:lstStyle/>
          <a:p>
            <a:pPr marL="0" lvl="0" indent="0" algn="l" rtl="0">
              <a:lnSpc>
                <a:spcPct val="89000"/>
              </a:lnSpc>
              <a:spcBef>
                <a:spcPts val="0"/>
              </a:spcBef>
              <a:spcAft>
                <a:spcPts val="0"/>
              </a:spcAft>
              <a:buClr>
                <a:schemeClr val="dk2"/>
              </a:buClr>
              <a:buSzPts val="5400"/>
              <a:buFont typeface="Libre Franklin"/>
              <a:buNone/>
            </a:pPr>
            <a:r>
              <a:rPr lang="en-US" sz="5400" dirty="0"/>
              <a:t>Robert Reached New Heights!</a:t>
            </a:r>
            <a:endParaRPr dirty="0"/>
          </a:p>
        </p:txBody>
      </p:sp>
      <p:pic>
        <p:nvPicPr>
          <p:cNvPr id="100" name="Google Shape;100;p2"/>
          <p:cNvPicPr preferRelativeResize="0">
            <a:picLocks noGrp="1"/>
          </p:cNvPicPr>
          <p:nvPr>
            <p:ph type="body" idx="1"/>
          </p:nvPr>
        </p:nvPicPr>
        <p:blipFill rotWithShape="1">
          <a:blip r:embed="rId3">
            <a:alphaModFix/>
          </a:blip>
          <a:srcRect/>
          <a:stretch/>
        </p:blipFill>
        <p:spPr>
          <a:xfrm>
            <a:off x="1371600" y="1428750"/>
            <a:ext cx="3080084" cy="5274116"/>
          </a:xfrm>
          <a:prstGeom prst="rect">
            <a:avLst/>
          </a:prstGeom>
          <a:noFill/>
          <a:ln>
            <a:noFill/>
          </a:ln>
        </p:spPr>
      </p:pic>
      <p:sp>
        <p:nvSpPr>
          <p:cNvPr id="101" name="Google Shape;101;p2"/>
          <p:cNvSpPr txBox="1"/>
          <p:nvPr/>
        </p:nvSpPr>
        <p:spPr>
          <a:xfrm>
            <a:off x="4523873" y="1428750"/>
            <a:ext cx="6376800" cy="55104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dirty="0">
                <a:solidFill>
                  <a:schemeClr val="dk1"/>
                </a:solidFill>
                <a:latin typeface="Libre Franklin"/>
                <a:ea typeface="Libre Franklin"/>
                <a:cs typeface="Libre Franklin"/>
                <a:sym typeface="Libre Franklin"/>
              </a:rPr>
              <a:t>Robert Wadlow, known as the "Alton Giant," is famous for being the tallest man ever recorded, standing at </a:t>
            </a:r>
            <a:r>
              <a:rPr lang="en-US" sz="2400" b="1" dirty="0">
                <a:solidFill>
                  <a:schemeClr val="dk1"/>
                </a:solidFill>
                <a:latin typeface="Libre Franklin"/>
                <a:ea typeface="Libre Franklin"/>
                <a:cs typeface="Libre Franklin"/>
                <a:sym typeface="Libre Franklin"/>
              </a:rPr>
              <a:t>8 feet 11 inches </a:t>
            </a:r>
            <a:r>
              <a:rPr lang="en-US" sz="2400" dirty="0">
                <a:solidFill>
                  <a:schemeClr val="dk1"/>
                </a:solidFill>
                <a:latin typeface="Libre Franklin"/>
                <a:ea typeface="Libre Franklin"/>
                <a:cs typeface="Libre Franklin"/>
                <a:sym typeface="Libre Franklin"/>
              </a:rPr>
              <a:t>(272 cm) at the time of his death in 1940. His rapid growth began at a young age and continued throughout his life. </a:t>
            </a:r>
            <a:endParaRPr dirty="0"/>
          </a:p>
          <a:p>
            <a:pPr marL="0" marR="0" lvl="0" indent="0" algn="l" rtl="0">
              <a:spcBef>
                <a:spcPts val="0"/>
              </a:spcBef>
              <a:spcAft>
                <a:spcPts val="0"/>
              </a:spcAft>
              <a:buNone/>
            </a:pPr>
            <a:r>
              <a:rPr lang="en-US" sz="2400" dirty="0">
                <a:solidFill>
                  <a:schemeClr val="dk1"/>
                </a:solidFill>
                <a:latin typeface="Libre Franklin"/>
                <a:ea typeface="Libre Franklin"/>
                <a:cs typeface="Libre Franklin"/>
                <a:sym typeface="Libre Franklin"/>
              </a:rPr>
              <a:t>Despite his impressive height, his health was affected by his condition, and he required leg braces to walk. Sadly, he </a:t>
            </a:r>
            <a:r>
              <a:rPr lang="en-US" sz="2400" b="1" i="1" dirty="0">
                <a:solidFill>
                  <a:schemeClr val="dk1"/>
                </a:solidFill>
                <a:latin typeface="Libre Franklin"/>
                <a:ea typeface="Libre Franklin"/>
                <a:cs typeface="Libre Franklin"/>
                <a:sym typeface="Libre Franklin"/>
              </a:rPr>
              <a:t>passed away at just 22 years old</a:t>
            </a:r>
            <a:r>
              <a:rPr lang="en-US" sz="2400" dirty="0">
                <a:solidFill>
                  <a:schemeClr val="dk1"/>
                </a:solidFill>
                <a:latin typeface="Libre Franklin"/>
                <a:ea typeface="Libre Franklin"/>
                <a:cs typeface="Libre Franklin"/>
                <a:sym typeface="Libre Franklin"/>
              </a:rPr>
              <a:t> due to an infection caused by a leg brace injury.</a:t>
            </a:r>
            <a:endParaRPr sz="2800" dirty="0">
              <a:solidFill>
                <a:schemeClr val="dk1"/>
              </a:solidFill>
              <a:latin typeface="Arial"/>
              <a:ea typeface="Arial"/>
              <a:cs typeface="Arial"/>
              <a:sym typeface="Arial"/>
            </a:endParaRPr>
          </a:p>
          <a:p>
            <a:pPr marL="0" marR="0" lvl="0" indent="0" algn="l" rtl="0">
              <a:spcBef>
                <a:spcPts val="0"/>
              </a:spcBef>
              <a:spcAft>
                <a:spcPts val="0"/>
              </a:spcAft>
              <a:buNone/>
            </a:pPr>
            <a:r>
              <a:rPr lang="en-US" sz="4400" b="1" i="1" dirty="0">
                <a:solidFill>
                  <a:schemeClr val="dk1"/>
                </a:solidFill>
                <a:latin typeface="Arial"/>
                <a:ea typeface="Arial"/>
                <a:cs typeface="Arial"/>
                <a:sym typeface="Arial"/>
              </a:rPr>
              <a:t>… but why was he so big?</a:t>
            </a:r>
            <a:endParaRPr sz="4400" b="1" i="1" dirty="0">
              <a:solidFill>
                <a:schemeClr val="dk1"/>
              </a:solidFill>
              <a:latin typeface="Libre Franklin"/>
              <a:ea typeface="Libre Franklin"/>
              <a:cs typeface="Libre Franklin"/>
              <a:sym typeface="Libre Franklin"/>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113" name="Google Shape;113;p4"/>
          <p:cNvSpPr txBox="1">
            <a:spLocks noGrp="1"/>
          </p:cNvSpPr>
          <p:nvPr>
            <p:ph type="title"/>
          </p:nvPr>
        </p:nvSpPr>
        <p:spPr>
          <a:xfrm>
            <a:off x="890337" y="247650"/>
            <a:ext cx="9601200" cy="1485900"/>
          </a:xfrm>
          <a:prstGeom prst="rect">
            <a:avLst/>
          </a:prstGeom>
          <a:noFill/>
          <a:ln>
            <a:noFill/>
          </a:ln>
        </p:spPr>
        <p:txBody>
          <a:bodyPr spcFirstLastPara="1" wrap="square" lIns="91425" tIns="45700" rIns="91425" bIns="45700" anchor="t" anchorCtr="0">
            <a:normAutofit/>
          </a:bodyPr>
          <a:lstStyle/>
          <a:p>
            <a:pPr marL="0" lvl="0" indent="0" algn="l" rtl="0">
              <a:lnSpc>
                <a:spcPct val="89000"/>
              </a:lnSpc>
              <a:spcBef>
                <a:spcPts val="0"/>
              </a:spcBef>
              <a:spcAft>
                <a:spcPts val="0"/>
              </a:spcAft>
              <a:buClr>
                <a:schemeClr val="dk2"/>
              </a:buClr>
              <a:buSzPts val="5400"/>
              <a:buFont typeface="Libre Franklin"/>
              <a:buNone/>
            </a:pPr>
            <a:r>
              <a:rPr lang="en-US" sz="5400" u="sng" dirty="0"/>
              <a:t>Obtain</a:t>
            </a:r>
            <a:r>
              <a:rPr lang="en-US" sz="5400" dirty="0"/>
              <a:t> New Information </a:t>
            </a:r>
            <a:endParaRPr dirty="0"/>
          </a:p>
        </p:txBody>
      </p:sp>
      <p:sp>
        <p:nvSpPr>
          <p:cNvPr id="114" name="Google Shape;114;p4"/>
          <p:cNvSpPr txBox="1">
            <a:spLocks noGrp="1"/>
          </p:cNvSpPr>
          <p:nvPr>
            <p:ph type="body" idx="1"/>
          </p:nvPr>
        </p:nvSpPr>
        <p:spPr>
          <a:xfrm>
            <a:off x="1371600" y="2286000"/>
            <a:ext cx="6099243" cy="3581400"/>
          </a:xfrm>
          <a:prstGeom prst="rect">
            <a:avLst/>
          </a:prstGeom>
          <a:noFill/>
          <a:ln>
            <a:noFill/>
          </a:ln>
        </p:spPr>
        <p:txBody>
          <a:bodyPr spcFirstLastPara="1" wrap="square" lIns="91425" tIns="45700" rIns="91425" bIns="45700" anchor="t" anchorCtr="0">
            <a:normAutofit fontScale="92500"/>
          </a:bodyPr>
          <a:lstStyle/>
          <a:p>
            <a:pPr marL="383540" lvl="0" indent="-383540" algn="l" rtl="0">
              <a:lnSpc>
                <a:spcPct val="94000"/>
              </a:lnSpc>
              <a:spcBef>
                <a:spcPts val="0"/>
              </a:spcBef>
              <a:spcAft>
                <a:spcPts val="0"/>
              </a:spcAft>
              <a:buClr>
                <a:schemeClr val="dk2"/>
              </a:buClr>
              <a:buSzPts val="3600"/>
              <a:buChar char="■"/>
            </a:pPr>
            <a:r>
              <a:rPr lang="en-US" sz="3600" dirty="0">
                <a:hlinkClick r:id="rId3"/>
              </a:rPr>
              <a:t>Endocrine System Reading</a:t>
            </a:r>
            <a:endParaRPr dirty="0"/>
          </a:p>
          <a:p>
            <a:pPr marL="914400" lvl="1" indent="-383540" algn="l" rtl="0">
              <a:lnSpc>
                <a:spcPct val="94000"/>
              </a:lnSpc>
              <a:spcBef>
                <a:spcPts val="700"/>
              </a:spcBef>
              <a:spcAft>
                <a:spcPts val="0"/>
              </a:spcAft>
              <a:buClr>
                <a:schemeClr val="dk2"/>
              </a:buClr>
              <a:buSzPts val="3600"/>
              <a:buChar char="–"/>
            </a:pPr>
            <a:r>
              <a:rPr lang="en-US" sz="3600" i="0" dirty="0"/>
              <a:t>Read and underline information that you have obtained that will help you </a:t>
            </a:r>
            <a:r>
              <a:rPr lang="en-US" sz="3600" i="0" u="sng" dirty="0"/>
              <a:t>communicate the function</a:t>
            </a:r>
            <a:r>
              <a:rPr lang="en-US" sz="3600" i="0" dirty="0"/>
              <a:t> of the endocrine system. </a:t>
            </a:r>
            <a:endParaRPr dirty="0"/>
          </a:p>
        </p:txBody>
      </p:sp>
      <p:pic>
        <p:nvPicPr>
          <p:cNvPr id="115" name="Google Shape;115;p4" descr="Robert Wadlow with Father"/>
          <p:cNvPicPr preferRelativeResize="0"/>
          <p:nvPr/>
        </p:nvPicPr>
        <p:blipFill rotWithShape="1">
          <a:blip r:embed="rId4">
            <a:alphaModFix/>
          </a:blip>
          <a:srcRect/>
          <a:stretch/>
        </p:blipFill>
        <p:spPr>
          <a:xfrm>
            <a:off x="8382983" y="990600"/>
            <a:ext cx="3275617" cy="4012010"/>
          </a:xfrm>
          <a:prstGeom prst="rect">
            <a:avLst/>
          </a:prstGeom>
          <a:noFill/>
          <a:ln>
            <a:noFill/>
          </a:ln>
        </p:spPr>
      </p:pic>
      <p:sp>
        <p:nvSpPr>
          <p:cNvPr id="116" name="Google Shape;116;p4"/>
          <p:cNvSpPr txBox="1"/>
          <p:nvPr/>
        </p:nvSpPr>
        <p:spPr>
          <a:xfrm>
            <a:off x="8164749" y="5148713"/>
            <a:ext cx="3839444" cy="175428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dirty="0">
                <a:solidFill>
                  <a:srgbClr val="080808"/>
                </a:solidFill>
                <a:latin typeface="Libre Franklin" pitchFamily="2" charset="0"/>
                <a:ea typeface="Lato"/>
                <a:cs typeface="Lato"/>
                <a:sym typeface="Lato"/>
              </a:rPr>
              <a:t>Robert Wadlow, a giant from Alton, Illinois, is shown at age 13 with his father, Harold Wadlow. The father is five feet, eleven inches tall, and the son stands seven feet, four inches.</a:t>
            </a:r>
            <a:endParaRPr sz="1800" dirty="0">
              <a:solidFill>
                <a:schemeClr val="dk1"/>
              </a:solidFill>
              <a:latin typeface="Libre Franklin" pitchFamily="2" charset="0"/>
              <a:ea typeface="Libre Franklin"/>
              <a:cs typeface="Libre Franklin"/>
              <a:sym typeface="Libre Franklin"/>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Google Shape;106;p3"/>
          <p:cNvSpPr txBox="1">
            <a:spLocks noGrp="1"/>
          </p:cNvSpPr>
          <p:nvPr>
            <p:ph type="title"/>
          </p:nvPr>
        </p:nvSpPr>
        <p:spPr>
          <a:xfrm>
            <a:off x="1295400" y="180975"/>
            <a:ext cx="9601200" cy="1485900"/>
          </a:xfrm>
          <a:prstGeom prst="rect">
            <a:avLst/>
          </a:prstGeom>
          <a:noFill/>
          <a:ln>
            <a:noFill/>
          </a:ln>
        </p:spPr>
        <p:txBody>
          <a:bodyPr spcFirstLastPara="1" wrap="square" lIns="91425" tIns="45700" rIns="91425" bIns="45700" anchor="t" anchorCtr="0">
            <a:normAutofit/>
          </a:bodyPr>
          <a:lstStyle/>
          <a:p>
            <a:pPr marL="0" lvl="0" indent="0" algn="l" rtl="0">
              <a:lnSpc>
                <a:spcPct val="89000"/>
              </a:lnSpc>
              <a:spcBef>
                <a:spcPts val="0"/>
              </a:spcBef>
              <a:spcAft>
                <a:spcPts val="0"/>
              </a:spcAft>
              <a:buClr>
                <a:schemeClr val="dk2"/>
              </a:buClr>
              <a:buSzPts val="5400"/>
              <a:buFont typeface="Libre Franklin"/>
              <a:buNone/>
            </a:pPr>
            <a:r>
              <a:rPr lang="en-US" sz="5400" dirty="0"/>
              <a:t>Experience the Phenomenon</a:t>
            </a:r>
            <a:endParaRPr dirty="0"/>
          </a:p>
        </p:txBody>
      </p:sp>
      <p:sp>
        <p:nvSpPr>
          <p:cNvPr id="107" name="Google Shape;107;p3"/>
          <p:cNvSpPr txBox="1"/>
          <p:nvPr/>
        </p:nvSpPr>
        <p:spPr>
          <a:xfrm>
            <a:off x="869004" y="1174839"/>
            <a:ext cx="7157690" cy="518599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000" dirty="0">
                <a:solidFill>
                  <a:schemeClr val="dk1"/>
                </a:solidFill>
                <a:latin typeface="Libre Franklin" pitchFamily="2" charset="0"/>
                <a:ea typeface="Libre Franklin"/>
                <a:cs typeface="Arial" panose="020B0604020202020204" pitchFamily="34" charset="0"/>
                <a:sym typeface="Libre Franklin"/>
              </a:rPr>
              <a:t>In addition to his 8 ft. 11 in. record height, </a:t>
            </a:r>
            <a:r>
              <a:rPr lang="en-US" sz="2000" dirty="0">
                <a:solidFill>
                  <a:schemeClr val="dk1"/>
                </a:solidFill>
                <a:latin typeface="Libre Franklin" pitchFamily="2" charset="0"/>
                <a:cs typeface="Arial" panose="020B0604020202020204" pitchFamily="34" charset="0"/>
                <a:sym typeface="Arial"/>
              </a:rPr>
              <a:t>he</a:t>
            </a:r>
            <a:r>
              <a:rPr lang="en-US" sz="2000" b="0" i="0" dirty="0">
                <a:solidFill>
                  <a:schemeClr val="dk1"/>
                </a:solidFill>
                <a:latin typeface="Libre Franklin" pitchFamily="2" charset="0"/>
                <a:cs typeface="Arial" panose="020B0604020202020204" pitchFamily="34" charset="0"/>
                <a:sym typeface="Arial"/>
              </a:rPr>
              <a:t> also holds the title for the World’s Largest Hands at 12.75 inches, and the World’s Largest Feet at 18.5 inches. Wadlow’s ring size was 25, about the size of a quarter, and his shoe size was a 37 AA men’s, which had to be custom-made.</a:t>
            </a:r>
            <a:endParaRPr sz="2000" dirty="0">
              <a:solidFill>
                <a:schemeClr val="dk1"/>
              </a:solidFill>
              <a:latin typeface="Libre Franklin" pitchFamily="2" charset="0"/>
              <a:cs typeface="Arial" panose="020B0604020202020204" pitchFamily="34" charset="0"/>
              <a:sym typeface="Arial"/>
            </a:endParaRPr>
          </a:p>
          <a:p>
            <a:pPr marL="0" marR="0" lvl="0" indent="0" algn="l" rtl="0">
              <a:spcBef>
                <a:spcPts val="0"/>
              </a:spcBef>
              <a:spcAft>
                <a:spcPts val="0"/>
              </a:spcAft>
              <a:buNone/>
            </a:pPr>
            <a:endParaRPr sz="1100" dirty="0">
              <a:solidFill>
                <a:schemeClr val="dk1"/>
              </a:solidFill>
              <a:latin typeface="Libre Franklin" pitchFamily="2" charset="0"/>
              <a:cs typeface="Arial" panose="020B0604020202020204" pitchFamily="34" charset="0"/>
              <a:sym typeface="Arial"/>
            </a:endParaRPr>
          </a:p>
          <a:p>
            <a:pPr marL="0" marR="0" lvl="0" indent="0" algn="l" rtl="0">
              <a:spcBef>
                <a:spcPts val="0"/>
              </a:spcBef>
              <a:spcAft>
                <a:spcPts val="0"/>
              </a:spcAft>
              <a:buNone/>
            </a:pPr>
            <a:r>
              <a:rPr lang="en-US" sz="2000" i="1" dirty="0">
                <a:solidFill>
                  <a:schemeClr val="dk1"/>
                </a:solidFill>
                <a:latin typeface="Libre Franklin" pitchFamily="2" charset="0"/>
                <a:ea typeface="Calibri"/>
                <a:cs typeface="Arial" panose="020B0604020202020204" pitchFamily="34" charset="0"/>
                <a:sym typeface="Calibri"/>
              </a:rPr>
              <a:t>Multiple organ systems work together to maintain homeostasis. Typically, we grow taller, but growth stops at a certain age. Robert Wadlow showed no signs of stopped growth. </a:t>
            </a:r>
          </a:p>
          <a:p>
            <a:pPr marL="0" marR="0" lvl="0" indent="0" algn="l" rtl="0">
              <a:spcBef>
                <a:spcPts val="0"/>
              </a:spcBef>
              <a:spcAft>
                <a:spcPts val="0"/>
              </a:spcAft>
              <a:buNone/>
            </a:pPr>
            <a:endParaRPr lang="en-US" sz="2000" i="1" dirty="0">
              <a:solidFill>
                <a:schemeClr val="dk1"/>
              </a:solidFill>
              <a:latin typeface="Libre Franklin" pitchFamily="2" charset="0"/>
              <a:ea typeface="Calibri"/>
              <a:cs typeface="Arial" panose="020B0604020202020204" pitchFamily="34" charset="0"/>
              <a:sym typeface="Calibri"/>
            </a:endParaRPr>
          </a:p>
          <a:p>
            <a:pPr marL="342900" marR="0" lvl="0" indent="-342900" algn="l" rtl="0">
              <a:spcBef>
                <a:spcPts val="0"/>
              </a:spcBef>
              <a:spcAft>
                <a:spcPts val="0"/>
              </a:spcAft>
              <a:buFont typeface="Arial" panose="020B0604020202020204" pitchFamily="34" charset="0"/>
              <a:buChar char="•"/>
            </a:pPr>
            <a:r>
              <a:rPr lang="en-US" sz="2400" b="1" i="1" dirty="0">
                <a:solidFill>
                  <a:schemeClr val="dk1"/>
                </a:solidFill>
                <a:latin typeface="Libre Franklin" pitchFamily="2" charset="0"/>
                <a:ea typeface="Calibri"/>
                <a:cs typeface="Arial" panose="020B0604020202020204" pitchFamily="34" charset="0"/>
                <a:sym typeface="Calibri"/>
              </a:rPr>
              <a:t>Which organ system is responsible for the regulation of growth? </a:t>
            </a:r>
          </a:p>
          <a:p>
            <a:pPr marL="342900" marR="0" lvl="0" indent="-342900" algn="l" rtl="0">
              <a:spcBef>
                <a:spcPts val="0"/>
              </a:spcBef>
              <a:spcAft>
                <a:spcPts val="0"/>
              </a:spcAft>
              <a:buFont typeface="Arial" panose="020B0604020202020204" pitchFamily="34" charset="0"/>
              <a:buChar char="•"/>
            </a:pPr>
            <a:r>
              <a:rPr lang="en-US" sz="2400" b="1" i="1" dirty="0">
                <a:solidFill>
                  <a:schemeClr val="dk1"/>
                </a:solidFill>
                <a:latin typeface="Libre Franklin" pitchFamily="2" charset="0"/>
                <a:ea typeface="Calibri"/>
                <a:cs typeface="Arial" panose="020B0604020202020204" pitchFamily="34" charset="0"/>
                <a:sym typeface="Calibri"/>
              </a:rPr>
              <a:t>Which gland do you believe wasn’t functioning normally to cause this lack of homeostasis?</a:t>
            </a:r>
            <a:endParaRPr sz="2400" b="1" dirty="0">
              <a:solidFill>
                <a:schemeClr val="dk1"/>
              </a:solidFill>
              <a:latin typeface="Libre Franklin" pitchFamily="2" charset="0"/>
              <a:ea typeface="Libre Franklin"/>
              <a:cs typeface="Arial" panose="020B0604020202020204" pitchFamily="34" charset="0"/>
              <a:sym typeface="Libre Franklin"/>
            </a:endParaRPr>
          </a:p>
        </p:txBody>
      </p:sp>
      <p:pic>
        <p:nvPicPr>
          <p:cNvPr id="108" name="Google Shape;108;p3" descr="A tall person standing next to a person&#10;&#10;Description automatically generated"/>
          <p:cNvPicPr preferRelativeResize="0">
            <a:picLocks noGrp="1"/>
          </p:cNvPicPr>
          <p:nvPr>
            <p:ph type="body" idx="1"/>
          </p:nvPr>
        </p:nvPicPr>
        <p:blipFill rotWithShape="1">
          <a:blip r:embed="rId3">
            <a:alphaModFix/>
          </a:blip>
          <a:srcRect/>
          <a:stretch/>
        </p:blipFill>
        <p:spPr>
          <a:xfrm>
            <a:off x="8026694" y="1174839"/>
            <a:ext cx="3884569" cy="5189866"/>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6"/>
          <p:cNvSpPr txBox="1">
            <a:spLocks noGrp="1"/>
          </p:cNvSpPr>
          <p:nvPr>
            <p:ph type="title"/>
          </p:nvPr>
        </p:nvSpPr>
        <p:spPr>
          <a:xfrm>
            <a:off x="1295400" y="1676400"/>
            <a:ext cx="9601200" cy="733927"/>
          </a:xfrm>
          <a:prstGeom prst="rect">
            <a:avLst/>
          </a:prstGeom>
          <a:noFill/>
          <a:ln>
            <a:noFill/>
          </a:ln>
        </p:spPr>
        <p:txBody>
          <a:bodyPr spcFirstLastPara="1" wrap="square" lIns="91425" tIns="45700" rIns="91425" bIns="45700" anchor="t" anchorCtr="0">
            <a:normAutofit/>
          </a:bodyPr>
          <a:lstStyle/>
          <a:p>
            <a:pPr marL="0" lvl="0" indent="0" algn="l" rtl="0">
              <a:lnSpc>
                <a:spcPct val="89000"/>
              </a:lnSpc>
              <a:spcBef>
                <a:spcPts val="0"/>
              </a:spcBef>
              <a:spcAft>
                <a:spcPts val="0"/>
              </a:spcAft>
              <a:buClr>
                <a:schemeClr val="dk2"/>
              </a:buClr>
              <a:buSzPts val="4400"/>
              <a:buFont typeface="Libre Franklin"/>
              <a:buNone/>
            </a:pPr>
            <a:r>
              <a:rPr lang="en-US" dirty="0"/>
              <a:t>Spin the Gland Wheel</a:t>
            </a:r>
            <a:endParaRPr dirty="0"/>
          </a:p>
        </p:txBody>
      </p:sp>
      <p:sp>
        <p:nvSpPr>
          <p:cNvPr id="143" name="Google Shape;143;p6"/>
          <p:cNvSpPr txBox="1">
            <a:spLocks noGrp="1"/>
          </p:cNvSpPr>
          <p:nvPr>
            <p:ph type="body" idx="1"/>
          </p:nvPr>
        </p:nvSpPr>
        <p:spPr>
          <a:xfrm>
            <a:off x="1295400" y="2662989"/>
            <a:ext cx="9601200" cy="2518611"/>
          </a:xfrm>
          <a:prstGeom prst="rect">
            <a:avLst/>
          </a:prstGeom>
          <a:noFill/>
          <a:ln>
            <a:noFill/>
          </a:ln>
        </p:spPr>
        <p:txBody>
          <a:bodyPr spcFirstLastPara="1" wrap="square" lIns="91425" tIns="45700" rIns="91425" bIns="45700" anchor="t" anchorCtr="0">
            <a:normAutofit/>
          </a:bodyPr>
          <a:lstStyle/>
          <a:p>
            <a:pPr marL="383540" lvl="0" indent="-383540" algn="l" rtl="0">
              <a:lnSpc>
                <a:spcPct val="94000"/>
              </a:lnSpc>
              <a:spcBef>
                <a:spcPts val="0"/>
              </a:spcBef>
              <a:spcAft>
                <a:spcPts val="0"/>
              </a:spcAft>
              <a:buClr>
                <a:schemeClr val="dk2"/>
              </a:buClr>
              <a:buSzPts val="3600"/>
              <a:buChar char="■"/>
            </a:pPr>
            <a:r>
              <a:rPr lang="en-US" sz="3600" dirty="0"/>
              <a:t>Each group gets 1 gland to </a:t>
            </a:r>
            <a:r>
              <a:rPr lang="en-US" sz="3600" u="sng" dirty="0"/>
              <a:t>research</a:t>
            </a:r>
            <a:r>
              <a:rPr lang="en-US" sz="3600" dirty="0"/>
              <a:t> and design a yearbook page to </a:t>
            </a:r>
            <a:r>
              <a:rPr lang="en-US" sz="3600" u="sng" dirty="0"/>
              <a:t>communicate</a:t>
            </a:r>
            <a:r>
              <a:rPr lang="en-US" sz="3600" dirty="0"/>
              <a:t> information. </a:t>
            </a:r>
            <a:endParaRPr dirty="0"/>
          </a:p>
          <a:p>
            <a:pPr marL="383540" lvl="0" indent="-383540" algn="l" rtl="0">
              <a:lnSpc>
                <a:spcPct val="94000"/>
              </a:lnSpc>
              <a:spcBef>
                <a:spcPts val="1200"/>
              </a:spcBef>
              <a:spcAft>
                <a:spcPts val="0"/>
              </a:spcAft>
              <a:buClr>
                <a:schemeClr val="dk2"/>
              </a:buClr>
              <a:buSzPts val="3600"/>
              <a:buChar char="■"/>
            </a:pPr>
            <a:r>
              <a:rPr lang="en-US" sz="3600" u="sng" dirty="0">
                <a:solidFill>
                  <a:schemeClr val="hlink"/>
                </a:solidFill>
                <a:hlinkClick r:id="rId3"/>
              </a:rPr>
              <a:t>https://wheelofnames.com/2zv-2kv</a:t>
            </a:r>
            <a:r>
              <a:rPr lang="en-US" sz="3600" dirty="0"/>
              <a:t> </a:t>
            </a:r>
            <a:endParaRPr sz="3600" dirty="0"/>
          </a:p>
        </p:txBody>
      </p:sp>
      <p:sp>
        <p:nvSpPr>
          <p:cNvPr id="144" name="Google Shape;144;p6"/>
          <p:cNvSpPr txBox="1"/>
          <p:nvPr/>
        </p:nvSpPr>
        <p:spPr>
          <a:xfrm>
            <a:off x="1399161" y="5548127"/>
            <a:ext cx="5617723" cy="646290"/>
          </a:xfrm>
          <a:prstGeom prst="rect">
            <a:avLst/>
          </a:prstGeom>
          <a:solidFill>
            <a:schemeClr val="accent2"/>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dirty="0">
                <a:solidFill>
                  <a:schemeClr val="dk1"/>
                </a:solidFill>
                <a:latin typeface="Libre Franklin"/>
                <a:ea typeface="Libre Franklin"/>
                <a:cs typeface="Libre Franklin"/>
                <a:sym typeface="Libre Franklin"/>
              </a:rPr>
              <a:t>Begin thinking of which gland seems most likely to be the cause of Wadlow's growth. </a:t>
            </a:r>
            <a:endParaRPr dirty="0"/>
          </a:p>
        </p:txBody>
      </p:sp>
      <p:sp>
        <p:nvSpPr>
          <p:cNvPr id="2" name="Google Shape;121;p5">
            <a:extLst>
              <a:ext uri="{FF2B5EF4-FFF2-40B4-BE49-F238E27FC236}">
                <a16:creationId xmlns:a16="http://schemas.microsoft.com/office/drawing/2014/main" id="{B231D485-469E-A74C-E13C-D89F696502C1}"/>
              </a:ext>
            </a:extLst>
          </p:cNvPr>
          <p:cNvSpPr txBox="1">
            <a:spLocks/>
          </p:cNvSpPr>
          <p:nvPr/>
        </p:nvSpPr>
        <p:spPr>
          <a:xfrm>
            <a:off x="914400" y="360948"/>
            <a:ext cx="10363200" cy="1543050"/>
          </a:xfrm>
          <a:prstGeom prst="rect">
            <a:avLst/>
          </a:prstGeom>
          <a:noFill/>
          <a:ln>
            <a:noFill/>
          </a:ln>
        </p:spPr>
        <p:txBody>
          <a:bodyPr spcFirstLastPara="1" wrap="square" lIns="91425" tIns="45700" rIns="91425" bIns="45700" anchor="t" anchorCtr="0">
            <a:normAutofit/>
          </a:bodyPr>
          <a:lstStyle>
            <a:defPPr marR="0" lvl="0" algn="l" rtl="0">
              <a:lnSpc>
                <a:spcPct val="100000"/>
              </a:lnSpc>
              <a:spcBef>
                <a:spcPts val="0"/>
              </a:spcBef>
              <a:spcAft>
                <a:spcPts val="0"/>
              </a:spcAft>
            </a:defPPr>
            <a:lvl1pPr marR="0" lvl="0" algn="l" rtl="0">
              <a:lnSpc>
                <a:spcPct val="89000"/>
              </a:lnSpc>
              <a:spcBef>
                <a:spcPts val="0"/>
              </a:spcBef>
              <a:spcAft>
                <a:spcPts val="0"/>
              </a:spcAft>
              <a:buClr>
                <a:schemeClr val="dk2"/>
              </a:buClr>
              <a:buSzPts val="1800"/>
              <a:buFont typeface="Libre Franklin"/>
              <a:buNone/>
              <a:defRPr sz="4400" b="0" i="0" u="none" strike="noStrike" cap="none">
                <a:solidFill>
                  <a:schemeClr val="dk2"/>
                </a:solidFill>
                <a:latin typeface="Libre Franklin"/>
                <a:ea typeface="Libre Franklin"/>
                <a:cs typeface="Libre Franklin"/>
                <a:sym typeface="Libre Franklin"/>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buSzPts val="5400"/>
            </a:pPr>
            <a:r>
              <a:rPr lang="en-US" sz="5400" u="sng" dirty="0"/>
              <a:t>Obtain and Communicate</a:t>
            </a:r>
            <a:endParaRPr lang="en-US" sz="54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Google Shape;149;p7"/>
          <p:cNvSpPr txBox="1">
            <a:spLocks noGrp="1"/>
          </p:cNvSpPr>
          <p:nvPr>
            <p:ph type="title"/>
          </p:nvPr>
        </p:nvSpPr>
        <p:spPr>
          <a:xfrm>
            <a:off x="1371600" y="685800"/>
            <a:ext cx="9601200" cy="981075"/>
          </a:xfrm>
          <a:prstGeom prst="rect">
            <a:avLst/>
          </a:prstGeom>
          <a:noFill/>
          <a:ln>
            <a:noFill/>
          </a:ln>
        </p:spPr>
        <p:txBody>
          <a:bodyPr spcFirstLastPara="1" wrap="square" lIns="91425" tIns="45700" rIns="91425" bIns="45700" anchor="t" anchorCtr="0">
            <a:normAutofit/>
          </a:bodyPr>
          <a:lstStyle/>
          <a:p>
            <a:pPr marL="0" lvl="0" indent="0" algn="l" rtl="0">
              <a:lnSpc>
                <a:spcPct val="89000"/>
              </a:lnSpc>
              <a:spcBef>
                <a:spcPts val="0"/>
              </a:spcBef>
              <a:spcAft>
                <a:spcPts val="0"/>
              </a:spcAft>
              <a:buClr>
                <a:schemeClr val="dk2"/>
              </a:buClr>
              <a:buSzPts val="4400"/>
              <a:buFont typeface="Libre Franklin"/>
              <a:buNone/>
            </a:pPr>
            <a:r>
              <a:rPr lang="en-US" dirty="0"/>
              <a:t>Yearbook Design</a:t>
            </a:r>
            <a:endParaRPr dirty="0"/>
          </a:p>
        </p:txBody>
      </p:sp>
      <p:sp>
        <p:nvSpPr>
          <p:cNvPr id="150" name="Google Shape;150;p7"/>
          <p:cNvSpPr txBox="1">
            <a:spLocks noGrp="1"/>
          </p:cNvSpPr>
          <p:nvPr>
            <p:ph type="body" idx="1"/>
          </p:nvPr>
        </p:nvSpPr>
        <p:spPr>
          <a:xfrm>
            <a:off x="1371600" y="1619250"/>
            <a:ext cx="10134600" cy="4248150"/>
          </a:xfrm>
          <a:prstGeom prst="rect">
            <a:avLst/>
          </a:prstGeom>
          <a:noFill/>
          <a:ln>
            <a:noFill/>
          </a:ln>
        </p:spPr>
        <p:txBody>
          <a:bodyPr spcFirstLastPara="1" wrap="square" lIns="91425" tIns="45700" rIns="91425" bIns="45700" anchor="t" anchorCtr="0">
            <a:normAutofit/>
          </a:bodyPr>
          <a:lstStyle/>
          <a:p>
            <a:pPr marL="383540" lvl="0" indent="-383540" algn="l" rtl="0">
              <a:lnSpc>
                <a:spcPct val="94000"/>
              </a:lnSpc>
              <a:spcBef>
                <a:spcPts val="0"/>
              </a:spcBef>
              <a:spcAft>
                <a:spcPts val="0"/>
              </a:spcAft>
              <a:buClr>
                <a:schemeClr val="dk2"/>
              </a:buClr>
              <a:buSzPts val="3600"/>
              <a:buChar char="■"/>
            </a:pPr>
            <a:r>
              <a:rPr lang="en-US" sz="3600" u="sng" dirty="0"/>
              <a:t>Obtain</a:t>
            </a:r>
            <a:r>
              <a:rPr lang="en-US" sz="3600" dirty="0"/>
              <a:t> all the necessary information about how your assigned gland is </a:t>
            </a:r>
            <a:r>
              <a:rPr lang="en-US" sz="3600" u="sng" dirty="0"/>
              <a:t>structured and how it functions</a:t>
            </a:r>
            <a:r>
              <a:rPr lang="en-US" sz="3600" dirty="0"/>
              <a:t> in order to effectively </a:t>
            </a:r>
            <a:r>
              <a:rPr lang="en-US" sz="3600" u="sng" dirty="0"/>
              <a:t>communicate</a:t>
            </a:r>
            <a:r>
              <a:rPr lang="en-US" sz="3600" dirty="0"/>
              <a:t> creatively. </a:t>
            </a:r>
            <a:endParaRPr dirty="0"/>
          </a:p>
          <a:p>
            <a:pPr marL="383540" lvl="0" indent="-383540" algn="l" rtl="0">
              <a:lnSpc>
                <a:spcPct val="94000"/>
              </a:lnSpc>
              <a:spcBef>
                <a:spcPts val="1200"/>
              </a:spcBef>
              <a:spcAft>
                <a:spcPts val="0"/>
              </a:spcAft>
              <a:buClr>
                <a:schemeClr val="dk2"/>
              </a:buClr>
              <a:buSzPts val="3600"/>
              <a:buChar char="■"/>
            </a:pPr>
            <a:r>
              <a:rPr lang="en-US" sz="3600" dirty="0"/>
              <a:t>Use the Gallery Walk Fact Sheet to ensure you have all the </a:t>
            </a:r>
            <a:r>
              <a:rPr lang="en-US" sz="3600" u="sng" dirty="0"/>
              <a:t>information</a:t>
            </a:r>
            <a:r>
              <a:rPr lang="en-US" sz="3600" dirty="0"/>
              <a:t> others will need to fill out their fact sheets. </a:t>
            </a:r>
            <a:endParaRPr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sp>
        <p:nvSpPr>
          <p:cNvPr id="155" name="Google Shape;155;p9"/>
          <p:cNvSpPr txBox="1">
            <a:spLocks noGrp="1"/>
          </p:cNvSpPr>
          <p:nvPr>
            <p:ph type="title"/>
          </p:nvPr>
        </p:nvSpPr>
        <p:spPr>
          <a:xfrm>
            <a:off x="1371600" y="204537"/>
            <a:ext cx="9601200" cy="753980"/>
          </a:xfrm>
          <a:prstGeom prst="rect">
            <a:avLst/>
          </a:prstGeom>
          <a:noFill/>
          <a:ln>
            <a:noFill/>
          </a:ln>
        </p:spPr>
        <p:txBody>
          <a:bodyPr spcFirstLastPara="1" wrap="square" lIns="91425" tIns="45700" rIns="91425" bIns="45700" anchor="t" anchorCtr="0">
            <a:normAutofit/>
          </a:bodyPr>
          <a:lstStyle/>
          <a:p>
            <a:pPr marL="0" lvl="0" indent="0" algn="l" rtl="0">
              <a:lnSpc>
                <a:spcPct val="89000"/>
              </a:lnSpc>
              <a:spcBef>
                <a:spcPts val="0"/>
              </a:spcBef>
              <a:spcAft>
                <a:spcPts val="0"/>
              </a:spcAft>
              <a:buClr>
                <a:schemeClr val="dk2"/>
              </a:buClr>
              <a:buSzPts val="4400"/>
              <a:buFont typeface="Libre Franklin"/>
              <a:buNone/>
            </a:pPr>
            <a:r>
              <a:rPr lang="en-US" dirty="0"/>
              <a:t>Gallery Walk</a:t>
            </a:r>
            <a:endParaRPr dirty="0"/>
          </a:p>
        </p:txBody>
      </p:sp>
      <p:sp>
        <p:nvSpPr>
          <p:cNvPr id="156" name="Google Shape;156;p9"/>
          <p:cNvSpPr txBox="1">
            <a:spLocks noGrp="1"/>
          </p:cNvSpPr>
          <p:nvPr>
            <p:ph type="body" idx="1"/>
          </p:nvPr>
        </p:nvSpPr>
        <p:spPr>
          <a:xfrm>
            <a:off x="1391654" y="855246"/>
            <a:ext cx="10194757" cy="1192129"/>
          </a:xfrm>
          <a:prstGeom prst="rect">
            <a:avLst/>
          </a:prstGeom>
          <a:noFill/>
          <a:ln>
            <a:noFill/>
          </a:ln>
        </p:spPr>
        <p:txBody>
          <a:bodyPr spcFirstLastPara="1" wrap="square" lIns="91425" tIns="45700" rIns="91425" bIns="45700" anchor="t" anchorCtr="0">
            <a:normAutofit/>
          </a:bodyPr>
          <a:lstStyle/>
          <a:p>
            <a:pPr marL="383540" lvl="0" indent="-383540" algn="l" rtl="0">
              <a:lnSpc>
                <a:spcPct val="94000"/>
              </a:lnSpc>
              <a:spcBef>
                <a:spcPts val="0"/>
              </a:spcBef>
              <a:spcAft>
                <a:spcPts val="0"/>
              </a:spcAft>
              <a:buClr>
                <a:schemeClr val="dk2"/>
              </a:buClr>
              <a:buSzPts val="3600"/>
              <a:buChar char="■"/>
            </a:pPr>
            <a:r>
              <a:rPr lang="en-US" sz="3200" dirty="0"/>
              <a:t>Fill out your </a:t>
            </a:r>
            <a:r>
              <a:rPr lang="en-US" sz="3200" b="1" dirty="0"/>
              <a:t>Gallery Walk - Fact Sheet </a:t>
            </a:r>
            <a:r>
              <a:rPr lang="en-US" sz="3200" dirty="0"/>
              <a:t>as you go to </a:t>
            </a:r>
            <a:r>
              <a:rPr lang="en-US" sz="3200" u="sng" dirty="0"/>
              <a:t>evaluate</a:t>
            </a:r>
            <a:r>
              <a:rPr lang="en-US" sz="3200" dirty="0"/>
              <a:t> all the parts of the Endocrine System</a:t>
            </a:r>
            <a:r>
              <a:rPr lang="en-US" sz="3600" dirty="0"/>
              <a:t>. </a:t>
            </a:r>
            <a:endParaRPr dirty="0"/>
          </a:p>
        </p:txBody>
      </p:sp>
      <p:pic>
        <p:nvPicPr>
          <p:cNvPr id="157" name="Google Shape;157;p9" descr="The Tallest Man to ever live, Robert Wadlow, standing for a photograph with his family."/>
          <p:cNvPicPr preferRelativeResize="0"/>
          <p:nvPr/>
        </p:nvPicPr>
        <p:blipFill rotWithShape="1">
          <a:blip r:embed="rId3">
            <a:alphaModFix/>
          </a:blip>
          <a:srcRect/>
          <a:stretch/>
        </p:blipFill>
        <p:spPr>
          <a:xfrm>
            <a:off x="832185" y="2251409"/>
            <a:ext cx="5805237" cy="4606591"/>
          </a:xfrm>
          <a:prstGeom prst="rect">
            <a:avLst/>
          </a:prstGeom>
          <a:noFill/>
          <a:ln>
            <a:noFill/>
          </a:ln>
        </p:spPr>
      </p:pic>
      <p:sp>
        <p:nvSpPr>
          <p:cNvPr id="158" name="Google Shape;158;p9"/>
          <p:cNvSpPr txBox="1"/>
          <p:nvPr/>
        </p:nvSpPr>
        <p:spPr>
          <a:xfrm>
            <a:off x="6864571" y="5767819"/>
            <a:ext cx="3906253" cy="6463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dirty="0">
                <a:solidFill>
                  <a:schemeClr val="dk1"/>
                </a:solidFill>
                <a:latin typeface="Libre Franklin"/>
                <a:ea typeface="Libre Franklin"/>
                <a:cs typeface="Libre Franklin"/>
                <a:sym typeface="Libre Franklin"/>
              </a:rPr>
              <a:t>8ft 11.1in (2.72m) tall Robert Wadlow posing for a family photograph, 1939.</a:t>
            </a:r>
            <a:endParaRPr dirty="0"/>
          </a:p>
        </p:txBody>
      </p:sp>
      <p:sp>
        <p:nvSpPr>
          <p:cNvPr id="159" name="Google Shape;159;p9"/>
          <p:cNvSpPr txBox="1"/>
          <p:nvPr/>
        </p:nvSpPr>
        <p:spPr>
          <a:xfrm>
            <a:off x="6951445" y="2335730"/>
            <a:ext cx="4969041" cy="95410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800" dirty="0">
                <a:solidFill>
                  <a:schemeClr val="dk1"/>
                </a:solidFill>
                <a:latin typeface="Libre Franklin"/>
                <a:ea typeface="Libre Franklin"/>
                <a:cs typeface="Libre Franklin"/>
                <a:sym typeface="Libre Franklin"/>
              </a:rPr>
              <a:t>Speaking of walking: Robert's stride was about 3.7 feet. </a:t>
            </a:r>
            <a:endParaRPr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BB82F5F-81EF-43A5-8BC2-520757D1AE99}"/>
              </a:ext>
            </a:extLst>
          </p:cNvPr>
          <p:cNvSpPr>
            <a:spLocks noGrp="1"/>
          </p:cNvSpPr>
          <p:nvPr>
            <p:ph type="body" idx="1"/>
          </p:nvPr>
        </p:nvSpPr>
        <p:spPr>
          <a:xfrm>
            <a:off x="969524" y="809687"/>
            <a:ext cx="10612876" cy="5863488"/>
          </a:xfrm>
        </p:spPr>
        <p:txBody>
          <a:bodyPr>
            <a:noAutofit/>
          </a:bodyPr>
          <a:lstStyle/>
          <a:p>
            <a:pPr marL="114300" indent="0" fontAlgn="base">
              <a:buNone/>
            </a:pPr>
            <a:r>
              <a:rPr lang="en-US" sz="3600" b="0" i="1" u="none" strike="noStrike" dirty="0">
                <a:solidFill>
                  <a:srgbClr val="191B0E"/>
                </a:solidFill>
                <a:effectLst/>
                <a:latin typeface="Libre Franklin" pitchFamily="2" charset="77"/>
              </a:rPr>
              <a:t>Put your name on the top of your sticky note, answer the two questions, and put your sticky note on the door as you leave class. </a:t>
            </a:r>
            <a:endParaRPr lang="en-US" sz="3600" b="0" i="0" dirty="0">
              <a:solidFill>
                <a:srgbClr val="000000"/>
              </a:solidFill>
              <a:effectLst/>
              <a:latin typeface="Arial" panose="020B0604020202020204" pitchFamily="34" charset="0"/>
            </a:endParaRPr>
          </a:p>
          <a:p>
            <a:pPr marL="114300" indent="0" algn="l" rtl="0" fontAlgn="base">
              <a:buNone/>
            </a:pPr>
            <a:endParaRPr lang="en-US" sz="3600" b="1" i="1" u="none" strike="noStrike" dirty="0">
              <a:solidFill>
                <a:srgbClr val="191B0E"/>
              </a:solidFill>
              <a:effectLst/>
              <a:latin typeface="Calibri" panose="020F0502020204030204" pitchFamily="34" charset="0"/>
            </a:endParaRPr>
          </a:p>
          <a:p>
            <a:pPr marL="114300" indent="0" algn="l" rtl="0" fontAlgn="base">
              <a:buNone/>
            </a:pPr>
            <a:r>
              <a:rPr lang="en-US" sz="3200" b="1" i="1" u="none" strike="noStrike" dirty="0">
                <a:solidFill>
                  <a:srgbClr val="191B0E"/>
                </a:solidFill>
                <a:effectLst/>
                <a:latin typeface="Libre Franklin" pitchFamily="2" charset="0"/>
              </a:rPr>
              <a:t>Sticky Note Item 1</a:t>
            </a:r>
            <a:r>
              <a:rPr lang="en-US" sz="3200" b="0" i="1" u="none" strike="noStrike" dirty="0">
                <a:solidFill>
                  <a:srgbClr val="191B0E"/>
                </a:solidFill>
                <a:effectLst/>
                <a:latin typeface="Libre Franklin" pitchFamily="2" charset="0"/>
              </a:rPr>
              <a:t>: Rate yourself on your ability to </a:t>
            </a:r>
            <a:r>
              <a:rPr lang="en-US" sz="3200" b="0" i="1" dirty="0">
                <a:solidFill>
                  <a:srgbClr val="191B0E"/>
                </a:solidFill>
                <a:effectLst/>
                <a:latin typeface="Libre Franklin" pitchFamily="2" charset="0"/>
              </a:rPr>
              <a:t>communicate</a:t>
            </a:r>
            <a:r>
              <a:rPr lang="en-US" sz="3200" b="0" i="1" u="none" strike="noStrike" dirty="0">
                <a:solidFill>
                  <a:srgbClr val="191B0E"/>
                </a:solidFill>
                <a:effectLst/>
                <a:latin typeface="Libre Franklin" pitchFamily="2" charset="0"/>
              </a:rPr>
              <a:t> the </a:t>
            </a:r>
            <a:r>
              <a:rPr lang="en-US" sz="3200" b="0" i="1" dirty="0">
                <a:solidFill>
                  <a:srgbClr val="191B0E"/>
                </a:solidFill>
                <a:effectLst/>
                <a:latin typeface="Libre Franklin" pitchFamily="2" charset="0"/>
              </a:rPr>
              <a:t>function</a:t>
            </a:r>
            <a:r>
              <a:rPr lang="en-US" sz="3200" b="0" i="1" u="none" strike="noStrike" dirty="0">
                <a:solidFill>
                  <a:srgbClr val="191B0E"/>
                </a:solidFill>
                <a:effectLst/>
                <a:latin typeface="Libre Franklin" pitchFamily="2" charset="0"/>
              </a:rPr>
              <a:t> of the </a:t>
            </a:r>
            <a:r>
              <a:rPr lang="en-US" sz="3200" b="0" i="1" dirty="0">
                <a:solidFill>
                  <a:srgbClr val="191B0E"/>
                </a:solidFill>
                <a:effectLst/>
                <a:latin typeface="Libre Franklin" pitchFamily="2" charset="0"/>
              </a:rPr>
              <a:t>endocrine system</a:t>
            </a:r>
            <a:r>
              <a:rPr lang="en-US" sz="3200" b="0" i="1" u="none" strike="noStrike" dirty="0">
                <a:solidFill>
                  <a:srgbClr val="191B0E"/>
                </a:solidFill>
                <a:effectLst/>
                <a:latin typeface="Libre Franklin" pitchFamily="2" charset="0"/>
              </a:rPr>
              <a:t>. </a:t>
            </a:r>
            <a:r>
              <a:rPr lang="en-US" sz="3200" b="0" i="0" dirty="0">
                <a:solidFill>
                  <a:srgbClr val="000000"/>
                </a:solidFill>
                <a:effectLst/>
                <a:latin typeface="Libre Franklin" pitchFamily="2" charset="0"/>
              </a:rPr>
              <a:t>​</a:t>
            </a:r>
            <a:endParaRPr lang="en-US" sz="3200" dirty="0">
              <a:solidFill>
                <a:srgbClr val="000000"/>
              </a:solidFill>
              <a:latin typeface="Libre Franklin" pitchFamily="2" charset="0"/>
            </a:endParaRPr>
          </a:p>
          <a:p>
            <a:pPr marL="114300" indent="0" algn="l" rtl="0" fontAlgn="base">
              <a:buNone/>
            </a:pPr>
            <a:r>
              <a:rPr lang="en-US" sz="3200" b="0" i="1" u="none" strike="noStrike" dirty="0">
                <a:solidFill>
                  <a:srgbClr val="000000"/>
                </a:solidFill>
                <a:effectLst/>
                <a:latin typeface="Libre Franklin" pitchFamily="2" charset="0"/>
              </a:rPr>
              <a:t>     </a:t>
            </a:r>
            <a:r>
              <a:rPr lang="en-US" sz="3200" b="0" i="1" u="none" strike="noStrike" dirty="0">
                <a:solidFill>
                  <a:srgbClr val="191B0E"/>
                </a:solidFill>
                <a:effectLst/>
                <a:latin typeface="Libre Franklin" pitchFamily="2" charset="0"/>
              </a:rPr>
              <a:t>1 – Little to no explanation </a:t>
            </a:r>
            <a:r>
              <a:rPr lang="en-US" sz="3200" b="0" i="0" dirty="0">
                <a:solidFill>
                  <a:srgbClr val="000000"/>
                </a:solidFill>
                <a:effectLst/>
                <a:latin typeface="Libre Franklin" pitchFamily="2" charset="0"/>
              </a:rPr>
              <a:t>​</a:t>
            </a:r>
            <a:endParaRPr lang="en-US" sz="3200" dirty="0">
              <a:solidFill>
                <a:srgbClr val="000000"/>
              </a:solidFill>
              <a:latin typeface="Libre Franklin" pitchFamily="2" charset="0"/>
            </a:endParaRPr>
          </a:p>
          <a:p>
            <a:pPr marL="114300" indent="0" algn="l" rtl="0" fontAlgn="base">
              <a:buNone/>
            </a:pPr>
            <a:r>
              <a:rPr lang="en-US" sz="3200" b="0" i="1" u="none" strike="noStrike" dirty="0">
                <a:solidFill>
                  <a:srgbClr val="000000"/>
                </a:solidFill>
                <a:effectLst/>
                <a:latin typeface="Libre Franklin" pitchFamily="2" charset="0"/>
              </a:rPr>
              <a:t>     </a:t>
            </a:r>
            <a:r>
              <a:rPr lang="en-US" sz="3200" b="0" i="1" u="none" strike="noStrike" dirty="0">
                <a:solidFill>
                  <a:srgbClr val="191B0E"/>
                </a:solidFill>
                <a:effectLst/>
                <a:latin typeface="Libre Franklin" pitchFamily="2" charset="0"/>
              </a:rPr>
              <a:t>2 – Can explain parts, but not all</a:t>
            </a:r>
            <a:r>
              <a:rPr lang="en-US" sz="3200" b="0" i="0" dirty="0">
                <a:solidFill>
                  <a:srgbClr val="000000"/>
                </a:solidFill>
                <a:effectLst/>
                <a:latin typeface="Libre Franklin" pitchFamily="2" charset="0"/>
              </a:rPr>
              <a:t>​</a:t>
            </a:r>
            <a:endParaRPr lang="en-US" sz="3200" dirty="0">
              <a:solidFill>
                <a:srgbClr val="000000"/>
              </a:solidFill>
              <a:latin typeface="Libre Franklin" pitchFamily="2" charset="0"/>
            </a:endParaRPr>
          </a:p>
          <a:p>
            <a:pPr marL="114300" indent="0" algn="l" rtl="0" fontAlgn="base">
              <a:buNone/>
            </a:pPr>
            <a:r>
              <a:rPr lang="en-US" sz="3200" b="0" i="1" u="none" strike="noStrike" dirty="0">
                <a:solidFill>
                  <a:srgbClr val="000000"/>
                </a:solidFill>
                <a:effectLst/>
                <a:latin typeface="Libre Franklin" pitchFamily="2" charset="0"/>
              </a:rPr>
              <a:t>     </a:t>
            </a:r>
            <a:r>
              <a:rPr lang="en-US" sz="3200" b="0" i="1" u="none" strike="noStrike" dirty="0">
                <a:solidFill>
                  <a:srgbClr val="191B0E"/>
                </a:solidFill>
                <a:effectLst/>
                <a:latin typeface="Libre Franklin" pitchFamily="2" charset="0"/>
              </a:rPr>
              <a:t>3 – Confident in my knowledge</a:t>
            </a:r>
            <a:r>
              <a:rPr lang="en-US" sz="3200" b="0" i="0" dirty="0">
                <a:solidFill>
                  <a:srgbClr val="000000"/>
                </a:solidFill>
                <a:effectLst/>
                <a:latin typeface="Libre Franklin" pitchFamily="2" charset="0"/>
              </a:rPr>
              <a:t>​</a:t>
            </a:r>
            <a:endParaRPr lang="en-US" sz="3200" dirty="0">
              <a:solidFill>
                <a:srgbClr val="000000"/>
              </a:solidFill>
              <a:latin typeface="Libre Franklin" pitchFamily="2" charset="0"/>
            </a:endParaRPr>
          </a:p>
          <a:p>
            <a:pPr marL="114300" indent="0" algn="l" rtl="0" fontAlgn="base">
              <a:buNone/>
            </a:pPr>
            <a:r>
              <a:rPr lang="en-US" sz="3200" b="0" i="1" u="none" strike="noStrike" dirty="0">
                <a:solidFill>
                  <a:srgbClr val="000000"/>
                </a:solidFill>
                <a:effectLst/>
                <a:latin typeface="Libre Franklin" pitchFamily="2" charset="0"/>
              </a:rPr>
              <a:t>     </a:t>
            </a:r>
            <a:r>
              <a:rPr lang="en-US" sz="3200" b="0" i="1" u="none" strike="noStrike" dirty="0">
                <a:solidFill>
                  <a:srgbClr val="191B0E"/>
                </a:solidFill>
                <a:effectLst/>
                <a:latin typeface="Libre Franklin" pitchFamily="2" charset="0"/>
              </a:rPr>
              <a:t>4 – Confident enough to explain to others</a:t>
            </a:r>
            <a:r>
              <a:rPr lang="en-US" sz="3200" b="0" i="0" dirty="0">
                <a:solidFill>
                  <a:srgbClr val="000000"/>
                </a:solidFill>
                <a:effectLst/>
                <a:latin typeface="Libre Franklin" pitchFamily="2" charset="0"/>
              </a:rPr>
              <a:t>​</a:t>
            </a:r>
          </a:p>
        </p:txBody>
      </p:sp>
      <p:sp>
        <p:nvSpPr>
          <p:cNvPr id="2" name="Google Shape;164;p10">
            <a:extLst>
              <a:ext uri="{FF2B5EF4-FFF2-40B4-BE49-F238E27FC236}">
                <a16:creationId xmlns:a16="http://schemas.microsoft.com/office/drawing/2014/main" id="{96B99D12-E8C0-889D-4B9D-FEBF9C0E12FD}"/>
              </a:ext>
            </a:extLst>
          </p:cNvPr>
          <p:cNvSpPr txBox="1">
            <a:spLocks noGrp="1"/>
          </p:cNvSpPr>
          <p:nvPr>
            <p:ph type="title"/>
          </p:nvPr>
        </p:nvSpPr>
        <p:spPr>
          <a:xfrm>
            <a:off x="969523" y="129960"/>
            <a:ext cx="9601200" cy="679727"/>
          </a:xfrm>
          <a:prstGeom prst="rect">
            <a:avLst/>
          </a:prstGeom>
          <a:noFill/>
          <a:ln>
            <a:noFill/>
          </a:ln>
        </p:spPr>
        <p:txBody>
          <a:bodyPr spcFirstLastPara="1" wrap="square" lIns="91425" tIns="45700" rIns="91425" bIns="45700" anchor="t" anchorCtr="0">
            <a:normAutofit fontScale="90000"/>
          </a:bodyPr>
          <a:lstStyle/>
          <a:p>
            <a:pPr marL="0" lvl="0" indent="0" algn="l" rtl="0">
              <a:lnSpc>
                <a:spcPct val="89000"/>
              </a:lnSpc>
              <a:spcBef>
                <a:spcPts val="0"/>
              </a:spcBef>
              <a:spcAft>
                <a:spcPts val="0"/>
              </a:spcAft>
              <a:buClr>
                <a:schemeClr val="dk2"/>
              </a:buClr>
              <a:buSzPct val="100000"/>
              <a:buFont typeface="Libre Franklin"/>
              <a:buNone/>
            </a:pPr>
            <a:r>
              <a:rPr lang="en-US" dirty="0"/>
              <a:t>Wrap Up!</a:t>
            </a:r>
            <a:endParaRPr dirty="0"/>
          </a:p>
        </p:txBody>
      </p:sp>
    </p:spTree>
    <p:extLst>
      <p:ext uri="{BB962C8B-B14F-4D97-AF65-F5344CB8AC3E}">
        <p14:creationId xmlns:p14="http://schemas.microsoft.com/office/powerpoint/2010/main" val="15070286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Google Shape;164;p10"/>
          <p:cNvSpPr txBox="1">
            <a:spLocks noGrp="1"/>
          </p:cNvSpPr>
          <p:nvPr>
            <p:ph type="title"/>
          </p:nvPr>
        </p:nvSpPr>
        <p:spPr>
          <a:xfrm>
            <a:off x="1371600" y="266148"/>
            <a:ext cx="9601200" cy="679727"/>
          </a:xfrm>
          <a:prstGeom prst="rect">
            <a:avLst/>
          </a:prstGeom>
          <a:noFill/>
          <a:ln>
            <a:noFill/>
          </a:ln>
        </p:spPr>
        <p:txBody>
          <a:bodyPr spcFirstLastPara="1" wrap="square" lIns="91425" tIns="45700" rIns="91425" bIns="45700" anchor="t" anchorCtr="0">
            <a:normAutofit fontScale="90000"/>
          </a:bodyPr>
          <a:lstStyle/>
          <a:p>
            <a:pPr marL="0" lvl="0" indent="0" algn="l" rtl="0">
              <a:lnSpc>
                <a:spcPct val="89000"/>
              </a:lnSpc>
              <a:spcBef>
                <a:spcPts val="0"/>
              </a:spcBef>
              <a:spcAft>
                <a:spcPts val="0"/>
              </a:spcAft>
              <a:buClr>
                <a:schemeClr val="dk2"/>
              </a:buClr>
              <a:buSzPct val="100000"/>
              <a:buFont typeface="Libre Franklin"/>
              <a:buNone/>
            </a:pPr>
            <a:r>
              <a:rPr lang="en-US" dirty="0"/>
              <a:t>Wrap Up!</a:t>
            </a:r>
            <a:endParaRPr dirty="0"/>
          </a:p>
        </p:txBody>
      </p:sp>
      <p:sp>
        <p:nvSpPr>
          <p:cNvPr id="165" name="Google Shape;165;p10"/>
          <p:cNvSpPr txBox="1">
            <a:spLocks noGrp="1"/>
          </p:cNvSpPr>
          <p:nvPr>
            <p:ph type="body" idx="1"/>
          </p:nvPr>
        </p:nvSpPr>
        <p:spPr>
          <a:xfrm>
            <a:off x="1371600" y="965753"/>
            <a:ext cx="9601200" cy="5625547"/>
          </a:xfrm>
          <a:prstGeom prst="rect">
            <a:avLst/>
          </a:prstGeom>
          <a:noFill/>
          <a:ln>
            <a:noFill/>
          </a:ln>
        </p:spPr>
        <p:txBody>
          <a:bodyPr spcFirstLastPara="1" wrap="square" lIns="91425" tIns="45700" rIns="91425" bIns="45700" anchor="t" anchorCtr="0">
            <a:noAutofit/>
          </a:bodyPr>
          <a:lstStyle/>
          <a:p>
            <a:pPr marL="383540" lvl="0" indent="-383540" algn="l" rtl="0">
              <a:lnSpc>
                <a:spcPct val="94000"/>
              </a:lnSpc>
              <a:spcBef>
                <a:spcPts val="0"/>
              </a:spcBef>
              <a:spcAft>
                <a:spcPts val="0"/>
              </a:spcAft>
              <a:buClr>
                <a:schemeClr val="dk2"/>
              </a:buClr>
              <a:buSzPts val="2600"/>
              <a:buChar char="■"/>
            </a:pPr>
            <a:r>
              <a:rPr lang="en-US" sz="2600" dirty="0">
                <a:latin typeface="Libre Franklin" pitchFamily="2" charset="0"/>
                <a:ea typeface="Calibri"/>
                <a:cs typeface="Calibri"/>
                <a:sym typeface="Calibri"/>
              </a:rPr>
              <a:t>Multiple organ systems work together to maintain homeostasis. Typically, we grow taller, but growth stops at a certain age. Robert Wadlow showed no signs of stopping growth. </a:t>
            </a:r>
          </a:p>
          <a:p>
            <a:pPr marL="0" lvl="0" indent="0" algn="l" rtl="0">
              <a:lnSpc>
                <a:spcPct val="94000"/>
              </a:lnSpc>
              <a:spcBef>
                <a:spcPts val="0"/>
              </a:spcBef>
              <a:spcAft>
                <a:spcPts val="0"/>
              </a:spcAft>
              <a:buClr>
                <a:schemeClr val="dk2"/>
              </a:buClr>
              <a:buSzPts val="2600"/>
              <a:buNone/>
            </a:pPr>
            <a:endParaRPr lang="en-US" sz="2600" dirty="0">
              <a:latin typeface="Libre Franklin" pitchFamily="2" charset="0"/>
              <a:ea typeface="Calibri"/>
              <a:cs typeface="Calibri"/>
            </a:endParaRPr>
          </a:p>
          <a:p>
            <a:pPr marL="0" lvl="0" indent="0" algn="l" rtl="0">
              <a:lnSpc>
                <a:spcPct val="94000"/>
              </a:lnSpc>
              <a:spcBef>
                <a:spcPts val="0"/>
              </a:spcBef>
              <a:spcAft>
                <a:spcPts val="0"/>
              </a:spcAft>
              <a:buClr>
                <a:schemeClr val="dk2"/>
              </a:buClr>
              <a:buSzPts val="2600"/>
              <a:buNone/>
            </a:pPr>
            <a:r>
              <a:rPr lang="en-US" sz="2600" b="1" dirty="0">
                <a:latin typeface="Libre Franklin" pitchFamily="2" charset="0"/>
                <a:ea typeface="Calibri"/>
                <a:cs typeface="Calibri"/>
                <a:sym typeface="Calibri"/>
              </a:rPr>
              <a:t>Sticky Note Item 2</a:t>
            </a:r>
            <a:r>
              <a:rPr lang="en-US" sz="2600" dirty="0">
                <a:latin typeface="Libre Franklin" pitchFamily="2" charset="0"/>
                <a:ea typeface="Calibri"/>
                <a:cs typeface="Calibri"/>
                <a:sym typeface="Calibri"/>
              </a:rPr>
              <a:t>: In the example of Robert Wadlow, communicate which organ system(s) were not functioning normally to cause this lack of homeostasis?</a:t>
            </a:r>
            <a:endParaRPr sz="2600" dirty="0">
              <a:latin typeface="Libre Franklin" pitchFamily="2" charset="0"/>
            </a:endParaRPr>
          </a:p>
          <a:p>
            <a:pPr marL="800100" lvl="1">
              <a:spcBef>
                <a:spcPts val="1200"/>
              </a:spcBef>
              <a:buSzPts val="2600"/>
            </a:pPr>
            <a:r>
              <a:rPr lang="en-US" sz="2000" dirty="0">
                <a:latin typeface="Libre Franklin" pitchFamily="2" charset="0"/>
              </a:rPr>
              <a:t>Robert </a:t>
            </a:r>
            <a:r>
              <a:rPr lang="en-US" sz="2000" dirty="0" err="1">
                <a:latin typeface="Libre Franklin" pitchFamily="2" charset="0"/>
              </a:rPr>
              <a:t>Wadlow</a:t>
            </a:r>
            <a:r>
              <a:rPr lang="en-US" sz="2000" dirty="0">
                <a:latin typeface="Libre Franklin" pitchFamily="2" charset="0"/>
              </a:rPr>
              <a:t> was so big due to a rare medical condition called </a:t>
            </a:r>
            <a:r>
              <a:rPr lang="en-US" sz="2000" b="1" dirty="0">
                <a:latin typeface="Libre Franklin" pitchFamily="2" charset="0"/>
              </a:rPr>
              <a:t>gigantism</a:t>
            </a:r>
            <a:r>
              <a:rPr lang="en-US" sz="2000" dirty="0">
                <a:latin typeface="Libre Franklin" pitchFamily="2" charset="0"/>
              </a:rPr>
              <a:t>, which was caused by an overproduction of growth hormone. Specifically, he had a tumor on his </a:t>
            </a:r>
            <a:r>
              <a:rPr lang="en-US" sz="2000" b="1" dirty="0">
                <a:latin typeface="Libre Franklin" pitchFamily="2" charset="0"/>
              </a:rPr>
              <a:t>pituitary gland</a:t>
            </a:r>
            <a:r>
              <a:rPr lang="en-US" sz="2000" dirty="0">
                <a:latin typeface="Libre Franklin" pitchFamily="2" charset="0"/>
              </a:rPr>
              <a:t>—the part of the brain that regulates growth hormone levels. This tumor caused his body to produce abnormal amounts of the hormone, leading to excessive and continual growth throughout his life. Even into adulthood, his bones and tissues kept growing, which is not typical for most people whose growth slows and stops after puberty.</a:t>
            </a:r>
            <a:endParaRPr sz="2200" i="0" dirty="0">
              <a:latin typeface="Libre Franklin" pitchFamily="2"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65">
                                            <p:txEl>
                                              <p:pRg st="3" end="3"/>
                                            </p:txEl>
                                          </p:spTgt>
                                        </p:tgtEl>
                                        <p:attrNameLst>
                                          <p:attrName>style.visibility</p:attrName>
                                        </p:attrNameLst>
                                      </p:cBhvr>
                                      <p:to>
                                        <p:strVal val="visible"/>
                                      </p:to>
                                    </p:set>
                                    <p:animEffect transition="in" filter="dissolve">
                                      <p:cBhvr>
                                        <p:cTn id="7" dur="500"/>
                                        <p:tgtEl>
                                          <p:spTgt spid="16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Crop">
  <a:themeElements>
    <a:clrScheme name="Crop">
      <a:dk1>
        <a:srgbClr val="000000"/>
      </a:dk1>
      <a:lt1>
        <a:srgbClr val="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34</TotalTime>
  <Words>759</Words>
  <Application>Microsoft Office PowerPoint</Application>
  <PresentationFormat>Widescreen</PresentationFormat>
  <Paragraphs>45</Paragraphs>
  <Slides>10</Slides>
  <Notes>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Libre Franklin</vt:lpstr>
      <vt:lpstr>Crop</vt:lpstr>
      <vt:lpstr>Today's Objective: </vt:lpstr>
      <vt:lpstr>Robert Reached New Heights!</vt:lpstr>
      <vt:lpstr>Obtain New Information </vt:lpstr>
      <vt:lpstr>Experience the Phenomenon</vt:lpstr>
      <vt:lpstr>Spin the Gland Wheel</vt:lpstr>
      <vt:lpstr>Yearbook Design</vt:lpstr>
      <vt:lpstr>Gallery Walk</vt:lpstr>
      <vt:lpstr>Wrap Up!</vt:lpstr>
      <vt:lpstr>Wrap Up!</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Today's Objective: </dc:title>
  <cp:lastModifiedBy>Michelle Hudson</cp:lastModifiedBy>
  <cp:revision>18</cp:revision>
  <dcterms:created xsi:type="dcterms:W3CDTF">2024-10-25T21:30:23Z</dcterms:created>
  <dcterms:modified xsi:type="dcterms:W3CDTF">2025-04-21T18:32:53Z</dcterms:modified>
</cp:coreProperties>
</file>