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Corbel" panose="020B0503020204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8" roundtripDataSignature="AMtx7mjQuxs1F0kTF41P5VrId49UpnLT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25E61B-C45D-40C6-90FA-FDB2CB3FABEC}" v="208" dt="2025-03-31T22:32:08.864"/>
    <p1510:client id="{95FFB827-AB70-483B-BFAD-EA42BDB8459A}" v="23" dt="2025-03-31T22:16:07.613"/>
    <p1510:client id="{A0899530-2AAC-4059-B438-5DF5CC627C9D}" v="69" dt="2025-03-31T22:19:26.4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ker Peterson" userId="9iHoFI/EUDjsZzjZcJu6z8vR7LRWekqa0UDEXirMXMU=" providerId="None" clId="Web-{1769BD5D-FC7B-4D4A-BBE6-865E1B76D79C}"/>
    <pc:docChg chg="modSld">
      <pc:chgData name="Parker Peterson" userId="9iHoFI/EUDjsZzjZcJu6z8vR7LRWekqa0UDEXirMXMU=" providerId="None" clId="Web-{1769BD5D-FC7B-4D4A-BBE6-865E1B76D79C}" dt="2025-01-23T00:46:03.423" v="46" actId="20577"/>
      <pc:docMkLst>
        <pc:docMk/>
      </pc:docMkLst>
      <pc:sldChg chg="modSp">
        <pc:chgData name="Parker Peterson" userId="9iHoFI/EUDjsZzjZcJu6z8vR7LRWekqa0UDEXirMXMU=" providerId="None" clId="Web-{1769BD5D-FC7B-4D4A-BBE6-865E1B76D79C}" dt="2025-01-23T00:45:11.611" v="15" actId="1076"/>
        <pc:sldMkLst>
          <pc:docMk/>
          <pc:sldMk cId="0" sldId="261"/>
        </pc:sldMkLst>
        <pc:spChg chg="mod">
          <ac:chgData name="Parker Peterson" userId="9iHoFI/EUDjsZzjZcJu6z8vR7LRWekqa0UDEXirMXMU=" providerId="None" clId="Web-{1769BD5D-FC7B-4D4A-BBE6-865E1B76D79C}" dt="2025-01-23T00:45:11.611" v="15" actId="1076"/>
          <ac:spMkLst>
            <pc:docMk/>
            <pc:sldMk cId="0" sldId="261"/>
            <ac:spMk id="177" creationId="{00000000-0000-0000-0000-000000000000}"/>
          </ac:spMkLst>
        </pc:spChg>
      </pc:sldChg>
      <pc:sldChg chg="modSp">
        <pc:chgData name="Parker Peterson" userId="9iHoFI/EUDjsZzjZcJu6z8vR7LRWekqa0UDEXirMXMU=" providerId="None" clId="Web-{1769BD5D-FC7B-4D4A-BBE6-865E1B76D79C}" dt="2025-01-23T00:45:42.486" v="29" actId="14100"/>
        <pc:sldMkLst>
          <pc:docMk/>
          <pc:sldMk cId="0" sldId="262"/>
        </pc:sldMkLst>
        <pc:spChg chg="mod">
          <ac:chgData name="Parker Peterson" userId="9iHoFI/EUDjsZzjZcJu6z8vR7LRWekqa0UDEXirMXMU=" providerId="None" clId="Web-{1769BD5D-FC7B-4D4A-BBE6-865E1B76D79C}" dt="2025-01-23T00:45:42.486" v="29" actId="14100"/>
          <ac:spMkLst>
            <pc:docMk/>
            <pc:sldMk cId="0" sldId="262"/>
            <ac:spMk id="183" creationId="{00000000-0000-0000-0000-000000000000}"/>
          </ac:spMkLst>
        </pc:spChg>
      </pc:sldChg>
      <pc:sldChg chg="modSp">
        <pc:chgData name="Parker Peterson" userId="9iHoFI/EUDjsZzjZcJu6z8vR7LRWekqa0UDEXirMXMU=" providerId="None" clId="Web-{1769BD5D-FC7B-4D4A-BBE6-865E1B76D79C}" dt="2025-01-23T00:46:03.423" v="46" actId="20577"/>
        <pc:sldMkLst>
          <pc:docMk/>
          <pc:sldMk cId="0" sldId="263"/>
        </pc:sldMkLst>
        <pc:spChg chg="mod">
          <ac:chgData name="Parker Peterson" userId="9iHoFI/EUDjsZzjZcJu6z8vR7LRWekqa0UDEXirMXMU=" providerId="None" clId="Web-{1769BD5D-FC7B-4D4A-BBE6-865E1B76D79C}" dt="2025-01-23T00:46:03.423" v="46" actId="20577"/>
          <ac:spMkLst>
            <pc:docMk/>
            <pc:sldMk cId="0" sldId="263"/>
            <ac:spMk id="190" creationId="{00000000-0000-0000-0000-000000000000}"/>
          </ac:spMkLst>
        </pc:spChg>
      </pc:sldChg>
    </pc:docChg>
  </pc:docChgLst>
  <pc:docChgLst>
    <pc:chgData name="Michelle Hudson" userId="ZEOZZQ/Ec0psbU4fGax3zTxfdzaxEBL7PS+OLAOhyjE=" providerId="None" clId="Web-{A0899530-2AAC-4059-B438-5DF5CC627C9D}"/>
    <pc:docChg chg="modSld">
      <pc:chgData name="Michelle Hudson" userId="ZEOZZQ/Ec0psbU4fGax3zTxfdzaxEBL7PS+OLAOhyjE=" providerId="None" clId="Web-{A0899530-2AAC-4059-B438-5DF5CC627C9D}" dt="2025-03-31T22:19:26.274" v="43" actId="14100"/>
      <pc:docMkLst>
        <pc:docMk/>
      </pc:docMkLst>
      <pc:sldChg chg="modSp">
        <pc:chgData name="Michelle Hudson" userId="ZEOZZQ/Ec0psbU4fGax3zTxfdzaxEBL7PS+OLAOhyjE=" providerId="None" clId="Web-{A0899530-2AAC-4059-B438-5DF5CC627C9D}" dt="2025-03-31T22:17:54.868" v="14" actId="20577"/>
        <pc:sldMkLst>
          <pc:docMk/>
          <pc:sldMk cId="0" sldId="261"/>
        </pc:sldMkLst>
        <pc:spChg chg="mod">
          <ac:chgData name="Michelle Hudson" userId="ZEOZZQ/Ec0psbU4fGax3zTxfdzaxEBL7PS+OLAOhyjE=" providerId="None" clId="Web-{A0899530-2AAC-4059-B438-5DF5CC627C9D}" dt="2025-03-31T22:17:54.868" v="14" actId="20577"/>
          <ac:spMkLst>
            <pc:docMk/>
            <pc:sldMk cId="0" sldId="261"/>
            <ac:spMk id="178" creationId="{00000000-0000-0000-0000-000000000000}"/>
          </ac:spMkLst>
        </pc:spChg>
      </pc:sldChg>
      <pc:sldChg chg="modSp">
        <pc:chgData name="Michelle Hudson" userId="ZEOZZQ/Ec0psbU4fGax3zTxfdzaxEBL7PS+OLAOhyjE=" providerId="None" clId="Web-{A0899530-2AAC-4059-B438-5DF5CC627C9D}" dt="2025-03-31T22:18:25.212" v="23" actId="20577"/>
        <pc:sldMkLst>
          <pc:docMk/>
          <pc:sldMk cId="0" sldId="263"/>
        </pc:sldMkLst>
        <pc:spChg chg="mod">
          <ac:chgData name="Michelle Hudson" userId="ZEOZZQ/Ec0psbU4fGax3zTxfdzaxEBL7PS+OLAOhyjE=" providerId="None" clId="Web-{A0899530-2AAC-4059-B438-5DF5CC627C9D}" dt="2025-03-31T22:18:03.024" v="16" actId="20577"/>
          <ac:spMkLst>
            <pc:docMk/>
            <pc:sldMk cId="0" sldId="263"/>
            <ac:spMk id="190" creationId="{00000000-0000-0000-0000-000000000000}"/>
          </ac:spMkLst>
        </pc:spChg>
        <pc:spChg chg="mod">
          <ac:chgData name="Michelle Hudson" userId="ZEOZZQ/Ec0psbU4fGax3zTxfdzaxEBL7PS+OLAOhyjE=" providerId="None" clId="Web-{A0899530-2AAC-4059-B438-5DF5CC627C9D}" dt="2025-03-31T22:18:25.212" v="23" actId="20577"/>
          <ac:spMkLst>
            <pc:docMk/>
            <pc:sldMk cId="0" sldId="263"/>
            <ac:spMk id="192" creationId="{00000000-0000-0000-0000-000000000000}"/>
          </ac:spMkLst>
        </pc:spChg>
      </pc:sldChg>
      <pc:sldChg chg="modSp">
        <pc:chgData name="Michelle Hudson" userId="ZEOZZQ/Ec0psbU4fGax3zTxfdzaxEBL7PS+OLAOhyjE=" providerId="None" clId="Web-{A0899530-2AAC-4059-B438-5DF5CC627C9D}" dt="2025-03-31T22:18:51.493" v="29" actId="20577"/>
        <pc:sldMkLst>
          <pc:docMk/>
          <pc:sldMk cId="0" sldId="266"/>
        </pc:sldMkLst>
        <pc:spChg chg="mod">
          <ac:chgData name="Michelle Hudson" userId="ZEOZZQ/Ec0psbU4fGax3zTxfdzaxEBL7PS+OLAOhyjE=" providerId="None" clId="Web-{A0899530-2AAC-4059-B438-5DF5CC627C9D}" dt="2025-03-31T22:18:51.493" v="29" actId="20577"/>
          <ac:spMkLst>
            <pc:docMk/>
            <pc:sldMk cId="0" sldId="266"/>
            <ac:spMk id="209" creationId="{00000000-0000-0000-0000-000000000000}"/>
          </ac:spMkLst>
        </pc:spChg>
      </pc:sldChg>
      <pc:sldChg chg="modSp">
        <pc:chgData name="Michelle Hudson" userId="ZEOZZQ/Ec0psbU4fGax3zTxfdzaxEBL7PS+OLAOhyjE=" providerId="None" clId="Web-{A0899530-2AAC-4059-B438-5DF5CC627C9D}" dt="2025-03-31T22:18:55.634" v="30" actId="20577"/>
        <pc:sldMkLst>
          <pc:docMk/>
          <pc:sldMk cId="0" sldId="267"/>
        </pc:sldMkLst>
        <pc:spChg chg="mod">
          <ac:chgData name="Michelle Hudson" userId="ZEOZZQ/Ec0psbU4fGax3zTxfdzaxEBL7PS+OLAOhyjE=" providerId="None" clId="Web-{A0899530-2AAC-4059-B438-5DF5CC627C9D}" dt="2025-03-31T22:18:55.634" v="30" actId="20577"/>
          <ac:spMkLst>
            <pc:docMk/>
            <pc:sldMk cId="0" sldId="267"/>
            <ac:spMk id="215" creationId="{00000000-0000-0000-0000-000000000000}"/>
          </ac:spMkLst>
        </pc:spChg>
      </pc:sldChg>
      <pc:sldChg chg="modSp">
        <pc:chgData name="Michelle Hudson" userId="ZEOZZQ/Ec0psbU4fGax3zTxfdzaxEBL7PS+OLAOhyjE=" providerId="None" clId="Web-{A0899530-2AAC-4059-B438-5DF5CC627C9D}" dt="2025-03-31T22:19:26.274" v="43" actId="14100"/>
        <pc:sldMkLst>
          <pc:docMk/>
          <pc:sldMk cId="0" sldId="268"/>
        </pc:sldMkLst>
        <pc:spChg chg="mod">
          <ac:chgData name="Michelle Hudson" userId="ZEOZZQ/Ec0psbU4fGax3zTxfdzaxEBL7PS+OLAOhyjE=" providerId="None" clId="Web-{A0899530-2AAC-4059-B438-5DF5CC627C9D}" dt="2025-03-31T22:19:26.274" v="43" actId="14100"/>
          <ac:spMkLst>
            <pc:docMk/>
            <pc:sldMk cId="0" sldId="268"/>
            <ac:spMk id="221" creationId="{00000000-0000-0000-0000-000000000000}"/>
          </ac:spMkLst>
        </pc:spChg>
      </pc:sldChg>
    </pc:docChg>
  </pc:docChgLst>
  <pc:docChgLst>
    <pc:chgData name="Michelle Hudson" userId="ZEOZZQ/Ec0psbU4fGax3zTxfdzaxEBL7PS+OLAOhyjE=" providerId="None" clId="Web-{95FFB827-AB70-483B-BFAD-EA42BDB8459A}"/>
    <pc:docChg chg="modSld">
      <pc:chgData name="Michelle Hudson" userId="ZEOZZQ/Ec0psbU4fGax3zTxfdzaxEBL7PS+OLAOhyjE=" providerId="None" clId="Web-{95FFB827-AB70-483B-BFAD-EA42BDB8459A}" dt="2025-03-31T22:16:07.348" v="15" actId="20577"/>
      <pc:docMkLst>
        <pc:docMk/>
      </pc:docMkLst>
      <pc:sldChg chg="modSp">
        <pc:chgData name="Michelle Hudson" userId="ZEOZZQ/Ec0psbU4fGax3zTxfdzaxEBL7PS+OLAOhyjE=" providerId="None" clId="Web-{95FFB827-AB70-483B-BFAD-EA42BDB8459A}" dt="2025-03-31T22:14:08.410" v="0" actId="20577"/>
        <pc:sldMkLst>
          <pc:docMk/>
          <pc:sldMk cId="0" sldId="257"/>
        </pc:sldMkLst>
        <pc:spChg chg="mod">
          <ac:chgData name="Michelle Hudson" userId="ZEOZZQ/Ec0psbU4fGax3zTxfdzaxEBL7PS+OLAOhyjE=" providerId="None" clId="Web-{95FFB827-AB70-483B-BFAD-EA42BDB8459A}" dt="2025-03-31T22:14:08.410" v="0" actId="20577"/>
          <ac:spMkLst>
            <pc:docMk/>
            <pc:sldMk cId="0" sldId="257"/>
            <ac:spMk id="153" creationId="{00000000-0000-0000-0000-000000000000}"/>
          </ac:spMkLst>
        </pc:spChg>
      </pc:sldChg>
      <pc:sldChg chg="modSp">
        <pc:chgData name="Michelle Hudson" userId="ZEOZZQ/Ec0psbU4fGax3zTxfdzaxEBL7PS+OLAOhyjE=" providerId="None" clId="Web-{95FFB827-AB70-483B-BFAD-EA42BDB8459A}" dt="2025-03-31T22:14:34.348" v="1" actId="20577"/>
        <pc:sldMkLst>
          <pc:docMk/>
          <pc:sldMk cId="0" sldId="260"/>
        </pc:sldMkLst>
        <pc:spChg chg="mod">
          <ac:chgData name="Michelle Hudson" userId="ZEOZZQ/Ec0psbU4fGax3zTxfdzaxEBL7PS+OLAOhyjE=" providerId="None" clId="Web-{95FFB827-AB70-483B-BFAD-EA42BDB8459A}" dt="2025-03-31T22:14:34.348" v="1" actId="20577"/>
          <ac:spMkLst>
            <pc:docMk/>
            <pc:sldMk cId="0" sldId="260"/>
            <ac:spMk id="170" creationId="{00000000-0000-0000-0000-000000000000}"/>
          </ac:spMkLst>
        </pc:spChg>
      </pc:sldChg>
      <pc:sldChg chg="modSp">
        <pc:chgData name="Michelle Hudson" userId="ZEOZZQ/Ec0psbU4fGax3zTxfdzaxEBL7PS+OLAOhyjE=" providerId="None" clId="Web-{95FFB827-AB70-483B-BFAD-EA42BDB8459A}" dt="2025-03-31T22:16:07.348" v="15" actId="20577"/>
        <pc:sldMkLst>
          <pc:docMk/>
          <pc:sldMk cId="0" sldId="262"/>
        </pc:sldMkLst>
        <pc:spChg chg="mod">
          <ac:chgData name="Michelle Hudson" userId="ZEOZZQ/Ec0psbU4fGax3zTxfdzaxEBL7PS+OLAOhyjE=" providerId="None" clId="Web-{95FFB827-AB70-483B-BFAD-EA42BDB8459A}" dt="2025-03-31T22:15:45.207" v="11" actId="20577"/>
          <ac:spMkLst>
            <pc:docMk/>
            <pc:sldMk cId="0" sldId="262"/>
            <ac:spMk id="183" creationId="{00000000-0000-0000-0000-000000000000}"/>
          </ac:spMkLst>
        </pc:spChg>
        <pc:spChg chg="mod">
          <ac:chgData name="Michelle Hudson" userId="ZEOZZQ/Ec0psbU4fGax3zTxfdzaxEBL7PS+OLAOhyjE=" providerId="None" clId="Web-{95FFB827-AB70-483B-BFAD-EA42BDB8459A}" dt="2025-03-31T22:16:07.348" v="15" actId="20577"/>
          <ac:spMkLst>
            <pc:docMk/>
            <pc:sldMk cId="0" sldId="262"/>
            <ac:spMk id="185" creationId="{00000000-0000-0000-0000-000000000000}"/>
          </ac:spMkLst>
        </pc:spChg>
      </pc:sldChg>
    </pc:docChg>
  </pc:docChgLst>
  <pc:docChgLst>
    <pc:chgData name="Michelle Hudson" userId="ZEOZZQ/Ec0psbU4fGax3zTxfdzaxEBL7PS+OLAOhyjE=" providerId="None" clId="Web-{8D25E61B-C45D-40C6-90FA-FDB2CB3FABEC}"/>
    <pc:docChg chg="modSld">
      <pc:chgData name="Michelle Hudson" userId="ZEOZZQ/Ec0psbU4fGax3zTxfdzaxEBL7PS+OLAOhyjE=" providerId="None" clId="Web-{8D25E61B-C45D-40C6-90FA-FDB2CB3FABEC}" dt="2025-03-31T22:32:08.864" v="131" actId="14100"/>
      <pc:docMkLst>
        <pc:docMk/>
      </pc:docMkLst>
      <pc:sldChg chg="modSp">
        <pc:chgData name="Michelle Hudson" userId="ZEOZZQ/Ec0psbU4fGax3zTxfdzaxEBL7PS+OLAOhyjE=" providerId="None" clId="Web-{8D25E61B-C45D-40C6-90FA-FDB2CB3FABEC}" dt="2025-03-31T22:32:02.567" v="130" actId="14100"/>
        <pc:sldMkLst>
          <pc:docMk/>
          <pc:sldMk cId="0" sldId="261"/>
        </pc:sldMkLst>
        <pc:spChg chg="mod">
          <ac:chgData name="Michelle Hudson" userId="ZEOZZQ/Ec0psbU4fGax3zTxfdzaxEBL7PS+OLAOhyjE=" providerId="None" clId="Web-{8D25E61B-C45D-40C6-90FA-FDB2CB3FABEC}" dt="2025-03-31T22:32:02.567" v="130" actId="14100"/>
          <ac:spMkLst>
            <pc:docMk/>
            <pc:sldMk cId="0" sldId="261"/>
            <ac:spMk id="177" creationId="{00000000-0000-0000-0000-000000000000}"/>
          </ac:spMkLst>
        </pc:spChg>
        <pc:spChg chg="mod">
          <ac:chgData name="Michelle Hudson" userId="ZEOZZQ/Ec0psbU4fGax3zTxfdzaxEBL7PS+OLAOhyjE=" providerId="None" clId="Web-{8D25E61B-C45D-40C6-90FA-FDB2CB3FABEC}" dt="2025-03-31T22:23:54.427" v="45" actId="14100"/>
          <ac:spMkLst>
            <pc:docMk/>
            <pc:sldMk cId="0" sldId="261"/>
            <ac:spMk id="178" creationId="{00000000-0000-0000-0000-000000000000}"/>
          </ac:spMkLst>
        </pc:spChg>
        <pc:picChg chg="mod modCrop">
          <ac:chgData name="Michelle Hudson" userId="ZEOZZQ/Ec0psbU4fGax3zTxfdzaxEBL7PS+OLAOhyjE=" providerId="None" clId="Web-{8D25E61B-C45D-40C6-90FA-FDB2CB3FABEC}" dt="2025-03-31T22:23:51.130" v="44" actId="1076"/>
          <ac:picMkLst>
            <pc:docMk/>
            <pc:sldMk cId="0" sldId="261"/>
            <ac:picMk id="176" creationId="{00000000-0000-0000-0000-000000000000}"/>
          </ac:picMkLst>
        </pc:picChg>
      </pc:sldChg>
      <pc:sldChg chg="modSp">
        <pc:chgData name="Michelle Hudson" userId="ZEOZZQ/Ec0psbU4fGax3zTxfdzaxEBL7PS+OLAOhyjE=" providerId="None" clId="Web-{8D25E61B-C45D-40C6-90FA-FDB2CB3FABEC}" dt="2025-03-31T22:32:08.864" v="131" actId="14100"/>
        <pc:sldMkLst>
          <pc:docMk/>
          <pc:sldMk cId="0" sldId="262"/>
        </pc:sldMkLst>
        <pc:spChg chg="mod">
          <ac:chgData name="Michelle Hudson" userId="ZEOZZQ/Ec0psbU4fGax3zTxfdzaxEBL7PS+OLAOhyjE=" providerId="None" clId="Web-{8D25E61B-C45D-40C6-90FA-FDB2CB3FABEC}" dt="2025-03-31T22:32:08.864" v="131" actId="14100"/>
          <ac:spMkLst>
            <pc:docMk/>
            <pc:sldMk cId="0" sldId="262"/>
            <ac:spMk id="183" creationId="{00000000-0000-0000-0000-000000000000}"/>
          </ac:spMkLst>
        </pc:spChg>
        <pc:spChg chg="mod">
          <ac:chgData name="Michelle Hudson" userId="ZEOZZQ/Ec0psbU4fGax3zTxfdzaxEBL7PS+OLAOhyjE=" providerId="None" clId="Web-{8D25E61B-C45D-40C6-90FA-FDB2CB3FABEC}" dt="2025-03-31T22:25:35.224" v="71" actId="20577"/>
          <ac:spMkLst>
            <pc:docMk/>
            <pc:sldMk cId="0" sldId="262"/>
            <ac:spMk id="185" creationId="{00000000-0000-0000-0000-000000000000}"/>
          </ac:spMkLst>
        </pc:spChg>
        <pc:picChg chg="mod modCrop">
          <ac:chgData name="Michelle Hudson" userId="ZEOZZQ/Ec0psbU4fGax3zTxfdzaxEBL7PS+OLAOhyjE=" providerId="None" clId="Web-{8D25E61B-C45D-40C6-90FA-FDB2CB3FABEC}" dt="2025-03-31T22:25:55.693" v="74" actId="1076"/>
          <ac:picMkLst>
            <pc:docMk/>
            <pc:sldMk cId="0" sldId="262"/>
            <ac:picMk id="184" creationId="{00000000-0000-0000-0000-000000000000}"/>
          </ac:picMkLst>
        </pc:picChg>
      </pc:sldChg>
      <pc:sldChg chg="addSp delSp modSp">
        <pc:chgData name="Michelle Hudson" userId="ZEOZZQ/Ec0psbU4fGax3zTxfdzaxEBL7PS+OLAOhyjE=" providerId="None" clId="Web-{8D25E61B-C45D-40C6-90FA-FDB2CB3FABEC}" dt="2025-03-31T22:31:50.567" v="129" actId="14100"/>
        <pc:sldMkLst>
          <pc:docMk/>
          <pc:sldMk cId="0" sldId="263"/>
        </pc:sldMkLst>
        <pc:spChg chg="mod">
          <ac:chgData name="Michelle Hudson" userId="ZEOZZQ/Ec0psbU4fGax3zTxfdzaxEBL7PS+OLAOhyjE=" providerId="None" clId="Web-{8D25E61B-C45D-40C6-90FA-FDB2CB3FABEC}" dt="2025-03-31T22:31:50.567" v="129" actId="14100"/>
          <ac:spMkLst>
            <pc:docMk/>
            <pc:sldMk cId="0" sldId="263"/>
            <ac:spMk id="190" creationId="{00000000-0000-0000-0000-000000000000}"/>
          </ac:spMkLst>
        </pc:spChg>
        <pc:spChg chg="mod">
          <ac:chgData name="Michelle Hudson" userId="ZEOZZQ/Ec0psbU4fGax3zTxfdzaxEBL7PS+OLAOhyjE=" providerId="None" clId="Web-{8D25E61B-C45D-40C6-90FA-FDB2CB3FABEC}" dt="2025-03-31T22:31:45.536" v="128" actId="1076"/>
          <ac:spMkLst>
            <pc:docMk/>
            <pc:sldMk cId="0" sldId="263"/>
            <ac:spMk id="192" creationId="{00000000-0000-0000-0000-000000000000}"/>
          </ac:spMkLst>
        </pc:spChg>
        <pc:picChg chg="add mod">
          <ac:chgData name="Michelle Hudson" userId="ZEOZZQ/Ec0psbU4fGax3zTxfdzaxEBL7PS+OLAOhyjE=" providerId="None" clId="Web-{8D25E61B-C45D-40C6-90FA-FDB2CB3FABEC}" dt="2025-03-31T22:31:38.958" v="126" actId="1076"/>
          <ac:picMkLst>
            <pc:docMk/>
            <pc:sldMk cId="0" sldId="263"/>
            <ac:picMk id="2" creationId="{404D4CC1-D415-E654-704D-32059AB6AA33}"/>
          </ac:picMkLst>
        </pc:picChg>
        <pc:picChg chg="del mod modCrop">
          <ac:chgData name="Michelle Hudson" userId="ZEOZZQ/Ec0psbU4fGax3zTxfdzaxEBL7PS+OLAOhyjE=" providerId="None" clId="Web-{8D25E61B-C45D-40C6-90FA-FDB2CB3FABEC}" dt="2025-03-31T22:31:23.614" v="122"/>
          <ac:picMkLst>
            <pc:docMk/>
            <pc:sldMk cId="0" sldId="263"/>
            <ac:picMk id="191" creationId="{00000000-0000-0000-0000-000000000000}"/>
          </ac:picMkLst>
        </pc:picChg>
      </pc:sldChg>
    </pc:docChg>
  </pc:docChgLst>
  <pc:docChgLst>
    <pc:chgData name="Michelle Hudson" userId="20193871399_tp_box_2" providerId="OAuth2" clId="{EEA1A48D-935F-4202-A1B4-1FD2222CC8A8}"/>
    <pc:docChg chg="delSld modSld">
      <pc:chgData name="Michelle Hudson" userId="20193871399_tp_box_2" providerId="OAuth2" clId="{EEA1A48D-935F-4202-A1B4-1FD2222CC8A8}" dt="2025-03-31T22:10:52.852" v="9" actId="20577"/>
      <pc:docMkLst>
        <pc:docMk/>
      </pc:docMkLst>
      <pc:sldChg chg="modSp mod">
        <pc:chgData name="Michelle Hudson" userId="20193871399_tp_box_2" providerId="OAuth2" clId="{EEA1A48D-935F-4202-A1B4-1FD2222CC8A8}" dt="2025-03-31T22:10:52.852" v="9" actId="20577"/>
        <pc:sldMkLst>
          <pc:docMk/>
          <pc:sldMk cId="0" sldId="261"/>
        </pc:sldMkLst>
        <pc:spChg chg="mod">
          <ac:chgData name="Michelle Hudson" userId="20193871399_tp_box_2" providerId="OAuth2" clId="{EEA1A48D-935F-4202-A1B4-1FD2222CC8A8}" dt="2025-03-31T22:10:22.691" v="3" actId="1076"/>
          <ac:spMkLst>
            <pc:docMk/>
            <pc:sldMk cId="0" sldId="261"/>
            <ac:spMk id="177" creationId="{00000000-0000-0000-0000-000000000000}"/>
          </ac:spMkLst>
        </pc:spChg>
        <pc:spChg chg="mod">
          <ac:chgData name="Michelle Hudson" userId="20193871399_tp_box_2" providerId="OAuth2" clId="{EEA1A48D-935F-4202-A1B4-1FD2222CC8A8}" dt="2025-03-31T22:10:52.852" v="9" actId="20577"/>
          <ac:spMkLst>
            <pc:docMk/>
            <pc:sldMk cId="0" sldId="261"/>
            <ac:spMk id="178" creationId="{00000000-0000-0000-0000-000000000000}"/>
          </ac:spMkLst>
        </pc:spChg>
      </pc:sldChg>
      <pc:sldChg chg="modSp mod">
        <pc:chgData name="Michelle Hudson" userId="20193871399_tp_box_2" providerId="OAuth2" clId="{EEA1A48D-935F-4202-A1B4-1FD2222CC8A8}" dt="2025-03-31T22:09:07.942" v="1" actId="207"/>
        <pc:sldMkLst>
          <pc:docMk/>
          <pc:sldMk cId="0" sldId="272"/>
        </pc:sldMkLst>
        <pc:spChg chg="mod">
          <ac:chgData name="Michelle Hudson" userId="20193871399_tp_box_2" providerId="OAuth2" clId="{EEA1A48D-935F-4202-A1B4-1FD2222CC8A8}" dt="2025-03-31T22:09:07.942" v="1" actId="207"/>
          <ac:spMkLst>
            <pc:docMk/>
            <pc:sldMk cId="0" sldId="272"/>
            <ac:spMk id="244" creationId="{00000000-0000-0000-0000-000000000000}"/>
          </ac:spMkLst>
        </pc:spChg>
      </pc:sldChg>
      <pc:sldChg chg="del">
        <pc:chgData name="Michelle Hudson" userId="20193871399_tp_box_2" providerId="OAuth2" clId="{EEA1A48D-935F-4202-A1B4-1FD2222CC8A8}" dt="2025-03-31T22:08:58.237" v="0" actId="47"/>
        <pc:sldMkLst>
          <pc:docMk/>
          <pc:sldMk cId="0" sldId="2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0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4" name="Google Shape;24;p20"/>
            <p:cNvSpPr/>
            <p:nvPr/>
          </p:nvSpPr>
          <p:spPr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l" t="t" r="r" b="b"/>
              <a:pathLst>
                <a:path w="670" h="1753" extrusionOk="0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5" name="Google Shape;25;p20"/>
            <p:cNvSpPr/>
            <p:nvPr/>
          </p:nvSpPr>
          <p:spPr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l" t="t" r="r" b="b"/>
              <a:pathLst>
                <a:path w="652" h="1684" extrusionOk="0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26" name="Google Shape;26;p20"/>
            <p:cNvSpPr/>
            <p:nvPr/>
          </p:nvSpPr>
          <p:spPr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l" t="t" r="r" b="b"/>
              <a:pathLst>
                <a:path w="1697" h="2693" extrusionOk="0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27" name="Google Shape;27;p20"/>
            <p:cNvSpPr/>
            <p:nvPr/>
          </p:nvSpPr>
          <p:spPr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l" t="t" r="r" b="b"/>
              <a:pathLst>
                <a:path w="2099" h="2624" extrusionOk="0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28" name="Google Shape;28;p20"/>
            <p:cNvSpPr/>
            <p:nvPr/>
          </p:nvSpPr>
          <p:spPr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l" t="t" r="r" b="b"/>
              <a:pathLst>
                <a:path w="2883" h="2627" extrusionOk="0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29" name="Google Shape;29;p20"/>
            <p:cNvSpPr/>
            <p:nvPr/>
          </p:nvSpPr>
          <p:spPr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l" t="t" r="r" b="b"/>
              <a:pathLst>
                <a:path w="2258" h="2696" extrusionOk="0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30" name="Google Shape;30;p20"/>
          <p:cNvSpPr txBox="1"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orbel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420"/>
              </a:spcBef>
              <a:spcAft>
                <a:spcPts val="0"/>
              </a:spcAft>
              <a:buSzPts val="3045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9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61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232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203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203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203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203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203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ftr" idx="11"/>
          </p:nvPr>
        </p:nvSpPr>
        <p:spPr>
          <a:xfrm>
            <a:off x="5332412" y="5883275"/>
            <a:ext cx="43240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9"/>
          <p:cNvSpPr txBox="1"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bel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>
            <a:spLocks noGrp="1"/>
          </p:cNvSpPr>
          <p:nvPr>
            <p:ph type="pic" idx="2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p29"/>
          <p:cNvSpPr txBox="1">
            <a:spLocks noGrp="1"/>
          </p:cNvSpPr>
          <p:nvPr>
            <p:ph type="body" idx="1"/>
          </p:nvPr>
        </p:nvSpPr>
        <p:spPr>
          <a:xfrm>
            <a:off x="1484311" y="5299603"/>
            <a:ext cx="10018711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2030"/>
              <a:buNone/>
              <a:defRPr sz="14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74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305"/>
              <a:buNone/>
              <a:defRPr sz="900"/>
            </a:lvl9pPr>
          </a:lstStyle>
          <a:p>
            <a:endParaRPr/>
          </a:p>
        </p:txBody>
      </p:sp>
      <p:sp>
        <p:nvSpPr>
          <p:cNvPr id="90" name="Google Shape;90;p2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9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0"/>
          <p:cNvSpPr txBox="1"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0"/>
          <p:cNvSpPr txBox="1"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9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3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0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0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1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lang="en-US" sz="8000" b="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“</a:t>
            </a:r>
            <a:endParaRPr/>
          </a:p>
        </p:txBody>
      </p:sp>
      <p:sp>
        <p:nvSpPr>
          <p:cNvPr id="101" name="Google Shape;101;p31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lang="en-US" sz="8000" b="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”</a:t>
            </a:r>
            <a:endParaRPr/>
          </a:p>
        </p:txBody>
      </p:sp>
      <p:sp>
        <p:nvSpPr>
          <p:cNvPr id="102" name="Google Shape;102;p31"/>
          <p:cNvSpPr txBox="1"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1"/>
          <p:cNvSpPr txBox="1">
            <a:spLocks noGrp="1"/>
          </p:cNvSpPr>
          <p:nvPr>
            <p:ph type="body" idx="1"/>
          </p:nvPr>
        </p:nvSpPr>
        <p:spPr>
          <a:xfrm>
            <a:off x="2436811" y="3428999"/>
            <a:ext cx="8532815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610"/>
              <a:buFont typeface="Corbel"/>
              <a:buNone/>
              <a:defRPr sz="18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900"/>
              <a:buFont typeface="Corbel"/>
              <a:buNone/>
              <a:defRPr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610"/>
              <a:buFont typeface="Corbel"/>
              <a:buNone/>
              <a:defRPr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320"/>
              <a:buFont typeface="Corbel"/>
              <a:buNone/>
              <a:defRPr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Font typeface="Corbel"/>
              <a:buNone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1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9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3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2"/>
          <p:cNvSpPr txBox="1"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29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32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32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lang="en-US" sz="8000" b="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“</a:t>
            </a:r>
            <a:endParaRPr/>
          </a:p>
        </p:txBody>
      </p:sp>
      <p:sp>
        <p:nvSpPr>
          <p:cNvPr id="116" name="Google Shape;116;p33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orbel"/>
              <a:buNone/>
            </a:pPr>
            <a:r>
              <a:rPr lang="en-US" sz="8000" b="0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”</a:t>
            </a:r>
            <a:endParaRPr/>
          </a:p>
        </p:txBody>
      </p:sp>
      <p:sp>
        <p:nvSpPr>
          <p:cNvPr id="117" name="Google Shape;117;p33"/>
          <p:cNvSpPr txBox="1"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None/>
              <a:defRPr sz="3200" b="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3"/>
          <p:cNvSpPr txBox="1">
            <a:spLocks noGrp="1"/>
          </p:cNvSpPr>
          <p:nvPr>
            <p:ph type="body" idx="1"/>
          </p:nvPr>
        </p:nvSpPr>
        <p:spPr>
          <a:xfrm>
            <a:off x="1484313" y="3886200"/>
            <a:ext cx="10018710" cy="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r">
              <a:spcBef>
                <a:spcPts val="480"/>
              </a:spcBef>
              <a:spcAft>
                <a:spcPts val="0"/>
              </a:spcAft>
              <a:buSzPts val="3480"/>
              <a:buNone/>
              <a:defRPr sz="2400" b="0" cap="none">
                <a:solidFill>
                  <a:schemeClr val="dk1"/>
                </a:solidFill>
              </a:defRPr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2pPr>
            <a:lvl3pPr marL="1371600" lvl="2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3pPr>
            <a:lvl4pPr marL="1828800" lvl="3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4pPr>
            <a:lvl5pPr marL="2286000" lvl="4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body" idx="2"/>
          </p:nvPr>
        </p:nvSpPr>
        <p:spPr>
          <a:xfrm>
            <a:off x="1484312" y="4775200"/>
            <a:ext cx="10018710" cy="10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SzPts val="261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3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3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4"/>
          <p:cNvSpPr txBox="1"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4"/>
          <p:cNvSpPr txBox="1">
            <a:spLocks noGrp="1"/>
          </p:cNvSpPr>
          <p:nvPr>
            <p:ph type="body" idx="1"/>
          </p:nvPr>
        </p:nvSpPr>
        <p:spPr>
          <a:xfrm>
            <a:off x="1484312" y="3505200"/>
            <a:ext cx="10018713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4060"/>
              <a:buNone/>
              <a:defRPr sz="2800" b="0" cap="none">
                <a:solidFill>
                  <a:schemeClr val="dk1"/>
                </a:solidFill>
              </a:defRPr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2pPr>
            <a:lvl3pPr marL="1371600" lvl="2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3pPr>
            <a:lvl4pPr marL="1828800" lvl="3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4pPr>
            <a:lvl5pPr marL="2286000" lvl="4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34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3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261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34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4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4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5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5"/>
          <p:cNvSpPr txBox="1">
            <a:spLocks noGrp="1"/>
          </p:cNvSpPr>
          <p:nvPr>
            <p:ph type="body" idx="1"/>
          </p:nvPr>
        </p:nvSpPr>
        <p:spPr>
          <a:xfrm rot="5400000">
            <a:off x="4931566" y="-780257"/>
            <a:ext cx="3124201" cy="10018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/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2pPr>
            <a:lvl3pPr marL="1371600" lvl="2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3pPr>
            <a:lvl4pPr marL="1828800" lvl="3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4pPr>
            <a:lvl5pPr marL="2286000" lvl="4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3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5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6"/>
          <p:cNvSpPr txBox="1">
            <a:spLocks noGrp="1"/>
          </p:cNvSpPr>
          <p:nvPr>
            <p:ph type="title"/>
          </p:nvPr>
        </p:nvSpPr>
        <p:spPr>
          <a:xfrm rot="5400000">
            <a:off x="8065140" y="2353316"/>
            <a:ext cx="5105400" cy="177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6"/>
          <p:cNvSpPr txBox="1">
            <a:spLocks noGrp="1"/>
          </p:cNvSpPr>
          <p:nvPr>
            <p:ph type="body" idx="1"/>
          </p:nvPr>
        </p:nvSpPr>
        <p:spPr>
          <a:xfrm rot="5400000">
            <a:off x="2941483" y="-771371"/>
            <a:ext cx="5105400" cy="8019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/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2pPr>
            <a:lvl3pPr marL="1371600" lvl="2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3pPr>
            <a:lvl4pPr marL="1828800" lvl="3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4pPr>
            <a:lvl5pPr marL="2286000" lvl="4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3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6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6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1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/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2pPr>
            <a:lvl3pPr marL="1371600" lvl="2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3pPr>
            <a:lvl4pPr marL="1828800" lvl="3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4pPr>
            <a:lvl5pPr marL="2286000" lvl="4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5pPr>
            <a:lvl6pPr marL="2743200" lvl="5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6pPr>
            <a:lvl7pPr marL="3200400" lvl="6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7pPr>
            <a:lvl8pPr marL="3657600" lvl="7" indent="-394334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/>
            </a:lvl8pPr>
            <a:lvl9pPr marL="4114800" lvl="8" indent="-394334" algn="l">
              <a:spcBef>
                <a:spcPts val="600"/>
              </a:spcBef>
              <a:spcAft>
                <a:spcPts val="600"/>
              </a:spcAft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sldNum" idx="12"/>
          </p:nvPr>
        </p:nvSpPr>
        <p:spPr>
          <a:xfrm>
            <a:off x="10951856" y="5867131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29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03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4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1"/>
          </p:nvPr>
        </p:nvSpPr>
        <p:spPr>
          <a:xfrm>
            <a:off x="1484312" y="2666999"/>
            <a:ext cx="4895055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 sz="1800"/>
            </a:lvl1pPr>
            <a:lvl2pPr marL="914400" lvl="1" indent="-375919" algn="l">
              <a:spcBef>
                <a:spcPts val="600"/>
              </a:spcBef>
              <a:spcAft>
                <a:spcPts val="0"/>
              </a:spcAft>
              <a:buSzPts val="2320"/>
              <a:buChar char="•"/>
              <a:defRPr sz="1600"/>
            </a:lvl2pPr>
            <a:lvl3pPr marL="1371600" lvl="2" indent="-357505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3pPr>
            <a:lvl4pPr marL="1828800" lvl="3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4pPr>
            <a:lvl5pPr marL="2286000" lvl="4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5pPr>
            <a:lvl6pPr marL="2743200" lvl="5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6pPr>
            <a:lvl7pPr marL="3200400" lvl="6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7pPr>
            <a:lvl8pPr marL="3657600" lvl="7" indent="-339090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8pPr>
            <a:lvl9pPr marL="4114800" lvl="8" indent="-339090" algn="l">
              <a:spcBef>
                <a:spcPts val="600"/>
              </a:spcBef>
              <a:spcAft>
                <a:spcPts val="600"/>
              </a:spcAft>
              <a:buSzPts val="1740"/>
              <a:buChar char="•"/>
              <a:defRPr sz="1200"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2"/>
          </p:nvPr>
        </p:nvSpPr>
        <p:spPr>
          <a:xfrm>
            <a:off x="6607967" y="2667000"/>
            <a:ext cx="4895056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 sz="1800"/>
            </a:lvl1pPr>
            <a:lvl2pPr marL="914400" lvl="1" indent="-375919" algn="l">
              <a:spcBef>
                <a:spcPts val="600"/>
              </a:spcBef>
              <a:spcAft>
                <a:spcPts val="0"/>
              </a:spcAft>
              <a:buSzPts val="2320"/>
              <a:buChar char="•"/>
              <a:defRPr sz="1600"/>
            </a:lvl2pPr>
            <a:lvl3pPr marL="1371600" lvl="2" indent="-357505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3pPr>
            <a:lvl4pPr marL="1828800" lvl="3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4pPr>
            <a:lvl5pPr marL="2286000" lvl="4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5pPr>
            <a:lvl6pPr marL="2743200" lvl="5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6pPr>
            <a:lvl7pPr marL="3200400" lvl="6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7pPr>
            <a:lvl8pPr marL="3657600" lvl="7" indent="-339090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8pPr>
            <a:lvl9pPr marL="4114800" lvl="8" indent="-339090" algn="l">
              <a:spcBef>
                <a:spcPts val="600"/>
              </a:spcBef>
              <a:spcAft>
                <a:spcPts val="600"/>
              </a:spcAft>
              <a:buSzPts val="1740"/>
              <a:buChar char="•"/>
              <a:defRPr sz="1200"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4060"/>
              <a:buNone/>
              <a:defRPr sz="2800" b="0">
                <a:solidFill>
                  <a:srgbClr val="1186C3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9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32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body" idx="2"/>
          </p:nvPr>
        </p:nvSpPr>
        <p:spPr>
          <a:xfrm>
            <a:off x="1484311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 sz="1800"/>
            </a:lvl1pPr>
            <a:lvl2pPr marL="914400" lvl="1" indent="-375919" algn="l">
              <a:spcBef>
                <a:spcPts val="600"/>
              </a:spcBef>
              <a:spcAft>
                <a:spcPts val="0"/>
              </a:spcAft>
              <a:buSzPts val="2320"/>
              <a:buChar char="•"/>
              <a:defRPr sz="1600"/>
            </a:lvl2pPr>
            <a:lvl3pPr marL="1371600" lvl="2" indent="-357505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3pPr>
            <a:lvl4pPr marL="1828800" lvl="3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4pPr>
            <a:lvl5pPr marL="2286000" lvl="4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5pPr>
            <a:lvl6pPr marL="2743200" lvl="5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6pPr>
            <a:lvl7pPr marL="3200400" lvl="6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7pPr>
            <a:lvl8pPr marL="3657600" lvl="7" indent="-339090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8pPr>
            <a:lvl9pPr marL="4114800" lvl="8" indent="-339090" algn="l">
              <a:spcBef>
                <a:spcPts val="600"/>
              </a:spcBef>
              <a:spcAft>
                <a:spcPts val="600"/>
              </a:spcAft>
              <a:buSzPts val="1740"/>
              <a:buChar char="•"/>
              <a:defRPr sz="1200"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body" idx="3"/>
          </p:nvPr>
        </p:nvSpPr>
        <p:spPr>
          <a:xfrm>
            <a:off x="6880487" y="2667000"/>
            <a:ext cx="4622537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4060"/>
              <a:buNone/>
              <a:defRPr sz="2800" b="0">
                <a:solidFill>
                  <a:srgbClr val="1186C3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290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2610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232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232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4"/>
          </p:nvPr>
        </p:nvSpPr>
        <p:spPr>
          <a:xfrm>
            <a:off x="6607967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4335" algn="l">
              <a:spcBef>
                <a:spcPts val="360"/>
              </a:spcBef>
              <a:spcAft>
                <a:spcPts val="0"/>
              </a:spcAft>
              <a:buSzPts val="2610"/>
              <a:buChar char="•"/>
              <a:defRPr sz="1800"/>
            </a:lvl1pPr>
            <a:lvl2pPr marL="914400" lvl="1" indent="-375919" algn="l">
              <a:spcBef>
                <a:spcPts val="600"/>
              </a:spcBef>
              <a:spcAft>
                <a:spcPts val="0"/>
              </a:spcAft>
              <a:buSzPts val="2320"/>
              <a:buChar char="•"/>
              <a:defRPr sz="1600"/>
            </a:lvl2pPr>
            <a:lvl3pPr marL="1371600" lvl="2" indent="-357505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3pPr>
            <a:lvl4pPr marL="1828800" lvl="3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4pPr>
            <a:lvl5pPr marL="2286000" lvl="4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5pPr>
            <a:lvl6pPr marL="2743200" lvl="5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6pPr>
            <a:lvl7pPr marL="3200400" lvl="6" indent="-339089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7pPr>
            <a:lvl8pPr marL="3657600" lvl="7" indent="-339090" algn="l">
              <a:spcBef>
                <a:spcPts val="600"/>
              </a:spcBef>
              <a:spcAft>
                <a:spcPts val="0"/>
              </a:spcAft>
              <a:buSzPts val="1740"/>
              <a:buChar char="•"/>
              <a:defRPr sz="1200"/>
            </a:lvl8pPr>
            <a:lvl9pPr marL="4114800" lvl="8" indent="-339090" algn="l">
              <a:spcBef>
                <a:spcPts val="600"/>
              </a:spcBef>
              <a:spcAft>
                <a:spcPts val="600"/>
              </a:spcAft>
              <a:buSzPts val="1740"/>
              <a:buChar char="•"/>
              <a:defRPr sz="1200"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bel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body" idx="1"/>
          </p:nvPr>
        </p:nvSpPr>
        <p:spPr>
          <a:xfrm>
            <a:off x="5262033" y="685799"/>
            <a:ext cx="6240990" cy="5105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412750" algn="l">
              <a:spcBef>
                <a:spcPts val="400"/>
              </a:spcBef>
              <a:spcAft>
                <a:spcPts val="0"/>
              </a:spcAft>
              <a:buSzPts val="2900"/>
              <a:buChar char="•"/>
              <a:defRPr sz="2000"/>
            </a:lvl1pPr>
            <a:lvl2pPr marL="914400" lvl="1" indent="-394335" algn="l">
              <a:spcBef>
                <a:spcPts val="600"/>
              </a:spcBef>
              <a:spcAft>
                <a:spcPts val="0"/>
              </a:spcAft>
              <a:buSzPts val="2610"/>
              <a:buChar char="•"/>
              <a:defRPr sz="1800"/>
            </a:lvl2pPr>
            <a:lvl3pPr marL="1371600" lvl="2" indent="-375919" algn="l">
              <a:spcBef>
                <a:spcPts val="600"/>
              </a:spcBef>
              <a:spcAft>
                <a:spcPts val="0"/>
              </a:spcAft>
              <a:buSzPts val="2320"/>
              <a:buChar char="•"/>
              <a:defRPr sz="1600"/>
            </a:lvl3pPr>
            <a:lvl4pPr marL="1828800" lvl="3" indent="-357505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4pPr>
            <a:lvl5pPr marL="2286000" lvl="4" indent="-357504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5pPr>
            <a:lvl6pPr marL="2743200" lvl="5" indent="-357504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6pPr>
            <a:lvl7pPr marL="3200400" lvl="6" indent="-357504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7pPr>
            <a:lvl8pPr marL="3657600" lvl="7" indent="-357504" algn="l">
              <a:spcBef>
                <a:spcPts val="600"/>
              </a:spcBef>
              <a:spcAft>
                <a:spcPts val="0"/>
              </a:spcAft>
              <a:buSzPts val="2030"/>
              <a:buChar char="•"/>
              <a:defRPr sz="1400"/>
            </a:lvl8pPr>
            <a:lvl9pPr marL="4114800" lvl="8" indent="-357504" algn="l">
              <a:spcBef>
                <a:spcPts val="600"/>
              </a:spcBef>
              <a:spcAft>
                <a:spcPts val="600"/>
              </a:spcAft>
              <a:buSzPts val="2030"/>
              <a:buChar char="•"/>
              <a:defRPr sz="1400"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body" idx="2"/>
          </p:nvPr>
        </p:nvSpPr>
        <p:spPr>
          <a:xfrm>
            <a:off x="1484312" y="2971800"/>
            <a:ext cx="3549121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2320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74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305"/>
              <a:buNone/>
              <a:defRPr sz="900"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rbel"/>
              <a:buNone/>
              <a:defRPr sz="28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>
            <a:spLocks noGrp="1"/>
          </p:cNvSpPr>
          <p:nvPr>
            <p:ph type="pic" idx="2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28"/>
          <p:cNvSpPr txBox="1">
            <a:spLocks noGrp="1"/>
          </p:cNvSpPr>
          <p:nvPr>
            <p:ph type="body" idx="1"/>
          </p:nvPr>
        </p:nvSpPr>
        <p:spPr>
          <a:xfrm>
            <a:off x="1482724" y="3124199"/>
            <a:ext cx="542615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2610"/>
              <a:buNone/>
              <a:defRPr sz="18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740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5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305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305"/>
              <a:buNone/>
              <a:defRPr sz="900"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8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9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Google Shape;11;p19"/>
            <p:cNvSpPr/>
            <p:nvPr/>
          </p:nvSpPr>
          <p:spPr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l" t="t" r="r" b="b"/>
              <a:pathLst>
                <a:path w="707" h="3357" extrusionOk="0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Google Shape;12;p19"/>
            <p:cNvSpPr/>
            <p:nvPr/>
          </p:nvSpPr>
          <p:spPr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l" t="t" r="r" b="b"/>
              <a:pathLst>
                <a:path w="704" h="3324" extrusionOk="0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3" name="Google Shape;13;p19"/>
            <p:cNvSpPr/>
            <p:nvPr/>
          </p:nvSpPr>
          <p:spPr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l" t="t" r="r" b="b"/>
              <a:pathLst>
                <a:path w="774" h="1020" extrusionOk="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4" name="Google Shape;14;p19"/>
            <p:cNvSpPr/>
            <p:nvPr/>
          </p:nvSpPr>
          <p:spPr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l" t="t" r="r" b="b"/>
              <a:pathLst>
                <a:path w="942" h="987" extrusionOk="0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15" name="Google Shape;15;p19"/>
            <p:cNvSpPr/>
            <p:nvPr/>
          </p:nvSpPr>
          <p:spPr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l" t="t" r="r" b="b"/>
              <a:pathLst>
                <a:path w="1342" h="990" extrusionOk="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16" name="Google Shape;16;p19"/>
            <p:cNvSpPr/>
            <p:nvPr/>
          </p:nvSpPr>
          <p:spPr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l" t="t" r="r" b="b"/>
              <a:pathLst>
                <a:path w="1068" h="1020" extrusionOk="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17" name="Google Shape;17;p19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  <a:defRPr sz="4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449580" algn="l" rtl="0">
              <a:spcBef>
                <a:spcPts val="480"/>
              </a:spcBef>
              <a:spcAft>
                <a:spcPts val="0"/>
              </a:spcAft>
              <a:buClr>
                <a:srgbClr val="1186C3"/>
              </a:buClr>
              <a:buSzPts val="348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412750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9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94335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61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75919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32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57504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57504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57504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57504" algn="l" rtl="0">
              <a:spcBef>
                <a:spcPts val="600"/>
              </a:spcBef>
              <a:spcAft>
                <a:spcPts val="0"/>
              </a:spcAft>
              <a:buClr>
                <a:srgbClr val="1186C3"/>
              </a:buClr>
              <a:buSzPts val="203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57504" algn="l" rtl="0">
              <a:spcBef>
                <a:spcPts val="600"/>
              </a:spcBef>
              <a:spcAft>
                <a:spcPts val="600"/>
              </a:spcAft>
              <a:buClr>
                <a:srgbClr val="1186C3"/>
              </a:buClr>
              <a:buSzPts val="203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hyperlink" Target="https://3drst.byu.edu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B7IXZoW1wI?si=RAt8vBtzo4JGgZgB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ctrTitle"/>
          </p:nvPr>
        </p:nvSpPr>
        <p:spPr>
          <a:xfrm>
            <a:off x="914400" y="2518615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orbel"/>
              <a:buNone/>
            </a:pPr>
            <a:r>
              <a:rPr lang="en-US"/>
              <a:t>Roads vs Floods</a:t>
            </a:r>
            <a:br>
              <a:rPr lang="en-US"/>
            </a:br>
            <a:r>
              <a:rPr lang="en-US"/>
              <a:t>7.2.3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26391" y="1114659"/>
            <a:ext cx="8924925" cy="4866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"/>
          <p:cNvSpPr txBox="1">
            <a:spLocks noGrp="1"/>
          </p:cNvSpPr>
          <p:nvPr>
            <p:ph type="title"/>
          </p:nvPr>
        </p:nvSpPr>
        <p:spPr>
          <a:xfrm>
            <a:off x="750886" y="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orbel"/>
              <a:buNone/>
            </a:pPr>
            <a:r>
              <a:rPr lang="en-US" sz="5400" b="1"/>
              <a:t>Post Lab Questions</a:t>
            </a:r>
            <a:endParaRPr/>
          </a:p>
        </p:txBody>
      </p:sp>
      <p:sp>
        <p:nvSpPr>
          <p:cNvPr id="209" name="Google Shape;209;p11"/>
          <p:cNvSpPr txBox="1">
            <a:spLocks noGrp="1"/>
          </p:cNvSpPr>
          <p:nvPr>
            <p:ph type="body" idx="1"/>
          </p:nvPr>
        </p:nvSpPr>
        <p:spPr>
          <a:xfrm>
            <a:off x="1312860" y="1695449"/>
            <a:ext cx="10190163" cy="4095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indent="0">
              <a:spcBef>
                <a:spcPts val="0"/>
              </a:spcBef>
              <a:buSzPts val="6960"/>
              <a:buNone/>
            </a:pPr>
            <a:r>
              <a:rPr lang="en-US" sz="4800"/>
              <a:t>What solutions can you come up with to create a stable road if the base has poor quality?</a:t>
            </a:r>
            <a:endParaRPr lang="en-US"/>
          </a:p>
          <a:p>
            <a:pPr marL="0" lvl="0" indent="0" algn="l" rtl="0">
              <a:spcBef>
                <a:spcPts val="1400"/>
              </a:spcBef>
              <a:spcAft>
                <a:spcPts val="0"/>
              </a:spcAft>
              <a:buClr>
                <a:srgbClr val="1287C3"/>
              </a:buClr>
              <a:buSzPts val="5800"/>
              <a:buNone/>
            </a:pPr>
            <a:endParaRPr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"/>
          <p:cNvSpPr txBox="1">
            <a:spLocks noGrp="1"/>
          </p:cNvSpPr>
          <p:nvPr>
            <p:ph type="title"/>
          </p:nvPr>
        </p:nvSpPr>
        <p:spPr>
          <a:xfrm>
            <a:off x="750886" y="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orbel"/>
              <a:buNone/>
            </a:pPr>
            <a:r>
              <a:rPr lang="en-US" sz="5400" b="1"/>
              <a:t>Post Lab Questions</a:t>
            </a:r>
            <a:endParaRPr/>
          </a:p>
        </p:txBody>
      </p:sp>
      <p:sp>
        <p:nvSpPr>
          <p:cNvPr id="215" name="Google Shape;215;p12"/>
          <p:cNvSpPr txBox="1">
            <a:spLocks noGrp="1"/>
          </p:cNvSpPr>
          <p:nvPr>
            <p:ph type="body" idx="1"/>
          </p:nvPr>
        </p:nvSpPr>
        <p:spPr>
          <a:xfrm>
            <a:off x="1474785" y="1381124"/>
            <a:ext cx="10190163" cy="4095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5800"/>
              <a:buNone/>
            </a:pPr>
            <a:endParaRPr sz="4000"/>
          </a:p>
          <a:p>
            <a:pPr marL="0" lvl="0" indent="0" algn="l" rtl="0">
              <a:spcBef>
                <a:spcPts val="1680"/>
              </a:spcBef>
              <a:spcAft>
                <a:spcPts val="0"/>
              </a:spcAft>
              <a:buClr>
                <a:srgbClr val="1287C3"/>
              </a:buClr>
              <a:buSzPts val="7830"/>
              <a:buNone/>
            </a:pPr>
            <a:r>
              <a:rPr lang="en-US" sz="5400"/>
              <a:t>What other methods could be tested with drainage?</a:t>
            </a:r>
            <a:endParaRPr/>
          </a:p>
          <a:p>
            <a:pPr marL="0" lvl="0" indent="0" algn="l" rtl="0">
              <a:spcBef>
                <a:spcPts val="1400"/>
              </a:spcBef>
              <a:spcAft>
                <a:spcPts val="0"/>
              </a:spcAft>
              <a:buClr>
                <a:srgbClr val="1287C3"/>
              </a:buClr>
              <a:buSzPts val="5800"/>
              <a:buNone/>
            </a:pPr>
            <a:endParaRPr sz="4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"/>
          <p:cNvSpPr txBox="1">
            <a:spLocks noGrp="1"/>
          </p:cNvSpPr>
          <p:nvPr>
            <p:ph type="title"/>
          </p:nvPr>
        </p:nvSpPr>
        <p:spPr>
          <a:xfrm>
            <a:off x="750886" y="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orbel"/>
              <a:buNone/>
            </a:pPr>
            <a:r>
              <a:rPr lang="en-US" sz="5400" b="1"/>
              <a:t>Post Lab Questions</a:t>
            </a:r>
            <a:endParaRPr/>
          </a:p>
        </p:txBody>
      </p:sp>
      <p:sp>
        <p:nvSpPr>
          <p:cNvPr id="221" name="Google Shape;221;p13"/>
          <p:cNvSpPr txBox="1">
            <a:spLocks noGrp="1"/>
          </p:cNvSpPr>
          <p:nvPr>
            <p:ph type="body" idx="1"/>
          </p:nvPr>
        </p:nvSpPr>
        <p:spPr>
          <a:xfrm>
            <a:off x="1871371" y="1659081"/>
            <a:ext cx="9894888" cy="38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5800"/>
              <a:buNone/>
            </a:pPr>
            <a:endParaRPr sz="4000"/>
          </a:p>
          <a:p>
            <a:pPr marL="0" indent="0">
              <a:spcBef>
                <a:spcPts val="1680"/>
              </a:spcBef>
              <a:buClr>
                <a:srgbClr val="1287C3"/>
              </a:buClr>
              <a:buSzPts val="7830"/>
              <a:buNone/>
            </a:pPr>
            <a:r>
              <a:rPr lang="en-US" sz="5400"/>
              <a:t>What upkeep and maintenance would be required for those to maintain their long-term structure and function?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4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lang="en-US"/>
              <a:t>Road Scenarios</a:t>
            </a:r>
            <a:endParaRPr/>
          </a:p>
        </p:txBody>
      </p:sp>
      <p:pic>
        <p:nvPicPr>
          <p:cNvPr id="227" name="Google Shape;227;p1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93616" y="2724150"/>
            <a:ext cx="5829300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918" y="2955238"/>
            <a:ext cx="6000750" cy="3429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797703" y="57150"/>
            <a:ext cx="7010927" cy="67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16" descr="A large crack in the road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57634" y="4418"/>
            <a:ext cx="5128297" cy="6856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17"/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244" name="Google Shape;244;p17"/>
            <p:cNvSpPr txBox="1"/>
            <p:nvPr/>
          </p:nvSpPr>
          <p:spPr>
            <a:xfrm>
              <a:off x="671219" y="4716141"/>
              <a:ext cx="4750382" cy="1996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8275" tIns="29125" rIns="58275" bIns="29125" anchor="t" anchorCtr="0">
              <a:spAutoFit/>
            </a:bodyPr>
            <a:lstStyle/>
            <a:p>
              <a:pPr marL="0" marR="0" lvl="0" indent="0" algn="ctr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93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/>
            </a:p>
          </p:txBody>
        </p:sp>
        <p:pic>
          <p:nvPicPr>
            <p:cNvPr id="245" name="Google Shape;245;p17" descr="A picture containing text, clipart&#10;&#10;Description automatically generated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46" name="Google Shape;246;p17" descr="Logo&#10;&#10;Description automatically generat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10014" y="1243014"/>
            <a:ext cx="4371975" cy="437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orbel"/>
              <a:buNone/>
            </a:pPr>
            <a:r>
              <a:rPr lang="en-US" sz="6600" b="1"/>
              <a:t>Objective:</a:t>
            </a:r>
            <a:endParaRPr sz="6600" b="1"/>
          </a:p>
        </p:txBody>
      </p:sp>
      <p:sp>
        <p:nvSpPr>
          <p:cNvPr id="153" name="Google Shape;153;p2"/>
          <p:cNvSpPr txBox="1"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6380"/>
              <a:buNone/>
            </a:pPr>
            <a:r>
              <a:rPr lang="en-US" sz="4400"/>
              <a:t>Students will test different road materials to see which one withstands the best under flooding conditions.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lang="en-US"/>
              <a:t>Phenomenon</a:t>
            </a:r>
            <a:endParaRPr/>
          </a:p>
        </p:txBody>
      </p:sp>
      <p:pic>
        <p:nvPicPr>
          <p:cNvPr id="159" name="Google Shape;159;p3" title="NEW WILD VIDEO  of the flash flood that shut down SR 163 in Eastern Utah, North of Mexican Hat">
            <a:hlinkClick r:id="rId3"/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309985" y="692864"/>
            <a:ext cx="9578698" cy="5420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4" descr="A large crack in the road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57634" y="4418"/>
            <a:ext cx="5128297" cy="6856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lang="en-US"/>
              <a:t>Your experiences with floods</a:t>
            </a:r>
            <a:endParaRPr/>
          </a:p>
        </p:txBody>
      </p:sp>
      <p:sp>
        <p:nvSpPr>
          <p:cNvPr id="170" name="Google Shape;170;p5"/>
          <p:cNvSpPr txBox="1"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3480"/>
              <a:buNone/>
            </a:pPr>
            <a:r>
              <a:rPr lang="en-US"/>
              <a:t>Turn and talk to your neighbor about your personal experiences with floods.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"/>
          <p:cNvSpPr txBox="1">
            <a:spLocks noGrp="1"/>
          </p:cNvSpPr>
          <p:nvPr>
            <p:ph type="body" idx="1"/>
          </p:nvPr>
        </p:nvSpPr>
        <p:spPr>
          <a:xfrm>
            <a:off x="674685" y="152399"/>
            <a:ext cx="10856913" cy="6534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85750" lvl="0" indent="-64770" algn="l" rtl="0">
              <a:spcBef>
                <a:spcPts val="0"/>
              </a:spcBef>
              <a:spcAft>
                <a:spcPts val="0"/>
              </a:spcAft>
              <a:buSzPts val="3480"/>
              <a:buNone/>
            </a:pPr>
            <a:endParaRPr/>
          </a:p>
          <a:p>
            <a:pPr marL="0" lvl="0" indent="0" algn="l" rtl="0">
              <a:spcBef>
                <a:spcPts val="1080"/>
              </a:spcBef>
              <a:spcAft>
                <a:spcPts val="0"/>
              </a:spcAft>
              <a:buClr>
                <a:srgbClr val="1287C3"/>
              </a:buClr>
              <a:buSzPts val="3480"/>
              <a:buNone/>
            </a:pPr>
            <a:endParaRPr/>
          </a:p>
        </p:txBody>
      </p:sp>
      <p:pic>
        <p:nvPicPr>
          <p:cNvPr id="176" name="Google Shape;176;p6" descr="A row of foil trays with different types of spice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122" t="25783" r="2498" b="22410"/>
          <a:stretch/>
        </p:blipFill>
        <p:spPr>
          <a:xfrm>
            <a:off x="114300" y="2400300"/>
            <a:ext cx="4963123" cy="204787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6"/>
          <p:cNvSpPr txBox="1"/>
          <p:nvPr/>
        </p:nvSpPr>
        <p:spPr>
          <a:xfrm>
            <a:off x="412148" y="0"/>
            <a:ext cx="11449845" cy="2277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sz="3200" b="1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Base Layer Test</a:t>
            </a:r>
            <a:r>
              <a:rPr lang="en-US" sz="32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(Soil Technicians)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-Dirt       -Sand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-Clay      -Rock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8" name="Google Shape;178;p6"/>
          <p:cNvSpPr txBox="1"/>
          <p:nvPr/>
        </p:nvSpPr>
        <p:spPr>
          <a:xfrm>
            <a:off x="5138733" y="2004863"/>
            <a:ext cx="7048500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Lab steps:</a:t>
            </a:r>
            <a:endParaRPr lang="en-US" sz="2400" dirty="0">
              <a:solidFill>
                <a:schemeClr val="dk1"/>
              </a:solidFill>
            </a:endParaRPr>
          </a:p>
          <a:p>
            <a:pPr marL="342900" indent="-342900">
              <a:buClr>
                <a:schemeClr val="dk1"/>
              </a:buClr>
              <a:buSzPts val="2800"/>
              <a:buFont typeface="Corbel"/>
              <a:buAutoNum type="arabicPeriod"/>
            </a:pP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Cut out a section for the slope for each material for a flat, level road to go across. You can use your finger or a screwdriver.</a:t>
            </a:r>
            <a:endParaRPr sz="2400">
              <a:solidFill>
                <a:schemeClr val="dk1"/>
              </a:solidFill>
            </a:endParaRPr>
          </a:p>
          <a:p>
            <a:pPr marL="342900" indent="-342900">
              <a:buClr>
                <a:schemeClr val="dk1"/>
              </a:buClr>
              <a:buSzPts val="2800"/>
              <a:buAutoNum type="arabicPeriod"/>
            </a:pPr>
            <a:endParaRPr lang="en-US" sz="24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indent="-342900">
              <a:buClr>
                <a:schemeClr val="dk1"/>
              </a:buClr>
              <a:buSzPts val="2800"/>
              <a:buFont typeface="Corbel"/>
              <a:buAutoNum type="arabicPeriod"/>
            </a:pP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Pour 100 ml of water in a cylinder and slowly pour the water in 5 ml increments until the road shape is deformed.</a:t>
            </a:r>
            <a:endParaRPr sz="2400" dirty="0">
              <a:solidFill>
                <a:schemeClr val="dk1"/>
              </a:solidFill>
            </a:endParaRPr>
          </a:p>
          <a:p>
            <a:pPr marL="342900" indent="-342900">
              <a:buClr>
                <a:schemeClr val="dk1"/>
              </a:buClr>
              <a:buSzPts val="2800"/>
              <a:buAutoNum type="arabicPeriod"/>
            </a:pPr>
            <a:endParaRPr lang="en-US" sz="24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indent="-342900">
              <a:buClr>
                <a:schemeClr val="dk1"/>
              </a:buClr>
              <a:buSzPts val="2800"/>
              <a:buFont typeface="Corbel"/>
              <a:buAutoNum type="arabicPeriod"/>
            </a:pP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You will need to determine which material holds its road shape the best and which material is easiest to work with or is best to manipulate into the road shape. </a:t>
            </a:r>
            <a:endParaRPr sz="2400" dirty="0">
              <a:solidFill>
                <a:schemeClr val="dk1"/>
              </a:solidFill>
            </a:endParaRPr>
          </a:p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 txBox="1">
            <a:spLocks noGrp="1"/>
          </p:cNvSpPr>
          <p:nvPr>
            <p:ph type="title"/>
          </p:nvPr>
        </p:nvSpPr>
        <p:spPr>
          <a:xfrm>
            <a:off x="23735" y="263645"/>
            <a:ext cx="12140190" cy="1971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>
              <a:buSzPct val="100000"/>
            </a:pPr>
            <a:r>
              <a:rPr lang="en-US" sz="3200" b="1"/>
              <a:t>Road Test Material (Pavement Engineers)</a:t>
            </a:r>
            <a:br>
              <a:rPr lang="en-US" sz="3200"/>
            </a:br>
            <a:r>
              <a:rPr lang="en-US" sz="3200"/>
              <a:t>-Dirt  -Asphalt </a:t>
            </a:r>
            <a:br>
              <a:rPr lang="en-US" sz="3200"/>
            </a:br>
            <a:r>
              <a:rPr lang="en-US" sz="3200"/>
              <a:t>                -Concrete  -Gravel   </a:t>
            </a:r>
            <a:r>
              <a:rPr lang="en-US" sz="2800"/>
              <a:t>               </a:t>
            </a:r>
            <a:br>
              <a:rPr lang="en-US" sz="2800"/>
            </a:br>
            <a:endParaRPr sz="5400"/>
          </a:p>
        </p:txBody>
      </p:sp>
      <p:pic>
        <p:nvPicPr>
          <p:cNvPr id="184" name="Google Shape;184;p7" descr="A row of small trays with dirt and various colo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60" t="20665" r="2679" b="23990"/>
          <a:stretch/>
        </p:blipFill>
        <p:spPr>
          <a:xfrm>
            <a:off x="296151" y="2236219"/>
            <a:ext cx="5190366" cy="221843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7"/>
          <p:cNvSpPr txBox="1"/>
          <p:nvPr/>
        </p:nvSpPr>
        <p:spPr>
          <a:xfrm>
            <a:off x="5829105" y="1799835"/>
            <a:ext cx="6331792" cy="427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Lab Steps</a:t>
            </a:r>
            <a:endParaRPr lang="en-US" sz="2800" dirty="0">
              <a:solidFill>
                <a:schemeClr val="dk1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rbel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Use the spray bottle to simulate rain on each road material (10 sprays).</a:t>
            </a:r>
            <a:endParaRPr lang="en-US" sz="2800" dirty="0">
              <a:solidFill>
                <a:schemeClr val="dk1"/>
              </a:solidFill>
            </a:endParaRPr>
          </a:p>
          <a:p>
            <a:pPr marL="342900" indent="-342900">
              <a:buClr>
                <a:schemeClr val="dk1"/>
              </a:buClr>
              <a:buSzPts val="3200"/>
              <a:buAutoNum type="arabicPeriod"/>
            </a:pPr>
            <a:endParaRPr lang="en-US" sz="2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indent="-342900">
              <a:buClr>
                <a:schemeClr val="dk1"/>
              </a:buClr>
              <a:buSzPts val="3200"/>
              <a:buFont typeface="Corbel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Use a toy care or golf ball to go back and forth on the road about 20 times. </a:t>
            </a:r>
            <a:endParaRPr lang="en-US" sz="2000" dirty="0">
              <a:solidFill>
                <a:schemeClr val="dk1"/>
              </a:solidFill>
              <a:ea typeface="Corbel"/>
              <a:sym typeface="Corbel"/>
            </a:endParaRPr>
          </a:p>
          <a:p>
            <a:pPr marL="342900" indent="-342900">
              <a:buClr>
                <a:schemeClr val="dk1"/>
              </a:buClr>
              <a:buSzPts val="3200"/>
              <a:buAutoNum type="arabicPeriod"/>
            </a:pPr>
            <a:endParaRPr lang="en-US" sz="2000" dirty="0">
              <a:solidFill>
                <a:schemeClr val="dk1"/>
              </a:solidFill>
              <a:ea typeface="Corbel"/>
              <a:sym typeface="Corbel"/>
            </a:endParaRPr>
          </a:p>
          <a:p>
            <a:pPr marL="342900" indent="-342900">
              <a:buClr>
                <a:schemeClr val="dk1"/>
              </a:buClr>
              <a:buSzPts val="3200"/>
              <a:buAutoNum type="arabicPeriod"/>
            </a:pPr>
            <a:r>
              <a:rPr lang="en-US" sz="2800" dirty="0">
                <a:solidFill>
                  <a:schemeClr val="dk1"/>
                </a:solidFill>
                <a:latin typeface="Corbel"/>
                <a:ea typeface="Corbel"/>
                <a:sym typeface="Corbel"/>
              </a:rPr>
              <a:t>Keep track of the road condition and the smoothness of the road.</a:t>
            </a:r>
            <a:endParaRPr lang="en-US" sz="2800" dirty="0">
              <a:solidFill>
                <a:schemeClr val="dk1"/>
              </a:solidFill>
              <a:latin typeface="Corbel"/>
              <a:ea typeface="Corbel"/>
            </a:endParaRPr>
          </a:p>
          <a:p>
            <a:pPr marL="342900" marR="0" lvl="0" indent="-3429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endParaRPr lang="en-US" sz="2800" dirty="0">
              <a:solidFill>
                <a:schemeClr val="dk1"/>
              </a:solidFill>
              <a:latin typeface="Corbe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 txBox="1">
            <a:spLocks noGrp="1"/>
          </p:cNvSpPr>
          <p:nvPr>
            <p:ph type="title"/>
          </p:nvPr>
        </p:nvSpPr>
        <p:spPr>
          <a:xfrm>
            <a:off x="-83343" y="355121"/>
            <a:ext cx="12046443" cy="159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SzPts val="3200"/>
            </a:pPr>
            <a:r>
              <a:rPr lang="en-US" sz="3200" b="1"/>
              <a:t>Drainage Test (Hydrology Engineers)</a:t>
            </a:r>
            <a:r>
              <a:rPr lang="en-US"/>
              <a:t> </a:t>
            </a:r>
            <a:br>
              <a:rPr lang="en-US"/>
            </a:br>
            <a:r>
              <a:rPr lang="en-US" sz="2800"/>
              <a:t>-Dirt   -Culvert</a:t>
            </a:r>
            <a:br>
              <a:rPr lang="en-US" sz="2800"/>
            </a:br>
            <a:r>
              <a:rPr lang="en-US" sz="2800"/>
              <a:t>- Absorbent   - Lanscape Shape    </a:t>
            </a:r>
            <a:endParaRPr/>
          </a:p>
        </p:txBody>
      </p:sp>
      <p:sp>
        <p:nvSpPr>
          <p:cNvPr id="192" name="Google Shape;192;p8"/>
          <p:cNvSpPr txBox="1"/>
          <p:nvPr/>
        </p:nvSpPr>
        <p:spPr>
          <a:xfrm>
            <a:off x="5465688" y="2029181"/>
            <a:ext cx="6727778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24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Tray 1 </a:t>
            </a: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 Make no change</a:t>
            </a:r>
            <a:endParaRPr lang="en-US" sz="2400">
              <a:solidFill>
                <a:schemeClr val="dk1"/>
              </a:solidFill>
              <a:latin typeface="Corbel"/>
            </a:endParaRPr>
          </a:p>
          <a:p>
            <a:endParaRPr lang="en-US" sz="2400" dirty="0">
              <a:solidFill>
                <a:schemeClr val="dk1"/>
              </a:solidFill>
              <a:latin typeface="Corbel"/>
              <a:ea typeface="Corbel"/>
              <a:cs typeface="Corbel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Tray 2 </a:t>
            </a: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 Use straws to create a culvert that diverts the water underground. You may need to dig out the road and put it back.</a:t>
            </a:r>
            <a:endParaRPr lang="en-US" sz="2400">
              <a:solidFill>
                <a:schemeClr val="dk1"/>
              </a:solidFill>
              <a:latin typeface="Corbel"/>
            </a:endParaRPr>
          </a:p>
          <a:p>
            <a:endParaRPr lang="en-US" sz="2400" dirty="0">
              <a:solidFill>
                <a:schemeClr val="dk1"/>
              </a:solidFill>
              <a:latin typeface="Corbel"/>
              <a:ea typeface="Corbel"/>
              <a:cs typeface="Corbel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Tray 3 </a:t>
            </a: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 Use the given tools to shape the surrounding landscape to divert the water the best way you can.</a:t>
            </a:r>
            <a:endParaRPr lang="en-US" sz="2400">
              <a:solidFill>
                <a:schemeClr val="dk1"/>
              </a:solidFill>
              <a:latin typeface="Corbel"/>
            </a:endParaRPr>
          </a:p>
          <a:p>
            <a:endParaRPr lang="en-US" sz="2400" dirty="0">
              <a:solidFill>
                <a:schemeClr val="dk1"/>
              </a:solidFill>
              <a:latin typeface="Corbel"/>
              <a:ea typeface="Corbel"/>
              <a:cs typeface="Corbel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Tray 4 </a:t>
            </a:r>
            <a:r>
              <a:rPr lang="en-US" sz="24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- Use the filter to divert water under the road. You may need to dig out the road and put it back.</a:t>
            </a:r>
            <a:endParaRPr sz="2400" dirty="0">
              <a:solidFill>
                <a:schemeClr val="dk1"/>
              </a:solidFill>
            </a:endParaRPr>
          </a:p>
        </p:txBody>
      </p:sp>
      <p:pic>
        <p:nvPicPr>
          <p:cNvPr id="2" name="Picture 1" descr="Two foil trays with dirt and dirt inside&#10;&#10;AI-generated content may be incorrect.">
            <a:extLst>
              <a:ext uri="{FF2B5EF4-FFF2-40B4-BE49-F238E27FC236}">
                <a16:creationId xmlns:a16="http://schemas.microsoft.com/office/drawing/2014/main" id="{404D4CC1-D415-E654-704D-32059AB6A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73" y="2807710"/>
            <a:ext cx="5264728" cy="22539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>
            <a:spLocks noGrp="1"/>
          </p:cNvSpPr>
          <p:nvPr>
            <p:ph type="title"/>
          </p:nvPr>
        </p:nvSpPr>
        <p:spPr>
          <a:xfrm>
            <a:off x="1084261" y="0"/>
            <a:ext cx="10018713" cy="17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orbel"/>
              <a:buNone/>
            </a:pPr>
            <a:r>
              <a:rPr lang="en-US"/>
              <a:t>Cross Section</a:t>
            </a:r>
            <a:endParaRPr/>
          </a:p>
        </p:txBody>
      </p:sp>
      <p:pic>
        <p:nvPicPr>
          <p:cNvPr id="198" name="Google Shape;198;p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864516" y="1714734"/>
            <a:ext cx="8201025" cy="4523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rallax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17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Parallax</vt:lpstr>
      <vt:lpstr>Roads vs Floods 7.2.3</vt:lpstr>
      <vt:lpstr>Objective:</vt:lpstr>
      <vt:lpstr>Phenomenon</vt:lpstr>
      <vt:lpstr>PowerPoint Presentation</vt:lpstr>
      <vt:lpstr>Your experiences with floods</vt:lpstr>
      <vt:lpstr>PowerPoint Presentation</vt:lpstr>
      <vt:lpstr>Road Test Material (Pavement Engineers) -Dirt  -Asphalt                  -Concrete  -Gravel                   </vt:lpstr>
      <vt:lpstr>Drainage Test (Hydrology Engineers)  -Dirt   -Culvert - Absorbent   - Lanscape Shape    </vt:lpstr>
      <vt:lpstr>Cross Section</vt:lpstr>
      <vt:lpstr>PowerPoint Presentation</vt:lpstr>
      <vt:lpstr>Post Lab Questions</vt:lpstr>
      <vt:lpstr>Post Lab Questions</vt:lpstr>
      <vt:lpstr>Post Lab Questions</vt:lpstr>
      <vt:lpstr>Road Scenarios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38</cp:revision>
  <dcterms:created xsi:type="dcterms:W3CDTF">2012-08-24T00:53:15Z</dcterms:created>
  <dcterms:modified xsi:type="dcterms:W3CDTF">2025-03-31T22:32:09Z</dcterms:modified>
</cp:coreProperties>
</file>