
<file path=[Content_Types].xml><?xml version="1.0" encoding="utf-8"?>
<Types xmlns="http://schemas.openxmlformats.org/package/2006/content-types">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1" r:id="rId1"/>
  </p:sldMasterIdLst>
  <p:notesMasterIdLst>
    <p:notesMasterId r:id="rId4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9144000" cy="5143500" type="screen16x9"/>
  <p:notesSz cx="6858000" cy="9144000"/>
  <p:embeddedFontLst>
    <p:embeddedFont>
      <p:font typeface="Chakra Petch" panose="020B0604020202020204" charset="-34"/>
      <p:bold r:id="rId44"/>
      <p:boldItalic r:id="rId45"/>
    </p:embeddedFont>
    <p:embeddedFont>
      <p:font typeface="Montserrat" panose="020B0604020202020204" charset="0"/>
      <p:regular r:id="rId46"/>
      <p:bold r:id="rId47"/>
      <p:italic r:id="rId48"/>
      <p:boldItalic r:id="rId49"/>
    </p:embeddedFont>
    <p:embeddedFont>
      <p:font typeface="Open Sans" panose="020B0604020202020204" charset="0"/>
      <p:regular r:id="rId50"/>
      <p:bold r:id="rId51"/>
      <p:italic r:id="rId52"/>
      <p:boldItalic r:id="rId5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33FB419-9AE2-41B5-942A-96760281EF76}" v="1" dt="2025-03-26T21:57:57.950"/>
    <p1510:client id="{EF024BE8-40A7-4679-85A6-F7080726543F}" v="11" dt="2025-03-26T22:01:42.761"/>
  </p1510:revLst>
</p1510:revInfo>
</file>

<file path=ppt/tableStyles.xml><?xml version="1.0" encoding="utf-8"?>
<a:tblStyleLst xmlns:a="http://schemas.openxmlformats.org/drawingml/2006/main" def="{BA650174-BDE7-49DA-A682-1B9539A2FC3B}">
  <a:tblStyle styleId="{BA650174-BDE7-49DA-A682-1B9539A2FC3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1620"/>
        <p:guide pos="288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2.fntdata"/><Relationship Id="rId53" Type="http://schemas.openxmlformats.org/officeDocument/2006/relationships/font" Target="fonts/font10.fntdata"/><Relationship Id="rId58" Type="http://schemas.microsoft.com/office/2016/11/relationships/changesInfo" Target="changesInfos/changesInfo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font" Target="fonts/font5.fntdata"/><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8.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3.fntdata"/><Relationship Id="rId59"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6.fntdata"/><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1.fntdata"/><Relationship Id="rId52" Type="http://schemas.openxmlformats.org/officeDocument/2006/relationships/font" Target="fonts/font9.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chelle Hudson" userId="ZEOZZQ/Ec0psbU4fGax3zTxfdzaxEBL7PS+OLAOhyjE=" providerId="None" clId="Web-{EF024BE8-40A7-4679-85A6-F7080726543F}"/>
    <pc:docChg chg="modSld">
      <pc:chgData name="Michelle Hudson" userId="ZEOZZQ/Ec0psbU4fGax3zTxfdzaxEBL7PS+OLAOhyjE=" providerId="None" clId="Web-{EF024BE8-40A7-4679-85A6-F7080726543F}" dt="2025-03-26T22:01:42.761" v="10" actId="20577"/>
      <pc:docMkLst>
        <pc:docMk/>
      </pc:docMkLst>
      <pc:sldChg chg="modSp">
        <pc:chgData name="Michelle Hudson" userId="ZEOZZQ/Ec0psbU4fGax3zTxfdzaxEBL7PS+OLAOhyjE=" providerId="None" clId="Web-{EF024BE8-40A7-4679-85A6-F7080726543F}" dt="2025-03-26T22:01:42.761" v="10" actId="20577"/>
        <pc:sldMkLst>
          <pc:docMk/>
          <pc:sldMk cId="0" sldId="277"/>
        </pc:sldMkLst>
        <pc:spChg chg="mod">
          <ac:chgData name="Michelle Hudson" userId="ZEOZZQ/Ec0psbU4fGax3zTxfdzaxEBL7PS+OLAOhyjE=" providerId="None" clId="Web-{EF024BE8-40A7-4679-85A6-F7080726543F}" dt="2025-03-26T22:01:42.761" v="10" actId="20577"/>
          <ac:spMkLst>
            <pc:docMk/>
            <pc:sldMk cId="0" sldId="277"/>
            <ac:spMk id="427" creationId="{00000000-0000-0000-0000-000000000000}"/>
          </ac:spMkLst>
        </pc:spChg>
      </pc:sldChg>
    </pc:docChg>
  </pc:docChgLst>
  <pc:docChgLst>
    <pc:chgData name="Michelle Hudson" userId="20193871399_tp_box_2" providerId="OAuth2" clId="{E33FB419-9AE2-41B5-942A-96760281EF76}"/>
    <pc:docChg chg="modSld">
      <pc:chgData name="Michelle Hudson" userId="20193871399_tp_box_2" providerId="OAuth2" clId="{E33FB419-9AE2-41B5-942A-96760281EF76}" dt="2025-03-26T21:57:27.157" v="64" actId="20577"/>
      <pc:docMkLst>
        <pc:docMk/>
      </pc:docMkLst>
      <pc:sldChg chg="modSp mod">
        <pc:chgData name="Michelle Hudson" userId="20193871399_tp_box_2" providerId="OAuth2" clId="{E33FB419-9AE2-41B5-942A-96760281EF76}" dt="2025-03-26T21:51:22.015" v="0" actId="14100"/>
        <pc:sldMkLst>
          <pc:docMk/>
          <pc:sldMk cId="0" sldId="258"/>
        </pc:sldMkLst>
        <pc:spChg chg="mod">
          <ac:chgData name="Michelle Hudson" userId="20193871399_tp_box_2" providerId="OAuth2" clId="{E33FB419-9AE2-41B5-942A-96760281EF76}" dt="2025-03-26T21:51:22.015" v="0" actId="14100"/>
          <ac:spMkLst>
            <pc:docMk/>
            <pc:sldMk cId="0" sldId="258"/>
            <ac:spMk id="164" creationId="{00000000-0000-0000-0000-000000000000}"/>
          </ac:spMkLst>
        </pc:spChg>
      </pc:sldChg>
      <pc:sldChg chg="modSp mod">
        <pc:chgData name="Michelle Hudson" userId="20193871399_tp_box_2" providerId="OAuth2" clId="{E33FB419-9AE2-41B5-942A-96760281EF76}" dt="2025-03-26T21:51:50.208" v="5" actId="20577"/>
        <pc:sldMkLst>
          <pc:docMk/>
          <pc:sldMk cId="0" sldId="259"/>
        </pc:sldMkLst>
        <pc:spChg chg="mod">
          <ac:chgData name="Michelle Hudson" userId="20193871399_tp_box_2" providerId="OAuth2" clId="{E33FB419-9AE2-41B5-942A-96760281EF76}" dt="2025-03-26T21:51:50.208" v="5" actId="20577"/>
          <ac:spMkLst>
            <pc:docMk/>
            <pc:sldMk cId="0" sldId="259"/>
            <ac:spMk id="173" creationId="{00000000-0000-0000-0000-000000000000}"/>
          </ac:spMkLst>
        </pc:spChg>
      </pc:sldChg>
      <pc:sldChg chg="modSp mod">
        <pc:chgData name="Michelle Hudson" userId="20193871399_tp_box_2" providerId="OAuth2" clId="{E33FB419-9AE2-41B5-942A-96760281EF76}" dt="2025-03-26T21:51:41.619" v="3" actId="20577"/>
        <pc:sldMkLst>
          <pc:docMk/>
          <pc:sldMk cId="0" sldId="260"/>
        </pc:sldMkLst>
        <pc:spChg chg="mod">
          <ac:chgData name="Michelle Hudson" userId="20193871399_tp_box_2" providerId="OAuth2" clId="{E33FB419-9AE2-41B5-942A-96760281EF76}" dt="2025-03-26T21:51:41.619" v="3" actId="20577"/>
          <ac:spMkLst>
            <pc:docMk/>
            <pc:sldMk cId="0" sldId="260"/>
            <ac:spMk id="183" creationId="{00000000-0000-0000-0000-000000000000}"/>
          </ac:spMkLst>
        </pc:spChg>
      </pc:sldChg>
      <pc:sldChg chg="modSp mod">
        <pc:chgData name="Michelle Hudson" userId="20193871399_tp_box_2" providerId="OAuth2" clId="{E33FB419-9AE2-41B5-942A-96760281EF76}" dt="2025-03-26T21:52:03.851" v="7" actId="20577"/>
        <pc:sldMkLst>
          <pc:docMk/>
          <pc:sldMk cId="0" sldId="262"/>
        </pc:sldMkLst>
        <pc:spChg chg="mod">
          <ac:chgData name="Michelle Hudson" userId="20193871399_tp_box_2" providerId="OAuth2" clId="{E33FB419-9AE2-41B5-942A-96760281EF76}" dt="2025-03-26T21:52:03.851" v="7" actId="20577"/>
          <ac:spMkLst>
            <pc:docMk/>
            <pc:sldMk cId="0" sldId="262"/>
            <ac:spMk id="212" creationId="{00000000-0000-0000-0000-000000000000}"/>
          </ac:spMkLst>
        </pc:spChg>
      </pc:sldChg>
      <pc:sldChg chg="modSp mod">
        <pc:chgData name="Michelle Hudson" userId="20193871399_tp_box_2" providerId="OAuth2" clId="{E33FB419-9AE2-41B5-942A-96760281EF76}" dt="2025-03-26T21:52:26.452" v="9" actId="1076"/>
        <pc:sldMkLst>
          <pc:docMk/>
          <pc:sldMk cId="0" sldId="263"/>
        </pc:sldMkLst>
        <pc:spChg chg="mod">
          <ac:chgData name="Michelle Hudson" userId="20193871399_tp_box_2" providerId="OAuth2" clId="{E33FB419-9AE2-41B5-942A-96760281EF76}" dt="2025-03-26T21:52:22.780" v="8" actId="14100"/>
          <ac:spMkLst>
            <pc:docMk/>
            <pc:sldMk cId="0" sldId="263"/>
            <ac:spMk id="231" creationId="{00000000-0000-0000-0000-000000000000}"/>
          </ac:spMkLst>
        </pc:spChg>
        <pc:picChg chg="mod">
          <ac:chgData name="Michelle Hudson" userId="20193871399_tp_box_2" providerId="OAuth2" clId="{E33FB419-9AE2-41B5-942A-96760281EF76}" dt="2025-03-26T21:52:26.452" v="9" actId="1076"/>
          <ac:picMkLst>
            <pc:docMk/>
            <pc:sldMk cId="0" sldId="263"/>
            <ac:picMk id="232" creationId="{00000000-0000-0000-0000-000000000000}"/>
          </ac:picMkLst>
        </pc:picChg>
      </pc:sldChg>
      <pc:sldChg chg="modSp mod">
        <pc:chgData name="Michelle Hudson" userId="20193871399_tp_box_2" providerId="OAuth2" clId="{E33FB419-9AE2-41B5-942A-96760281EF76}" dt="2025-03-26T21:52:44.360" v="16" actId="20577"/>
        <pc:sldMkLst>
          <pc:docMk/>
          <pc:sldMk cId="0" sldId="264"/>
        </pc:sldMkLst>
        <pc:spChg chg="mod">
          <ac:chgData name="Michelle Hudson" userId="20193871399_tp_box_2" providerId="OAuth2" clId="{E33FB419-9AE2-41B5-942A-96760281EF76}" dt="2025-03-26T21:52:44.360" v="16" actId="20577"/>
          <ac:spMkLst>
            <pc:docMk/>
            <pc:sldMk cId="0" sldId="264"/>
            <ac:spMk id="244" creationId="{00000000-0000-0000-0000-000000000000}"/>
          </ac:spMkLst>
        </pc:spChg>
      </pc:sldChg>
      <pc:sldChg chg="modSp mod">
        <pc:chgData name="Michelle Hudson" userId="20193871399_tp_box_2" providerId="OAuth2" clId="{E33FB419-9AE2-41B5-942A-96760281EF76}" dt="2025-03-26T21:53:15.729" v="20" actId="20577"/>
        <pc:sldMkLst>
          <pc:docMk/>
          <pc:sldMk cId="0" sldId="269"/>
        </pc:sldMkLst>
        <pc:spChg chg="mod">
          <ac:chgData name="Michelle Hudson" userId="20193871399_tp_box_2" providerId="OAuth2" clId="{E33FB419-9AE2-41B5-942A-96760281EF76}" dt="2025-03-26T21:53:15.729" v="20" actId="20577"/>
          <ac:spMkLst>
            <pc:docMk/>
            <pc:sldMk cId="0" sldId="269"/>
            <ac:spMk id="311" creationId="{00000000-0000-0000-0000-000000000000}"/>
          </ac:spMkLst>
        </pc:spChg>
      </pc:sldChg>
      <pc:sldChg chg="modSp mod">
        <pc:chgData name="Michelle Hudson" userId="20193871399_tp_box_2" providerId="OAuth2" clId="{E33FB419-9AE2-41B5-942A-96760281EF76}" dt="2025-03-26T21:54:43.389" v="43" actId="20577"/>
        <pc:sldMkLst>
          <pc:docMk/>
          <pc:sldMk cId="0" sldId="271"/>
        </pc:sldMkLst>
        <pc:graphicFrameChg chg="modGraphic">
          <ac:chgData name="Michelle Hudson" userId="20193871399_tp_box_2" providerId="OAuth2" clId="{E33FB419-9AE2-41B5-942A-96760281EF76}" dt="2025-03-26T21:54:43.389" v="43" actId="20577"/>
          <ac:graphicFrameMkLst>
            <pc:docMk/>
            <pc:sldMk cId="0" sldId="271"/>
            <ac:graphicFrameMk id="334" creationId="{00000000-0000-0000-0000-000000000000}"/>
          </ac:graphicFrameMkLst>
        </pc:graphicFrameChg>
      </pc:sldChg>
      <pc:sldChg chg="modSp mod">
        <pc:chgData name="Michelle Hudson" userId="20193871399_tp_box_2" providerId="OAuth2" clId="{E33FB419-9AE2-41B5-942A-96760281EF76}" dt="2025-03-26T21:55:16.025" v="48" actId="20577"/>
        <pc:sldMkLst>
          <pc:docMk/>
          <pc:sldMk cId="0" sldId="275"/>
        </pc:sldMkLst>
        <pc:spChg chg="mod">
          <ac:chgData name="Michelle Hudson" userId="20193871399_tp_box_2" providerId="OAuth2" clId="{E33FB419-9AE2-41B5-942A-96760281EF76}" dt="2025-03-26T21:55:16.025" v="48" actId="20577"/>
          <ac:spMkLst>
            <pc:docMk/>
            <pc:sldMk cId="0" sldId="275"/>
            <ac:spMk id="398" creationId="{00000000-0000-0000-0000-000000000000}"/>
          </ac:spMkLst>
        </pc:spChg>
      </pc:sldChg>
      <pc:sldChg chg="modSp mod">
        <pc:chgData name="Michelle Hudson" userId="20193871399_tp_box_2" providerId="OAuth2" clId="{E33FB419-9AE2-41B5-942A-96760281EF76}" dt="2025-03-26T21:55:56.386" v="56" actId="20577"/>
        <pc:sldMkLst>
          <pc:docMk/>
          <pc:sldMk cId="0" sldId="276"/>
        </pc:sldMkLst>
        <pc:spChg chg="mod">
          <ac:chgData name="Michelle Hudson" userId="20193871399_tp_box_2" providerId="OAuth2" clId="{E33FB419-9AE2-41B5-942A-96760281EF76}" dt="2025-03-26T21:55:56.386" v="56" actId="20577"/>
          <ac:spMkLst>
            <pc:docMk/>
            <pc:sldMk cId="0" sldId="276"/>
            <ac:spMk id="411" creationId="{00000000-0000-0000-0000-000000000000}"/>
          </ac:spMkLst>
        </pc:spChg>
      </pc:sldChg>
      <pc:sldChg chg="modSp mod">
        <pc:chgData name="Michelle Hudson" userId="20193871399_tp_box_2" providerId="OAuth2" clId="{E33FB419-9AE2-41B5-942A-96760281EF76}" dt="2025-03-26T21:56:17.571" v="60" actId="20577"/>
        <pc:sldMkLst>
          <pc:docMk/>
          <pc:sldMk cId="0" sldId="277"/>
        </pc:sldMkLst>
        <pc:spChg chg="mod">
          <ac:chgData name="Michelle Hudson" userId="20193871399_tp_box_2" providerId="OAuth2" clId="{E33FB419-9AE2-41B5-942A-96760281EF76}" dt="2025-03-26T21:56:17.571" v="60" actId="20577"/>
          <ac:spMkLst>
            <pc:docMk/>
            <pc:sldMk cId="0" sldId="277"/>
            <ac:spMk id="427" creationId="{00000000-0000-0000-0000-000000000000}"/>
          </ac:spMkLst>
        </pc:spChg>
      </pc:sldChg>
      <pc:sldChg chg="modSp mod">
        <pc:chgData name="Michelle Hudson" userId="20193871399_tp_box_2" providerId="OAuth2" clId="{E33FB419-9AE2-41B5-942A-96760281EF76}" dt="2025-03-26T21:57:27.157" v="64" actId="20577"/>
        <pc:sldMkLst>
          <pc:docMk/>
          <pc:sldMk cId="0" sldId="290"/>
        </pc:sldMkLst>
        <pc:graphicFrameChg chg="modGraphic">
          <ac:chgData name="Michelle Hudson" userId="20193871399_tp_box_2" providerId="OAuth2" clId="{E33FB419-9AE2-41B5-942A-96760281EF76}" dt="2025-03-26T21:57:27.157" v="64" actId="20577"/>
          <ac:graphicFrameMkLst>
            <pc:docMk/>
            <pc:sldMk cId="0" sldId="290"/>
            <ac:graphicFrameMk id="563" creationId="{00000000-0000-0000-0000-00000000000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isnap.nd.edu/assets/251824/radioactivity_lecture_11.pdf"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1b0e7df1845_2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Source: </a:t>
            </a:r>
            <a:r>
              <a:rPr lang="en" u="sng">
                <a:solidFill>
                  <a:schemeClr val="hlink"/>
                </a:solidFill>
                <a:hlinkClick r:id="rId3"/>
              </a:rPr>
              <a:t>https://isnap.nd.edu/assets/251824/radioactivity_lecture_11.pdf</a:t>
            </a:r>
            <a:r>
              <a:rPr lang="en"/>
              <a:t> </a:t>
            </a:r>
            <a:endParaRPr/>
          </a:p>
        </p:txBody>
      </p:sp>
      <p:sp>
        <p:nvSpPr>
          <p:cNvPr id="127" name="Google Shape;127;g1b0e7df1845_2_7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3155a854503_0_4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Start at about 6 minutes</a:t>
            </a:r>
            <a:endParaRPr/>
          </a:p>
        </p:txBody>
      </p:sp>
      <p:sp>
        <p:nvSpPr>
          <p:cNvPr id="250" name="Google Shape;250;g3155a854503_0_41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3155a854503_0_4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4" name="Google Shape;264;g3155a854503_0_4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3155a854503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6" name="Google Shape;276;g3155a854503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313dc1e3fb3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8" name="Google Shape;288;g313dc1e3fb3_0_2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3155a854503_0_3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2" name="Google Shape;302;g3155a854503_0_3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3155a854503_5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4" name="Google Shape;314;g3155a854503_5_8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g317c9f15ceb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9" name="Google Shape;329;g317c9f15ceb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317c9f15ceb_0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40" name="Google Shape;340;g317c9f15ceb_0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317c9f15ceb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1" name="Google Shape;351;g317c9f15ceb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3155a854503_5_1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84" name="Google Shape;384;g3155a854503_5_10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3155a854503_0_4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4" name="Google Shape;144;g3155a854503_0_457: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g3155a854503_5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93" name="Google Shape;393;g3155a854503_5_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g3155a854503_5_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7" name="Google Shape;407;g3155a854503_5_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Google Shape;414;g313dc1e3fb3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15" name="Google Shape;415;g313dc1e3fb3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g3155a854503_5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30" name="Google Shape;430;g3155a854503_5_5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g3155a854503_5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1" name="Google Shape;441;g3155a854503_5_4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g3155a854503_5_1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56" name="Google Shape;456;g3155a854503_5_12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g3155a854503_5_1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71" name="Google Shape;471;g3155a854503_5_187: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g3155a854503_5_1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87" name="Google Shape;487;g3155a854503_5_18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g3155a854503_5_1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94" name="Google Shape;494;g3155a854503_5_16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g3155a854503_5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01" name="Google Shape;501;g3155a854503_5_6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3155a854503_1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6" name="Google Shape;156;g3155a854503_1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g3155a854503_5_1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08" name="Google Shape;508;g3155a854503_5_127: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5"/>
        <p:cNvGrpSpPr/>
        <p:nvPr/>
      </p:nvGrpSpPr>
      <p:grpSpPr>
        <a:xfrm>
          <a:off x="0" y="0"/>
          <a:ext cx="0" cy="0"/>
          <a:chOff x="0" y="0"/>
          <a:chExt cx="0" cy="0"/>
        </a:xfrm>
      </p:grpSpPr>
      <p:sp>
        <p:nvSpPr>
          <p:cNvPr id="516" name="Google Shape;516;g3155a854503_5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17" name="Google Shape;517;g3155a854503_5_2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3"/>
        <p:cNvGrpSpPr/>
        <p:nvPr/>
      </p:nvGrpSpPr>
      <p:grpSpPr>
        <a:xfrm>
          <a:off x="0" y="0"/>
          <a:ext cx="0" cy="0"/>
          <a:chOff x="0" y="0"/>
          <a:chExt cx="0" cy="0"/>
        </a:xfrm>
      </p:grpSpPr>
      <p:sp>
        <p:nvSpPr>
          <p:cNvPr id="534" name="Google Shape;534;g3155a854503_5_2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35" name="Google Shape;535;g3155a854503_5_2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2"/>
        <p:cNvGrpSpPr/>
        <p:nvPr/>
      </p:nvGrpSpPr>
      <p:grpSpPr>
        <a:xfrm>
          <a:off x="0" y="0"/>
          <a:ext cx="0" cy="0"/>
          <a:chOff x="0" y="0"/>
          <a:chExt cx="0" cy="0"/>
        </a:xfrm>
      </p:grpSpPr>
      <p:sp>
        <p:nvSpPr>
          <p:cNvPr id="543" name="Google Shape;543;g3155a854503_5_2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4" name="Google Shape;544;g3155a854503_5_2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g3155a854503_5_2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50" name="Google Shape;550;g3155a854503_5_209: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
        <p:cNvGrpSpPr/>
        <p:nvPr/>
      </p:nvGrpSpPr>
      <p:grpSpPr>
        <a:xfrm>
          <a:off x="0" y="0"/>
          <a:ext cx="0" cy="0"/>
          <a:chOff x="0" y="0"/>
          <a:chExt cx="0" cy="0"/>
        </a:xfrm>
      </p:grpSpPr>
      <p:sp>
        <p:nvSpPr>
          <p:cNvPr id="558" name="Google Shape;558;g3155a854503_5_1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59" name="Google Shape;559;g3155a854503_5_1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4"/>
        <p:cNvGrpSpPr/>
        <p:nvPr/>
      </p:nvGrpSpPr>
      <p:grpSpPr>
        <a:xfrm>
          <a:off x="0" y="0"/>
          <a:ext cx="0" cy="0"/>
          <a:chOff x="0" y="0"/>
          <a:chExt cx="0" cy="0"/>
        </a:xfrm>
      </p:grpSpPr>
      <p:sp>
        <p:nvSpPr>
          <p:cNvPr id="565" name="Google Shape;565;g31454275c11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6" name="Google Shape;566;g31454275c1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8"/>
        <p:cNvGrpSpPr/>
        <p:nvPr/>
      </p:nvGrpSpPr>
      <p:grpSpPr>
        <a:xfrm>
          <a:off x="0" y="0"/>
          <a:ext cx="0" cy="0"/>
          <a:chOff x="0" y="0"/>
          <a:chExt cx="0" cy="0"/>
        </a:xfrm>
      </p:grpSpPr>
      <p:sp>
        <p:nvSpPr>
          <p:cNvPr id="579" name="Google Shape;579;g31454275c11_0_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0" name="Google Shape;580;g31454275c11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1"/>
        <p:cNvGrpSpPr/>
        <p:nvPr/>
      </p:nvGrpSpPr>
      <p:grpSpPr>
        <a:xfrm>
          <a:off x="0" y="0"/>
          <a:ext cx="0" cy="0"/>
          <a:chOff x="0" y="0"/>
          <a:chExt cx="0" cy="0"/>
        </a:xfrm>
      </p:grpSpPr>
      <p:sp>
        <p:nvSpPr>
          <p:cNvPr id="592" name="Google Shape;592;g31454275c11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3" name="Google Shape;593;g31454275c11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
        <p:cNvGrpSpPr/>
        <p:nvPr/>
      </p:nvGrpSpPr>
      <p:grpSpPr>
        <a:xfrm>
          <a:off x="0" y="0"/>
          <a:ext cx="0" cy="0"/>
          <a:chOff x="0" y="0"/>
          <a:chExt cx="0" cy="0"/>
        </a:xfrm>
      </p:grpSpPr>
      <p:sp>
        <p:nvSpPr>
          <p:cNvPr id="601" name="Google Shape;601;g31454275c11_0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2" name="Google Shape;602;g31454275c11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3155a854503_1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7" name="Google Shape;167;g3155a854503_1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g1b0e7df1845_2_4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15" name="Google Shape;615;g1b0e7df1845_2_44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317c9f15ceb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7" name="Google Shape;177;g317c9f15ceb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3155a854503_1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6" name="Google Shape;186;g3155a854503_1_5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3155a854503_1_1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4" name="Google Shape;204;g3155a854503_1_1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315345b2feb_1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4" name="Google Shape;224;g315345b2feb_1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313dc1e3fb3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6" name="Google Shape;236;g313dc1e3fb3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Google Shape;57;p14"/>
          <p:cNvSpPr txBox="1">
            <a:spLocks noGrp="1"/>
          </p:cNvSpPr>
          <p:nvPr>
            <p:ph type="dt" idx="10"/>
          </p:nvPr>
        </p:nvSpPr>
        <p:spPr>
          <a:xfrm>
            <a:off x="228600" y="3178175"/>
            <a:ext cx="1066800" cy="182563"/>
          </a:xfrm>
          <a:prstGeom prst="rect">
            <a:avLst/>
          </a:prstGeom>
          <a:noFill/>
          <a:ln>
            <a:noFill/>
          </a:ln>
        </p:spPr>
        <p:txBody>
          <a:bodyPr spcFirstLastPara="1" wrap="square" lIns="45725" tIns="22850" rIns="45725" bIns="22850" anchor="ctr" anchorCtr="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a:endParaRPr/>
          </a:p>
        </p:txBody>
      </p:sp>
      <p:sp>
        <p:nvSpPr>
          <p:cNvPr id="58" name="Google Shape;58;p14"/>
          <p:cNvSpPr txBox="1">
            <a:spLocks noGrp="1"/>
          </p:cNvSpPr>
          <p:nvPr>
            <p:ph type="ftr" idx="11"/>
          </p:nvPr>
        </p:nvSpPr>
        <p:spPr>
          <a:xfrm>
            <a:off x="1562100" y="3178175"/>
            <a:ext cx="1447800" cy="182563"/>
          </a:xfrm>
          <a:prstGeom prst="rect">
            <a:avLst/>
          </a:prstGeom>
          <a:noFill/>
          <a:ln>
            <a:noFill/>
          </a:ln>
        </p:spPr>
        <p:txBody>
          <a:bodyPr spcFirstLastPara="1" wrap="square" lIns="45725" tIns="22850" rIns="45725" bIns="22850" anchor="ctr" anchorCtr="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a:endParaRPr/>
          </a:p>
        </p:txBody>
      </p:sp>
      <p:sp>
        <p:nvSpPr>
          <p:cNvPr id="59" name="Google Shape;59;p14"/>
          <p:cNvSpPr txBox="1">
            <a:spLocks noGrp="1"/>
          </p:cNvSpPr>
          <p:nvPr>
            <p:ph type="sldNum" idx="12"/>
          </p:nvPr>
        </p:nvSpPr>
        <p:spPr>
          <a:xfrm>
            <a:off x="3276600" y="3178175"/>
            <a:ext cx="1066800" cy="182563"/>
          </a:xfrm>
          <a:prstGeom prst="rect">
            <a:avLst/>
          </a:prstGeom>
          <a:noFill/>
          <a:ln>
            <a:noFill/>
          </a:ln>
        </p:spPr>
        <p:txBody>
          <a:bodyPr spcFirstLastPara="1" wrap="square" lIns="45725" tIns="22850" rIns="45725" bIns="2285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13"/>
        <p:cNvGrpSpPr/>
        <p:nvPr/>
      </p:nvGrpSpPr>
      <p:grpSpPr>
        <a:xfrm>
          <a:off x="0" y="0"/>
          <a:ext cx="0" cy="0"/>
          <a:chOff x="0" y="0"/>
          <a:chExt cx="0" cy="0"/>
        </a:xfrm>
      </p:grpSpPr>
      <p:sp>
        <p:nvSpPr>
          <p:cNvPr id="114" name="Google Shape;114;p23"/>
          <p:cNvSpPr txBox="1">
            <a:spLocks noGrp="1"/>
          </p:cNvSpPr>
          <p:nvPr>
            <p:ph type="title"/>
          </p:nvPr>
        </p:nvSpPr>
        <p:spPr>
          <a:xfrm>
            <a:off x="228600" y="137319"/>
            <a:ext cx="4114800" cy="571500"/>
          </a:xfrm>
          <a:prstGeom prst="rect">
            <a:avLst/>
          </a:prstGeom>
          <a:noFill/>
          <a:ln>
            <a:noFill/>
          </a:ln>
        </p:spPr>
        <p:txBody>
          <a:bodyPr spcFirstLastPara="1" wrap="square" lIns="45725" tIns="22850" rIns="45725" bIns="22850" anchor="ctr" anchorCtr="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a:endParaRPr/>
          </a:p>
        </p:txBody>
      </p:sp>
      <p:sp>
        <p:nvSpPr>
          <p:cNvPr id="115" name="Google Shape;115;p23"/>
          <p:cNvSpPr txBox="1">
            <a:spLocks noGrp="1"/>
          </p:cNvSpPr>
          <p:nvPr>
            <p:ph type="body" idx="1"/>
          </p:nvPr>
        </p:nvSpPr>
        <p:spPr>
          <a:xfrm rot="5400000">
            <a:off x="1154509" y="-125809"/>
            <a:ext cx="2262982" cy="4114800"/>
          </a:xfrm>
          <a:prstGeom prst="rect">
            <a:avLst/>
          </a:prstGeom>
          <a:noFill/>
          <a:ln>
            <a:noFill/>
          </a:ln>
        </p:spPr>
        <p:txBody>
          <a:bodyPr spcFirstLastPara="1" wrap="square" lIns="45725" tIns="22850" rIns="45725" bIns="22850" anchor="t" anchorCtr="0">
            <a:normAutofit/>
          </a:bodyPr>
          <a:lstStyle>
            <a:lvl1pPr marL="457200" lvl="0" indent="-285750" algn="l">
              <a:spcBef>
                <a:spcPts val="200"/>
              </a:spcBef>
              <a:spcAft>
                <a:spcPts val="0"/>
              </a:spcAft>
              <a:buClr>
                <a:schemeClr val="dk1"/>
              </a:buClr>
              <a:buSzPts val="900"/>
              <a:buChar char="•"/>
              <a:defRPr/>
            </a:lvl1pPr>
            <a:lvl2pPr marL="914400" lvl="1" indent="-285750" algn="l">
              <a:spcBef>
                <a:spcPts val="200"/>
              </a:spcBef>
              <a:spcAft>
                <a:spcPts val="0"/>
              </a:spcAft>
              <a:buClr>
                <a:schemeClr val="dk1"/>
              </a:buClr>
              <a:buSzPts val="900"/>
              <a:buChar char="–"/>
              <a:defRPr/>
            </a:lvl2pPr>
            <a:lvl3pPr marL="1371600" lvl="2" indent="-285750" algn="l">
              <a:spcBef>
                <a:spcPts val="200"/>
              </a:spcBef>
              <a:spcAft>
                <a:spcPts val="0"/>
              </a:spcAft>
              <a:buClr>
                <a:schemeClr val="dk1"/>
              </a:buClr>
              <a:buSzPts val="900"/>
              <a:buChar char="•"/>
              <a:defRPr/>
            </a:lvl3pPr>
            <a:lvl4pPr marL="1828800" lvl="3" indent="-285750" algn="l">
              <a:spcBef>
                <a:spcPts val="200"/>
              </a:spcBef>
              <a:spcAft>
                <a:spcPts val="0"/>
              </a:spcAft>
              <a:buClr>
                <a:schemeClr val="dk1"/>
              </a:buClr>
              <a:buSzPts val="900"/>
              <a:buChar char="–"/>
              <a:defRPr/>
            </a:lvl4pPr>
            <a:lvl5pPr marL="2286000" lvl="4" indent="-285750" algn="l">
              <a:spcBef>
                <a:spcPts val="200"/>
              </a:spcBef>
              <a:spcAft>
                <a:spcPts val="0"/>
              </a:spcAft>
              <a:buClr>
                <a:schemeClr val="dk1"/>
              </a:buClr>
              <a:buSzPts val="900"/>
              <a:buChar char="»"/>
              <a:defRPr/>
            </a:lvl5pPr>
            <a:lvl6pPr marL="2743200" lvl="5" indent="-285750" algn="l">
              <a:spcBef>
                <a:spcPts val="200"/>
              </a:spcBef>
              <a:spcAft>
                <a:spcPts val="0"/>
              </a:spcAft>
              <a:buClr>
                <a:schemeClr val="dk1"/>
              </a:buClr>
              <a:buSzPts val="900"/>
              <a:buChar char="•"/>
              <a:defRPr/>
            </a:lvl6pPr>
            <a:lvl7pPr marL="3200400" lvl="6" indent="-285750" algn="l">
              <a:spcBef>
                <a:spcPts val="200"/>
              </a:spcBef>
              <a:spcAft>
                <a:spcPts val="0"/>
              </a:spcAft>
              <a:buClr>
                <a:schemeClr val="dk1"/>
              </a:buClr>
              <a:buSzPts val="900"/>
              <a:buChar char="•"/>
              <a:defRPr/>
            </a:lvl7pPr>
            <a:lvl8pPr marL="3657600" lvl="7" indent="-285750" algn="l">
              <a:spcBef>
                <a:spcPts val="200"/>
              </a:spcBef>
              <a:spcAft>
                <a:spcPts val="0"/>
              </a:spcAft>
              <a:buClr>
                <a:schemeClr val="dk1"/>
              </a:buClr>
              <a:buSzPts val="900"/>
              <a:buChar char="•"/>
              <a:defRPr/>
            </a:lvl8pPr>
            <a:lvl9pPr marL="4114800" lvl="8" indent="-285750" algn="l">
              <a:spcBef>
                <a:spcPts val="200"/>
              </a:spcBef>
              <a:spcAft>
                <a:spcPts val="0"/>
              </a:spcAft>
              <a:buClr>
                <a:schemeClr val="dk1"/>
              </a:buClr>
              <a:buSzPts val="900"/>
              <a:buChar char="•"/>
              <a:defRPr/>
            </a:lvl9pPr>
          </a:lstStyle>
          <a:p>
            <a:endParaRPr/>
          </a:p>
        </p:txBody>
      </p:sp>
      <p:sp>
        <p:nvSpPr>
          <p:cNvPr id="116" name="Google Shape;116;p23"/>
          <p:cNvSpPr txBox="1">
            <a:spLocks noGrp="1"/>
          </p:cNvSpPr>
          <p:nvPr>
            <p:ph type="dt" idx="10"/>
          </p:nvPr>
        </p:nvSpPr>
        <p:spPr>
          <a:xfrm>
            <a:off x="228600" y="3178175"/>
            <a:ext cx="1066800" cy="182563"/>
          </a:xfrm>
          <a:prstGeom prst="rect">
            <a:avLst/>
          </a:prstGeom>
          <a:noFill/>
          <a:ln>
            <a:noFill/>
          </a:ln>
        </p:spPr>
        <p:txBody>
          <a:bodyPr spcFirstLastPara="1" wrap="square" lIns="45725" tIns="22850" rIns="45725" bIns="22850" anchor="ctr" anchorCtr="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a:endParaRPr/>
          </a:p>
        </p:txBody>
      </p:sp>
      <p:sp>
        <p:nvSpPr>
          <p:cNvPr id="117" name="Google Shape;117;p23"/>
          <p:cNvSpPr txBox="1">
            <a:spLocks noGrp="1"/>
          </p:cNvSpPr>
          <p:nvPr>
            <p:ph type="ftr" idx="11"/>
          </p:nvPr>
        </p:nvSpPr>
        <p:spPr>
          <a:xfrm>
            <a:off x="1562100" y="3178175"/>
            <a:ext cx="1447800" cy="182563"/>
          </a:xfrm>
          <a:prstGeom prst="rect">
            <a:avLst/>
          </a:prstGeom>
          <a:noFill/>
          <a:ln>
            <a:noFill/>
          </a:ln>
        </p:spPr>
        <p:txBody>
          <a:bodyPr spcFirstLastPara="1" wrap="square" lIns="45725" tIns="22850" rIns="45725" bIns="22850" anchor="ctr" anchorCtr="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a:endParaRPr/>
          </a:p>
        </p:txBody>
      </p:sp>
      <p:sp>
        <p:nvSpPr>
          <p:cNvPr id="118" name="Google Shape;118;p23"/>
          <p:cNvSpPr txBox="1">
            <a:spLocks noGrp="1"/>
          </p:cNvSpPr>
          <p:nvPr>
            <p:ph type="sldNum" idx="12"/>
          </p:nvPr>
        </p:nvSpPr>
        <p:spPr>
          <a:xfrm>
            <a:off x="3276600" y="3178175"/>
            <a:ext cx="1066800" cy="182563"/>
          </a:xfrm>
          <a:prstGeom prst="rect">
            <a:avLst/>
          </a:prstGeom>
          <a:noFill/>
          <a:ln>
            <a:noFill/>
          </a:ln>
        </p:spPr>
        <p:txBody>
          <a:bodyPr spcFirstLastPara="1" wrap="square" lIns="45725" tIns="22850" rIns="45725" bIns="2285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19"/>
        <p:cNvGrpSpPr/>
        <p:nvPr/>
      </p:nvGrpSpPr>
      <p:grpSpPr>
        <a:xfrm>
          <a:off x="0" y="0"/>
          <a:ext cx="0" cy="0"/>
          <a:chOff x="0" y="0"/>
          <a:chExt cx="0" cy="0"/>
        </a:xfrm>
      </p:grpSpPr>
      <p:sp>
        <p:nvSpPr>
          <p:cNvPr id="120" name="Google Shape;120;p24"/>
          <p:cNvSpPr txBox="1">
            <a:spLocks noGrp="1"/>
          </p:cNvSpPr>
          <p:nvPr>
            <p:ph type="title"/>
          </p:nvPr>
        </p:nvSpPr>
        <p:spPr>
          <a:xfrm rot="5400000">
            <a:off x="2366169" y="1085850"/>
            <a:ext cx="2925763" cy="1028700"/>
          </a:xfrm>
          <a:prstGeom prst="rect">
            <a:avLst/>
          </a:prstGeom>
          <a:noFill/>
          <a:ln>
            <a:noFill/>
          </a:ln>
        </p:spPr>
        <p:txBody>
          <a:bodyPr spcFirstLastPara="1" wrap="square" lIns="45725" tIns="22850" rIns="45725" bIns="22850" anchor="ctr" anchorCtr="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a:endParaRPr/>
          </a:p>
        </p:txBody>
      </p:sp>
      <p:sp>
        <p:nvSpPr>
          <p:cNvPr id="121" name="Google Shape;121;p24"/>
          <p:cNvSpPr txBox="1">
            <a:spLocks noGrp="1"/>
          </p:cNvSpPr>
          <p:nvPr>
            <p:ph type="body" idx="1"/>
          </p:nvPr>
        </p:nvSpPr>
        <p:spPr>
          <a:xfrm rot="5400000">
            <a:off x="270669" y="95250"/>
            <a:ext cx="2925763" cy="3009900"/>
          </a:xfrm>
          <a:prstGeom prst="rect">
            <a:avLst/>
          </a:prstGeom>
          <a:noFill/>
          <a:ln>
            <a:noFill/>
          </a:ln>
        </p:spPr>
        <p:txBody>
          <a:bodyPr spcFirstLastPara="1" wrap="square" lIns="45725" tIns="22850" rIns="45725" bIns="22850" anchor="t" anchorCtr="0">
            <a:normAutofit/>
          </a:bodyPr>
          <a:lstStyle>
            <a:lvl1pPr marL="457200" lvl="0" indent="-285750" algn="l">
              <a:spcBef>
                <a:spcPts val="200"/>
              </a:spcBef>
              <a:spcAft>
                <a:spcPts val="0"/>
              </a:spcAft>
              <a:buClr>
                <a:schemeClr val="dk1"/>
              </a:buClr>
              <a:buSzPts val="900"/>
              <a:buChar char="•"/>
              <a:defRPr/>
            </a:lvl1pPr>
            <a:lvl2pPr marL="914400" lvl="1" indent="-285750" algn="l">
              <a:spcBef>
                <a:spcPts val="200"/>
              </a:spcBef>
              <a:spcAft>
                <a:spcPts val="0"/>
              </a:spcAft>
              <a:buClr>
                <a:schemeClr val="dk1"/>
              </a:buClr>
              <a:buSzPts val="900"/>
              <a:buChar char="–"/>
              <a:defRPr/>
            </a:lvl2pPr>
            <a:lvl3pPr marL="1371600" lvl="2" indent="-285750" algn="l">
              <a:spcBef>
                <a:spcPts val="200"/>
              </a:spcBef>
              <a:spcAft>
                <a:spcPts val="0"/>
              </a:spcAft>
              <a:buClr>
                <a:schemeClr val="dk1"/>
              </a:buClr>
              <a:buSzPts val="900"/>
              <a:buChar char="•"/>
              <a:defRPr/>
            </a:lvl3pPr>
            <a:lvl4pPr marL="1828800" lvl="3" indent="-285750" algn="l">
              <a:spcBef>
                <a:spcPts val="200"/>
              </a:spcBef>
              <a:spcAft>
                <a:spcPts val="0"/>
              </a:spcAft>
              <a:buClr>
                <a:schemeClr val="dk1"/>
              </a:buClr>
              <a:buSzPts val="900"/>
              <a:buChar char="–"/>
              <a:defRPr/>
            </a:lvl4pPr>
            <a:lvl5pPr marL="2286000" lvl="4" indent="-285750" algn="l">
              <a:spcBef>
                <a:spcPts val="200"/>
              </a:spcBef>
              <a:spcAft>
                <a:spcPts val="0"/>
              </a:spcAft>
              <a:buClr>
                <a:schemeClr val="dk1"/>
              </a:buClr>
              <a:buSzPts val="900"/>
              <a:buChar char="»"/>
              <a:defRPr/>
            </a:lvl5pPr>
            <a:lvl6pPr marL="2743200" lvl="5" indent="-285750" algn="l">
              <a:spcBef>
                <a:spcPts val="200"/>
              </a:spcBef>
              <a:spcAft>
                <a:spcPts val="0"/>
              </a:spcAft>
              <a:buClr>
                <a:schemeClr val="dk1"/>
              </a:buClr>
              <a:buSzPts val="900"/>
              <a:buChar char="•"/>
              <a:defRPr/>
            </a:lvl6pPr>
            <a:lvl7pPr marL="3200400" lvl="6" indent="-285750" algn="l">
              <a:spcBef>
                <a:spcPts val="200"/>
              </a:spcBef>
              <a:spcAft>
                <a:spcPts val="0"/>
              </a:spcAft>
              <a:buClr>
                <a:schemeClr val="dk1"/>
              </a:buClr>
              <a:buSzPts val="900"/>
              <a:buChar char="•"/>
              <a:defRPr/>
            </a:lvl7pPr>
            <a:lvl8pPr marL="3657600" lvl="7" indent="-285750" algn="l">
              <a:spcBef>
                <a:spcPts val="200"/>
              </a:spcBef>
              <a:spcAft>
                <a:spcPts val="0"/>
              </a:spcAft>
              <a:buClr>
                <a:schemeClr val="dk1"/>
              </a:buClr>
              <a:buSzPts val="900"/>
              <a:buChar char="•"/>
              <a:defRPr/>
            </a:lvl8pPr>
            <a:lvl9pPr marL="4114800" lvl="8" indent="-285750" algn="l">
              <a:spcBef>
                <a:spcPts val="200"/>
              </a:spcBef>
              <a:spcAft>
                <a:spcPts val="0"/>
              </a:spcAft>
              <a:buClr>
                <a:schemeClr val="dk1"/>
              </a:buClr>
              <a:buSzPts val="900"/>
              <a:buChar char="•"/>
              <a:defRPr/>
            </a:lvl9pPr>
          </a:lstStyle>
          <a:p>
            <a:endParaRPr/>
          </a:p>
        </p:txBody>
      </p:sp>
      <p:sp>
        <p:nvSpPr>
          <p:cNvPr id="122" name="Google Shape;122;p24"/>
          <p:cNvSpPr txBox="1">
            <a:spLocks noGrp="1"/>
          </p:cNvSpPr>
          <p:nvPr>
            <p:ph type="dt" idx="10"/>
          </p:nvPr>
        </p:nvSpPr>
        <p:spPr>
          <a:xfrm>
            <a:off x="228600" y="3178175"/>
            <a:ext cx="1066800" cy="182563"/>
          </a:xfrm>
          <a:prstGeom prst="rect">
            <a:avLst/>
          </a:prstGeom>
          <a:noFill/>
          <a:ln>
            <a:noFill/>
          </a:ln>
        </p:spPr>
        <p:txBody>
          <a:bodyPr spcFirstLastPara="1" wrap="square" lIns="45725" tIns="22850" rIns="45725" bIns="22850" anchor="ctr" anchorCtr="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a:endParaRPr/>
          </a:p>
        </p:txBody>
      </p:sp>
      <p:sp>
        <p:nvSpPr>
          <p:cNvPr id="123" name="Google Shape;123;p24"/>
          <p:cNvSpPr txBox="1">
            <a:spLocks noGrp="1"/>
          </p:cNvSpPr>
          <p:nvPr>
            <p:ph type="ftr" idx="11"/>
          </p:nvPr>
        </p:nvSpPr>
        <p:spPr>
          <a:xfrm>
            <a:off x="1562100" y="3178175"/>
            <a:ext cx="1447800" cy="182563"/>
          </a:xfrm>
          <a:prstGeom prst="rect">
            <a:avLst/>
          </a:prstGeom>
          <a:noFill/>
          <a:ln>
            <a:noFill/>
          </a:ln>
        </p:spPr>
        <p:txBody>
          <a:bodyPr spcFirstLastPara="1" wrap="square" lIns="45725" tIns="22850" rIns="45725" bIns="22850" anchor="ctr" anchorCtr="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a:endParaRPr/>
          </a:p>
        </p:txBody>
      </p:sp>
      <p:sp>
        <p:nvSpPr>
          <p:cNvPr id="124" name="Google Shape;124;p24"/>
          <p:cNvSpPr txBox="1">
            <a:spLocks noGrp="1"/>
          </p:cNvSpPr>
          <p:nvPr>
            <p:ph type="sldNum" idx="12"/>
          </p:nvPr>
        </p:nvSpPr>
        <p:spPr>
          <a:xfrm>
            <a:off x="3276600" y="3178175"/>
            <a:ext cx="1066800" cy="182563"/>
          </a:xfrm>
          <a:prstGeom prst="rect">
            <a:avLst/>
          </a:prstGeom>
          <a:noFill/>
          <a:ln>
            <a:noFill/>
          </a:ln>
        </p:spPr>
        <p:txBody>
          <a:bodyPr spcFirstLastPara="1" wrap="square" lIns="45725" tIns="22850" rIns="45725" bIns="2285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0"/>
        <p:cNvGrpSpPr/>
        <p:nvPr/>
      </p:nvGrpSpPr>
      <p:grpSpPr>
        <a:xfrm>
          <a:off x="0" y="0"/>
          <a:ext cx="0" cy="0"/>
          <a:chOff x="0" y="0"/>
          <a:chExt cx="0" cy="0"/>
        </a:xfrm>
      </p:grpSpPr>
      <p:sp>
        <p:nvSpPr>
          <p:cNvPr id="61" name="Google Shape;61;p15"/>
          <p:cNvSpPr txBox="1">
            <a:spLocks noGrp="1"/>
          </p:cNvSpPr>
          <p:nvPr>
            <p:ph type="ctrTitle"/>
          </p:nvPr>
        </p:nvSpPr>
        <p:spPr>
          <a:xfrm>
            <a:off x="342900" y="1065213"/>
            <a:ext cx="3886200" cy="735013"/>
          </a:xfrm>
          <a:prstGeom prst="rect">
            <a:avLst/>
          </a:prstGeom>
          <a:noFill/>
          <a:ln>
            <a:noFill/>
          </a:ln>
        </p:spPr>
        <p:txBody>
          <a:bodyPr spcFirstLastPara="1" wrap="square" lIns="45725" tIns="22850" rIns="45725" bIns="22850" anchor="ctr" anchorCtr="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a:endParaRPr/>
          </a:p>
        </p:txBody>
      </p:sp>
      <p:sp>
        <p:nvSpPr>
          <p:cNvPr id="62" name="Google Shape;62;p15"/>
          <p:cNvSpPr txBox="1">
            <a:spLocks noGrp="1"/>
          </p:cNvSpPr>
          <p:nvPr>
            <p:ph type="subTitle" idx="1"/>
          </p:nvPr>
        </p:nvSpPr>
        <p:spPr>
          <a:xfrm>
            <a:off x="685800" y="1943100"/>
            <a:ext cx="3200400" cy="876300"/>
          </a:xfrm>
          <a:prstGeom prst="rect">
            <a:avLst/>
          </a:prstGeom>
          <a:noFill/>
          <a:ln>
            <a:noFill/>
          </a:ln>
        </p:spPr>
        <p:txBody>
          <a:bodyPr spcFirstLastPara="1" wrap="square" lIns="45725" tIns="22850" rIns="45725" bIns="22850" anchor="t" anchorCtr="0">
            <a:normAutofit/>
          </a:bodyPr>
          <a:lstStyle>
            <a:lvl1pPr lvl="0" algn="ctr">
              <a:spcBef>
                <a:spcPts val="300"/>
              </a:spcBef>
              <a:spcAft>
                <a:spcPts val="0"/>
              </a:spcAft>
              <a:buClr>
                <a:srgbClr val="888888"/>
              </a:buClr>
              <a:buSzPts val="1600"/>
              <a:buNone/>
              <a:defRPr>
                <a:solidFill>
                  <a:srgbClr val="888888"/>
                </a:solidFill>
              </a:defRPr>
            </a:lvl1pPr>
            <a:lvl2pPr lvl="1" algn="ctr">
              <a:spcBef>
                <a:spcPts val="300"/>
              </a:spcBef>
              <a:spcAft>
                <a:spcPts val="0"/>
              </a:spcAft>
              <a:buClr>
                <a:srgbClr val="888888"/>
              </a:buClr>
              <a:buSzPts val="1400"/>
              <a:buNone/>
              <a:defRPr>
                <a:solidFill>
                  <a:srgbClr val="888888"/>
                </a:solidFill>
              </a:defRPr>
            </a:lvl2pPr>
            <a:lvl3pPr lvl="2" algn="ctr">
              <a:spcBef>
                <a:spcPts val="200"/>
              </a:spcBef>
              <a:spcAft>
                <a:spcPts val="0"/>
              </a:spcAft>
              <a:buClr>
                <a:srgbClr val="888888"/>
              </a:buClr>
              <a:buSzPts val="1200"/>
              <a:buNone/>
              <a:defRPr>
                <a:solidFill>
                  <a:srgbClr val="888888"/>
                </a:solidFill>
              </a:defRPr>
            </a:lvl3pPr>
            <a:lvl4pPr lvl="3" algn="ctr">
              <a:spcBef>
                <a:spcPts val="200"/>
              </a:spcBef>
              <a:spcAft>
                <a:spcPts val="0"/>
              </a:spcAft>
              <a:buClr>
                <a:srgbClr val="888888"/>
              </a:buClr>
              <a:buSzPts val="1000"/>
              <a:buNone/>
              <a:defRPr>
                <a:solidFill>
                  <a:srgbClr val="888888"/>
                </a:solidFill>
              </a:defRPr>
            </a:lvl4pPr>
            <a:lvl5pPr lvl="4" algn="ctr">
              <a:spcBef>
                <a:spcPts val="200"/>
              </a:spcBef>
              <a:spcAft>
                <a:spcPts val="0"/>
              </a:spcAft>
              <a:buClr>
                <a:srgbClr val="888888"/>
              </a:buClr>
              <a:buSzPts val="1000"/>
              <a:buNone/>
              <a:defRPr>
                <a:solidFill>
                  <a:srgbClr val="888888"/>
                </a:solidFill>
              </a:defRPr>
            </a:lvl5pPr>
            <a:lvl6pPr lvl="5" algn="ctr">
              <a:spcBef>
                <a:spcPts val="200"/>
              </a:spcBef>
              <a:spcAft>
                <a:spcPts val="0"/>
              </a:spcAft>
              <a:buClr>
                <a:srgbClr val="888888"/>
              </a:buClr>
              <a:buSzPts val="1000"/>
              <a:buNone/>
              <a:defRPr>
                <a:solidFill>
                  <a:srgbClr val="888888"/>
                </a:solidFill>
              </a:defRPr>
            </a:lvl6pPr>
            <a:lvl7pPr lvl="6" algn="ctr">
              <a:spcBef>
                <a:spcPts val="200"/>
              </a:spcBef>
              <a:spcAft>
                <a:spcPts val="0"/>
              </a:spcAft>
              <a:buClr>
                <a:srgbClr val="888888"/>
              </a:buClr>
              <a:buSzPts val="1000"/>
              <a:buNone/>
              <a:defRPr>
                <a:solidFill>
                  <a:srgbClr val="888888"/>
                </a:solidFill>
              </a:defRPr>
            </a:lvl7pPr>
            <a:lvl8pPr lvl="7" algn="ctr">
              <a:spcBef>
                <a:spcPts val="200"/>
              </a:spcBef>
              <a:spcAft>
                <a:spcPts val="0"/>
              </a:spcAft>
              <a:buClr>
                <a:srgbClr val="888888"/>
              </a:buClr>
              <a:buSzPts val="1000"/>
              <a:buNone/>
              <a:defRPr>
                <a:solidFill>
                  <a:srgbClr val="888888"/>
                </a:solidFill>
              </a:defRPr>
            </a:lvl8pPr>
            <a:lvl9pPr lvl="8" algn="ctr">
              <a:spcBef>
                <a:spcPts val="200"/>
              </a:spcBef>
              <a:spcAft>
                <a:spcPts val="0"/>
              </a:spcAft>
              <a:buClr>
                <a:srgbClr val="888888"/>
              </a:buClr>
              <a:buSzPts val="1000"/>
              <a:buNone/>
              <a:defRPr>
                <a:solidFill>
                  <a:srgbClr val="888888"/>
                </a:solidFill>
              </a:defRPr>
            </a:lvl9pPr>
          </a:lstStyle>
          <a:p>
            <a:endParaRPr/>
          </a:p>
        </p:txBody>
      </p:sp>
      <p:sp>
        <p:nvSpPr>
          <p:cNvPr id="63" name="Google Shape;63;p15"/>
          <p:cNvSpPr txBox="1">
            <a:spLocks noGrp="1"/>
          </p:cNvSpPr>
          <p:nvPr>
            <p:ph type="dt" idx="10"/>
          </p:nvPr>
        </p:nvSpPr>
        <p:spPr>
          <a:xfrm>
            <a:off x="228600" y="3178175"/>
            <a:ext cx="1066800" cy="182563"/>
          </a:xfrm>
          <a:prstGeom prst="rect">
            <a:avLst/>
          </a:prstGeom>
          <a:noFill/>
          <a:ln>
            <a:noFill/>
          </a:ln>
        </p:spPr>
        <p:txBody>
          <a:bodyPr spcFirstLastPara="1" wrap="square" lIns="45725" tIns="22850" rIns="45725" bIns="22850" anchor="ctr" anchorCtr="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a:endParaRPr/>
          </a:p>
        </p:txBody>
      </p:sp>
      <p:sp>
        <p:nvSpPr>
          <p:cNvPr id="64" name="Google Shape;64;p15"/>
          <p:cNvSpPr txBox="1">
            <a:spLocks noGrp="1"/>
          </p:cNvSpPr>
          <p:nvPr>
            <p:ph type="ftr" idx="11"/>
          </p:nvPr>
        </p:nvSpPr>
        <p:spPr>
          <a:xfrm>
            <a:off x="1562100" y="3178175"/>
            <a:ext cx="1447800" cy="182563"/>
          </a:xfrm>
          <a:prstGeom prst="rect">
            <a:avLst/>
          </a:prstGeom>
          <a:noFill/>
          <a:ln>
            <a:noFill/>
          </a:ln>
        </p:spPr>
        <p:txBody>
          <a:bodyPr spcFirstLastPara="1" wrap="square" lIns="45725" tIns="22850" rIns="45725" bIns="22850" anchor="ctr" anchorCtr="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a:endParaRPr/>
          </a:p>
        </p:txBody>
      </p:sp>
      <p:sp>
        <p:nvSpPr>
          <p:cNvPr id="65" name="Google Shape;65;p15"/>
          <p:cNvSpPr txBox="1">
            <a:spLocks noGrp="1"/>
          </p:cNvSpPr>
          <p:nvPr>
            <p:ph type="sldNum" idx="12"/>
          </p:nvPr>
        </p:nvSpPr>
        <p:spPr>
          <a:xfrm>
            <a:off x="3276600" y="3178175"/>
            <a:ext cx="1066800" cy="182563"/>
          </a:xfrm>
          <a:prstGeom prst="rect">
            <a:avLst/>
          </a:prstGeom>
          <a:noFill/>
          <a:ln>
            <a:noFill/>
          </a:ln>
        </p:spPr>
        <p:txBody>
          <a:bodyPr spcFirstLastPara="1" wrap="square" lIns="45725" tIns="22850" rIns="45725" bIns="2285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6"/>
        <p:cNvGrpSpPr/>
        <p:nvPr/>
      </p:nvGrpSpPr>
      <p:grpSpPr>
        <a:xfrm>
          <a:off x="0" y="0"/>
          <a:ext cx="0" cy="0"/>
          <a:chOff x="0" y="0"/>
          <a:chExt cx="0" cy="0"/>
        </a:xfrm>
      </p:grpSpPr>
      <p:sp>
        <p:nvSpPr>
          <p:cNvPr id="67" name="Google Shape;67;p16"/>
          <p:cNvSpPr txBox="1">
            <a:spLocks noGrp="1"/>
          </p:cNvSpPr>
          <p:nvPr>
            <p:ph type="title"/>
          </p:nvPr>
        </p:nvSpPr>
        <p:spPr>
          <a:xfrm>
            <a:off x="228600" y="137319"/>
            <a:ext cx="4114800" cy="571500"/>
          </a:xfrm>
          <a:prstGeom prst="rect">
            <a:avLst/>
          </a:prstGeom>
          <a:noFill/>
          <a:ln>
            <a:noFill/>
          </a:ln>
        </p:spPr>
        <p:txBody>
          <a:bodyPr spcFirstLastPara="1" wrap="square" lIns="45725" tIns="22850" rIns="45725" bIns="22850" anchor="ctr" anchorCtr="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a:endParaRPr/>
          </a:p>
        </p:txBody>
      </p:sp>
      <p:sp>
        <p:nvSpPr>
          <p:cNvPr id="68" name="Google Shape;68;p16"/>
          <p:cNvSpPr txBox="1">
            <a:spLocks noGrp="1"/>
          </p:cNvSpPr>
          <p:nvPr>
            <p:ph type="body" idx="1"/>
          </p:nvPr>
        </p:nvSpPr>
        <p:spPr>
          <a:xfrm>
            <a:off x="228600" y="800100"/>
            <a:ext cx="4114800" cy="2262982"/>
          </a:xfrm>
          <a:prstGeom prst="rect">
            <a:avLst/>
          </a:prstGeom>
          <a:noFill/>
          <a:ln>
            <a:noFill/>
          </a:ln>
        </p:spPr>
        <p:txBody>
          <a:bodyPr spcFirstLastPara="1" wrap="square" lIns="45725" tIns="22850" rIns="45725" bIns="22850" anchor="t" anchorCtr="0">
            <a:normAutofit/>
          </a:bodyPr>
          <a:lstStyle>
            <a:lvl1pPr marL="457200" lvl="0" indent="-285750" algn="l">
              <a:spcBef>
                <a:spcPts val="200"/>
              </a:spcBef>
              <a:spcAft>
                <a:spcPts val="0"/>
              </a:spcAft>
              <a:buClr>
                <a:schemeClr val="dk1"/>
              </a:buClr>
              <a:buSzPts val="900"/>
              <a:buChar char="•"/>
              <a:defRPr/>
            </a:lvl1pPr>
            <a:lvl2pPr marL="914400" lvl="1" indent="-285750" algn="l">
              <a:spcBef>
                <a:spcPts val="200"/>
              </a:spcBef>
              <a:spcAft>
                <a:spcPts val="0"/>
              </a:spcAft>
              <a:buClr>
                <a:schemeClr val="dk1"/>
              </a:buClr>
              <a:buSzPts val="900"/>
              <a:buChar char="–"/>
              <a:defRPr/>
            </a:lvl2pPr>
            <a:lvl3pPr marL="1371600" lvl="2" indent="-285750" algn="l">
              <a:spcBef>
                <a:spcPts val="200"/>
              </a:spcBef>
              <a:spcAft>
                <a:spcPts val="0"/>
              </a:spcAft>
              <a:buClr>
                <a:schemeClr val="dk1"/>
              </a:buClr>
              <a:buSzPts val="900"/>
              <a:buChar char="•"/>
              <a:defRPr/>
            </a:lvl3pPr>
            <a:lvl4pPr marL="1828800" lvl="3" indent="-285750" algn="l">
              <a:spcBef>
                <a:spcPts val="200"/>
              </a:spcBef>
              <a:spcAft>
                <a:spcPts val="0"/>
              </a:spcAft>
              <a:buClr>
                <a:schemeClr val="dk1"/>
              </a:buClr>
              <a:buSzPts val="900"/>
              <a:buChar char="–"/>
              <a:defRPr/>
            </a:lvl4pPr>
            <a:lvl5pPr marL="2286000" lvl="4" indent="-285750" algn="l">
              <a:spcBef>
                <a:spcPts val="200"/>
              </a:spcBef>
              <a:spcAft>
                <a:spcPts val="0"/>
              </a:spcAft>
              <a:buClr>
                <a:schemeClr val="dk1"/>
              </a:buClr>
              <a:buSzPts val="900"/>
              <a:buChar char="»"/>
              <a:defRPr/>
            </a:lvl5pPr>
            <a:lvl6pPr marL="2743200" lvl="5" indent="-285750" algn="l">
              <a:spcBef>
                <a:spcPts val="200"/>
              </a:spcBef>
              <a:spcAft>
                <a:spcPts val="0"/>
              </a:spcAft>
              <a:buClr>
                <a:schemeClr val="dk1"/>
              </a:buClr>
              <a:buSzPts val="900"/>
              <a:buChar char="•"/>
              <a:defRPr/>
            </a:lvl6pPr>
            <a:lvl7pPr marL="3200400" lvl="6" indent="-285750" algn="l">
              <a:spcBef>
                <a:spcPts val="200"/>
              </a:spcBef>
              <a:spcAft>
                <a:spcPts val="0"/>
              </a:spcAft>
              <a:buClr>
                <a:schemeClr val="dk1"/>
              </a:buClr>
              <a:buSzPts val="900"/>
              <a:buChar char="•"/>
              <a:defRPr/>
            </a:lvl7pPr>
            <a:lvl8pPr marL="3657600" lvl="7" indent="-285750" algn="l">
              <a:spcBef>
                <a:spcPts val="200"/>
              </a:spcBef>
              <a:spcAft>
                <a:spcPts val="0"/>
              </a:spcAft>
              <a:buClr>
                <a:schemeClr val="dk1"/>
              </a:buClr>
              <a:buSzPts val="900"/>
              <a:buChar char="•"/>
              <a:defRPr/>
            </a:lvl8pPr>
            <a:lvl9pPr marL="4114800" lvl="8" indent="-285750" algn="l">
              <a:spcBef>
                <a:spcPts val="200"/>
              </a:spcBef>
              <a:spcAft>
                <a:spcPts val="0"/>
              </a:spcAft>
              <a:buClr>
                <a:schemeClr val="dk1"/>
              </a:buClr>
              <a:buSzPts val="900"/>
              <a:buChar char="•"/>
              <a:defRPr/>
            </a:lvl9pPr>
          </a:lstStyle>
          <a:p>
            <a:endParaRPr/>
          </a:p>
        </p:txBody>
      </p:sp>
      <p:sp>
        <p:nvSpPr>
          <p:cNvPr id="69" name="Google Shape;69;p16"/>
          <p:cNvSpPr txBox="1">
            <a:spLocks noGrp="1"/>
          </p:cNvSpPr>
          <p:nvPr>
            <p:ph type="dt" idx="10"/>
          </p:nvPr>
        </p:nvSpPr>
        <p:spPr>
          <a:xfrm>
            <a:off x="228600" y="3178175"/>
            <a:ext cx="1066800" cy="182563"/>
          </a:xfrm>
          <a:prstGeom prst="rect">
            <a:avLst/>
          </a:prstGeom>
          <a:noFill/>
          <a:ln>
            <a:noFill/>
          </a:ln>
        </p:spPr>
        <p:txBody>
          <a:bodyPr spcFirstLastPara="1" wrap="square" lIns="45725" tIns="22850" rIns="45725" bIns="22850" anchor="ctr" anchorCtr="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a:endParaRPr/>
          </a:p>
        </p:txBody>
      </p:sp>
      <p:sp>
        <p:nvSpPr>
          <p:cNvPr id="70" name="Google Shape;70;p16"/>
          <p:cNvSpPr txBox="1">
            <a:spLocks noGrp="1"/>
          </p:cNvSpPr>
          <p:nvPr>
            <p:ph type="ftr" idx="11"/>
          </p:nvPr>
        </p:nvSpPr>
        <p:spPr>
          <a:xfrm>
            <a:off x="1562100" y="3178175"/>
            <a:ext cx="1447800" cy="182563"/>
          </a:xfrm>
          <a:prstGeom prst="rect">
            <a:avLst/>
          </a:prstGeom>
          <a:noFill/>
          <a:ln>
            <a:noFill/>
          </a:ln>
        </p:spPr>
        <p:txBody>
          <a:bodyPr spcFirstLastPara="1" wrap="square" lIns="45725" tIns="22850" rIns="45725" bIns="22850" anchor="ctr" anchorCtr="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a:endParaRPr/>
          </a:p>
        </p:txBody>
      </p:sp>
      <p:sp>
        <p:nvSpPr>
          <p:cNvPr id="71" name="Google Shape;71;p16"/>
          <p:cNvSpPr txBox="1">
            <a:spLocks noGrp="1"/>
          </p:cNvSpPr>
          <p:nvPr>
            <p:ph type="sldNum" idx="12"/>
          </p:nvPr>
        </p:nvSpPr>
        <p:spPr>
          <a:xfrm>
            <a:off x="3276600" y="3178175"/>
            <a:ext cx="1066800" cy="182563"/>
          </a:xfrm>
          <a:prstGeom prst="rect">
            <a:avLst/>
          </a:prstGeom>
          <a:noFill/>
          <a:ln>
            <a:noFill/>
          </a:ln>
        </p:spPr>
        <p:txBody>
          <a:bodyPr spcFirstLastPara="1" wrap="square" lIns="45725" tIns="22850" rIns="45725" bIns="2285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2"/>
        <p:cNvGrpSpPr/>
        <p:nvPr/>
      </p:nvGrpSpPr>
      <p:grpSpPr>
        <a:xfrm>
          <a:off x="0" y="0"/>
          <a:ext cx="0" cy="0"/>
          <a:chOff x="0" y="0"/>
          <a:chExt cx="0" cy="0"/>
        </a:xfrm>
      </p:grpSpPr>
      <p:sp>
        <p:nvSpPr>
          <p:cNvPr id="73" name="Google Shape;73;p17"/>
          <p:cNvSpPr txBox="1">
            <a:spLocks noGrp="1"/>
          </p:cNvSpPr>
          <p:nvPr>
            <p:ph type="title"/>
          </p:nvPr>
        </p:nvSpPr>
        <p:spPr>
          <a:xfrm>
            <a:off x="361156" y="2203450"/>
            <a:ext cx="3886200" cy="681038"/>
          </a:xfrm>
          <a:prstGeom prst="rect">
            <a:avLst/>
          </a:prstGeom>
          <a:noFill/>
          <a:ln>
            <a:noFill/>
          </a:ln>
        </p:spPr>
        <p:txBody>
          <a:bodyPr spcFirstLastPara="1" wrap="square" lIns="45725" tIns="22850" rIns="45725" bIns="22850" anchor="t" anchorCtr="0">
            <a:normAutofit/>
          </a:bodyPr>
          <a:lstStyle>
            <a:lvl1pPr lvl="0" algn="l">
              <a:spcBef>
                <a:spcPts val="0"/>
              </a:spcBef>
              <a:spcAft>
                <a:spcPts val="0"/>
              </a:spcAft>
              <a:buClr>
                <a:schemeClr val="dk1"/>
              </a:buClr>
              <a:buSzPts val="2000"/>
              <a:buFont typeface="Calibri"/>
              <a:buNone/>
              <a:defRPr sz="2000" b="1" cap="none"/>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a:endParaRPr/>
          </a:p>
        </p:txBody>
      </p:sp>
      <p:sp>
        <p:nvSpPr>
          <p:cNvPr id="74" name="Google Shape;74;p17"/>
          <p:cNvSpPr txBox="1">
            <a:spLocks noGrp="1"/>
          </p:cNvSpPr>
          <p:nvPr>
            <p:ph type="body" idx="1"/>
          </p:nvPr>
        </p:nvSpPr>
        <p:spPr>
          <a:xfrm>
            <a:off x="361156" y="1453357"/>
            <a:ext cx="3886200" cy="750094"/>
          </a:xfrm>
          <a:prstGeom prst="rect">
            <a:avLst/>
          </a:prstGeom>
          <a:noFill/>
          <a:ln>
            <a:noFill/>
          </a:ln>
        </p:spPr>
        <p:txBody>
          <a:bodyPr spcFirstLastPara="1" wrap="square" lIns="45725" tIns="22850" rIns="45725" bIns="22850" anchor="b" anchorCtr="0">
            <a:normAutofit/>
          </a:bodyPr>
          <a:lstStyle>
            <a:lvl1pPr marL="457200" lvl="0" indent="-228600" algn="l">
              <a:spcBef>
                <a:spcPts val="200"/>
              </a:spcBef>
              <a:spcAft>
                <a:spcPts val="0"/>
              </a:spcAft>
              <a:buClr>
                <a:srgbClr val="888888"/>
              </a:buClr>
              <a:buSzPts val="1000"/>
              <a:buNone/>
              <a:defRPr sz="1000">
                <a:solidFill>
                  <a:srgbClr val="888888"/>
                </a:solidFill>
              </a:defRPr>
            </a:lvl1pPr>
            <a:lvl2pPr marL="914400" lvl="1" indent="-228600" algn="l">
              <a:spcBef>
                <a:spcPts val="200"/>
              </a:spcBef>
              <a:spcAft>
                <a:spcPts val="0"/>
              </a:spcAft>
              <a:buClr>
                <a:srgbClr val="888888"/>
              </a:buClr>
              <a:buSzPts val="900"/>
              <a:buNone/>
              <a:defRPr sz="900">
                <a:solidFill>
                  <a:srgbClr val="888888"/>
                </a:solidFill>
              </a:defRPr>
            </a:lvl2pPr>
            <a:lvl3pPr marL="1371600" lvl="2" indent="-228600" algn="l">
              <a:spcBef>
                <a:spcPts val="200"/>
              </a:spcBef>
              <a:spcAft>
                <a:spcPts val="0"/>
              </a:spcAft>
              <a:buClr>
                <a:srgbClr val="888888"/>
              </a:buClr>
              <a:buSzPts val="800"/>
              <a:buNone/>
              <a:defRPr sz="800">
                <a:solidFill>
                  <a:srgbClr val="888888"/>
                </a:solidFill>
              </a:defRPr>
            </a:lvl3pPr>
            <a:lvl4pPr marL="1828800" lvl="3" indent="-228600" algn="l">
              <a:spcBef>
                <a:spcPts val="100"/>
              </a:spcBef>
              <a:spcAft>
                <a:spcPts val="0"/>
              </a:spcAft>
              <a:buClr>
                <a:srgbClr val="888888"/>
              </a:buClr>
              <a:buSzPts val="700"/>
              <a:buNone/>
              <a:defRPr sz="700">
                <a:solidFill>
                  <a:srgbClr val="888888"/>
                </a:solidFill>
              </a:defRPr>
            </a:lvl4pPr>
            <a:lvl5pPr marL="2286000" lvl="4" indent="-228600" algn="l">
              <a:spcBef>
                <a:spcPts val="100"/>
              </a:spcBef>
              <a:spcAft>
                <a:spcPts val="0"/>
              </a:spcAft>
              <a:buClr>
                <a:srgbClr val="888888"/>
              </a:buClr>
              <a:buSzPts val="700"/>
              <a:buNone/>
              <a:defRPr sz="700">
                <a:solidFill>
                  <a:srgbClr val="888888"/>
                </a:solidFill>
              </a:defRPr>
            </a:lvl5pPr>
            <a:lvl6pPr marL="2743200" lvl="5" indent="-228600" algn="l">
              <a:spcBef>
                <a:spcPts val="100"/>
              </a:spcBef>
              <a:spcAft>
                <a:spcPts val="0"/>
              </a:spcAft>
              <a:buClr>
                <a:srgbClr val="888888"/>
              </a:buClr>
              <a:buSzPts val="700"/>
              <a:buNone/>
              <a:defRPr sz="700">
                <a:solidFill>
                  <a:srgbClr val="888888"/>
                </a:solidFill>
              </a:defRPr>
            </a:lvl6pPr>
            <a:lvl7pPr marL="3200400" lvl="6" indent="-228600" algn="l">
              <a:spcBef>
                <a:spcPts val="100"/>
              </a:spcBef>
              <a:spcAft>
                <a:spcPts val="0"/>
              </a:spcAft>
              <a:buClr>
                <a:srgbClr val="888888"/>
              </a:buClr>
              <a:buSzPts val="700"/>
              <a:buNone/>
              <a:defRPr sz="700">
                <a:solidFill>
                  <a:srgbClr val="888888"/>
                </a:solidFill>
              </a:defRPr>
            </a:lvl7pPr>
            <a:lvl8pPr marL="3657600" lvl="7" indent="-228600" algn="l">
              <a:spcBef>
                <a:spcPts val="100"/>
              </a:spcBef>
              <a:spcAft>
                <a:spcPts val="0"/>
              </a:spcAft>
              <a:buClr>
                <a:srgbClr val="888888"/>
              </a:buClr>
              <a:buSzPts val="700"/>
              <a:buNone/>
              <a:defRPr sz="700">
                <a:solidFill>
                  <a:srgbClr val="888888"/>
                </a:solidFill>
              </a:defRPr>
            </a:lvl8pPr>
            <a:lvl9pPr marL="4114800" lvl="8" indent="-228600" algn="l">
              <a:spcBef>
                <a:spcPts val="100"/>
              </a:spcBef>
              <a:spcAft>
                <a:spcPts val="0"/>
              </a:spcAft>
              <a:buClr>
                <a:srgbClr val="888888"/>
              </a:buClr>
              <a:buSzPts val="700"/>
              <a:buNone/>
              <a:defRPr sz="700">
                <a:solidFill>
                  <a:srgbClr val="888888"/>
                </a:solidFill>
              </a:defRPr>
            </a:lvl9pPr>
          </a:lstStyle>
          <a:p>
            <a:endParaRPr/>
          </a:p>
        </p:txBody>
      </p:sp>
      <p:sp>
        <p:nvSpPr>
          <p:cNvPr id="75" name="Google Shape;75;p17"/>
          <p:cNvSpPr txBox="1">
            <a:spLocks noGrp="1"/>
          </p:cNvSpPr>
          <p:nvPr>
            <p:ph type="dt" idx="10"/>
          </p:nvPr>
        </p:nvSpPr>
        <p:spPr>
          <a:xfrm>
            <a:off x="228600" y="3178175"/>
            <a:ext cx="1066800" cy="182563"/>
          </a:xfrm>
          <a:prstGeom prst="rect">
            <a:avLst/>
          </a:prstGeom>
          <a:noFill/>
          <a:ln>
            <a:noFill/>
          </a:ln>
        </p:spPr>
        <p:txBody>
          <a:bodyPr spcFirstLastPara="1" wrap="square" lIns="45725" tIns="22850" rIns="45725" bIns="22850" anchor="ctr" anchorCtr="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a:endParaRPr/>
          </a:p>
        </p:txBody>
      </p:sp>
      <p:sp>
        <p:nvSpPr>
          <p:cNvPr id="76" name="Google Shape;76;p17"/>
          <p:cNvSpPr txBox="1">
            <a:spLocks noGrp="1"/>
          </p:cNvSpPr>
          <p:nvPr>
            <p:ph type="ftr" idx="11"/>
          </p:nvPr>
        </p:nvSpPr>
        <p:spPr>
          <a:xfrm>
            <a:off x="1562100" y="3178175"/>
            <a:ext cx="1447800" cy="182563"/>
          </a:xfrm>
          <a:prstGeom prst="rect">
            <a:avLst/>
          </a:prstGeom>
          <a:noFill/>
          <a:ln>
            <a:noFill/>
          </a:ln>
        </p:spPr>
        <p:txBody>
          <a:bodyPr spcFirstLastPara="1" wrap="square" lIns="45725" tIns="22850" rIns="45725" bIns="22850" anchor="ctr" anchorCtr="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a:endParaRPr/>
          </a:p>
        </p:txBody>
      </p:sp>
      <p:sp>
        <p:nvSpPr>
          <p:cNvPr id="77" name="Google Shape;77;p17"/>
          <p:cNvSpPr txBox="1">
            <a:spLocks noGrp="1"/>
          </p:cNvSpPr>
          <p:nvPr>
            <p:ph type="sldNum" idx="12"/>
          </p:nvPr>
        </p:nvSpPr>
        <p:spPr>
          <a:xfrm>
            <a:off x="3276600" y="3178175"/>
            <a:ext cx="1066800" cy="182563"/>
          </a:xfrm>
          <a:prstGeom prst="rect">
            <a:avLst/>
          </a:prstGeom>
          <a:noFill/>
          <a:ln>
            <a:noFill/>
          </a:ln>
        </p:spPr>
        <p:txBody>
          <a:bodyPr spcFirstLastPara="1" wrap="square" lIns="45725" tIns="22850" rIns="45725" bIns="2285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78"/>
        <p:cNvGrpSpPr/>
        <p:nvPr/>
      </p:nvGrpSpPr>
      <p:grpSpPr>
        <a:xfrm>
          <a:off x="0" y="0"/>
          <a:ext cx="0" cy="0"/>
          <a:chOff x="0" y="0"/>
          <a:chExt cx="0" cy="0"/>
        </a:xfrm>
      </p:grpSpPr>
      <p:sp>
        <p:nvSpPr>
          <p:cNvPr id="79" name="Google Shape;79;p18"/>
          <p:cNvSpPr txBox="1">
            <a:spLocks noGrp="1"/>
          </p:cNvSpPr>
          <p:nvPr>
            <p:ph type="title"/>
          </p:nvPr>
        </p:nvSpPr>
        <p:spPr>
          <a:xfrm>
            <a:off x="228600" y="137319"/>
            <a:ext cx="4114800" cy="571500"/>
          </a:xfrm>
          <a:prstGeom prst="rect">
            <a:avLst/>
          </a:prstGeom>
          <a:noFill/>
          <a:ln>
            <a:noFill/>
          </a:ln>
        </p:spPr>
        <p:txBody>
          <a:bodyPr spcFirstLastPara="1" wrap="square" lIns="45725" tIns="22850" rIns="45725" bIns="22850" anchor="ctr" anchorCtr="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a:endParaRPr/>
          </a:p>
        </p:txBody>
      </p:sp>
      <p:sp>
        <p:nvSpPr>
          <p:cNvPr id="80" name="Google Shape;80;p18"/>
          <p:cNvSpPr txBox="1">
            <a:spLocks noGrp="1"/>
          </p:cNvSpPr>
          <p:nvPr>
            <p:ph type="body" idx="1"/>
          </p:nvPr>
        </p:nvSpPr>
        <p:spPr>
          <a:xfrm>
            <a:off x="228600" y="800100"/>
            <a:ext cx="2019300" cy="2262982"/>
          </a:xfrm>
          <a:prstGeom prst="rect">
            <a:avLst/>
          </a:prstGeom>
          <a:noFill/>
          <a:ln>
            <a:noFill/>
          </a:ln>
        </p:spPr>
        <p:txBody>
          <a:bodyPr spcFirstLastPara="1" wrap="square" lIns="45725" tIns="22850" rIns="45725" bIns="22850" anchor="t" anchorCtr="0">
            <a:normAutofit/>
          </a:bodyPr>
          <a:lstStyle>
            <a:lvl1pPr marL="457200" lvl="0" indent="-317500" algn="l">
              <a:spcBef>
                <a:spcPts val="300"/>
              </a:spcBef>
              <a:spcAft>
                <a:spcPts val="0"/>
              </a:spcAft>
              <a:buClr>
                <a:schemeClr val="dk1"/>
              </a:buClr>
              <a:buSzPts val="1400"/>
              <a:buChar char="•"/>
              <a:defRPr sz="1400"/>
            </a:lvl1pPr>
            <a:lvl2pPr marL="914400" lvl="1" indent="-304800" algn="l">
              <a:spcBef>
                <a:spcPts val="200"/>
              </a:spcBef>
              <a:spcAft>
                <a:spcPts val="0"/>
              </a:spcAft>
              <a:buClr>
                <a:schemeClr val="dk1"/>
              </a:buClr>
              <a:buSzPts val="1200"/>
              <a:buChar char="–"/>
              <a:defRPr sz="1200"/>
            </a:lvl2pPr>
            <a:lvl3pPr marL="1371600" lvl="2" indent="-292100" algn="l">
              <a:spcBef>
                <a:spcPts val="200"/>
              </a:spcBef>
              <a:spcAft>
                <a:spcPts val="0"/>
              </a:spcAft>
              <a:buClr>
                <a:schemeClr val="dk1"/>
              </a:buClr>
              <a:buSzPts val="1000"/>
              <a:buChar char="•"/>
              <a:defRPr sz="1000"/>
            </a:lvl3pPr>
            <a:lvl4pPr marL="1828800" lvl="3" indent="-285750" algn="l">
              <a:spcBef>
                <a:spcPts val="200"/>
              </a:spcBef>
              <a:spcAft>
                <a:spcPts val="0"/>
              </a:spcAft>
              <a:buClr>
                <a:schemeClr val="dk1"/>
              </a:buClr>
              <a:buSzPts val="900"/>
              <a:buChar char="–"/>
              <a:defRPr sz="900"/>
            </a:lvl4pPr>
            <a:lvl5pPr marL="2286000" lvl="4" indent="-285750" algn="l">
              <a:spcBef>
                <a:spcPts val="200"/>
              </a:spcBef>
              <a:spcAft>
                <a:spcPts val="0"/>
              </a:spcAft>
              <a:buClr>
                <a:schemeClr val="dk1"/>
              </a:buClr>
              <a:buSzPts val="900"/>
              <a:buChar char="»"/>
              <a:defRPr sz="900"/>
            </a:lvl5pPr>
            <a:lvl6pPr marL="2743200" lvl="5" indent="-285750" algn="l">
              <a:spcBef>
                <a:spcPts val="200"/>
              </a:spcBef>
              <a:spcAft>
                <a:spcPts val="0"/>
              </a:spcAft>
              <a:buClr>
                <a:schemeClr val="dk1"/>
              </a:buClr>
              <a:buSzPts val="900"/>
              <a:buChar char="•"/>
              <a:defRPr sz="900"/>
            </a:lvl6pPr>
            <a:lvl7pPr marL="3200400" lvl="6" indent="-285750" algn="l">
              <a:spcBef>
                <a:spcPts val="200"/>
              </a:spcBef>
              <a:spcAft>
                <a:spcPts val="0"/>
              </a:spcAft>
              <a:buClr>
                <a:schemeClr val="dk1"/>
              </a:buClr>
              <a:buSzPts val="900"/>
              <a:buChar char="•"/>
              <a:defRPr sz="900"/>
            </a:lvl7pPr>
            <a:lvl8pPr marL="3657600" lvl="7" indent="-285750" algn="l">
              <a:spcBef>
                <a:spcPts val="200"/>
              </a:spcBef>
              <a:spcAft>
                <a:spcPts val="0"/>
              </a:spcAft>
              <a:buClr>
                <a:schemeClr val="dk1"/>
              </a:buClr>
              <a:buSzPts val="900"/>
              <a:buChar char="•"/>
              <a:defRPr sz="900"/>
            </a:lvl8pPr>
            <a:lvl9pPr marL="4114800" lvl="8" indent="-285750" algn="l">
              <a:spcBef>
                <a:spcPts val="200"/>
              </a:spcBef>
              <a:spcAft>
                <a:spcPts val="0"/>
              </a:spcAft>
              <a:buClr>
                <a:schemeClr val="dk1"/>
              </a:buClr>
              <a:buSzPts val="900"/>
              <a:buChar char="•"/>
              <a:defRPr sz="900"/>
            </a:lvl9pPr>
          </a:lstStyle>
          <a:p>
            <a:endParaRPr/>
          </a:p>
        </p:txBody>
      </p:sp>
      <p:sp>
        <p:nvSpPr>
          <p:cNvPr id="81" name="Google Shape;81;p18"/>
          <p:cNvSpPr txBox="1">
            <a:spLocks noGrp="1"/>
          </p:cNvSpPr>
          <p:nvPr>
            <p:ph type="body" idx="2"/>
          </p:nvPr>
        </p:nvSpPr>
        <p:spPr>
          <a:xfrm>
            <a:off x="2324100" y="800100"/>
            <a:ext cx="2019300" cy="2262982"/>
          </a:xfrm>
          <a:prstGeom prst="rect">
            <a:avLst/>
          </a:prstGeom>
          <a:noFill/>
          <a:ln>
            <a:noFill/>
          </a:ln>
        </p:spPr>
        <p:txBody>
          <a:bodyPr spcFirstLastPara="1" wrap="square" lIns="45725" tIns="22850" rIns="45725" bIns="22850" anchor="t" anchorCtr="0">
            <a:normAutofit/>
          </a:bodyPr>
          <a:lstStyle>
            <a:lvl1pPr marL="457200" lvl="0" indent="-317500" algn="l">
              <a:spcBef>
                <a:spcPts val="300"/>
              </a:spcBef>
              <a:spcAft>
                <a:spcPts val="0"/>
              </a:spcAft>
              <a:buClr>
                <a:schemeClr val="dk1"/>
              </a:buClr>
              <a:buSzPts val="1400"/>
              <a:buChar char="•"/>
              <a:defRPr sz="1400"/>
            </a:lvl1pPr>
            <a:lvl2pPr marL="914400" lvl="1" indent="-304800" algn="l">
              <a:spcBef>
                <a:spcPts val="200"/>
              </a:spcBef>
              <a:spcAft>
                <a:spcPts val="0"/>
              </a:spcAft>
              <a:buClr>
                <a:schemeClr val="dk1"/>
              </a:buClr>
              <a:buSzPts val="1200"/>
              <a:buChar char="–"/>
              <a:defRPr sz="1200"/>
            </a:lvl2pPr>
            <a:lvl3pPr marL="1371600" lvl="2" indent="-292100" algn="l">
              <a:spcBef>
                <a:spcPts val="200"/>
              </a:spcBef>
              <a:spcAft>
                <a:spcPts val="0"/>
              </a:spcAft>
              <a:buClr>
                <a:schemeClr val="dk1"/>
              </a:buClr>
              <a:buSzPts val="1000"/>
              <a:buChar char="•"/>
              <a:defRPr sz="1000"/>
            </a:lvl3pPr>
            <a:lvl4pPr marL="1828800" lvl="3" indent="-285750" algn="l">
              <a:spcBef>
                <a:spcPts val="200"/>
              </a:spcBef>
              <a:spcAft>
                <a:spcPts val="0"/>
              </a:spcAft>
              <a:buClr>
                <a:schemeClr val="dk1"/>
              </a:buClr>
              <a:buSzPts val="900"/>
              <a:buChar char="–"/>
              <a:defRPr sz="900"/>
            </a:lvl4pPr>
            <a:lvl5pPr marL="2286000" lvl="4" indent="-285750" algn="l">
              <a:spcBef>
                <a:spcPts val="200"/>
              </a:spcBef>
              <a:spcAft>
                <a:spcPts val="0"/>
              </a:spcAft>
              <a:buClr>
                <a:schemeClr val="dk1"/>
              </a:buClr>
              <a:buSzPts val="900"/>
              <a:buChar char="»"/>
              <a:defRPr sz="900"/>
            </a:lvl5pPr>
            <a:lvl6pPr marL="2743200" lvl="5" indent="-285750" algn="l">
              <a:spcBef>
                <a:spcPts val="200"/>
              </a:spcBef>
              <a:spcAft>
                <a:spcPts val="0"/>
              </a:spcAft>
              <a:buClr>
                <a:schemeClr val="dk1"/>
              </a:buClr>
              <a:buSzPts val="900"/>
              <a:buChar char="•"/>
              <a:defRPr sz="900"/>
            </a:lvl6pPr>
            <a:lvl7pPr marL="3200400" lvl="6" indent="-285750" algn="l">
              <a:spcBef>
                <a:spcPts val="200"/>
              </a:spcBef>
              <a:spcAft>
                <a:spcPts val="0"/>
              </a:spcAft>
              <a:buClr>
                <a:schemeClr val="dk1"/>
              </a:buClr>
              <a:buSzPts val="900"/>
              <a:buChar char="•"/>
              <a:defRPr sz="900"/>
            </a:lvl7pPr>
            <a:lvl8pPr marL="3657600" lvl="7" indent="-285750" algn="l">
              <a:spcBef>
                <a:spcPts val="200"/>
              </a:spcBef>
              <a:spcAft>
                <a:spcPts val="0"/>
              </a:spcAft>
              <a:buClr>
                <a:schemeClr val="dk1"/>
              </a:buClr>
              <a:buSzPts val="900"/>
              <a:buChar char="•"/>
              <a:defRPr sz="900"/>
            </a:lvl8pPr>
            <a:lvl9pPr marL="4114800" lvl="8" indent="-285750" algn="l">
              <a:spcBef>
                <a:spcPts val="200"/>
              </a:spcBef>
              <a:spcAft>
                <a:spcPts val="0"/>
              </a:spcAft>
              <a:buClr>
                <a:schemeClr val="dk1"/>
              </a:buClr>
              <a:buSzPts val="900"/>
              <a:buChar char="•"/>
              <a:defRPr sz="900"/>
            </a:lvl9pPr>
          </a:lstStyle>
          <a:p>
            <a:endParaRPr/>
          </a:p>
        </p:txBody>
      </p:sp>
      <p:sp>
        <p:nvSpPr>
          <p:cNvPr id="82" name="Google Shape;82;p18"/>
          <p:cNvSpPr txBox="1">
            <a:spLocks noGrp="1"/>
          </p:cNvSpPr>
          <p:nvPr>
            <p:ph type="dt" idx="10"/>
          </p:nvPr>
        </p:nvSpPr>
        <p:spPr>
          <a:xfrm>
            <a:off x="228600" y="3178175"/>
            <a:ext cx="1066800" cy="182563"/>
          </a:xfrm>
          <a:prstGeom prst="rect">
            <a:avLst/>
          </a:prstGeom>
          <a:noFill/>
          <a:ln>
            <a:noFill/>
          </a:ln>
        </p:spPr>
        <p:txBody>
          <a:bodyPr spcFirstLastPara="1" wrap="square" lIns="45725" tIns="22850" rIns="45725" bIns="22850" anchor="ctr" anchorCtr="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a:endParaRPr/>
          </a:p>
        </p:txBody>
      </p:sp>
      <p:sp>
        <p:nvSpPr>
          <p:cNvPr id="83" name="Google Shape;83;p18"/>
          <p:cNvSpPr txBox="1">
            <a:spLocks noGrp="1"/>
          </p:cNvSpPr>
          <p:nvPr>
            <p:ph type="ftr" idx="11"/>
          </p:nvPr>
        </p:nvSpPr>
        <p:spPr>
          <a:xfrm>
            <a:off x="1562100" y="3178175"/>
            <a:ext cx="1447800" cy="182563"/>
          </a:xfrm>
          <a:prstGeom prst="rect">
            <a:avLst/>
          </a:prstGeom>
          <a:noFill/>
          <a:ln>
            <a:noFill/>
          </a:ln>
        </p:spPr>
        <p:txBody>
          <a:bodyPr spcFirstLastPara="1" wrap="square" lIns="45725" tIns="22850" rIns="45725" bIns="22850" anchor="ctr" anchorCtr="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a:endParaRPr/>
          </a:p>
        </p:txBody>
      </p:sp>
      <p:sp>
        <p:nvSpPr>
          <p:cNvPr id="84" name="Google Shape;84;p18"/>
          <p:cNvSpPr txBox="1">
            <a:spLocks noGrp="1"/>
          </p:cNvSpPr>
          <p:nvPr>
            <p:ph type="sldNum" idx="12"/>
          </p:nvPr>
        </p:nvSpPr>
        <p:spPr>
          <a:xfrm>
            <a:off x="3276600" y="3178175"/>
            <a:ext cx="1066800" cy="182563"/>
          </a:xfrm>
          <a:prstGeom prst="rect">
            <a:avLst/>
          </a:prstGeom>
          <a:noFill/>
          <a:ln>
            <a:noFill/>
          </a:ln>
        </p:spPr>
        <p:txBody>
          <a:bodyPr spcFirstLastPara="1" wrap="square" lIns="45725" tIns="22850" rIns="45725" bIns="2285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85"/>
        <p:cNvGrpSpPr/>
        <p:nvPr/>
      </p:nvGrpSpPr>
      <p:grpSpPr>
        <a:xfrm>
          <a:off x="0" y="0"/>
          <a:ext cx="0" cy="0"/>
          <a:chOff x="0" y="0"/>
          <a:chExt cx="0" cy="0"/>
        </a:xfrm>
      </p:grpSpPr>
      <p:sp>
        <p:nvSpPr>
          <p:cNvPr id="86" name="Google Shape;86;p19"/>
          <p:cNvSpPr txBox="1">
            <a:spLocks noGrp="1"/>
          </p:cNvSpPr>
          <p:nvPr>
            <p:ph type="title"/>
          </p:nvPr>
        </p:nvSpPr>
        <p:spPr>
          <a:xfrm>
            <a:off x="228600" y="137319"/>
            <a:ext cx="4114800" cy="571500"/>
          </a:xfrm>
          <a:prstGeom prst="rect">
            <a:avLst/>
          </a:prstGeom>
          <a:noFill/>
          <a:ln>
            <a:noFill/>
          </a:ln>
        </p:spPr>
        <p:txBody>
          <a:bodyPr spcFirstLastPara="1" wrap="square" lIns="45725" tIns="22850" rIns="45725" bIns="22850" anchor="ctr" anchorCtr="0">
            <a:normAutofit/>
          </a:bodyPr>
          <a:lstStyle>
            <a:lvl1pPr lvl="0" algn="ctr">
              <a:spcBef>
                <a:spcPts val="0"/>
              </a:spcBef>
              <a:spcAft>
                <a:spcPts val="0"/>
              </a:spcAft>
              <a:buClr>
                <a:schemeClr val="dk1"/>
              </a:buClr>
              <a:buSzPts val="2200"/>
              <a:buFont typeface="Calibri"/>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a:endParaRPr/>
          </a:p>
        </p:txBody>
      </p:sp>
      <p:sp>
        <p:nvSpPr>
          <p:cNvPr id="87" name="Google Shape;87;p19"/>
          <p:cNvSpPr txBox="1">
            <a:spLocks noGrp="1"/>
          </p:cNvSpPr>
          <p:nvPr>
            <p:ph type="body" idx="1"/>
          </p:nvPr>
        </p:nvSpPr>
        <p:spPr>
          <a:xfrm>
            <a:off x="228600" y="767556"/>
            <a:ext cx="2020094" cy="319881"/>
          </a:xfrm>
          <a:prstGeom prst="rect">
            <a:avLst/>
          </a:prstGeom>
          <a:noFill/>
          <a:ln>
            <a:noFill/>
          </a:ln>
        </p:spPr>
        <p:txBody>
          <a:bodyPr spcFirstLastPara="1" wrap="square" lIns="45725" tIns="22850" rIns="45725" bIns="22850" anchor="b" anchorCtr="0">
            <a:normAutofit/>
          </a:bodyPr>
          <a:lstStyle>
            <a:lvl1pPr marL="457200" lvl="0" indent="-228600" algn="l">
              <a:spcBef>
                <a:spcPts val="200"/>
              </a:spcBef>
              <a:spcAft>
                <a:spcPts val="0"/>
              </a:spcAft>
              <a:buClr>
                <a:schemeClr val="dk1"/>
              </a:buClr>
              <a:buSzPts val="1200"/>
              <a:buNone/>
              <a:defRPr sz="1200" b="1"/>
            </a:lvl1pPr>
            <a:lvl2pPr marL="914400" lvl="1" indent="-228600" algn="l">
              <a:spcBef>
                <a:spcPts val="200"/>
              </a:spcBef>
              <a:spcAft>
                <a:spcPts val="0"/>
              </a:spcAft>
              <a:buClr>
                <a:schemeClr val="dk1"/>
              </a:buClr>
              <a:buSzPts val="1000"/>
              <a:buNone/>
              <a:defRPr sz="1000" b="1"/>
            </a:lvl2pPr>
            <a:lvl3pPr marL="1371600" lvl="2" indent="-228600" algn="l">
              <a:spcBef>
                <a:spcPts val="200"/>
              </a:spcBef>
              <a:spcAft>
                <a:spcPts val="0"/>
              </a:spcAft>
              <a:buClr>
                <a:schemeClr val="dk1"/>
              </a:buClr>
              <a:buSzPts val="900"/>
              <a:buNone/>
              <a:defRPr sz="900" b="1"/>
            </a:lvl3pPr>
            <a:lvl4pPr marL="1828800" lvl="3" indent="-228600" algn="l">
              <a:spcBef>
                <a:spcPts val="200"/>
              </a:spcBef>
              <a:spcAft>
                <a:spcPts val="0"/>
              </a:spcAft>
              <a:buClr>
                <a:schemeClr val="dk1"/>
              </a:buClr>
              <a:buSzPts val="800"/>
              <a:buNone/>
              <a:defRPr sz="800" b="1"/>
            </a:lvl4pPr>
            <a:lvl5pPr marL="2286000" lvl="4" indent="-228600" algn="l">
              <a:spcBef>
                <a:spcPts val="200"/>
              </a:spcBef>
              <a:spcAft>
                <a:spcPts val="0"/>
              </a:spcAft>
              <a:buClr>
                <a:schemeClr val="dk1"/>
              </a:buClr>
              <a:buSzPts val="800"/>
              <a:buNone/>
              <a:defRPr sz="800" b="1"/>
            </a:lvl5pPr>
            <a:lvl6pPr marL="2743200" lvl="5" indent="-228600" algn="l">
              <a:spcBef>
                <a:spcPts val="200"/>
              </a:spcBef>
              <a:spcAft>
                <a:spcPts val="0"/>
              </a:spcAft>
              <a:buClr>
                <a:schemeClr val="dk1"/>
              </a:buClr>
              <a:buSzPts val="800"/>
              <a:buNone/>
              <a:defRPr sz="800" b="1"/>
            </a:lvl6pPr>
            <a:lvl7pPr marL="3200400" lvl="6" indent="-228600" algn="l">
              <a:spcBef>
                <a:spcPts val="200"/>
              </a:spcBef>
              <a:spcAft>
                <a:spcPts val="0"/>
              </a:spcAft>
              <a:buClr>
                <a:schemeClr val="dk1"/>
              </a:buClr>
              <a:buSzPts val="800"/>
              <a:buNone/>
              <a:defRPr sz="800" b="1"/>
            </a:lvl7pPr>
            <a:lvl8pPr marL="3657600" lvl="7" indent="-228600" algn="l">
              <a:spcBef>
                <a:spcPts val="200"/>
              </a:spcBef>
              <a:spcAft>
                <a:spcPts val="0"/>
              </a:spcAft>
              <a:buClr>
                <a:schemeClr val="dk1"/>
              </a:buClr>
              <a:buSzPts val="800"/>
              <a:buNone/>
              <a:defRPr sz="800" b="1"/>
            </a:lvl8pPr>
            <a:lvl9pPr marL="4114800" lvl="8" indent="-228600" algn="l">
              <a:spcBef>
                <a:spcPts val="200"/>
              </a:spcBef>
              <a:spcAft>
                <a:spcPts val="0"/>
              </a:spcAft>
              <a:buClr>
                <a:schemeClr val="dk1"/>
              </a:buClr>
              <a:buSzPts val="800"/>
              <a:buNone/>
              <a:defRPr sz="800" b="1"/>
            </a:lvl9pPr>
          </a:lstStyle>
          <a:p>
            <a:endParaRPr/>
          </a:p>
        </p:txBody>
      </p:sp>
      <p:sp>
        <p:nvSpPr>
          <p:cNvPr id="88" name="Google Shape;88;p19"/>
          <p:cNvSpPr txBox="1">
            <a:spLocks noGrp="1"/>
          </p:cNvSpPr>
          <p:nvPr>
            <p:ph type="body" idx="2"/>
          </p:nvPr>
        </p:nvSpPr>
        <p:spPr>
          <a:xfrm>
            <a:off x="228600" y="1087438"/>
            <a:ext cx="2020094" cy="1975644"/>
          </a:xfrm>
          <a:prstGeom prst="rect">
            <a:avLst/>
          </a:prstGeom>
          <a:noFill/>
          <a:ln>
            <a:noFill/>
          </a:ln>
        </p:spPr>
        <p:txBody>
          <a:bodyPr spcFirstLastPara="1" wrap="square" lIns="45725" tIns="22850" rIns="45725" bIns="22850" anchor="t" anchorCtr="0">
            <a:normAutofit/>
          </a:bodyPr>
          <a:lstStyle>
            <a:lvl1pPr marL="457200" lvl="0" indent="-304800" algn="l">
              <a:spcBef>
                <a:spcPts val="200"/>
              </a:spcBef>
              <a:spcAft>
                <a:spcPts val="0"/>
              </a:spcAft>
              <a:buClr>
                <a:schemeClr val="dk1"/>
              </a:buClr>
              <a:buSzPts val="1200"/>
              <a:buChar char="•"/>
              <a:defRPr sz="1200"/>
            </a:lvl1pPr>
            <a:lvl2pPr marL="914400" lvl="1" indent="-292100" algn="l">
              <a:spcBef>
                <a:spcPts val="200"/>
              </a:spcBef>
              <a:spcAft>
                <a:spcPts val="0"/>
              </a:spcAft>
              <a:buClr>
                <a:schemeClr val="dk1"/>
              </a:buClr>
              <a:buSzPts val="1000"/>
              <a:buChar char="–"/>
              <a:defRPr sz="1000"/>
            </a:lvl2pPr>
            <a:lvl3pPr marL="1371600" lvl="2" indent="-285750" algn="l">
              <a:spcBef>
                <a:spcPts val="200"/>
              </a:spcBef>
              <a:spcAft>
                <a:spcPts val="0"/>
              </a:spcAft>
              <a:buClr>
                <a:schemeClr val="dk1"/>
              </a:buClr>
              <a:buSzPts val="900"/>
              <a:buChar char="•"/>
              <a:defRPr sz="900"/>
            </a:lvl3pPr>
            <a:lvl4pPr marL="1828800" lvl="3" indent="-279400" algn="l">
              <a:spcBef>
                <a:spcPts val="200"/>
              </a:spcBef>
              <a:spcAft>
                <a:spcPts val="0"/>
              </a:spcAft>
              <a:buClr>
                <a:schemeClr val="dk1"/>
              </a:buClr>
              <a:buSzPts val="800"/>
              <a:buChar char="–"/>
              <a:defRPr sz="800"/>
            </a:lvl4pPr>
            <a:lvl5pPr marL="2286000" lvl="4" indent="-279400" algn="l">
              <a:spcBef>
                <a:spcPts val="200"/>
              </a:spcBef>
              <a:spcAft>
                <a:spcPts val="0"/>
              </a:spcAft>
              <a:buClr>
                <a:schemeClr val="dk1"/>
              </a:buClr>
              <a:buSzPts val="800"/>
              <a:buChar char="»"/>
              <a:defRPr sz="800"/>
            </a:lvl5pPr>
            <a:lvl6pPr marL="2743200" lvl="5" indent="-279400" algn="l">
              <a:spcBef>
                <a:spcPts val="200"/>
              </a:spcBef>
              <a:spcAft>
                <a:spcPts val="0"/>
              </a:spcAft>
              <a:buClr>
                <a:schemeClr val="dk1"/>
              </a:buClr>
              <a:buSzPts val="800"/>
              <a:buChar char="•"/>
              <a:defRPr sz="800"/>
            </a:lvl6pPr>
            <a:lvl7pPr marL="3200400" lvl="6" indent="-279400" algn="l">
              <a:spcBef>
                <a:spcPts val="200"/>
              </a:spcBef>
              <a:spcAft>
                <a:spcPts val="0"/>
              </a:spcAft>
              <a:buClr>
                <a:schemeClr val="dk1"/>
              </a:buClr>
              <a:buSzPts val="800"/>
              <a:buChar char="•"/>
              <a:defRPr sz="800"/>
            </a:lvl7pPr>
            <a:lvl8pPr marL="3657600" lvl="7" indent="-279400" algn="l">
              <a:spcBef>
                <a:spcPts val="200"/>
              </a:spcBef>
              <a:spcAft>
                <a:spcPts val="0"/>
              </a:spcAft>
              <a:buClr>
                <a:schemeClr val="dk1"/>
              </a:buClr>
              <a:buSzPts val="800"/>
              <a:buChar char="•"/>
              <a:defRPr sz="800"/>
            </a:lvl8pPr>
            <a:lvl9pPr marL="4114800" lvl="8" indent="-279400" algn="l">
              <a:spcBef>
                <a:spcPts val="200"/>
              </a:spcBef>
              <a:spcAft>
                <a:spcPts val="0"/>
              </a:spcAft>
              <a:buClr>
                <a:schemeClr val="dk1"/>
              </a:buClr>
              <a:buSzPts val="800"/>
              <a:buChar char="•"/>
              <a:defRPr sz="800"/>
            </a:lvl9pPr>
          </a:lstStyle>
          <a:p>
            <a:endParaRPr/>
          </a:p>
        </p:txBody>
      </p:sp>
      <p:sp>
        <p:nvSpPr>
          <p:cNvPr id="89" name="Google Shape;89;p19"/>
          <p:cNvSpPr txBox="1">
            <a:spLocks noGrp="1"/>
          </p:cNvSpPr>
          <p:nvPr>
            <p:ph type="body" idx="3"/>
          </p:nvPr>
        </p:nvSpPr>
        <p:spPr>
          <a:xfrm>
            <a:off x="2322513" y="767556"/>
            <a:ext cx="2020888" cy="319881"/>
          </a:xfrm>
          <a:prstGeom prst="rect">
            <a:avLst/>
          </a:prstGeom>
          <a:noFill/>
          <a:ln>
            <a:noFill/>
          </a:ln>
        </p:spPr>
        <p:txBody>
          <a:bodyPr spcFirstLastPara="1" wrap="square" lIns="45725" tIns="22850" rIns="45725" bIns="22850" anchor="b" anchorCtr="0">
            <a:normAutofit/>
          </a:bodyPr>
          <a:lstStyle>
            <a:lvl1pPr marL="457200" lvl="0" indent="-228600" algn="l">
              <a:spcBef>
                <a:spcPts val="200"/>
              </a:spcBef>
              <a:spcAft>
                <a:spcPts val="0"/>
              </a:spcAft>
              <a:buClr>
                <a:schemeClr val="dk1"/>
              </a:buClr>
              <a:buSzPts val="1200"/>
              <a:buNone/>
              <a:defRPr sz="1200" b="1"/>
            </a:lvl1pPr>
            <a:lvl2pPr marL="914400" lvl="1" indent="-228600" algn="l">
              <a:spcBef>
                <a:spcPts val="200"/>
              </a:spcBef>
              <a:spcAft>
                <a:spcPts val="0"/>
              </a:spcAft>
              <a:buClr>
                <a:schemeClr val="dk1"/>
              </a:buClr>
              <a:buSzPts val="1000"/>
              <a:buNone/>
              <a:defRPr sz="1000" b="1"/>
            </a:lvl2pPr>
            <a:lvl3pPr marL="1371600" lvl="2" indent="-228600" algn="l">
              <a:spcBef>
                <a:spcPts val="200"/>
              </a:spcBef>
              <a:spcAft>
                <a:spcPts val="0"/>
              </a:spcAft>
              <a:buClr>
                <a:schemeClr val="dk1"/>
              </a:buClr>
              <a:buSzPts val="900"/>
              <a:buNone/>
              <a:defRPr sz="900" b="1"/>
            </a:lvl3pPr>
            <a:lvl4pPr marL="1828800" lvl="3" indent="-228600" algn="l">
              <a:spcBef>
                <a:spcPts val="200"/>
              </a:spcBef>
              <a:spcAft>
                <a:spcPts val="0"/>
              </a:spcAft>
              <a:buClr>
                <a:schemeClr val="dk1"/>
              </a:buClr>
              <a:buSzPts val="800"/>
              <a:buNone/>
              <a:defRPr sz="800" b="1"/>
            </a:lvl4pPr>
            <a:lvl5pPr marL="2286000" lvl="4" indent="-228600" algn="l">
              <a:spcBef>
                <a:spcPts val="200"/>
              </a:spcBef>
              <a:spcAft>
                <a:spcPts val="0"/>
              </a:spcAft>
              <a:buClr>
                <a:schemeClr val="dk1"/>
              </a:buClr>
              <a:buSzPts val="800"/>
              <a:buNone/>
              <a:defRPr sz="800" b="1"/>
            </a:lvl5pPr>
            <a:lvl6pPr marL="2743200" lvl="5" indent="-228600" algn="l">
              <a:spcBef>
                <a:spcPts val="200"/>
              </a:spcBef>
              <a:spcAft>
                <a:spcPts val="0"/>
              </a:spcAft>
              <a:buClr>
                <a:schemeClr val="dk1"/>
              </a:buClr>
              <a:buSzPts val="800"/>
              <a:buNone/>
              <a:defRPr sz="800" b="1"/>
            </a:lvl6pPr>
            <a:lvl7pPr marL="3200400" lvl="6" indent="-228600" algn="l">
              <a:spcBef>
                <a:spcPts val="200"/>
              </a:spcBef>
              <a:spcAft>
                <a:spcPts val="0"/>
              </a:spcAft>
              <a:buClr>
                <a:schemeClr val="dk1"/>
              </a:buClr>
              <a:buSzPts val="800"/>
              <a:buNone/>
              <a:defRPr sz="800" b="1"/>
            </a:lvl7pPr>
            <a:lvl8pPr marL="3657600" lvl="7" indent="-228600" algn="l">
              <a:spcBef>
                <a:spcPts val="200"/>
              </a:spcBef>
              <a:spcAft>
                <a:spcPts val="0"/>
              </a:spcAft>
              <a:buClr>
                <a:schemeClr val="dk1"/>
              </a:buClr>
              <a:buSzPts val="800"/>
              <a:buNone/>
              <a:defRPr sz="800" b="1"/>
            </a:lvl8pPr>
            <a:lvl9pPr marL="4114800" lvl="8" indent="-228600" algn="l">
              <a:spcBef>
                <a:spcPts val="200"/>
              </a:spcBef>
              <a:spcAft>
                <a:spcPts val="0"/>
              </a:spcAft>
              <a:buClr>
                <a:schemeClr val="dk1"/>
              </a:buClr>
              <a:buSzPts val="800"/>
              <a:buNone/>
              <a:defRPr sz="800" b="1"/>
            </a:lvl9pPr>
          </a:lstStyle>
          <a:p>
            <a:endParaRPr/>
          </a:p>
        </p:txBody>
      </p:sp>
      <p:sp>
        <p:nvSpPr>
          <p:cNvPr id="90" name="Google Shape;90;p19"/>
          <p:cNvSpPr txBox="1">
            <a:spLocks noGrp="1"/>
          </p:cNvSpPr>
          <p:nvPr>
            <p:ph type="body" idx="4"/>
          </p:nvPr>
        </p:nvSpPr>
        <p:spPr>
          <a:xfrm>
            <a:off x="2322513" y="1087438"/>
            <a:ext cx="2020888" cy="1975644"/>
          </a:xfrm>
          <a:prstGeom prst="rect">
            <a:avLst/>
          </a:prstGeom>
          <a:noFill/>
          <a:ln>
            <a:noFill/>
          </a:ln>
        </p:spPr>
        <p:txBody>
          <a:bodyPr spcFirstLastPara="1" wrap="square" lIns="45725" tIns="22850" rIns="45725" bIns="22850" anchor="t" anchorCtr="0">
            <a:normAutofit/>
          </a:bodyPr>
          <a:lstStyle>
            <a:lvl1pPr marL="457200" lvl="0" indent="-304800" algn="l">
              <a:spcBef>
                <a:spcPts val="200"/>
              </a:spcBef>
              <a:spcAft>
                <a:spcPts val="0"/>
              </a:spcAft>
              <a:buClr>
                <a:schemeClr val="dk1"/>
              </a:buClr>
              <a:buSzPts val="1200"/>
              <a:buChar char="•"/>
              <a:defRPr sz="1200"/>
            </a:lvl1pPr>
            <a:lvl2pPr marL="914400" lvl="1" indent="-292100" algn="l">
              <a:spcBef>
                <a:spcPts val="200"/>
              </a:spcBef>
              <a:spcAft>
                <a:spcPts val="0"/>
              </a:spcAft>
              <a:buClr>
                <a:schemeClr val="dk1"/>
              </a:buClr>
              <a:buSzPts val="1000"/>
              <a:buChar char="–"/>
              <a:defRPr sz="1000"/>
            </a:lvl2pPr>
            <a:lvl3pPr marL="1371600" lvl="2" indent="-285750" algn="l">
              <a:spcBef>
                <a:spcPts val="200"/>
              </a:spcBef>
              <a:spcAft>
                <a:spcPts val="0"/>
              </a:spcAft>
              <a:buClr>
                <a:schemeClr val="dk1"/>
              </a:buClr>
              <a:buSzPts val="900"/>
              <a:buChar char="•"/>
              <a:defRPr sz="900"/>
            </a:lvl3pPr>
            <a:lvl4pPr marL="1828800" lvl="3" indent="-279400" algn="l">
              <a:spcBef>
                <a:spcPts val="200"/>
              </a:spcBef>
              <a:spcAft>
                <a:spcPts val="0"/>
              </a:spcAft>
              <a:buClr>
                <a:schemeClr val="dk1"/>
              </a:buClr>
              <a:buSzPts val="800"/>
              <a:buChar char="–"/>
              <a:defRPr sz="800"/>
            </a:lvl4pPr>
            <a:lvl5pPr marL="2286000" lvl="4" indent="-279400" algn="l">
              <a:spcBef>
                <a:spcPts val="200"/>
              </a:spcBef>
              <a:spcAft>
                <a:spcPts val="0"/>
              </a:spcAft>
              <a:buClr>
                <a:schemeClr val="dk1"/>
              </a:buClr>
              <a:buSzPts val="800"/>
              <a:buChar char="»"/>
              <a:defRPr sz="800"/>
            </a:lvl5pPr>
            <a:lvl6pPr marL="2743200" lvl="5" indent="-279400" algn="l">
              <a:spcBef>
                <a:spcPts val="200"/>
              </a:spcBef>
              <a:spcAft>
                <a:spcPts val="0"/>
              </a:spcAft>
              <a:buClr>
                <a:schemeClr val="dk1"/>
              </a:buClr>
              <a:buSzPts val="800"/>
              <a:buChar char="•"/>
              <a:defRPr sz="800"/>
            </a:lvl6pPr>
            <a:lvl7pPr marL="3200400" lvl="6" indent="-279400" algn="l">
              <a:spcBef>
                <a:spcPts val="200"/>
              </a:spcBef>
              <a:spcAft>
                <a:spcPts val="0"/>
              </a:spcAft>
              <a:buClr>
                <a:schemeClr val="dk1"/>
              </a:buClr>
              <a:buSzPts val="800"/>
              <a:buChar char="•"/>
              <a:defRPr sz="800"/>
            </a:lvl7pPr>
            <a:lvl8pPr marL="3657600" lvl="7" indent="-279400" algn="l">
              <a:spcBef>
                <a:spcPts val="200"/>
              </a:spcBef>
              <a:spcAft>
                <a:spcPts val="0"/>
              </a:spcAft>
              <a:buClr>
                <a:schemeClr val="dk1"/>
              </a:buClr>
              <a:buSzPts val="800"/>
              <a:buChar char="•"/>
              <a:defRPr sz="800"/>
            </a:lvl8pPr>
            <a:lvl9pPr marL="4114800" lvl="8" indent="-279400" algn="l">
              <a:spcBef>
                <a:spcPts val="200"/>
              </a:spcBef>
              <a:spcAft>
                <a:spcPts val="0"/>
              </a:spcAft>
              <a:buClr>
                <a:schemeClr val="dk1"/>
              </a:buClr>
              <a:buSzPts val="800"/>
              <a:buChar char="•"/>
              <a:defRPr sz="800"/>
            </a:lvl9pPr>
          </a:lstStyle>
          <a:p>
            <a:endParaRPr/>
          </a:p>
        </p:txBody>
      </p:sp>
      <p:sp>
        <p:nvSpPr>
          <p:cNvPr id="91" name="Google Shape;91;p19"/>
          <p:cNvSpPr txBox="1">
            <a:spLocks noGrp="1"/>
          </p:cNvSpPr>
          <p:nvPr>
            <p:ph type="dt" idx="10"/>
          </p:nvPr>
        </p:nvSpPr>
        <p:spPr>
          <a:xfrm>
            <a:off x="228600" y="3178175"/>
            <a:ext cx="1066800" cy="182563"/>
          </a:xfrm>
          <a:prstGeom prst="rect">
            <a:avLst/>
          </a:prstGeom>
          <a:noFill/>
          <a:ln>
            <a:noFill/>
          </a:ln>
        </p:spPr>
        <p:txBody>
          <a:bodyPr spcFirstLastPara="1" wrap="square" lIns="45725" tIns="22850" rIns="45725" bIns="22850" anchor="ctr" anchorCtr="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a:endParaRPr/>
          </a:p>
        </p:txBody>
      </p:sp>
      <p:sp>
        <p:nvSpPr>
          <p:cNvPr id="92" name="Google Shape;92;p19"/>
          <p:cNvSpPr txBox="1">
            <a:spLocks noGrp="1"/>
          </p:cNvSpPr>
          <p:nvPr>
            <p:ph type="ftr" idx="11"/>
          </p:nvPr>
        </p:nvSpPr>
        <p:spPr>
          <a:xfrm>
            <a:off x="1562100" y="3178175"/>
            <a:ext cx="1447800" cy="182563"/>
          </a:xfrm>
          <a:prstGeom prst="rect">
            <a:avLst/>
          </a:prstGeom>
          <a:noFill/>
          <a:ln>
            <a:noFill/>
          </a:ln>
        </p:spPr>
        <p:txBody>
          <a:bodyPr spcFirstLastPara="1" wrap="square" lIns="45725" tIns="22850" rIns="45725" bIns="22850" anchor="ctr" anchorCtr="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a:endParaRPr/>
          </a:p>
        </p:txBody>
      </p:sp>
      <p:sp>
        <p:nvSpPr>
          <p:cNvPr id="93" name="Google Shape;93;p19"/>
          <p:cNvSpPr txBox="1">
            <a:spLocks noGrp="1"/>
          </p:cNvSpPr>
          <p:nvPr>
            <p:ph type="sldNum" idx="12"/>
          </p:nvPr>
        </p:nvSpPr>
        <p:spPr>
          <a:xfrm>
            <a:off x="3276600" y="3178175"/>
            <a:ext cx="1066800" cy="182563"/>
          </a:xfrm>
          <a:prstGeom prst="rect">
            <a:avLst/>
          </a:prstGeom>
          <a:noFill/>
          <a:ln>
            <a:noFill/>
          </a:ln>
        </p:spPr>
        <p:txBody>
          <a:bodyPr spcFirstLastPara="1" wrap="square" lIns="45725" tIns="22850" rIns="45725" bIns="2285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4"/>
        <p:cNvGrpSpPr/>
        <p:nvPr/>
      </p:nvGrpSpPr>
      <p:grpSpPr>
        <a:xfrm>
          <a:off x="0" y="0"/>
          <a:ext cx="0" cy="0"/>
          <a:chOff x="0" y="0"/>
          <a:chExt cx="0" cy="0"/>
        </a:xfrm>
      </p:grpSpPr>
      <p:sp>
        <p:nvSpPr>
          <p:cNvPr id="95" name="Google Shape;95;p20"/>
          <p:cNvSpPr txBox="1">
            <a:spLocks noGrp="1"/>
          </p:cNvSpPr>
          <p:nvPr>
            <p:ph type="title"/>
          </p:nvPr>
        </p:nvSpPr>
        <p:spPr>
          <a:xfrm>
            <a:off x="228600" y="137319"/>
            <a:ext cx="4114800" cy="571500"/>
          </a:xfrm>
          <a:prstGeom prst="rect">
            <a:avLst/>
          </a:prstGeom>
          <a:noFill/>
          <a:ln>
            <a:noFill/>
          </a:ln>
        </p:spPr>
        <p:txBody>
          <a:bodyPr spcFirstLastPara="1" wrap="square" lIns="45725" tIns="22850" rIns="45725" bIns="22850" anchor="ctr" anchorCtr="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a:endParaRPr/>
          </a:p>
        </p:txBody>
      </p:sp>
      <p:sp>
        <p:nvSpPr>
          <p:cNvPr id="96" name="Google Shape;96;p20"/>
          <p:cNvSpPr txBox="1">
            <a:spLocks noGrp="1"/>
          </p:cNvSpPr>
          <p:nvPr>
            <p:ph type="dt" idx="10"/>
          </p:nvPr>
        </p:nvSpPr>
        <p:spPr>
          <a:xfrm>
            <a:off x="228600" y="3178175"/>
            <a:ext cx="1066800" cy="182563"/>
          </a:xfrm>
          <a:prstGeom prst="rect">
            <a:avLst/>
          </a:prstGeom>
          <a:noFill/>
          <a:ln>
            <a:noFill/>
          </a:ln>
        </p:spPr>
        <p:txBody>
          <a:bodyPr spcFirstLastPara="1" wrap="square" lIns="45725" tIns="22850" rIns="45725" bIns="22850" anchor="ctr" anchorCtr="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a:endParaRPr/>
          </a:p>
        </p:txBody>
      </p:sp>
      <p:sp>
        <p:nvSpPr>
          <p:cNvPr id="97" name="Google Shape;97;p20"/>
          <p:cNvSpPr txBox="1">
            <a:spLocks noGrp="1"/>
          </p:cNvSpPr>
          <p:nvPr>
            <p:ph type="ftr" idx="11"/>
          </p:nvPr>
        </p:nvSpPr>
        <p:spPr>
          <a:xfrm>
            <a:off x="1562100" y="3178175"/>
            <a:ext cx="1447800" cy="182563"/>
          </a:xfrm>
          <a:prstGeom prst="rect">
            <a:avLst/>
          </a:prstGeom>
          <a:noFill/>
          <a:ln>
            <a:noFill/>
          </a:ln>
        </p:spPr>
        <p:txBody>
          <a:bodyPr spcFirstLastPara="1" wrap="square" lIns="45725" tIns="22850" rIns="45725" bIns="22850" anchor="ctr" anchorCtr="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a:endParaRPr/>
          </a:p>
        </p:txBody>
      </p:sp>
      <p:sp>
        <p:nvSpPr>
          <p:cNvPr id="98" name="Google Shape;98;p20"/>
          <p:cNvSpPr txBox="1">
            <a:spLocks noGrp="1"/>
          </p:cNvSpPr>
          <p:nvPr>
            <p:ph type="sldNum" idx="12"/>
          </p:nvPr>
        </p:nvSpPr>
        <p:spPr>
          <a:xfrm>
            <a:off x="3276600" y="3178175"/>
            <a:ext cx="1066800" cy="182563"/>
          </a:xfrm>
          <a:prstGeom prst="rect">
            <a:avLst/>
          </a:prstGeom>
          <a:noFill/>
          <a:ln>
            <a:noFill/>
          </a:ln>
        </p:spPr>
        <p:txBody>
          <a:bodyPr spcFirstLastPara="1" wrap="square" lIns="45725" tIns="22850" rIns="45725" bIns="2285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9"/>
        <p:cNvGrpSpPr/>
        <p:nvPr/>
      </p:nvGrpSpPr>
      <p:grpSpPr>
        <a:xfrm>
          <a:off x="0" y="0"/>
          <a:ext cx="0" cy="0"/>
          <a:chOff x="0" y="0"/>
          <a:chExt cx="0" cy="0"/>
        </a:xfrm>
      </p:grpSpPr>
      <p:sp>
        <p:nvSpPr>
          <p:cNvPr id="100" name="Google Shape;100;p21"/>
          <p:cNvSpPr txBox="1">
            <a:spLocks noGrp="1"/>
          </p:cNvSpPr>
          <p:nvPr>
            <p:ph type="title"/>
          </p:nvPr>
        </p:nvSpPr>
        <p:spPr>
          <a:xfrm>
            <a:off x="228600" y="136525"/>
            <a:ext cx="1504157" cy="581025"/>
          </a:xfrm>
          <a:prstGeom prst="rect">
            <a:avLst/>
          </a:prstGeom>
          <a:noFill/>
          <a:ln>
            <a:noFill/>
          </a:ln>
        </p:spPr>
        <p:txBody>
          <a:bodyPr spcFirstLastPara="1" wrap="square" lIns="45725" tIns="22850" rIns="45725" bIns="22850" anchor="b" anchorCtr="0">
            <a:normAutofit/>
          </a:bodyPr>
          <a:lstStyle>
            <a:lvl1pPr lvl="0" algn="l">
              <a:spcBef>
                <a:spcPts val="0"/>
              </a:spcBef>
              <a:spcAft>
                <a:spcPts val="0"/>
              </a:spcAft>
              <a:buClr>
                <a:schemeClr val="dk1"/>
              </a:buClr>
              <a:buSzPts val="1000"/>
              <a:buFont typeface="Calibri"/>
              <a:buNone/>
              <a:defRPr sz="1000" b="1"/>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a:endParaRPr/>
          </a:p>
        </p:txBody>
      </p:sp>
      <p:sp>
        <p:nvSpPr>
          <p:cNvPr id="101" name="Google Shape;101;p21"/>
          <p:cNvSpPr txBox="1">
            <a:spLocks noGrp="1"/>
          </p:cNvSpPr>
          <p:nvPr>
            <p:ph type="body" idx="1"/>
          </p:nvPr>
        </p:nvSpPr>
        <p:spPr>
          <a:xfrm>
            <a:off x="1787525" y="136525"/>
            <a:ext cx="2555875" cy="2926557"/>
          </a:xfrm>
          <a:prstGeom prst="rect">
            <a:avLst/>
          </a:prstGeom>
          <a:noFill/>
          <a:ln>
            <a:noFill/>
          </a:ln>
        </p:spPr>
        <p:txBody>
          <a:bodyPr spcFirstLastPara="1" wrap="square" lIns="45725" tIns="22850" rIns="45725" bIns="22850" anchor="t" anchorCtr="0">
            <a:normAutofit/>
          </a:bodyPr>
          <a:lstStyle>
            <a:lvl1pPr marL="457200" lvl="0" indent="-330200" algn="l">
              <a:spcBef>
                <a:spcPts val="300"/>
              </a:spcBef>
              <a:spcAft>
                <a:spcPts val="0"/>
              </a:spcAft>
              <a:buClr>
                <a:schemeClr val="dk1"/>
              </a:buClr>
              <a:buSzPts val="1600"/>
              <a:buChar char="•"/>
              <a:defRPr sz="1600"/>
            </a:lvl1pPr>
            <a:lvl2pPr marL="914400" lvl="1" indent="-317500" algn="l">
              <a:spcBef>
                <a:spcPts val="300"/>
              </a:spcBef>
              <a:spcAft>
                <a:spcPts val="0"/>
              </a:spcAft>
              <a:buClr>
                <a:schemeClr val="dk1"/>
              </a:buClr>
              <a:buSzPts val="1400"/>
              <a:buChar char="–"/>
              <a:defRPr sz="1400"/>
            </a:lvl2pPr>
            <a:lvl3pPr marL="1371600" lvl="2" indent="-304800" algn="l">
              <a:spcBef>
                <a:spcPts val="200"/>
              </a:spcBef>
              <a:spcAft>
                <a:spcPts val="0"/>
              </a:spcAft>
              <a:buClr>
                <a:schemeClr val="dk1"/>
              </a:buClr>
              <a:buSzPts val="1200"/>
              <a:buChar char="•"/>
              <a:defRPr sz="1200"/>
            </a:lvl3pPr>
            <a:lvl4pPr marL="1828800" lvl="3" indent="-292100" algn="l">
              <a:spcBef>
                <a:spcPts val="200"/>
              </a:spcBef>
              <a:spcAft>
                <a:spcPts val="0"/>
              </a:spcAft>
              <a:buClr>
                <a:schemeClr val="dk1"/>
              </a:buClr>
              <a:buSzPts val="1000"/>
              <a:buChar char="–"/>
              <a:defRPr sz="1000"/>
            </a:lvl4pPr>
            <a:lvl5pPr marL="2286000" lvl="4" indent="-292100" algn="l">
              <a:spcBef>
                <a:spcPts val="200"/>
              </a:spcBef>
              <a:spcAft>
                <a:spcPts val="0"/>
              </a:spcAft>
              <a:buClr>
                <a:schemeClr val="dk1"/>
              </a:buClr>
              <a:buSzPts val="1000"/>
              <a:buChar char="»"/>
              <a:defRPr sz="1000"/>
            </a:lvl5pPr>
            <a:lvl6pPr marL="2743200" lvl="5" indent="-292100" algn="l">
              <a:spcBef>
                <a:spcPts val="200"/>
              </a:spcBef>
              <a:spcAft>
                <a:spcPts val="0"/>
              </a:spcAft>
              <a:buClr>
                <a:schemeClr val="dk1"/>
              </a:buClr>
              <a:buSzPts val="1000"/>
              <a:buChar char="•"/>
              <a:defRPr sz="1000"/>
            </a:lvl6pPr>
            <a:lvl7pPr marL="3200400" lvl="6" indent="-292100" algn="l">
              <a:spcBef>
                <a:spcPts val="200"/>
              </a:spcBef>
              <a:spcAft>
                <a:spcPts val="0"/>
              </a:spcAft>
              <a:buClr>
                <a:schemeClr val="dk1"/>
              </a:buClr>
              <a:buSzPts val="1000"/>
              <a:buChar char="•"/>
              <a:defRPr sz="1000"/>
            </a:lvl7pPr>
            <a:lvl8pPr marL="3657600" lvl="7" indent="-292100" algn="l">
              <a:spcBef>
                <a:spcPts val="200"/>
              </a:spcBef>
              <a:spcAft>
                <a:spcPts val="0"/>
              </a:spcAft>
              <a:buClr>
                <a:schemeClr val="dk1"/>
              </a:buClr>
              <a:buSzPts val="1000"/>
              <a:buChar char="•"/>
              <a:defRPr sz="1000"/>
            </a:lvl8pPr>
            <a:lvl9pPr marL="4114800" lvl="8" indent="-292100" algn="l">
              <a:spcBef>
                <a:spcPts val="200"/>
              </a:spcBef>
              <a:spcAft>
                <a:spcPts val="0"/>
              </a:spcAft>
              <a:buClr>
                <a:schemeClr val="dk1"/>
              </a:buClr>
              <a:buSzPts val="1000"/>
              <a:buChar char="•"/>
              <a:defRPr sz="1000"/>
            </a:lvl9pPr>
          </a:lstStyle>
          <a:p>
            <a:endParaRPr/>
          </a:p>
        </p:txBody>
      </p:sp>
      <p:sp>
        <p:nvSpPr>
          <p:cNvPr id="102" name="Google Shape;102;p21"/>
          <p:cNvSpPr txBox="1">
            <a:spLocks noGrp="1"/>
          </p:cNvSpPr>
          <p:nvPr>
            <p:ph type="body" idx="2"/>
          </p:nvPr>
        </p:nvSpPr>
        <p:spPr>
          <a:xfrm>
            <a:off x="228600" y="717550"/>
            <a:ext cx="1504157" cy="2345532"/>
          </a:xfrm>
          <a:prstGeom prst="rect">
            <a:avLst/>
          </a:prstGeom>
          <a:noFill/>
          <a:ln>
            <a:noFill/>
          </a:ln>
        </p:spPr>
        <p:txBody>
          <a:bodyPr spcFirstLastPara="1" wrap="square" lIns="45725" tIns="22850" rIns="45725" bIns="22850" anchor="t" anchorCtr="0">
            <a:normAutofit/>
          </a:bodyPr>
          <a:lstStyle>
            <a:lvl1pPr marL="457200" lvl="0" indent="-228600" algn="l">
              <a:spcBef>
                <a:spcPts val="100"/>
              </a:spcBef>
              <a:spcAft>
                <a:spcPts val="0"/>
              </a:spcAft>
              <a:buClr>
                <a:schemeClr val="dk1"/>
              </a:buClr>
              <a:buSzPts val="700"/>
              <a:buNone/>
              <a:defRPr sz="700"/>
            </a:lvl1pPr>
            <a:lvl2pPr marL="914400" lvl="1" indent="-228600" algn="l">
              <a:spcBef>
                <a:spcPts val="100"/>
              </a:spcBef>
              <a:spcAft>
                <a:spcPts val="0"/>
              </a:spcAft>
              <a:buClr>
                <a:schemeClr val="dk1"/>
              </a:buClr>
              <a:buSzPts val="600"/>
              <a:buNone/>
              <a:defRPr sz="600"/>
            </a:lvl2pPr>
            <a:lvl3pPr marL="1371600" lvl="2" indent="-228600" algn="l">
              <a:spcBef>
                <a:spcPts val="100"/>
              </a:spcBef>
              <a:spcAft>
                <a:spcPts val="0"/>
              </a:spcAft>
              <a:buClr>
                <a:schemeClr val="dk1"/>
              </a:buClr>
              <a:buSzPts val="500"/>
              <a:buNone/>
              <a:defRPr sz="500"/>
            </a:lvl3pPr>
            <a:lvl4pPr marL="1828800" lvl="3" indent="-228600" algn="l">
              <a:spcBef>
                <a:spcPts val="100"/>
              </a:spcBef>
              <a:spcAft>
                <a:spcPts val="0"/>
              </a:spcAft>
              <a:buClr>
                <a:schemeClr val="dk1"/>
              </a:buClr>
              <a:buSzPts val="500"/>
              <a:buNone/>
              <a:defRPr sz="500"/>
            </a:lvl4pPr>
            <a:lvl5pPr marL="2286000" lvl="4" indent="-228600" algn="l">
              <a:spcBef>
                <a:spcPts val="100"/>
              </a:spcBef>
              <a:spcAft>
                <a:spcPts val="0"/>
              </a:spcAft>
              <a:buClr>
                <a:schemeClr val="dk1"/>
              </a:buClr>
              <a:buSzPts val="500"/>
              <a:buNone/>
              <a:defRPr sz="500"/>
            </a:lvl5pPr>
            <a:lvl6pPr marL="2743200" lvl="5" indent="-228600" algn="l">
              <a:spcBef>
                <a:spcPts val="100"/>
              </a:spcBef>
              <a:spcAft>
                <a:spcPts val="0"/>
              </a:spcAft>
              <a:buClr>
                <a:schemeClr val="dk1"/>
              </a:buClr>
              <a:buSzPts val="500"/>
              <a:buNone/>
              <a:defRPr sz="500"/>
            </a:lvl6pPr>
            <a:lvl7pPr marL="3200400" lvl="6" indent="-228600" algn="l">
              <a:spcBef>
                <a:spcPts val="100"/>
              </a:spcBef>
              <a:spcAft>
                <a:spcPts val="0"/>
              </a:spcAft>
              <a:buClr>
                <a:schemeClr val="dk1"/>
              </a:buClr>
              <a:buSzPts val="500"/>
              <a:buNone/>
              <a:defRPr sz="500"/>
            </a:lvl7pPr>
            <a:lvl8pPr marL="3657600" lvl="7" indent="-228600" algn="l">
              <a:spcBef>
                <a:spcPts val="100"/>
              </a:spcBef>
              <a:spcAft>
                <a:spcPts val="0"/>
              </a:spcAft>
              <a:buClr>
                <a:schemeClr val="dk1"/>
              </a:buClr>
              <a:buSzPts val="500"/>
              <a:buNone/>
              <a:defRPr sz="500"/>
            </a:lvl8pPr>
            <a:lvl9pPr marL="4114800" lvl="8" indent="-228600" algn="l">
              <a:spcBef>
                <a:spcPts val="100"/>
              </a:spcBef>
              <a:spcAft>
                <a:spcPts val="0"/>
              </a:spcAft>
              <a:buClr>
                <a:schemeClr val="dk1"/>
              </a:buClr>
              <a:buSzPts val="500"/>
              <a:buNone/>
              <a:defRPr sz="500"/>
            </a:lvl9pPr>
          </a:lstStyle>
          <a:p>
            <a:endParaRPr/>
          </a:p>
        </p:txBody>
      </p:sp>
      <p:sp>
        <p:nvSpPr>
          <p:cNvPr id="103" name="Google Shape;103;p21"/>
          <p:cNvSpPr txBox="1">
            <a:spLocks noGrp="1"/>
          </p:cNvSpPr>
          <p:nvPr>
            <p:ph type="dt" idx="10"/>
          </p:nvPr>
        </p:nvSpPr>
        <p:spPr>
          <a:xfrm>
            <a:off x="228600" y="3178175"/>
            <a:ext cx="1066800" cy="182563"/>
          </a:xfrm>
          <a:prstGeom prst="rect">
            <a:avLst/>
          </a:prstGeom>
          <a:noFill/>
          <a:ln>
            <a:noFill/>
          </a:ln>
        </p:spPr>
        <p:txBody>
          <a:bodyPr spcFirstLastPara="1" wrap="square" lIns="45725" tIns="22850" rIns="45725" bIns="22850" anchor="ctr" anchorCtr="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a:endParaRPr/>
          </a:p>
        </p:txBody>
      </p:sp>
      <p:sp>
        <p:nvSpPr>
          <p:cNvPr id="104" name="Google Shape;104;p21"/>
          <p:cNvSpPr txBox="1">
            <a:spLocks noGrp="1"/>
          </p:cNvSpPr>
          <p:nvPr>
            <p:ph type="ftr" idx="11"/>
          </p:nvPr>
        </p:nvSpPr>
        <p:spPr>
          <a:xfrm>
            <a:off x="1562100" y="3178175"/>
            <a:ext cx="1447800" cy="182563"/>
          </a:xfrm>
          <a:prstGeom prst="rect">
            <a:avLst/>
          </a:prstGeom>
          <a:noFill/>
          <a:ln>
            <a:noFill/>
          </a:ln>
        </p:spPr>
        <p:txBody>
          <a:bodyPr spcFirstLastPara="1" wrap="square" lIns="45725" tIns="22850" rIns="45725" bIns="22850" anchor="ctr" anchorCtr="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a:endParaRPr/>
          </a:p>
        </p:txBody>
      </p:sp>
      <p:sp>
        <p:nvSpPr>
          <p:cNvPr id="105" name="Google Shape;105;p21"/>
          <p:cNvSpPr txBox="1">
            <a:spLocks noGrp="1"/>
          </p:cNvSpPr>
          <p:nvPr>
            <p:ph type="sldNum" idx="12"/>
          </p:nvPr>
        </p:nvSpPr>
        <p:spPr>
          <a:xfrm>
            <a:off x="3276600" y="3178175"/>
            <a:ext cx="1066800" cy="182563"/>
          </a:xfrm>
          <a:prstGeom prst="rect">
            <a:avLst/>
          </a:prstGeom>
          <a:noFill/>
          <a:ln>
            <a:noFill/>
          </a:ln>
        </p:spPr>
        <p:txBody>
          <a:bodyPr spcFirstLastPara="1" wrap="square" lIns="45725" tIns="22850" rIns="45725" bIns="2285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06"/>
        <p:cNvGrpSpPr/>
        <p:nvPr/>
      </p:nvGrpSpPr>
      <p:grpSpPr>
        <a:xfrm>
          <a:off x="0" y="0"/>
          <a:ext cx="0" cy="0"/>
          <a:chOff x="0" y="0"/>
          <a:chExt cx="0" cy="0"/>
        </a:xfrm>
      </p:grpSpPr>
      <p:sp>
        <p:nvSpPr>
          <p:cNvPr id="107" name="Google Shape;107;p22"/>
          <p:cNvSpPr txBox="1">
            <a:spLocks noGrp="1"/>
          </p:cNvSpPr>
          <p:nvPr>
            <p:ph type="title"/>
          </p:nvPr>
        </p:nvSpPr>
        <p:spPr>
          <a:xfrm>
            <a:off x="896144" y="2400300"/>
            <a:ext cx="2743200" cy="283369"/>
          </a:xfrm>
          <a:prstGeom prst="rect">
            <a:avLst/>
          </a:prstGeom>
          <a:noFill/>
          <a:ln>
            <a:noFill/>
          </a:ln>
        </p:spPr>
        <p:txBody>
          <a:bodyPr spcFirstLastPara="1" wrap="square" lIns="45725" tIns="22850" rIns="45725" bIns="22850" anchor="b" anchorCtr="0">
            <a:normAutofit/>
          </a:bodyPr>
          <a:lstStyle>
            <a:lvl1pPr lvl="0" algn="l">
              <a:spcBef>
                <a:spcPts val="0"/>
              </a:spcBef>
              <a:spcAft>
                <a:spcPts val="0"/>
              </a:spcAft>
              <a:buClr>
                <a:schemeClr val="dk1"/>
              </a:buClr>
              <a:buSzPts val="1000"/>
              <a:buFont typeface="Calibri"/>
              <a:buNone/>
              <a:defRPr sz="1000" b="1"/>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a:endParaRPr/>
          </a:p>
        </p:txBody>
      </p:sp>
      <p:sp>
        <p:nvSpPr>
          <p:cNvPr id="108" name="Google Shape;108;p22"/>
          <p:cNvSpPr>
            <a:spLocks noGrp="1"/>
          </p:cNvSpPr>
          <p:nvPr>
            <p:ph type="pic" idx="2"/>
          </p:nvPr>
        </p:nvSpPr>
        <p:spPr>
          <a:xfrm>
            <a:off x="896144" y="306388"/>
            <a:ext cx="2743200" cy="2057400"/>
          </a:xfrm>
          <a:prstGeom prst="rect">
            <a:avLst/>
          </a:prstGeom>
          <a:noFill/>
          <a:ln>
            <a:noFill/>
          </a:ln>
        </p:spPr>
      </p:sp>
      <p:sp>
        <p:nvSpPr>
          <p:cNvPr id="109" name="Google Shape;109;p22"/>
          <p:cNvSpPr txBox="1">
            <a:spLocks noGrp="1"/>
          </p:cNvSpPr>
          <p:nvPr>
            <p:ph type="body" idx="1"/>
          </p:nvPr>
        </p:nvSpPr>
        <p:spPr>
          <a:xfrm>
            <a:off x="896144" y="2683669"/>
            <a:ext cx="2743200" cy="402431"/>
          </a:xfrm>
          <a:prstGeom prst="rect">
            <a:avLst/>
          </a:prstGeom>
          <a:noFill/>
          <a:ln>
            <a:noFill/>
          </a:ln>
        </p:spPr>
        <p:txBody>
          <a:bodyPr spcFirstLastPara="1" wrap="square" lIns="45725" tIns="22850" rIns="45725" bIns="22850" anchor="t" anchorCtr="0">
            <a:normAutofit/>
          </a:bodyPr>
          <a:lstStyle>
            <a:lvl1pPr marL="457200" lvl="0" indent="-228600" algn="l">
              <a:spcBef>
                <a:spcPts val="100"/>
              </a:spcBef>
              <a:spcAft>
                <a:spcPts val="0"/>
              </a:spcAft>
              <a:buClr>
                <a:schemeClr val="dk1"/>
              </a:buClr>
              <a:buSzPts val="700"/>
              <a:buNone/>
              <a:defRPr sz="700"/>
            </a:lvl1pPr>
            <a:lvl2pPr marL="914400" lvl="1" indent="-228600" algn="l">
              <a:spcBef>
                <a:spcPts val="100"/>
              </a:spcBef>
              <a:spcAft>
                <a:spcPts val="0"/>
              </a:spcAft>
              <a:buClr>
                <a:schemeClr val="dk1"/>
              </a:buClr>
              <a:buSzPts val="600"/>
              <a:buNone/>
              <a:defRPr sz="600"/>
            </a:lvl2pPr>
            <a:lvl3pPr marL="1371600" lvl="2" indent="-228600" algn="l">
              <a:spcBef>
                <a:spcPts val="100"/>
              </a:spcBef>
              <a:spcAft>
                <a:spcPts val="0"/>
              </a:spcAft>
              <a:buClr>
                <a:schemeClr val="dk1"/>
              </a:buClr>
              <a:buSzPts val="500"/>
              <a:buNone/>
              <a:defRPr sz="500"/>
            </a:lvl3pPr>
            <a:lvl4pPr marL="1828800" lvl="3" indent="-228600" algn="l">
              <a:spcBef>
                <a:spcPts val="100"/>
              </a:spcBef>
              <a:spcAft>
                <a:spcPts val="0"/>
              </a:spcAft>
              <a:buClr>
                <a:schemeClr val="dk1"/>
              </a:buClr>
              <a:buSzPts val="500"/>
              <a:buNone/>
              <a:defRPr sz="500"/>
            </a:lvl4pPr>
            <a:lvl5pPr marL="2286000" lvl="4" indent="-228600" algn="l">
              <a:spcBef>
                <a:spcPts val="100"/>
              </a:spcBef>
              <a:spcAft>
                <a:spcPts val="0"/>
              </a:spcAft>
              <a:buClr>
                <a:schemeClr val="dk1"/>
              </a:buClr>
              <a:buSzPts val="500"/>
              <a:buNone/>
              <a:defRPr sz="500"/>
            </a:lvl5pPr>
            <a:lvl6pPr marL="2743200" lvl="5" indent="-228600" algn="l">
              <a:spcBef>
                <a:spcPts val="100"/>
              </a:spcBef>
              <a:spcAft>
                <a:spcPts val="0"/>
              </a:spcAft>
              <a:buClr>
                <a:schemeClr val="dk1"/>
              </a:buClr>
              <a:buSzPts val="500"/>
              <a:buNone/>
              <a:defRPr sz="500"/>
            </a:lvl6pPr>
            <a:lvl7pPr marL="3200400" lvl="6" indent="-228600" algn="l">
              <a:spcBef>
                <a:spcPts val="100"/>
              </a:spcBef>
              <a:spcAft>
                <a:spcPts val="0"/>
              </a:spcAft>
              <a:buClr>
                <a:schemeClr val="dk1"/>
              </a:buClr>
              <a:buSzPts val="500"/>
              <a:buNone/>
              <a:defRPr sz="500"/>
            </a:lvl7pPr>
            <a:lvl8pPr marL="3657600" lvl="7" indent="-228600" algn="l">
              <a:spcBef>
                <a:spcPts val="100"/>
              </a:spcBef>
              <a:spcAft>
                <a:spcPts val="0"/>
              </a:spcAft>
              <a:buClr>
                <a:schemeClr val="dk1"/>
              </a:buClr>
              <a:buSzPts val="500"/>
              <a:buNone/>
              <a:defRPr sz="500"/>
            </a:lvl8pPr>
            <a:lvl9pPr marL="4114800" lvl="8" indent="-228600" algn="l">
              <a:spcBef>
                <a:spcPts val="100"/>
              </a:spcBef>
              <a:spcAft>
                <a:spcPts val="0"/>
              </a:spcAft>
              <a:buClr>
                <a:schemeClr val="dk1"/>
              </a:buClr>
              <a:buSzPts val="500"/>
              <a:buNone/>
              <a:defRPr sz="500"/>
            </a:lvl9pPr>
          </a:lstStyle>
          <a:p>
            <a:endParaRPr/>
          </a:p>
        </p:txBody>
      </p:sp>
      <p:sp>
        <p:nvSpPr>
          <p:cNvPr id="110" name="Google Shape;110;p22"/>
          <p:cNvSpPr txBox="1">
            <a:spLocks noGrp="1"/>
          </p:cNvSpPr>
          <p:nvPr>
            <p:ph type="dt" idx="10"/>
          </p:nvPr>
        </p:nvSpPr>
        <p:spPr>
          <a:xfrm>
            <a:off x="228600" y="3178175"/>
            <a:ext cx="1066800" cy="182563"/>
          </a:xfrm>
          <a:prstGeom prst="rect">
            <a:avLst/>
          </a:prstGeom>
          <a:noFill/>
          <a:ln>
            <a:noFill/>
          </a:ln>
        </p:spPr>
        <p:txBody>
          <a:bodyPr spcFirstLastPara="1" wrap="square" lIns="45725" tIns="22850" rIns="45725" bIns="22850" anchor="ctr" anchorCtr="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a:endParaRPr/>
          </a:p>
        </p:txBody>
      </p:sp>
      <p:sp>
        <p:nvSpPr>
          <p:cNvPr id="111" name="Google Shape;111;p22"/>
          <p:cNvSpPr txBox="1">
            <a:spLocks noGrp="1"/>
          </p:cNvSpPr>
          <p:nvPr>
            <p:ph type="ftr" idx="11"/>
          </p:nvPr>
        </p:nvSpPr>
        <p:spPr>
          <a:xfrm>
            <a:off x="1562100" y="3178175"/>
            <a:ext cx="1447800" cy="182563"/>
          </a:xfrm>
          <a:prstGeom prst="rect">
            <a:avLst/>
          </a:prstGeom>
          <a:noFill/>
          <a:ln>
            <a:noFill/>
          </a:ln>
        </p:spPr>
        <p:txBody>
          <a:bodyPr spcFirstLastPara="1" wrap="square" lIns="45725" tIns="22850" rIns="45725" bIns="22850" anchor="ctr" anchorCtr="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a:endParaRPr/>
          </a:p>
        </p:txBody>
      </p:sp>
      <p:sp>
        <p:nvSpPr>
          <p:cNvPr id="112" name="Google Shape;112;p22"/>
          <p:cNvSpPr txBox="1">
            <a:spLocks noGrp="1"/>
          </p:cNvSpPr>
          <p:nvPr>
            <p:ph type="sldNum" idx="12"/>
          </p:nvPr>
        </p:nvSpPr>
        <p:spPr>
          <a:xfrm>
            <a:off x="3276600" y="3178175"/>
            <a:ext cx="1066800" cy="182563"/>
          </a:xfrm>
          <a:prstGeom prst="rect">
            <a:avLst/>
          </a:prstGeom>
          <a:noFill/>
          <a:ln>
            <a:noFill/>
          </a:ln>
        </p:spPr>
        <p:txBody>
          <a:bodyPr spcFirstLastPara="1" wrap="square" lIns="45725" tIns="22850" rIns="45725" bIns="2285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228600" y="137319"/>
            <a:ext cx="4114800" cy="571500"/>
          </a:xfrm>
          <a:prstGeom prst="rect">
            <a:avLst/>
          </a:prstGeom>
          <a:noFill/>
          <a:ln>
            <a:noFill/>
          </a:ln>
        </p:spPr>
        <p:txBody>
          <a:bodyPr spcFirstLastPara="1" wrap="square" lIns="45725" tIns="22850" rIns="45725" bIns="22850" anchor="ctr" anchorCtr="0">
            <a:normAutofit/>
          </a:bodyPr>
          <a:lstStyle>
            <a:lvl1pPr marR="0" lvl="0" algn="ctr" rtl="0">
              <a:spcBef>
                <a:spcPts val="0"/>
              </a:spcBef>
              <a:spcAft>
                <a:spcPts val="0"/>
              </a:spcAft>
              <a:buClr>
                <a:schemeClr val="dk1"/>
              </a:buClr>
              <a:buSzPts val="2200"/>
              <a:buFont typeface="Calibri"/>
              <a:buNone/>
              <a:defRPr sz="2200" b="0" i="0" u="none" strike="noStrike" cap="none">
                <a:solidFill>
                  <a:schemeClr val="dk1"/>
                </a:solidFill>
                <a:latin typeface="Calibri"/>
                <a:ea typeface="Calibri"/>
                <a:cs typeface="Calibri"/>
                <a:sym typeface="Calibri"/>
              </a:defRPr>
            </a:lvl1pPr>
            <a:lvl2pPr lvl="1">
              <a:spcBef>
                <a:spcPts val="0"/>
              </a:spcBef>
              <a:spcAft>
                <a:spcPts val="0"/>
              </a:spcAft>
              <a:buSzPts val="700"/>
              <a:buNone/>
              <a:defRPr sz="900"/>
            </a:lvl2pPr>
            <a:lvl3pPr lvl="2">
              <a:spcBef>
                <a:spcPts val="0"/>
              </a:spcBef>
              <a:spcAft>
                <a:spcPts val="0"/>
              </a:spcAft>
              <a:buSzPts val="700"/>
              <a:buNone/>
              <a:defRPr sz="900"/>
            </a:lvl3pPr>
            <a:lvl4pPr lvl="3">
              <a:spcBef>
                <a:spcPts val="0"/>
              </a:spcBef>
              <a:spcAft>
                <a:spcPts val="0"/>
              </a:spcAft>
              <a:buSzPts val="700"/>
              <a:buNone/>
              <a:defRPr sz="900"/>
            </a:lvl4pPr>
            <a:lvl5pPr lvl="4">
              <a:spcBef>
                <a:spcPts val="0"/>
              </a:spcBef>
              <a:spcAft>
                <a:spcPts val="0"/>
              </a:spcAft>
              <a:buSzPts val="700"/>
              <a:buNone/>
              <a:defRPr sz="900"/>
            </a:lvl5pPr>
            <a:lvl6pPr lvl="5">
              <a:spcBef>
                <a:spcPts val="0"/>
              </a:spcBef>
              <a:spcAft>
                <a:spcPts val="0"/>
              </a:spcAft>
              <a:buSzPts val="700"/>
              <a:buNone/>
              <a:defRPr sz="900"/>
            </a:lvl6pPr>
            <a:lvl7pPr lvl="6">
              <a:spcBef>
                <a:spcPts val="0"/>
              </a:spcBef>
              <a:spcAft>
                <a:spcPts val="0"/>
              </a:spcAft>
              <a:buSzPts val="700"/>
              <a:buNone/>
              <a:defRPr sz="900"/>
            </a:lvl7pPr>
            <a:lvl8pPr lvl="7">
              <a:spcBef>
                <a:spcPts val="0"/>
              </a:spcBef>
              <a:spcAft>
                <a:spcPts val="0"/>
              </a:spcAft>
              <a:buSzPts val="700"/>
              <a:buNone/>
              <a:defRPr sz="900"/>
            </a:lvl8pPr>
            <a:lvl9pPr lvl="8">
              <a:spcBef>
                <a:spcPts val="0"/>
              </a:spcBef>
              <a:spcAft>
                <a:spcPts val="0"/>
              </a:spcAft>
              <a:buSzPts val="700"/>
              <a:buNone/>
              <a:defRPr sz="900"/>
            </a:lvl9pPr>
          </a:lstStyle>
          <a:p>
            <a:endParaRPr/>
          </a:p>
        </p:txBody>
      </p:sp>
      <p:sp>
        <p:nvSpPr>
          <p:cNvPr id="52" name="Google Shape;52;p13"/>
          <p:cNvSpPr txBox="1">
            <a:spLocks noGrp="1"/>
          </p:cNvSpPr>
          <p:nvPr>
            <p:ph type="body" idx="1"/>
          </p:nvPr>
        </p:nvSpPr>
        <p:spPr>
          <a:xfrm>
            <a:off x="228600" y="800100"/>
            <a:ext cx="4114800" cy="2262982"/>
          </a:xfrm>
          <a:prstGeom prst="rect">
            <a:avLst/>
          </a:prstGeom>
          <a:noFill/>
          <a:ln>
            <a:noFill/>
          </a:ln>
        </p:spPr>
        <p:txBody>
          <a:bodyPr spcFirstLastPara="1" wrap="square" lIns="45725" tIns="22850" rIns="45725" bIns="22850" anchor="t" anchorCtr="0">
            <a:normAutofit/>
          </a:bodyPr>
          <a:lstStyle>
            <a:lvl1pPr marL="457200" marR="0" lvl="0" indent="-330200" algn="l" rtl="0">
              <a:spcBef>
                <a:spcPts val="30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1pPr>
            <a:lvl2pPr marL="914400" marR="0" lvl="1" indent="-317500" algn="l" rtl="0">
              <a:spcBef>
                <a:spcPts val="3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2pPr>
            <a:lvl3pPr marL="1371600" marR="0" lvl="2" indent="-304800" algn="l" rtl="0">
              <a:spcBef>
                <a:spcPts val="2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Calibri"/>
                <a:ea typeface="Calibri"/>
                <a:cs typeface="Calibri"/>
                <a:sym typeface="Calibri"/>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Calibri"/>
                <a:ea typeface="Calibri"/>
                <a:cs typeface="Calibri"/>
                <a:sym typeface="Calibri"/>
              </a:defRPr>
            </a:lvl5pPr>
            <a:lvl6pPr marL="2743200" marR="0" lvl="5" indent="-292100" algn="l" rtl="0">
              <a:spcBef>
                <a:spcPts val="200"/>
              </a:spcBef>
              <a:spcAft>
                <a:spcPts val="0"/>
              </a:spcAft>
              <a:buClr>
                <a:schemeClr val="dk1"/>
              </a:buClr>
              <a:buSzPts val="1000"/>
              <a:buFont typeface="Arial"/>
              <a:buChar char="•"/>
              <a:defRPr sz="1000" b="0" i="0" u="none" strike="noStrike" cap="none">
                <a:solidFill>
                  <a:schemeClr val="dk1"/>
                </a:solidFill>
                <a:latin typeface="Calibri"/>
                <a:ea typeface="Calibri"/>
                <a:cs typeface="Calibri"/>
                <a:sym typeface="Calibri"/>
              </a:defRPr>
            </a:lvl6pPr>
            <a:lvl7pPr marL="3200400" marR="0" lvl="6" indent="-292100" algn="l" rtl="0">
              <a:spcBef>
                <a:spcPts val="200"/>
              </a:spcBef>
              <a:spcAft>
                <a:spcPts val="0"/>
              </a:spcAft>
              <a:buClr>
                <a:schemeClr val="dk1"/>
              </a:buClr>
              <a:buSzPts val="1000"/>
              <a:buFont typeface="Arial"/>
              <a:buChar char="•"/>
              <a:defRPr sz="1000" b="0" i="0" u="none" strike="noStrike" cap="none">
                <a:solidFill>
                  <a:schemeClr val="dk1"/>
                </a:solidFill>
                <a:latin typeface="Calibri"/>
                <a:ea typeface="Calibri"/>
                <a:cs typeface="Calibri"/>
                <a:sym typeface="Calibri"/>
              </a:defRPr>
            </a:lvl7pPr>
            <a:lvl8pPr marL="3657600" marR="0" lvl="7" indent="-292100" algn="l" rtl="0">
              <a:spcBef>
                <a:spcPts val="200"/>
              </a:spcBef>
              <a:spcAft>
                <a:spcPts val="0"/>
              </a:spcAft>
              <a:buClr>
                <a:schemeClr val="dk1"/>
              </a:buClr>
              <a:buSzPts val="1000"/>
              <a:buFont typeface="Arial"/>
              <a:buChar char="•"/>
              <a:defRPr sz="1000" b="0" i="0" u="none" strike="noStrike" cap="none">
                <a:solidFill>
                  <a:schemeClr val="dk1"/>
                </a:solidFill>
                <a:latin typeface="Calibri"/>
                <a:ea typeface="Calibri"/>
                <a:cs typeface="Calibri"/>
                <a:sym typeface="Calibri"/>
              </a:defRPr>
            </a:lvl8pPr>
            <a:lvl9pPr marL="4114800" marR="0" lvl="8" indent="-292100" algn="l" rtl="0">
              <a:spcBef>
                <a:spcPts val="200"/>
              </a:spcBef>
              <a:spcAft>
                <a:spcPts val="0"/>
              </a:spcAft>
              <a:buClr>
                <a:schemeClr val="dk1"/>
              </a:buClr>
              <a:buSzPts val="1000"/>
              <a:buFont typeface="Arial"/>
              <a:buChar char="•"/>
              <a:defRPr sz="1000" b="0" i="0" u="none" strike="noStrike" cap="none">
                <a:solidFill>
                  <a:schemeClr val="dk1"/>
                </a:solidFill>
                <a:latin typeface="Calibri"/>
                <a:ea typeface="Calibri"/>
                <a:cs typeface="Calibri"/>
                <a:sym typeface="Calibri"/>
              </a:defRPr>
            </a:lvl9pPr>
          </a:lstStyle>
          <a:p>
            <a:endParaRPr/>
          </a:p>
        </p:txBody>
      </p:sp>
      <p:sp>
        <p:nvSpPr>
          <p:cNvPr id="53" name="Google Shape;53;p13"/>
          <p:cNvSpPr txBox="1">
            <a:spLocks noGrp="1"/>
          </p:cNvSpPr>
          <p:nvPr>
            <p:ph type="dt" idx="10"/>
          </p:nvPr>
        </p:nvSpPr>
        <p:spPr>
          <a:xfrm>
            <a:off x="228600" y="3178175"/>
            <a:ext cx="1066800" cy="182563"/>
          </a:xfrm>
          <a:prstGeom prst="rect">
            <a:avLst/>
          </a:prstGeom>
          <a:noFill/>
          <a:ln>
            <a:noFill/>
          </a:ln>
        </p:spPr>
        <p:txBody>
          <a:bodyPr spcFirstLastPara="1" wrap="square" lIns="45725" tIns="22850" rIns="45725" bIns="22850" anchor="ctr" anchorCtr="0">
            <a:noAutofit/>
          </a:bodyPr>
          <a:lstStyle>
            <a:lvl1pPr marR="0" lvl="0" algn="l" rtl="0">
              <a:spcBef>
                <a:spcPts val="0"/>
              </a:spcBef>
              <a:spcAft>
                <a:spcPts val="0"/>
              </a:spcAft>
              <a:buSzPts val="700"/>
              <a:buNone/>
              <a:defRPr sz="6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700"/>
              <a:buNone/>
              <a:defRPr sz="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700"/>
              <a:buNone/>
              <a:defRPr sz="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700"/>
              <a:buNone/>
              <a:defRPr sz="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700"/>
              <a:buNone/>
              <a:defRPr sz="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700"/>
              <a:buNone/>
              <a:defRPr sz="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700"/>
              <a:buNone/>
              <a:defRPr sz="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700"/>
              <a:buNone/>
              <a:defRPr sz="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700"/>
              <a:buNone/>
              <a:defRPr sz="900" b="0" i="0" u="none" strike="noStrike" cap="none">
                <a:solidFill>
                  <a:schemeClr val="dk1"/>
                </a:solidFill>
                <a:latin typeface="Calibri"/>
                <a:ea typeface="Calibri"/>
                <a:cs typeface="Calibri"/>
                <a:sym typeface="Calibri"/>
              </a:defRPr>
            </a:lvl9pPr>
          </a:lstStyle>
          <a:p>
            <a:endParaRPr/>
          </a:p>
        </p:txBody>
      </p:sp>
      <p:sp>
        <p:nvSpPr>
          <p:cNvPr id="54" name="Google Shape;54;p13"/>
          <p:cNvSpPr txBox="1">
            <a:spLocks noGrp="1"/>
          </p:cNvSpPr>
          <p:nvPr>
            <p:ph type="ftr" idx="11"/>
          </p:nvPr>
        </p:nvSpPr>
        <p:spPr>
          <a:xfrm>
            <a:off x="1562100" y="3178175"/>
            <a:ext cx="1447800" cy="182563"/>
          </a:xfrm>
          <a:prstGeom prst="rect">
            <a:avLst/>
          </a:prstGeom>
          <a:noFill/>
          <a:ln>
            <a:noFill/>
          </a:ln>
        </p:spPr>
        <p:txBody>
          <a:bodyPr spcFirstLastPara="1" wrap="square" lIns="45725" tIns="22850" rIns="45725" bIns="22850" anchor="ctr" anchorCtr="0">
            <a:noAutofit/>
          </a:bodyPr>
          <a:lstStyle>
            <a:lvl1pPr marR="0" lvl="0" algn="ctr" rtl="0">
              <a:spcBef>
                <a:spcPts val="0"/>
              </a:spcBef>
              <a:spcAft>
                <a:spcPts val="0"/>
              </a:spcAft>
              <a:buSzPts val="700"/>
              <a:buNone/>
              <a:defRPr sz="6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700"/>
              <a:buNone/>
              <a:defRPr sz="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700"/>
              <a:buNone/>
              <a:defRPr sz="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700"/>
              <a:buNone/>
              <a:defRPr sz="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700"/>
              <a:buNone/>
              <a:defRPr sz="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700"/>
              <a:buNone/>
              <a:defRPr sz="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700"/>
              <a:buNone/>
              <a:defRPr sz="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700"/>
              <a:buNone/>
              <a:defRPr sz="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700"/>
              <a:buNone/>
              <a:defRPr sz="900" b="0" i="0" u="none" strike="noStrike" cap="none">
                <a:solidFill>
                  <a:schemeClr val="dk1"/>
                </a:solidFill>
                <a:latin typeface="Calibri"/>
                <a:ea typeface="Calibri"/>
                <a:cs typeface="Calibri"/>
                <a:sym typeface="Calibri"/>
              </a:defRPr>
            </a:lvl9pPr>
          </a:lstStyle>
          <a:p>
            <a:endParaRPr/>
          </a:p>
        </p:txBody>
      </p:sp>
      <p:sp>
        <p:nvSpPr>
          <p:cNvPr id="55" name="Google Shape;55;p13"/>
          <p:cNvSpPr txBox="1">
            <a:spLocks noGrp="1"/>
          </p:cNvSpPr>
          <p:nvPr>
            <p:ph type="sldNum" idx="12"/>
          </p:nvPr>
        </p:nvSpPr>
        <p:spPr>
          <a:xfrm>
            <a:off x="3276600" y="3178175"/>
            <a:ext cx="1066800" cy="182563"/>
          </a:xfrm>
          <a:prstGeom prst="rect">
            <a:avLst/>
          </a:prstGeom>
          <a:noFill/>
          <a:ln>
            <a:noFill/>
          </a:ln>
        </p:spPr>
        <p:txBody>
          <a:bodyPr spcFirstLastPara="1" wrap="square" lIns="45725" tIns="22850" rIns="45725" bIns="22850" anchor="ctr" anchorCtr="0">
            <a:noAutofit/>
          </a:bodyPr>
          <a:lstStyle>
            <a:lvl1pPr marL="0" marR="0" lvl="0" indent="0" algn="r" rtl="0">
              <a:spcBef>
                <a:spcPts val="0"/>
              </a:spcBef>
              <a:buNone/>
              <a:defRPr sz="600" b="0" i="0" u="none" strike="noStrike" cap="none">
                <a:solidFill>
                  <a:srgbClr val="888888"/>
                </a:solidFill>
                <a:latin typeface="Calibri"/>
                <a:ea typeface="Calibri"/>
                <a:cs typeface="Calibri"/>
                <a:sym typeface="Calibri"/>
              </a:defRPr>
            </a:lvl1pPr>
            <a:lvl2pPr marL="0" marR="0" lvl="1" indent="0" algn="r" rtl="0">
              <a:spcBef>
                <a:spcPts val="0"/>
              </a:spcBef>
              <a:buNone/>
              <a:defRPr sz="600" b="0" i="0" u="none" strike="noStrike" cap="none">
                <a:solidFill>
                  <a:srgbClr val="888888"/>
                </a:solidFill>
                <a:latin typeface="Calibri"/>
                <a:ea typeface="Calibri"/>
                <a:cs typeface="Calibri"/>
                <a:sym typeface="Calibri"/>
              </a:defRPr>
            </a:lvl2pPr>
            <a:lvl3pPr marL="0" marR="0" lvl="2" indent="0" algn="r" rtl="0">
              <a:spcBef>
                <a:spcPts val="0"/>
              </a:spcBef>
              <a:buNone/>
              <a:defRPr sz="600" b="0" i="0" u="none" strike="noStrike" cap="none">
                <a:solidFill>
                  <a:srgbClr val="888888"/>
                </a:solidFill>
                <a:latin typeface="Calibri"/>
                <a:ea typeface="Calibri"/>
                <a:cs typeface="Calibri"/>
                <a:sym typeface="Calibri"/>
              </a:defRPr>
            </a:lvl3pPr>
            <a:lvl4pPr marL="0" marR="0" lvl="3" indent="0" algn="r" rtl="0">
              <a:spcBef>
                <a:spcPts val="0"/>
              </a:spcBef>
              <a:buNone/>
              <a:defRPr sz="600" b="0" i="0" u="none" strike="noStrike" cap="none">
                <a:solidFill>
                  <a:srgbClr val="888888"/>
                </a:solidFill>
                <a:latin typeface="Calibri"/>
                <a:ea typeface="Calibri"/>
                <a:cs typeface="Calibri"/>
                <a:sym typeface="Calibri"/>
              </a:defRPr>
            </a:lvl4pPr>
            <a:lvl5pPr marL="0" marR="0" lvl="4" indent="0" algn="r" rtl="0">
              <a:spcBef>
                <a:spcPts val="0"/>
              </a:spcBef>
              <a:buNone/>
              <a:defRPr sz="600" b="0" i="0" u="none" strike="noStrike" cap="none">
                <a:solidFill>
                  <a:srgbClr val="888888"/>
                </a:solidFill>
                <a:latin typeface="Calibri"/>
                <a:ea typeface="Calibri"/>
                <a:cs typeface="Calibri"/>
                <a:sym typeface="Calibri"/>
              </a:defRPr>
            </a:lvl5pPr>
            <a:lvl6pPr marL="0" marR="0" lvl="5" indent="0" algn="r" rtl="0">
              <a:spcBef>
                <a:spcPts val="0"/>
              </a:spcBef>
              <a:buNone/>
              <a:defRPr sz="600" b="0" i="0" u="none" strike="noStrike" cap="none">
                <a:solidFill>
                  <a:srgbClr val="888888"/>
                </a:solidFill>
                <a:latin typeface="Calibri"/>
                <a:ea typeface="Calibri"/>
                <a:cs typeface="Calibri"/>
                <a:sym typeface="Calibri"/>
              </a:defRPr>
            </a:lvl6pPr>
            <a:lvl7pPr marL="0" marR="0" lvl="6" indent="0" algn="r" rtl="0">
              <a:spcBef>
                <a:spcPts val="0"/>
              </a:spcBef>
              <a:buNone/>
              <a:defRPr sz="600" b="0" i="0" u="none" strike="noStrike" cap="none">
                <a:solidFill>
                  <a:srgbClr val="888888"/>
                </a:solidFill>
                <a:latin typeface="Calibri"/>
                <a:ea typeface="Calibri"/>
                <a:cs typeface="Calibri"/>
                <a:sym typeface="Calibri"/>
              </a:defRPr>
            </a:lvl7pPr>
            <a:lvl8pPr marL="0" marR="0" lvl="7" indent="0" algn="r" rtl="0">
              <a:spcBef>
                <a:spcPts val="0"/>
              </a:spcBef>
              <a:buNone/>
              <a:defRPr sz="600" b="0" i="0" u="none" strike="noStrike" cap="none">
                <a:solidFill>
                  <a:srgbClr val="888888"/>
                </a:solidFill>
                <a:latin typeface="Calibri"/>
                <a:ea typeface="Calibri"/>
                <a:cs typeface="Calibri"/>
                <a:sym typeface="Calibri"/>
              </a:defRPr>
            </a:lvl8pPr>
            <a:lvl9pPr marL="0" marR="0" lvl="8" indent="0" algn="r" rtl="0">
              <a:spcBef>
                <a:spcPts val="0"/>
              </a:spcBef>
              <a:buNone/>
              <a:defRPr sz="6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spd="med">
    <p:push dir="r"/>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hyperlink" Target="http://www.youtube.com/watch?v=JPumThOPIjc" TargetMode="External"/><Relationship Id="rId5" Type="http://schemas.openxmlformats.org/officeDocument/2006/relationships/image" Target="../media/image13.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gif"/></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24.jpeg"/><Relationship Id="rId5" Type="http://schemas.openxmlformats.org/officeDocument/2006/relationships/hyperlink" Target="http://www.youtube.com/watch?v=gl4FvHKzAlU" TargetMode="Externa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29.png"/></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3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3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hyperlink" Target="https://3drst.byu.edu/"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4.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pic>
        <p:nvPicPr>
          <p:cNvPr id="129" name="Google Shape;129;p25"/>
          <p:cNvPicPr preferRelativeResize="0"/>
          <p:nvPr/>
        </p:nvPicPr>
        <p:blipFill rotWithShape="1">
          <a:blip r:embed="rId3">
            <a:alphaModFix/>
          </a:blip>
          <a:srcRect l="15133" t="14152" r="22781" b="33430"/>
          <a:stretch/>
        </p:blipFill>
        <p:spPr>
          <a:xfrm>
            <a:off x="0" y="0"/>
            <a:ext cx="9144000" cy="5143500"/>
          </a:xfrm>
          <a:prstGeom prst="rect">
            <a:avLst/>
          </a:prstGeom>
          <a:noFill/>
          <a:ln>
            <a:noFill/>
          </a:ln>
        </p:spPr>
      </p:pic>
      <p:pic>
        <p:nvPicPr>
          <p:cNvPr id="130" name="Google Shape;130;p25"/>
          <p:cNvPicPr preferRelativeResize="0"/>
          <p:nvPr/>
        </p:nvPicPr>
        <p:blipFill rotWithShape="1">
          <a:blip r:embed="rId4">
            <a:alphaModFix amt="57000"/>
          </a:blip>
          <a:srcRect/>
          <a:stretch/>
        </p:blipFill>
        <p:spPr>
          <a:xfrm>
            <a:off x="6817484" y="-750832"/>
            <a:ext cx="2326516" cy="2018253"/>
          </a:xfrm>
          <a:prstGeom prst="rect">
            <a:avLst/>
          </a:prstGeom>
          <a:noFill/>
          <a:ln>
            <a:noFill/>
          </a:ln>
        </p:spPr>
      </p:pic>
      <p:grpSp>
        <p:nvGrpSpPr>
          <p:cNvPr id="131" name="Google Shape;131;p25"/>
          <p:cNvGrpSpPr/>
          <p:nvPr/>
        </p:nvGrpSpPr>
        <p:grpSpPr>
          <a:xfrm>
            <a:off x="640750" y="1780552"/>
            <a:ext cx="5645708" cy="2151138"/>
            <a:chOff x="0" y="-38100"/>
            <a:chExt cx="2343687" cy="983063"/>
          </a:xfrm>
        </p:grpSpPr>
        <p:sp>
          <p:nvSpPr>
            <p:cNvPr id="132" name="Google Shape;132;p25"/>
            <p:cNvSpPr/>
            <p:nvPr/>
          </p:nvSpPr>
          <p:spPr>
            <a:xfrm>
              <a:off x="0" y="0"/>
              <a:ext cx="2343687" cy="944963"/>
            </a:xfrm>
            <a:custGeom>
              <a:avLst/>
              <a:gdLst/>
              <a:ahLst/>
              <a:cxnLst/>
              <a:rect l="l" t="t" r="r" b="b"/>
              <a:pathLst>
                <a:path w="2343687" h="944963" extrusionOk="0">
                  <a:moveTo>
                    <a:pt x="0" y="0"/>
                  </a:moveTo>
                  <a:lnTo>
                    <a:pt x="2343687" y="0"/>
                  </a:lnTo>
                  <a:lnTo>
                    <a:pt x="2343687" y="944963"/>
                  </a:lnTo>
                  <a:lnTo>
                    <a:pt x="0" y="944963"/>
                  </a:lnTo>
                  <a:close/>
                </a:path>
              </a:pathLst>
            </a:custGeom>
            <a:solidFill>
              <a:srgbClr val="000000">
                <a:alpha val="0"/>
              </a:srgbClr>
            </a:solidFill>
            <a:ln w="9525" cap="flat" cmpd="sng">
              <a:solidFill>
                <a:srgbClr val="EF4523"/>
              </a:solidFill>
              <a:prstDash val="solid"/>
              <a:round/>
              <a:headEnd type="none" w="sm" len="sm"/>
              <a:tailEnd type="none" w="sm" len="sm"/>
            </a:ln>
          </p:spPr>
          <p:txBody>
            <a:bodyPr/>
            <a:lstStyle/>
            <a:p>
              <a:endParaRPr lang="en-US"/>
            </a:p>
          </p:txBody>
        </p:sp>
        <p:sp>
          <p:nvSpPr>
            <p:cNvPr id="133" name="Google Shape;133;p25"/>
            <p:cNvSpPr txBox="1"/>
            <p:nvPr/>
          </p:nvSpPr>
          <p:spPr>
            <a:xfrm>
              <a:off x="0" y="-38100"/>
              <a:ext cx="812800" cy="850900"/>
            </a:xfrm>
            <a:prstGeom prst="rect">
              <a:avLst/>
            </a:prstGeom>
            <a:noFill/>
            <a:ln>
              <a:noFill/>
            </a:ln>
          </p:spPr>
          <p:txBody>
            <a:bodyPr spcFirstLastPara="1" wrap="square" lIns="25400" tIns="25400" rIns="25400" bIns="25400" anchor="ctr" anchorCtr="0">
              <a:noAutofit/>
            </a:bodyPr>
            <a:lstStyle/>
            <a:p>
              <a:pPr marL="0" marR="0" lvl="0" indent="0" algn="ctr" rtl="0">
                <a:lnSpc>
                  <a:spcPct val="147722"/>
                </a:lnSpc>
                <a:spcBef>
                  <a:spcPts val="0"/>
                </a:spcBef>
                <a:spcAft>
                  <a:spcPts val="0"/>
                </a:spcAft>
                <a:buNone/>
              </a:pPr>
              <a:endParaRPr sz="900" b="0" i="0" u="none" strike="noStrike" cap="none">
                <a:solidFill>
                  <a:schemeClr val="dk1"/>
                </a:solidFill>
                <a:latin typeface="Calibri"/>
                <a:ea typeface="Calibri"/>
                <a:cs typeface="Calibri"/>
                <a:sym typeface="Calibri"/>
              </a:endParaRPr>
            </a:p>
          </p:txBody>
        </p:sp>
      </p:grpSp>
      <p:pic>
        <p:nvPicPr>
          <p:cNvPr id="134" name="Google Shape;134;p25"/>
          <p:cNvPicPr preferRelativeResize="0"/>
          <p:nvPr/>
        </p:nvPicPr>
        <p:blipFill rotWithShape="1">
          <a:blip r:embed="rId5">
            <a:alphaModFix/>
          </a:blip>
          <a:srcRect/>
          <a:stretch/>
        </p:blipFill>
        <p:spPr>
          <a:xfrm>
            <a:off x="-604623" y="3119010"/>
            <a:ext cx="2335038" cy="2151154"/>
          </a:xfrm>
          <a:prstGeom prst="rect">
            <a:avLst/>
          </a:prstGeom>
          <a:noFill/>
          <a:ln>
            <a:noFill/>
          </a:ln>
        </p:spPr>
      </p:pic>
      <p:grpSp>
        <p:nvGrpSpPr>
          <p:cNvPr id="135" name="Google Shape;135;p25"/>
          <p:cNvGrpSpPr/>
          <p:nvPr/>
        </p:nvGrpSpPr>
        <p:grpSpPr>
          <a:xfrm>
            <a:off x="640750" y="691527"/>
            <a:ext cx="5645505" cy="969960"/>
            <a:chOff x="-2" y="-147878"/>
            <a:chExt cx="2343600" cy="402657"/>
          </a:xfrm>
        </p:grpSpPr>
        <p:sp>
          <p:nvSpPr>
            <p:cNvPr id="136" name="Google Shape;136;p25"/>
            <p:cNvSpPr/>
            <p:nvPr/>
          </p:nvSpPr>
          <p:spPr>
            <a:xfrm>
              <a:off x="0" y="0"/>
              <a:ext cx="812800" cy="254779"/>
            </a:xfrm>
            <a:custGeom>
              <a:avLst/>
              <a:gdLst/>
              <a:ahLst/>
              <a:cxnLst/>
              <a:rect l="l" t="t" r="r" b="b"/>
              <a:pathLst>
                <a:path w="812800" h="254779" extrusionOk="0">
                  <a:moveTo>
                    <a:pt x="0" y="0"/>
                  </a:moveTo>
                  <a:lnTo>
                    <a:pt x="812800" y="0"/>
                  </a:lnTo>
                  <a:lnTo>
                    <a:pt x="812800" y="254779"/>
                  </a:lnTo>
                  <a:lnTo>
                    <a:pt x="0" y="254779"/>
                  </a:lnTo>
                  <a:close/>
                </a:path>
              </a:pathLst>
            </a:custGeom>
            <a:solidFill>
              <a:srgbClr val="D94334"/>
            </a:solidFill>
            <a:ln w="9525" cap="flat" cmpd="sng">
              <a:solidFill>
                <a:srgbClr val="EF4523"/>
              </a:solidFill>
              <a:prstDash val="solid"/>
              <a:round/>
              <a:headEnd type="none" w="sm" len="sm"/>
              <a:tailEnd type="none" w="sm" len="sm"/>
            </a:ln>
          </p:spPr>
          <p:txBody>
            <a:bodyPr/>
            <a:lstStyle/>
            <a:p>
              <a:endParaRPr lang="en-US"/>
            </a:p>
          </p:txBody>
        </p:sp>
        <p:sp>
          <p:nvSpPr>
            <p:cNvPr id="137" name="Google Shape;137;p25"/>
            <p:cNvSpPr txBox="1"/>
            <p:nvPr/>
          </p:nvSpPr>
          <p:spPr>
            <a:xfrm>
              <a:off x="-2" y="-147878"/>
              <a:ext cx="2343600" cy="402600"/>
            </a:xfrm>
            <a:prstGeom prst="rect">
              <a:avLst/>
            </a:prstGeom>
            <a:solidFill>
              <a:srgbClr val="D94334"/>
            </a:solidFill>
            <a:ln>
              <a:noFill/>
            </a:ln>
          </p:spPr>
          <p:txBody>
            <a:bodyPr spcFirstLastPara="1" wrap="square" lIns="19050" tIns="19050" rIns="19050" bIns="19050" anchor="ctr" anchorCtr="0">
              <a:noAutofit/>
            </a:bodyPr>
            <a:lstStyle/>
            <a:p>
              <a:pPr marL="0" marR="0" lvl="0" indent="0" algn="ctr" rtl="0">
                <a:lnSpc>
                  <a:spcPct val="140021"/>
                </a:lnSpc>
                <a:spcBef>
                  <a:spcPts val="0"/>
                </a:spcBef>
                <a:spcAft>
                  <a:spcPts val="0"/>
                </a:spcAft>
                <a:buNone/>
              </a:pPr>
              <a:r>
                <a:rPr lang="en" sz="2500" b="1">
                  <a:solidFill>
                    <a:srgbClr val="FFFFFF"/>
                  </a:solidFill>
                  <a:latin typeface="Montserrat"/>
                  <a:ea typeface="Montserrat"/>
                  <a:cs typeface="Montserrat"/>
                  <a:sym typeface="Montserrat"/>
                </a:rPr>
                <a:t>ESS.2.1 Modeling Earth’s Interior Energy and Matter</a:t>
              </a:r>
              <a:endParaRPr sz="2300"/>
            </a:p>
          </p:txBody>
        </p:sp>
      </p:grpSp>
      <p:pic>
        <p:nvPicPr>
          <p:cNvPr id="138" name="Google Shape;138;p25"/>
          <p:cNvPicPr preferRelativeResize="0"/>
          <p:nvPr/>
        </p:nvPicPr>
        <p:blipFill rotWithShape="1">
          <a:blip r:embed="rId6">
            <a:alphaModFix/>
          </a:blip>
          <a:srcRect/>
          <a:stretch/>
        </p:blipFill>
        <p:spPr>
          <a:xfrm>
            <a:off x="4988908" y="1585749"/>
            <a:ext cx="4281998" cy="4185653"/>
          </a:xfrm>
          <a:prstGeom prst="rect">
            <a:avLst/>
          </a:prstGeom>
          <a:noFill/>
          <a:ln>
            <a:noFill/>
          </a:ln>
        </p:spPr>
      </p:pic>
      <p:sp>
        <p:nvSpPr>
          <p:cNvPr id="139" name="Google Shape;139;p25"/>
          <p:cNvSpPr txBox="1"/>
          <p:nvPr/>
        </p:nvSpPr>
        <p:spPr>
          <a:xfrm>
            <a:off x="762225" y="2086950"/>
            <a:ext cx="5097900" cy="969600"/>
          </a:xfrm>
          <a:prstGeom prst="rect">
            <a:avLst/>
          </a:prstGeom>
          <a:noFill/>
          <a:ln>
            <a:noFill/>
          </a:ln>
        </p:spPr>
        <p:txBody>
          <a:bodyPr spcFirstLastPara="1" wrap="square" lIns="0" tIns="0" rIns="0" bIns="0" anchor="t" anchorCtr="0">
            <a:spAutoFit/>
          </a:bodyPr>
          <a:lstStyle/>
          <a:p>
            <a:pPr marL="0" marR="0" lvl="0" indent="0" algn="just" rtl="0">
              <a:lnSpc>
                <a:spcPct val="140003"/>
              </a:lnSpc>
              <a:spcBef>
                <a:spcPts val="0"/>
              </a:spcBef>
              <a:spcAft>
                <a:spcPts val="0"/>
              </a:spcAft>
              <a:buNone/>
            </a:pPr>
            <a:r>
              <a:rPr lang="en" sz="6300" b="1">
                <a:solidFill>
                  <a:srgbClr val="FFFFFF"/>
                </a:solidFill>
                <a:latin typeface="Chakra Petch"/>
                <a:ea typeface="Chakra Petch"/>
                <a:cs typeface="Chakra Petch"/>
                <a:sym typeface="Chakra Petch"/>
              </a:rPr>
              <a:t>HOT MODELS</a:t>
            </a:r>
            <a:r>
              <a:rPr lang="en" sz="6300" b="1" i="0" u="none" strike="noStrike" cap="none">
                <a:solidFill>
                  <a:srgbClr val="FFFFFF"/>
                </a:solidFill>
                <a:latin typeface="Chakra Petch"/>
                <a:ea typeface="Chakra Petch"/>
                <a:cs typeface="Chakra Petch"/>
                <a:sym typeface="Chakra Petch"/>
              </a:rPr>
              <a:t> </a:t>
            </a:r>
            <a:endParaRPr sz="1300"/>
          </a:p>
        </p:txBody>
      </p:sp>
      <p:sp>
        <p:nvSpPr>
          <p:cNvPr id="140" name="Google Shape;140;p25"/>
          <p:cNvSpPr txBox="1"/>
          <p:nvPr/>
        </p:nvSpPr>
        <p:spPr>
          <a:xfrm>
            <a:off x="1907425" y="4176625"/>
            <a:ext cx="3709800" cy="61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600">
              <a:solidFill>
                <a:schemeClr val="dk1"/>
              </a:solidFill>
              <a:latin typeface="Calibri"/>
              <a:ea typeface="Calibri"/>
              <a:cs typeface="Calibri"/>
              <a:sym typeface="Calibri"/>
            </a:endParaRPr>
          </a:p>
        </p:txBody>
      </p:sp>
      <p:sp>
        <p:nvSpPr>
          <p:cNvPr id="141" name="Google Shape;141;p25"/>
          <p:cNvSpPr txBox="1"/>
          <p:nvPr/>
        </p:nvSpPr>
        <p:spPr>
          <a:xfrm>
            <a:off x="1019500" y="2880875"/>
            <a:ext cx="3969300" cy="91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900">
              <a:solidFill>
                <a:schemeClr val="lt1"/>
              </a:solidFill>
              <a:latin typeface="Courier New"/>
              <a:ea typeface="Courier New"/>
              <a:cs typeface="Courier New"/>
              <a:sym typeface="Courier New"/>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pic>
        <p:nvPicPr>
          <p:cNvPr id="252" name="Google Shape;252;p34"/>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sp>
        <p:nvSpPr>
          <p:cNvPr id="253" name="Google Shape;253;p34"/>
          <p:cNvSpPr txBox="1"/>
          <p:nvPr/>
        </p:nvSpPr>
        <p:spPr>
          <a:xfrm>
            <a:off x="229000" y="96125"/>
            <a:ext cx="8663700" cy="415500"/>
          </a:xfrm>
          <a:prstGeom prst="rect">
            <a:avLst/>
          </a:prstGeom>
          <a:noFill/>
          <a:ln>
            <a:noFill/>
          </a:ln>
        </p:spPr>
        <p:txBody>
          <a:bodyPr spcFirstLastPara="1" wrap="square" lIns="0" tIns="0" rIns="0" bIns="0" anchor="t" anchorCtr="0">
            <a:spAutoFit/>
          </a:bodyPr>
          <a:lstStyle/>
          <a:p>
            <a:pPr marL="0" lvl="0" indent="0" algn="ctr" rtl="0">
              <a:lnSpc>
                <a:spcPct val="140000"/>
              </a:lnSpc>
              <a:spcBef>
                <a:spcPts val="0"/>
              </a:spcBef>
              <a:spcAft>
                <a:spcPts val="0"/>
              </a:spcAft>
              <a:buClr>
                <a:schemeClr val="dk1"/>
              </a:buClr>
              <a:buFont typeface="Arial"/>
              <a:buNone/>
            </a:pPr>
            <a:r>
              <a:rPr lang="en" sz="2700" b="1">
                <a:solidFill>
                  <a:schemeClr val="lt1"/>
                </a:solidFill>
                <a:latin typeface="Chakra Petch"/>
                <a:ea typeface="Chakra Petch"/>
                <a:cs typeface="Chakra Petch"/>
                <a:sym typeface="Chakra Petch"/>
              </a:rPr>
              <a:t>Kola Borehole: Temperature Evidence Inside Earth</a:t>
            </a:r>
            <a:endParaRPr sz="100"/>
          </a:p>
        </p:txBody>
      </p:sp>
      <p:pic>
        <p:nvPicPr>
          <p:cNvPr id="254" name="Google Shape;254;p34"/>
          <p:cNvPicPr preferRelativeResize="0"/>
          <p:nvPr/>
        </p:nvPicPr>
        <p:blipFill rotWithShape="1">
          <a:blip r:embed="rId4">
            <a:alphaModFix/>
          </a:blip>
          <a:srcRect/>
          <a:stretch/>
        </p:blipFill>
        <p:spPr>
          <a:xfrm rot="-2121250">
            <a:off x="-58458" y="1694935"/>
            <a:ext cx="1672523" cy="1753631"/>
          </a:xfrm>
          <a:prstGeom prst="rect">
            <a:avLst/>
          </a:prstGeom>
          <a:noFill/>
          <a:ln>
            <a:noFill/>
          </a:ln>
        </p:spPr>
      </p:pic>
      <p:pic>
        <p:nvPicPr>
          <p:cNvPr id="255" name="Google Shape;255;p34"/>
          <p:cNvPicPr preferRelativeResize="0"/>
          <p:nvPr/>
        </p:nvPicPr>
        <p:blipFill rotWithShape="1">
          <a:blip r:embed="rId4">
            <a:alphaModFix/>
          </a:blip>
          <a:srcRect/>
          <a:stretch/>
        </p:blipFill>
        <p:spPr>
          <a:xfrm rot="-3657084">
            <a:off x="7963296" y="1880709"/>
            <a:ext cx="1672526" cy="1753629"/>
          </a:xfrm>
          <a:prstGeom prst="rect">
            <a:avLst/>
          </a:prstGeom>
          <a:noFill/>
          <a:ln>
            <a:noFill/>
          </a:ln>
        </p:spPr>
      </p:pic>
      <p:pic>
        <p:nvPicPr>
          <p:cNvPr id="256" name="Google Shape;256;p34"/>
          <p:cNvPicPr preferRelativeResize="0"/>
          <p:nvPr/>
        </p:nvPicPr>
        <p:blipFill rotWithShape="1">
          <a:blip r:embed="rId4">
            <a:alphaModFix/>
          </a:blip>
          <a:srcRect/>
          <a:stretch/>
        </p:blipFill>
        <p:spPr>
          <a:xfrm rot="5756287">
            <a:off x="2408754" y="1946959"/>
            <a:ext cx="1672526" cy="1753632"/>
          </a:xfrm>
          <a:prstGeom prst="rect">
            <a:avLst/>
          </a:prstGeom>
          <a:noFill/>
          <a:ln>
            <a:noFill/>
          </a:ln>
        </p:spPr>
      </p:pic>
      <p:pic>
        <p:nvPicPr>
          <p:cNvPr id="257" name="Google Shape;257;p34"/>
          <p:cNvPicPr preferRelativeResize="0"/>
          <p:nvPr/>
        </p:nvPicPr>
        <p:blipFill rotWithShape="1">
          <a:blip r:embed="rId4">
            <a:alphaModFix/>
          </a:blip>
          <a:srcRect/>
          <a:stretch/>
        </p:blipFill>
        <p:spPr>
          <a:xfrm rot="8292729">
            <a:off x="5078086" y="1934936"/>
            <a:ext cx="1672525" cy="1753629"/>
          </a:xfrm>
          <a:prstGeom prst="rect">
            <a:avLst/>
          </a:prstGeom>
          <a:noFill/>
          <a:ln>
            <a:noFill/>
          </a:ln>
        </p:spPr>
      </p:pic>
      <p:pic>
        <p:nvPicPr>
          <p:cNvPr id="258" name="Google Shape;258;p34"/>
          <p:cNvPicPr preferRelativeResize="0"/>
          <p:nvPr/>
        </p:nvPicPr>
        <p:blipFill rotWithShape="1">
          <a:blip r:embed="rId5">
            <a:alphaModFix/>
          </a:blip>
          <a:srcRect/>
          <a:stretch/>
        </p:blipFill>
        <p:spPr>
          <a:xfrm>
            <a:off x="741550" y="1802225"/>
            <a:ext cx="1837503" cy="1837503"/>
          </a:xfrm>
          <a:prstGeom prst="rect">
            <a:avLst/>
          </a:prstGeom>
          <a:noFill/>
          <a:ln>
            <a:noFill/>
          </a:ln>
        </p:spPr>
      </p:pic>
      <p:pic>
        <p:nvPicPr>
          <p:cNvPr id="259" name="Google Shape;259;p34"/>
          <p:cNvPicPr preferRelativeResize="0"/>
          <p:nvPr/>
        </p:nvPicPr>
        <p:blipFill rotWithShape="1">
          <a:blip r:embed="rId5">
            <a:alphaModFix/>
          </a:blip>
          <a:srcRect/>
          <a:stretch/>
        </p:blipFill>
        <p:spPr>
          <a:xfrm>
            <a:off x="3684288" y="1802225"/>
            <a:ext cx="1837503" cy="1837503"/>
          </a:xfrm>
          <a:prstGeom prst="rect">
            <a:avLst/>
          </a:prstGeom>
          <a:noFill/>
          <a:ln>
            <a:noFill/>
          </a:ln>
        </p:spPr>
      </p:pic>
      <p:pic>
        <p:nvPicPr>
          <p:cNvPr id="260" name="Google Shape;260;p34"/>
          <p:cNvPicPr preferRelativeResize="0"/>
          <p:nvPr/>
        </p:nvPicPr>
        <p:blipFill rotWithShape="1">
          <a:blip r:embed="rId5">
            <a:alphaModFix/>
          </a:blip>
          <a:srcRect/>
          <a:stretch/>
        </p:blipFill>
        <p:spPr>
          <a:xfrm>
            <a:off x="6627026" y="1802225"/>
            <a:ext cx="1837503" cy="1837503"/>
          </a:xfrm>
          <a:prstGeom prst="rect">
            <a:avLst/>
          </a:prstGeom>
          <a:noFill/>
          <a:ln>
            <a:noFill/>
          </a:ln>
        </p:spPr>
      </p:pic>
      <p:pic>
        <p:nvPicPr>
          <p:cNvPr id="261" name="Google Shape;261;p34" descr="➥ Telegram - https://t.me/kosmo_eng&#10;➥ Subscribe - http://bit.ly/SubbKosmo&#10;&#10;➥ Support us on YouTube - https://www.youtube.com/@kosmo_off/join&#10;➥ Support us on Patreon - https://www.patreon.com/kosmo_off&#10;&#10;➥ Kosmo DOC - youtube.com/@KosmoDOC&#10;➥ TikTok - http://tiktok.com/@kosmo_eng&#10;&#10;➥ Advertising, cooperation - kosmo.pdt@gmail.com&#10;&#10;Science does not have any concrete facts as to what may lurk tens of thousands of metres below the planet’s surface.&#10;In fact, samples of minerals extracted from deep down are as valuable as those delivered from celestial objects by spacecraft.&#10;But what prevents us from going as far down as that and taking a look?&#10;And what has been revealed so far thanks to the deepest manmade well - the Kola Superdeep Borehole?&#10;&#10;#KOLA  #BOREHOLE #Kosmo" title="WHAT WAS DISCOVERED DEEP UNDERGROUND? THE KOLA SUPERDEEP BOREHOLE">
            <a:hlinkClick r:id="rId6"/>
          </p:cNvPr>
          <p:cNvPicPr preferRelativeResize="0"/>
          <p:nvPr/>
        </p:nvPicPr>
        <p:blipFill>
          <a:blip r:embed="rId7">
            <a:alphaModFix/>
          </a:blip>
          <a:stretch>
            <a:fillRect/>
          </a:stretch>
        </p:blipFill>
        <p:spPr>
          <a:xfrm>
            <a:off x="507225" y="566500"/>
            <a:ext cx="7660350" cy="43089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1"/>
                                        </p:tgtEl>
                                        <p:attrNameLst>
                                          <p:attrName>style.visibility</p:attrName>
                                        </p:attrNameLst>
                                      </p:cBhvr>
                                      <p:to>
                                        <p:strVal val="visible"/>
                                      </p:to>
                                    </p:set>
                                    <p:animEffect transition="in" filter="fade">
                                      <p:cBhvr>
                                        <p:cTn id="7" dur="1000"/>
                                        <p:tgtEl>
                                          <p:spTgt spid="2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pic>
        <p:nvPicPr>
          <p:cNvPr id="266" name="Google Shape;266;p35"/>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pic>
        <p:nvPicPr>
          <p:cNvPr id="267" name="Google Shape;267;p35"/>
          <p:cNvPicPr preferRelativeResize="0"/>
          <p:nvPr/>
        </p:nvPicPr>
        <p:blipFill rotWithShape="1">
          <a:blip r:embed="rId4">
            <a:alphaModFix amt="70000"/>
          </a:blip>
          <a:srcRect/>
          <a:stretch/>
        </p:blipFill>
        <p:spPr>
          <a:xfrm>
            <a:off x="4307090" y="-169677"/>
            <a:ext cx="4924159" cy="4271709"/>
          </a:xfrm>
          <a:prstGeom prst="rect">
            <a:avLst/>
          </a:prstGeom>
          <a:noFill/>
          <a:ln>
            <a:noFill/>
          </a:ln>
        </p:spPr>
      </p:pic>
      <p:grpSp>
        <p:nvGrpSpPr>
          <p:cNvPr id="268" name="Google Shape;268;p35"/>
          <p:cNvGrpSpPr/>
          <p:nvPr/>
        </p:nvGrpSpPr>
        <p:grpSpPr>
          <a:xfrm>
            <a:off x="180350" y="112550"/>
            <a:ext cx="6393220" cy="928720"/>
            <a:chOff x="105181" y="724179"/>
            <a:chExt cx="17048587" cy="1279405"/>
          </a:xfrm>
        </p:grpSpPr>
        <p:sp>
          <p:nvSpPr>
            <p:cNvPr id="269" name="Google Shape;269;p35"/>
            <p:cNvSpPr txBox="1"/>
            <p:nvPr/>
          </p:nvSpPr>
          <p:spPr>
            <a:xfrm>
              <a:off x="513368" y="724179"/>
              <a:ext cx="16640400" cy="848100"/>
            </a:xfrm>
            <a:prstGeom prst="rect">
              <a:avLst/>
            </a:prstGeom>
            <a:noFill/>
            <a:ln>
              <a:noFill/>
            </a:ln>
          </p:spPr>
          <p:txBody>
            <a:bodyPr spcFirstLastPara="1" wrap="square" lIns="0" tIns="0" rIns="0" bIns="0" anchor="t" anchorCtr="0">
              <a:spAutoFit/>
            </a:bodyPr>
            <a:lstStyle/>
            <a:p>
              <a:pPr marL="0" marR="0" lvl="0" indent="0" algn="l" rtl="0">
                <a:lnSpc>
                  <a:spcPct val="115000"/>
                </a:lnSpc>
                <a:spcBef>
                  <a:spcPts val="0"/>
                </a:spcBef>
                <a:spcAft>
                  <a:spcPts val="0"/>
                </a:spcAft>
                <a:buNone/>
              </a:pPr>
              <a:r>
                <a:rPr lang="en" sz="4000" b="1">
                  <a:solidFill>
                    <a:srgbClr val="FFFFFF"/>
                  </a:solidFill>
                  <a:latin typeface="Chakra Petch"/>
                  <a:ea typeface="Chakra Petch"/>
                  <a:cs typeface="Chakra Petch"/>
                  <a:sym typeface="Chakra Petch"/>
                </a:rPr>
                <a:t>Temperature vs Depth</a:t>
              </a:r>
              <a:endParaRPr sz="700"/>
            </a:p>
          </p:txBody>
        </p:sp>
        <p:sp>
          <p:nvSpPr>
            <p:cNvPr id="270" name="Google Shape;270;p35"/>
            <p:cNvSpPr txBox="1"/>
            <p:nvPr/>
          </p:nvSpPr>
          <p:spPr>
            <a:xfrm>
              <a:off x="105181" y="1770184"/>
              <a:ext cx="6903300" cy="233400"/>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 sz="1100" b="0" i="0" u="none" strike="noStrike" cap="none">
                  <a:solidFill>
                    <a:srgbClr val="FFFFFF"/>
                  </a:solidFill>
                  <a:latin typeface="Montserrat"/>
                  <a:ea typeface="Montserrat"/>
                  <a:cs typeface="Montserrat"/>
                  <a:sym typeface="Montserrat"/>
                </a:rPr>
                <a:t> </a:t>
              </a:r>
              <a:endParaRPr sz="700"/>
            </a:p>
          </p:txBody>
        </p:sp>
      </p:grpSp>
      <p:pic>
        <p:nvPicPr>
          <p:cNvPr id="271" name="Google Shape;271;p35"/>
          <p:cNvPicPr preferRelativeResize="0"/>
          <p:nvPr/>
        </p:nvPicPr>
        <p:blipFill rotWithShape="1">
          <a:blip r:embed="rId4">
            <a:alphaModFix/>
          </a:blip>
          <a:srcRect/>
          <a:stretch/>
        </p:blipFill>
        <p:spPr>
          <a:xfrm rot="-1081262">
            <a:off x="-1057660" y="3508487"/>
            <a:ext cx="3007373" cy="2608893"/>
          </a:xfrm>
          <a:prstGeom prst="rect">
            <a:avLst/>
          </a:prstGeom>
          <a:noFill/>
          <a:ln>
            <a:noFill/>
          </a:ln>
        </p:spPr>
      </p:pic>
      <p:graphicFrame>
        <p:nvGraphicFramePr>
          <p:cNvPr id="272" name="Google Shape;272;p35"/>
          <p:cNvGraphicFramePr/>
          <p:nvPr/>
        </p:nvGraphicFramePr>
        <p:xfrm>
          <a:off x="245925" y="965425"/>
          <a:ext cx="3345850" cy="3982668"/>
        </p:xfrm>
        <a:graphic>
          <a:graphicData uri="http://schemas.openxmlformats.org/drawingml/2006/table">
            <a:tbl>
              <a:tblPr>
                <a:noFill/>
                <a:tableStyleId>{BA650174-BDE7-49DA-A682-1B9539A2FC3B}</a:tableStyleId>
              </a:tblPr>
              <a:tblGrid>
                <a:gridCol w="1070925">
                  <a:extLst>
                    <a:ext uri="{9D8B030D-6E8A-4147-A177-3AD203B41FA5}">
                      <a16:colId xmlns:a16="http://schemas.microsoft.com/office/drawing/2014/main" val="20000"/>
                    </a:ext>
                  </a:extLst>
                </a:gridCol>
                <a:gridCol w="2274925">
                  <a:extLst>
                    <a:ext uri="{9D8B030D-6E8A-4147-A177-3AD203B41FA5}">
                      <a16:colId xmlns:a16="http://schemas.microsoft.com/office/drawing/2014/main" val="20001"/>
                    </a:ext>
                  </a:extLst>
                </a:gridCol>
              </a:tblGrid>
              <a:tr h="1000200">
                <a:tc>
                  <a:txBody>
                    <a:bodyPr/>
                    <a:lstStyle/>
                    <a:p>
                      <a:pPr marL="0" lvl="0" indent="0" algn="ctr" rtl="0">
                        <a:lnSpc>
                          <a:spcPct val="115000"/>
                        </a:lnSpc>
                        <a:spcBef>
                          <a:spcPts val="0"/>
                        </a:spcBef>
                        <a:spcAft>
                          <a:spcPts val="0"/>
                        </a:spcAft>
                        <a:buNone/>
                      </a:pPr>
                      <a:r>
                        <a:rPr lang="en" sz="2100">
                          <a:solidFill>
                            <a:schemeClr val="lt1"/>
                          </a:solidFill>
                        </a:rPr>
                        <a:t>Depth (km)</a:t>
                      </a:r>
                      <a:endParaRPr sz="2100">
                        <a:solidFill>
                          <a:schemeClr val="lt1"/>
                        </a:solidFill>
                      </a:endParaRPr>
                    </a:p>
                  </a:txBody>
                  <a:tcPr marL="28575" marR="28575" marT="19050" marB="19050" anchor="ctr">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solidFill>
                      <a:srgbClr val="58090C"/>
                    </a:solidFill>
                  </a:tcPr>
                </a:tc>
                <a:tc>
                  <a:txBody>
                    <a:bodyPr/>
                    <a:lstStyle/>
                    <a:p>
                      <a:pPr marL="0" lvl="0" indent="0" algn="ctr" rtl="0">
                        <a:lnSpc>
                          <a:spcPct val="115000"/>
                        </a:lnSpc>
                        <a:spcBef>
                          <a:spcPts val="0"/>
                        </a:spcBef>
                        <a:spcAft>
                          <a:spcPts val="0"/>
                        </a:spcAft>
                        <a:buNone/>
                      </a:pPr>
                      <a:r>
                        <a:rPr lang="en" sz="2100">
                          <a:solidFill>
                            <a:schemeClr val="lt1"/>
                          </a:solidFill>
                        </a:rPr>
                        <a:t>Temperature (C )</a:t>
                      </a:r>
                      <a:endParaRPr sz="2100">
                        <a:solidFill>
                          <a:schemeClr val="lt1"/>
                        </a:solidFill>
                      </a:endParaRPr>
                    </a:p>
                  </a:txBody>
                  <a:tcPr marL="28575" marR="28575" marT="19050" marB="19050" anchor="ctr">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solidFill>
                      <a:srgbClr val="58090C"/>
                    </a:solidFill>
                  </a:tcPr>
                </a:tc>
                <a:extLst>
                  <a:ext uri="{0D108BD9-81ED-4DB2-BD59-A6C34878D82A}">
                    <a16:rowId xmlns:a16="http://schemas.microsoft.com/office/drawing/2014/main" val="10000"/>
                  </a:ext>
                </a:extLst>
              </a:tr>
              <a:tr h="502600">
                <a:tc>
                  <a:txBody>
                    <a:bodyPr/>
                    <a:lstStyle/>
                    <a:p>
                      <a:pPr marL="0" lvl="0" indent="0" algn="ctr" rtl="0">
                        <a:lnSpc>
                          <a:spcPct val="115000"/>
                        </a:lnSpc>
                        <a:spcBef>
                          <a:spcPts val="0"/>
                        </a:spcBef>
                        <a:spcAft>
                          <a:spcPts val="0"/>
                        </a:spcAft>
                        <a:buNone/>
                      </a:pPr>
                      <a:r>
                        <a:rPr lang="en" sz="2800">
                          <a:solidFill>
                            <a:schemeClr val="lt1"/>
                          </a:solidFill>
                        </a:rPr>
                        <a:t>1</a:t>
                      </a:r>
                      <a:endParaRPr sz="28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solidFill>
                      <a:srgbClr val="58090C"/>
                    </a:solidFill>
                  </a:tcPr>
                </a:tc>
                <a:tc>
                  <a:txBody>
                    <a:bodyPr/>
                    <a:lstStyle/>
                    <a:p>
                      <a:pPr marL="0" lvl="0" indent="0" algn="ctr" rtl="0">
                        <a:lnSpc>
                          <a:spcPct val="115000"/>
                        </a:lnSpc>
                        <a:spcBef>
                          <a:spcPts val="0"/>
                        </a:spcBef>
                        <a:spcAft>
                          <a:spcPts val="0"/>
                        </a:spcAft>
                        <a:buNone/>
                      </a:pPr>
                      <a:r>
                        <a:rPr lang="en" sz="2800">
                          <a:solidFill>
                            <a:schemeClr val="lt1"/>
                          </a:solidFill>
                        </a:rPr>
                        <a:t>11</a:t>
                      </a:r>
                      <a:endParaRPr sz="28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solidFill>
                      <a:srgbClr val="58090C"/>
                    </a:solidFill>
                  </a:tcPr>
                </a:tc>
                <a:extLst>
                  <a:ext uri="{0D108BD9-81ED-4DB2-BD59-A6C34878D82A}">
                    <a16:rowId xmlns:a16="http://schemas.microsoft.com/office/drawing/2014/main" val="10001"/>
                  </a:ext>
                </a:extLst>
              </a:tr>
              <a:tr h="502600">
                <a:tc>
                  <a:txBody>
                    <a:bodyPr/>
                    <a:lstStyle/>
                    <a:p>
                      <a:pPr marL="0" lvl="0" indent="0" algn="ctr" rtl="0">
                        <a:lnSpc>
                          <a:spcPct val="115000"/>
                        </a:lnSpc>
                        <a:spcBef>
                          <a:spcPts val="0"/>
                        </a:spcBef>
                        <a:spcAft>
                          <a:spcPts val="0"/>
                        </a:spcAft>
                        <a:buNone/>
                      </a:pPr>
                      <a:r>
                        <a:rPr lang="en" sz="2800">
                          <a:solidFill>
                            <a:schemeClr val="lt1"/>
                          </a:solidFill>
                        </a:rPr>
                        <a:t>2</a:t>
                      </a:r>
                      <a:endParaRPr sz="28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solidFill>
                      <a:srgbClr val="58090C"/>
                    </a:solidFill>
                  </a:tcPr>
                </a:tc>
                <a:tc>
                  <a:txBody>
                    <a:bodyPr/>
                    <a:lstStyle/>
                    <a:p>
                      <a:pPr marL="0" lvl="0" indent="0" algn="ctr" rtl="0">
                        <a:lnSpc>
                          <a:spcPct val="115000"/>
                        </a:lnSpc>
                        <a:spcBef>
                          <a:spcPts val="0"/>
                        </a:spcBef>
                        <a:spcAft>
                          <a:spcPts val="0"/>
                        </a:spcAft>
                        <a:buNone/>
                      </a:pPr>
                      <a:r>
                        <a:rPr lang="en" sz="2800">
                          <a:solidFill>
                            <a:schemeClr val="lt1"/>
                          </a:solidFill>
                        </a:rPr>
                        <a:t>22</a:t>
                      </a:r>
                      <a:endParaRPr sz="28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solidFill>
                      <a:srgbClr val="58090C"/>
                    </a:solidFill>
                  </a:tcPr>
                </a:tc>
                <a:extLst>
                  <a:ext uri="{0D108BD9-81ED-4DB2-BD59-A6C34878D82A}">
                    <a16:rowId xmlns:a16="http://schemas.microsoft.com/office/drawing/2014/main" val="10002"/>
                  </a:ext>
                </a:extLst>
              </a:tr>
              <a:tr h="492125">
                <a:tc>
                  <a:txBody>
                    <a:bodyPr/>
                    <a:lstStyle/>
                    <a:p>
                      <a:pPr marL="0" lvl="0" indent="0" algn="ctr" rtl="0">
                        <a:lnSpc>
                          <a:spcPct val="115000"/>
                        </a:lnSpc>
                        <a:spcBef>
                          <a:spcPts val="0"/>
                        </a:spcBef>
                        <a:spcAft>
                          <a:spcPts val="0"/>
                        </a:spcAft>
                        <a:buNone/>
                      </a:pPr>
                      <a:r>
                        <a:rPr lang="en" sz="2800">
                          <a:solidFill>
                            <a:schemeClr val="lt1"/>
                          </a:solidFill>
                        </a:rPr>
                        <a:t>3</a:t>
                      </a:r>
                      <a:endParaRPr sz="28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solidFill>
                      <a:srgbClr val="58090C"/>
                    </a:solidFill>
                  </a:tcPr>
                </a:tc>
                <a:tc>
                  <a:txBody>
                    <a:bodyPr/>
                    <a:lstStyle/>
                    <a:p>
                      <a:pPr marL="0" lvl="0" indent="0" algn="ctr" rtl="0">
                        <a:lnSpc>
                          <a:spcPct val="115000"/>
                        </a:lnSpc>
                        <a:spcBef>
                          <a:spcPts val="0"/>
                        </a:spcBef>
                        <a:spcAft>
                          <a:spcPts val="0"/>
                        </a:spcAft>
                        <a:buNone/>
                      </a:pPr>
                      <a:r>
                        <a:rPr lang="en" sz="2800">
                          <a:solidFill>
                            <a:schemeClr val="lt1"/>
                          </a:solidFill>
                        </a:rPr>
                        <a:t>46</a:t>
                      </a:r>
                      <a:endParaRPr sz="28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solidFill>
                      <a:srgbClr val="58090C"/>
                    </a:solidFill>
                  </a:tcPr>
                </a:tc>
                <a:extLst>
                  <a:ext uri="{0D108BD9-81ED-4DB2-BD59-A6C34878D82A}">
                    <a16:rowId xmlns:a16="http://schemas.microsoft.com/office/drawing/2014/main" val="10003"/>
                  </a:ext>
                </a:extLst>
              </a:tr>
              <a:tr h="467125">
                <a:tc>
                  <a:txBody>
                    <a:bodyPr/>
                    <a:lstStyle/>
                    <a:p>
                      <a:pPr marL="0" lvl="0" indent="0" algn="ctr" rtl="0">
                        <a:lnSpc>
                          <a:spcPct val="115000"/>
                        </a:lnSpc>
                        <a:spcBef>
                          <a:spcPts val="0"/>
                        </a:spcBef>
                        <a:spcAft>
                          <a:spcPts val="0"/>
                        </a:spcAft>
                        <a:buNone/>
                      </a:pPr>
                      <a:r>
                        <a:rPr lang="en" sz="2800">
                          <a:solidFill>
                            <a:schemeClr val="lt1"/>
                          </a:solidFill>
                        </a:rPr>
                        <a:t>5</a:t>
                      </a:r>
                      <a:endParaRPr sz="39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solidFill>
                      <a:srgbClr val="58090C"/>
                    </a:solidFill>
                  </a:tcPr>
                </a:tc>
                <a:tc>
                  <a:txBody>
                    <a:bodyPr/>
                    <a:lstStyle/>
                    <a:p>
                      <a:pPr marL="0" lvl="0" indent="0" algn="ctr" rtl="0">
                        <a:lnSpc>
                          <a:spcPct val="115000"/>
                        </a:lnSpc>
                        <a:spcBef>
                          <a:spcPts val="0"/>
                        </a:spcBef>
                        <a:spcAft>
                          <a:spcPts val="0"/>
                        </a:spcAft>
                        <a:buNone/>
                      </a:pPr>
                      <a:r>
                        <a:rPr lang="en" sz="2800">
                          <a:solidFill>
                            <a:schemeClr val="lt1"/>
                          </a:solidFill>
                        </a:rPr>
                        <a:t>70</a:t>
                      </a:r>
                      <a:endParaRPr sz="39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solidFill>
                      <a:srgbClr val="58090C"/>
                    </a:solidFill>
                  </a:tcPr>
                </a:tc>
                <a:extLst>
                  <a:ext uri="{0D108BD9-81ED-4DB2-BD59-A6C34878D82A}">
                    <a16:rowId xmlns:a16="http://schemas.microsoft.com/office/drawing/2014/main" val="10004"/>
                  </a:ext>
                </a:extLst>
              </a:tr>
              <a:tr h="467125">
                <a:tc>
                  <a:txBody>
                    <a:bodyPr/>
                    <a:lstStyle/>
                    <a:p>
                      <a:pPr marL="0" lvl="0" indent="0" algn="ctr" rtl="0">
                        <a:lnSpc>
                          <a:spcPct val="115000"/>
                        </a:lnSpc>
                        <a:spcBef>
                          <a:spcPts val="0"/>
                        </a:spcBef>
                        <a:spcAft>
                          <a:spcPts val="0"/>
                        </a:spcAft>
                        <a:buNone/>
                      </a:pPr>
                      <a:r>
                        <a:rPr lang="en" sz="2800">
                          <a:solidFill>
                            <a:schemeClr val="lt1"/>
                          </a:solidFill>
                        </a:rPr>
                        <a:t>6</a:t>
                      </a:r>
                      <a:endParaRPr sz="28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solidFill>
                      <a:srgbClr val="58090C"/>
                    </a:solidFill>
                  </a:tcPr>
                </a:tc>
                <a:tc>
                  <a:txBody>
                    <a:bodyPr/>
                    <a:lstStyle/>
                    <a:p>
                      <a:pPr marL="0" lvl="0" indent="0" algn="ctr" rtl="0">
                        <a:lnSpc>
                          <a:spcPct val="115000"/>
                        </a:lnSpc>
                        <a:spcBef>
                          <a:spcPts val="0"/>
                        </a:spcBef>
                        <a:spcAft>
                          <a:spcPts val="0"/>
                        </a:spcAft>
                        <a:buNone/>
                      </a:pPr>
                      <a:r>
                        <a:rPr lang="en" sz="2800">
                          <a:solidFill>
                            <a:schemeClr val="lt1"/>
                          </a:solidFill>
                        </a:rPr>
                        <a:t>94</a:t>
                      </a:r>
                      <a:endParaRPr sz="28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solidFill>
                      <a:srgbClr val="58090C"/>
                    </a:solidFill>
                  </a:tcPr>
                </a:tc>
                <a:extLst>
                  <a:ext uri="{0D108BD9-81ED-4DB2-BD59-A6C34878D82A}">
                    <a16:rowId xmlns:a16="http://schemas.microsoft.com/office/drawing/2014/main" val="10005"/>
                  </a:ext>
                </a:extLst>
              </a:tr>
              <a:tr h="510925">
                <a:tc>
                  <a:txBody>
                    <a:bodyPr/>
                    <a:lstStyle/>
                    <a:p>
                      <a:pPr marL="0" lvl="0" indent="0" algn="ctr" rtl="0">
                        <a:lnSpc>
                          <a:spcPct val="115000"/>
                        </a:lnSpc>
                        <a:spcBef>
                          <a:spcPts val="0"/>
                        </a:spcBef>
                        <a:spcAft>
                          <a:spcPts val="0"/>
                        </a:spcAft>
                        <a:buNone/>
                      </a:pPr>
                      <a:r>
                        <a:rPr lang="en" sz="2800">
                          <a:solidFill>
                            <a:schemeClr val="lt1"/>
                          </a:solidFill>
                        </a:rPr>
                        <a:t>12</a:t>
                      </a:r>
                      <a:endParaRPr sz="28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solidFill>
                      <a:srgbClr val="58090C"/>
                    </a:solidFill>
                  </a:tcPr>
                </a:tc>
                <a:tc>
                  <a:txBody>
                    <a:bodyPr/>
                    <a:lstStyle/>
                    <a:p>
                      <a:pPr marL="0" lvl="0" indent="0" algn="ctr" rtl="0">
                        <a:lnSpc>
                          <a:spcPct val="115000"/>
                        </a:lnSpc>
                        <a:spcBef>
                          <a:spcPts val="0"/>
                        </a:spcBef>
                        <a:spcAft>
                          <a:spcPts val="0"/>
                        </a:spcAft>
                        <a:buNone/>
                      </a:pPr>
                      <a:r>
                        <a:rPr lang="en" sz="2800">
                          <a:solidFill>
                            <a:schemeClr val="lt1"/>
                          </a:solidFill>
                        </a:rPr>
                        <a:t>220</a:t>
                      </a:r>
                      <a:endParaRPr sz="28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solidFill>
                      <a:srgbClr val="58090C"/>
                    </a:solidFill>
                  </a:tcPr>
                </a:tc>
                <a:extLst>
                  <a:ext uri="{0D108BD9-81ED-4DB2-BD59-A6C34878D82A}">
                    <a16:rowId xmlns:a16="http://schemas.microsoft.com/office/drawing/2014/main" val="10006"/>
                  </a:ext>
                </a:extLst>
              </a:tr>
            </a:tbl>
          </a:graphicData>
        </a:graphic>
      </p:graphicFrame>
      <p:pic>
        <p:nvPicPr>
          <p:cNvPr id="273" name="Google Shape;273;p35"/>
          <p:cNvPicPr preferRelativeResize="0"/>
          <p:nvPr/>
        </p:nvPicPr>
        <p:blipFill>
          <a:blip r:embed="rId5">
            <a:alphaModFix/>
          </a:blip>
          <a:stretch>
            <a:fillRect/>
          </a:stretch>
        </p:blipFill>
        <p:spPr>
          <a:xfrm>
            <a:off x="4187950" y="1148750"/>
            <a:ext cx="4690493" cy="34112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Shape 277"/>
        <p:cNvGrpSpPr/>
        <p:nvPr/>
      </p:nvGrpSpPr>
      <p:grpSpPr>
        <a:xfrm>
          <a:off x="0" y="0"/>
          <a:ext cx="0" cy="0"/>
          <a:chOff x="0" y="0"/>
          <a:chExt cx="0" cy="0"/>
        </a:xfrm>
      </p:grpSpPr>
      <p:pic>
        <p:nvPicPr>
          <p:cNvPr id="278" name="Google Shape;278;p36"/>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pic>
        <p:nvPicPr>
          <p:cNvPr id="279" name="Google Shape;279;p36"/>
          <p:cNvPicPr preferRelativeResize="0"/>
          <p:nvPr/>
        </p:nvPicPr>
        <p:blipFill rotWithShape="1">
          <a:blip r:embed="rId4">
            <a:alphaModFix amt="70000"/>
          </a:blip>
          <a:srcRect/>
          <a:stretch/>
        </p:blipFill>
        <p:spPr>
          <a:xfrm>
            <a:off x="4307090" y="-169677"/>
            <a:ext cx="4924159" cy="4271709"/>
          </a:xfrm>
          <a:prstGeom prst="rect">
            <a:avLst/>
          </a:prstGeom>
          <a:noFill/>
          <a:ln>
            <a:noFill/>
          </a:ln>
        </p:spPr>
      </p:pic>
      <p:grpSp>
        <p:nvGrpSpPr>
          <p:cNvPr id="280" name="Google Shape;280;p36"/>
          <p:cNvGrpSpPr/>
          <p:nvPr/>
        </p:nvGrpSpPr>
        <p:grpSpPr>
          <a:xfrm>
            <a:off x="180350" y="112550"/>
            <a:ext cx="6393220" cy="928720"/>
            <a:chOff x="105181" y="724179"/>
            <a:chExt cx="17048587" cy="1279405"/>
          </a:xfrm>
        </p:grpSpPr>
        <p:sp>
          <p:nvSpPr>
            <p:cNvPr id="281" name="Google Shape;281;p36"/>
            <p:cNvSpPr txBox="1"/>
            <p:nvPr/>
          </p:nvSpPr>
          <p:spPr>
            <a:xfrm>
              <a:off x="513368" y="724179"/>
              <a:ext cx="16640400" cy="848100"/>
            </a:xfrm>
            <a:prstGeom prst="rect">
              <a:avLst/>
            </a:prstGeom>
            <a:noFill/>
            <a:ln>
              <a:noFill/>
            </a:ln>
          </p:spPr>
          <p:txBody>
            <a:bodyPr spcFirstLastPara="1" wrap="square" lIns="0" tIns="0" rIns="0" bIns="0" anchor="t" anchorCtr="0">
              <a:spAutoFit/>
            </a:bodyPr>
            <a:lstStyle/>
            <a:p>
              <a:pPr marL="0" marR="0" lvl="0" indent="0" algn="l" rtl="0">
                <a:lnSpc>
                  <a:spcPct val="115000"/>
                </a:lnSpc>
                <a:spcBef>
                  <a:spcPts val="0"/>
                </a:spcBef>
                <a:spcAft>
                  <a:spcPts val="0"/>
                </a:spcAft>
                <a:buNone/>
              </a:pPr>
              <a:r>
                <a:rPr lang="en" sz="4000" b="1">
                  <a:solidFill>
                    <a:srgbClr val="FFFFFF"/>
                  </a:solidFill>
                  <a:latin typeface="Chakra Petch"/>
                  <a:ea typeface="Chakra Petch"/>
                  <a:cs typeface="Chakra Petch"/>
                  <a:sym typeface="Chakra Petch"/>
                </a:rPr>
                <a:t>Temperature vs Depth</a:t>
              </a:r>
              <a:endParaRPr sz="700"/>
            </a:p>
          </p:txBody>
        </p:sp>
        <p:sp>
          <p:nvSpPr>
            <p:cNvPr id="282" name="Google Shape;282;p36"/>
            <p:cNvSpPr txBox="1"/>
            <p:nvPr/>
          </p:nvSpPr>
          <p:spPr>
            <a:xfrm>
              <a:off x="105181" y="1770184"/>
              <a:ext cx="6903300" cy="233400"/>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 sz="1100" b="0" i="0" u="none" strike="noStrike" cap="none">
                  <a:solidFill>
                    <a:srgbClr val="FFFFFF"/>
                  </a:solidFill>
                  <a:latin typeface="Montserrat"/>
                  <a:ea typeface="Montserrat"/>
                  <a:cs typeface="Montserrat"/>
                  <a:sym typeface="Montserrat"/>
                </a:rPr>
                <a:t> </a:t>
              </a:r>
              <a:endParaRPr sz="700"/>
            </a:p>
          </p:txBody>
        </p:sp>
      </p:grpSp>
      <p:pic>
        <p:nvPicPr>
          <p:cNvPr id="283" name="Google Shape;283;p36"/>
          <p:cNvPicPr preferRelativeResize="0"/>
          <p:nvPr/>
        </p:nvPicPr>
        <p:blipFill rotWithShape="1">
          <a:blip r:embed="rId4">
            <a:alphaModFix/>
          </a:blip>
          <a:srcRect/>
          <a:stretch/>
        </p:blipFill>
        <p:spPr>
          <a:xfrm rot="-1081262">
            <a:off x="4566815" y="3620312"/>
            <a:ext cx="3007373" cy="2608893"/>
          </a:xfrm>
          <a:prstGeom prst="rect">
            <a:avLst/>
          </a:prstGeom>
          <a:noFill/>
          <a:ln>
            <a:noFill/>
          </a:ln>
        </p:spPr>
      </p:pic>
      <p:graphicFrame>
        <p:nvGraphicFramePr>
          <p:cNvPr id="284" name="Google Shape;284;p36"/>
          <p:cNvGraphicFramePr/>
          <p:nvPr/>
        </p:nvGraphicFramePr>
        <p:xfrm>
          <a:off x="311700" y="965425"/>
          <a:ext cx="3925325" cy="4020375"/>
        </p:xfrm>
        <a:graphic>
          <a:graphicData uri="http://schemas.openxmlformats.org/drawingml/2006/table">
            <a:tbl>
              <a:tblPr>
                <a:noFill/>
                <a:tableStyleId>{BA650174-BDE7-49DA-A682-1B9539A2FC3B}</a:tableStyleId>
              </a:tblPr>
              <a:tblGrid>
                <a:gridCol w="1562125">
                  <a:extLst>
                    <a:ext uri="{9D8B030D-6E8A-4147-A177-3AD203B41FA5}">
                      <a16:colId xmlns:a16="http://schemas.microsoft.com/office/drawing/2014/main" val="20000"/>
                    </a:ext>
                  </a:extLst>
                </a:gridCol>
                <a:gridCol w="2363200">
                  <a:extLst>
                    <a:ext uri="{9D8B030D-6E8A-4147-A177-3AD203B41FA5}">
                      <a16:colId xmlns:a16="http://schemas.microsoft.com/office/drawing/2014/main" val="20001"/>
                    </a:ext>
                  </a:extLst>
                </a:gridCol>
              </a:tblGrid>
              <a:tr h="826575">
                <a:tc>
                  <a:txBody>
                    <a:bodyPr/>
                    <a:lstStyle/>
                    <a:p>
                      <a:pPr marL="0" lvl="0" indent="0" algn="l" rtl="0">
                        <a:lnSpc>
                          <a:spcPct val="115000"/>
                        </a:lnSpc>
                        <a:spcBef>
                          <a:spcPts val="0"/>
                        </a:spcBef>
                        <a:spcAft>
                          <a:spcPts val="0"/>
                        </a:spcAft>
                        <a:buNone/>
                      </a:pPr>
                      <a:r>
                        <a:rPr lang="en" sz="2300">
                          <a:solidFill>
                            <a:schemeClr val="lt1"/>
                          </a:solidFill>
                        </a:rPr>
                        <a:t>Depth (km)</a:t>
                      </a:r>
                      <a:endParaRPr sz="2300">
                        <a:solidFill>
                          <a:schemeClr val="lt1"/>
                        </a:solidFill>
                      </a:endParaRPr>
                    </a:p>
                  </a:txBody>
                  <a:tcPr marL="28575" marR="28575" marT="19050" marB="19050" anchor="ctr">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solidFill>
                      <a:srgbClr val="FF3000">
                        <a:alpha val="25160"/>
                      </a:srgbClr>
                    </a:solidFill>
                  </a:tcPr>
                </a:tc>
                <a:tc>
                  <a:txBody>
                    <a:bodyPr/>
                    <a:lstStyle/>
                    <a:p>
                      <a:pPr marL="0" lvl="0" indent="0" algn="l" rtl="0">
                        <a:lnSpc>
                          <a:spcPct val="115000"/>
                        </a:lnSpc>
                        <a:spcBef>
                          <a:spcPts val="0"/>
                        </a:spcBef>
                        <a:spcAft>
                          <a:spcPts val="0"/>
                        </a:spcAft>
                        <a:buNone/>
                      </a:pPr>
                      <a:r>
                        <a:rPr lang="en" sz="2300">
                          <a:solidFill>
                            <a:schemeClr val="lt1"/>
                          </a:solidFill>
                        </a:rPr>
                        <a:t>Temperature (C )</a:t>
                      </a:r>
                      <a:endParaRPr sz="2300">
                        <a:solidFill>
                          <a:schemeClr val="lt1"/>
                        </a:solidFill>
                      </a:endParaRPr>
                    </a:p>
                  </a:txBody>
                  <a:tcPr marL="28575" marR="28575" marT="19050" marB="19050" anchor="ctr">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solidFill>
                      <a:srgbClr val="FF3000">
                        <a:alpha val="25160"/>
                      </a:srgbClr>
                    </a:solidFill>
                  </a:tcPr>
                </a:tc>
                <a:extLst>
                  <a:ext uri="{0D108BD9-81ED-4DB2-BD59-A6C34878D82A}">
                    <a16:rowId xmlns:a16="http://schemas.microsoft.com/office/drawing/2014/main" val="10000"/>
                  </a:ext>
                </a:extLst>
              </a:tr>
              <a:tr h="549825">
                <a:tc>
                  <a:txBody>
                    <a:bodyPr/>
                    <a:lstStyle/>
                    <a:p>
                      <a:pPr marL="0" lvl="0" indent="0" algn="ctr" rtl="0">
                        <a:lnSpc>
                          <a:spcPct val="115000"/>
                        </a:lnSpc>
                        <a:spcBef>
                          <a:spcPts val="0"/>
                        </a:spcBef>
                        <a:spcAft>
                          <a:spcPts val="0"/>
                        </a:spcAft>
                        <a:buNone/>
                      </a:pPr>
                      <a:r>
                        <a:rPr lang="en" sz="2800">
                          <a:solidFill>
                            <a:schemeClr val="lt1"/>
                          </a:solidFill>
                        </a:rPr>
                        <a:t>1</a:t>
                      </a:r>
                      <a:endParaRPr sz="28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2800">
                          <a:solidFill>
                            <a:schemeClr val="lt1"/>
                          </a:solidFill>
                        </a:rPr>
                        <a:t>11</a:t>
                      </a:r>
                      <a:endParaRPr sz="28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r h="549825">
                <a:tc>
                  <a:txBody>
                    <a:bodyPr/>
                    <a:lstStyle/>
                    <a:p>
                      <a:pPr marL="0" lvl="0" indent="0" algn="ctr" rtl="0">
                        <a:lnSpc>
                          <a:spcPct val="115000"/>
                        </a:lnSpc>
                        <a:spcBef>
                          <a:spcPts val="0"/>
                        </a:spcBef>
                        <a:spcAft>
                          <a:spcPts val="0"/>
                        </a:spcAft>
                        <a:buNone/>
                      </a:pPr>
                      <a:r>
                        <a:rPr lang="en" sz="2800">
                          <a:solidFill>
                            <a:schemeClr val="lt1"/>
                          </a:solidFill>
                        </a:rPr>
                        <a:t>2</a:t>
                      </a:r>
                      <a:endParaRPr sz="28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2800">
                          <a:solidFill>
                            <a:schemeClr val="lt1"/>
                          </a:solidFill>
                        </a:rPr>
                        <a:t>22</a:t>
                      </a:r>
                      <a:endParaRPr sz="28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extLst>
                  <a:ext uri="{0D108BD9-81ED-4DB2-BD59-A6C34878D82A}">
                    <a16:rowId xmlns:a16="http://schemas.microsoft.com/office/drawing/2014/main" val="10002"/>
                  </a:ext>
                </a:extLst>
              </a:tr>
              <a:tr h="538400">
                <a:tc>
                  <a:txBody>
                    <a:bodyPr/>
                    <a:lstStyle/>
                    <a:p>
                      <a:pPr marL="0" lvl="0" indent="0" algn="ctr" rtl="0">
                        <a:lnSpc>
                          <a:spcPct val="115000"/>
                        </a:lnSpc>
                        <a:spcBef>
                          <a:spcPts val="0"/>
                        </a:spcBef>
                        <a:spcAft>
                          <a:spcPts val="0"/>
                        </a:spcAft>
                        <a:buNone/>
                      </a:pPr>
                      <a:r>
                        <a:rPr lang="en" sz="2800">
                          <a:solidFill>
                            <a:schemeClr val="lt1"/>
                          </a:solidFill>
                        </a:rPr>
                        <a:t>3</a:t>
                      </a:r>
                      <a:endParaRPr sz="28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2800">
                          <a:solidFill>
                            <a:schemeClr val="lt1"/>
                          </a:solidFill>
                        </a:rPr>
                        <a:t>46</a:t>
                      </a:r>
                      <a:endParaRPr sz="28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extLst>
                  <a:ext uri="{0D108BD9-81ED-4DB2-BD59-A6C34878D82A}">
                    <a16:rowId xmlns:a16="http://schemas.microsoft.com/office/drawing/2014/main" val="10003"/>
                  </a:ext>
                </a:extLst>
              </a:tr>
              <a:tr h="504100">
                <a:tc>
                  <a:txBody>
                    <a:bodyPr/>
                    <a:lstStyle/>
                    <a:p>
                      <a:pPr marL="0" lvl="0" indent="0" algn="ctr" rtl="0">
                        <a:lnSpc>
                          <a:spcPct val="115000"/>
                        </a:lnSpc>
                        <a:spcBef>
                          <a:spcPts val="0"/>
                        </a:spcBef>
                        <a:spcAft>
                          <a:spcPts val="0"/>
                        </a:spcAft>
                        <a:buNone/>
                      </a:pPr>
                      <a:r>
                        <a:rPr lang="en" sz="2800">
                          <a:solidFill>
                            <a:schemeClr val="lt1"/>
                          </a:solidFill>
                        </a:rPr>
                        <a:t>5</a:t>
                      </a:r>
                      <a:endParaRPr sz="39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2800">
                          <a:solidFill>
                            <a:schemeClr val="lt1"/>
                          </a:solidFill>
                        </a:rPr>
                        <a:t>70</a:t>
                      </a:r>
                      <a:endParaRPr sz="39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extLst>
                  <a:ext uri="{0D108BD9-81ED-4DB2-BD59-A6C34878D82A}">
                    <a16:rowId xmlns:a16="http://schemas.microsoft.com/office/drawing/2014/main" val="10004"/>
                  </a:ext>
                </a:extLst>
              </a:tr>
              <a:tr h="492675">
                <a:tc>
                  <a:txBody>
                    <a:bodyPr/>
                    <a:lstStyle/>
                    <a:p>
                      <a:pPr marL="0" lvl="0" indent="0" algn="ctr" rtl="0">
                        <a:lnSpc>
                          <a:spcPct val="115000"/>
                        </a:lnSpc>
                        <a:spcBef>
                          <a:spcPts val="0"/>
                        </a:spcBef>
                        <a:spcAft>
                          <a:spcPts val="0"/>
                        </a:spcAft>
                        <a:buNone/>
                      </a:pPr>
                      <a:r>
                        <a:rPr lang="en" sz="2800">
                          <a:solidFill>
                            <a:schemeClr val="lt1"/>
                          </a:solidFill>
                        </a:rPr>
                        <a:t>6</a:t>
                      </a:r>
                      <a:endParaRPr sz="28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2800">
                          <a:solidFill>
                            <a:schemeClr val="lt1"/>
                          </a:solidFill>
                        </a:rPr>
                        <a:t>94</a:t>
                      </a:r>
                      <a:endParaRPr sz="28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extLst>
                  <a:ext uri="{0D108BD9-81ED-4DB2-BD59-A6C34878D82A}">
                    <a16:rowId xmlns:a16="http://schemas.microsoft.com/office/drawing/2014/main" val="10005"/>
                  </a:ext>
                </a:extLst>
              </a:tr>
              <a:tr h="558975">
                <a:tc>
                  <a:txBody>
                    <a:bodyPr/>
                    <a:lstStyle/>
                    <a:p>
                      <a:pPr marL="0" lvl="0" indent="0" algn="ctr" rtl="0">
                        <a:lnSpc>
                          <a:spcPct val="115000"/>
                        </a:lnSpc>
                        <a:spcBef>
                          <a:spcPts val="0"/>
                        </a:spcBef>
                        <a:spcAft>
                          <a:spcPts val="0"/>
                        </a:spcAft>
                        <a:buNone/>
                      </a:pPr>
                      <a:r>
                        <a:rPr lang="en" sz="2800">
                          <a:solidFill>
                            <a:schemeClr val="lt1"/>
                          </a:solidFill>
                        </a:rPr>
                        <a:t>12</a:t>
                      </a:r>
                      <a:endParaRPr sz="28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2800">
                          <a:solidFill>
                            <a:schemeClr val="lt1"/>
                          </a:solidFill>
                        </a:rPr>
                        <a:t>220</a:t>
                      </a:r>
                      <a:endParaRPr sz="28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pic>
        <p:nvPicPr>
          <p:cNvPr id="285" name="Google Shape;285;p36" title="Chart"/>
          <p:cNvPicPr preferRelativeResize="0"/>
          <p:nvPr/>
        </p:nvPicPr>
        <p:blipFill>
          <a:blip r:embed="rId5">
            <a:alphaModFix/>
          </a:blip>
          <a:stretch>
            <a:fillRect/>
          </a:stretch>
        </p:blipFill>
        <p:spPr>
          <a:xfrm>
            <a:off x="4346550" y="1203275"/>
            <a:ext cx="4766400" cy="2947213"/>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pic>
        <p:nvPicPr>
          <p:cNvPr id="290" name="Google Shape;290;p37"/>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grpSp>
        <p:nvGrpSpPr>
          <p:cNvPr id="291" name="Google Shape;291;p37"/>
          <p:cNvGrpSpPr/>
          <p:nvPr/>
        </p:nvGrpSpPr>
        <p:grpSpPr>
          <a:xfrm>
            <a:off x="926737" y="888789"/>
            <a:ext cx="7290517" cy="3274138"/>
            <a:chOff x="0" y="-38100"/>
            <a:chExt cx="3026492" cy="1359184"/>
          </a:xfrm>
        </p:grpSpPr>
        <p:sp>
          <p:nvSpPr>
            <p:cNvPr id="292" name="Google Shape;292;p37"/>
            <p:cNvSpPr/>
            <p:nvPr/>
          </p:nvSpPr>
          <p:spPr>
            <a:xfrm>
              <a:off x="0" y="0"/>
              <a:ext cx="3026492" cy="1321084"/>
            </a:xfrm>
            <a:custGeom>
              <a:avLst/>
              <a:gdLst/>
              <a:ahLst/>
              <a:cxnLst/>
              <a:rect l="l" t="t" r="r" b="b"/>
              <a:pathLst>
                <a:path w="3026492" h="1321084" extrusionOk="0">
                  <a:moveTo>
                    <a:pt x="0" y="0"/>
                  </a:moveTo>
                  <a:lnTo>
                    <a:pt x="3026492" y="0"/>
                  </a:lnTo>
                  <a:lnTo>
                    <a:pt x="3026492" y="1321084"/>
                  </a:lnTo>
                  <a:lnTo>
                    <a:pt x="0" y="1321084"/>
                  </a:lnTo>
                  <a:close/>
                </a:path>
              </a:pathLst>
            </a:custGeom>
            <a:solidFill>
              <a:srgbClr val="000000">
                <a:alpha val="0"/>
              </a:srgbClr>
            </a:solidFill>
            <a:ln w="9525" cap="flat" cmpd="sng">
              <a:solidFill>
                <a:srgbClr val="EF4523"/>
              </a:solidFill>
              <a:prstDash val="solid"/>
              <a:round/>
              <a:headEnd type="none" w="sm" len="sm"/>
              <a:tailEnd type="none" w="sm" len="sm"/>
            </a:ln>
          </p:spPr>
          <p:txBody>
            <a:bodyPr/>
            <a:lstStyle/>
            <a:p>
              <a:endParaRPr lang="en-US"/>
            </a:p>
          </p:txBody>
        </p:sp>
        <p:sp>
          <p:nvSpPr>
            <p:cNvPr id="293" name="Google Shape;293;p37"/>
            <p:cNvSpPr txBox="1"/>
            <p:nvPr/>
          </p:nvSpPr>
          <p:spPr>
            <a:xfrm>
              <a:off x="0" y="-38100"/>
              <a:ext cx="812700" cy="850800"/>
            </a:xfrm>
            <a:prstGeom prst="rect">
              <a:avLst/>
            </a:prstGeom>
            <a:noFill/>
            <a:ln>
              <a:noFill/>
            </a:ln>
          </p:spPr>
          <p:txBody>
            <a:bodyPr spcFirstLastPara="1" wrap="square" lIns="25400" tIns="25400" rIns="25400" bIns="25400" anchor="ctr" anchorCtr="0">
              <a:noAutofit/>
            </a:bodyPr>
            <a:lstStyle/>
            <a:p>
              <a:pPr marL="0" marR="0" lvl="0" indent="0" algn="ctr" rtl="0">
                <a:lnSpc>
                  <a:spcPct val="147722"/>
                </a:lnSpc>
                <a:spcBef>
                  <a:spcPts val="0"/>
                </a:spcBef>
                <a:spcAft>
                  <a:spcPts val="0"/>
                </a:spcAft>
                <a:buNone/>
              </a:pPr>
              <a:endParaRPr sz="900" b="0" i="0" u="none" strike="noStrike" cap="none">
                <a:solidFill>
                  <a:schemeClr val="dk1"/>
                </a:solidFill>
                <a:latin typeface="Calibri"/>
                <a:ea typeface="Calibri"/>
                <a:cs typeface="Calibri"/>
                <a:sym typeface="Calibri"/>
              </a:endParaRPr>
            </a:p>
          </p:txBody>
        </p:sp>
      </p:grpSp>
      <p:grpSp>
        <p:nvGrpSpPr>
          <p:cNvPr id="294" name="Google Shape;294;p37"/>
          <p:cNvGrpSpPr/>
          <p:nvPr/>
        </p:nvGrpSpPr>
        <p:grpSpPr>
          <a:xfrm>
            <a:off x="1864537" y="2026187"/>
            <a:ext cx="5414963" cy="1892713"/>
            <a:chOff x="0" y="-152400"/>
            <a:chExt cx="14439900" cy="5047235"/>
          </a:xfrm>
        </p:grpSpPr>
        <p:sp>
          <p:nvSpPr>
            <p:cNvPr id="295" name="Google Shape;295;p37"/>
            <p:cNvSpPr txBox="1"/>
            <p:nvPr/>
          </p:nvSpPr>
          <p:spPr>
            <a:xfrm>
              <a:off x="0" y="-152400"/>
              <a:ext cx="14439900" cy="1641900"/>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en" sz="4000" b="1">
                  <a:solidFill>
                    <a:srgbClr val="FFFFFF"/>
                  </a:solidFill>
                  <a:latin typeface="Chakra Petch"/>
                  <a:ea typeface="Chakra Petch"/>
                  <a:cs typeface="Chakra Petch"/>
                  <a:sym typeface="Chakra Petch"/>
                </a:rPr>
                <a:t>Evidence #2</a:t>
              </a:r>
              <a:endParaRPr sz="700"/>
            </a:p>
          </p:txBody>
        </p:sp>
        <p:sp>
          <p:nvSpPr>
            <p:cNvPr id="296" name="Google Shape;296;p37"/>
            <p:cNvSpPr txBox="1"/>
            <p:nvPr/>
          </p:nvSpPr>
          <p:spPr>
            <a:xfrm>
              <a:off x="2632993" y="2185835"/>
              <a:ext cx="9173700" cy="2709000"/>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en" sz="3000">
                  <a:solidFill>
                    <a:srgbClr val="FFFFFF"/>
                  </a:solidFill>
                  <a:latin typeface="Montserrat"/>
                  <a:ea typeface="Montserrat"/>
                  <a:cs typeface="Montserrat"/>
                  <a:sym typeface="Montserrat"/>
                </a:rPr>
                <a:t>Convection Currents</a:t>
              </a:r>
              <a:endParaRPr sz="700"/>
            </a:p>
          </p:txBody>
        </p:sp>
      </p:grpSp>
      <p:pic>
        <p:nvPicPr>
          <p:cNvPr id="297" name="Google Shape;297;p37"/>
          <p:cNvPicPr preferRelativeResize="0"/>
          <p:nvPr/>
        </p:nvPicPr>
        <p:blipFill rotWithShape="1">
          <a:blip r:embed="rId4">
            <a:alphaModFix/>
          </a:blip>
          <a:srcRect/>
          <a:stretch/>
        </p:blipFill>
        <p:spPr>
          <a:xfrm>
            <a:off x="-1399363" y="-1627239"/>
            <a:ext cx="4134863" cy="3809243"/>
          </a:xfrm>
          <a:prstGeom prst="rect">
            <a:avLst/>
          </a:prstGeom>
          <a:noFill/>
          <a:ln>
            <a:noFill/>
          </a:ln>
        </p:spPr>
      </p:pic>
      <p:pic>
        <p:nvPicPr>
          <p:cNvPr id="298" name="Google Shape;298;p37"/>
          <p:cNvPicPr preferRelativeResize="0"/>
          <p:nvPr/>
        </p:nvPicPr>
        <p:blipFill rotWithShape="1">
          <a:blip r:embed="rId5">
            <a:alphaModFix/>
          </a:blip>
          <a:srcRect/>
          <a:stretch/>
        </p:blipFill>
        <p:spPr>
          <a:xfrm>
            <a:off x="6892765" y="-566153"/>
            <a:ext cx="4282235" cy="4489894"/>
          </a:xfrm>
          <a:prstGeom prst="rect">
            <a:avLst/>
          </a:prstGeom>
          <a:noFill/>
          <a:ln>
            <a:noFill/>
          </a:ln>
        </p:spPr>
      </p:pic>
      <p:pic>
        <p:nvPicPr>
          <p:cNvPr id="299" name="Google Shape;299;p37"/>
          <p:cNvPicPr preferRelativeResize="0"/>
          <p:nvPr/>
        </p:nvPicPr>
        <p:blipFill rotWithShape="1">
          <a:blip r:embed="rId6">
            <a:alphaModFix/>
          </a:blip>
          <a:srcRect/>
          <a:stretch/>
        </p:blipFill>
        <p:spPr>
          <a:xfrm>
            <a:off x="-1046436" y="2083337"/>
            <a:ext cx="4199222" cy="410474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pic>
        <p:nvPicPr>
          <p:cNvPr id="304" name="Google Shape;304;p38"/>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sp>
        <p:nvSpPr>
          <p:cNvPr id="305" name="Google Shape;305;p38"/>
          <p:cNvSpPr txBox="1"/>
          <p:nvPr/>
        </p:nvSpPr>
        <p:spPr>
          <a:xfrm>
            <a:off x="715726" y="438150"/>
            <a:ext cx="7712400" cy="1077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endParaRPr sz="700"/>
          </a:p>
        </p:txBody>
      </p:sp>
      <p:pic>
        <p:nvPicPr>
          <p:cNvPr id="306" name="Google Shape;306;p38"/>
          <p:cNvPicPr preferRelativeResize="0"/>
          <p:nvPr/>
        </p:nvPicPr>
        <p:blipFill rotWithShape="1">
          <a:blip r:embed="rId4">
            <a:alphaModFix/>
          </a:blip>
          <a:srcRect/>
          <a:stretch/>
        </p:blipFill>
        <p:spPr>
          <a:xfrm rot="-2121250">
            <a:off x="-58458" y="1694935"/>
            <a:ext cx="1672523" cy="1753631"/>
          </a:xfrm>
          <a:prstGeom prst="rect">
            <a:avLst/>
          </a:prstGeom>
          <a:noFill/>
          <a:ln>
            <a:noFill/>
          </a:ln>
        </p:spPr>
      </p:pic>
      <p:pic>
        <p:nvPicPr>
          <p:cNvPr id="307" name="Google Shape;307;p38"/>
          <p:cNvPicPr preferRelativeResize="0"/>
          <p:nvPr/>
        </p:nvPicPr>
        <p:blipFill rotWithShape="1">
          <a:blip r:embed="rId4">
            <a:alphaModFix/>
          </a:blip>
          <a:srcRect/>
          <a:stretch/>
        </p:blipFill>
        <p:spPr>
          <a:xfrm rot="-3657084">
            <a:off x="7963296" y="1880709"/>
            <a:ext cx="1672526" cy="1753629"/>
          </a:xfrm>
          <a:prstGeom prst="rect">
            <a:avLst/>
          </a:prstGeom>
          <a:noFill/>
          <a:ln>
            <a:noFill/>
          </a:ln>
        </p:spPr>
      </p:pic>
      <p:pic>
        <p:nvPicPr>
          <p:cNvPr id="308" name="Google Shape;308;p38"/>
          <p:cNvPicPr preferRelativeResize="0"/>
          <p:nvPr/>
        </p:nvPicPr>
        <p:blipFill rotWithShape="1">
          <a:blip r:embed="rId5">
            <a:alphaModFix/>
          </a:blip>
          <a:srcRect b="7244"/>
          <a:stretch/>
        </p:blipFill>
        <p:spPr>
          <a:xfrm>
            <a:off x="715725" y="709275"/>
            <a:ext cx="7249476" cy="4330600"/>
          </a:xfrm>
          <a:prstGeom prst="rect">
            <a:avLst/>
          </a:prstGeom>
          <a:noFill/>
          <a:ln>
            <a:noFill/>
          </a:ln>
        </p:spPr>
      </p:pic>
      <p:sp>
        <p:nvSpPr>
          <p:cNvPr id="309" name="Google Shape;309;p38"/>
          <p:cNvSpPr txBox="1"/>
          <p:nvPr/>
        </p:nvSpPr>
        <p:spPr>
          <a:xfrm>
            <a:off x="178700" y="59200"/>
            <a:ext cx="86415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600">
                <a:solidFill>
                  <a:schemeClr val="lt1"/>
                </a:solidFill>
              </a:rPr>
              <a:t>Why does magma rise up and spill out of Earth as lava?</a:t>
            </a:r>
            <a:endParaRPr sz="1200">
              <a:solidFill>
                <a:schemeClr val="lt1"/>
              </a:solidFill>
            </a:endParaRPr>
          </a:p>
        </p:txBody>
      </p:sp>
      <p:sp>
        <p:nvSpPr>
          <p:cNvPr id="310" name="Google Shape;310;p38"/>
          <p:cNvSpPr txBox="1"/>
          <p:nvPr/>
        </p:nvSpPr>
        <p:spPr>
          <a:xfrm>
            <a:off x="1512800" y="4165075"/>
            <a:ext cx="5722200" cy="874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700">
                <a:solidFill>
                  <a:srgbClr val="FFFF00"/>
                </a:solidFill>
                <a:latin typeface="Calibri"/>
                <a:ea typeface="Calibri"/>
                <a:cs typeface="Calibri"/>
                <a:sym typeface="Calibri"/>
              </a:rPr>
              <a:t>Magma is 700 to 1300 degrees Celsius</a:t>
            </a:r>
            <a:endParaRPr sz="2700">
              <a:solidFill>
                <a:srgbClr val="FFFF00"/>
              </a:solidFill>
              <a:latin typeface="Calibri"/>
              <a:ea typeface="Calibri"/>
              <a:cs typeface="Calibri"/>
              <a:sym typeface="Calibri"/>
            </a:endParaRPr>
          </a:p>
        </p:txBody>
      </p:sp>
      <p:sp>
        <p:nvSpPr>
          <p:cNvPr id="311" name="Google Shape;311;p38"/>
          <p:cNvSpPr/>
          <p:nvPr/>
        </p:nvSpPr>
        <p:spPr>
          <a:xfrm>
            <a:off x="7379800" y="644200"/>
            <a:ext cx="1683900" cy="1697400"/>
          </a:xfrm>
          <a:prstGeom prst="wedgeRectCallout">
            <a:avLst>
              <a:gd name="adj1" fmla="val -226553"/>
              <a:gd name="adj2" fmla="val 149583"/>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Calibri"/>
                <a:ea typeface="Calibri"/>
                <a:cs typeface="Calibri"/>
                <a:sym typeface="Calibri"/>
              </a:rPr>
              <a:t>How are these molecules moving compared to others in the Earth?</a:t>
            </a:r>
            <a:endParaRPr>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pic>
        <p:nvPicPr>
          <p:cNvPr id="316" name="Google Shape;316;p39"/>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sp>
        <p:nvSpPr>
          <p:cNvPr id="317" name="Google Shape;317;p39"/>
          <p:cNvSpPr txBox="1"/>
          <p:nvPr/>
        </p:nvSpPr>
        <p:spPr>
          <a:xfrm>
            <a:off x="715726" y="438150"/>
            <a:ext cx="7712400" cy="1077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endParaRPr sz="700"/>
          </a:p>
        </p:txBody>
      </p:sp>
      <p:pic>
        <p:nvPicPr>
          <p:cNvPr id="318" name="Google Shape;318;p39" descr="File:Beaker.jpg - Wikipedia"/>
          <p:cNvPicPr preferRelativeResize="0"/>
          <p:nvPr/>
        </p:nvPicPr>
        <p:blipFill>
          <a:blip r:embed="rId4">
            <a:alphaModFix/>
          </a:blip>
          <a:stretch>
            <a:fillRect/>
          </a:stretch>
        </p:blipFill>
        <p:spPr>
          <a:xfrm>
            <a:off x="1510950" y="326175"/>
            <a:ext cx="2492600" cy="3323475"/>
          </a:xfrm>
          <a:prstGeom prst="rect">
            <a:avLst/>
          </a:prstGeom>
          <a:noFill/>
          <a:ln>
            <a:noFill/>
          </a:ln>
        </p:spPr>
      </p:pic>
      <p:pic>
        <p:nvPicPr>
          <p:cNvPr id="319" name="Google Shape;319;p39" descr="File:Beaker.jpg - Wikipedia"/>
          <p:cNvPicPr preferRelativeResize="0"/>
          <p:nvPr/>
        </p:nvPicPr>
        <p:blipFill>
          <a:blip r:embed="rId4">
            <a:alphaModFix/>
          </a:blip>
          <a:stretch>
            <a:fillRect/>
          </a:stretch>
        </p:blipFill>
        <p:spPr>
          <a:xfrm>
            <a:off x="5296950" y="380250"/>
            <a:ext cx="2492600" cy="3323475"/>
          </a:xfrm>
          <a:prstGeom prst="rect">
            <a:avLst/>
          </a:prstGeom>
          <a:noFill/>
          <a:ln>
            <a:noFill/>
          </a:ln>
        </p:spPr>
      </p:pic>
      <p:sp>
        <p:nvSpPr>
          <p:cNvPr id="320" name="Google Shape;320;p39"/>
          <p:cNvSpPr/>
          <p:nvPr/>
        </p:nvSpPr>
        <p:spPr>
          <a:xfrm>
            <a:off x="1722438" y="1607488"/>
            <a:ext cx="1928525" cy="1928525"/>
          </a:xfrm>
          <a:prstGeom prst="flowChartMagneticDisk">
            <a:avLst/>
          </a:prstGeom>
          <a:solidFill>
            <a:srgbClr val="CFE2F3">
              <a:alpha val="25160"/>
            </a:srgbClr>
          </a:solidFill>
          <a:ln w="9525" cap="flat" cmpd="sng">
            <a:solidFill>
              <a:srgbClr val="4285F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pic>
        <p:nvPicPr>
          <p:cNvPr id="321" name="Google Shape;321;p39" descr="Dropper with blood | Free SVG"/>
          <p:cNvPicPr preferRelativeResize="0"/>
          <p:nvPr/>
        </p:nvPicPr>
        <p:blipFill rotWithShape="1">
          <a:blip r:embed="rId5">
            <a:alphaModFix/>
          </a:blip>
          <a:srcRect b="15397"/>
          <a:stretch/>
        </p:blipFill>
        <p:spPr>
          <a:xfrm rot="-993581">
            <a:off x="1691750" y="1106850"/>
            <a:ext cx="2618825" cy="2215550"/>
          </a:xfrm>
          <a:prstGeom prst="rect">
            <a:avLst/>
          </a:prstGeom>
          <a:noFill/>
          <a:ln>
            <a:noFill/>
          </a:ln>
        </p:spPr>
      </p:pic>
      <p:sp>
        <p:nvSpPr>
          <p:cNvPr id="322" name="Google Shape;322;p39"/>
          <p:cNvSpPr/>
          <p:nvPr/>
        </p:nvSpPr>
        <p:spPr>
          <a:xfrm rot="1451764">
            <a:off x="5686953" y="1459421"/>
            <a:ext cx="717318" cy="623194"/>
          </a:xfrm>
          <a:prstGeom prst="rect">
            <a:avLst/>
          </a:prstGeom>
          <a:solidFill>
            <a:srgbClr val="CFE2F3">
              <a:alpha val="25160"/>
            </a:srgbClr>
          </a:solidFill>
          <a:ln w="76200"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23" name="Google Shape;323;p39"/>
          <p:cNvSpPr/>
          <p:nvPr/>
        </p:nvSpPr>
        <p:spPr>
          <a:xfrm rot="3816384">
            <a:off x="6196369" y="1697738"/>
            <a:ext cx="717379" cy="623060"/>
          </a:xfrm>
          <a:prstGeom prst="rect">
            <a:avLst/>
          </a:prstGeom>
          <a:solidFill>
            <a:srgbClr val="CFE2F3">
              <a:alpha val="25160"/>
            </a:srgbClr>
          </a:solidFill>
          <a:ln w="76200"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24" name="Google Shape;324;p39"/>
          <p:cNvSpPr/>
          <p:nvPr/>
        </p:nvSpPr>
        <p:spPr>
          <a:xfrm rot="-468694">
            <a:off x="6678949" y="1676339"/>
            <a:ext cx="717357" cy="623169"/>
          </a:xfrm>
          <a:prstGeom prst="rect">
            <a:avLst/>
          </a:prstGeom>
          <a:solidFill>
            <a:srgbClr val="CFE2F3">
              <a:alpha val="25160"/>
            </a:srgbClr>
          </a:solidFill>
          <a:ln w="76200" cap="flat" cmpd="sng">
            <a:solidFill>
              <a:srgbClr val="A4C2F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25" name="Google Shape;325;p39"/>
          <p:cNvSpPr/>
          <p:nvPr/>
        </p:nvSpPr>
        <p:spPr>
          <a:xfrm>
            <a:off x="5506763" y="1607488"/>
            <a:ext cx="1928525" cy="1928525"/>
          </a:xfrm>
          <a:prstGeom prst="flowChartMagneticDisk">
            <a:avLst/>
          </a:prstGeom>
          <a:solidFill>
            <a:srgbClr val="CFE2F3">
              <a:alpha val="25160"/>
            </a:srgbClr>
          </a:solidFill>
          <a:ln w="9525" cap="flat" cmpd="sng">
            <a:solidFill>
              <a:srgbClr val="4285F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26" name="Google Shape;326;p39"/>
          <p:cNvSpPr txBox="1"/>
          <p:nvPr/>
        </p:nvSpPr>
        <p:spPr>
          <a:xfrm>
            <a:off x="782700" y="3828025"/>
            <a:ext cx="7335300" cy="118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100">
                <a:solidFill>
                  <a:schemeClr val="lt1"/>
                </a:solidFill>
              </a:rPr>
              <a:t>Make observation about each situation.  Where does the introduced substance go and why? Which water has more energy?</a:t>
            </a:r>
            <a:endParaRPr sz="2100">
              <a:solidFill>
                <a:schemeClr val="lt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pic>
        <p:nvPicPr>
          <p:cNvPr id="331" name="Google Shape;331;p40"/>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sp>
        <p:nvSpPr>
          <p:cNvPr id="332" name="Google Shape;332;p40"/>
          <p:cNvSpPr txBox="1"/>
          <p:nvPr/>
        </p:nvSpPr>
        <p:spPr>
          <a:xfrm>
            <a:off x="715726" y="438150"/>
            <a:ext cx="7712400" cy="1077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endParaRPr sz="700"/>
          </a:p>
        </p:txBody>
      </p:sp>
      <p:sp>
        <p:nvSpPr>
          <p:cNvPr id="333" name="Google Shape;333;p40"/>
          <p:cNvSpPr txBox="1"/>
          <p:nvPr/>
        </p:nvSpPr>
        <p:spPr>
          <a:xfrm>
            <a:off x="921150" y="4029500"/>
            <a:ext cx="7196700" cy="611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2100">
              <a:solidFill>
                <a:schemeClr val="lt1"/>
              </a:solidFill>
            </a:endParaRPr>
          </a:p>
        </p:txBody>
      </p:sp>
      <p:graphicFrame>
        <p:nvGraphicFramePr>
          <p:cNvPr id="334" name="Google Shape;334;p40"/>
          <p:cNvGraphicFramePr/>
          <p:nvPr>
            <p:extLst>
              <p:ext uri="{D42A27DB-BD31-4B8C-83A1-F6EECF244321}">
                <p14:modId xmlns:p14="http://schemas.microsoft.com/office/powerpoint/2010/main" val="3820801823"/>
              </p:ext>
            </p:extLst>
          </p:nvPr>
        </p:nvGraphicFramePr>
        <p:xfrm>
          <a:off x="25" y="-76500"/>
          <a:ext cx="9143975" cy="5486475"/>
        </p:xfrm>
        <a:graphic>
          <a:graphicData uri="http://schemas.openxmlformats.org/drawingml/2006/table">
            <a:tbl>
              <a:tblPr>
                <a:noFill/>
                <a:tableStyleId>{BA650174-BDE7-49DA-A682-1B9539A2FC3B}</a:tableStyleId>
              </a:tblPr>
              <a:tblGrid>
                <a:gridCol w="425650">
                  <a:extLst>
                    <a:ext uri="{9D8B030D-6E8A-4147-A177-3AD203B41FA5}">
                      <a16:colId xmlns:a16="http://schemas.microsoft.com/office/drawing/2014/main" val="20000"/>
                    </a:ext>
                  </a:extLst>
                </a:gridCol>
                <a:gridCol w="4393225">
                  <a:extLst>
                    <a:ext uri="{9D8B030D-6E8A-4147-A177-3AD203B41FA5}">
                      <a16:colId xmlns:a16="http://schemas.microsoft.com/office/drawing/2014/main" val="20001"/>
                    </a:ext>
                  </a:extLst>
                </a:gridCol>
                <a:gridCol w="4325100">
                  <a:extLst>
                    <a:ext uri="{9D8B030D-6E8A-4147-A177-3AD203B41FA5}">
                      <a16:colId xmlns:a16="http://schemas.microsoft.com/office/drawing/2014/main" val="20002"/>
                    </a:ext>
                  </a:extLst>
                </a:gridCol>
              </a:tblGrid>
              <a:tr h="437850">
                <a:tc>
                  <a:txBody>
                    <a:bodyPr/>
                    <a:lstStyle/>
                    <a:p>
                      <a:pPr marL="0" lvl="0" indent="0" algn="l" rtl="0">
                        <a:spcBef>
                          <a:spcPts val="0"/>
                        </a:spcBef>
                        <a:spcAft>
                          <a:spcPts val="0"/>
                        </a:spcAft>
                        <a:buNone/>
                      </a:pPr>
                      <a:endParaRPr>
                        <a:solidFill>
                          <a:schemeClr val="dk1"/>
                        </a:solidFill>
                      </a:endParaRPr>
                    </a:p>
                  </a:txBody>
                  <a:tcPr marL="91425" marR="91425" marT="91425" marB="91425">
                    <a:solidFill>
                      <a:schemeClr val="lt1"/>
                    </a:solidFill>
                  </a:tcPr>
                </a:tc>
                <a:tc>
                  <a:txBody>
                    <a:bodyPr/>
                    <a:lstStyle/>
                    <a:p>
                      <a:pPr marL="0" lvl="0" indent="0" algn="ctr" rtl="0">
                        <a:spcBef>
                          <a:spcPts val="0"/>
                        </a:spcBef>
                        <a:spcAft>
                          <a:spcPts val="0"/>
                        </a:spcAft>
                        <a:buNone/>
                      </a:pPr>
                      <a:r>
                        <a:rPr lang="en" sz="1600" b="1">
                          <a:solidFill>
                            <a:schemeClr val="dk1"/>
                          </a:solidFill>
                        </a:rPr>
                        <a:t>Describe</a:t>
                      </a:r>
                      <a:endParaRPr sz="1600" b="1">
                        <a:solidFill>
                          <a:schemeClr val="dk1"/>
                        </a:solidFill>
                      </a:endParaRPr>
                    </a:p>
                  </a:txBody>
                  <a:tcPr marL="91425" marR="91425" marT="91425" marB="91425">
                    <a:solidFill>
                      <a:schemeClr val="lt1"/>
                    </a:solidFill>
                  </a:tcPr>
                </a:tc>
                <a:tc>
                  <a:txBody>
                    <a:bodyPr/>
                    <a:lstStyle/>
                    <a:p>
                      <a:pPr marL="0" lvl="0" indent="0" algn="ctr" rtl="0">
                        <a:spcBef>
                          <a:spcPts val="0"/>
                        </a:spcBef>
                        <a:spcAft>
                          <a:spcPts val="0"/>
                        </a:spcAft>
                        <a:buNone/>
                      </a:pPr>
                      <a:r>
                        <a:rPr lang="en" sz="1600" b="1">
                          <a:solidFill>
                            <a:schemeClr val="dk1"/>
                          </a:solidFill>
                        </a:rPr>
                        <a:t>Model</a:t>
                      </a:r>
                      <a:endParaRPr sz="1600" b="1">
                        <a:solidFill>
                          <a:schemeClr val="dk1"/>
                        </a:solidFill>
                      </a:endParaRPr>
                    </a:p>
                  </a:txBody>
                  <a:tcPr marL="91425" marR="91425" marT="91425" marB="91425">
                    <a:solidFill>
                      <a:schemeClr val="lt1"/>
                    </a:solidFill>
                  </a:tcPr>
                </a:tc>
                <a:extLst>
                  <a:ext uri="{0D108BD9-81ED-4DB2-BD59-A6C34878D82A}">
                    <a16:rowId xmlns:a16="http://schemas.microsoft.com/office/drawing/2014/main" val="10000"/>
                  </a:ext>
                </a:extLst>
              </a:tr>
              <a:tr h="1682875">
                <a:tc>
                  <a:txBody>
                    <a:bodyPr/>
                    <a:lstStyle/>
                    <a:p>
                      <a:pPr marL="0" lvl="0" indent="0" algn="l" rtl="0">
                        <a:spcBef>
                          <a:spcPts val="0"/>
                        </a:spcBef>
                        <a:spcAft>
                          <a:spcPts val="0"/>
                        </a:spcAft>
                        <a:buNone/>
                      </a:pPr>
                      <a:endParaRPr>
                        <a:solidFill>
                          <a:schemeClr val="dk1"/>
                        </a:solidFill>
                      </a:endParaRPr>
                    </a:p>
                  </a:txBody>
                  <a:tcPr marL="91425" marR="91425" marT="91425" marB="91425">
                    <a:solidFill>
                      <a:schemeClr val="lt1"/>
                    </a:solidFill>
                  </a:tcPr>
                </a:tc>
                <a:tc>
                  <a:txBody>
                    <a:bodyPr/>
                    <a:lstStyle/>
                    <a:p>
                      <a:pPr marL="0" lvl="0" indent="0" algn="l" rtl="0">
                        <a:spcBef>
                          <a:spcPts val="0"/>
                        </a:spcBef>
                        <a:spcAft>
                          <a:spcPts val="0"/>
                        </a:spcAft>
                        <a:buClr>
                          <a:schemeClr val="dk1"/>
                        </a:buClr>
                        <a:buSzPts val="1100"/>
                        <a:buFont typeface="Arial"/>
                        <a:buNone/>
                      </a:pPr>
                      <a:r>
                        <a:rPr lang="en" sz="1600">
                          <a:solidFill>
                            <a:schemeClr val="dk1"/>
                          </a:solidFill>
                          <a:latin typeface="Calibri"/>
                          <a:ea typeface="Calibri"/>
                          <a:cs typeface="Calibri"/>
                          <a:sym typeface="Calibri"/>
                        </a:rPr>
                        <a:t>Using the pipet, gently squeeze some hot water into the bottom of one of the beakers of room temperature water. What do you observe?</a:t>
                      </a:r>
                      <a:endParaRPr sz="1600">
                        <a:solidFill>
                          <a:schemeClr val="dk1"/>
                        </a:solidFill>
                      </a:endParaRPr>
                    </a:p>
                  </a:txBody>
                  <a:tcPr marL="91425" marR="91425" marT="91425" marB="91425">
                    <a:solidFill>
                      <a:schemeClr val="lt1"/>
                    </a:solidFill>
                  </a:tcPr>
                </a:tc>
                <a:tc>
                  <a:txBody>
                    <a:bodyPr/>
                    <a:lstStyle/>
                    <a:p>
                      <a:pPr marL="0" lvl="0" indent="0" algn="l" rtl="0">
                        <a:spcBef>
                          <a:spcPts val="0"/>
                        </a:spcBef>
                        <a:spcAft>
                          <a:spcPts val="0"/>
                        </a:spcAft>
                        <a:buClr>
                          <a:schemeClr val="dk1"/>
                        </a:buClr>
                        <a:buSzPts val="1100"/>
                        <a:buFont typeface="Arial"/>
                        <a:buNone/>
                      </a:pPr>
                      <a:r>
                        <a:rPr lang="en" sz="1600">
                          <a:solidFill>
                            <a:schemeClr val="dk1"/>
                          </a:solidFill>
                          <a:latin typeface="Calibri"/>
                          <a:ea typeface="Calibri"/>
                          <a:cs typeface="Calibri"/>
                          <a:sym typeface="Calibri"/>
                        </a:rPr>
                        <a:t>Using the pipet, gently squeeze some hot water into the bottom of one of the beakers of room temperature water. What do you observe? (Show with arrows.) </a:t>
                      </a:r>
                    </a:p>
                    <a:p>
                      <a:pPr marL="0" lvl="0" indent="0" algn="l" rtl="0">
                        <a:spcBef>
                          <a:spcPts val="0"/>
                        </a:spcBef>
                        <a:spcAft>
                          <a:spcPts val="0"/>
                        </a:spcAft>
                        <a:buClr>
                          <a:schemeClr val="dk1"/>
                        </a:buClr>
                        <a:buSzPts val="1100"/>
                        <a:buFont typeface="Arial"/>
                        <a:buNone/>
                      </a:pPr>
                      <a:r>
                        <a:rPr lang="en" sz="1600">
                          <a:solidFill>
                            <a:schemeClr val="dk1"/>
                          </a:solidFill>
                          <a:latin typeface="Calibri"/>
                          <a:ea typeface="Calibri"/>
                          <a:cs typeface="Calibri"/>
                          <a:sym typeface="Calibri"/>
                        </a:rPr>
                        <a:t>Model the energy of the molecules. Model the density of the matter. </a:t>
                      </a:r>
                      <a:endParaRPr sz="1600">
                        <a:solidFill>
                          <a:schemeClr val="dk1"/>
                        </a:solidFill>
                      </a:endParaRPr>
                    </a:p>
                  </a:txBody>
                  <a:tcPr marL="91425" marR="91425" marT="91425" marB="91425">
                    <a:solidFill>
                      <a:schemeClr val="lt1"/>
                    </a:solidFill>
                  </a:tcPr>
                </a:tc>
                <a:extLst>
                  <a:ext uri="{0D108BD9-81ED-4DB2-BD59-A6C34878D82A}">
                    <a16:rowId xmlns:a16="http://schemas.microsoft.com/office/drawing/2014/main" val="10001"/>
                  </a:ext>
                </a:extLst>
              </a:tr>
              <a:tr h="1682875">
                <a:tc>
                  <a:txBody>
                    <a:bodyPr/>
                    <a:lstStyle/>
                    <a:p>
                      <a:pPr marL="0" lvl="0" indent="0" algn="l" rtl="0">
                        <a:spcBef>
                          <a:spcPts val="0"/>
                        </a:spcBef>
                        <a:spcAft>
                          <a:spcPts val="0"/>
                        </a:spcAft>
                        <a:buNone/>
                      </a:pPr>
                      <a:endParaRPr>
                        <a:solidFill>
                          <a:schemeClr val="dk1"/>
                        </a:solidFill>
                      </a:endParaRPr>
                    </a:p>
                  </a:txBody>
                  <a:tcPr marL="91425" marR="91425" marT="91425" marB="91425">
                    <a:solidFill>
                      <a:schemeClr val="lt1"/>
                    </a:solidFill>
                  </a:tcPr>
                </a:tc>
                <a:tc>
                  <a:txBody>
                    <a:bodyPr/>
                    <a:lstStyle/>
                    <a:p>
                      <a:pPr marL="0" lvl="0" indent="0" algn="l" rtl="0">
                        <a:spcBef>
                          <a:spcPts val="0"/>
                        </a:spcBef>
                        <a:spcAft>
                          <a:spcPts val="0"/>
                        </a:spcAft>
                        <a:buClr>
                          <a:schemeClr val="dk1"/>
                        </a:buClr>
                        <a:buSzPts val="1100"/>
                        <a:buFont typeface="Arial"/>
                        <a:buNone/>
                      </a:pPr>
                      <a:r>
                        <a:rPr lang="en" sz="1600">
                          <a:solidFill>
                            <a:schemeClr val="dk1"/>
                          </a:solidFill>
                          <a:latin typeface="Calibri"/>
                          <a:ea typeface="Calibri"/>
                          <a:cs typeface="Calibri"/>
                          <a:sym typeface="Calibri"/>
                        </a:rPr>
                        <a:t>Next, take some colored ice and place it into the other beaker of room temperature water. What do you observe?</a:t>
                      </a:r>
                      <a:endParaRPr sz="1600">
                        <a:solidFill>
                          <a:schemeClr val="dk1"/>
                        </a:solidFill>
                      </a:endParaRPr>
                    </a:p>
                  </a:txBody>
                  <a:tcPr marL="91425" marR="91425" marT="91425" marB="91425">
                    <a:solidFill>
                      <a:schemeClr val="lt1"/>
                    </a:solidFill>
                  </a:tcPr>
                </a:tc>
                <a:tc>
                  <a:txBody>
                    <a:bodyPr/>
                    <a:lstStyle/>
                    <a:p>
                      <a:pPr marL="0" lvl="0" indent="0" algn="l" rtl="0">
                        <a:spcBef>
                          <a:spcPts val="0"/>
                        </a:spcBef>
                        <a:spcAft>
                          <a:spcPts val="0"/>
                        </a:spcAft>
                        <a:buClr>
                          <a:schemeClr val="dk1"/>
                        </a:buClr>
                        <a:buSzPts val="1100"/>
                        <a:buFont typeface="Arial"/>
                        <a:buNone/>
                      </a:pPr>
                      <a:r>
                        <a:rPr lang="en" sz="1600">
                          <a:solidFill>
                            <a:schemeClr val="dk1"/>
                          </a:solidFill>
                          <a:latin typeface="Calibri"/>
                          <a:ea typeface="Calibri"/>
                          <a:cs typeface="Calibri"/>
                          <a:sym typeface="Calibri"/>
                        </a:rPr>
                        <a:t>Next, take some colored ice and place it into the other beaker of room-temperature water. What do you observe? (Show with arrows.)</a:t>
                      </a:r>
                    </a:p>
                    <a:p>
                      <a:pPr marL="0" lvl="0" indent="0" algn="l" rtl="0">
                        <a:spcBef>
                          <a:spcPts val="0"/>
                        </a:spcBef>
                        <a:spcAft>
                          <a:spcPts val="0"/>
                        </a:spcAft>
                        <a:buClr>
                          <a:schemeClr val="dk1"/>
                        </a:buClr>
                        <a:buSzPts val="1100"/>
                        <a:buFont typeface="Arial"/>
                        <a:buNone/>
                      </a:pPr>
                      <a:r>
                        <a:rPr lang="en" sz="1600">
                          <a:solidFill>
                            <a:schemeClr val="dk1"/>
                          </a:solidFill>
                          <a:latin typeface="Calibri"/>
                          <a:ea typeface="Calibri"/>
                          <a:cs typeface="Calibri"/>
                          <a:sym typeface="Calibri"/>
                        </a:rPr>
                        <a:t>Model the energy of the molecules. Model the density of the matter. </a:t>
                      </a:r>
                      <a:endParaRPr sz="1600">
                        <a:solidFill>
                          <a:schemeClr val="dk1"/>
                        </a:solidFill>
                      </a:endParaRPr>
                    </a:p>
                  </a:txBody>
                  <a:tcPr marL="91425" marR="91425" marT="91425" marB="91425">
                    <a:solidFill>
                      <a:schemeClr val="lt1"/>
                    </a:solidFill>
                  </a:tcPr>
                </a:tc>
                <a:extLst>
                  <a:ext uri="{0D108BD9-81ED-4DB2-BD59-A6C34878D82A}">
                    <a16:rowId xmlns:a16="http://schemas.microsoft.com/office/drawing/2014/main" val="10002"/>
                  </a:ext>
                </a:extLst>
              </a:tr>
              <a:tr h="1682875">
                <a:tc>
                  <a:txBody>
                    <a:bodyPr/>
                    <a:lstStyle/>
                    <a:p>
                      <a:pPr marL="0" lvl="0" indent="0" algn="l" rtl="0">
                        <a:spcBef>
                          <a:spcPts val="0"/>
                        </a:spcBef>
                        <a:spcAft>
                          <a:spcPts val="0"/>
                        </a:spcAft>
                        <a:buNone/>
                      </a:pPr>
                      <a:endParaRPr>
                        <a:solidFill>
                          <a:schemeClr val="dk1"/>
                        </a:solidFill>
                      </a:endParaRPr>
                    </a:p>
                  </a:txBody>
                  <a:tcPr marL="91425" marR="91425" marT="91425" marB="91425">
                    <a:solidFill>
                      <a:schemeClr val="lt1"/>
                    </a:solidFill>
                  </a:tcPr>
                </a:tc>
                <a:tc gridSpan="2">
                  <a:txBody>
                    <a:bodyPr/>
                    <a:lstStyle/>
                    <a:p>
                      <a:pPr marL="0" lvl="0" indent="0" algn="l" rtl="0">
                        <a:spcBef>
                          <a:spcPts val="0"/>
                        </a:spcBef>
                        <a:spcAft>
                          <a:spcPts val="0"/>
                        </a:spcAft>
                        <a:buNone/>
                      </a:pPr>
                      <a:r>
                        <a:rPr lang="en" sz="1600">
                          <a:solidFill>
                            <a:schemeClr val="dk1"/>
                          </a:solidFill>
                          <a:latin typeface="Calibri"/>
                          <a:ea typeface="Calibri"/>
                          <a:cs typeface="Calibri"/>
                          <a:sym typeface="Calibri"/>
                        </a:rPr>
                        <a:t>Using the information from the lab, explain how the matter in Earth’s interior would behave if it were near the cooler crust or if it were near the hot core.</a:t>
                      </a:r>
                      <a:endParaRPr sz="16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600">
                        <a:solidFill>
                          <a:schemeClr val="dk1"/>
                        </a:solidFill>
                        <a:latin typeface="Calibri"/>
                        <a:ea typeface="Calibri"/>
                        <a:cs typeface="Calibri"/>
                        <a:sym typeface="Calibri"/>
                      </a:endParaRPr>
                    </a:p>
                  </a:txBody>
                  <a:tcPr marL="91425" marR="91425" marT="91425" marB="91425">
                    <a:solidFill>
                      <a:schemeClr val="lt1"/>
                    </a:solidFill>
                  </a:tcPr>
                </a:tc>
                <a:tc hMerge="1">
                  <a:txBody>
                    <a:bodyPr/>
                    <a:lstStyle/>
                    <a:p>
                      <a:endParaRPr lang="en-US"/>
                    </a:p>
                  </a:txBody>
                  <a:tcPr/>
                </a:tc>
                <a:extLst>
                  <a:ext uri="{0D108BD9-81ED-4DB2-BD59-A6C34878D82A}">
                    <a16:rowId xmlns:a16="http://schemas.microsoft.com/office/drawing/2014/main" val="10003"/>
                  </a:ext>
                </a:extLst>
              </a:tr>
            </a:tbl>
          </a:graphicData>
        </a:graphic>
      </p:graphicFrame>
      <p:sp>
        <p:nvSpPr>
          <p:cNvPr id="335" name="Google Shape;335;p40"/>
          <p:cNvSpPr txBox="1"/>
          <p:nvPr/>
        </p:nvSpPr>
        <p:spPr>
          <a:xfrm rot="-5400000">
            <a:off x="-265175" y="882800"/>
            <a:ext cx="982500" cy="452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100" b="1">
                <a:solidFill>
                  <a:srgbClr val="D94334"/>
                </a:solidFill>
                <a:latin typeface="Calibri"/>
                <a:ea typeface="Calibri"/>
                <a:cs typeface="Calibri"/>
                <a:sym typeface="Calibri"/>
              </a:rPr>
              <a:t>HOT</a:t>
            </a:r>
            <a:endParaRPr sz="2100" b="1">
              <a:solidFill>
                <a:srgbClr val="D94334"/>
              </a:solidFill>
              <a:latin typeface="Calibri"/>
              <a:ea typeface="Calibri"/>
              <a:cs typeface="Calibri"/>
              <a:sym typeface="Calibri"/>
            </a:endParaRPr>
          </a:p>
        </p:txBody>
      </p:sp>
      <p:sp>
        <p:nvSpPr>
          <p:cNvPr id="336" name="Google Shape;336;p40"/>
          <p:cNvSpPr txBox="1"/>
          <p:nvPr/>
        </p:nvSpPr>
        <p:spPr>
          <a:xfrm rot="-5400000">
            <a:off x="-265175" y="2530925"/>
            <a:ext cx="982500" cy="452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100" b="1">
                <a:solidFill>
                  <a:srgbClr val="1155CC"/>
                </a:solidFill>
                <a:latin typeface="Calibri"/>
                <a:ea typeface="Calibri"/>
                <a:cs typeface="Calibri"/>
                <a:sym typeface="Calibri"/>
              </a:rPr>
              <a:t>COLD</a:t>
            </a:r>
            <a:endParaRPr sz="2100" b="1">
              <a:solidFill>
                <a:srgbClr val="1155CC"/>
              </a:solidFill>
              <a:latin typeface="Calibri"/>
              <a:ea typeface="Calibri"/>
              <a:cs typeface="Calibri"/>
              <a:sym typeface="Calibri"/>
            </a:endParaRPr>
          </a:p>
        </p:txBody>
      </p:sp>
      <p:sp>
        <p:nvSpPr>
          <p:cNvPr id="337" name="Google Shape;337;p40"/>
          <p:cNvSpPr txBox="1"/>
          <p:nvPr/>
        </p:nvSpPr>
        <p:spPr>
          <a:xfrm rot="-5400000">
            <a:off x="-444425" y="4246950"/>
            <a:ext cx="1341000" cy="452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solidFill>
                  <a:srgbClr val="333333"/>
                </a:solidFill>
                <a:latin typeface="Calibri"/>
                <a:ea typeface="Calibri"/>
                <a:cs typeface="Calibri"/>
                <a:sym typeface="Calibri"/>
              </a:rPr>
              <a:t>CONCLUSION</a:t>
            </a:r>
            <a:endParaRPr sz="1600" b="1">
              <a:solidFill>
                <a:srgbClr val="333333"/>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pic>
        <p:nvPicPr>
          <p:cNvPr id="342" name="Google Shape;342;p41"/>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sp>
        <p:nvSpPr>
          <p:cNvPr id="343" name="Google Shape;343;p41"/>
          <p:cNvSpPr txBox="1"/>
          <p:nvPr/>
        </p:nvSpPr>
        <p:spPr>
          <a:xfrm>
            <a:off x="715726" y="438150"/>
            <a:ext cx="7712400" cy="1077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endParaRPr sz="700"/>
          </a:p>
        </p:txBody>
      </p:sp>
      <p:sp>
        <p:nvSpPr>
          <p:cNvPr id="344" name="Google Shape;344;p41"/>
          <p:cNvSpPr txBox="1"/>
          <p:nvPr/>
        </p:nvSpPr>
        <p:spPr>
          <a:xfrm>
            <a:off x="921150" y="4029500"/>
            <a:ext cx="7196700" cy="611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2100">
              <a:solidFill>
                <a:schemeClr val="lt1"/>
              </a:solidFill>
            </a:endParaRPr>
          </a:p>
        </p:txBody>
      </p:sp>
      <p:graphicFrame>
        <p:nvGraphicFramePr>
          <p:cNvPr id="345" name="Google Shape;345;p41"/>
          <p:cNvGraphicFramePr/>
          <p:nvPr/>
        </p:nvGraphicFramePr>
        <p:xfrm>
          <a:off x="0" y="-44200"/>
          <a:ext cx="9144000" cy="5454175"/>
        </p:xfrm>
        <a:graphic>
          <a:graphicData uri="http://schemas.openxmlformats.org/drawingml/2006/table">
            <a:tbl>
              <a:tblPr>
                <a:noFill/>
                <a:tableStyleId>{BA650174-BDE7-49DA-A682-1B9539A2FC3B}</a:tableStyleId>
              </a:tblPr>
              <a:tblGrid>
                <a:gridCol w="554975">
                  <a:extLst>
                    <a:ext uri="{9D8B030D-6E8A-4147-A177-3AD203B41FA5}">
                      <a16:colId xmlns:a16="http://schemas.microsoft.com/office/drawing/2014/main" val="20000"/>
                    </a:ext>
                  </a:extLst>
                </a:gridCol>
                <a:gridCol w="4418800">
                  <a:extLst>
                    <a:ext uri="{9D8B030D-6E8A-4147-A177-3AD203B41FA5}">
                      <a16:colId xmlns:a16="http://schemas.microsoft.com/office/drawing/2014/main" val="20001"/>
                    </a:ext>
                  </a:extLst>
                </a:gridCol>
                <a:gridCol w="4170225">
                  <a:extLst>
                    <a:ext uri="{9D8B030D-6E8A-4147-A177-3AD203B41FA5}">
                      <a16:colId xmlns:a16="http://schemas.microsoft.com/office/drawing/2014/main" val="20002"/>
                    </a:ext>
                  </a:extLst>
                </a:gridCol>
              </a:tblGrid>
              <a:tr h="435250">
                <a:tc>
                  <a:txBody>
                    <a:bodyPr/>
                    <a:lstStyle/>
                    <a:p>
                      <a:pPr marL="0" lvl="0" indent="0" algn="l" rtl="0">
                        <a:spcBef>
                          <a:spcPts val="0"/>
                        </a:spcBef>
                        <a:spcAft>
                          <a:spcPts val="0"/>
                        </a:spcAft>
                        <a:buNone/>
                      </a:pPr>
                      <a:endParaRPr>
                        <a:solidFill>
                          <a:schemeClr val="dk1"/>
                        </a:solidFill>
                      </a:endParaRPr>
                    </a:p>
                  </a:txBody>
                  <a:tcPr marL="91425" marR="91425" marT="91425" marB="91425">
                    <a:solidFill>
                      <a:schemeClr val="lt1"/>
                    </a:solidFill>
                  </a:tcPr>
                </a:tc>
                <a:tc>
                  <a:txBody>
                    <a:bodyPr/>
                    <a:lstStyle/>
                    <a:p>
                      <a:pPr marL="0" lvl="0" indent="0" algn="ctr" rtl="0">
                        <a:spcBef>
                          <a:spcPts val="0"/>
                        </a:spcBef>
                        <a:spcAft>
                          <a:spcPts val="0"/>
                        </a:spcAft>
                        <a:buNone/>
                      </a:pPr>
                      <a:r>
                        <a:rPr lang="en" sz="1600" b="1">
                          <a:solidFill>
                            <a:schemeClr val="dk1"/>
                          </a:solidFill>
                        </a:rPr>
                        <a:t>Describe</a:t>
                      </a:r>
                      <a:endParaRPr sz="1600" b="1">
                        <a:solidFill>
                          <a:schemeClr val="dk1"/>
                        </a:solidFill>
                      </a:endParaRPr>
                    </a:p>
                  </a:txBody>
                  <a:tcPr marL="91425" marR="91425" marT="91425" marB="91425">
                    <a:solidFill>
                      <a:schemeClr val="lt1"/>
                    </a:solidFill>
                  </a:tcPr>
                </a:tc>
                <a:tc>
                  <a:txBody>
                    <a:bodyPr/>
                    <a:lstStyle/>
                    <a:p>
                      <a:pPr marL="0" lvl="0" indent="0" algn="ctr" rtl="0">
                        <a:spcBef>
                          <a:spcPts val="0"/>
                        </a:spcBef>
                        <a:spcAft>
                          <a:spcPts val="0"/>
                        </a:spcAft>
                        <a:buNone/>
                      </a:pPr>
                      <a:r>
                        <a:rPr lang="en" sz="1600" b="1">
                          <a:solidFill>
                            <a:schemeClr val="dk1"/>
                          </a:solidFill>
                        </a:rPr>
                        <a:t>Model</a:t>
                      </a:r>
                      <a:endParaRPr sz="1600" b="1">
                        <a:solidFill>
                          <a:schemeClr val="dk1"/>
                        </a:solidFill>
                      </a:endParaRPr>
                    </a:p>
                  </a:txBody>
                  <a:tcPr marL="91425" marR="91425" marT="91425" marB="91425">
                    <a:solidFill>
                      <a:schemeClr val="lt1"/>
                    </a:solidFill>
                  </a:tcPr>
                </a:tc>
                <a:extLst>
                  <a:ext uri="{0D108BD9-81ED-4DB2-BD59-A6C34878D82A}">
                    <a16:rowId xmlns:a16="http://schemas.microsoft.com/office/drawing/2014/main" val="10000"/>
                  </a:ext>
                </a:extLst>
              </a:tr>
              <a:tr h="1672975">
                <a:tc>
                  <a:txBody>
                    <a:bodyPr/>
                    <a:lstStyle/>
                    <a:p>
                      <a:pPr marL="0" lvl="0" indent="0" algn="l" rtl="0">
                        <a:spcBef>
                          <a:spcPts val="0"/>
                        </a:spcBef>
                        <a:spcAft>
                          <a:spcPts val="0"/>
                        </a:spcAft>
                        <a:buNone/>
                      </a:pPr>
                      <a:endParaRPr>
                        <a:solidFill>
                          <a:schemeClr val="dk1"/>
                        </a:solidFill>
                      </a:endParaRPr>
                    </a:p>
                  </a:txBody>
                  <a:tcPr marL="91425" marR="91425" marT="91425" marB="91425">
                    <a:solidFill>
                      <a:schemeClr val="lt1"/>
                    </a:solidFill>
                  </a:tcPr>
                </a:tc>
                <a:tc>
                  <a:txBody>
                    <a:bodyPr/>
                    <a:lstStyle/>
                    <a:p>
                      <a:pPr marL="0" lvl="0" indent="0" algn="l" rtl="0">
                        <a:spcBef>
                          <a:spcPts val="0"/>
                        </a:spcBef>
                        <a:spcAft>
                          <a:spcPts val="0"/>
                        </a:spcAft>
                        <a:buNone/>
                      </a:pPr>
                      <a:endParaRPr sz="2000">
                        <a:solidFill>
                          <a:schemeClr val="dk1"/>
                        </a:solidFill>
                      </a:endParaRPr>
                    </a:p>
                  </a:txBody>
                  <a:tcPr marL="91425" marR="91425" marT="91425" marB="91425">
                    <a:solidFill>
                      <a:schemeClr val="lt1"/>
                    </a:solidFill>
                  </a:tcPr>
                </a:tc>
                <a:tc>
                  <a:txBody>
                    <a:bodyPr/>
                    <a:lstStyle/>
                    <a:p>
                      <a:pPr marL="0" lvl="0" indent="0" algn="l" rtl="0">
                        <a:spcBef>
                          <a:spcPts val="0"/>
                        </a:spcBef>
                        <a:spcAft>
                          <a:spcPts val="0"/>
                        </a:spcAft>
                        <a:buNone/>
                      </a:pPr>
                      <a:endParaRPr sz="2000">
                        <a:solidFill>
                          <a:schemeClr val="dk1"/>
                        </a:solidFill>
                      </a:endParaRPr>
                    </a:p>
                  </a:txBody>
                  <a:tcPr marL="91425" marR="91425" marT="91425" marB="91425">
                    <a:solidFill>
                      <a:schemeClr val="lt1"/>
                    </a:solidFill>
                  </a:tcPr>
                </a:tc>
                <a:extLst>
                  <a:ext uri="{0D108BD9-81ED-4DB2-BD59-A6C34878D82A}">
                    <a16:rowId xmlns:a16="http://schemas.microsoft.com/office/drawing/2014/main" val="10001"/>
                  </a:ext>
                </a:extLst>
              </a:tr>
              <a:tr h="1672975">
                <a:tc>
                  <a:txBody>
                    <a:bodyPr/>
                    <a:lstStyle/>
                    <a:p>
                      <a:pPr marL="0" lvl="0" indent="0" algn="l" rtl="0">
                        <a:spcBef>
                          <a:spcPts val="0"/>
                        </a:spcBef>
                        <a:spcAft>
                          <a:spcPts val="0"/>
                        </a:spcAft>
                        <a:buNone/>
                      </a:pPr>
                      <a:endParaRPr>
                        <a:solidFill>
                          <a:schemeClr val="dk1"/>
                        </a:solidFill>
                      </a:endParaRPr>
                    </a:p>
                  </a:txBody>
                  <a:tcPr marL="91425" marR="91425" marT="91425" marB="91425">
                    <a:solidFill>
                      <a:schemeClr val="lt1"/>
                    </a:solidFill>
                  </a:tcPr>
                </a:tc>
                <a:tc>
                  <a:txBody>
                    <a:bodyPr/>
                    <a:lstStyle/>
                    <a:p>
                      <a:pPr marL="0" lvl="0" indent="0" algn="l" rtl="0">
                        <a:spcBef>
                          <a:spcPts val="0"/>
                        </a:spcBef>
                        <a:spcAft>
                          <a:spcPts val="0"/>
                        </a:spcAft>
                        <a:buNone/>
                      </a:pPr>
                      <a:endParaRPr/>
                    </a:p>
                  </a:txBody>
                  <a:tcPr marL="91425" marR="91425" marT="91425" marB="91425">
                    <a:solidFill>
                      <a:schemeClr val="lt1"/>
                    </a:solidFill>
                  </a:tcPr>
                </a:tc>
                <a:tc>
                  <a:txBody>
                    <a:bodyPr/>
                    <a:lstStyle/>
                    <a:p>
                      <a:pPr marL="0" lvl="0" indent="0" algn="l" rtl="0">
                        <a:spcBef>
                          <a:spcPts val="0"/>
                        </a:spcBef>
                        <a:spcAft>
                          <a:spcPts val="0"/>
                        </a:spcAft>
                        <a:buNone/>
                      </a:pPr>
                      <a:endParaRPr sz="2000">
                        <a:solidFill>
                          <a:schemeClr val="dk1"/>
                        </a:solidFill>
                      </a:endParaRPr>
                    </a:p>
                  </a:txBody>
                  <a:tcPr marL="91425" marR="91425" marT="91425" marB="91425">
                    <a:solidFill>
                      <a:schemeClr val="lt1"/>
                    </a:solidFill>
                  </a:tcPr>
                </a:tc>
                <a:extLst>
                  <a:ext uri="{0D108BD9-81ED-4DB2-BD59-A6C34878D82A}">
                    <a16:rowId xmlns:a16="http://schemas.microsoft.com/office/drawing/2014/main" val="10002"/>
                  </a:ext>
                </a:extLst>
              </a:tr>
              <a:tr h="1672975">
                <a:tc>
                  <a:txBody>
                    <a:bodyPr/>
                    <a:lstStyle/>
                    <a:p>
                      <a:pPr marL="0" lvl="0" indent="0" algn="l" rtl="0">
                        <a:spcBef>
                          <a:spcPts val="0"/>
                        </a:spcBef>
                        <a:spcAft>
                          <a:spcPts val="0"/>
                        </a:spcAft>
                        <a:buNone/>
                      </a:pPr>
                      <a:endParaRPr>
                        <a:solidFill>
                          <a:schemeClr val="dk1"/>
                        </a:solidFill>
                      </a:endParaRPr>
                    </a:p>
                  </a:txBody>
                  <a:tcPr marL="91425" marR="91425" marT="91425" marB="91425">
                    <a:solidFill>
                      <a:schemeClr val="lt1"/>
                    </a:solidFill>
                  </a:tcPr>
                </a:tc>
                <a:tc gridSpan="2">
                  <a:txBody>
                    <a:bodyPr/>
                    <a:lstStyle/>
                    <a:p>
                      <a:pPr marL="0" lvl="0" indent="0" algn="l" rtl="0">
                        <a:spcBef>
                          <a:spcPts val="0"/>
                        </a:spcBef>
                        <a:spcAft>
                          <a:spcPts val="0"/>
                        </a:spcAft>
                        <a:buNone/>
                      </a:pPr>
                      <a:endParaRPr/>
                    </a:p>
                  </a:txBody>
                  <a:tcPr marL="91425" marR="91425" marT="91425" marB="91425">
                    <a:solidFill>
                      <a:schemeClr val="lt1"/>
                    </a:solidFill>
                  </a:tcPr>
                </a:tc>
                <a:tc hMerge="1">
                  <a:txBody>
                    <a:bodyPr/>
                    <a:lstStyle/>
                    <a:p>
                      <a:endParaRPr lang="en-US"/>
                    </a:p>
                  </a:txBody>
                  <a:tcPr/>
                </a:tc>
                <a:extLst>
                  <a:ext uri="{0D108BD9-81ED-4DB2-BD59-A6C34878D82A}">
                    <a16:rowId xmlns:a16="http://schemas.microsoft.com/office/drawing/2014/main" val="10003"/>
                  </a:ext>
                </a:extLst>
              </a:tr>
            </a:tbl>
          </a:graphicData>
        </a:graphic>
      </p:graphicFrame>
      <p:sp>
        <p:nvSpPr>
          <p:cNvPr id="346" name="Google Shape;346;p41"/>
          <p:cNvSpPr txBox="1"/>
          <p:nvPr/>
        </p:nvSpPr>
        <p:spPr>
          <a:xfrm rot="-5400000">
            <a:off x="-216775" y="958125"/>
            <a:ext cx="982500" cy="452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100" b="1">
                <a:solidFill>
                  <a:srgbClr val="D94334"/>
                </a:solidFill>
                <a:latin typeface="Calibri"/>
                <a:ea typeface="Calibri"/>
                <a:cs typeface="Calibri"/>
                <a:sym typeface="Calibri"/>
              </a:rPr>
              <a:t>HOT</a:t>
            </a:r>
            <a:endParaRPr sz="2100" b="1">
              <a:solidFill>
                <a:srgbClr val="D94334"/>
              </a:solidFill>
              <a:latin typeface="Calibri"/>
              <a:ea typeface="Calibri"/>
              <a:cs typeface="Calibri"/>
              <a:sym typeface="Calibri"/>
            </a:endParaRPr>
          </a:p>
        </p:txBody>
      </p:sp>
      <p:sp>
        <p:nvSpPr>
          <p:cNvPr id="347" name="Google Shape;347;p41"/>
          <p:cNvSpPr txBox="1"/>
          <p:nvPr/>
        </p:nvSpPr>
        <p:spPr>
          <a:xfrm rot="-5400000">
            <a:off x="-216775" y="2464650"/>
            <a:ext cx="982500" cy="452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100" b="1">
                <a:solidFill>
                  <a:srgbClr val="1155CC"/>
                </a:solidFill>
                <a:latin typeface="Calibri"/>
                <a:ea typeface="Calibri"/>
                <a:cs typeface="Calibri"/>
                <a:sym typeface="Calibri"/>
              </a:rPr>
              <a:t>COLD</a:t>
            </a:r>
            <a:endParaRPr sz="2100" b="1">
              <a:solidFill>
                <a:srgbClr val="1155CC"/>
              </a:solidFill>
              <a:latin typeface="Calibri"/>
              <a:ea typeface="Calibri"/>
              <a:cs typeface="Calibri"/>
              <a:sym typeface="Calibri"/>
            </a:endParaRPr>
          </a:p>
        </p:txBody>
      </p:sp>
      <p:sp>
        <p:nvSpPr>
          <p:cNvPr id="348" name="Google Shape;348;p41"/>
          <p:cNvSpPr txBox="1"/>
          <p:nvPr/>
        </p:nvSpPr>
        <p:spPr>
          <a:xfrm rot="-5400000">
            <a:off x="-396025" y="4290325"/>
            <a:ext cx="1341000" cy="452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solidFill>
                  <a:srgbClr val="333333"/>
                </a:solidFill>
                <a:latin typeface="Calibri"/>
                <a:ea typeface="Calibri"/>
                <a:cs typeface="Calibri"/>
                <a:sym typeface="Calibri"/>
              </a:rPr>
              <a:t>CONCLUSION</a:t>
            </a:r>
            <a:endParaRPr sz="1600" b="1">
              <a:solidFill>
                <a:srgbClr val="333333"/>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Shape 352"/>
        <p:cNvGrpSpPr/>
        <p:nvPr/>
      </p:nvGrpSpPr>
      <p:grpSpPr>
        <a:xfrm>
          <a:off x="0" y="0"/>
          <a:ext cx="0" cy="0"/>
          <a:chOff x="0" y="0"/>
          <a:chExt cx="0" cy="0"/>
        </a:xfrm>
      </p:grpSpPr>
      <p:pic>
        <p:nvPicPr>
          <p:cNvPr id="353" name="Google Shape;353;p42"/>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sp>
        <p:nvSpPr>
          <p:cNvPr id="354" name="Google Shape;354;p42"/>
          <p:cNvSpPr txBox="1"/>
          <p:nvPr/>
        </p:nvSpPr>
        <p:spPr>
          <a:xfrm>
            <a:off x="715726" y="438150"/>
            <a:ext cx="7712400" cy="1077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endParaRPr sz="700"/>
          </a:p>
        </p:txBody>
      </p:sp>
      <p:sp>
        <p:nvSpPr>
          <p:cNvPr id="355" name="Google Shape;355;p42"/>
          <p:cNvSpPr txBox="1"/>
          <p:nvPr/>
        </p:nvSpPr>
        <p:spPr>
          <a:xfrm>
            <a:off x="921150" y="4029500"/>
            <a:ext cx="7196700" cy="611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2100">
              <a:solidFill>
                <a:schemeClr val="lt1"/>
              </a:solidFill>
            </a:endParaRPr>
          </a:p>
        </p:txBody>
      </p:sp>
      <p:graphicFrame>
        <p:nvGraphicFramePr>
          <p:cNvPr id="356" name="Google Shape;356;p42"/>
          <p:cNvGraphicFramePr/>
          <p:nvPr/>
        </p:nvGraphicFramePr>
        <p:xfrm>
          <a:off x="134700" y="63375"/>
          <a:ext cx="8896125" cy="5346615"/>
        </p:xfrm>
        <a:graphic>
          <a:graphicData uri="http://schemas.openxmlformats.org/drawingml/2006/table">
            <a:tbl>
              <a:tblPr>
                <a:noFill/>
                <a:tableStyleId>{BA650174-BDE7-49DA-A682-1B9539A2FC3B}</a:tableStyleId>
              </a:tblPr>
              <a:tblGrid>
                <a:gridCol w="406625">
                  <a:extLst>
                    <a:ext uri="{9D8B030D-6E8A-4147-A177-3AD203B41FA5}">
                      <a16:colId xmlns:a16="http://schemas.microsoft.com/office/drawing/2014/main" val="20000"/>
                    </a:ext>
                  </a:extLst>
                </a:gridCol>
                <a:gridCol w="4196575">
                  <a:extLst>
                    <a:ext uri="{9D8B030D-6E8A-4147-A177-3AD203B41FA5}">
                      <a16:colId xmlns:a16="http://schemas.microsoft.com/office/drawing/2014/main" val="20001"/>
                    </a:ext>
                  </a:extLst>
                </a:gridCol>
                <a:gridCol w="4292925">
                  <a:extLst>
                    <a:ext uri="{9D8B030D-6E8A-4147-A177-3AD203B41FA5}">
                      <a16:colId xmlns:a16="http://schemas.microsoft.com/office/drawing/2014/main" val="20002"/>
                    </a:ext>
                  </a:extLst>
                </a:gridCol>
              </a:tblGrid>
              <a:tr h="374775">
                <a:tc>
                  <a:txBody>
                    <a:bodyPr/>
                    <a:lstStyle/>
                    <a:p>
                      <a:pPr marL="0" lvl="0" indent="0" algn="l" rtl="0">
                        <a:spcBef>
                          <a:spcPts val="0"/>
                        </a:spcBef>
                        <a:spcAft>
                          <a:spcPts val="0"/>
                        </a:spcAft>
                        <a:buNone/>
                      </a:pPr>
                      <a:endParaRPr/>
                    </a:p>
                  </a:txBody>
                  <a:tcPr marL="91425" marR="91425" marT="91425" marB="91425"/>
                </a:tc>
                <a:tc>
                  <a:txBody>
                    <a:bodyPr/>
                    <a:lstStyle/>
                    <a:p>
                      <a:pPr marL="0" lvl="0" indent="0" algn="ctr" rtl="0">
                        <a:spcBef>
                          <a:spcPts val="0"/>
                        </a:spcBef>
                        <a:spcAft>
                          <a:spcPts val="0"/>
                        </a:spcAft>
                        <a:buNone/>
                      </a:pPr>
                      <a:r>
                        <a:rPr lang="en" sz="1600" b="1">
                          <a:solidFill>
                            <a:schemeClr val="lt1"/>
                          </a:solidFill>
                        </a:rPr>
                        <a:t>Describe</a:t>
                      </a:r>
                      <a:endParaRPr sz="1600" b="1">
                        <a:solidFill>
                          <a:schemeClr val="lt1"/>
                        </a:solidFill>
                      </a:endParaRPr>
                    </a:p>
                  </a:txBody>
                  <a:tcPr marL="91425" marR="91425" marT="91425" marB="91425"/>
                </a:tc>
                <a:tc>
                  <a:txBody>
                    <a:bodyPr/>
                    <a:lstStyle/>
                    <a:p>
                      <a:pPr marL="0" lvl="0" indent="0" algn="ctr" rtl="0">
                        <a:spcBef>
                          <a:spcPts val="0"/>
                        </a:spcBef>
                        <a:spcAft>
                          <a:spcPts val="0"/>
                        </a:spcAft>
                        <a:buNone/>
                      </a:pPr>
                      <a:r>
                        <a:rPr lang="en" sz="1600" b="1">
                          <a:solidFill>
                            <a:schemeClr val="lt1"/>
                          </a:solidFill>
                        </a:rPr>
                        <a:t>Model</a:t>
                      </a:r>
                      <a:endParaRPr sz="1600" b="1">
                        <a:solidFill>
                          <a:schemeClr val="lt1"/>
                        </a:solidFill>
                      </a:endParaRPr>
                    </a:p>
                  </a:txBody>
                  <a:tcPr marL="91425" marR="91425" marT="91425" marB="91425"/>
                </a:tc>
                <a:extLst>
                  <a:ext uri="{0D108BD9-81ED-4DB2-BD59-A6C34878D82A}">
                    <a16:rowId xmlns:a16="http://schemas.microsoft.com/office/drawing/2014/main" val="10000"/>
                  </a:ext>
                </a:extLst>
              </a:tr>
              <a:tr h="1639975">
                <a:tc>
                  <a:txBody>
                    <a:bodyPr/>
                    <a:lstStyle/>
                    <a:p>
                      <a:pPr marL="0" lvl="0" indent="0" algn="l" rtl="0">
                        <a:spcBef>
                          <a:spcPts val="0"/>
                        </a:spcBef>
                        <a:spcAft>
                          <a:spcPts val="0"/>
                        </a:spcAft>
                        <a:buNone/>
                      </a:pPr>
                      <a:endParaRPr/>
                    </a:p>
                  </a:txBody>
                  <a:tcPr marL="91425" marR="91425" marT="91425" marB="91425">
                    <a:solidFill>
                      <a:schemeClr val="accent2"/>
                    </a:solidFill>
                  </a:tcPr>
                </a:tc>
                <a:tc>
                  <a:txBody>
                    <a:bodyPr/>
                    <a:lstStyle/>
                    <a:p>
                      <a:pPr marL="0" lvl="0" indent="0" algn="l" rtl="0">
                        <a:spcBef>
                          <a:spcPts val="0"/>
                        </a:spcBef>
                        <a:spcAft>
                          <a:spcPts val="0"/>
                        </a:spcAft>
                        <a:buNone/>
                      </a:pPr>
                      <a:r>
                        <a:rPr lang="en" sz="2500">
                          <a:solidFill>
                            <a:schemeClr val="lt1"/>
                          </a:solidFill>
                        </a:rPr>
                        <a:t>The hot water rises up to the top if you put it in the bottom.  </a:t>
                      </a:r>
                      <a:endParaRPr sz="2500">
                        <a:solidFill>
                          <a:schemeClr val="lt1"/>
                        </a:solidFill>
                      </a:endParaRPr>
                    </a:p>
                  </a:txBody>
                  <a:tcPr marL="91425" marR="91425" marT="91425" marB="91425"/>
                </a:tc>
                <a:tc>
                  <a:txBody>
                    <a:bodyPr/>
                    <a:lstStyle/>
                    <a:p>
                      <a:pPr marL="0" lvl="0" indent="0" algn="l" rtl="0">
                        <a:spcBef>
                          <a:spcPts val="0"/>
                        </a:spcBef>
                        <a:spcAft>
                          <a:spcPts val="0"/>
                        </a:spcAft>
                        <a:buNone/>
                      </a:pPr>
                      <a:endParaRPr>
                        <a:solidFill>
                          <a:schemeClr val="lt1"/>
                        </a:solidFill>
                      </a:endParaRPr>
                    </a:p>
                  </a:txBody>
                  <a:tcPr marL="91425" marR="91425" marT="91425" marB="91425"/>
                </a:tc>
                <a:extLst>
                  <a:ext uri="{0D108BD9-81ED-4DB2-BD59-A6C34878D82A}">
                    <a16:rowId xmlns:a16="http://schemas.microsoft.com/office/drawing/2014/main" val="10001"/>
                  </a:ext>
                </a:extLst>
              </a:tr>
              <a:tr h="1639975">
                <a:tc>
                  <a:txBody>
                    <a:bodyPr/>
                    <a:lstStyle/>
                    <a:p>
                      <a:pPr marL="0" lvl="0" indent="0" algn="l" rtl="0">
                        <a:spcBef>
                          <a:spcPts val="0"/>
                        </a:spcBef>
                        <a:spcAft>
                          <a:spcPts val="0"/>
                        </a:spcAft>
                        <a:buNone/>
                      </a:pPr>
                      <a:endParaRPr/>
                    </a:p>
                  </a:txBody>
                  <a:tcPr marL="91425" marR="91425" marT="91425" marB="91425">
                    <a:solidFill>
                      <a:srgbClr val="1155CC"/>
                    </a:solidFill>
                  </a:tcPr>
                </a:tc>
                <a:tc>
                  <a:txBody>
                    <a:bodyPr/>
                    <a:lstStyle/>
                    <a:p>
                      <a:pPr marL="0" lvl="0" indent="0" algn="l" rtl="0">
                        <a:spcBef>
                          <a:spcPts val="0"/>
                        </a:spcBef>
                        <a:spcAft>
                          <a:spcPts val="0"/>
                        </a:spcAft>
                        <a:buNone/>
                      </a:pPr>
                      <a:r>
                        <a:rPr lang="en" sz="2500">
                          <a:solidFill>
                            <a:schemeClr val="lt1"/>
                          </a:solidFill>
                        </a:rPr>
                        <a:t>The cold water sinks down to the bottom of the glass.</a:t>
                      </a:r>
                      <a:endParaRPr sz="2500">
                        <a:solidFill>
                          <a:schemeClr val="lt1"/>
                        </a:solidFill>
                      </a:endParaRPr>
                    </a:p>
                  </a:txBody>
                  <a:tcPr marL="91425" marR="91425" marT="91425" marB="91425"/>
                </a:tc>
                <a:tc>
                  <a:txBody>
                    <a:bodyPr/>
                    <a:lstStyle/>
                    <a:p>
                      <a:pPr marL="0" lvl="0" indent="0" algn="l" rtl="0">
                        <a:spcBef>
                          <a:spcPts val="0"/>
                        </a:spcBef>
                        <a:spcAft>
                          <a:spcPts val="0"/>
                        </a:spcAft>
                        <a:buNone/>
                      </a:pPr>
                      <a:endParaRPr>
                        <a:solidFill>
                          <a:schemeClr val="lt1"/>
                        </a:solidFill>
                      </a:endParaRPr>
                    </a:p>
                  </a:txBody>
                  <a:tcPr marL="91425" marR="91425" marT="91425" marB="91425"/>
                </a:tc>
                <a:extLst>
                  <a:ext uri="{0D108BD9-81ED-4DB2-BD59-A6C34878D82A}">
                    <a16:rowId xmlns:a16="http://schemas.microsoft.com/office/drawing/2014/main" val="10002"/>
                  </a:ext>
                </a:extLst>
              </a:tr>
              <a:tr h="1639975">
                <a:tc>
                  <a:txBody>
                    <a:bodyPr/>
                    <a:lstStyle/>
                    <a:p>
                      <a:pPr marL="0" lvl="0" indent="0" algn="l" rtl="0">
                        <a:spcBef>
                          <a:spcPts val="0"/>
                        </a:spcBef>
                        <a:spcAft>
                          <a:spcPts val="0"/>
                        </a:spcAft>
                        <a:buNone/>
                      </a:pPr>
                      <a:endParaRPr/>
                    </a:p>
                  </a:txBody>
                  <a:tcPr marL="91425" marR="91425" marT="91425" marB="91425"/>
                </a:tc>
                <a:tc gridSpan="2">
                  <a:txBody>
                    <a:bodyPr/>
                    <a:lstStyle/>
                    <a:p>
                      <a:pPr marL="0" lvl="0" indent="0" algn="l" rtl="0">
                        <a:spcBef>
                          <a:spcPts val="0"/>
                        </a:spcBef>
                        <a:spcAft>
                          <a:spcPts val="0"/>
                        </a:spcAft>
                        <a:buNone/>
                      </a:pPr>
                      <a:r>
                        <a:rPr lang="en" sz="2900">
                          <a:solidFill>
                            <a:schemeClr val="lt1"/>
                          </a:solidFill>
                        </a:rPr>
                        <a:t>The cooler crust material would sink and the hotter core material would rise up. </a:t>
                      </a:r>
                      <a:endParaRPr sz="2900">
                        <a:solidFill>
                          <a:schemeClr val="lt1"/>
                        </a:solidFill>
                      </a:endParaRPr>
                    </a:p>
                  </a:txBody>
                  <a:tcPr marL="91425" marR="91425" marT="91425" marB="91425"/>
                </a:tc>
                <a:tc hMerge="1">
                  <a:txBody>
                    <a:bodyPr/>
                    <a:lstStyle/>
                    <a:p>
                      <a:endParaRPr lang="en-US"/>
                    </a:p>
                  </a:txBody>
                  <a:tcPr/>
                </a:tc>
                <a:extLst>
                  <a:ext uri="{0D108BD9-81ED-4DB2-BD59-A6C34878D82A}">
                    <a16:rowId xmlns:a16="http://schemas.microsoft.com/office/drawing/2014/main" val="10003"/>
                  </a:ext>
                </a:extLst>
              </a:tr>
            </a:tbl>
          </a:graphicData>
        </a:graphic>
      </p:graphicFrame>
      <p:sp>
        <p:nvSpPr>
          <p:cNvPr id="357" name="Google Shape;357;p42"/>
          <p:cNvSpPr txBox="1"/>
          <p:nvPr/>
        </p:nvSpPr>
        <p:spPr>
          <a:xfrm rot="-5400000">
            <a:off x="-175975" y="1022675"/>
            <a:ext cx="982500" cy="452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100" b="1">
                <a:solidFill>
                  <a:schemeClr val="lt1"/>
                </a:solidFill>
                <a:latin typeface="Calibri"/>
                <a:ea typeface="Calibri"/>
                <a:cs typeface="Calibri"/>
                <a:sym typeface="Calibri"/>
              </a:rPr>
              <a:t>HOT</a:t>
            </a:r>
            <a:endParaRPr sz="2100" b="1">
              <a:solidFill>
                <a:schemeClr val="lt1"/>
              </a:solidFill>
              <a:latin typeface="Calibri"/>
              <a:ea typeface="Calibri"/>
              <a:cs typeface="Calibri"/>
              <a:sym typeface="Calibri"/>
            </a:endParaRPr>
          </a:p>
        </p:txBody>
      </p:sp>
      <p:sp>
        <p:nvSpPr>
          <p:cNvPr id="358" name="Google Shape;358;p42"/>
          <p:cNvSpPr txBox="1"/>
          <p:nvPr/>
        </p:nvSpPr>
        <p:spPr>
          <a:xfrm rot="-5400000">
            <a:off x="-130500" y="2530925"/>
            <a:ext cx="982500" cy="452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100" b="1">
                <a:solidFill>
                  <a:schemeClr val="lt1"/>
                </a:solidFill>
                <a:latin typeface="Calibri"/>
                <a:ea typeface="Calibri"/>
                <a:cs typeface="Calibri"/>
                <a:sym typeface="Calibri"/>
              </a:rPr>
              <a:t>COLD</a:t>
            </a:r>
            <a:endParaRPr sz="2100" b="1">
              <a:solidFill>
                <a:schemeClr val="lt1"/>
              </a:solidFill>
              <a:latin typeface="Calibri"/>
              <a:ea typeface="Calibri"/>
              <a:cs typeface="Calibri"/>
              <a:sym typeface="Calibri"/>
            </a:endParaRPr>
          </a:p>
        </p:txBody>
      </p:sp>
      <p:sp>
        <p:nvSpPr>
          <p:cNvPr id="359" name="Google Shape;359;p42"/>
          <p:cNvSpPr txBox="1"/>
          <p:nvPr/>
        </p:nvSpPr>
        <p:spPr>
          <a:xfrm rot="-5400000">
            <a:off x="-355225" y="4218425"/>
            <a:ext cx="1341000" cy="452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solidFill>
                  <a:schemeClr val="lt1"/>
                </a:solidFill>
                <a:latin typeface="Calibri"/>
                <a:ea typeface="Calibri"/>
                <a:cs typeface="Calibri"/>
                <a:sym typeface="Calibri"/>
              </a:rPr>
              <a:t>CONCLUSION</a:t>
            </a:r>
            <a:endParaRPr sz="1600" b="1">
              <a:solidFill>
                <a:schemeClr val="lt1"/>
              </a:solidFill>
              <a:latin typeface="Calibri"/>
              <a:ea typeface="Calibri"/>
              <a:cs typeface="Calibri"/>
              <a:sym typeface="Calibri"/>
            </a:endParaRPr>
          </a:p>
        </p:txBody>
      </p:sp>
      <p:sp>
        <p:nvSpPr>
          <p:cNvPr id="360" name="Google Shape;360;p42"/>
          <p:cNvSpPr/>
          <p:nvPr/>
        </p:nvSpPr>
        <p:spPr>
          <a:xfrm rot="10800000">
            <a:off x="6006500" y="639175"/>
            <a:ext cx="1409600" cy="1420375"/>
          </a:xfrm>
          <a:prstGeom prst="flowChartMagneticDisk">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361" name="Google Shape;361;p42"/>
          <p:cNvSpPr/>
          <p:nvPr/>
        </p:nvSpPr>
        <p:spPr>
          <a:xfrm rot="10800000">
            <a:off x="6006500" y="2265725"/>
            <a:ext cx="1409600" cy="1420375"/>
          </a:xfrm>
          <a:prstGeom prst="flowChartMagneticDisk">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362" name="Google Shape;362;p42"/>
          <p:cNvSpPr/>
          <p:nvPr/>
        </p:nvSpPr>
        <p:spPr>
          <a:xfrm rot="10800000">
            <a:off x="6006500" y="1360125"/>
            <a:ext cx="1409600" cy="677900"/>
          </a:xfrm>
          <a:prstGeom prst="flowChartMagneticDisk">
            <a:avLst/>
          </a:prstGeom>
          <a:solidFill>
            <a:srgbClr val="CFE2F3">
              <a:alpha val="2516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363" name="Google Shape;363;p42"/>
          <p:cNvSpPr/>
          <p:nvPr/>
        </p:nvSpPr>
        <p:spPr>
          <a:xfrm>
            <a:off x="6615245" y="1397625"/>
            <a:ext cx="101425" cy="462700"/>
          </a:xfrm>
          <a:custGeom>
            <a:avLst/>
            <a:gdLst/>
            <a:ahLst/>
            <a:cxnLst/>
            <a:rect l="l" t="t" r="r" b="b"/>
            <a:pathLst>
              <a:path w="4057" h="18508" extrusionOk="0">
                <a:moveTo>
                  <a:pt x="4057" y="18508"/>
                </a:moveTo>
                <a:cubicBezTo>
                  <a:pt x="1925" y="16374"/>
                  <a:pt x="-550" y="13256"/>
                  <a:pt x="183" y="10330"/>
                </a:cubicBezTo>
                <a:cubicBezTo>
                  <a:pt x="1045" y="6887"/>
                  <a:pt x="4353" y="3175"/>
                  <a:pt x="2766" y="0"/>
                </a:cubicBezTo>
              </a:path>
            </a:pathLst>
          </a:custGeom>
          <a:noFill/>
          <a:ln w="9525" cap="flat" cmpd="sng">
            <a:solidFill>
              <a:schemeClr val="accent2"/>
            </a:solidFill>
            <a:prstDash val="solid"/>
            <a:round/>
            <a:headEnd type="none" w="med" len="med"/>
            <a:tailEnd type="none" w="med" len="med"/>
          </a:ln>
        </p:spPr>
        <p:txBody>
          <a:bodyPr/>
          <a:lstStyle/>
          <a:p>
            <a:endParaRPr lang="en-US"/>
          </a:p>
        </p:txBody>
      </p:sp>
      <p:sp>
        <p:nvSpPr>
          <p:cNvPr id="364" name="Google Shape;364;p42"/>
          <p:cNvSpPr/>
          <p:nvPr/>
        </p:nvSpPr>
        <p:spPr>
          <a:xfrm>
            <a:off x="6813556" y="1467725"/>
            <a:ext cx="75275" cy="441175"/>
          </a:xfrm>
          <a:custGeom>
            <a:avLst/>
            <a:gdLst/>
            <a:ahLst/>
            <a:cxnLst/>
            <a:rect l="l" t="t" r="r" b="b"/>
            <a:pathLst>
              <a:path w="3011" h="17647" extrusionOk="0">
                <a:moveTo>
                  <a:pt x="860" y="17647"/>
                </a:moveTo>
                <a:cubicBezTo>
                  <a:pt x="-1791" y="12347"/>
                  <a:pt x="3012" y="5926"/>
                  <a:pt x="3012" y="0"/>
                </a:cubicBezTo>
              </a:path>
            </a:pathLst>
          </a:custGeom>
          <a:noFill/>
          <a:ln w="9525" cap="flat" cmpd="sng">
            <a:solidFill>
              <a:schemeClr val="accent2"/>
            </a:solidFill>
            <a:prstDash val="solid"/>
            <a:round/>
            <a:headEnd type="none" w="med" len="med"/>
            <a:tailEnd type="none" w="med" len="med"/>
          </a:ln>
        </p:spPr>
        <p:txBody>
          <a:bodyPr/>
          <a:lstStyle/>
          <a:p>
            <a:endParaRPr lang="en-US"/>
          </a:p>
        </p:txBody>
      </p:sp>
      <p:sp>
        <p:nvSpPr>
          <p:cNvPr id="365" name="Google Shape;365;p42"/>
          <p:cNvSpPr/>
          <p:nvPr/>
        </p:nvSpPr>
        <p:spPr>
          <a:xfrm>
            <a:off x="6727481" y="1481150"/>
            <a:ext cx="75275" cy="441175"/>
          </a:xfrm>
          <a:custGeom>
            <a:avLst/>
            <a:gdLst/>
            <a:ahLst/>
            <a:cxnLst/>
            <a:rect l="l" t="t" r="r" b="b"/>
            <a:pathLst>
              <a:path w="3011" h="17647" extrusionOk="0">
                <a:moveTo>
                  <a:pt x="860" y="17647"/>
                </a:moveTo>
                <a:cubicBezTo>
                  <a:pt x="-1791" y="12347"/>
                  <a:pt x="3012" y="5926"/>
                  <a:pt x="3012" y="0"/>
                </a:cubicBezTo>
              </a:path>
            </a:pathLst>
          </a:custGeom>
          <a:noFill/>
          <a:ln w="9525" cap="flat" cmpd="sng">
            <a:solidFill>
              <a:schemeClr val="accent2"/>
            </a:solidFill>
            <a:prstDash val="solid"/>
            <a:round/>
            <a:headEnd type="none" w="med" len="med"/>
            <a:tailEnd type="none" w="med" len="med"/>
          </a:ln>
        </p:spPr>
        <p:txBody>
          <a:bodyPr/>
          <a:lstStyle/>
          <a:p>
            <a:endParaRPr lang="en-US"/>
          </a:p>
        </p:txBody>
      </p:sp>
      <p:sp>
        <p:nvSpPr>
          <p:cNvPr id="366" name="Google Shape;366;p42"/>
          <p:cNvSpPr/>
          <p:nvPr/>
        </p:nvSpPr>
        <p:spPr>
          <a:xfrm>
            <a:off x="6443106" y="1481150"/>
            <a:ext cx="75275" cy="441175"/>
          </a:xfrm>
          <a:custGeom>
            <a:avLst/>
            <a:gdLst/>
            <a:ahLst/>
            <a:cxnLst/>
            <a:rect l="l" t="t" r="r" b="b"/>
            <a:pathLst>
              <a:path w="3011" h="17647" extrusionOk="0">
                <a:moveTo>
                  <a:pt x="860" y="17647"/>
                </a:moveTo>
                <a:cubicBezTo>
                  <a:pt x="-1791" y="12347"/>
                  <a:pt x="3012" y="5926"/>
                  <a:pt x="3012" y="0"/>
                </a:cubicBezTo>
              </a:path>
            </a:pathLst>
          </a:custGeom>
          <a:noFill/>
          <a:ln w="9525" cap="flat" cmpd="sng">
            <a:solidFill>
              <a:schemeClr val="accent2"/>
            </a:solidFill>
            <a:prstDash val="solid"/>
            <a:round/>
            <a:headEnd type="none" w="med" len="med"/>
            <a:tailEnd type="none" w="med" len="med"/>
          </a:ln>
        </p:spPr>
        <p:txBody>
          <a:bodyPr/>
          <a:lstStyle/>
          <a:p>
            <a:endParaRPr lang="en-US"/>
          </a:p>
        </p:txBody>
      </p:sp>
      <p:sp>
        <p:nvSpPr>
          <p:cNvPr id="367" name="Google Shape;367;p42"/>
          <p:cNvSpPr/>
          <p:nvPr/>
        </p:nvSpPr>
        <p:spPr>
          <a:xfrm>
            <a:off x="6022638" y="1360125"/>
            <a:ext cx="1377325" cy="172250"/>
          </a:xfrm>
          <a:prstGeom prst="flowChartMagneticDisk">
            <a:avLst/>
          </a:prstGeom>
          <a:solidFill>
            <a:srgbClr val="FF3000">
              <a:alpha val="2516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368" name="Google Shape;368;p42"/>
          <p:cNvSpPr/>
          <p:nvPr/>
        </p:nvSpPr>
        <p:spPr>
          <a:xfrm rot="10800000">
            <a:off x="6006500" y="2954425"/>
            <a:ext cx="1409600" cy="719200"/>
          </a:xfrm>
          <a:prstGeom prst="flowChartMagneticDisk">
            <a:avLst/>
          </a:prstGeom>
          <a:solidFill>
            <a:srgbClr val="CFE2F3">
              <a:alpha val="2516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369" name="Google Shape;369;p42"/>
          <p:cNvSpPr/>
          <p:nvPr/>
        </p:nvSpPr>
        <p:spPr>
          <a:xfrm>
            <a:off x="6447675" y="2952675"/>
            <a:ext cx="118350" cy="527250"/>
          </a:xfrm>
          <a:custGeom>
            <a:avLst/>
            <a:gdLst/>
            <a:ahLst/>
            <a:cxnLst/>
            <a:rect l="l" t="t" r="r" b="b"/>
            <a:pathLst>
              <a:path w="4734" h="21090" extrusionOk="0">
                <a:moveTo>
                  <a:pt x="0" y="0"/>
                </a:moveTo>
                <a:cubicBezTo>
                  <a:pt x="5764" y="4323"/>
                  <a:pt x="1515" y="14644"/>
                  <a:pt x="4734" y="21090"/>
                </a:cubicBezTo>
              </a:path>
            </a:pathLst>
          </a:custGeom>
          <a:noFill/>
          <a:ln w="19050" cap="flat" cmpd="sng">
            <a:solidFill>
              <a:srgbClr val="1155CC"/>
            </a:solidFill>
            <a:prstDash val="solid"/>
            <a:round/>
            <a:headEnd type="none" w="med" len="med"/>
            <a:tailEnd type="none" w="med" len="med"/>
          </a:ln>
        </p:spPr>
        <p:txBody>
          <a:bodyPr/>
          <a:lstStyle/>
          <a:p>
            <a:endParaRPr lang="en-US"/>
          </a:p>
        </p:txBody>
      </p:sp>
      <p:sp>
        <p:nvSpPr>
          <p:cNvPr id="370" name="Google Shape;370;p42"/>
          <p:cNvSpPr/>
          <p:nvPr/>
        </p:nvSpPr>
        <p:spPr>
          <a:xfrm>
            <a:off x="6600075" y="3105075"/>
            <a:ext cx="118350" cy="527250"/>
          </a:xfrm>
          <a:custGeom>
            <a:avLst/>
            <a:gdLst/>
            <a:ahLst/>
            <a:cxnLst/>
            <a:rect l="l" t="t" r="r" b="b"/>
            <a:pathLst>
              <a:path w="4734" h="21090" extrusionOk="0">
                <a:moveTo>
                  <a:pt x="0" y="0"/>
                </a:moveTo>
                <a:cubicBezTo>
                  <a:pt x="5764" y="4323"/>
                  <a:pt x="1515" y="14644"/>
                  <a:pt x="4734" y="21090"/>
                </a:cubicBezTo>
              </a:path>
            </a:pathLst>
          </a:custGeom>
          <a:noFill/>
          <a:ln w="19050" cap="flat" cmpd="sng">
            <a:solidFill>
              <a:srgbClr val="1155CC"/>
            </a:solidFill>
            <a:prstDash val="solid"/>
            <a:round/>
            <a:headEnd type="none" w="med" len="med"/>
            <a:tailEnd type="none" w="med" len="med"/>
          </a:ln>
        </p:spPr>
        <p:txBody>
          <a:bodyPr/>
          <a:lstStyle/>
          <a:p>
            <a:endParaRPr lang="en-US"/>
          </a:p>
        </p:txBody>
      </p:sp>
      <p:sp>
        <p:nvSpPr>
          <p:cNvPr id="371" name="Google Shape;371;p42"/>
          <p:cNvSpPr/>
          <p:nvPr/>
        </p:nvSpPr>
        <p:spPr>
          <a:xfrm>
            <a:off x="6752475" y="3050400"/>
            <a:ext cx="118350" cy="527250"/>
          </a:xfrm>
          <a:custGeom>
            <a:avLst/>
            <a:gdLst/>
            <a:ahLst/>
            <a:cxnLst/>
            <a:rect l="l" t="t" r="r" b="b"/>
            <a:pathLst>
              <a:path w="4734" h="21090" extrusionOk="0">
                <a:moveTo>
                  <a:pt x="0" y="0"/>
                </a:moveTo>
                <a:cubicBezTo>
                  <a:pt x="5764" y="4323"/>
                  <a:pt x="1515" y="14644"/>
                  <a:pt x="4734" y="21090"/>
                </a:cubicBezTo>
              </a:path>
            </a:pathLst>
          </a:custGeom>
          <a:noFill/>
          <a:ln w="19050" cap="flat" cmpd="sng">
            <a:solidFill>
              <a:srgbClr val="1155CC"/>
            </a:solidFill>
            <a:prstDash val="solid"/>
            <a:round/>
            <a:headEnd type="none" w="med" len="med"/>
            <a:tailEnd type="none" w="med" len="med"/>
          </a:ln>
        </p:spPr>
        <p:txBody>
          <a:bodyPr/>
          <a:lstStyle/>
          <a:p>
            <a:endParaRPr lang="en-US"/>
          </a:p>
        </p:txBody>
      </p:sp>
      <p:sp>
        <p:nvSpPr>
          <p:cNvPr id="372" name="Google Shape;372;p42"/>
          <p:cNvSpPr/>
          <p:nvPr/>
        </p:nvSpPr>
        <p:spPr>
          <a:xfrm>
            <a:off x="6060300" y="3426125"/>
            <a:ext cx="1302000" cy="247500"/>
          </a:xfrm>
          <a:prstGeom prst="ellipse">
            <a:avLst/>
          </a:prstGeom>
          <a:solidFill>
            <a:srgbClr val="4F83B2">
              <a:alpha val="6730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373" name="Google Shape;373;p42"/>
          <p:cNvSpPr/>
          <p:nvPr/>
        </p:nvSpPr>
        <p:spPr>
          <a:xfrm>
            <a:off x="6498425" y="1447025"/>
            <a:ext cx="65700" cy="59100"/>
          </a:xfrm>
          <a:prstGeom prst="triangle">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374" name="Google Shape;374;p42"/>
          <p:cNvSpPr/>
          <p:nvPr/>
        </p:nvSpPr>
        <p:spPr>
          <a:xfrm>
            <a:off x="6633113" y="1360125"/>
            <a:ext cx="65700" cy="59100"/>
          </a:xfrm>
          <a:prstGeom prst="triangle">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375" name="Google Shape;375;p42"/>
          <p:cNvSpPr/>
          <p:nvPr/>
        </p:nvSpPr>
        <p:spPr>
          <a:xfrm>
            <a:off x="6767800" y="1447025"/>
            <a:ext cx="65700" cy="59100"/>
          </a:xfrm>
          <a:prstGeom prst="triangle">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376" name="Google Shape;376;p42"/>
          <p:cNvSpPr/>
          <p:nvPr/>
        </p:nvSpPr>
        <p:spPr>
          <a:xfrm>
            <a:off x="6884625" y="1416700"/>
            <a:ext cx="65700" cy="59100"/>
          </a:xfrm>
          <a:prstGeom prst="triangle">
            <a:avLst>
              <a:gd name="adj"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377" name="Google Shape;377;p42"/>
          <p:cNvSpPr/>
          <p:nvPr/>
        </p:nvSpPr>
        <p:spPr>
          <a:xfrm rot="10800000">
            <a:off x="6678450" y="3577650"/>
            <a:ext cx="65700" cy="59100"/>
          </a:xfrm>
          <a:prstGeom prst="triangle">
            <a:avLst>
              <a:gd name="adj" fmla="val 5000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378" name="Google Shape;378;p42"/>
          <p:cNvSpPr/>
          <p:nvPr/>
        </p:nvSpPr>
        <p:spPr>
          <a:xfrm rot="10800000">
            <a:off x="6500325" y="3479925"/>
            <a:ext cx="65700" cy="59100"/>
          </a:xfrm>
          <a:prstGeom prst="triangle">
            <a:avLst>
              <a:gd name="adj" fmla="val 5000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379" name="Google Shape;379;p42"/>
          <p:cNvSpPr/>
          <p:nvPr/>
        </p:nvSpPr>
        <p:spPr>
          <a:xfrm rot="10800000">
            <a:off x="6833500" y="3577650"/>
            <a:ext cx="65700" cy="59100"/>
          </a:xfrm>
          <a:prstGeom prst="triangle">
            <a:avLst>
              <a:gd name="adj" fmla="val 5000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380" name="Google Shape;380;p42"/>
          <p:cNvSpPr/>
          <p:nvPr/>
        </p:nvSpPr>
        <p:spPr>
          <a:xfrm>
            <a:off x="7853375" y="578800"/>
            <a:ext cx="1052400" cy="611400"/>
          </a:xfrm>
          <a:prstGeom prst="wedgeRectCallout">
            <a:avLst>
              <a:gd name="adj1" fmla="val -84374"/>
              <a:gd name="adj2" fmla="val 8878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Calibri"/>
                <a:ea typeface="Calibri"/>
                <a:cs typeface="Calibri"/>
                <a:sym typeface="Calibri"/>
              </a:rPr>
              <a:t>How can we make it better?</a:t>
            </a:r>
            <a:endParaRPr>
              <a:latin typeface="Calibri"/>
              <a:ea typeface="Calibri"/>
              <a:cs typeface="Calibri"/>
              <a:sym typeface="Calibri"/>
            </a:endParaRPr>
          </a:p>
        </p:txBody>
      </p:sp>
      <p:sp>
        <p:nvSpPr>
          <p:cNvPr id="381" name="Google Shape;381;p42"/>
          <p:cNvSpPr/>
          <p:nvPr/>
        </p:nvSpPr>
        <p:spPr>
          <a:xfrm>
            <a:off x="7821600" y="2430975"/>
            <a:ext cx="1052400" cy="611400"/>
          </a:xfrm>
          <a:prstGeom prst="wedgeRectCallout">
            <a:avLst>
              <a:gd name="adj1" fmla="val -84374"/>
              <a:gd name="adj2" fmla="val 8878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Calibri"/>
                <a:ea typeface="Calibri"/>
                <a:cs typeface="Calibri"/>
                <a:sym typeface="Calibri"/>
              </a:rPr>
              <a:t>How can we make it better?</a:t>
            </a:r>
            <a:endParaRPr>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pic>
        <p:nvPicPr>
          <p:cNvPr id="386" name="Google Shape;386;p43"/>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sp>
        <p:nvSpPr>
          <p:cNvPr id="387" name="Google Shape;387;p43"/>
          <p:cNvSpPr txBox="1"/>
          <p:nvPr/>
        </p:nvSpPr>
        <p:spPr>
          <a:xfrm>
            <a:off x="715726" y="438150"/>
            <a:ext cx="7712400" cy="1077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endParaRPr sz="700"/>
          </a:p>
        </p:txBody>
      </p:sp>
      <p:sp>
        <p:nvSpPr>
          <p:cNvPr id="388" name="Google Shape;388;p43"/>
          <p:cNvSpPr txBox="1"/>
          <p:nvPr/>
        </p:nvSpPr>
        <p:spPr>
          <a:xfrm>
            <a:off x="311700" y="101925"/>
            <a:ext cx="8520600" cy="1452000"/>
          </a:xfrm>
          <a:prstGeom prst="rect">
            <a:avLst/>
          </a:prstGeom>
          <a:noFill/>
          <a:ln>
            <a:noFill/>
          </a:ln>
        </p:spPr>
        <p:txBody>
          <a:bodyPr spcFirstLastPara="1" wrap="square" lIns="91425" tIns="91425" rIns="91425" bIns="91425" anchor="t" anchorCtr="0">
            <a:normAutofit/>
          </a:bodyPr>
          <a:lstStyle/>
          <a:p>
            <a:pPr marL="0" lvl="0" indent="0" algn="ctr" rtl="0">
              <a:spcBef>
                <a:spcPts val="0"/>
              </a:spcBef>
              <a:spcAft>
                <a:spcPts val="0"/>
              </a:spcAft>
              <a:buNone/>
            </a:pPr>
            <a:r>
              <a:rPr lang="en" sz="2800" b="1">
                <a:solidFill>
                  <a:schemeClr val="lt1"/>
                </a:solidFill>
              </a:rPr>
              <a:t>Thermal Convection Currents in the Mantle Transfer Energy Through Matter</a:t>
            </a:r>
            <a:endParaRPr sz="2800" b="1">
              <a:solidFill>
                <a:schemeClr val="lt1"/>
              </a:solidFill>
            </a:endParaRPr>
          </a:p>
        </p:txBody>
      </p:sp>
      <p:pic>
        <p:nvPicPr>
          <p:cNvPr id="389" name="Google Shape;389;p43" descr="Convection Animated"/>
          <p:cNvPicPr preferRelativeResize="0"/>
          <p:nvPr/>
        </p:nvPicPr>
        <p:blipFill rotWithShape="1">
          <a:blip r:embed="rId4">
            <a:alphaModFix/>
          </a:blip>
          <a:srcRect/>
          <a:stretch/>
        </p:blipFill>
        <p:spPr>
          <a:xfrm>
            <a:off x="4480450" y="1216087"/>
            <a:ext cx="4613433" cy="3828763"/>
          </a:xfrm>
          <a:prstGeom prst="rect">
            <a:avLst/>
          </a:prstGeom>
          <a:noFill/>
          <a:ln>
            <a:noFill/>
          </a:ln>
        </p:spPr>
      </p:pic>
      <p:pic>
        <p:nvPicPr>
          <p:cNvPr id="390" name="Google Shape;390;p43"/>
          <p:cNvPicPr preferRelativeResize="0"/>
          <p:nvPr/>
        </p:nvPicPr>
        <p:blipFill rotWithShape="1">
          <a:blip r:embed="rId5">
            <a:alphaModFix/>
          </a:blip>
          <a:srcRect t="5651" r="4607"/>
          <a:stretch/>
        </p:blipFill>
        <p:spPr>
          <a:xfrm>
            <a:off x="72350" y="1216075"/>
            <a:ext cx="4275301" cy="38287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pic>
        <p:nvPicPr>
          <p:cNvPr id="146" name="Google Shape;146;p26"/>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sp>
        <p:nvSpPr>
          <p:cNvPr id="147" name="Google Shape;147;p26"/>
          <p:cNvSpPr txBox="1"/>
          <p:nvPr/>
        </p:nvSpPr>
        <p:spPr>
          <a:xfrm>
            <a:off x="251275" y="760850"/>
            <a:ext cx="3559800" cy="6156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 sz="4000" b="1">
                <a:solidFill>
                  <a:srgbClr val="FFFFFF"/>
                </a:solidFill>
                <a:latin typeface="Chakra Petch"/>
                <a:ea typeface="Chakra Petch"/>
                <a:cs typeface="Chakra Petch"/>
                <a:sym typeface="Chakra Petch"/>
              </a:rPr>
              <a:t>Phenomenon:</a:t>
            </a:r>
            <a:r>
              <a:rPr lang="en" sz="4000" b="1" i="0" u="none" strike="noStrike" cap="none">
                <a:solidFill>
                  <a:srgbClr val="FFFFFF"/>
                </a:solidFill>
                <a:latin typeface="Chakra Petch"/>
                <a:ea typeface="Chakra Petch"/>
                <a:cs typeface="Chakra Petch"/>
                <a:sym typeface="Chakra Petch"/>
              </a:rPr>
              <a:t> </a:t>
            </a:r>
            <a:endParaRPr sz="700"/>
          </a:p>
        </p:txBody>
      </p:sp>
      <p:sp>
        <p:nvSpPr>
          <p:cNvPr id="148" name="Google Shape;148;p26"/>
          <p:cNvSpPr txBox="1"/>
          <p:nvPr/>
        </p:nvSpPr>
        <p:spPr>
          <a:xfrm>
            <a:off x="576428" y="2952771"/>
            <a:ext cx="1993950" cy="107775"/>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endParaRPr sz="700"/>
          </a:p>
        </p:txBody>
      </p:sp>
      <p:sp>
        <p:nvSpPr>
          <p:cNvPr id="149" name="Google Shape;149;p26"/>
          <p:cNvSpPr txBox="1"/>
          <p:nvPr/>
        </p:nvSpPr>
        <p:spPr>
          <a:xfrm>
            <a:off x="6232892" y="2952771"/>
            <a:ext cx="2063925" cy="169313"/>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 sz="1100" b="0" i="0" u="none" strike="noStrike" cap="none">
                <a:solidFill>
                  <a:srgbClr val="FFFFFF"/>
                </a:solidFill>
                <a:latin typeface="Montserrat"/>
                <a:ea typeface="Montserrat"/>
                <a:cs typeface="Montserrat"/>
                <a:sym typeface="Montserrat"/>
              </a:rPr>
              <a:t>.</a:t>
            </a:r>
            <a:endParaRPr sz="700"/>
          </a:p>
        </p:txBody>
      </p:sp>
      <p:pic>
        <p:nvPicPr>
          <p:cNvPr id="150" name="Google Shape;150;p26"/>
          <p:cNvPicPr preferRelativeResize="0"/>
          <p:nvPr/>
        </p:nvPicPr>
        <p:blipFill rotWithShape="1">
          <a:blip r:embed="rId4">
            <a:alphaModFix/>
          </a:blip>
          <a:srcRect/>
          <a:stretch/>
        </p:blipFill>
        <p:spPr>
          <a:xfrm>
            <a:off x="5906931" y="-330250"/>
            <a:ext cx="2120647" cy="2223484"/>
          </a:xfrm>
          <a:prstGeom prst="rect">
            <a:avLst/>
          </a:prstGeom>
          <a:noFill/>
          <a:ln>
            <a:noFill/>
          </a:ln>
        </p:spPr>
      </p:pic>
      <p:pic>
        <p:nvPicPr>
          <p:cNvPr id="151" name="Google Shape;151;p26"/>
          <p:cNvPicPr preferRelativeResize="0"/>
          <p:nvPr/>
        </p:nvPicPr>
        <p:blipFill rotWithShape="1">
          <a:blip r:embed="rId4">
            <a:alphaModFix/>
          </a:blip>
          <a:srcRect/>
          <a:stretch/>
        </p:blipFill>
        <p:spPr>
          <a:xfrm rot="-3081663">
            <a:off x="-114742" y="3929133"/>
            <a:ext cx="2120648" cy="2223484"/>
          </a:xfrm>
          <a:prstGeom prst="rect">
            <a:avLst/>
          </a:prstGeom>
          <a:noFill/>
          <a:ln>
            <a:noFill/>
          </a:ln>
        </p:spPr>
      </p:pic>
      <p:pic>
        <p:nvPicPr>
          <p:cNvPr id="152" name="Google Shape;152;p26"/>
          <p:cNvPicPr preferRelativeResize="0"/>
          <p:nvPr/>
        </p:nvPicPr>
        <p:blipFill>
          <a:blip r:embed="rId5">
            <a:alphaModFix/>
          </a:blip>
          <a:stretch>
            <a:fillRect/>
          </a:stretch>
        </p:blipFill>
        <p:spPr>
          <a:xfrm>
            <a:off x="3841175" y="47375"/>
            <a:ext cx="5161175" cy="5048775"/>
          </a:xfrm>
          <a:prstGeom prst="rect">
            <a:avLst/>
          </a:prstGeom>
          <a:noFill/>
          <a:ln>
            <a:noFill/>
          </a:ln>
        </p:spPr>
      </p:pic>
      <p:sp>
        <p:nvSpPr>
          <p:cNvPr id="153" name="Google Shape;153;p26"/>
          <p:cNvSpPr txBox="1"/>
          <p:nvPr/>
        </p:nvSpPr>
        <p:spPr>
          <a:xfrm>
            <a:off x="294750" y="1466875"/>
            <a:ext cx="3421500" cy="333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chemeClr val="lt1"/>
                </a:solidFill>
              </a:rPr>
              <a:t>What do you notice about the graph?</a:t>
            </a:r>
            <a:endParaRPr sz="2000">
              <a:solidFill>
                <a:schemeClr val="lt1"/>
              </a:solidFill>
            </a:endParaRPr>
          </a:p>
          <a:p>
            <a:pPr marL="0" lvl="0" indent="0" algn="l" rtl="0">
              <a:spcBef>
                <a:spcPts val="0"/>
              </a:spcBef>
              <a:spcAft>
                <a:spcPts val="0"/>
              </a:spcAft>
              <a:buNone/>
            </a:pPr>
            <a:endParaRPr sz="2000">
              <a:solidFill>
                <a:schemeClr val="lt1"/>
              </a:solidFill>
            </a:endParaRPr>
          </a:p>
          <a:p>
            <a:pPr marL="0" lvl="0" indent="0" algn="l" rtl="0">
              <a:spcBef>
                <a:spcPts val="0"/>
              </a:spcBef>
              <a:spcAft>
                <a:spcPts val="0"/>
              </a:spcAft>
              <a:buNone/>
            </a:pPr>
            <a:endParaRPr sz="2000">
              <a:solidFill>
                <a:schemeClr val="lt1"/>
              </a:solidFill>
            </a:endParaRPr>
          </a:p>
          <a:p>
            <a:pPr marL="0" lvl="0" indent="0" algn="l" rtl="0">
              <a:spcBef>
                <a:spcPts val="0"/>
              </a:spcBef>
              <a:spcAft>
                <a:spcPts val="0"/>
              </a:spcAft>
              <a:buClr>
                <a:schemeClr val="dk1"/>
              </a:buClr>
              <a:buSzPts val="1100"/>
              <a:buFont typeface="Arial"/>
              <a:buNone/>
            </a:pPr>
            <a:r>
              <a:rPr lang="en" sz="2000">
                <a:solidFill>
                  <a:schemeClr val="lt1"/>
                </a:solidFill>
              </a:rPr>
              <a:t>What are you wondering about or questions you have?  </a:t>
            </a:r>
            <a:endParaRPr sz="2000">
              <a:solidFill>
                <a:schemeClr val="lt1"/>
              </a:solidFill>
            </a:endParaRPr>
          </a:p>
          <a:p>
            <a:pPr marL="0" lvl="0" indent="0" algn="l" rtl="0">
              <a:spcBef>
                <a:spcPts val="0"/>
              </a:spcBef>
              <a:spcAft>
                <a:spcPts val="0"/>
              </a:spcAft>
              <a:buClr>
                <a:schemeClr val="dk1"/>
              </a:buClr>
              <a:buSzPts val="1100"/>
              <a:buFont typeface="Arial"/>
              <a:buNone/>
            </a:pPr>
            <a:endParaRPr sz="2000">
              <a:solidFill>
                <a:schemeClr val="lt1"/>
              </a:solidFill>
            </a:endParaRPr>
          </a:p>
          <a:p>
            <a:pPr marL="0" lvl="0" indent="0" algn="l" rtl="0">
              <a:spcBef>
                <a:spcPts val="0"/>
              </a:spcBef>
              <a:spcAft>
                <a:spcPts val="0"/>
              </a:spcAft>
              <a:buClr>
                <a:schemeClr val="dk1"/>
              </a:buClr>
              <a:buSzPts val="1100"/>
              <a:buFont typeface="Arial"/>
              <a:buNone/>
            </a:pPr>
            <a:endParaRPr sz="1600">
              <a:solidFill>
                <a:schemeClr val="lt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pic>
        <p:nvPicPr>
          <p:cNvPr id="395" name="Google Shape;395;p44"/>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sp>
        <p:nvSpPr>
          <p:cNvPr id="396" name="Google Shape;396;p44"/>
          <p:cNvSpPr txBox="1"/>
          <p:nvPr/>
        </p:nvSpPr>
        <p:spPr>
          <a:xfrm>
            <a:off x="715726" y="438150"/>
            <a:ext cx="7712400" cy="1077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endParaRPr sz="700"/>
          </a:p>
        </p:txBody>
      </p:sp>
      <p:pic>
        <p:nvPicPr>
          <p:cNvPr id="397" name="Google Shape;397;p44"/>
          <p:cNvPicPr preferRelativeResize="0"/>
          <p:nvPr/>
        </p:nvPicPr>
        <p:blipFill>
          <a:blip r:embed="rId4">
            <a:alphaModFix/>
          </a:blip>
          <a:stretch>
            <a:fillRect/>
          </a:stretch>
        </p:blipFill>
        <p:spPr>
          <a:xfrm>
            <a:off x="3288675" y="1315475"/>
            <a:ext cx="5746325" cy="3364300"/>
          </a:xfrm>
          <a:prstGeom prst="rect">
            <a:avLst/>
          </a:prstGeom>
          <a:noFill/>
          <a:ln>
            <a:noFill/>
          </a:ln>
        </p:spPr>
      </p:pic>
      <p:sp>
        <p:nvSpPr>
          <p:cNvPr id="398" name="Google Shape;398;p44"/>
          <p:cNvSpPr/>
          <p:nvPr/>
        </p:nvSpPr>
        <p:spPr>
          <a:xfrm>
            <a:off x="269675" y="294825"/>
            <a:ext cx="2808600" cy="3927600"/>
          </a:xfrm>
          <a:prstGeom prst="wedgeRectCallout">
            <a:avLst>
              <a:gd name="adj1" fmla="val 75335"/>
              <a:gd name="adj2" fmla="val 33355"/>
            </a:avLst>
          </a:prstGeom>
          <a:solidFill>
            <a:schemeClr val="lt1"/>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300">
                <a:latin typeface="Calibri"/>
                <a:ea typeface="Calibri"/>
                <a:cs typeface="Calibri"/>
                <a:sym typeface="Calibri"/>
              </a:rPr>
              <a:t>Annotate your models</a:t>
            </a:r>
            <a:endParaRPr sz="2300">
              <a:latin typeface="Calibri"/>
              <a:ea typeface="Calibri"/>
              <a:cs typeface="Calibri"/>
              <a:sym typeface="Calibri"/>
            </a:endParaRPr>
          </a:p>
          <a:p>
            <a:pPr marL="0" lvl="0" indent="0" algn="ctr" rtl="0">
              <a:spcBef>
                <a:spcPts val="0"/>
              </a:spcBef>
              <a:spcAft>
                <a:spcPts val="0"/>
              </a:spcAft>
              <a:buNone/>
            </a:pPr>
            <a:endParaRPr sz="2300">
              <a:latin typeface="Calibri"/>
              <a:ea typeface="Calibri"/>
              <a:cs typeface="Calibri"/>
              <a:sym typeface="Calibri"/>
            </a:endParaRPr>
          </a:p>
          <a:p>
            <a:pPr marL="0" lvl="0" indent="0" algn="ctr" rtl="0">
              <a:spcBef>
                <a:spcPts val="0"/>
              </a:spcBef>
              <a:spcAft>
                <a:spcPts val="0"/>
              </a:spcAft>
              <a:buNone/>
            </a:pPr>
            <a:r>
              <a:rPr lang="en" sz="2300">
                <a:latin typeface="Calibri"/>
                <a:ea typeface="Calibri"/>
                <a:cs typeface="Calibri"/>
                <a:sym typeface="Calibri"/>
              </a:rPr>
              <a:t>Explain where it is rising and where it is sinking with words.  What is less dense?  What is more dense.  Label it on your model. </a:t>
            </a:r>
            <a:endParaRPr sz="2300">
              <a:latin typeface="Calibri"/>
              <a:ea typeface="Calibri"/>
              <a:cs typeface="Calibri"/>
              <a:sym typeface="Calibri"/>
            </a:endParaRPr>
          </a:p>
        </p:txBody>
      </p:sp>
      <p:sp>
        <p:nvSpPr>
          <p:cNvPr id="399" name="Google Shape;399;p44"/>
          <p:cNvSpPr txBox="1"/>
          <p:nvPr/>
        </p:nvSpPr>
        <p:spPr>
          <a:xfrm>
            <a:off x="5275050" y="4038525"/>
            <a:ext cx="1927200" cy="361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chemeClr val="dk1"/>
                </a:solidFill>
                <a:latin typeface="Calibri"/>
                <a:ea typeface="Calibri"/>
                <a:cs typeface="Calibri"/>
                <a:sym typeface="Calibri"/>
              </a:rPr>
              <a:t>Core- Heat Source</a:t>
            </a:r>
            <a:endParaRPr sz="1600">
              <a:solidFill>
                <a:schemeClr val="dk1"/>
              </a:solidFill>
              <a:latin typeface="Calibri"/>
              <a:ea typeface="Calibri"/>
              <a:cs typeface="Calibri"/>
              <a:sym typeface="Calibri"/>
            </a:endParaRPr>
          </a:p>
        </p:txBody>
      </p:sp>
      <p:sp>
        <p:nvSpPr>
          <p:cNvPr id="400" name="Google Shape;400;p44"/>
          <p:cNvSpPr txBox="1"/>
          <p:nvPr/>
        </p:nvSpPr>
        <p:spPr>
          <a:xfrm>
            <a:off x="5551300" y="2420475"/>
            <a:ext cx="1302300" cy="572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solidFill>
                  <a:schemeClr val="dk1"/>
                </a:solidFill>
                <a:latin typeface="Calibri"/>
                <a:ea typeface="Calibri"/>
                <a:cs typeface="Calibri"/>
                <a:sym typeface="Calibri"/>
              </a:rPr>
              <a:t>Hot stuff is rising</a:t>
            </a:r>
            <a:endParaRPr sz="1600" b="1">
              <a:solidFill>
                <a:schemeClr val="dk1"/>
              </a:solidFill>
              <a:latin typeface="Calibri"/>
              <a:ea typeface="Calibri"/>
              <a:cs typeface="Calibri"/>
              <a:sym typeface="Calibri"/>
            </a:endParaRPr>
          </a:p>
        </p:txBody>
      </p:sp>
      <p:sp>
        <p:nvSpPr>
          <p:cNvPr id="401" name="Google Shape;401;p44"/>
          <p:cNvSpPr txBox="1"/>
          <p:nvPr/>
        </p:nvSpPr>
        <p:spPr>
          <a:xfrm>
            <a:off x="4452875" y="2649025"/>
            <a:ext cx="1197000" cy="697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chemeClr val="dk1"/>
                </a:solidFill>
                <a:latin typeface="Calibri"/>
                <a:ea typeface="Calibri"/>
                <a:cs typeface="Calibri"/>
                <a:sym typeface="Calibri"/>
              </a:rPr>
              <a:t>Convection Current</a:t>
            </a:r>
            <a:endParaRPr sz="1600">
              <a:solidFill>
                <a:schemeClr val="dk1"/>
              </a:solidFill>
              <a:latin typeface="Calibri"/>
              <a:ea typeface="Calibri"/>
              <a:cs typeface="Calibri"/>
              <a:sym typeface="Calibri"/>
            </a:endParaRPr>
          </a:p>
        </p:txBody>
      </p:sp>
      <p:sp>
        <p:nvSpPr>
          <p:cNvPr id="402" name="Google Shape;402;p44"/>
          <p:cNvSpPr txBox="1"/>
          <p:nvPr/>
        </p:nvSpPr>
        <p:spPr>
          <a:xfrm>
            <a:off x="7629750" y="2657250"/>
            <a:ext cx="1085400" cy="107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solidFill>
                  <a:schemeClr val="dk1"/>
                </a:solidFill>
                <a:latin typeface="Calibri"/>
                <a:ea typeface="Calibri"/>
                <a:cs typeface="Calibri"/>
                <a:sym typeface="Calibri"/>
              </a:rPr>
              <a:t>Cooler stuff is sinking</a:t>
            </a:r>
            <a:endParaRPr sz="1600" b="1">
              <a:solidFill>
                <a:schemeClr val="dk1"/>
              </a:solidFill>
              <a:latin typeface="Calibri"/>
              <a:ea typeface="Calibri"/>
              <a:cs typeface="Calibri"/>
              <a:sym typeface="Calibri"/>
            </a:endParaRPr>
          </a:p>
        </p:txBody>
      </p:sp>
      <p:sp>
        <p:nvSpPr>
          <p:cNvPr id="403" name="Google Shape;403;p44"/>
          <p:cNvSpPr txBox="1"/>
          <p:nvPr/>
        </p:nvSpPr>
        <p:spPr>
          <a:xfrm>
            <a:off x="5834125" y="1881125"/>
            <a:ext cx="1091700" cy="43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solidFill>
                  <a:schemeClr val="dk1"/>
                </a:solidFill>
                <a:latin typeface="Calibri"/>
                <a:ea typeface="Calibri"/>
                <a:cs typeface="Calibri"/>
                <a:sym typeface="Calibri"/>
              </a:rPr>
              <a:t>LESS DENSE</a:t>
            </a:r>
            <a:endParaRPr sz="1600" b="1">
              <a:solidFill>
                <a:schemeClr val="dk1"/>
              </a:solidFill>
              <a:latin typeface="Calibri"/>
              <a:ea typeface="Calibri"/>
              <a:cs typeface="Calibri"/>
              <a:sym typeface="Calibri"/>
            </a:endParaRPr>
          </a:p>
        </p:txBody>
      </p:sp>
      <p:sp>
        <p:nvSpPr>
          <p:cNvPr id="404" name="Google Shape;404;p44"/>
          <p:cNvSpPr txBox="1"/>
          <p:nvPr/>
        </p:nvSpPr>
        <p:spPr>
          <a:xfrm>
            <a:off x="3776525" y="3112225"/>
            <a:ext cx="1091700" cy="43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solidFill>
                  <a:schemeClr val="dk1"/>
                </a:solidFill>
                <a:latin typeface="Calibri"/>
                <a:ea typeface="Calibri"/>
                <a:cs typeface="Calibri"/>
                <a:sym typeface="Calibri"/>
              </a:rPr>
              <a:t>MORE DENSE</a:t>
            </a:r>
            <a:endParaRPr sz="1600" b="1">
              <a:solidFill>
                <a:schemeClr val="dk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pic>
        <p:nvPicPr>
          <p:cNvPr id="409" name="Google Shape;409;p45"/>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sp>
        <p:nvSpPr>
          <p:cNvPr id="410" name="Google Shape;410;p45"/>
          <p:cNvSpPr txBox="1"/>
          <p:nvPr/>
        </p:nvSpPr>
        <p:spPr>
          <a:xfrm>
            <a:off x="715726" y="438150"/>
            <a:ext cx="7712400" cy="1077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endParaRPr sz="700"/>
          </a:p>
        </p:txBody>
      </p:sp>
      <p:sp>
        <p:nvSpPr>
          <p:cNvPr id="411" name="Google Shape;411;p45"/>
          <p:cNvSpPr txBox="1"/>
          <p:nvPr/>
        </p:nvSpPr>
        <p:spPr>
          <a:xfrm>
            <a:off x="217050" y="78925"/>
            <a:ext cx="8741400" cy="218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966" b="1" u="sng">
                <a:solidFill>
                  <a:schemeClr val="lt1"/>
                </a:solidFill>
              </a:rPr>
              <a:t>Convection currents</a:t>
            </a:r>
            <a:r>
              <a:rPr lang="en" sz="1966">
                <a:solidFill>
                  <a:schemeClr val="lt1"/>
                </a:solidFill>
              </a:rPr>
              <a:t> - A way that heat is transferred within the Earth’s mantle. As the core heats the bottom layer of mantle material, particles move more rapidly, decreasing its density, and causing it to rise. The rising material begins the convection current. When the warm material reaches the surface, it spreads horizontally. The material cools because it is no longer near the core. It eventually becomes cool and dense enough to sink back down into the mantle.</a:t>
            </a:r>
            <a:endParaRPr sz="1600">
              <a:solidFill>
                <a:schemeClr val="lt1"/>
              </a:solidFill>
              <a:latin typeface="Calibri"/>
              <a:ea typeface="Calibri"/>
              <a:cs typeface="Calibri"/>
              <a:sym typeface="Calibri"/>
            </a:endParaRPr>
          </a:p>
        </p:txBody>
      </p:sp>
      <p:pic>
        <p:nvPicPr>
          <p:cNvPr id="412" name="Google Shape;412;p45"/>
          <p:cNvPicPr preferRelativeResize="0"/>
          <p:nvPr/>
        </p:nvPicPr>
        <p:blipFill>
          <a:blip r:embed="rId4">
            <a:alphaModFix/>
          </a:blip>
          <a:stretch>
            <a:fillRect/>
          </a:stretch>
        </p:blipFill>
        <p:spPr>
          <a:xfrm>
            <a:off x="1681950" y="2474400"/>
            <a:ext cx="5779950" cy="25046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pic>
        <p:nvPicPr>
          <p:cNvPr id="417" name="Google Shape;417;p46"/>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grpSp>
        <p:nvGrpSpPr>
          <p:cNvPr id="418" name="Google Shape;418;p46"/>
          <p:cNvGrpSpPr/>
          <p:nvPr/>
        </p:nvGrpSpPr>
        <p:grpSpPr>
          <a:xfrm>
            <a:off x="959600" y="961151"/>
            <a:ext cx="7290517" cy="3544344"/>
            <a:chOff x="0" y="-38100"/>
            <a:chExt cx="3026492" cy="1359184"/>
          </a:xfrm>
        </p:grpSpPr>
        <p:sp>
          <p:nvSpPr>
            <p:cNvPr id="419" name="Google Shape;419;p46"/>
            <p:cNvSpPr/>
            <p:nvPr/>
          </p:nvSpPr>
          <p:spPr>
            <a:xfrm>
              <a:off x="0" y="0"/>
              <a:ext cx="3026492" cy="1321084"/>
            </a:xfrm>
            <a:custGeom>
              <a:avLst/>
              <a:gdLst/>
              <a:ahLst/>
              <a:cxnLst/>
              <a:rect l="l" t="t" r="r" b="b"/>
              <a:pathLst>
                <a:path w="3026492" h="1321084" extrusionOk="0">
                  <a:moveTo>
                    <a:pt x="0" y="0"/>
                  </a:moveTo>
                  <a:lnTo>
                    <a:pt x="3026492" y="0"/>
                  </a:lnTo>
                  <a:lnTo>
                    <a:pt x="3026492" y="1321084"/>
                  </a:lnTo>
                  <a:lnTo>
                    <a:pt x="0" y="1321084"/>
                  </a:lnTo>
                  <a:close/>
                </a:path>
              </a:pathLst>
            </a:custGeom>
            <a:solidFill>
              <a:srgbClr val="000000">
                <a:alpha val="0"/>
              </a:srgbClr>
            </a:solidFill>
            <a:ln w="9525" cap="flat" cmpd="sng">
              <a:solidFill>
                <a:srgbClr val="EF4523"/>
              </a:solidFill>
              <a:prstDash val="solid"/>
              <a:round/>
              <a:headEnd type="none" w="sm" len="sm"/>
              <a:tailEnd type="none" w="sm" len="sm"/>
            </a:ln>
          </p:spPr>
          <p:txBody>
            <a:bodyPr/>
            <a:lstStyle/>
            <a:p>
              <a:endParaRPr lang="en-US"/>
            </a:p>
          </p:txBody>
        </p:sp>
        <p:sp>
          <p:nvSpPr>
            <p:cNvPr id="420" name="Google Shape;420;p46"/>
            <p:cNvSpPr txBox="1"/>
            <p:nvPr/>
          </p:nvSpPr>
          <p:spPr>
            <a:xfrm>
              <a:off x="0" y="-38100"/>
              <a:ext cx="812700" cy="850800"/>
            </a:xfrm>
            <a:prstGeom prst="rect">
              <a:avLst/>
            </a:prstGeom>
            <a:noFill/>
            <a:ln>
              <a:noFill/>
            </a:ln>
          </p:spPr>
          <p:txBody>
            <a:bodyPr spcFirstLastPara="1" wrap="square" lIns="25400" tIns="25400" rIns="25400" bIns="25400" anchor="ctr" anchorCtr="0">
              <a:noAutofit/>
            </a:bodyPr>
            <a:lstStyle/>
            <a:p>
              <a:pPr marL="0" marR="0" lvl="0" indent="0" algn="ctr" rtl="0">
                <a:lnSpc>
                  <a:spcPct val="147722"/>
                </a:lnSpc>
                <a:spcBef>
                  <a:spcPts val="0"/>
                </a:spcBef>
                <a:spcAft>
                  <a:spcPts val="0"/>
                </a:spcAft>
                <a:buNone/>
              </a:pPr>
              <a:endParaRPr sz="900" b="0" i="0" u="none" strike="noStrike" cap="none">
                <a:solidFill>
                  <a:schemeClr val="dk1"/>
                </a:solidFill>
                <a:latin typeface="Calibri"/>
                <a:ea typeface="Calibri"/>
                <a:cs typeface="Calibri"/>
                <a:sym typeface="Calibri"/>
              </a:endParaRPr>
            </a:p>
          </p:txBody>
        </p:sp>
      </p:grpSp>
      <p:grpSp>
        <p:nvGrpSpPr>
          <p:cNvPr id="421" name="Google Shape;421;p46"/>
          <p:cNvGrpSpPr/>
          <p:nvPr/>
        </p:nvGrpSpPr>
        <p:grpSpPr>
          <a:xfrm>
            <a:off x="1831650" y="1370910"/>
            <a:ext cx="5414963" cy="1349167"/>
            <a:chOff x="-87667" y="-1899700"/>
            <a:chExt cx="14439900" cy="6211635"/>
          </a:xfrm>
        </p:grpSpPr>
        <p:sp>
          <p:nvSpPr>
            <p:cNvPr id="422" name="Google Shape;422;p46"/>
            <p:cNvSpPr txBox="1"/>
            <p:nvPr/>
          </p:nvSpPr>
          <p:spPr>
            <a:xfrm>
              <a:off x="-87667" y="-1899700"/>
              <a:ext cx="14439900" cy="2834700"/>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en" sz="4000" b="1">
                  <a:solidFill>
                    <a:srgbClr val="FFFFFF"/>
                  </a:solidFill>
                  <a:latin typeface="Chakra Petch"/>
                  <a:ea typeface="Chakra Petch"/>
                  <a:cs typeface="Chakra Petch"/>
                  <a:sym typeface="Chakra Petch"/>
                </a:rPr>
                <a:t>Evidence #3</a:t>
              </a:r>
              <a:endParaRPr sz="700"/>
            </a:p>
          </p:txBody>
        </p:sp>
        <p:sp>
          <p:nvSpPr>
            <p:cNvPr id="423" name="Google Shape;423;p46"/>
            <p:cNvSpPr txBox="1"/>
            <p:nvPr/>
          </p:nvSpPr>
          <p:spPr>
            <a:xfrm>
              <a:off x="2632993" y="2185835"/>
              <a:ext cx="9173700" cy="2126100"/>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en" sz="3000">
                  <a:solidFill>
                    <a:srgbClr val="FFFFFF"/>
                  </a:solidFill>
                  <a:latin typeface="Montserrat"/>
                  <a:ea typeface="Montserrat"/>
                  <a:cs typeface="Montserrat"/>
                  <a:sym typeface="Montserrat"/>
                </a:rPr>
                <a:t>S and P waves</a:t>
              </a:r>
              <a:endParaRPr sz="700"/>
            </a:p>
          </p:txBody>
        </p:sp>
      </p:grpSp>
      <p:pic>
        <p:nvPicPr>
          <p:cNvPr id="424" name="Google Shape;424;p46"/>
          <p:cNvPicPr preferRelativeResize="0"/>
          <p:nvPr/>
        </p:nvPicPr>
        <p:blipFill rotWithShape="1">
          <a:blip r:embed="rId4">
            <a:alphaModFix/>
          </a:blip>
          <a:srcRect/>
          <a:stretch/>
        </p:blipFill>
        <p:spPr>
          <a:xfrm>
            <a:off x="-1399363" y="-1627239"/>
            <a:ext cx="4134863" cy="3809243"/>
          </a:xfrm>
          <a:prstGeom prst="rect">
            <a:avLst/>
          </a:prstGeom>
          <a:noFill/>
          <a:ln>
            <a:noFill/>
          </a:ln>
        </p:spPr>
      </p:pic>
      <p:pic>
        <p:nvPicPr>
          <p:cNvPr id="425" name="Google Shape;425;p46"/>
          <p:cNvPicPr preferRelativeResize="0"/>
          <p:nvPr/>
        </p:nvPicPr>
        <p:blipFill rotWithShape="1">
          <a:blip r:embed="rId5">
            <a:alphaModFix/>
          </a:blip>
          <a:srcRect/>
          <a:stretch/>
        </p:blipFill>
        <p:spPr>
          <a:xfrm>
            <a:off x="6892765" y="-566153"/>
            <a:ext cx="4282235" cy="4489894"/>
          </a:xfrm>
          <a:prstGeom prst="rect">
            <a:avLst/>
          </a:prstGeom>
          <a:noFill/>
          <a:ln>
            <a:noFill/>
          </a:ln>
        </p:spPr>
      </p:pic>
      <p:pic>
        <p:nvPicPr>
          <p:cNvPr id="426" name="Google Shape;426;p46"/>
          <p:cNvPicPr preferRelativeResize="0"/>
          <p:nvPr/>
        </p:nvPicPr>
        <p:blipFill rotWithShape="1">
          <a:blip r:embed="rId6">
            <a:alphaModFix/>
          </a:blip>
          <a:srcRect/>
          <a:stretch/>
        </p:blipFill>
        <p:spPr>
          <a:xfrm>
            <a:off x="-1399386" y="2182012"/>
            <a:ext cx="4199222" cy="4104741"/>
          </a:xfrm>
          <a:prstGeom prst="rect">
            <a:avLst/>
          </a:prstGeom>
          <a:noFill/>
          <a:ln>
            <a:noFill/>
          </a:ln>
        </p:spPr>
      </p:pic>
      <p:sp>
        <p:nvSpPr>
          <p:cNvPr id="427" name="Google Shape;427;p46"/>
          <p:cNvSpPr txBox="1"/>
          <p:nvPr/>
        </p:nvSpPr>
        <p:spPr>
          <a:xfrm>
            <a:off x="2065300" y="2966400"/>
            <a:ext cx="5222400" cy="1210200"/>
          </a:xfrm>
          <a:prstGeom prst="rect">
            <a:avLst/>
          </a:prstGeom>
          <a:noFill/>
          <a:ln>
            <a:noFill/>
          </a:ln>
        </p:spPr>
        <p:txBody>
          <a:bodyPr spcFirstLastPara="1" wrap="square" lIns="91425" tIns="91425" rIns="91425" bIns="91425" anchor="t" anchorCtr="0">
            <a:noAutofit/>
          </a:bodyPr>
          <a:lstStyle/>
          <a:p>
            <a:r>
              <a:rPr lang="en" sz="2500">
                <a:solidFill>
                  <a:schemeClr val="lt1"/>
                </a:solidFill>
                <a:latin typeface="Calibri"/>
                <a:ea typeface="Calibri"/>
                <a:cs typeface="Calibri"/>
                <a:sym typeface="Calibri"/>
              </a:rPr>
              <a:t>Energy moves through the Earth, changing speeds with different matter in each layers. </a:t>
            </a:r>
            <a:endParaRPr lang="en-US" sz="2500">
              <a:solidFill>
                <a:schemeClr val="lt1"/>
              </a:solidFill>
              <a:latin typeface="Calibri"/>
              <a:ea typeface="Calibri"/>
              <a:cs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pic>
        <p:nvPicPr>
          <p:cNvPr id="432" name="Google Shape;432;p47"/>
          <p:cNvPicPr preferRelativeResize="0"/>
          <p:nvPr/>
        </p:nvPicPr>
        <p:blipFill rotWithShape="1">
          <a:blip r:embed="rId3">
            <a:alphaModFix/>
          </a:blip>
          <a:srcRect l="15130" t="14153" r="22785" b="33427"/>
          <a:stretch/>
        </p:blipFill>
        <p:spPr>
          <a:xfrm>
            <a:off x="78925" y="72350"/>
            <a:ext cx="9143998" cy="5143502"/>
          </a:xfrm>
          <a:prstGeom prst="rect">
            <a:avLst/>
          </a:prstGeom>
          <a:noFill/>
          <a:ln>
            <a:noFill/>
          </a:ln>
        </p:spPr>
      </p:pic>
      <p:sp>
        <p:nvSpPr>
          <p:cNvPr id="433" name="Google Shape;433;p47"/>
          <p:cNvSpPr txBox="1"/>
          <p:nvPr/>
        </p:nvSpPr>
        <p:spPr>
          <a:xfrm>
            <a:off x="715726" y="438150"/>
            <a:ext cx="7712400" cy="1077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endParaRPr sz="700"/>
          </a:p>
        </p:txBody>
      </p:sp>
      <p:pic>
        <p:nvPicPr>
          <p:cNvPr id="434" name="Google Shape;434;p47"/>
          <p:cNvPicPr preferRelativeResize="0"/>
          <p:nvPr/>
        </p:nvPicPr>
        <p:blipFill rotWithShape="1">
          <a:blip r:embed="rId4">
            <a:alphaModFix/>
          </a:blip>
          <a:srcRect/>
          <a:stretch/>
        </p:blipFill>
        <p:spPr>
          <a:xfrm rot="-2121250">
            <a:off x="-58458" y="1694935"/>
            <a:ext cx="1672523" cy="1753631"/>
          </a:xfrm>
          <a:prstGeom prst="rect">
            <a:avLst/>
          </a:prstGeom>
          <a:noFill/>
          <a:ln>
            <a:noFill/>
          </a:ln>
        </p:spPr>
      </p:pic>
      <p:pic>
        <p:nvPicPr>
          <p:cNvPr id="435" name="Google Shape;435;p47"/>
          <p:cNvPicPr preferRelativeResize="0"/>
          <p:nvPr/>
        </p:nvPicPr>
        <p:blipFill rotWithShape="1">
          <a:blip r:embed="rId4">
            <a:alphaModFix/>
          </a:blip>
          <a:srcRect/>
          <a:stretch/>
        </p:blipFill>
        <p:spPr>
          <a:xfrm rot="-3657084">
            <a:off x="7963296" y="1880709"/>
            <a:ext cx="1672526" cy="1753629"/>
          </a:xfrm>
          <a:prstGeom prst="rect">
            <a:avLst/>
          </a:prstGeom>
          <a:noFill/>
          <a:ln>
            <a:noFill/>
          </a:ln>
        </p:spPr>
      </p:pic>
      <p:pic>
        <p:nvPicPr>
          <p:cNvPr id="436" name="Google Shape;436;p47"/>
          <p:cNvPicPr preferRelativeResize="0"/>
          <p:nvPr/>
        </p:nvPicPr>
        <p:blipFill rotWithShape="1">
          <a:blip r:embed="rId4">
            <a:alphaModFix/>
          </a:blip>
          <a:srcRect/>
          <a:stretch/>
        </p:blipFill>
        <p:spPr>
          <a:xfrm rot="5756287">
            <a:off x="2408754" y="1946959"/>
            <a:ext cx="1672526" cy="1753632"/>
          </a:xfrm>
          <a:prstGeom prst="rect">
            <a:avLst/>
          </a:prstGeom>
          <a:noFill/>
          <a:ln>
            <a:noFill/>
          </a:ln>
        </p:spPr>
      </p:pic>
      <p:pic>
        <p:nvPicPr>
          <p:cNvPr id="437" name="Google Shape;437;p47"/>
          <p:cNvPicPr preferRelativeResize="0"/>
          <p:nvPr/>
        </p:nvPicPr>
        <p:blipFill rotWithShape="1">
          <a:blip r:embed="rId4">
            <a:alphaModFix/>
          </a:blip>
          <a:srcRect/>
          <a:stretch/>
        </p:blipFill>
        <p:spPr>
          <a:xfrm rot="8292729">
            <a:off x="5078086" y="1934936"/>
            <a:ext cx="1672525" cy="1753629"/>
          </a:xfrm>
          <a:prstGeom prst="rect">
            <a:avLst/>
          </a:prstGeom>
          <a:noFill/>
          <a:ln>
            <a:noFill/>
          </a:ln>
        </p:spPr>
      </p:pic>
      <p:pic>
        <p:nvPicPr>
          <p:cNvPr id="438" name="Google Shape;438;p47" descr="Transverse and longitudinal waves, sometimes called s-waves and p-waves respectively, are demonstrated in this video. Transverse waves oscillate perpendicular to the direction of motion, and longitudinal waves oscillate in the direction of motion." title="S and P waves">
            <a:hlinkClick r:id="rId5"/>
          </p:cNvPr>
          <p:cNvPicPr preferRelativeResize="0"/>
          <p:nvPr/>
        </p:nvPicPr>
        <p:blipFill>
          <a:blip r:embed="rId6">
            <a:alphaModFix/>
          </a:blip>
          <a:stretch>
            <a:fillRect/>
          </a:stretch>
        </p:blipFill>
        <p:spPr>
          <a:xfrm>
            <a:off x="107450" y="60450"/>
            <a:ext cx="8871575" cy="499025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pic>
        <p:nvPicPr>
          <p:cNvPr id="443" name="Google Shape;443;p48"/>
          <p:cNvPicPr preferRelativeResize="0"/>
          <p:nvPr/>
        </p:nvPicPr>
        <p:blipFill rotWithShape="1">
          <a:blip r:embed="rId3">
            <a:alphaModFix/>
          </a:blip>
          <a:srcRect l="15130" t="14153" r="22785" b="33427"/>
          <a:stretch/>
        </p:blipFill>
        <p:spPr>
          <a:xfrm>
            <a:off x="78925" y="72350"/>
            <a:ext cx="9143998" cy="5143502"/>
          </a:xfrm>
          <a:prstGeom prst="rect">
            <a:avLst/>
          </a:prstGeom>
          <a:noFill/>
          <a:ln>
            <a:noFill/>
          </a:ln>
        </p:spPr>
      </p:pic>
      <p:sp>
        <p:nvSpPr>
          <p:cNvPr id="444" name="Google Shape;444;p48"/>
          <p:cNvSpPr txBox="1"/>
          <p:nvPr/>
        </p:nvSpPr>
        <p:spPr>
          <a:xfrm>
            <a:off x="715726" y="438150"/>
            <a:ext cx="7712400" cy="1077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endParaRPr sz="700"/>
          </a:p>
        </p:txBody>
      </p:sp>
      <p:pic>
        <p:nvPicPr>
          <p:cNvPr id="445" name="Google Shape;445;p48"/>
          <p:cNvPicPr preferRelativeResize="0"/>
          <p:nvPr/>
        </p:nvPicPr>
        <p:blipFill>
          <a:blip r:embed="rId4">
            <a:alphaModFix/>
          </a:blip>
          <a:stretch>
            <a:fillRect/>
          </a:stretch>
        </p:blipFill>
        <p:spPr>
          <a:xfrm>
            <a:off x="152400" y="0"/>
            <a:ext cx="7693271" cy="5143500"/>
          </a:xfrm>
          <a:prstGeom prst="rect">
            <a:avLst/>
          </a:prstGeom>
          <a:noFill/>
          <a:ln>
            <a:noFill/>
          </a:ln>
        </p:spPr>
      </p:pic>
      <p:sp>
        <p:nvSpPr>
          <p:cNvPr id="446" name="Google Shape;446;p48"/>
          <p:cNvSpPr/>
          <p:nvPr/>
        </p:nvSpPr>
        <p:spPr>
          <a:xfrm>
            <a:off x="715725" y="83050"/>
            <a:ext cx="2967000" cy="4689300"/>
          </a:xfrm>
          <a:prstGeom prst="rect">
            <a:avLst/>
          </a:prstGeom>
          <a:solidFill>
            <a:srgbClr val="FFD400">
              <a:alpha val="25160"/>
            </a:srgbClr>
          </a:solidFill>
          <a:ln w="9525" cap="flat" cmpd="sng">
            <a:solidFill>
              <a:srgbClr val="FFFF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47" name="Google Shape;447;p48"/>
          <p:cNvSpPr/>
          <p:nvPr/>
        </p:nvSpPr>
        <p:spPr>
          <a:xfrm>
            <a:off x="3682800" y="83050"/>
            <a:ext cx="2432700" cy="4689300"/>
          </a:xfrm>
          <a:prstGeom prst="rect">
            <a:avLst/>
          </a:prstGeom>
          <a:solidFill>
            <a:srgbClr val="FFAD00">
              <a:alpha val="25160"/>
            </a:srgbClr>
          </a:solid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48" name="Google Shape;448;p48"/>
          <p:cNvSpPr/>
          <p:nvPr/>
        </p:nvSpPr>
        <p:spPr>
          <a:xfrm>
            <a:off x="6115500" y="83050"/>
            <a:ext cx="1333500" cy="4689300"/>
          </a:xfrm>
          <a:prstGeom prst="rect">
            <a:avLst/>
          </a:prstGeom>
          <a:solidFill>
            <a:srgbClr val="FF3000">
              <a:alpha val="25160"/>
            </a:srgbClr>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49" name="Google Shape;449;p48"/>
          <p:cNvSpPr txBox="1"/>
          <p:nvPr/>
        </p:nvSpPr>
        <p:spPr>
          <a:xfrm>
            <a:off x="6174150" y="229575"/>
            <a:ext cx="1201500" cy="659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595959"/>
                </a:solidFill>
              </a:rPr>
              <a:t>Inner Core</a:t>
            </a:r>
            <a:endParaRPr sz="1800">
              <a:solidFill>
                <a:srgbClr val="595959"/>
              </a:solidFill>
            </a:endParaRPr>
          </a:p>
        </p:txBody>
      </p:sp>
      <p:sp>
        <p:nvSpPr>
          <p:cNvPr id="450" name="Google Shape;450;p48"/>
          <p:cNvSpPr txBox="1"/>
          <p:nvPr/>
        </p:nvSpPr>
        <p:spPr>
          <a:xfrm>
            <a:off x="4187100" y="229575"/>
            <a:ext cx="1201500" cy="659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595959"/>
                </a:solidFill>
              </a:rPr>
              <a:t>Outer Core</a:t>
            </a:r>
            <a:endParaRPr sz="1800">
              <a:solidFill>
                <a:srgbClr val="595959"/>
              </a:solidFill>
            </a:endParaRPr>
          </a:p>
        </p:txBody>
      </p:sp>
      <p:sp>
        <p:nvSpPr>
          <p:cNvPr id="451" name="Google Shape;451;p48"/>
          <p:cNvSpPr txBox="1"/>
          <p:nvPr/>
        </p:nvSpPr>
        <p:spPr>
          <a:xfrm>
            <a:off x="1687150" y="229575"/>
            <a:ext cx="1201500" cy="659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595959"/>
                </a:solidFill>
              </a:rPr>
              <a:t>Mantle</a:t>
            </a:r>
            <a:endParaRPr sz="1800">
              <a:solidFill>
                <a:srgbClr val="595959"/>
              </a:solidFill>
            </a:endParaRPr>
          </a:p>
        </p:txBody>
      </p:sp>
      <p:sp>
        <p:nvSpPr>
          <p:cNvPr id="452" name="Google Shape;452;p48"/>
          <p:cNvSpPr/>
          <p:nvPr/>
        </p:nvSpPr>
        <p:spPr>
          <a:xfrm>
            <a:off x="572450" y="79625"/>
            <a:ext cx="143400" cy="4689300"/>
          </a:xfrm>
          <a:prstGeom prst="rect">
            <a:avLst/>
          </a:prstGeom>
          <a:solidFill>
            <a:srgbClr val="00FF13">
              <a:alpha val="25160"/>
            </a:srgbClr>
          </a:solidFill>
          <a:ln w="9525" cap="flat" cmpd="sng">
            <a:solidFill>
              <a:srgbClr val="FFFF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453" name="Google Shape;453;p48"/>
          <p:cNvSpPr/>
          <p:nvPr/>
        </p:nvSpPr>
        <p:spPr>
          <a:xfrm>
            <a:off x="497900" y="138625"/>
            <a:ext cx="74400" cy="4689300"/>
          </a:xfrm>
          <a:prstGeom prst="rect">
            <a:avLst/>
          </a:prstGeom>
          <a:solidFill>
            <a:srgbClr val="CA00FF">
              <a:alpha val="25160"/>
            </a:srgbClr>
          </a:solidFill>
          <a:ln w="9525" cap="flat" cmpd="sng">
            <a:solidFill>
              <a:srgbClr val="FFFF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pic>
        <p:nvPicPr>
          <p:cNvPr id="458" name="Google Shape;458;p49"/>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sp>
        <p:nvSpPr>
          <p:cNvPr id="459" name="Google Shape;459;p49"/>
          <p:cNvSpPr txBox="1"/>
          <p:nvPr/>
        </p:nvSpPr>
        <p:spPr>
          <a:xfrm>
            <a:off x="715726" y="438150"/>
            <a:ext cx="7712400" cy="1077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endParaRPr sz="700"/>
          </a:p>
        </p:txBody>
      </p:sp>
      <p:pic>
        <p:nvPicPr>
          <p:cNvPr id="460" name="Google Shape;460;p49"/>
          <p:cNvPicPr preferRelativeResize="0"/>
          <p:nvPr/>
        </p:nvPicPr>
        <p:blipFill>
          <a:blip r:embed="rId4">
            <a:alphaModFix/>
          </a:blip>
          <a:stretch>
            <a:fillRect/>
          </a:stretch>
        </p:blipFill>
        <p:spPr>
          <a:xfrm>
            <a:off x="152400" y="0"/>
            <a:ext cx="7693271" cy="5143500"/>
          </a:xfrm>
          <a:prstGeom prst="rect">
            <a:avLst/>
          </a:prstGeom>
          <a:noFill/>
          <a:ln>
            <a:noFill/>
          </a:ln>
        </p:spPr>
      </p:pic>
      <p:sp>
        <p:nvSpPr>
          <p:cNvPr id="461" name="Google Shape;461;p49"/>
          <p:cNvSpPr/>
          <p:nvPr/>
        </p:nvSpPr>
        <p:spPr>
          <a:xfrm>
            <a:off x="715725" y="83050"/>
            <a:ext cx="2967000" cy="4689300"/>
          </a:xfrm>
          <a:prstGeom prst="rect">
            <a:avLst/>
          </a:prstGeom>
          <a:solidFill>
            <a:srgbClr val="FFD400">
              <a:alpha val="25160"/>
            </a:srgbClr>
          </a:solidFill>
          <a:ln w="9525" cap="flat" cmpd="sng">
            <a:solidFill>
              <a:srgbClr val="FFFF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62" name="Google Shape;462;p49"/>
          <p:cNvSpPr/>
          <p:nvPr/>
        </p:nvSpPr>
        <p:spPr>
          <a:xfrm>
            <a:off x="3682800" y="83050"/>
            <a:ext cx="2432700" cy="4689300"/>
          </a:xfrm>
          <a:prstGeom prst="rect">
            <a:avLst/>
          </a:prstGeom>
          <a:solidFill>
            <a:srgbClr val="FFAD00">
              <a:alpha val="25160"/>
            </a:srgbClr>
          </a:solid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63" name="Google Shape;463;p49"/>
          <p:cNvSpPr/>
          <p:nvPr/>
        </p:nvSpPr>
        <p:spPr>
          <a:xfrm>
            <a:off x="6115500" y="83050"/>
            <a:ext cx="1333500" cy="4689300"/>
          </a:xfrm>
          <a:prstGeom prst="rect">
            <a:avLst/>
          </a:prstGeom>
          <a:solidFill>
            <a:srgbClr val="FF3000">
              <a:alpha val="25160"/>
            </a:srgbClr>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64" name="Google Shape;464;p49"/>
          <p:cNvSpPr txBox="1"/>
          <p:nvPr/>
        </p:nvSpPr>
        <p:spPr>
          <a:xfrm>
            <a:off x="6174150" y="229575"/>
            <a:ext cx="1201500" cy="659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595959"/>
                </a:solidFill>
              </a:rPr>
              <a:t>Solid</a:t>
            </a:r>
            <a:endParaRPr sz="1800">
              <a:solidFill>
                <a:srgbClr val="595959"/>
              </a:solidFill>
            </a:endParaRPr>
          </a:p>
        </p:txBody>
      </p:sp>
      <p:sp>
        <p:nvSpPr>
          <p:cNvPr id="465" name="Google Shape;465;p49"/>
          <p:cNvSpPr txBox="1"/>
          <p:nvPr/>
        </p:nvSpPr>
        <p:spPr>
          <a:xfrm>
            <a:off x="4187100" y="229575"/>
            <a:ext cx="1201500" cy="659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595959"/>
                </a:solidFill>
              </a:rPr>
              <a:t>Liquid</a:t>
            </a:r>
            <a:endParaRPr sz="1800">
              <a:solidFill>
                <a:srgbClr val="595959"/>
              </a:solidFill>
            </a:endParaRPr>
          </a:p>
        </p:txBody>
      </p:sp>
      <p:sp>
        <p:nvSpPr>
          <p:cNvPr id="466" name="Google Shape;466;p49"/>
          <p:cNvSpPr txBox="1"/>
          <p:nvPr/>
        </p:nvSpPr>
        <p:spPr>
          <a:xfrm>
            <a:off x="1687150" y="229575"/>
            <a:ext cx="1453800" cy="659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595959"/>
                </a:solidFill>
              </a:rPr>
              <a:t>Semi-solid</a:t>
            </a:r>
            <a:endParaRPr sz="1800">
              <a:solidFill>
                <a:srgbClr val="595959"/>
              </a:solidFill>
            </a:endParaRPr>
          </a:p>
        </p:txBody>
      </p:sp>
      <p:sp>
        <p:nvSpPr>
          <p:cNvPr id="467" name="Google Shape;467;p49"/>
          <p:cNvSpPr/>
          <p:nvPr/>
        </p:nvSpPr>
        <p:spPr>
          <a:xfrm>
            <a:off x="572450" y="83050"/>
            <a:ext cx="143100" cy="4689300"/>
          </a:xfrm>
          <a:prstGeom prst="rect">
            <a:avLst/>
          </a:prstGeom>
          <a:solidFill>
            <a:srgbClr val="00FF13">
              <a:alpha val="25160"/>
            </a:srgbClr>
          </a:solidFill>
          <a:ln w="9525" cap="flat" cmpd="sng">
            <a:solidFill>
              <a:srgbClr val="FFFF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68" name="Google Shape;468;p49"/>
          <p:cNvSpPr/>
          <p:nvPr/>
        </p:nvSpPr>
        <p:spPr>
          <a:xfrm>
            <a:off x="497900" y="138625"/>
            <a:ext cx="74400" cy="4689300"/>
          </a:xfrm>
          <a:prstGeom prst="rect">
            <a:avLst/>
          </a:prstGeom>
          <a:solidFill>
            <a:srgbClr val="CA00FF">
              <a:alpha val="25160"/>
            </a:srgbClr>
          </a:solidFill>
          <a:ln w="9525" cap="flat" cmpd="sng">
            <a:solidFill>
              <a:srgbClr val="FFFF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pic>
        <p:nvPicPr>
          <p:cNvPr id="473" name="Google Shape;473;p50"/>
          <p:cNvPicPr preferRelativeResize="0"/>
          <p:nvPr/>
        </p:nvPicPr>
        <p:blipFill rotWithShape="1">
          <a:blip r:embed="rId3">
            <a:alphaModFix/>
          </a:blip>
          <a:srcRect l="15130" t="14153" r="22785" b="33427"/>
          <a:stretch/>
        </p:blipFill>
        <p:spPr>
          <a:xfrm>
            <a:off x="78925" y="72350"/>
            <a:ext cx="9143998" cy="5143502"/>
          </a:xfrm>
          <a:prstGeom prst="rect">
            <a:avLst/>
          </a:prstGeom>
          <a:noFill/>
          <a:ln>
            <a:noFill/>
          </a:ln>
        </p:spPr>
      </p:pic>
      <p:sp>
        <p:nvSpPr>
          <p:cNvPr id="474" name="Google Shape;474;p50"/>
          <p:cNvSpPr txBox="1"/>
          <p:nvPr/>
        </p:nvSpPr>
        <p:spPr>
          <a:xfrm>
            <a:off x="715726" y="438150"/>
            <a:ext cx="7712400" cy="1077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endParaRPr sz="700"/>
          </a:p>
        </p:txBody>
      </p:sp>
      <p:pic>
        <p:nvPicPr>
          <p:cNvPr id="475" name="Google Shape;475;p50"/>
          <p:cNvPicPr preferRelativeResize="0"/>
          <p:nvPr/>
        </p:nvPicPr>
        <p:blipFill>
          <a:blip r:embed="rId4">
            <a:alphaModFix/>
          </a:blip>
          <a:stretch>
            <a:fillRect/>
          </a:stretch>
        </p:blipFill>
        <p:spPr>
          <a:xfrm>
            <a:off x="152400" y="0"/>
            <a:ext cx="7693271" cy="5143500"/>
          </a:xfrm>
          <a:prstGeom prst="rect">
            <a:avLst/>
          </a:prstGeom>
          <a:noFill/>
          <a:ln>
            <a:noFill/>
          </a:ln>
        </p:spPr>
      </p:pic>
      <p:sp>
        <p:nvSpPr>
          <p:cNvPr id="476" name="Google Shape;476;p50"/>
          <p:cNvSpPr/>
          <p:nvPr/>
        </p:nvSpPr>
        <p:spPr>
          <a:xfrm>
            <a:off x="605700" y="83050"/>
            <a:ext cx="3077100" cy="4689300"/>
          </a:xfrm>
          <a:prstGeom prst="rect">
            <a:avLst/>
          </a:prstGeom>
          <a:solidFill>
            <a:srgbClr val="FFD400">
              <a:alpha val="25160"/>
            </a:srgbClr>
          </a:solidFill>
          <a:ln w="9525" cap="flat" cmpd="sng">
            <a:solidFill>
              <a:srgbClr val="FFFF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77" name="Google Shape;477;p50"/>
          <p:cNvSpPr/>
          <p:nvPr/>
        </p:nvSpPr>
        <p:spPr>
          <a:xfrm>
            <a:off x="3682800" y="83050"/>
            <a:ext cx="2432700" cy="4689300"/>
          </a:xfrm>
          <a:prstGeom prst="rect">
            <a:avLst/>
          </a:prstGeom>
          <a:solidFill>
            <a:srgbClr val="FFAD00">
              <a:alpha val="25160"/>
            </a:srgbClr>
          </a:solid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78" name="Google Shape;478;p50"/>
          <p:cNvSpPr/>
          <p:nvPr/>
        </p:nvSpPr>
        <p:spPr>
          <a:xfrm>
            <a:off x="6115500" y="83050"/>
            <a:ext cx="1333500" cy="4689300"/>
          </a:xfrm>
          <a:prstGeom prst="rect">
            <a:avLst/>
          </a:prstGeom>
          <a:solidFill>
            <a:srgbClr val="FF3000">
              <a:alpha val="25160"/>
            </a:srgbClr>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79" name="Google Shape;479;p50"/>
          <p:cNvSpPr txBox="1"/>
          <p:nvPr/>
        </p:nvSpPr>
        <p:spPr>
          <a:xfrm>
            <a:off x="6174150" y="229575"/>
            <a:ext cx="1333500" cy="659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b="1">
                <a:solidFill>
                  <a:srgbClr val="CC0000"/>
                </a:solidFill>
              </a:rPr>
              <a:t>HOTTEST</a:t>
            </a:r>
            <a:endParaRPr sz="1800" b="1">
              <a:solidFill>
                <a:srgbClr val="CC0000"/>
              </a:solidFill>
            </a:endParaRPr>
          </a:p>
        </p:txBody>
      </p:sp>
      <p:sp>
        <p:nvSpPr>
          <p:cNvPr id="480" name="Google Shape;480;p50"/>
          <p:cNvSpPr txBox="1"/>
          <p:nvPr/>
        </p:nvSpPr>
        <p:spPr>
          <a:xfrm>
            <a:off x="4187100" y="229575"/>
            <a:ext cx="1201500" cy="659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b="1">
                <a:solidFill>
                  <a:srgbClr val="FF8000"/>
                </a:solidFill>
              </a:rPr>
              <a:t>HOTTER</a:t>
            </a:r>
            <a:endParaRPr sz="1800" b="1">
              <a:solidFill>
                <a:srgbClr val="FF8000"/>
              </a:solidFill>
            </a:endParaRPr>
          </a:p>
        </p:txBody>
      </p:sp>
      <p:sp>
        <p:nvSpPr>
          <p:cNvPr id="481" name="Google Shape;481;p50"/>
          <p:cNvSpPr txBox="1"/>
          <p:nvPr/>
        </p:nvSpPr>
        <p:spPr>
          <a:xfrm>
            <a:off x="1687150" y="229575"/>
            <a:ext cx="1453800" cy="659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b="1">
                <a:solidFill>
                  <a:srgbClr val="FFAB40"/>
                </a:solidFill>
              </a:rPr>
              <a:t>HOT</a:t>
            </a:r>
            <a:endParaRPr sz="1800" b="1">
              <a:solidFill>
                <a:srgbClr val="FFAB40"/>
              </a:solidFill>
            </a:endParaRPr>
          </a:p>
        </p:txBody>
      </p:sp>
      <p:sp>
        <p:nvSpPr>
          <p:cNvPr id="482" name="Google Shape;482;p50"/>
          <p:cNvSpPr txBox="1"/>
          <p:nvPr/>
        </p:nvSpPr>
        <p:spPr>
          <a:xfrm>
            <a:off x="4891850" y="1289600"/>
            <a:ext cx="4268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a:solidFill>
                <a:srgbClr val="595959"/>
              </a:solidFill>
            </a:endParaRPr>
          </a:p>
        </p:txBody>
      </p:sp>
      <p:sp>
        <p:nvSpPr>
          <p:cNvPr id="483" name="Google Shape;483;p50"/>
          <p:cNvSpPr/>
          <p:nvPr/>
        </p:nvSpPr>
        <p:spPr>
          <a:xfrm>
            <a:off x="572300" y="83050"/>
            <a:ext cx="143100" cy="4689300"/>
          </a:xfrm>
          <a:prstGeom prst="rect">
            <a:avLst/>
          </a:prstGeom>
          <a:solidFill>
            <a:srgbClr val="00FF13">
              <a:alpha val="25160"/>
            </a:srgbClr>
          </a:solidFill>
          <a:ln w="9525" cap="flat" cmpd="sng">
            <a:solidFill>
              <a:srgbClr val="FFFF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84" name="Google Shape;484;p50"/>
          <p:cNvSpPr/>
          <p:nvPr/>
        </p:nvSpPr>
        <p:spPr>
          <a:xfrm>
            <a:off x="497900" y="138625"/>
            <a:ext cx="74400" cy="4689300"/>
          </a:xfrm>
          <a:prstGeom prst="rect">
            <a:avLst/>
          </a:prstGeom>
          <a:solidFill>
            <a:srgbClr val="CA00FF">
              <a:alpha val="25160"/>
            </a:srgbClr>
          </a:solidFill>
          <a:ln w="9525" cap="flat" cmpd="sng">
            <a:solidFill>
              <a:srgbClr val="FFFF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pic>
        <p:nvPicPr>
          <p:cNvPr id="489" name="Google Shape;489;p51"/>
          <p:cNvPicPr preferRelativeResize="0"/>
          <p:nvPr/>
        </p:nvPicPr>
        <p:blipFill rotWithShape="1">
          <a:blip r:embed="rId3">
            <a:alphaModFix/>
          </a:blip>
          <a:srcRect l="15130" t="14153" r="22785" b="33427"/>
          <a:stretch/>
        </p:blipFill>
        <p:spPr>
          <a:xfrm>
            <a:off x="78925" y="72350"/>
            <a:ext cx="9143998" cy="5143502"/>
          </a:xfrm>
          <a:prstGeom prst="rect">
            <a:avLst/>
          </a:prstGeom>
          <a:noFill/>
          <a:ln>
            <a:noFill/>
          </a:ln>
        </p:spPr>
      </p:pic>
      <p:sp>
        <p:nvSpPr>
          <p:cNvPr id="490" name="Google Shape;490;p51"/>
          <p:cNvSpPr txBox="1"/>
          <p:nvPr/>
        </p:nvSpPr>
        <p:spPr>
          <a:xfrm>
            <a:off x="715726" y="438150"/>
            <a:ext cx="7712400" cy="1077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endParaRPr sz="700"/>
          </a:p>
        </p:txBody>
      </p:sp>
      <p:pic>
        <p:nvPicPr>
          <p:cNvPr id="491" name="Google Shape;491;p51"/>
          <p:cNvPicPr preferRelativeResize="0"/>
          <p:nvPr/>
        </p:nvPicPr>
        <p:blipFill>
          <a:blip r:embed="rId4">
            <a:alphaModFix/>
          </a:blip>
          <a:stretch>
            <a:fillRect/>
          </a:stretch>
        </p:blipFill>
        <p:spPr>
          <a:xfrm rot="-5400000">
            <a:off x="1924839" y="-1096613"/>
            <a:ext cx="5060024" cy="7420201"/>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pic>
        <p:nvPicPr>
          <p:cNvPr id="496" name="Google Shape;496;p52"/>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sp>
        <p:nvSpPr>
          <p:cNvPr id="497" name="Google Shape;497;p52"/>
          <p:cNvSpPr txBox="1"/>
          <p:nvPr/>
        </p:nvSpPr>
        <p:spPr>
          <a:xfrm>
            <a:off x="715726" y="438150"/>
            <a:ext cx="7712400" cy="1077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endParaRPr sz="700"/>
          </a:p>
        </p:txBody>
      </p:sp>
      <p:pic>
        <p:nvPicPr>
          <p:cNvPr id="498" name="Google Shape;498;p52"/>
          <p:cNvPicPr preferRelativeResize="0"/>
          <p:nvPr/>
        </p:nvPicPr>
        <p:blipFill>
          <a:blip r:embed="rId4">
            <a:alphaModFix/>
          </a:blip>
          <a:stretch>
            <a:fillRect/>
          </a:stretch>
        </p:blipFill>
        <p:spPr>
          <a:xfrm>
            <a:off x="236775" y="164850"/>
            <a:ext cx="8946675" cy="4193776"/>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02"/>
        <p:cNvGrpSpPr/>
        <p:nvPr/>
      </p:nvGrpSpPr>
      <p:grpSpPr>
        <a:xfrm>
          <a:off x="0" y="0"/>
          <a:ext cx="0" cy="0"/>
          <a:chOff x="0" y="0"/>
          <a:chExt cx="0" cy="0"/>
        </a:xfrm>
      </p:grpSpPr>
      <p:pic>
        <p:nvPicPr>
          <p:cNvPr id="503" name="Google Shape;503;p53"/>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sp>
        <p:nvSpPr>
          <p:cNvPr id="504" name="Google Shape;504;p53"/>
          <p:cNvSpPr txBox="1"/>
          <p:nvPr/>
        </p:nvSpPr>
        <p:spPr>
          <a:xfrm>
            <a:off x="715726" y="438150"/>
            <a:ext cx="7712400" cy="1077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endParaRPr sz="700"/>
          </a:p>
        </p:txBody>
      </p:sp>
      <p:pic>
        <p:nvPicPr>
          <p:cNvPr id="505" name="Google Shape;505;p53"/>
          <p:cNvPicPr preferRelativeResize="0"/>
          <p:nvPr/>
        </p:nvPicPr>
        <p:blipFill rotWithShape="1">
          <a:blip r:embed="rId4">
            <a:alphaModFix/>
          </a:blip>
          <a:srcRect t="10487" r="3110" b="12052"/>
          <a:stretch/>
        </p:blipFill>
        <p:spPr>
          <a:xfrm>
            <a:off x="183774" y="0"/>
            <a:ext cx="8776450" cy="514350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pic>
        <p:nvPicPr>
          <p:cNvPr id="158" name="Google Shape;158;p27"/>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grpSp>
        <p:nvGrpSpPr>
          <p:cNvPr id="159" name="Google Shape;159;p27"/>
          <p:cNvGrpSpPr/>
          <p:nvPr/>
        </p:nvGrpSpPr>
        <p:grpSpPr>
          <a:xfrm>
            <a:off x="269677" y="841900"/>
            <a:ext cx="3766098" cy="2465483"/>
            <a:chOff x="-1478829" y="-1681543"/>
            <a:chExt cx="10042929" cy="6574621"/>
          </a:xfrm>
        </p:grpSpPr>
        <p:sp>
          <p:nvSpPr>
            <p:cNvPr id="160" name="Google Shape;160;p27"/>
            <p:cNvSpPr txBox="1"/>
            <p:nvPr/>
          </p:nvSpPr>
          <p:spPr>
            <a:xfrm>
              <a:off x="-1478829" y="-1681543"/>
              <a:ext cx="9734700" cy="62391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 sz="4000" b="1">
                  <a:solidFill>
                    <a:srgbClr val="FFFFFF"/>
                  </a:solidFill>
                  <a:latin typeface="Chakra Petch"/>
                  <a:ea typeface="Chakra Petch"/>
                  <a:cs typeface="Chakra Petch"/>
                  <a:sym typeface="Chakra Petch"/>
                </a:rPr>
                <a:t>Why is the inside of the Earth hot?</a:t>
              </a:r>
              <a:endParaRPr sz="700"/>
            </a:p>
          </p:txBody>
        </p:sp>
        <p:sp>
          <p:nvSpPr>
            <p:cNvPr id="161" name="Google Shape;161;p27"/>
            <p:cNvSpPr txBox="1"/>
            <p:nvPr/>
          </p:nvSpPr>
          <p:spPr>
            <a:xfrm>
              <a:off x="0" y="4605678"/>
              <a:ext cx="8564100" cy="287400"/>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endParaRPr sz="700"/>
            </a:p>
          </p:txBody>
        </p:sp>
      </p:grpSp>
      <p:pic>
        <p:nvPicPr>
          <p:cNvPr id="162" name="Google Shape;162;p27"/>
          <p:cNvPicPr preferRelativeResize="0"/>
          <p:nvPr/>
        </p:nvPicPr>
        <p:blipFill rotWithShape="1">
          <a:blip r:embed="rId4">
            <a:alphaModFix/>
          </a:blip>
          <a:srcRect/>
          <a:stretch/>
        </p:blipFill>
        <p:spPr>
          <a:xfrm>
            <a:off x="6533143" y="1644294"/>
            <a:ext cx="3865980" cy="4053454"/>
          </a:xfrm>
          <a:prstGeom prst="rect">
            <a:avLst/>
          </a:prstGeom>
          <a:noFill/>
          <a:ln>
            <a:noFill/>
          </a:ln>
        </p:spPr>
      </p:pic>
      <p:pic>
        <p:nvPicPr>
          <p:cNvPr id="163" name="Google Shape;163;p27"/>
          <p:cNvPicPr preferRelativeResize="0"/>
          <p:nvPr/>
        </p:nvPicPr>
        <p:blipFill rotWithShape="1">
          <a:blip r:embed="rId5">
            <a:alphaModFix/>
          </a:blip>
          <a:srcRect/>
          <a:stretch/>
        </p:blipFill>
        <p:spPr>
          <a:xfrm rot="-4132280">
            <a:off x="2712031" y="-1009746"/>
            <a:ext cx="2772856" cy="2957713"/>
          </a:xfrm>
          <a:prstGeom prst="rect">
            <a:avLst/>
          </a:prstGeom>
          <a:noFill/>
          <a:ln>
            <a:noFill/>
          </a:ln>
        </p:spPr>
      </p:pic>
      <p:sp>
        <p:nvSpPr>
          <p:cNvPr id="164" name="Google Shape;164;p27"/>
          <p:cNvSpPr txBox="1"/>
          <p:nvPr/>
        </p:nvSpPr>
        <p:spPr>
          <a:xfrm>
            <a:off x="269677" y="3413650"/>
            <a:ext cx="7116698" cy="136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2800">
                <a:solidFill>
                  <a:schemeClr val="lt1"/>
                </a:solidFill>
              </a:rPr>
              <a:t>Review:  Name Two Reasons</a:t>
            </a:r>
            <a:endParaRPr sz="1600">
              <a:solidFill>
                <a:schemeClr val="lt1"/>
              </a:solidFill>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9"/>
        <p:cNvGrpSpPr/>
        <p:nvPr/>
      </p:nvGrpSpPr>
      <p:grpSpPr>
        <a:xfrm>
          <a:off x="0" y="0"/>
          <a:ext cx="0" cy="0"/>
          <a:chOff x="0" y="0"/>
          <a:chExt cx="0" cy="0"/>
        </a:xfrm>
      </p:grpSpPr>
      <p:pic>
        <p:nvPicPr>
          <p:cNvPr id="510" name="Google Shape;510;p54"/>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sp>
        <p:nvSpPr>
          <p:cNvPr id="511" name="Google Shape;511;p54"/>
          <p:cNvSpPr txBox="1"/>
          <p:nvPr/>
        </p:nvSpPr>
        <p:spPr>
          <a:xfrm>
            <a:off x="715726" y="438150"/>
            <a:ext cx="7712400" cy="1077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endParaRPr sz="700"/>
          </a:p>
        </p:txBody>
      </p:sp>
      <p:sp>
        <p:nvSpPr>
          <p:cNvPr id="512" name="Google Shape;512;p54"/>
          <p:cNvSpPr/>
          <p:nvPr/>
        </p:nvSpPr>
        <p:spPr>
          <a:xfrm>
            <a:off x="-8600" y="-6450"/>
            <a:ext cx="9144000" cy="51435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pic>
        <p:nvPicPr>
          <p:cNvPr id="513" name="Google Shape;513;p54"/>
          <p:cNvPicPr preferRelativeResize="0"/>
          <p:nvPr/>
        </p:nvPicPr>
        <p:blipFill rotWithShape="1">
          <a:blip r:embed="rId4">
            <a:alphaModFix/>
          </a:blip>
          <a:srcRect l="41359" t="8161" b="9063"/>
          <a:stretch/>
        </p:blipFill>
        <p:spPr>
          <a:xfrm>
            <a:off x="4503742" y="285475"/>
            <a:ext cx="4553283" cy="4496275"/>
          </a:xfrm>
          <a:prstGeom prst="rect">
            <a:avLst/>
          </a:prstGeom>
          <a:noFill/>
          <a:ln>
            <a:noFill/>
          </a:ln>
        </p:spPr>
      </p:pic>
      <p:pic>
        <p:nvPicPr>
          <p:cNvPr id="514" name="Google Shape;514;p54"/>
          <p:cNvPicPr preferRelativeResize="0"/>
          <p:nvPr/>
        </p:nvPicPr>
        <p:blipFill rotWithShape="1">
          <a:blip r:embed="rId5">
            <a:alphaModFix/>
          </a:blip>
          <a:srcRect r="28366"/>
          <a:stretch/>
        </p:blipFill>
        <p:spPr>
          <a:xfrm>
            <a:off x="72350" y="0"/>
            <a:ext cx="4431391" cy="4636321"/>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pic>
        <p:nvPicPr>
          <p:cNvPr id="519" name="Google Shape;519;p55"/>
          <p:cNvPicPr preferRelativeResize="0"/>
          <p:nvPr/>
        </p:nvPicPr>
        <p:blipFill rotWithShape="1">
          <a:blip r:embed="rId3">
            <a:alphaModFix/>
          </a:blip>
          <a:srcRect l="15130" t="14153" r="22785" b="33427"/>
          <a:stretch/>
        </p:blipFill>
        <p:spPr>
          <a:xfrm>
            <a:off x="78925" y="72350"/>
            <a:ext cx="9143998" cy="5143502"/>
          </a:xfrm>
          <a:prstGeom prst="rect">
            <a:avLst/>
          </a:prstGeom>
          <a:noFill/>
          <a:ln>
            <a:noFill/>
          </a:ln>
        </p:spPr>
      </p:pic>
      <p:sp>
        <p:nvSpPr>
          <p:cNvPr id="520" name="Google Shape;520;p55"/>
          <p:cNvSpPr txBox="1"/>
          <p:nvPr/>
        </p:nvSpPr>
        <p:spPr>
          <a:xfrm>
            <a:off x="715726" y="438150"/>
            <a:ext cx="7712400" cy="1077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endParaRPr sz="700"/>
          </a:p>
        </p:txBody>
      </p:sp>
      <p:pic>
        <p:nvPicPr>
          <p:cNvPr id="521" name="Google Shape;521;p55"/>
          <p:cNvPicPr preferRelativeResize="0"/>
          <p:nvPr/>
        </p:nvPicPr>
        <p:blipFill>
          <a:blip r:embed="rId4">
            <a:alphaModFix/>
          </a:blip>
          <a:stretch>
            <a:fillRect/>
          </a:stretch>
        </p:blipFill>
        <p:spPr>
          <a:xfrm>
            <a:off x="152400" y="0"/>
            <a:ext cx="8121305" cy="5143500"/>
          </a:xfrm>
          <a:prstGeom prst="rect">
            <a:avLst/>
          </a:prstGeom>
          <a:noFill/>
          <a:ln>
            <a:noFill/>
          </a:ln>
        </p:spPr>
      </p:pic>
      <p:sp>
        <p:nvSpPr>
          <p:cNvPr id="522" name="Google Shape;522;p55"/>
          <p:cNvSpPr/>
          <p:nvPr/>
        </p:nvSpPr>
        <p:spPr>
          <a:xfrm>
            <a:off x="5974200" y="488525"/>
            <a:ext cx="172200" cy="16248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523" name="Google Shape;523;p55"/>
          <p:cNvSpPr/>
          <p:nvPr/>
        </p:nvSpPr>
        <p:spPr>
          <a:xfrm>
            <a:off x="6126600" y="725250"/>
            <a:ext cx="172200" cy="14958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524" name="Google Shape;524;p55"/>
          <p:cNvSpPr/>
          <p:nvPr/>
        </p:nvSpPr>
        <p:spPr>
          <a:xfrm>
            <a:off x="6279000" y="908175"/>
            <a:ext cx="172200" cy="13128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525" name="Google Shape;525;p55"/>
          <p:cNvSpPr/>
          <p:nvPr/>
        </p:nvSpPr>
        <p:spPr>
          <a:xfrm>
            <a:off x="7453650" y="3158875"/>
            <a:ext cx="172200" cy="13128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526" name="Google Shape;526;p55"/>
          <p:cNvSpPr/>
          <p:nvPr/>
        </p:nvSpPr>
        <p:spPr>
          <a:xfrm>
            <a:off x="7358550" y="2644125"/>
            <a:ext cx="172200" cy="13128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527" name="Google Shape;527;p55"/>
          <p:cNvSpPr/>
          <p:nvPr/>
        </p:nvSpPr>
        <p:spPr>
          <a:xfrm>
            <a:off x="7186350" y="2474925"/>
            <a:ext cx="172200" cy="10965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528" name="Google Shape;528;p55"/>
          <p:cNvSpPr/>
          <p:nvPr/>
        </p:nvSpPr>
        <p:spPr>
          <a:xfrm>
            <a:off x="7014150" y="2315250"/>
            <a:ext cx="172200" cy="4869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529" name="Google Shape;529;p55"/>
          <p:cNvSpPr/>
          <p:nvPr/>
        </p:nvSpPr>
        <p:spPr>
          <a:xfrm>
            <a:off x="5974200" y="3216175"/>
            <a:ext cx="172200" cy="13128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530" name="Google Shape;530;p55"/>
          <p:cNvSpPr/>
          <p:nvPr/>
        </p:nvSpPr>
        <p:spPr>
          <a:xfrm>
            <a:off x="5802000" y="2991950"/>
            <a:ext cx="172200" cy="13128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531" name="Google Shape;531;p55"/>
          <p:cNvSpPr/>
          <p:nvPr/>
        </p:nvSpPr>
        <p:spPr>
          <a:xfrm>
            <a:off x="5629800" y="2939900"/>
            <a:ext cx="172200" cy="13128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532" name="Google Shape;532;p55"/>
          <p:cNvSpPr/>
          <p:nvPr/>
        </p:nvSpPr>
        <p:spPr>
          <a:xfrm rot="-5400000">
            <a:off x="5872800" y="3357250"/>
            <a:ext cx="172200" cy="8052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36"/>
        <p:cNvGrpSpPr/>
        <p:nvPr/>
      </p:nvGrpSpPr>
      <p:grpSpPr>
        <a:xfrm>
          <a:off x="0" y="0"/>
          <a:ext cx="0" cy="0"/>
          <a:chOff x="0" y="0"/>
          <a:chExt cx="0" cy="0"/>
        </a:xfrm>
      </p:grpSpPr>
      <p:pic>
        <p:nvPicPr>
          <p:cNvPr id="537" name="Google Shape;537;p56"/>
          <p:cNvPicPr preferRelativeResize="0"/>
          <p:nvPr/>
        </p:nvPicPr>
        <p:blipFill rotWithShape="1">
          <a:blip r:embed="rId3">
            <a:alphaModFix/>
          </a:blip>
          <a:srcRect l="15130" t="14153" r="22785" b="33427"/>
          <a:stretch/>
        </p:blipFill>
        <p:spPr>
          <a:xfrm>
            <a:off x="78925" y="72350"/>
            <a:ext cx="9143998" cy="5143502"/>
          </a:xfrm>
          <a:prstGeom prst="rect">
            <a:avLst/>
          </a:prstGeom>
          <a:noFill/>
          <a:ln>
            <a:noFill/>
          </a:ln>
        </p:spPr>
      </p:pic>
      <p:sp>
        <p:nvSpPr>
          <p:cNvPr id="538" name="Google Shape;538;p56"/>
          <p:cNvSpPr txBox="1"/>
          <p:nvPr/>
        </p:nvSpPr>
        <p:spPr>
          <a:xfrm>
            <a:off x="715726" y="438150"/>
            <a:ext cx="7712400" cy="1077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endParaRPr sz="700"/>
          </a:p>
        </p:txBody>
      </p:sp>
      <p:graphicFrame>
        <p:nvGraphicFramePr>
          <p:cNvPr id="539" name="Google Shape;539;p56"/>
          <p:cNvGraphicFramePr/>
          <p:nvPr/>
        </p:nvGraphicFramePr>
        <p:xfrm>
          <a:off x="4887150" y="861225"/>
          <a:ext cx="4007575" cy="3595425"/>
        </p:xfrm>
        <a:graphic>
          <a:graphicData uri="http://schemas.openxmlformats.org/drawingml/2006/table">
            <a:tbl>
              <a:tblPr>
                <a:noFill/>
                <a:tableStyleId>{BA650174-BDE7-49DA-A682-1B9539A2FC3B}</a:tableStyleId>
              </a:tblPr>
              <a:tblGrid>
                <a:gridCol w="1594850">
                  <a:extLst>
                    <a:ext uri="{9D8B030D-6E8A-4147-A177-3AD203B41FA5}">
                      <a16:colId xmlns:a16="http://schemas.microsoft.com/office/drawing/2014/main" val="20000"/>
                    </a:ext>
                  </a:extLst>
                </a:gridCol>
                <a:gridCol w="2412725">
                  <a:extLst>
                    <a:ext uri="{9D8B030D-6E8A-4147-A177-3AD203B41FA5}">
                      <a16:colId xmlns:a16="http://schemas.microsoft.com/office/drawing/2014/main" val="20001"/>
                    </a:ext>
                  </a:extLst>
                </a:gridCol>
              </a:tblGrid>
              <a:tr h="739200">
                <a:tc>
                  <a:txBody>
                    <a:bodyPr/>
                    <a:lstStyle/>
                    <a:p>
                      <a:pPr marL="0" lvl="0" indent="0" algn="l" rtl="0">
                        <a:lnSpc>
                          <a:spcPct val="115000"/>
                        </a:lnSpc>
                        <a:spcBef>
                          <a:spcPts val="0"/>
                        </a:spcBef>
                        <a:spcAft>
                          <a:spcPts val="0"/>
                        </a:spcAft>
                        <a:buNone/>
                      </a:pPr>
                      <a:r>
                        <a:rPr lang="en" sz="2300">
                          <a:solidFill>
                            <a:srgbClr val="FFF2CC"/>
                          </a:solidFill>
                        </a:rPr>
                        <a:t>Depth (km)</a:t>
                      </a:r>
                      <a:endParaRPr sz="2300">
                        <a:solidFill>
                          <a:srgbClr val="FFF2CC"/>
                        </a:solidFill>
                      </a:endParaRPr>
                    </a:p>
                  </a:txBody>
                  <a:tcPr marL="28575" marR="28575" marT="19050" marB="19050" anchor="ctr">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solidFill>
                      <a:srgbClr val="FF3000">
                        <a:alpha val="25160"/>
                      </a:srgbClr>
                    </a:solidFill>
                  </a:tcPr>
                </a:tc>
                <a:tc>
                  <a:txBody>
                    <a:bodyPr/>
                    <a:lstStyle/>
                    <a:p>
                      <a:pPr marL="0" lvl="0" indent="0" algn="l" rtl="0">
                        <a:lnSpc>
                          <a:spcPct val="115000"/>
                        </a:lnSpc>
                        <a:spcBef>
                          <a:spcPts val="0"/>
                        </a:spcBef>
                        <a:spcAft>
                          <a:spcPts val="0"/>
                        </a:spcAft>
                        <a:buNone/>
                      </a:pPr>
                      <a:r>
                        <a:rPr lang="en" sz="2300">
                          <a:solidFill>
                            <a:srgbClr val="FFF2CC"/>
                          </a:solidFill>
                        </a:rPr>
                        <a:t>Temperature (C )</a:t>
                      </a:r>
                      <a:endParaRPr sz="2300">
                        <a:solidFill>
                          <a:srgbClr val="FFF2CC"/>
                        </a:solidFill>
                      </a:endParaRPr>
                    </a:p>
                  </a:txBody>
                  <a:tcPr marL="28575" marR="28575" marT="19050" marB="19050" anchor="ctr">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solidFill>
                      <a:srgbClr val="FF3000">
                        <a:alpha val="25160"/>
                      </a:srgbClr>
                    </a:solidFill>
                  </a:tcPr>
                </a:tc>
                <a:extLst>
                  <a:ext uri="{0D108BD9-81ED-4DB2-BD59-A6C34878D82A}">
                    <a16:rowId xmlns:a16="http://schemas.microsoft.com/office/drawing/2014/main" val="10000"/>
                  </a:ext>
                </a:extLst>
              </a:tr>
              <a:tr h="491700">
                <a:tc>
                  <a:txBody>
                    <a:bodyPr/>
                    <a:lstStyle/>
                    <a:p>
                      <a:pPr marL="0" lvl="0" indent="0" algn="ctr" rtl="0">
                        <a:lnSpc>
                          <a:spcPct val="115000"/>
                        </a:lnSpc>
                        <a:spcBef>
                          <a:spcPts val="0"/>
                        </a:spcBef>
                        <a:spcAft>
                          <a:spcPts val="0"/>
                        </a:spcAft>
                        <a:buNone/>
                      </a:pPr>
                      <a:r>
                        <a:rPr lang="en" sz="2300">
                          <a:solidFill>
                            <a:schemeClr val="lt1"/>
                          </a:solidFill>
                        </a:rPr>
                        <a:t>1</a:t>
                      </a:r>
                      <a:endParaRPr sz="23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2300">
                          <a:solidFill>
                            <a:schemeClr val="lt1"/>
                          </a:solidFill>
                        </a:rPr>
                        <a:t>11</a:t>
                      </a:r>
                      <a:endParaRPr sz="23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r h="491700">
                <a:tc>
                  <a:txBody>
                    <a:bodyPr/>
                    <a:lstStyle/>
                    <a:p>
                      <a:pPr marL="0" lvl="0" indent="0" algn="ctr" rtl="0">
                        <a:lnSpc>
                          <a:spcPct val="115000"/>
                        </a:lnSpc>
                        <a:spcBef>
                          <a:spcPts val="0"/>
                        </a:spcBef>
                        <a:spcAft>
                          <a:spcPts val="0"/>
                        </a:spcAft>
                        <a:buNone/>
                      </a:pPr>
                      <a:r>
                        <a:rPr lang="en" sz="2300">
                          <a:solidFill>
                            <a:schemeClr val="lt1"/>
                          </a:solidFill>
                        </a:rPr>
                        <a:t>2</a:t>
                      </a:r>
                      <a:endParaRPr sz="23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2300">
                          <a:solidFill>
                            <a:schemeClr val="lt1"/>
                          </a:solidFill>
                        </a:rPr>
                        <a:t>22</a:t>
                      </a:r>
                      <a:endParaRPr sz="23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extLst>
                  <a:ext uri="{0D108BD9-81ED-4DB2-BD59-A6C34878D82A}">
                    <a16:rowId xmlns:a16="http://schemas.microsoft.com/office/drawing/2014/main" val="10002"/>
                  </a:ext>
                </a:extLst>
              </a:tr>
              <a:tr h="481500">
                <a:tc>
                  <a:txBody>
                    <a:bodyPr/>
                    <a:lstStyle/>
                    <a:p>
                      <a:pPr marL="0" lvl="0" indent="0" algn="ctr" rtl="0">
                        <a:lnSpc>
                          <a:spcPct val="115000"/>
                        </a:lnSpc>
                        <a:spcBef>
                          <a:spcPts val="0"/>
                        </a:spcBef>
                        <a:spcAft>
                          <a:spcPts val="0"/>
                        </a:spcAft>
                        <a:buNone/>
                      </a:pPr>
                      <a:r>
                        <a:rPr lang="en" sz="2300">
                          <a:solidFill>
                            <a:schemeClr val="lt1"/>
                          </a:solidFill>
                        </a:rPr>
                        <a:t>3</a:t>
                      </a:r>
                      <a:endParaRPr sz="23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2300">
                          <a:solidFill>
                            <a:schemeClr val="lt1"/>
                          </a:solidFill>
                        </a:rPr>
                        <a:t>46</a:t>
                      </a:r>
                      <a:endParaRPr sz="23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extLst>
                  <a:ext uri="{0D108BD9-81ED-4DB2-BD59-A6C34878D82A}">
                    <a16:rowId xmlns:a16="http://schemas.microsoft.com/office/drawing/2014/main" val="10003"/>
                  </a:ext>
                </a:extLst>
              </a:tr>
              <a:tr h="450825">
                <a:tc>
                  <a:txBody>
                    <a:bodyPr/>
                    <a:lstStyle/>
                    <a:p>
                      <a:pPr marL="0" lvl="0" indent="0" algn="ctr" rtl="0">
                        <a:lnSpc>
                          <a:spcPct val="115000"/>
                        </a:lnSpc>
                        <a:spcBef>
                          <a:spcPts val="0"/>
                        </a:spcBef>
                        <a:spcAft>
                          <a:spcPts val="0"/>
                        </a:spcAft>
                        <a:buNone/>
                      </a:pPr>
                      <a:r>
                        <a:rPr lang="en" sz="2300">
                          <a:solidFill>
                            <a:schemeClr val="lt1"/>
                          </a:solidFill>
                        </a:rPr>
                        <a:t>5</a:t>
                      </a:r>
                      <a:endParaRPr sz="34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2300">
                          <a:solidFill>
                            <a:schemeClr val="lt1"/>
                          </a:solidFill>
                        </a:rPr>
                        <a:t>70</a:t>
                      </a:r>
                      <a:endParaRPr sz="34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extLst>
                  <a:ext uri="{0D108BD9-81ED-4DB2-BD59-A6C34878D82A}">
                    <a16:rowId xmlns:a16="http://schemas.microsoft.com/office/drawing/2014/main" val="10004"/>
                  </a:ext>
                </a:extLst>
              </a:tr>
              <a:tr h="440600">
                <a:tc>
                  <a:txBody>
                    <a:bodyPr/>
                    <a:lstStyle/>
                    <a:p>
                      <a:pPr marL="0" lvl="0" indent="0" algn="ctr" rtl="0">
                        <a:lnSpc>
                          <a:spcPct val="115000"/>
                        </a:lnSpc>
                        <a:spcBef>
                          <a:spcPts val="0"/>
                        </a:spcBef>
                        <a:spcAft>
                          <a:spcPts val="0"/>
                        </a:spcAft>
                        <a:buNone/>
                      </a:pPr>
                      <a:r>
                        <a:rPr lang="en" sz="2300">
                          <a:solidFill>
                            <a:schemeClr val="lt1"/>
                          </a:solidFill>
                        </a:rPr>
                        <a:t>6</a:t>
                      </a:r>
                      <a:endParaRPr sz="23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2300">
                          <a:solidFill>
                            <a:schemeClr val="lt1"/>
                          </a:solidFill>
                        </a:rPr>
                        <a:t>94</a:t>
                      </a:r>
                      <a:endParaRPr sz="23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extLst>
                  <a:ext uri="{0D108BD9-81ED-4DB2-BD59-A6C34878D82A}">
                    <a16:rowId xmlns:a16="http://schemas.microsoft.com/office/drawing/2014/main" val="10005"/>
                  </a:ext>
                </a:extLst>
              </a:tr>
              <a:tr h="499900">
                <a:tc>
                  <a:txBody>
                    <a:bodyPr/>
                    <a:lstStyle/>
                    <a:p>
                      <a:pPr marL="0" lvl="0" indent="0" algn="ctr" rtl="0">
                        <a:lnSpc>
                          <a:spcPct val="115000"/>
                        </a:lnSpc>
                        <a:spcBef>
                          <a:spcPts val="0"/>
                        </a:spcBef>
                        <a:spcAft>
                          <a:spcPts val="0"/>
                        </a:spcAft>
                        <a:buNone/>
                      </a:pPr>
                      <a:r>
                        <a:rPr lang="en" sz="2300">
                          <a:solidFill>
                            <a:schemeClr val="lt1"/>
                          </a:solidFill>
                        </a:rPr>
                        <a:t>12</a:t>
                      </a:r>
                      <a:endParaRPr sz="23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2300">
                          <a:solidFill>
                            <a:schemeClr val="lt1"/>
                          </a:solidFill>
                        </a:rPr>
                        <a:t>220</a:t>
                      </a:r>
                      <a:endParaRPr sz="2300">
                        <a:solidFill>
                          <a:schemeClr val="lt1"/>
                        </a:solidFill>
                      </a:endParaRPr>
                    </a:p>
                  </a:txBody>
                  <a:tcPr marL="28575" marR="28575" marT="19050" marB="19050" anchor="b">
                    <a:lnL w="6350" cap="flat" cmpd="sng">
                      <a:solidFill>
                        <a:srgbClr val="9E9E9E"/>
                      </a:solidFill>
                      <a:prstDash val="solid"/>
                      <a:round/>
                      <a:headEnd type="none" w="sm" len="sm"/>
                      <a:tailEnd type="none" w="sm" len="sm"/>
                    </a:lnL>
                    <a:lnR w="6350" cap="flat" cmpd="sng">
                      <a:solidFill>
                        <a:srgbClr val="9E9E9E"/>
                      </a:solidFill>
                      <a:prstDash val="solid"/>
                      <a:round/>
                      <a:headEnd type="none" w="sm" len="sm"/>
                      <a:tailEnd type="none" w="sm" len="sm"/>
                    </a:lnR>
                    <a:lnT w="6350" cap="flat" cmpd="sng">
                      <a:solidFill>
                        <a:srgbClr val="9E9E9E"/>
                      </a:solidFill>
                      <a:prstDash val="solid"/>
                      <a:round/>
                      <a:headEnd type="none" w="sm" len="sm"/>
                      <a:tailEnd type="none" w="sm" len="sm"/>
                    </a:lnT>
                    <a:lnB w="6350" cap="flat" cmpd="sng">
                      <a:solidFill>
                        <a:srgbClr val="9E9E9E"/>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pic>
        <p:nvPicPr>
          <p:cNvPr id="540" name="Google Shape;540;p56" title="Chart"/>
          <p:cNvPicPr preferRelativeResize="0"/>
          <p:nvPr/>
        </p:nvPicPr>
        <p:blipFill>
          <a:blip r:embed="rId4">
            <a:alphaModFix/>
          </a:blip>
          <a:stretch>
            <a:fillRect/>
          </a:stretch>
        </p:blipFill>
        <p:spPr>
          <a:xfrm>
            <a:off x="0" y="1391825"/>
            <a:ext cx="4766400" cy="2947213"/>
          </a:xfrm>
          <a:prstGeom prst="rect">
            <a:avLst/>
          </a:prstGeom>
          <a:noFill/>
          <a:ln>
            <a:noFill/>
          </a:ln>
        </p:spPr>
      </p:pic>
      <p:sp>
        <p:nvSpPr>
          <p:cNvPr id="541" name="Google Shape;541;p56"/>
          <p:cNvSpPr txBox="1"/>
          <p:nvPr/>
        </p:nvSpPr>
        <p:spPr>
          <a:xfrm>
            <a:off x="285600" y="-73275"/>
            <a:ext cx="8115900" cy="1034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a:solidFill>
                  <a:srgbClr val="FFFFFF"/>
                </a:solidFill>
              </a:rPr>
              <a:t>#1 Evidence that the Earth gets hotter closer to the core</a:t>
            </a:r>
            <a:endParaRPr sz="2000" b="1">
              <a:solidFill>
                <a:srgbClr val="FFFFFF"/>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45"/>
        <p:cNvGrpSpPr/>
        <p:nvPr/>
      </p:nvGrpSpPr>
      <p:grpSpPr>
        <a:xfrm>
          <a:off x="0" y="0"/>
          <a:ext cx="0" cy="0"/>
          <a:chOff x="0" y="0"/>
          <a:chExt cx="0" cy="0"/>
        </a:xfrm>
      </p:grpSpPr>
      <p:pic>
        <p:nvPicPr>
          <p:cNvPr id="546" name="Google Shape;546;p57"/>
          <p:cNvPicPr preferRelativeResize="0"/>
          <p:nvPr/>
        </p:nvPicPr>
        <p:blipFill>
          <a:blip r:embed="rId3">
            <a:alphaModFix/>
          </a:blip>
          <a:stretch>
            <a:fillRect/>
          </a:stretch>
        </p:blipFill>
        <p:spPr>
          <a:xfrm>
            <a:off x="2626925" y="1000325"/>
            <a:ext cx="5406126" cy="4143176"/>
          </a:xfrm>
          <a:prstGeom prst="rect">
            <a:avLst/>
          </a:prstGeom>
          <a:noFill/>
          <a:ln>
            <a:noFill/>
          </a:ln>
        </p:spPr>
      </p:pic>
      <p:sp>
        <p:nvSpPr>
          <p:cNvPr id="547" name="Google Shape;547;p57"/>
          <p:cNvSpPr txBox="1"/>
          <p:nvPr/>
        </p:nvSpPr>
        <p:spPr>
          <a:xfrm>
            <a:off x="453850" y="93775"/>
            <a:ext cx="8342400" cy="1034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a:solidFill>
                  <a:srgbClr val="660000"/>
                </a:solidFill>
              </a:rPr>
              <a:t>#2 Evidence that the Earth has movement inside due to convection currents</a:t>
            </a:r>
            <a:endParaRPr sz="2000" b="1">
              <a:solidFill>
                <a:srgbClr val="660000"/>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sp>
        <p:nvSpPr>
          <p:cNvPr id="552" name="Google Shape;552;p58"/>
          <p:cNvSpPr/>
          <p:nvPr/>
        </p:nvSpPr>
        <p:spPr>
          <a:xfrm>
            <a:off x="2242875" y="789275"/>
            <a:ext cx="5959200" cy="43215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pic>
        <p:nvPicPr>
          <p:cNvPr id="553" name="Google Shape;553;p58"/>
          <p:cNvPicPr preferRelativeResize="0"/>
          <p:nvPr/>
        </p:nvPicPr>
        <p:blipFill rotWithShape="1">
          <a:blip r:embed="rId3">
            <a:alphaModFix/>
          </a:blip>
          <a:srcRect l="15130" t="14153" r="22785" b="33427"/>
          <a:stretch/>
        </p:blipFill>
        <p:spPr>
          <a:xfrm>
            <a:off x="78925" y="72350"/>
            <a:ext cx="9143998" cy="5143502"/>
          </a:xfrm>
          <a:prstGeom prst="rect">
            <a:avLst/>
          </a:prstGeom>
          <a:noFill/>
          <a:ln>
            <a:noFill/>
          </a:ln>
        </p:spPr>
      </p:pic>
      <p:sp>
        <p:nvSpPr>
          <p:cNvPr id="554" name="Google Shape;554;p58"/>
          <p:cNvSpPr txBox="1"/>
          <p:nvPr/>
        </p:nvSpPr>
        <p:spPr>
          <a:xfrm>
            <a:off x="715726" y="438150"/>
            <a:ext cx="7712400" cy="1077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endParaRPr sz="700"/>
          </a:p>
        </p:txBody>
      </p:sp>
      <p:sp>
        <p:nvSpPr>
          <p:cNvPr id="555" name="Google Shape;555;p58"/>
          <p:cNvSpPr txBox="1"/>
          <p:nvPr/>
        </p:nvSpPr>
        <p:spPr>
          <a:xfrm>
            <a:off x="901050" y="-58625"/>
            <a:ext cx="8115900" cy="1034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a:solidFill>
                  <a:schemeClr val="lt1"/>
                </a:solidFill>
              </a:rPr>
              <a:t>#3 Evidence Earth’s layers from S and P waves.</a:t>
            </a:r>
            <a:endParaRPr sz="2000" b="1">
              <a:solidFill>
                <a:schemeClr val="lt1"/>
              </a:solidFill>
            </a:endParaRPr>
          </a:p>
        </p:txBody>
      </p:sp>
      <p:pic>
        <p:nvPicPr>
          <p:cNvPr id="556" name="Google Shape;556;p58"/>
          <p:cNvPicPr preferRelativeResize="0"/>
          <p:nvPr/>
        </p:nvPicPr>
        <p:blipFill>
          <a:blip r:embed="rId4">
            <a:alphaModFix/>
          </a:blip>
          <a:stretch>
            <a:fillRect/>
          </a:stretch>
        </p:blipFill>
        <p:spPr>
          <a:xfrm>
            <a:off x="715725" y="947750"/>
            <a:ext cx="7443174" cy="4163026"/>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60"/>
        <p:cNvGrpSpPr/>
        <p:nvPr/>
      </p:nvGrpSpPr>
      <p:grpSpPr>
        <a:xfrm>
          <a:off x="0" y="0"/>
          <a:ext cx="0" cy="0"/>
          <a:chOff x="0" y="0"/>
          <a:chExt cx="0" cy="0"/>
        </a:xfrm>
      </p:grpSpPr>
      <p:pic>
        <p:nvPicPr>
          <p:cNvPr id="561" name="Google Shape;561;p59"/>
          <p:cNvPicPr preferRelativeResize="0"/>
          <p:nvPr/>
        </p:nvPicPr>
        <p:blipFill rotWithShape="1">
          <a:blip r:embed="rId3">
            <a:alphaModFix/>
          </a:blip>
          <a:srcRect l="15130" t="14153" r="22785" b="33427"/>
          <a:stretch/>
        </p:blipFill>
        <p:spPr>
          <a:xfrm>
            <a:off x="-75" y="0"/>
            <a:ext cx="9143998" cy="5143502"/>
          </a:xfrm>
          <a:prstGeom prst="rect">
            <a:avLst/>
          </a:prstGeom>
          <a:noFill/>
          <a:ln>
            <a:noFill/>
          </a:ln>
        </p:spPr>
      </p:pic>
      <p:sp>
        <p:nvSpPr>
          <p:cNvPr id="562" name="Google Shape;562;p59"/>
          <p:cNvSpPr txBox="1"/>
          <p:nvPr/>
        </p:nvSpPr>
        <p:spPr>
          <a:xfrm>
            <a:off x="715726" y="438150"/>
            <a:ext cx="7712400" cy="1077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endParaRPr sz="700"/>
          </a:p>
        </p:txBody>
      </p:sp>
      <p:graphicFrame>
        <p:nvGraphicFramePr>
          <p:cNvPr id="563" name="Google Shape;563;p59"/>
          <p:cNvGraphicFramePr/>
          <p:nvPr>
            <p:extLst>
              <p:ext uri="{D42A27DB-BD31-4B8C-83A1-F6EECF244321}">
                <p14:modId xmlns:p14="http://schemas.microsoft.com/office/powerpoint/2010/main" val="4273996068"/>
              </p:ext>
            </p:extLst>
          </p:nvPr>
        </p:nvGraphicFramePr>
        <p:xfrm>
          <a:off x="270450" y="292750"/>
          <a:ext cx="8677675" cy="4493850"/>
        </p:xfrm>
        <a:graphic>
          <a:graphicData uri="http://schemas.openxmlformats.org/drawingml/2006/table">
            <a:tbl>
              <a:tblPr>
                <a:noFill/>
                <a:tableStyleId>{BA650174-BDE7-49DA-A682-1B9539A2FC3B}</a:tableStyleId>
              </a:tblPr>
              <a:tblGrid>
                <a:gridCol w="1448900">
                  <a:extLst>
                    <a:ext uri="{9D8B030D-6E8A-4147-A177-3AD203B41FA5}">
                      <a16:colId xmlns:a16="http://schemas.microsoft.com/office/drawing/2014/main" val="20000"/>
                    </a:ext>
                  </a:extLst>
                </a:gridCol>
                <a:gridCol w="7228775">
                  <a:extLst>
                    <a:ext uri="{9D8B030D-6E8A-4147-A177-3AD203B41FA5}">
                      <a16:colId xmlns:a16="http://schemas.microsoft.com/office/drawing/2014/main" val="20001"/>
                    </a:ext>
                  </a:extLst>
                </a:gridCol>
              </a:tblGrid>
              <a:tr h="576875">
                <a:tc>
                  <a:txBody>
                    <a:bodyPr/>
                    <a:lstStyle/>
                    <a:p>
                      <a:pPr marL="0" lvl="0" indent="0" algn="l" rtl="0">
                        <a:spcBef>
                          <a:spcPts val="0"/>
                        </a:spcBef>
                        <a:spcAft>
                          <a:spcPts val="0"/>
                        </a:spcAft>
                        <a:buNone/>
                      </a:pPr>
                      <a:r>
                        <a:rPr lang="en" sz="2300" b="1">
                          <a:solidFill>
                            <a:schemeClr val="lt1"/>
                          </a:solidFill>
                        </a:rPr>
                        <a:t>Check</a:t>
                      </a:r>
                      <a:endParaRPr sz="2300" b="1">
                        <a:solidFill>
                          <a:schemeClr val="lt1"/>
                        </a:solidFill>
                      </a:endParaRPr>
                    </a:p>
                  </a:txBody>
                  <a:tcPr marL="91425" marR="91425" marT="91425" marB="91425">
                    <a:lnL w="19050" cap="flat" cmpd="sng">
                      <a:solidFill>
                        <a:srgbClr val="FF0000"/>
                      </a:solidFill>
                      <a:prstDash val="solid"/>
                      <a:round/>
                      <a:headEnd type="none" w="sm" len="sm"/>
                      <a:tailEnd type="none" w="sm" len="sm"/>
                    </a:lnL>
                    <a:lnR w="19050" cap="flat" cmpd="sng">
                      <a:solidFill>
                        <a:srgbClr val="FF0000"/>
                      </a:solidFill>
                      <a:prstDash val="solid"/>
                      <a:round/>
                      <a:headEnd type="none" w="sm" len="sm"/>
                      <a:tailEnd type="none" w="sm" len="sm"/>
                    </a:lnR>
                    <a:lnT w="19050" cap="flat" cmpd="sng">
                      <a:solidFill>
                        <a:srgbClr val="FF0000"/>
                      </a:solidFill>
                      <a:prstDash val="solid"/>
                      <a:round/>
                      <a:headEnd type="none" w="sm" len="sm"/>
                      <a:tailEnd type="none" w="sm" len="sm"/>
                    </a:lnT>
                    <a:lnB w="19050" cap="flat" cmpd="sng">
                      <a:solidFill>
                        <a:srgbClr val="FF0000"/>
                      </a:solidFill>
                      <a:prstDash val="solid"/>
                      <a:round/>
                      <a:headEnd type="none" w="sm" len="sm"/>
                      <a:tailEnd type="none" w="sm" len="sm"/>
                    </a:lnB>
                  </a:tcPr>
                </a:tc>
                <a:tc>
                  <a:txBody>
                    <a:bodyPr/>
                    <a:lstStyle/>
                    <a:p>
                      <a:pPr marL="0" lvl="0" indent="0" algn="l" rtl="0">
                        <a:spcBef>
                          <a:spcPts val="0"/>
                        </a:spcBef>
                        <a:spcAft>
                          <a:spcPts val="0"/>
                        </a:spcAft>
                        <a:buNone/>
                      </a:pPr>
                      <a:r>
                        <a:rPr lang="en" sz="2300" b="1">
                          <a:solidFill>
                            <a:schemeClr val="lt1"/>
                          </a:solidFill>
                        </a:rPr>
                        <a:t>Model Requirements</a:t>
                      </a:r>
                      <a:endParaRPr sz="2300" b="1">
                        <a:solidFill>
                          <a:schemeClr val="lt1"/>
                        </a:solidFill>
                      </a:endParaRPr>
                    </a:p>
                  </a:txBody>
                  <a:tcPr marL="91425" marR="91425" marT="91425" marB="91425">
                    <a:lnL w="19050" cap="flat" cmpd="sng">
                      <a:solidFill>
                        <a:srgbClr val="FF0000"/>
                      </a:solidFill>
                      <a:prstDash val="solid"/>
                      <a:round/>
                      <a:headEnd type="none" w="sm" len="sm"/>
                      <a:tailEnd type="none" w="sm" len="sm"/>
                    </a:lnL>
                    <a:lnR w="19050" cap="flat" cmpd="sng">
                      <a:solidFill>
                        <a:srgbClr val="FF0000"/>
                      </a:solidFill>
                      <a:prstDash val="solid"/>
                      <a:round/>
                      <a:headEnd type="none" w="sm" len="sm"/>
                      <a:tailEnd type="none" w="sm" len="sm"/>
                    </a:lnR>
                    <a:lnT w="19050" cap="flat" cmpd="sng">
                      <a:solidFill>
                        <a:srgbClr val="FF0000"/>
                      </a:solidFill>
                      <a:prstDash val="solid"/>
                      <a:round/>
                      <a:headEnd type="none" w="sm" len="sm"/>
                      <a:tailEnd type="none" w="sm" len="sm"/>
                    </a:lnT>
                    <a:lnB w="19050" cap="flat" cmpd="sng">
                      <a:solidFill>
                        <a:srgbClr val="FF0000"/>
                      </a:solidFill>
                      <a:prstDash val="solid"/>
                      <a:round/>
                      <a:headEnd type="none" w="sm" len="sm"/>
                      <a:tailEnd type="none" w="sm" len="sm"/>
                    </a:lnB>
                  </a:tcPr>
                </a:tc>
                <a:extLst>
                  <a:ext uri="{0D108BD9-81ED-4DB2-BD59-A6C34878D82A}">
                    <a16:rowId xmlns:a16="http://schemas.microsoft.com/office/drawing/2014/main" val="10000"/>
                  </a:ext>
                </a:extLst>
              </a:tr>
              <a:tr h="962350">
                <a:tc>
                  <a:txBody>
                    <a:bodyPr/>
                    <a:lstStyle/>
                    <a:p>
                      <a:pPr marL="0" lvl="0" indent="0" algn="l" rtl="0">
                        <a:spcBef>
                          <a:spcPts val="0"/>
                        </a:spcBef>
                        <a:spcAft>
                          <a:spcPts val="0"/>
                        </a:spcAft>
                        <a:buNone/>
                      </a:pPr>
                      <a:endParaRPr sz="1800">
                        <a:solidFill>
                          <a:schemeClr val="lt1"/>
                        </a:solidFill>
                      </a:endParaRPr>
                    </a:p>
                  </a:txBody>
                  <a:tcPr marL="91425" marR="91425" marT="91425" marB="91425">
                    <a:lnL w="19050" cap="flat" cmpd="sng">
                      <a:solidFill>
                        <a:srgbClr val="FF0000"/>
                      </a:solidFill>
                      <a:prstDash val="solid"/>
                      <a:round/>
                      <a:headEnd type="none" w="sm" len="sm"/>
                      <a:tailEnd type="none" w="sm" len="sm"/>
                    </a:lnL>
                    <a:lnR w="19050" cap="flat" cmpd="sng">
                      <a:solidFill>
                        <a:srgbClr val="FF0000"/>
                      </a:solidFill>
                      <a:prstDash val="solid"/>
                      <a:round/>
                      <a:headEnd type="none" w="sm" len="sm"/>
                      <a:tailEnd type="none" w="sm" len="sm"/>
                    </a:lnR>
                    <a:lnT w="19050" cap="flat" cmpd="sng">
                      <a:solidFill>
                        <a:srgbClr val="FF0000"/>
                      </a:solidFill>
                      <a:prstDash val="solid"/>
                      <a:round/>
                      <a:headEnd type="none" w="sm" len="sm"/>
                      <a:tailEnd type="none" w="sm" len="sm"/>
                    </a:lnT>
                    <a:lnB w="19050" cap="flat" cmpd="sng">
                      <a:solidFill>
                        <a:srgbClr val="FF0000"/>
                      </a:solidFill>
                      <a:prstDash val="solid"/>
                      <a:round/>
                      <a:headEnd type="none" w="sm" len="sm"/>
                      <a:tailEnd type="none" w="sm" len="sm"/>
                    </a:lnB>
                  </a:tcPr>
                </a:tc>
                <a:tc>
                  <a:txBody>
                    <a:bodyPr/>
                    <a:lstStyle/>
                    <a:p>
                      <a:pPr marL="0" lvl="0" indent="0" algn="l" rtl="0">
                        <a:spcBef>
                          <a:spcPts val="0"/>
                        </a:spcBef>
                        <a:spcAft>
                          <a:spcPts val="0"/>
                        </a:spcAft>
                        <a:buNone/>
                      </a:pPr>
                      <a:r>
                        <a:rPr lang="en" sz="1800">
                          <a:solidFill>
                            <a:schemeClr val="lt1"/>
                          </a:solidFill>
                        </a:rPr>
                        <a:t>Identifies crust, mantle, outer core, and inner core layers and labels each in the planets interior. </a:t>
                      </a:r>
                      <a:endParaRPr sz="1800">
                        <a:solidFill>
                          <a:schemeClr val="lt1"/>
                        </a:solidFill>
                      </a:endParaRPr>
                    </a:p>
                  </a:txBody>
                  <a:tcPr marL="91425" marR="91425" marT="91425" marB="91425">
                    <a:lnL w="19050" cap="flat" cmpd="sng">
                      <a:solidFill>
                        <a:srgbClr val="FF0000"/>
                      </a:solidFill>
                      <a:prstDash val="solid"/>
                      <a:round/>
                      <a:headEnd type="none" w="sm" len="sm"/>
                      <a:tailEnd type="none" w="sm" len="sm"/>
                    </a:lnL>
                    <a:lnR w="19050" cap="flat" cmpd="sng">
                      <a:solidFill>
                        <a:srgbClr val="FF0000"/>
                      </a:solidFill>
                      <a:prstDash val="solid"/>
                      <a:round/>
                      <a:headEnd type="none" w="sm" len="sm"/>
                      <a:tailEnd type="none" w="sm" len="sm"/>
                    </a:lnR>
                    <a:lnT w="19050" cap="flat" cmpd="sng">
                      <a:solidFill>
                        <a:srgbClr val="FF0000"/>
                      </a:solidFill>
                      <a:prstDash val="solid"/>
                      <a:round/>
                      <a:headEnd type="none" w="sm" len="sm"/>
                      <a:tailEnd type="none" w="sm" len="sm"/>
                    </a:lnT>
                    <a:lnB w="19050" cap="flat" cmpd="sng">
                      <a:solidFill>
                        <a:srgbClr val="FF0000"/>
                      </a:solidFill>
                      <a:prstDash val="solid"/>
                      <a:round/>
                      <a:headEnd type="none" w="sm" len="sm"/>
                      <a:tailEnd type="none" w="sm" len="sm"/>
                    </a:lnB>
                  </a:tcPr>
                </a:tc>
                <a:extLst>
                  <a:ext uri="{0D108BD9-81ED-4DB2-BD59-A6C34878D82A}">
                    <a16:rowId xmlns:a16="http://schemas.microsoft.com/office/drawing/2014/main" val="10001"/>
                  </a:ext>
                </a:extLst>
              </a:tr>
              <a:tr h="1029925">
                <a:tc>
                  <a:txBody>
                    <a:bodyPr/>
                    <a:lstStyle/>
                    <a:p>
                      <a:pPr marL="0" lvl="0" indent="0" algn="l" rtl="0">
                        <a:spcBef>
                          <a:spcPts val="0"/>
                        </a:spcBef>
                        <a:spcAft>
                          <a:spcPts val="0"/>
                        </a:spcAft>
                        <a:buNone/>
                      </a:pPr>
                      <a:endParaRPr sz="1800">
                        <a:solidFill>
                          <a:schemeClr val="lt1"/>
                        </a:solidFill>
                      </a:endParaRPr>
                    </a:p>
                  </a:txBody>
                  <a:tcPr marL="91425" marR="91425" marT="91425" marB="91425">
                    <a:lnL w="19050" cap="flat" cmpd="sng">
                      <a:solidFill>
                        <a:srgbClr val="FF0000"/>
                      </a:solidFill>
                      <a:prstDash val="solid"/>
                      <a:round/>
                      <a:headEnd type="none" w="sm" len="sm"/>
                      <a:tailEnd type="none" w="sm" len="sm"/>
                    </a:lnL>
                    <a:lnR w="19050" cap="flat" cmpd="sng">
                      <a:solidFill>
                        <a:srgbClr val="FF0000"/>
                      </a:solidFill>
                      <a:prstDash val="solid"/>
                      <a:round/>
                      <a:headEnd type="none" w="sm" len="sm"/>
                      <a:tailEnd type="none" w="sm" len="sm"/>
                    </a:lnR>
                    <a:lnT w="19050" cap="flat" cmpd="sng">
                      <a:solidFill>
                        <a:srgbClr val="FF0000"/>
                      </a:solidFill>
                      <a:prstDash val="solid"/>
                      <a:round/>
                      <a:headEnd type="none" w="sm" len="sm"/>
                      <a:tailEnd type="none" w="sm" len="sm"/>
                    </a:lnT>
                    <a:lnB w="19050" cap="flat" cmpd="sng">
                      <a:solidFill>
                        <a:srgbClr val="FF0000"/>
                      </a:solidFill>
                      <a:prstDash val="solid"/>
                      <a:round/>
                      <a:headEnd type="none" w="sm" len="sm"/>
                      <a:tailEnd type="none" w="sm" len="sm"/>
                    </a:lnB>
                  </a:tcPr>
                </a:tc>
                <a:tc>
                  <a:txBody>
                    <a:bodyPr/>
                    <a:lstStyle/>
                    <a:p>
                      <a:pPr marL="0" lvl="0" indent="0" algn="l" rtl="0">
                        <a:spcBef>
                          <a:spcPts val="0"/>
                        </a:spcBef>
                        <a:spcAft>
                          <a:spcPts val="0"/>
                        </a:spcAft>
                        <a:buNone/>
                      </a:pPr>
                      <a:r>
                        <a:rPr lang="en" sz="1800">
                          <a:solidFill>
                            <a:schemeClr val="lt1"/>
                          </a:solidFill>
                        </a:rPr>
                        <a:t>Labels where the new world is the hottest inside and where it is the coolest. Identifies temperature with words like hotter, hot, and hottest.</a:t>
                      </a:r>
                      <a:endParaRPr sz="1800">
                        <a:solidFill>
                          <a:schemeClr val="lt1"/>
                        </a:solidFill>
                      </a:endParaRPr>
                    </a:p>
                  </a:txBody>
                  <a:tcPr marL="91425" marR="91425" marT="91425" marB="91425">
                    <a:lnL w="19050" cap="flat" cmpd="sng">
                      <a:solidFill>
                        <a:srgbClr val="FF0000"/>
                      </a:solidFill>
                      <a:prstDash val="solid"/>
                      <a:round/>
                      <a:headEnd type="none" w="sm" len="sm"/>
                      <a:tailEnd type="none" w="sm" len="sm"/>
                    </a:lnL>
                    <a:lnR w="19050" cap="flat" cmpd="sng">
                      <a:solidFill>
                        <a:srgbClr val="FF0000"/>
                      </a:solidFill>
                      <a:prstDash val="solid"/>
                      <a:round/>
                      <a:headEnd type="none" w="sm" len="sm"/>
                      <a:tailEnd type="none" w="sm" len="sm"/>
                    </a:lnR>
                    <a:lnT w="19050" cap="flat" cmpd="sng">
                      <a:solidFill>
                        <a:srgbClr val="FF0000"/>
                      </a:solidFill>
                      <a:prstDash val="solid"/>
                      <a:round/>
                      <a:headEnd type="none" w="sm" len="sm"/>
                      <a:tailEnd type="none" w="sm" len="sm"/>
                    </a:lnT>
                    <a:lnB w="19050" cap="flat" cmpd="sng">
                      <a:solidFill>
                        <a:srgbClr val="FF0000"/>
                      </a:solidFill>
                      <a:prstDash val="solid"/>
                      <a:round/>
                      <a:headEnd type="none" w="sm" len="sm"/>
                      <a:tailEnd type="none" w="sm" len="sm"/>
                    </a:lnB>
                  </a:tcPr>
                </a:tc>
                <a:extLst>
                  <a:ext uri="{0D108BD9-81ED-4DB2-BD59-A6C34878D82A}">
                    <a16:rowId xmlns:a16="http://schemas.microsoft.com/office/drawing/2014/main" val="10002"/>
                  </a:ext>
                </a:extLst>
              </a:tr>
              <a:tr h="962350">
                <a:tc>
                  <a:txBody>
                    <a:bodyPr/>
                    <a:lstStyle/>
                    <a:p>
                      <a:pPr marL="0" lvl="0" indent="0" algn="l" rtl="0">
                        <a:spcBef>
                          <a:spcPts val="0"/>
                        </a:spcBef>
                        <a:spcAft>
                          <a:spcPts val="0"/>
                        </a:spcAft>
                        <a:buNone/>
                      </a:pPr>
                      <a:endParaRPr sz="1800">
                        <a:solidFill>
                          <a:schemeClr val="lt1"/>
                        </a:solidFill>
                      </a:endParaRPr>
                    </a:p>
                  </a:txBody>
                  <a:tcPr marL="91425" marR="91425" marT="91425" marB="91425">
                    <a:lnL w="19050" cap="flat" cmpd="sng">
                      <a:solidFill>
                        <a:srgbClr val="FF0000"/>
                      </a:solidFill>
                      <a:prstDash val="solid"/>
                      <a:round/>
                      <a:headEnd type="none" w="sm" len="sm"/>
                      <a:tailEnd type="none" w="sm" len="sm"/>
                    </a:lnL>
                    <a:lnR w="19050" cap="flat" cmpd="sng">
                      <a:solidFill>
                        <a:srgbClr val="FF0000"/>
                      </a:solidFill>
                      <a:prstDash val="solid"/>
                      <a:round/>
                      <a:headEnd type="none" w="sm" len="sm"/>
                      <a:tailEnd type="none" w="sm" len="sm"/>
                    </a:lnR>
                    <a:lnT w="19050" cap="flat" cmpd="sng">
                      <a:solidFill>
                        <a:srgbClr val="FF0000"/>
                      </a:solidFill>
                      <a:prstDash val="solid"/>
                      <a:round/>
                      <a:headEnd type="none" w="sm" len="sm"/>
                      <a:tailEnd type="none" w="sm" len="sm"/>
                    </a:lnT>
                    <a:lnB w="19050" cap="flat" cmpd="sng">
                      <a:solidFill>
                        <a:srgbClr val="FF0000"/>
                      </a:solidFill>
                      <a:prstDash val="solid"/>
                      <a:round/>
                      <a:headEnd type="none" w="sm" len="sm"/>
                      <a:tailEnd type="none" w="sm" len="sm"/>
                    </a:lnB>
                  </a:tcPr>
                </a:tc>
                <a:tc>
                  <a:txBody>
                    <a:bodyPr/>
                    <a:lstStyle/>
                    <a:p>
                      <a:pPr marL="0" lvl="0" indent="0" algn="l" rtl="0">
                        <a:spcBef>
                          <a:spcPts val="0"/>
                        </a:spcBef>
                        <a:spcAft>
                          <a:spcPts val="0"/>
                        </a:spcAft>
                        <a:buNone/>
                      </a:pPr>
                      <a:r>
                        <a:rPr lang="en" sz="1800">
                          <a:solidFill>
                            <a:schemeClr val="lt1"/>
                          </a:solidFill>
                        </a:rPr>
                        <a:t>Labels density differences in at least two layers. </a:t>
                      </a:r>
                      <a:endParaRPr sz="1800">
                        <a:solidFill>
                          <a:schemeClr val="lt1"/>
                        </a:solidFill>
                      </a:endParaRPr>
                    </a:p>
                  </a:txBody>
                  <a:tcPr marL="91425" marR="91425" marT="91425" marB="91425">
                    <a:lnL w="19050" cap="flat" cmpd="sng">
                      <a:solidFill>
                        <a:srgbClr val="FF0000"/>
                      </a:solidFill>
                      <a:prstDash val="solid"/>
                      <a:round/>
                      <a:headEnd type="none" w="sm" len="sm"/>
                      <a:tailEnd type="none" w="sm" len="sm"/>
                    </a:lnL>
                    <a:lnR w="19050" cap="flat" cmpd="sng">
                      <a:solidFill>
                        <a:srgbClr val="FF0000"/>
                      </a:solidFill>
                      <a:prstDash val="solid"/>
                      <a:round/>
                      <a:headEnd type="none" w="sm" len="sm"/>
                      <a:tailEnd type="none" w="sm" len="sm"/>
                    </a:lnR>
                    <a:lnT w="19050" cap="flat" cmpd="sng">
                      <a:solidFill>
                        <a:srgbClr val="FF0000"/>
                      </a:solidFill>
                      <a:prstDash val="solid"/>
                      <a:round/>
                      <a:headEnd type="none" w="sm" len="sm"/>
                      <a:tailEnd type="none" w="sm" len="sm"/>
                    </a:lnT>
                    <a:lnB w="19050" cap="flat" cmpd="sng">
                      <a:solidFill>
                        <a:srgbClr val="FF0000"/>
                      </a:solidFill>
                      <a:prstDash val="solid"/>
                      <a:round/>
                      <a:headEnd type="none" w="sm" len="sm"/>
                      <a:tailEnd type="none" w="sm" len="sm"/>
                    </a:lnB>
                  </a:tcPr>
                </a:tc>
                <a:extLst>
                  <a:ext uri="{0D108BD9-81ED-4DB2-BD59-A6C34878D82A}">
                    <a16:rowId xmlns:a16="http://schemas.microsoft.com/office/drawing/2014/main" val="10003"/>
                  </a:ext>
                </a:extLst>
              </a:tr>
              <a:tr h="962350">
                <a:tc>
                  <a:txBody>
                    <a:bodyPr/>
                    <a:lstStyle/>
                    <a:p>
                      <a:pPr marL="0" lvl="0" indent="0" algn="l" rtl="0">
                        <a:spcBef>
                          <a:spcPts val="0"/>
                        </a:spcBef>
                        <a:spcAft>
                          <a:spcPts val="0"/>
                        </a:spcAft>
                        <a:buNone/>
                      </a:pPr>
                      <a:endParaRPr sz="1800">
                        <a:solidFill>
                          <a:schemeClr val="lt1"/>
                        </a:solidFill>
                      </a:endParaRPr>
                    </a:p>
                  </a:txBody>
                  <a:tcPr marL="91425" marR="91425" marT="91425" marB="91425">
                    <a:lnL w="19050" cap="flat" cmpd="sng">
                      <a:solidFill>
                        <a:srgbClr val="FF0000"/>
                      </a:solidFill>
                      <a:prstDash val="solid"/>
                      <a:round/>
                      <a:headEnd type="none" w="sm" len="sm"/>
                      <a:tailEnd type="none" w="sm" len="sm"/>
                    </a:lnL>
                    <a:lnR w="19050" cap="flat" cmpd="sng">
                      <a:solidFill>
                        <a:srgbClr val="FF0000"/>
                      </a:solidFill>
                      <a:prstDash val="solid"/>
                      <a:round/>
                      <a:headEnd type="none" w="sm" len="sm"/>
                      <a:tailEnd type="none" w="sm" len="sm"/>
                    </a:lnR>
                    <a:lnT w="19050" cap="flat" cmpd="sng">
                      <a:solidFill>
                        <a:srgbClr val="FF0000"/>
                      </a:solidFill>
                      <a:prstDash val="solid"/>
                      <a:round/>
                      <a:headEnd type="none" w="sm" len="sm"/>
                      <a:tailEnd type="none" w="sm" len="sm"/>
                    </a:lnT>
                    <a:lnB w="19050" cap="flat" cmpd="sng">
                      <a:solidFill>
                        <a:srgbClr val="FF0000"/>
                      </a:solidFill>
                      <a:prstDash val="solid"/>
                      <a:round/>
                      <a:headEnd type="none" w="sm" len="sm"/>
                      <a:tailEnd type="none" w="sm" len="sm"/>
                    </a:lnB>
                  </a:tcPr>
                </a:tc>
                <a:tc>
                  <a:txBody>
                    <a:bodyPr/>
                    <a:lstStyle/>
                    <a:p>
                      <a:pPr marL="0" lvl="0" indent="0" algn="l" rtl="0">
                        <a:spcBef>
                          <a:spcPts val="0"/>
                        </a:spcBef>
                        <a:spcAft>
                          <a:spcPts val="0"/>
                        </a:spcAft>
                        <a:buClr>
                          <a:srgbClr val="000000"/>
                        </a:buClr>
                        <a:buSzPts val="1100"/>
                        <a:buFont typeface="Arial"/>
                        <a:buNone/>
                      </a:pPr>
                      <a:r>
                        <a:rPr lang="en" sz="1800">
                          <a:solidFill>
                            <a:schemeClr val="lt1"/>
                          </a:solidFill>
                        </a:rPr>
                        <a:t>Model thermal convection currents showing hot materials are rising and cooler materials are sinking due to density. </a:t>
                      </a:r>
                      <a:endParaRPr sz="1800">
                        <a:solidFill>
                          <a:schemeClr val="lt1"/>
                        </a:solidFill>
                      </a:endParaRPr>
                    </a:p>
                  </a:txBody>
                  <a:tcPr marL="91425" marR="91425" marT="91425" marB="91425">
                    <a:lnL w="19050" cap="flat" cmpd="sng">
                      <a:solidFill>
                        <a:srgbClr val="FF0000"/>
                      </a:solidFill>
                      <a:prstDash val="solid"/>
                      <a:round/>
                      <a:headEnd type="none" w="sm" len="sm"/>
                      <a:tailEnd type="none" w="sm" len="sm"/>
                    </a:lnL>
                    <a:lnR w="19050" cap="flat" cmpd="sng">
                      <a:solidFill>
                        <a:srgbClr val="FF0000"/>
                      </a:solidFill>
                      <a:prstDash val="solid"/>
                      <a:round/>
                      <a:headEnd type="none" w="sm" len="sm"/>
                      <a:tailEnd type="none" w="sm" len="sm"/>
                    </a:lnR>
                    <a:lnT w="19050" cap="flat" cmpd="sng">
                      <a:solidFill>
                        <a:srgbClr val="FF0000"/>
                      </a:solidFill>
                      <a:prstDash val="solid"/>
                      <a:round/>
                      <a:headEnd type="none" w="sm" len="sm"/>
                      <a:tailEnd type="none" w="sm" len="sm"/>
                    </a:lnT>
                    <a:lnB w="19050" cap="flat" cmpd="sng">
                      <a:solidFill>
                        <a:srgbClr val="FF0000"/>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67"/>
        <p:cNvGrpSpPr/>
        <p:nvPr/>
      </p:nvGrpSpPr>
      <p:grpSpPr>
        <a:xfrm>
          <a:off x="0" y="0"/>
          <a:ext cx="0" cy="0"/>
          <a:chOff x="0" y="0"/>
          <a:chExt cx="0" cy="0"/>
        </a:xfrm>
      </p:grpSpPr>
      <p:pic>
        <p:nvPicPr>
          <p:cNvPr id="568" name="Google Shape;568;p60"/>
          <p:cNvPicPr preferRelativeResize="0"/>
          <p:nvPr/>
        </p:nvPicPr>
        <p:blipFill rotWithShape="1">
          <a:blip r:embed="rId3">
            <a:alphaModFix/>
          </a:blip>
          <a:srcRect l="41359" t="8161" b="9063"/>
          <a:stretch/>
        </p:blipFill>
        <p:spPr>
          <a:xfrm>
            <a:off x="4459650" y="229575"/>
            <a:ext cx="4684351" cy="4615975"/>
          </a:xfrm>
          <a:prstGeom prst="rect">
            <a:avLst/>
          </a:prstGeom>
          <a:noFill/>
          <a:ln>
            <a:noFill/>
          </a:ln>
        </p:spPr>
      </p:pic>
      <p:pic>
        <p:nvPicPr>
          <p:cNvPr id="569" name="Google Shape;569;p60"/>
          <p:cNvPicPr preferRelativeResize="0"/>
          <p:nvPr/>
        </p:nvPicPr>
        <p:blipFill rotWithShape="1">
          <a:blip r:embed="rId4">
            <a:alphaModFix/>
          </a:blip>
          <a:srcRect r="28366"/>
          <a:stretch/>
        </p:blipFill>
        <p:spPr>
          <a:xfrm>
            <a:off x="-99300" y="-63500"/>
            <a:ext cx="4558950" cy="4759750"/>
          </a:xfrm>
          <a:prstGeom prst="rect">
            <a:avLst/>
          </a:prstGeom>
          <a:noFill/>
          <a:ln>
            <a:noFill/>
          </a:ln>
        </p:spPr>
      </p:pic>
      <p:sp>
        <p:nvSpPr>
          <p:cNvPr id="570" name="Google Shape;570;p60"/>
          <p:cNvSpPr/>
          <p:nvPr/>
        </p:nvSpPr>
        <p:spPr>
          <a:xfrm>
            <a:off x="957375" y="464050"/>
            <a:ext cx="3429000" cy="41616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571" name="Google Shape;571;p60"/>
          <p:cNvSpPr/>
          <p:nvPr/>
        </p:nvSpPr>
        <p:spPr>
          <a:xfrm>
            <a:off x="957375" y="464050"/>
            <a:ext cx="3429000" cy="41616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572" name="Google Shape;572;p60"/>
          <p:cNvSpPr/>
          <p:nvPr/>
        </p:nvSpPr>
        <p:spPr>
          <a:xfrm>
            <a:off x="1162550" y="478700"/>
            <a:ext cx="605075" cy="674075"/>
          </a:xfrm>
          <a:custGeom>
            <a:avLst/>
            <a:gdLst/>
            <a:ahLst/>
            <a:cxnLst/>
            <a:rect l="l" t="t" r="r" b="b"/>
            <a:pathLst>
              <a:path w="24203" h="26963" extrusionOk="0">
                <a:moveTo>
                  <a:pt x="0" y="0"/>
                </a:moveTo>
                <a:cubicBezTo>
                  <a:pt x="3316" y="2210"/>
                  <a:pt x="7942" y="1084"/>
                  <a:pt x="11723" y="2344"/>
                </a:cubicBezTo>
                <a:cubicBezTo>
                  <a:pt x="13837" y="3048"/>
                  <a:pt x="11906" y="7217"/>
                  <a:pt x="13481" y="8792"/>
                </a:cubicBezTo>
                <a:cubicBezTo>
                  <a:pt x="16418" y="11729"/>
                  <a:pt x="20554" y="13543"/>
                  <a:pt x="22860" y="16998"/>
                </a:cubicBezTo>
                <a:cubicBezTo>
                  <a:pt x="24716" y="19780"/>
                  <a:pt x="24032" y="23618"/>
                  <a:pt x="24032" y="26963"/>
                </a:cubicBezTo>
              </a:path>
            </a:pathLst>
          </a:custGeom>
          <a:noFill/>
          <a:ln w="28575" cap="flat" cmpd="sng">
            <a:solidFill>
              <a:srgbClr val="333333"/>
            </a:solidFill>
            <a:prstDash val="lgDash"/>
            <a:round/>
            <a:headEnd type="none" w="med" len="med"/>
            <a:tailEnd type="none" w="med" len="med"/>
          </a:ln>
        </p:spPr>
        <p:txBody>
          <a:bodyPr/>
          <a:lstStyle/>
          <a:p>
            <a:endParaRPr lang="en-US"/>
          </a:p>
        </p:txBody>
      </p:sp>
      <p:sp>
        <p:nvSpPr>
          <p:cNvPr id="573" name="Google Shape;573;p60"/>
          <p:cNvSpPr/>
          <p:nvPr/>
        </p:nvSpPr>
        <p:spPr>
          <a:xfrm>
            <a:off x="2246925" y="478700"/>
            <a:ext cx="410300" cy="630100"/>
          </a:xfrm>
          <a:custGeom>
            <a:avLst/>
            <a:gdLst/>
            <a:ahLst/>
            <a:cxnLst/>
            <a:rect l="l" t="t" r="r" b="b"/>
            <a:pathLst>
              <a:path w="16412" h="25204" extrusionOk="0">
                <a:moveTo>
                  <a:pt x="0" y="0"/>
                </a:moveTo>
                <a:cubicBezTo>
                  <a:pt x="2151" y="3227"/>
                  <a:pt x="3941" y="7566"/>
                  <a:pt x="7620" y="8792"/>
                </a:cubicBezTo>
                <a:cubicBezTo>
                  <a:pt x="10293" y="9683"/>
                  <a:pt x="13763" y="10808"/>
                  <a:pt x="14654" y="13481"/>
                </a:cubicBezTo>
                <a:cubicBezTo>
                  <a:pt x="15903" y="17230"/>
                  <a:pt x="16412" y="21253"/>
                  <a:pt x="16412" y="25204"/>
                </a:cubicBezTo>
              </a:path>
            </a:pathLst>
          </a:custGeom>
          <a:noFill/>
          <a:ln w="38100" cap="flat" cmpd="sng">
            <a:solidFill>
              <a:srgbClr val="333333"/>
            </a:solidFill>
            <a:prstDash val="solid"/>
            <a:round/>
            <a:headEnd type="none" w="med" len="med"/>
            <a:tailEnd type="none" w="med" len="med"/>
          </a:ln>
        </p:spPr>
        <p:txBody>
          <a:bodyPr/>
          <a:lstStyle/>
          <a:p>
            <a:endParaRPr lang="en-US"/>
          </a:p>
        </p:txBody>
      </p:sp>
      <p:sp>
        <p:nvSpPr>
          <p:cNvPr id="574" name="Google Shape;574;p60"/>
          <p:cNvSpPr/>
          <p:nvPr/>
        </p:nvSpPr>
        <p:spPr>
          <a:xfrm>
            <a:off x="2232275" y="1094150"/>
            <a:ext cx="424950" cy="29300"/>
          </a:xfrm>
          <a:custGeom>
            <a:avLst/>
            <a:gdLst/>
            <a:ahLst/>
            <a:cxnLst/>
            <a:rect l="l" t="t" r="r" b="b"/>
            <a:pathLst>
              <a:path w="16998" h="1172" extrusionOk="0">
                <a:moveTo>
                  <a:pt x="16998" y="0"/>
                </a:moveTo>
                <a:cubicBezTo>
                  <a:pt x="11319" y="0"/>
                  <a:pt x="5679" y="1172"/>
                  <a:pt x="0" y="1172"/>
                </a:cubicBezTo>
              </a:path>
            </a:pathLst>
          </a:custGeom>
          <a:noFill/>
          <a:ln w="38100" cap="flat" cmpd="sng">
            <a:solidFill>
              <a:srgbClr val="333333"/>
            </a:solidFill>
            <a:prstDash val="solid"/>
            <a:round/>
            <a:headEnd type="none" w="med" len="med"/>
            <a:tailEnd type="none" w="med" len="med"/>
          </a:ln>
        </p:spPr>
        <p:txBody>
          <a:bodyPr/>
          <a:lstStyle/>
          <a:p>
            <a:endParaRPr lang="en-US"/>
          </a:p>
        </p:txBody>
      </p:sp>
      <p:sp>
        <p:nvSpPr>
          <p:cNvPr id="575" name="Google Shape;575;p60"/>
          <p:cNvSpPr/>
          <p:nvPr/>
        </p:nvSpPr>
        <p:spPr>
          <a:xfrm>
            <a:off x="2246925" y="1167425"/>
            <a:ext cx="454275" cy="1040425"/>
          </a:xfrm>
          <a:custGeom>
            <a:avLst/>
            <a:gdLst/>
            <a:ahLst/>
            <a:cxnLst/>
            <a:rect l="l" t="t" r="r" b="b"/>
            <a:pathLst>
              <a:path w="18171" h="41617" extrusionOk="0">
                <a:moveTo>
                  <a:pt x="0" y="0"/>
                </a:moveTo>
                <a:cubicBezTo>
                  <a:pt x="0" y="15137"/>
                  <a:pt x="18171" y="26480"/>
                  <a:pt x="18171" y="41617"/>
                </a:cubicBezTo>
              </a:path>
            </a:pathLst>
          </a:custGeom>
          <a:noFill/>
          <a:ln w="38100" cap="flat" cmpd="sng">
            <a:solidFill>
              <a:srgbClr val="333333"/>
            </a:solidFill>
            <a:prstDash val="solid"/>
            <a:round/>
            <a:headEnd type="none" w="med" len="med"/>
            <a:tailEnd type="none" w="med" len="med"/>
          </a:ln>
        </p:spPr>
        <p:txBody>
          <a:bodyPr/>
          <a:lstStyle/>
          <a:p>
            <a:endParaRPr lang="en-US"/>
          </a:p>
        </p:txBody>
      </p:sp>
      <p:sp>
        <p:nvSpPr>
          <p:cNvPr id="576" name="Google Shape;576;p60"/>
          <p:cNvSpPr/>
          <p:nvPr/>
        </p:nvSpPr>
        <p:spPr>
          <a:xfrm>
            <a:off x="1997800" y="2207850"/>
            <a:ext cx="703400" cy="14650"/>
          </a:xfrm>
          <a:custGeom>
            <a:avLst/>
            <a:gdLst/>
            <a:ahLst/>
            <a:cxnLst/>
            <a:rect l="l" t="t" r="r" b="b"/>
            <a:pathLst>
              <a:path w="28136" h="586" extrusionOk="0">
                <a:moveTo>
                  <a:pt x="28136" y="0"/>
                </a:moveTo>
                <a:cubicBezTo>
                  <a:pt x="18755" y="0"/>
                  <a:pt x="9381" y="586"/>
                  <a:pt x="0" y="586"/>
                </a:cubicBezTo>
              </a:path>
            </a:pathLst>
          </a:custGeom>
          <a:noFill/>
          <a:ln w="38100" cap="flat" cmpd="sng">
            <a:solidFill>
              <a:srgbClr val="333333"/>
            </a:solidFill>
            <a:prstDash val="solid"/>
            <a:round/>
            <a:headEnd type="none" w="med" len="med"/>
            <a:tailEnd type="none" w="med" len="med"/>
          </a:ln>
        </p:spPr>
        <p:txBody>
          <a:bodyPr/>
          <a:lstStyle/>
          <a:p>
            <a:endParaRPr lang="en-US"/>
          </a:p>
        </p:txBody>
      </p:sp>
      <p:sp>
        <p:nvSpPr>
          <p:cNvPr id="577" name="Google Shape;577;p60"/>
          <p:cNvSpPr/>
          <p:nvPr/>
        </p:nvSpPr>
        <p:spPr>
          <a:xfrm>
            <a:off x="2056425" y="2237150"/>
            <a:ext cx="872950" cy="2403225"/>
          </a:xfrm>
          <a:custGeom>
            <a:avLst/>
            <a:gdLst/>
            <a:ahLst/>
            <a:cxnLst/>
            <a:rect l="l" t="t" r="r" b="b"/>
            <a:pathLst>
              <a:path w="34918" h="96129" extrusionOk="0">
                <a:moveTo>
                  <a:pt x="0" y="0"/>
                </a:moveTo>
                <a:cubicBezTo>
                  <a:pt x="2184" y="2184"/>
                  <a:pt x="1955" y="5861"/>
                  <a:pt x="2931" y="8792"/>
                </a:cubicBezTo>
                <a:cubicBezTo>
                  <a:pt x="4395" y="13187"/>
                  <a:pt x="7912" y="16708"/>
                  <a:pt x="9378" y="21102"/>
                </a:cubicBezTo>
                <a:cubicBezTo>
                  <a:pt x="13586" y="33710"/>
                  <a:pt x="22569" y="44548"/>
                  <a:pt x="25791" y="57443"/>
                </a:cubicBezTo>
                <a:cubicBezTo>
                  <a:pt x="28010" y="66322"/>
                  <a:pt x="31907" y="74793"/>
                  <a:pt x="33411" y="83820"/>
                </a:cubicBezTo>
                <a:cubicBezTo>
                  <a:pt x="34085" y="87867"/>
                  <a:pt x="36312" y="93228"/>
                  <a:pt x="33411" y="96129"/>
                </a:cubicBezTo>
              </a:path>
            </a:pathLst>
          </a:custGeom>
          <a:noFill/>
          <a:ln w="38100" cap="flat" cmpd="sng">
            <a:solidFill>
              <a:srgbClr val="333333"/>
            </a:solidFill>
            <a:prstDash val="solid"/>
            <a:round/>
            <a:headEnd type="none" w="med" len="med"/>
            <a:tailEnd type="none" w="med" len="med"/>
          </a:ln>
        </p:spPr>
        <p:txBody>
          <a:bodyPr/>
          <a:lstStyle/>
          <a:p>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81"/>
        <p:cNvGrpSpPr/>
        <p:nvPr/>
      </p:nvGrpSpPr>
      <p:grpSpPr>
        <a:xfrm>
          <a:off x="0" y="0"/>
          <a:ext cx="0" cy="0"/>
          <a:chOff x="0" y="0"/>
          <a:chExt cx="0" cy="0"/>
        </a:xfrm>
      </p:grpSpPr>
      <p:pic>
        <p:nvPicPr>
          <p:cNvPr id="582" name="Google Shape;582;p61"/>
          <p:cNvPicPr preferRelativeResize="0"/>
          <p:nvPr/>
        </p:nvPicPr>
        <p:blipFill rotWithShape="1">
          <a:blip r:embed="rId3">
            <a:alphaModFix/>
          </a:blip>
          <a:srcRect l="41359" t="8161" b="9063"/>
          <a:stretch/>
        </p:blipFill>
        <p:spPr>
          <a:xfrm>
            <a:off x="4459650" y="229575"/>
            <a:ext cx="4684351" cy="4615975"/>
          </a:xfrm>
          <a:prstGeom prst="rect">
            <a:avLst/>
          </a:prstGeom>
          <a:noFill/>
          <a:ln>
            <a:noFill/>
          </a:ln>
        </p:spPr>
      </p:pic>
      <p:pic>
        <p:nvPicPr>
          <p:cNvPr id="583" name="Google Shape;583;p61"/>
          <p:cNvPicPr preferRelativeResize="0"/>
          <p:nvPr/>
        </p:nvPicPr>
        <p:blipFill rotWithShape="1">
          <a:blip r:embed="rId4">
            <a:alphaModFix/>
          </a:blip>
          <a:srcRect r="28366"/>
          <a:stretch/>
        </p:blipFill>
        <p:spPr>
          <a:xfrm>
            <a:off x="-99300" y="-63500"/>
            <a:ext cx="4558950" cy="4759750"/>
          </a:xfrm>
          <a:prstGeom prst="rect">
            <a:avLst/>
          </a:prstGeom>
          <a:noFill/>
          <a:ln>
            <a:noFill/>
          </a:ln>
        </p:spPr>
      </p:pic>
      <p:sp>
        <p:nvSpPr>
          <p:cNvPr id="584" name="Google Shape;584;p61"/>
          <p:cNvSpPr/>
          <p:nvPr/>
        </p:nvSpPr>
        <p:spPr>
          <a:xfrm>
            <a:off x="957375" y="464050"/>
            <a:ext cx="3429000" cy="41616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585" name="Google Shape;585;p61"/>
          <p:cNvSpPr/>
          <p:nvPr/>
        </p:nvSpPr>
        <p:spPr>
          <a:xfrm>
            <a:off x="1162550" y="478700"/>
            <a:ext cx="605075" cy="1128334"/>
          </a:xfrm>
          <a:custGeom>
            <a:avLst/>
            <a:gdLst/>
            <a:ahLst/>
            <a:cxnLst/>
            <a:rect l="l" t="t" r="r" b="b"/>
            <a:pathLst>
              <a:path w="24203" h="26963" extrusionOk="0">
                <a:moveTo>
                  <a:pt x="0" y="0"/>
                </a:moveTo>
                <a:cubicBezTo>
                  <a:pt x="3316" y="2210"/>
                  <a:pt x="7942" y="1084"/>
                  <a:pt x="11723" y="2344"/>
                </a:cubicBezTo>
                <a:cubicBezTo>
                  <a:pt x="13837" y="3048"/>
                  <a:pt x="11906" y="7217"/>
                  <a:pt x="13481" y="8792"/>
                </a:cubicBezTo>
                <a:cubicBezTo>
                  <a:pt x="16418" y="11729"/>
                  <a:pt x="20554" y="13543"/>
                  <a:pt x="22860" y="16998"/>
                </a:cubicBezTo>
                <a:cubicBezTo>
                  <a:pt x="24716" y="19780"/>
                  <a:pt x="24032" y="23618"/>
                  <a:pt x="24032" y="26963"/>
                </a:cubicBezTo>
              </a:path>
            </a:pathLst>
          </a:custGeom>
          <a:noFill/>
          <a:ln w="28575" cap="flat" cmpd="sng">
            <a:solidFill>
              <a:srgbClr val="333333"/>
            </a:solidFill>
            <a:prstDash val="lgDash"/>
            <a:round/>
            <a:headEnd type="none" w="med" len="med"/>
            <a:tailEnd type="none" w="med" len="med"/>
          </a:ln>
        </p:spPr>
        <p:txBody>
          <a:bodyPr/>
          <a:lstStyle/>
          <a:p>
            <a:endParaRPr lang="en-US"/>
          </a:p>
        </p:txBody>
      </p:sp>
      <p:sp>
        <p:nvSpPr>
          <p:cNvPr id="586" name="Google Shape;586;p61"/>
          <p:cNvSpPr/>
          <p:nvPr/>
        </p:nvSpPr>
        <p:spPr>
          <a:xfrm>
            <a:off x="2246925" y="478700"/>
            <a:ext cx="424948" cy="1099020"/>
          </a:xfrm>
          <a:custGeom>
            <a:avLst/>
            <a:gdLst/>
            <a:ahLst/>
            <a:cxnLst/>
            <a:rect l="l" t="t" r="r" b="b"/>
            <a:pathLst>
              <a:path w="16412" h="25204" extrusionOk="0">
                <a:moveTo>
                  <a:pt x="0" y="0"/>
                </a:moveTo>
                <a:cubicBezTo>
                  <a:pt x="2151" y="3227"/>
                  <a:pt x="3941" y="7566"/>
                  <a:pt x="7620" y="8792"/>
                </a:cubicBezTo>
                <a:cubicBezTo>
                  <a:pt x="10293" y="9683"/>
                  <a:pt x="13763" y="10808"/>
                  <a:pt x="14654" y="13481"/>
                </a:cubicBezTo>
                <a:cubicBezTo>
                  <a:pt x="15903" y="17230"/>
                  <a:pt x="16412" y="21253"/>
                  <a:pt x="16412" y="25204"/>
                </a:cubicBezTo>
              </a:path>
            </a:pathLst>
          </a:custGeom>
          <a:noFill/>
          <a:ln w="38100" cap="flat" cmpd="sng">
            <a:solidFill>
              <a:srgbClr val="333333"/>
            </a:solidFill>
            <a:prstDash val="solid"/>
            <a:round/>
            <a:headEnd type="none" w="med" len="med"/>
            <a:tailEnd type="none" w="med" len="med"/>
          </a:ln>
        </p:spPr>
        <p:txBody>
          <a:bodyPr/>
          <a:lstStyle/>
          <a:p>
            <a:endParaRPr lang="en-US"/>
          </a:p>
        </p:txBody>
      </p:sp>
      <p:sp>
        <p:nvSpPr>
          <p:cNvPr id="587" name="Google Shape;587;p61"/>
          <p:cNvSpPr/>
          <p:nvPr/>
        </p:nvSpPr>
        <p:spPr>
          <a:xfrm>
            <a:off x="2239600" y="1577725"/>
            <a:ext cx="424950" cy="29300"/>
          </a:xfrm>
          <a:custGeom>
            <a:avLst/>
            <a:gdLst/>
            <a:ahLst/>
            <a:cxnLst/>
            <a:rect l="l" t="t" r="r" b="b"/>
            <a:pathLst>
              <a:path w="16998" h="1172" extrusionOk="0">
                <a:moveTo>
                  <a:pt x="16998" y="0"/>
                </a:moveTo>
                <a:cubicBezTo>
                  <a:pt x="11319" y="0"/>
                  <a:pt x="5679" y="1172"/>
                  <a:pt x="0" y="1172"/>
                </a:cubicBezTo>
              </a:path>
            </a:pathLst>
          </a:custGeom>
          <a:noFill/>
          <a:ln w="38100" cap="flat" cmpd="sng">
            <a:solidFill>
              <a:srgbClr val="333333"/>
            </a:solidFill>
            <a:prstDash val="solid"/>
            <a:round/>
            <a:headEnd type="none" w="med" len="med"/>
            <a:tailEnd type="none" w="med" len="med"/>
          </a:ln>
        </p:spPr>
        <p:txBody>
          <a:bodyPr/>
          <a:lstStyle/>
          <a:p>
            <a:endParaRPr lang="en-US"/>
          </a:p>
        </p:txBody>
      </p:sp>
      <p:sp>
        <p:nvSpPr>
          <p:cNvPr id="588" name="Google Shape;588;p61"/>
          <p:cNvSpPr/>
          <p:nvPr/>
        </p:nvSpPr>
        <p:spPr>
          <a:xfrm>
            <a:off x="2246925" y="1607024"/>
            <a:ext cx="1901868" cy="1714516"/>
          </a:xfrm>
          <a:custGeom>
            <a:avLst/>
            <a:gdLst/>
            <a:ahLst/>
            <a:cxnLst/>
            <a:rect l="l" t="t" r="r" b="b"/>
            <a:pathLst>
              <a:path w="18171" h="41617" extrusionOk="0">
                <a:moveTo>
                  <a:pt x="0" y="0"/>
                </a:moveTo>
                <a:cubicBezTo>
                  <a:pt x="0" y="15137"/>
                  <a:pt x="18171" y="26480"/>
                  <a:pt x="18171" y="41617"/>
                </a:cubicBezTo>
              </a:path>
            </a:pathLst>
          </a:custGeom>
          <a:noFill/>
          <a:ln w="38100" cap="flat" cmpd="sng">
            <a:solidFill>
              <a:srgbClr val="333333"/>
            </a:solidFill>
            <a:prstDash val="solid"/>
            <a:round/>
            <a:headEnd type="none" w="med" len="med"/>
            <a:tailEnd type="none" w="med" len="med"/>
          </a:ln>
        </p:spPr>
        <p:txBody>
          <a:bodyPr/>
          <a:lstStyle/>
          <a:p>
            <a:endParaRPr lang="en-US"/>
          </a:p>
        </p:txBody>
      </p:sp>
      <p:sp>
        <p:nvSpPr>
          <p:cNvPr id="589" name="Google Shape;589;p61"/>
          <p:cNvSpPr/>
          <p:nvPr/>
        </p:nvSpPr>
        <p:spPr>
          <a:xfrm>
            <a:off x="3360625" y="3306875"/>
            <a:ext cx="872950" cy="1318890"/>
          </a:xfrm>
          <a:custGeom>
            <a:avLst/>
            <a:gdLst/>
            <a:ahLst/>
            <a:cxnLst/>
            <a:rect l="l" t="t" r="r" b="b"/>
            <a:pathLst>
              <a:path w="34918" h="96129" extrusionOk="0">
                <a:moveTo>
                  <a:pt x="0" y="0"/>
                </a:moveTo>
                <a:cubicBezTo>
                  <a:pt x="2184" y="2184"/>
                  <a:pt x="1955" y="5861"/>
                  <a:pt x="2931" y="8792"/>
                </a:cubicBezTo>
                <a:cubicBezTo>
                  <a:pt x="4395" y="13187"/>
                  <a:pt x="7912" y="16708"/>
                  <a:pt x="9378" y="21102"/>
                </a:cubicBezTo>
                <a:cubicBezTo>
                  <a:pt x="13586" y="33710"/>
                  <a:pt x="22569" y="44548"/>
                  <a:pt x="25791" y="57443"/>
                </a:cubicBezTo>
                <a:cubicBezTo>
                  <a:pt x="28010" y="66322"/>
                  <a:pt x="31907" y="74793"/>
                  <a:pt x="33411" y="83820"/>
                </a:cubicBezTo>
                <a:cubicBezTo>
                  <a:pt x="34085" y="87867"/>
                  <a:pt x="36312" y="93228"/>
                  <a:pt x="33411" y="96129"/>
                </a:cubicBezTo>
              </a:path>
            </a:pathLst>
          </a:custGeom>
          <a:noFill/>
          <a:ln w="38100" cap="flat" cmpd="sng">
            <a:solidFill>
              <a:srgbClr val="333333"/>
            </a:solidFill>
            <a:prstDash val="solid"/>
            <a:round/>
            <a:headEnd type="none" w="med" len="med"/>
            <a:tailEnd type="none" w="med" len="med"/>
          </a:ln>
        </p:spPr>
        <p:txBody>
          <a:bodyPr/>
          <a:lstStyle/>
          <a:p>
            <a:endParaRPr lang="en-US"/>
          </a:p>
        </p:txBody>
      </p:sp>
      <p:sp>
        <p:nvSpPr>
          <p:cNvPr id="590" name="Google Shape;590;p61"/>
          <p:cNvSpPr/>
          <p:nvPr/>
        </p:nvSpPr>
        <p:spPr>
          <a:xfrm>
            <a:off x="3389925" y="3321550"/>
            <a:ext cx="747350" cy="29300"/>
          </a:xfrm>
          <a:custGeom>
            <a:avLst/>
            <a:gdLst/>
            <a:ahLst/>
            <a:cxnLst/>
            <a:rect l="l" t="t" r="r" b="b"/>
            <a:pathLst>
              <a:path w="29894" h="1172" extrusionOk="0">
                <a:moveTo>
                  <a:pt x="0" y="0"/>
                </a:moveTo>
                <a:cubicBezTo>
                  <a:pt x="9943" y="765"/>
                  <a:pt x="19922" y="1172"/>
                  <a:pt x="29894" y="1172"/>
                </a:cubicBezTo>
              </a:path>
            </a:pathLst>
          </a:custGeom>
          <a:noFill/>
          <a:ln w="38100" cap="flat" cmpd="sng">
            <a:solidFill>
              <a:srgbClr val="333333"/>
            </a:solidFill>
            <a:prstDash val="solid"/>
            <a:round/>
            <a:headEnd type="none" w="med" len="med"/>
            <a:tailEnd type="none" w="med" len="med"/>
          </a:ln>
        </p:spPr>
        <p:txBody>
          <a:bodyPr/>
          <a:lstStyle/>
          <a:p>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94"/>
        <p:cNvGrpSpPr/>
        <p:nvPr/>
      </p:nvGrpSpPr>
      <p:grpSpPr>
        <a:xfrm>
          <a:off x="0" y="0"/>
          <a:ext cx="0" cy="0"/>
          <a:chOff x="0" y="0"/>
          <a:chExt cx="0" cy="0"/>
        </a:xfrm>
      </p:grpSpPr>
      <p:pic>
        <p:nvPicPr>
          <p:cNvPr id="595" name="Google Shape;595;p62"/>
          <p:cNvPicPr preferRelativeResize="0"/>
          <p:nvPr/>
        </p:nvPicPr>
        <p:blipFill rotWithShape="1">
          <a:blip r:embed="rId3">
            <a:alphaModFix/>
          </a:blip>
          <a:srcRect l="41359" t="8161" b="9063"/>
          <a:stretch/>
        </p:blipFill>
        <p:spPr>
          <a:xfrm>
            <a:off x="4459650" y="229575"/>
            <a:ext cx="4684351" cy="4615975"/>
          </a:xfrm>
          <a:prstGeom prst="rect">
            <a:avLst/>
          </a:prstGeom>
          <a:noFill/>
          <a:ln>
            <a:noFill/>
          </a:ln>
        </p:spPr>
      </p:pic>
      <p:pic>
        <p:nvPicPr>
          <p:cNvPr id="596" name="Google Shape;596;p62"/>
          <p:cNvPicPr preferRelativeResize="0"/>
          <p:nvPr/>
        </p:nvPicPr>
        <p:blipFill rotWithShape="1">
          <a:blip r:embed="rId4">
            <a:alphaModFix/>
          </a:blip>
          <a:srcRect r="28366"/>
          <a:stretch/>
        </p:blipFill>
        <p:spPr>
          <a:xfrm>
            <a:off x="-99300" y="-63500"/>
            <a:ext cx="4558950" cy="4759750"/>
          </a:xfrm>
          <a:prstGeom prst="rect">
            <a:avLst/>
          </a:prstGeom>
          <a:noFill/>
          <a:ln>
            <a:noFill/>
          </a:ln>
        </p:spPr>
      </p:pic>
      <p:sp>
        <p:nvSpPr>
          <p:cNvPr id="597" name="Google Shape;597;p62"/>
          <p:cNvSpPr/>
          <p:nvPr/>
        </p:nvSpPr>
        <p:spPr>
          <a:xfrm>
            <a:off x="825825" y="456775"/>
            <a:ext cx="3581100" cy="41616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598" name="Google Shape;598;p62"/>
          <p:cNvSpPr/>
          <p:nvPr/>
        </p:nvSpPr>
        <p:spPr>
          <a:xfrm>
            <a:off x="920825" y="453850"/>
            <a:ext cx="475000" cy="809000"/>
          </a:xfrm>
          <a:custGeom>
            <a:avLst/>
            <a:gdLst/>
            <a:ahLst/>
            <a:cxnLst/>
            <a:rect l="l" t="t" r="r" b="b"/>
            <a:pathLst>
              <a:path w="19000" h="32360" extrusionOk="0">
                <a:moveTo>
                  <a:pt x="0" y="0"/>
                </a:moveTo>
                <a:cubicBezTo>
                  <a:pt x="4561" y="0"/>
                  <a:pt x="10787" y="3858"/>
                  <a:pt x="10787" y="8419"/>
                </a:cubicBezTo>
                <a:cubicBezTo>
                  <a:pt x="10787" y="10749"/>
                  <a:pt x="16446" y="8645"/>
                  <a:pt x="17364" y="10786"/>
                </a:cubicBezTo>
                <a:cubicBezTo>
                  <a:pt x="20202" y="17403"/>
                  <a:pt x="18417" y="25160"/>
                  <a:pt x="18417" y="32360"/>
                </a:cubicBezTo>
              </a:path>
            </a:pathLst>
          </a:custGeom>
          <a:noFill/>
          <a:ln w="28575" cap="flat" cmpd="sng">
            <a:solidFill>
              <a:srgbClr val="000000"/>
            </a:solidFill>
            <a:prstDash val="solid"/>
            <a:round/>
            <a:headEnd type="none" w="med" len="med"/>
            <a:tailEnd type="none" w="med" len="med"/>
          </a:ln>
        </p:spPr>
        <p:txBody>
          <a:bodyPr/>
          <a:lstStyle/>
          <a:p>
            <a:endParaRPr lang="en-US"/>
          </a:p>
        </p:txBody>
      </p:sp>
      <p:sp>
        <p:nvSpPr>
          <p:cNvPr id="599" name="Google Shape;599;p62"/>
          <p:cNvSpPr/>
          <p:nvPr/>
        </p:nvSpPr>
        <p:spPr>
          <a:xfrm>
            <a:off x="1690375" y="467000"/>
            <a:ext cx="1006350" cy="4170050"/>
          </a:xfrm>
          <a:custGeom>
            <a:avLst/>
            <a:gdLst/>
            <a:ahLst/>
            <a:cxnLst/>
            <a:rect l="l" t="t" r="r" b="b"/>
            <a:pathLst>
              <a:path w="40254" h="166802" extrusionOk="0">
                <a:moveTo>
                  <a:pt x="0" y="0"/>
                </a:moveTo>
                <a:cubicBezTo>
                  <a:pt x="7666" y="2552"/>
                  <a:pt x="14347" y="7437"/>
                  <a:pt x="21574" y="11050"/>
                </a:cubicBezTo>
                <a:cubicBezTo>
                  <a:pt x="23316" y="11921"/>
                  <a:pt x="25985" y="10462"/>
                  <a:pt x="27362" y="11839"/>
                </a:cubicBezTo>
                <a:cubicBezTo>
                  <a:pt x="29065" y="13542"/>
                  <a:pt x="28282" y="16567"/>
                  <a:pt x="28678" y="18943"/>
                </a:cubicBezTo>
                <a:cubicBezTo>
                  <a:pt x="29094" y="21439"/>
                  <a:pt x="30935" y="23813"/>
                  <a:pt x="30519" y="26309"/>
                </a:cubicBezTo>
                <a:cubicBezTo>
                  <a:pt x="30166" y="28430"/>
                  <a:pt x="30494" y="30903"/>
                  <a:pt x="29204" y="32623"/>
                </a:cubicBezTo>
                <a:cubicBezTo>
                  <a:pt x="27782" y="34519"/>
                  <a:pt x="24451" y="32654"/>
                  <a:pt x="22100" y="32360"/>
                </a:cubicBezTo>
                <a:cubicBezTo>
                  <a:pt x="16182" y="31621"/>
                  <a:pt x="10174" y="32097"/>
                  <a:pt x="4210" y="32097"/>
                </a:cubicBezTo>
                <a:cubicBezTo>
                  <a:pt x="3816" y="32097"/>
                  <a:pt x="4625" y="31972"/>
                  <a:pt x="4999" y="32097"/>
                </a:cubicBezTo>
                <a:cubicBezTo>
                  <a:pt x="9464" y="33585"/>
                  <a:pt x="10648" y="40067"/>
                  <a:pt x="11313" y="44726"/>
                </a:cubicBezTo>
                <a:cubicBezTo>
                  <a:pt x="13054" y="56918"/>
                  <a:pt x="14833" y="69104"/>
                  <a:pt x="16575" y="81296"/>
                </a:cubicBezTo>
                <a:cubicBezTo>
                  <a:pt x="17940" y="90852"/>
                  <a:pt x="17628" y="100583"/>
                  <a:pt x="17628" y="110236"/>
                </a:cubicBezTo>
                <a:cubicBezTo>
                  <a:pt x="17628" y="113744"/>
                  <a:pt x="15147" y="118279"/>
                  <a:pt x="17628" y="120760"/>
                </a:cubicBezTo>
                <a:cubicBezTo>
                  <a:pt x="21881" y="125013"/>
                  <a:pt x="31667" y="118507"/>
                  <a:pt x="35518" y="123128"/>
                </a:cubicBezTo>
                <a:cubicBezTo>
                  <a:pt x="38842" y="127117"/>
                  <a:pt x="36403" y="133476"/>
                  <a:pt x="36834" y="138651"/>
                </a:cubicBezTo>
                <a:cubicBezTo>
                  <a:pt x="37619" y="148071"/>
                  <a:pt x="40254" y="157349"/>
                  <a:pt x="40254" y="166802"/>
                </a:cubicBezTo>
              </a:path>
            </a:pathLst>
          </a:custGeom>
          <a:noFill/>
          <a:ln w="38100" cap="flat" cmpd="sng">
            <a:solidFill>
              <a:srgbClr val="000000"/>
            </a:solidFill>
            <a:prstDash val="solid"/>
            <a:round/>
            <a:headEnd type="none" w="med" len="med"/>
            <a:tailEnd type="none" w="med" len="med"/>
          </a:ln>
        </p:spPr>
        <p:txBody>
          <a:bodyPr/>
          <a:lstStyle/>
          <a:p>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603"/>
        <p:cNvGrpSpPr/>
        <p:nvPr/>
      </p:nvGrpSpPr>
      <p:grpSpPr>
        <a:xfrm>
          <a:off x="0" y="0"/>
          <a:ext cx="0" cy="0"/>
          <a:chOff x="0" y="0"/>
          <a:chExt cx="0" cy="0"/>
        </a:xfrm>
      </p:grpSpPr>
      <p:pic>
        <p:nvPicPr>
          <p:cNvPr id="604" name="Google Shape;604;p63"/>
          <p:cNvPicPr preferRelativeResize="0"/>
          <p:nvPr/>
        </p:nvPicPr>
        <p:blipFill rotWithShape="1">
          <a:blip r:embed="rId3">
            <a:alphaModFix/>
          </a:blip>
          <a:srcRect l="41359" t="8161" b="9063"/>
          <a:stretch/>
        </p:blipFill>
        <p:spPr>
          <a:xfrm>
            <a:off x="4459650" y="229575"/>
            <a:ext cx="4684351" cy="4615975"/>
          </a:xfrm>
          <a:prstGeom prst="rect">
            <a:avLst/>
          </a:prstGeom>
          <a:noFill/>
          <a:ln>
            <a:noFill/>
          </a:ln>
        </p:spPr>
      </p:pic>
      <p:pic>
        <p:nvPicPr>
          <p:cNvPr id="605" name="Google Shape;605;p63"/>
          <p:cNvPicPr preferRelativeResize="0"/>
          <p:nvPr/>
        </p:nvPicPr>
        <p:blipFill rotWithShape="1">
          <a:blip r:embed="rId4">
            <a:alphaModFix/>
          </a:blip>
          <a:srcRect r="28366"/>
          <a:stretch/>
        </p:blipFill>
        <p:spPr>
          <a:xfrm>
            <a:off x="-99300" y="0"/>
            <a:ext cx="4498129" cy="4696250"/>
          </a:xfrm>
          <a:prstGeom prst="rect">
            <a:avLst/>
          </a:prstGeom>
          <a:noFill/>
          <a:ln>
            <a:noFill/>
          </a:ln>
        </p:spPr>
      </p:pic>
      <p:sp>
        <p:nvSpPr>
          <p:cNvPr id="606" name="Google Shape;606;p63"/>
          <p:cNvSpPr/>
          <p:nvPr/>
        </p:nvSpPr>
        <p:spPr>
          <a:xfrm>
            <a:off x="904000" y="534638"/>
            <a:ext cx="3429000" cy="41616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07" name="Google Shape;607;p63"/>
          <p:cNvSpPr/>
          <p:nvPr/>
        </p:nvSpPr>
        <p:spPr>
          <a:xfrm>
            <a:off x="1162550" y="478700"/>
            <a:ext cx="605075" cy="674075"/>
          </a:xfrm>
          <a:custGeom>
            <a:avLst/>
            <a:gdLst/>
            <a:ahLst/>
            <a:cxnLst/>
            <a:rect l="l" t="t" r="r" b="b"/>
            <a:pathLst>
              <a:path w="24203" h="26963" extrusionOk="0">
                <a:moveTo>
                  <a:pt x="0" y="0"/>
                </a:moveTo>
                <a:cubicBezTo>
                  <a:pt x="3316" y="2210"/>
                  <a:pt x="7942" y="1084"/>
                  <a:pt x="11723" y="2344"/>
                </a:cubicBezTo>
                <a:cubicBezTo>
                  <a:pt x="13837" y="3048"/>
                  <a:pt x="11906" y="7217"/>
                  <a:pt x="13481" y="8792"/>
                </a:cubicBezTo>
                <a:cubicBezTo>
                  <a:pt x="16418" y="11729"/>
                  <a:pt x="20554" y="13543"/>
                  <a:pt x="22860" y="16998"/>
                </a:cubicBezTo>
                <a:cubicBezTo>
                  <a:pt x="24716" y="19780"/>
                  <a:pt x="24032" y="23618"/>
                  <a:pt x="24032" y="26963"/>
                </a:cubicBezTo>
              </a:path>
            </a:pathLst>
          </a:custGeom>
          <a:noFill/>
          <a:ln w="28575" cap="flat" cmpd="sng">
            <a:solidFill>
              <a:srgbClr val="333333"/>
            </a:solidFill>
            <a:prstDash val="lgDash"/>
            <a:round/>
            <a:headEnd type="none" w="med" len="med"/>
            <a:tailEnd type="none" w="med" len="med"/>
          </a:ln>
        </p:spPr>
        <p:txBody>
          <a:bodyPr/>
          <a:lstStyle/>
          <a:p>
            <a:endParaRPr lang="en-US"/>
          </a:p>
        </p:txBody>
      </p:sp>
      <p:sp>
        <p:nvSpPr>
          <p:cNvPr id="608" name="Google Shape;608;p63"/>
          <p:cNvSpPr/>
          <p:nvPr/>
        </p:nvSpPr>
        <p:spPr>
          <a:xfrm>
            <a:off x="2246925" y="478700"/>
            <a:ext cx="410300" cy="630100"/>
          </a:xfrm>
          <a:custGeom>
            <a:avLst/>
            <a:gdLst/>
            <a:ahLst/>
            <a:cxnLst/>
            <a:rect l="l" t="t" r="r" b="b"/>
            <a:pathLst>
              <a:path w="16412" h="25204" extrusionOk="0">
                <a:moveTo>
                  <a:pt x="0" y="0"/>
                </a:moveTo>
                <a:cubicBezTo>
                  <a:pt x="2151" y="3227"/>
                  <a:pt x="3941" y="7566"/>
                  <a:pt x="7620" y="8792"/>
                </a:cubicBezTo>
                <a:cubicBezTo>
                  <a:pt x="10293" y="9683"/>
                  <a:pt x="13763" y="10808"/>
                  <a:pt x="14654" y="13481"/>
                </a:cubicBezTo>
                <a:cubicBezTo>
                  <a:pt x="15903" y="17230"/>
                  <a:pt x="16412" y="21253"/>
                  <a:pt x="16412" y="25204"/>
                </a:cubicBezTo>
              </a:path>
            </a:pathLst>
          </a:custGeom>
          <a:noFill/>
          <a:ln w="38100" cap="flat" cmpd="sng">
            <a:solidFill>
              <a:srgbClr val="333333"/>
            </a:solidFill>
            <a:prstDash val="solid"/>
            <a:round/>
            <a:headEnd type="none" w="med" len="med"/>
            <a:tailEnd type="none" w="med" len="med"/>
          </a:ln>
        </p:spPr>
        <p:txBody>
          <a:bodyPr/>
          <a:lstStyle/>
          <a:p>
            <a:endParaRPr lang="en-US"/>
          </a:p>
        </p:txBody>
      </p:sp>
      <p:sp>
        <p:nvSpPr>
          <p:cNvPr id="609" name="Google Shape;609;p63"/>
          <p:cNvSpPr/>
          <p:nvPr/>
        </p:nvSpPr>
        <p:spPr>
          <a:xfrm>
            <a:off x="2232275" y="1094150"/>
            <a:ext cx="424950" cy="29300"/>
          </a:xfrm>
          <a:custGeom>
            <a:avLst/>
            <a:gdLst/>
            <a:ahLst/>
            <a:cxnLst/>
            <a:rect l="l" t="t" r="r" b="b"/>
            <a:pathLst>
              <a:path w="16998" h="1172" extrusionOk="0">
                <a:moveTo>
                  <a:pt x="16998" y="0"/>
                </a:moveTo>
                <a:cubicBezTo>
                  <a:pt x="11319" y="0"/>
                  <a:pt x="5679" y="1172"/>
                  <a:pt x="0" y="1172"/>
                </a:cubicBezTo>
              </a:path>
            </a:pathLst>
          </a:custGeom>
          <a:noFill/>
          <a:ln w="38100" cap="flat" cmpd="sng">
            <a:solidFill>
              <a:srgbClr val="333333"/>
            </a:solidFill>
            <a:prstDash val="solid"/>
            <a:round/>
            <a:headEnd type="none" w="med" len="med"/>
            <a:tailEnd type="none" w="med" len="med"/>
          </a:ln>
        </p:spPr>
        <p:txBody>
          <a:bodyPr/>
          <a:lstStyle/>
          <a:p>
            <a:endParaRPr lang="en-US"/>
          </a:p>
        </p:txBody>
      </p:sp>
      <p:sp>
        <p:nvSpPr>
          <p:cNvPr id="610" name="Google Shape;610;p63"/>
          <p:cNvSpPr/>
          <p:nvPr/>
        </p:nvSpPr>
        <p:spPr>
          <a:xfrm>
            <a:off x="2246925" y="1167425"/>
            <a:ext cx="454275" cy="1040425"/>
          </a:xfrm>
          <a:custGeom>
            <a:avLst/>
            <a:gdLst/>
            <a:ahLst/>
            <a:cxnLst/>
            <a:rect l="l" t="t" r="r" b="b"/>
            <a:pathLst>
              <a:path w="18171" h="41617" extrusionOk="0">
                <a:moveTo>
                  <a:pt x="0" y="0"/>
                </a:moveTo>
                <a:cubicBezTo>
                  <a:pt x="0" y="15137"/>
                  <a:pt x="18171" y="26480"/>
                  <a:pt x="18171" y="41617"/>
                </a:cubicBezTo>
              </a:path>
            </a:pathLst>
          </a:custGeom>
          <a:noFill/>
          <a:ln w="38100" cap="flat" cmpd="sng">
            <a:solidFill>
              <a:srgbClr val="333333"/>
            </a:solidFill>
            <a:prstDash val="solid"/>
            <a:round/>
            <a:headEnd type="none" w="med" len="med"/>
            <a:tailEnd type="none" w="med" len="med"/>
          </a:ln>
        </p:spPr>
        <p:txBody>
          <a:bodyPr/>
          <a:lstStyle/>
          <a:p>
            <a:endParaRPr lang="en-US"/>
          </a:p>
        </p:txBody>
      </p:sp>
      <p:sp>
        <p:nvSpPr>
          <p:cNvPr id="611" name="Google Shape;611;p63"/>
          <p:cNvSpPr/>
          <p:nvPr/>
        </p:nvSpPr>
        <p:spPr>
          <a:xfrm>
            <a:off x="1997800" y="2207850"/>
            <a:ext cx="703400" cy="14650"/>
          </a:xfrm>
          <a:custGeom>
            <a:avLst/>
            <a:gdLst/>
            <a:ahLst/>
            <a:cxnLst/>
            <a:rect l="l" t="t" r="r" b="b"/>
            <a:pathLst>
              <a:path w="28136" h="586" extrusionOk="0">
                <a:moveTo>
                  <a:pt x="28136" y="0"/>
                </a:moveTo>
                <a:cubicBezTo>
                  <a:pt x="18755" y="0"/>
                  <a:pt x="9381" y="586"/>
                  <a:pt x="0" y="586"/>
                </a:cubicBezTo>
              </a:path>
            </a:pathLst>
          </a:custGeom>
          <a:noFill/>
          <a:ln w="38100" cap="flat" cmpd="sng">
            <a:solidFill>
              <a:srgbClr val="333333"/>
            </a:solidFill>
            <a:prstDash val="solid"/>
            <a:round/>
            <a:headEnd type="none" w="med" len="med"/>
            <a:tailEnd type="none" w="med" len="med"/>
          </a:ln>
        </p:spPr>
        <p:txBody>
          <a:bodyPr/>
          <a:lstStyle/>
          <a:p>
            <a:endParaRPr lang="en-US"/>
          </a:p>
        </p:txBody>
      </p:sp>
      <p:sp>
        <p:nvSpPr>
          <p:cNvPr id="612" name="Google Shape;612;p63"/>
          <p:cNvSpPr/>
          <p:nvPr/>
        </p:nvSpPr>
        <p:spPr>
          <a:xfrm>
            <a:off x="2056425" y="2237150"/>
            <a:ext cx="872950" cy="2403225"/>
          </a:xfrm>
          <a:custGeom>
            <a:avLst/>
            <a:gdLst/>
            <a:ahLst/>
            <a:cxnLst/>
            <a:rect l="l" t="t" r="r" b="b"/>
            <a:pathLst>
              <a:path w="34918" h="96129" extrusionOk="0">
                <a:moveTo>
                  <a:pt x="0" y="0"/>
                </a:moveTo>
                <a:cubicBezTo>
                  <a:pt x="2184" y="2184"/>
                  <a:pt x="1955" y="5861"/>
                  <a:pt x="2931" y="8792"/>
                </a:cubicBezTo>
                <a:cubicBezTo>
                  <a:pt x="4395" y="13187"/>
                  <a:pt x="7912" y="16708"/>
                  <a:pt x="9378" y="21102"/>
                </a:cubicBezTo>
                <a:cubicBezTo>
                  <a:pt x="13586" y="33710"/>
                  <a:pt x="22569" y="44548"/>
                  <a:pt x="25791" y="57443"/>
                </a:cubicBezTo>
                <a:cubicBezTo>
                  <a:pt x="28010" y="66322"/>
                  <a:pt x="31907" y="74793"/>
                  <a:pt x="33411" y="83820"/>
                </a:cubicBezTo>
                <a:cubicBezTo>
                  <a:pt x="34085" y="87867"/>
                  <a:pt x="36312" y="93228"/>
                  <a:pt x="33411" y="96129"/>
                </a:cubicBezTo>
              </a:path>
            </a:pathLst>
          </a:custGeom>
          <a:noFill/>
          <a:ln w="38100" cap="flat" cmpd="sng">
            <a:solidFill>
              <a:srgbClr val="333333"/>
            </a:solidFill>
            <a:prstDash val="solid"/>
            <a:round/>
            <a:headEnd type="none" w="med" len="med"/>
            <a:tailEnd type="none" w="med" len="med"/>
          </a:ln>
        </p:spPr>
        <p:txBody>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pic>
        <p:nvPicPr>
          <p:cNvPr id="169" name="Google Shape;169;p28"/>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sp>
        <p:nvSpPr>
          <p:cNvPr id="170" name="Google Shape;170;p28"/>
          <p:cNvSpPr txBox="1"/>
          <p:nvPr/>
        </p:nvSpPr>
        <p:spPr>
          <a:xfrm>
            <a:off x="824238" y="3199608"/>
            <a:ext cx="3211538" cy="107775"/>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endParaRPr sz="700"/>
          </a:p>
        </p:txBody>
      </p:sp>
      <p:pic>
        <p:nvPicPr>
          <p:cNvPr id="171" name="Google Shape;171;p28"/>
          <p:cNvPicPr preferRelativeResize="0"/>
          <p:nvPr/>
        </p:nvPicPr>
        <p:blipFill rotWithShape="1">
          <a:blip r:embed="rId4">
            <a:alphaModFix/>
          </a:blip>
          <a:srcRect/>
          <a:stretch/>
        </p:blipFill>
        <p:spPr>
          <a:xfrm>
            <a:off x="6533143" y="1644294"/>
            <a:ext cx="3865980" cy="4053454"/>
          </a:xfrm>
          <a:prstGeom prst="rect">
            <a:avLst/>
          </a:prstGeom>
          <a:noFill/>
          <a:ln>
            <a:noFill/>
          </a:ln>
        </p:spPr>
      </p:pic>
      <p:pic>
        <p:nvPicPr>
          <p:cNvPr id="172" name="Google Shape;172;p28"/>
          <p:cNvPicPr preferRelativeResize="0"/>
          <p:nvPr/>
        </p:nvPicPr>
        <p:blipFill>
          <a:blip r:embed="rId5">
            <a:alphaModFix/>
          </a:blip>
          <a:stretch>
            <a:fillRect/>
          </a:stretch>
        </p:blipFill>
        <p:spPr>
          <a:xfrm>
            <a:off x="221800" y="894250"/>
            <a:ext cx="8700401" cy="3704474"/>
          </a:xfrm>
          <a:prstGeom prst="rect">
            <a:avLst/>
          </a:prstGeom>
          <a:noFill/>
          <a:ln>
            <a:noFill/>
          </a:ln>
        </p:spPr>
      </p:pic>
      <p:sp>
        <p:nvSpPr>
          <p:cNvPr id="173" name="Google Shape;173;p28"/>
          <p:cNvSpPr txBox="1"/>
          <p:nvPr/>
        </p:nvSpPr>
        <p:spPr>
          <a:xfrm>
            <a:off x="135800" y="4598725"/>
            <a:ext cx="8786400" cy="446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700">
                <a:solidFill>
                  <a:schemeClr val="lt1"/>
                </a:solidFill>
              </a:rPr>
              <a:t>As the Earth sorted itself out from density, it created lots of frictional heat in the process.</a:t>
            </a:r>
            <a:endParaRPr sz="1300">
              <a:solidFill>
                <a:schemeClr val="lt1"/>
              </a:solidFill>
            </a:endParaRPr>
          </a:p>
        </p:txBody>
      </p:sp>
      <p:sp>
        <p:nvSpPr>
          <p:cNvPr id="174" name="Google Shape;174;p28"/>
          <p:cNvSpPr txBox="1"/>
          <p:nvPr/>
        </p:nvSpPr>
        <p:spPr>
          <a:xfrm>
            <a:off x="223625" y="210475"/>
            <a:ext cx="8698500" cy="618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3000" b="1">
                <a:solidFill>
                  <a:schemeClr val="lt1"/>
                </a:solidFill>
                <a:latin typeface="Calibri"/>
                <a:ea typeface="Calibri"/>
                <a:cs typeface="Calibri"/>
                <a:sym typeface="Calibri"/>
              </a:rPr>
              <a:t>Heat from Differentiation Creating Friction</a:t>
            </a:r>
            <a:endParaRPr sz="3000" b="1">
              <a:solidFill>
                <a:schemeClr val="lt1"/>
              </a:solidFill>
              <a:latin typeface="Calibri"/>
              <a:ea typeface="Calibri"/>
              <a:cs typeface="Calibri"/>
              <a:sym typeface="Calibri"/>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616"/>
        <p:cNvGrpSpPr/>
        <p:nvPr/>
      </p:nvGrpSpPr>
      <p:grpSpPr>
        <a:xfrm>
          <a:off x="0" y="0"/>
          <a:ext cx="0" cy="0"/>
          <a:chOff x="0" y="0"/>
          <a:chExt cx="0" cy="0"/>
        </a:xfrm>
      </p:grpSpPr>
      <p:pic>
        <p:nvPicPr>
          <p:cNvPr id="617" name="Google Shape;617;p64"/>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grpSp>
        <p:nvGrpSpPr>
          <p:cNvPr id="618" name="Google Shape;618;p64"/>
          <p:cNvGrpSpPr/>
          <p:nvPr/>
        </p:nvGrpSpPr>
        <p:grpSpPr>
          <a:xfrm>
            <a:off x="926737" y="888789"/>
            <a:ext cx="7290517" cy="3274138"/>
            <a:chOff x="0" y="-38100"/>
            <a:chExt cx="3026492" cy="1359184"/>
          </a:xfrm>
        </p:grpSpPr>
        <p:sp>
          <p:nvSpPr>
            <p:cNvPr id="619" name="Google Shape;619;p64"/>
            <p:cNvSpPr/>
            <p:nvPr/>
          </p:nvSpPr>
          <p:spPr>
            <a:xfrm>
              <a:off x="0" y="0"/>
              <a:ext cx="3026492" cy="1321084"/>
            </a:xfrm>
            <a:custGeom>
              <a:avLst/>
              <a:gdLst/>
              <a:ahLst/>
              <a:cxnLst/>
              <a:rect l="l" t="t" r="r" b="b"/>
              <a:pathLst>
                <a:path w="3026492" h="1321084" extrusionOk="0">
                  <a:moveTo>
                    <a:pt x="0" y="0"/>
                  </a:moveTo>
                  <a:lnTo>
                    <a:pt x="3026492" y="0"/>
                  </a:lnTo>
                  <a:lnTo>
                    <a:pt x="3026492" y="1321084"/>
                  </a:lnTo>
                  <a:lnTo>
                    <a:pt x="0" y="1321084"/>
                  </a:lnTo>
                  <a:close/>
                </a:path>
              </a:pathLst>
            </a:custGeom>
            <a:solidFill>
              <a:srgbClr val="000000">
                <a:alpha val="0"/>
              </a:srgbClr>
            </a:solidFill>
            <a:ln w="9525" cap="flat" cmpd="sng">
              <a:solidFill>
                <a:srgbClr val="EF4523"/>
              </a:solidFill>
              <a:prstDash val="solid"/>
              <a:round/>
              <a:headEnd type="none" w="sm" len="sm"/>
              <a:tailEnd type="none" w="sm" len="sm"/>
            </a:ln>
          </p:spPr>
          <p:txBody>
            <a:bodyPr/>
            <a:lstStyle/>
            <a:p>
              <a:endParaRPr lang="en-US"/>
            </a:p>
          </p:txBody>
        </p:sp>
        <p:sp>
          <p:nvSpPr>
            <p:cNvPr id="620" name="Google Shape;620;p64"/>
            <p:cNvSpPr txBox="1"/>
            <p:nvPr/>
          </p:nvSpPr>
          <p:spPr>
            <a:xfrm>
              <a:off x="0" y="-38100"/>
              <a:ext cx="812700" cy="850800"/>
            </a:xfrm>
            <a:prstGeom prst="rect">
              <a:avLst/>
            </a:prstGeom>
            <a:noFill/>
            <a:ln>
              <a:noFill/>
            </a:ln>
          </p:spPr>
          <p:txBody>
            <a:bodyPr spcFirstLastPara="1" wrap="square" lIns="25400" tIns="25400" rIns="25400" bIns="25400" anchor="ctr" anchorCtr="0">
              <a:noAutofit/>
            </a:bodyPr>
            <a:lstStyle/>
            <a:p>
              <a:pPr marL="0" marR="0" lvl="0" indent="0" algn="ctr" rtl="0">
                <a:lnSpc>
                  <a:spcPct val="147722"/>
                </a:lnSpc>
                <a:spcBef>
                  <a:spcPts val="0"/>
                </a:spcBef>
                <a:spcAft>
                  <a:spcPts val="0"/>
                </a:spcAft>
                <a:buNone/>
              </a:pPr>
              <a:endParaRPr sz="900" b="0" i="0" u="none" strike="noStrike" cap="none">
                <a:solidFill>
                  <a:schemeClr val="dk1"/>
                </a:solidFill>
                <a:latin typeface="Calibri"/>
                <a:ea typeface="Calibri"/>
                <a:cs typeface="Calibri"/>
                <a:sym typeface="Calibri"/>
              </a:endParaRPr>
            </a:p>
          </p:txBody>
        </p:sp>
      </p:grpSp>
      <p:grpSp>
        <p:nvGrpSpPr>
          <p:cNvPr id="621" name="Google Shape;621;p64"/>
          <p:cNvGrpSpPr/>
          <p:nvPr/>
        </p:nvGrpSpPr>
        <p:grpSpPr>
          <a:xfrm>
            <a:off x="1864537" y="2026187"/>
            <a:ext cx="5414963" cy="1034001"/>
            <a:chOff x="0" y="-152400"/>
            <a:chExt cx="14439900" cy="2757335"/>
          </a:xfrm>
        </p:grpSpPr>
        <p:sp>
          <p:nvSpPr>
            <p:cNvPr id="622" name="Google Shape;622;p64"/>
            <p:cNvSpPr txBox="1"/>
            <p:nvPr/>
          </p:nvSpPr>
          <p:spPr>
            <a:xfrm>
              <a:off x="0" y="-152400"/>
              <a:ext cx="14439900" cy="1773600"/>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en" sz="4000" b="1" i="0" u="none" strike="noStrike" cap="none">
                  <a:solidFill>
                    <a:srgbClr val="FFFFFF"/>
                  </a:solidFill>
                  <a:latin typeface="Chakra Petch"/>
                  <a:ea typeface="Chakra Petch"/>
                  <a:cs typeface="Chakra Petch"/>
                  <a:sym typeface="Chakra Petch"/>
                </a:rPr>
                <a:t>THANK YOU!</a:t>
              </a:r>
              <a:endParaRPr sz="700"/>
            </a:p>
          </p:txBody>
        </p:sp>
        <p:sp>
          <p:nvSpPr>
            <p:cNvPr id="623" name="Google Shape;623;p64"/>
            <p:cNvSpPr txBox="1"/>
            <p:nvPr/>
          </p:nvSpPr>
          <p:spPr>
            <a:xfrm>
              <a:off x="2632993" y="2185835"/>
              <a:ext cx="9173700" cy="419100"/>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en" sz="1100" b="0" i="0" u="none" strike="noStrike" cap="none">
                  <a:solidFill>
                    <a:srgbClr val="FFFFFF"/>
                  </a:solidFill>
                  <a:latin typeface="Montserrat"/>
                  <a:ea typeface="Montserrat"/>
                  <a:cs typeface="Montserrat"/>
                  <a:sym typeface="Montserrat"/>
                </a:rPr>
                <a:t>Write a closing statement or call-to-action here.</a:t>
              </a:r>
              <a:endParaRPr sz="700"/>
            </a:p>
          </p:txBody>
        </p:sp>
      </p:grpSp>
      <p:pic>
        <p:nvPicPr>
          <p:cNvPr id="624" name="Google Shape;624;p64"/>
          <p:cNvPicPr preferRelativeResize="0"/>
          <p:nvPr/>
        </p:nvPicPr>
        <p:blipFill rotWithShape="1">
          <a:blip r:embed="rId4">
            <a:alphaModFix/>
          </a:blip>
          <a:srcRect/>
          <a:stretch/>
        </p:blipFill>
        <p:spPr>
          <a:xfrm>
            <a:off x="-1399363" y="-1627239"/>
            <a:ext cx="4134863" cy="3809243"/>
          </a:xfrm>
          <a:prstGeom prst="rect">
            <a:avLst/>
          </a:prstGeom>
          <a:noFill/>
          <a:ln>
            <a:noFill/>
          </a:ln>
        </p:spPr>
      </p:pic>
      <p:pic>
        <p:nvPicPr>
          <p:cNvPr id="625" name="Google Shape;625;p64"/>
          <p:cNvPicPr preferRelativeResize="0"/>
          <p:nvPr/>
        </p:nvPicPr>
        <p:blipFill rotWithShape="1">
          <a:blip r:embed="rId5">
            <a:alphaModFix/>
          </a:blip>
          <a:srcRect/>
          <a:stretch/>
        </p:blipFill>
        <p:spPr>
          <a:xfrm>
            <a:off x="6892765" y="-566153"/>
            <a:ext cx="4282235" cy="4489894"/>
          </a:xfrm>
          <a:prstGeom prst="rect">
            <a:avLst/>
          </a:prstGeom>
          <a:noFill/>
          <a:ln>
            <a:noFill/>
          </a:ln>
        </p:spPr>
      </p:pic>
      <p:pic>
        <p:nvPicPr>
          <p:cNvPr id="626" name="Google Shape;626;p64"/>
          <p:cNvPicPr preferRelativeResize="0"/>
          <p:nvPr/>
        </p:nvPicPr>
        <p:blipFill rotWithShape="1">
          <a:blip r:embed="rId6">
            <a:alphaModFix/>
          </a:blip>
          <a:srcRect/>
          <a:stretch/>
        </p:blipFill>
        <p:spPr>
          <a:xfrm>
            <a:off x="-1046436" y="2083337"/>
            <a:ext cx="4199222" cy="4104741"/>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rgbClr val="FFFFFF"/>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1" y="932261"/>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pic>
        <p:nvPicPr>
          <p:cNvPr id="179" name="Google Shape;179;p29"/>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sp>
        <p:nvSpPr>
          <p:cNvPr id="180" name="Google Shape;180;p29"/>
          <p:cNvSpPr txBox="1"/>
          <p:nvPr/>
        </p:nvSpPr>
        <p:spPr>
          <a:xfrm>
            <a:off x="824238" y="3199608"/>
            <a:ext cx="3211538" cy="107775"/>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endParaRPr sz="700"/>
          </a:p>
        </p:txBody>
      </p:sp>
      <p:pic>
        <p:nvPicPr>
          <p:cNvPr id="181" name="Google Shape;181;p29"/>
          <p:cNvPicPr preferRelativeResize="0"/>
          <p:nvPr/>
        </p:nvPicPr>
        <p:blipFill>
          <a:blip r:embed="rId4">
            <a:alphaModFix/>
          </a:blip>
          <a:stretch>
            <a:fillRect/>
          </a:stretch>
        </p:blipFill>
        <p:spPr>
          <a:xfrm>
            <a:off x="4750" y="0"/>
            <a:ext cx="9134475" cy="3390900"/>
          </a:xfrm>
          <a:prstGeom prst="rect">
            <a:avLst/>
          </a:prstGeom>
          <a:noFill/>
          <a:ln>
            <a:noFill/>
          </a:ln>
        </p:spPr>
      </p:pic>
      <p:pic>
        <p:nvPicPr>
          <p:cNvPr id="182" name="Google Shape;182;p29"/>
          <p:cNvPicPr preferRelativeResize="0"/>
          <p:nvPr/>
        </p:nvPicPr>
        <p:blipFill>
          <a:blip r:embed="rId5">
            <a:alphaModFix/>
          </a:blip>
          <a:stretch>
            <a:fillRect/>
          </a:stretch>
        </p:blipFill>
        <p:spPr>
          <a:xfrm>
            <a:off x="0" y="2942860"/>
            <a:ext cx="9144000" cy="2200631"/>
          </a:xfrm>
          <a:prstGeom prst="rect">
            <a:avLst/>
          </a:prstGeom>
          <a:noFill/>
          <a:ln>
            <a:noFill/>
          </a:ln>
        </p:spPr>
      </p:pic>
      <p:sp>
        <p:nvSpPr>
          <p:cNvPr id="183" name="Google Shape;183;p29"/>
          <p:cNvSpPr/>
          <p:nvPr/>
        </p:nvSpPr>
        <p:spPr>
          <a:xfrm>
            <a:off x="0" y="0"/>
            <a:ext cx="4812000" cy="2295300"/>
          </a:xfrm>
          <a:prstGeom prst="rect">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4000" b="1">
                <a:solidFill>
                  <a:schemeClr val="lt1"/>
                </a:solidFill>
                <a:latin typeface="Chakra Petch"/>
                <a:ea typeface="Chakra Petch"/>
                <a:cs typeface="Chakra Petch"/>
                <a:sym typeface="Chakra Petch"/>
              </a:rPr>
              <a:t>Heat of Formation</a:t>
            </a:r>
            <a:endParaRPr sz="1300">
              <a:solidFill>
                <a:schemeClr val="lt1"/>
              </a:solidFill>
            </a:endParaRPr>
          </a:p>
          <a:p>
            <a:pPr marL="0" lvl="0" indent="0" algn="l" rtl="0">
              <a:spcBef>
                <a:spcPts val="0"/>
              </a:spcBef>
              <a:spcAft>
                <a:spcPts val="0"/>
              </a:spcAft>
              <a:buClr>
                <a:schemeClr val="dk1"/>
              </a:buClr>
              <a:buSzPts val="1100"/>
              <a:buFont typeface="Arial"/>
              <a:buNone/>
            </a:pPr>
            <a:r>
              <a:rPr lang="en" sz="2500">
                <a:solidFill>
                  <a:schemeClr val="lt1"/>
                </a:solidFill>
              </a:rPr>
              <a:t>Heat from accretion, differentiation, and friction is insulated by the Earth’s mantle and the core is still very hot!</a:t>
            </a:r>
            <a:endParaRPr sz="1900">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pic>
        <p:nvPicPr>
          <p:cNvPr id="188" name="Google Shape;188;p30"/>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grpSp>
        <p:nvGrpSpPr>
          <p:cNvPr id="189" name="Google Shape;189;p30"/>
          <p:cNvGrpSpPr/>
          <p:nvPr/>
        </p:nvGrpSpPr>
        <p:grpSpPr>
          <a:xfrm>
            <a:off x="111800" y="166625"/>
            <a:ext cx="8675550" cy="3140758"/>
            <a:chOff x="-1899835" y="-3482276"/>
            <a:chExt cx="23134800" cy="8375354"/>
          </a:xfrm>
        </p:grpSpPr>
        <p:sp>
          <p:nvSpPr>
            <p:cNvPr id="190" name="Google Shape;190;p30"/>
            <p:cNvSpPr txBox="1"/>
            <p:nvPr/>
          </p:nvSpPr>
          <p:spPr>
            <a:xfrm>
              <a:off x="-1899835" y="-3482276"/>
              <a:ext cx="23134800" cy="16419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 sz="4000" b="1">
                  <a:solidFill>
                    <a:srgbClr val="FFFFFF"/>
                  </a:solidFill>
                  <a:latin typeface="Chakra Petch"/>
                  <a:ea typeface="Chakra Petch"/>
                  <a:cs typeface="Chakra Petch"/>
                  <a:sym typeface="Chakra Petch"/>
                </a:rPr>
                <a:t>  Heat from Radioactive Decay</a:t>
              </a:r>
              <a:endParaRPr sz="700"/>
            </a:p>
          </p:txBody>
        </p:sp>
        <p:sp>
          <p:nvSpPr>
            <p:cNvPr id="191" name="Google Shape;191;p30"/>
            <p:cNvSpPr txBox="1"/>
            <p:nvPr/>
          </p:nvSpPr>
          <p:spPr>
            <a:xfrm>
              <a:off x="0" y="4605678"/>
              <a:ext cx="8564100" cy="287400"/>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endParaRPr sz="700"/>
            </a:p>
          </p:txBody>
        </p:sp>
      </p:grpSp>
      <p:pic>
        <p:nvPicPr>
          <p:cNvPr id="192" name="Google Shape;192;p30"/>
          <p:cNvPicPr preferRelativeResize="0"/>
          <p:nvPr/>
        </p:nvPicPr>
        <p:blipFill rotWithShape="1">
          <a:blip r:embed="rId4">
            <a:alphaModFix/>
          </a:blip>
          <a:srcRect/>
          <a:stretch/>
        </p:blipFill>
        <p:spPr>
          <a:xfrm>
            <a:off x="6533143" y="1644294"/>
            <a:ext cx="3865980" cy="4053454"/>
          </a:xfrm>
          <a:prstGeom prst="rect">
            <a:avLst/>
          </a:prstGeom>
          <a:noFill/>
          <a:ln>
            <a:noFill/>
          </a:ln>
        </p:spPr>
      </p:pic>
      <p:pic>
        <p:nvPicPr>
          <p:cNvPr id="193" name="Google Shape;193;p30"/>
          <p:cNvPicPr preferRelativeResize="0"/>
          <p:nvPr/>
        </p:nvPicPr>
        <p:blipFill>
          <a:blip r:embed="rId5">
            <a:alphaModFix/>
          </a:blip>
          <a:stretch>
            <a:fillRect/>
          </a:stretch>
        </p:blipFill>
        <p:spPr>
          <a:xfrm>
            <a:off x="463700" y="857075"/>
            <a:ext cx="8059476" cy="3924675"/>
          </a:xfrm>
          <a:prstGeom prst="rect">
            <a:avLst/>
          </a:prstGeom>
          <a:noFill/>
          <a:ln>
            <a:noFill/>
          </a:ln>
        </p:spPr>
      </p:pic>
      <p:sp>
        <p:nvSpPr>
          <p:cNvPr id="194" name="Google Shape;194;p30"/>
          <p:cNvSpPr txBox="1"/>
          <p:nvPr/>
        </p:nvSpPr>
        <p:spPr>
          <a:xfrm>
            <a:off x="4177850" y="3127450"/>
            <a:ext cx="752700" cy="435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0000FF"/>
                </a:solidFill>
              </a:rPr>
              <a:t>Th</a:t>
            </a:r>
            <a:endParaRPr sz="1800">
              <a:solidFill>
                <a:srgbClr val="0000FF"/>
              </a:solidFill>
            </a:endParaRPr>
          </a:p>
        </p:txBody>
      </p:sp>
      <p:sp>
        <p:nvSpPr>
          <p:cNvPr id="195" name="Google Shape;195;p30"/>
          <p:cNvSpPr txBox="1"/>
          <p:nvPr/>
        </p:nvSpPr>
        <p:spPr>
          <a:xfrm>
            <a:off x="3896875" y="3886725"/>
            <a:ext cx="752700" cy="435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0000FF"/>
                </a:solidFill>
              </a:rPr>
              <a:t>Th</a:t>
            </a:r>
            <a:endParaRPr sz="1800">
              <a:solidFill>
                <a:srgbClr val="0000FF"/>
              </a:solidFill>
            </a:endParaRPr>
          </a:p>
        </p:txBody>
      </p:sp>
      <p:sp>
        <p:nvSpPr>
          <p:cNvPr id="196" name="Google Shape;196;p30"/>
          <p:cNvSpPr txBox="1"/>
          <p:nvPr/>
        </p:nvSpPr>
        <p:spPr>
          <a:xfrm>
            <a:off x="5493625" y="3991100"/>
            <a:ext cx="752700" cy="435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0000FF"/>
                </a:solidFill>
              </a:rPr>
              <a:t>Th</a:t>
            </a:r>
            <a:endParaRPr sz="1800">
              <a:solidFill>
                <a:srgbClr val="0000FF"/>
              </a:solidFill>
            </a:endParaRPr>
          </a:p>
        </p:txBody>
      </p:sp>
      <p:sp>
        <p:nvSpPr>
          <p:cNvPr id="197" name="Google Shape;197;p30"/>
          <p:cNvSpPr txBox="1"/>
          <p:nvPr/>
        </p:nvSpPr>
        <p:spPr>
          <a:xfrm>
            <a:off x="4866525" y="2748875"/>
            <a:ext cx="752700" cy="435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0000FF"/>
                </a:solidFill>
              </a:rPr>
              <a:t>Th</a:t>
            </a:r>
            <a:endParaRPr sz="1800">
              <a:solidFill>
                <a:srgbClr val="0000FF"/>
              </a:solidFill>
            </a:endParaRPr>
          </a:p>
        </p:txBody>
      </p:sp>
      <p:sp>
        <p:nvSpPr>
          <p:cNvPr id="198" name="Google Shape;198;p30"/>
          <p:cNvSpPr txBox="1"/>
          <p:nvPr/>
        </p:nvSpPr>
        <p:spPr>
          <a:xfrm>
            <a:off x="4695250" y="3527275"/>
            <a:ext cx="752700" cy="67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 sz="1800">
                <a:solidFill>
                  <a:srgbClr val="351C75"/>
                </a:solidFill>
              </a:rPr>
              <a:t>U</a:t>
            </a:r>
            <a:endParaRPr sz="1800">
              <a:solidFill>
                <a:srgbClr val="351C75"/>
              </a:solidFill>
            </a:endParaRPr>
          </a:p>
        </p:txBody>
      </p:sp>
      <p:sp>
        <p:nvSpPr>
          <p:cNvPr id="199" name="Google Shape;199;p30"/>
          <p:cNvSpPr txBox="1"/>
          <p:nvPr/>
        </p:nvSpPr>
        <p:spPr>
          <a:xfrm>
            <a:off x="6073050" y="4111550"/>
            <a:ext cx="752700" cy="67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351C75"/>
                </a:solidFill>
              </a:rPr>
              <a:t>U</a:t>
            </a:r>
            <a:endParaRPr sz="1800">
              <a:solidFill>
                <a:srgbClr val="351C75"/>
              </a:solidFill>
            </a:endParaRPr>
          </a:p>
        </p:txBody>
      </p:sp>
      <p:sp>
        <p:nvSpPr>
          <p:cNvPr id="200" name="Google Shape;200;p30"/>
          <p:cNvSpPr txBox="1"/>
          <p:nvPr/>
        </p:nvSpPr>
        <p:spPr>
          <a:xfrm>
            <a:off x="5257475" y="3335925"/>
            <a:ext cx="752700" cy="67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351C75"/>
                </a:solidFill>
              </a:rPr>
              <a:t>U</a:t>
            </a:r>
            <a:endParaRPr sz="1800">
              <a:solidFill>
                <a:srgbClr val="351C75"/>
              </a:solidFill>
            </a:endParaRPr>
          </a:p>
        </p:txBody>
      </p:sp>
      <p:sp>
        <p:nvSpPr>
          <p:cNvPr id="201" name="Google Shape;201;p30"/>
          <p:cNvSpPr txBox="1"/>
          <p:nvPr/>
        </p:nvSpPr>
        <p:spPr>
          <a:xfrm>
            <a:off x="565650" y="881375"/>
            <a:ext cx="7853400" cy="1019400"/>
          </a:xfrm>
          <a:prstGeom prst="rect">
            <a:avLst/>
          </a:prstGeom>
          <a:solidFill>
            <a:srgbClr val="000000">
              <a:alpha val="56330"/>
            </a:srgbClr>
          </a:solid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800" b="1">
                <a:solidFill>
                  <a:schemeClr val="lt1"/>
                </a:solidFill>
                <a:latin typeface="Open Sans"/>
                <a:ea typeface="Open Sans"/>
                <a:cs typeface="Open Sans"/>
                <a:sym typeface="Open Sans"/>
              </a:rPr>
              <a:t>Thorium and Uranium breakdown and release heat as they decay into smaller atoms. </a:t>
            </a:r>
            <a:endParaRPr sz="2700">
              <a:solidFill>
                <a:schemeClr val="lt1"/>
              </a:solidFill>
            </a:endParaRPr>
          </a:p>
          <a:p>
            <a:pPr marL="0" lvl="0" indent="0" algn="l" rtl="0">
              <a:spcBef>
                <a:spcPts val="0"/>
              </a:spcBef>
              <a:spcAft>
                <a:spcPts val="0"/>
              </a:spcAft>
              <a:buNone/>
            </a:pPr>
            <a:endParaRPr sz="1600">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Shape 205"/>
        <p:cNvGrpSpPr/>
        <p:nvPr/>
      </p:nvGrpSpPr>
      <p:grpSpPr>
        <a:xfrm>
          <a:off x="0" y="0"/>
          <a:ext cx="0" cy="0"/>
          <a:chOff x="0" y="0"/>
          <a:chExt cx="0" cy="0"/>
        </a:xfrm>
      </p:grpSpPr>
      <p:pic>
        <p:nvPicPr>
          <p:cNvPr id="206" name="Google Shape;206;p31"/>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sp>
        <p:nvSpPr>
          <p:cNvPr id="207" name="Google Shape;207;p31"/>
          <p:cNvSpPr/>
          <p:nvPr/>
        </p:nvSpPr>
        <p:spPr>
          <a:xfrm>
            <a:off x="3721987" y="2185607"/>
            <a:ext cx="768714" cy="772160"/>
          </a:xfrm>
          <a:custGeom>
            <a:avLst/>
            <a:gdLst/>
            <a:ahLst/>
            <a:cxnLst/>
            <a:rect l="l" t="t" r="r" b="b"/>
            <a:pathLst>
              <a:path w="809173" h="812800" extrusionOk="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00000">
              <a:alpha val="0"/>
            </a:srgbClr>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pic>
        <p:nvPicPr>
          <p:cNvPr id="208" name="Google Shape;208;p31"/>
          <p:cNvPicPr preferRelativeResize="0"/>
          <p:nvPr/>
        </p:nvPicPr>
        <p:blipFill rotWithShape="1">
          <a:blip r:embed="rId4">
            <a:alphaModFix/>
          </a:blip>
          <a:srcRect/>
          <a:stretch/>
        </p:blipFill>
        <p:spPr>
          <a:xfrm>
            <a:off x="-312861" y="-813884"/>
            <a:ext cx="3597333" cy="3771776"/>
          </a:xfrm>
          <a:prstGeom prst="rect">
            <a:avLst/>
          </a:prstGeom>
          <a:noFill/>
          <a:ln>
            <a:noFill/>
          </a:ln>
        </p:spPr>
      </p:pic>
      <p:pic>
        <p:nvPicPr>
          <p:cNvPr id="209" name="Google Shape;209;p31"/>
          <p:cNvPicPr preferRelativeResize="0"/>
          <p:nvPr/>
        </p:nvPicPr>
        <p:blipFill rotWithShape="1">
          <a:blip r:embed="rId5">
            <a:alphaModFix/>
          </a:blip>
          <a:srcRect/>
          <a:stretch/>
        </p:blipFill>
        <p:spPr>
          <a:xfrm>
            <a:off x="7162166" y="3207260"/>
            <a:ext cx="2338733" cy="2286111"/>
          </a:xfrm>
          <a:prstGeom prst="rect">
            <a:avLst/>
          </a:prstGeom>
          <a:noFill/>
          <a:ln>
            <a:noFill/>
          </a:ln>
        </p:spPr>
      </p:pic>
      <p:sp>
        <p:nvSpPr>
          <p:cNvPr id="210" name="Google Shape;210;p31"/>
          <p:cNvSpPr txBox="1"/>
          <p:nvPr/>
        </p:nvSpPr>
        <p:spPr>
          <a:xfrm>
            <a:off x="1874525" y="118425"/>
            <a:ext cx="5590800" cy="611700"/>
          </a:xfrm>
          <a:prstGeom prst="rect">
            <a:avLst/>
          </a:prstGeom>
          <a:noFill/>
          <a:ln>
            <a:noFill/>
          </a:ln>
        </p:spPr>
        <p:txBody>
          <a:bodyPr spcFirstLastPara="1" wrap="square" lIns="91425" tIns="91425" rIns="91425" bIns="91425" anchor="t" anchorCtr="0">
            <a:noAutofit/>
          </a:bodyPr>
          <a:lstStyle/>
          <a:p>
            <a:pPr marL="0" lvl="0" indent="0" algn="l" rtl="0">
              <a:lnSpc>
                <a:spcPct val="140000"/>
              </a:lnSpc>
              <a:spcBef>
                <a:spcPts val="0"/>
              </a:spcBef>
              <a:spcAft>
                <a:spcPts val="0"/>
              </a:spcAft>
              <a:buNone/>
            </a:pPr>
            <a:r>
              <a:rPr lang="en" sz="3200" b="1">
                <a:solidFill>
                  <a:schemeClr val="lt1"/>
                </a:solidFill>
                <a:latin typeface="Chakra Petch"/>
                <a:ea typeface="Chakra Petch"/>
                <a:cs typeface="Chakra Petch"/>
                <a:sym typeface="Chakra Petch"/>
              </a:rPr>
              <a:t>Nuclear Radioactive Decay</a:t>
            </a:r>
            <a:endParaRPr sz="800">
              <a:solidFill>
                <a:schemeClr val="dk1"/>
              </a:solidFill>
              <a:latin typeface="Calibri"/>
              <a:ea typeface="Calibri"/>
              <a:cs typeface="Calibri"/>
              <a:sym typeface="Calibri"/>
            </a:endParaRPr>
          </a:p>
        </p:txBody>
      </p:sp>
      <p:pic>
        <p:nvPicPr>
          <p:cNvPr id="211" name="Google Shape;211;p31"/>
          <p:cNvPicPr preferRelativeResize="0"/>
          <p:nvPr/>
        </p:nvPicPr>
        <p:blipFill>
          <a:blip r:embed="rId6">
            <a:alphaModFix/>
          </a:blip>
          <a:stretch>
            <a:fillRect/>
          </a:stretch>
        </p:blipFill>
        <p:spPr>
          <a:xfrm>
            <a:off x="437900" y="881375"/>
            <a:ext cx="4481976" cy="3899849"/>
          </a:xfrm>
          <a:prstGeom prst="rect">
            <a:avLst/>
          </a:prstGeom>
          <a:noFill/>
          <a:ln>
            <a:noFill/>
          </a:ln>
        </p:spPr>
      </p:pic>
      <p:sp>
        <p:nvSpPr>
          <p:cNvPr id="212" name="Google Shape;212;p31"/>
          <p:cNvSpPr txBox="1"/>
          <p:nvPr/>
        </p:nvSpPr>
        <p:spPr>
          <a:xfrm>
            <a:off x="5498675" y="874800"/>
            <a:ext cx="3374100" cy="4058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2200">
                <a:solidFill>
                  <a:srgbClr val="FFFFFF"/>
                </a:solidFill>
              </a:rPr>
              <a:t>Heat is constantly being produced by radioactive atoms inside of the Earth. </a:t>
            </a:r>
          </a:p>
          <a:p>
            <a:pPr marL="0" lvl="0" indent="0" algn="l" rtl="0">
              <a:spcBef>
                <a:spcPts val="0"/>
              </a:spcBef>
              <a:spcAft>
                <a:spcPts val="0"/>
              </a:spcAft>
              <a:buClr>
                <a:schemeClr val="dk1"/>
              </a:buClr>
              <a:buSzPts val="1100"/>
              <a:buFont typeface="Arial"/>
              <a:buNone/>
            </a:pPr>
            <a:endParaRPr lang="en" sz="2200">
              <a:solidFill>
                <a:srgbClr val="FFFFFF"/>
              </a:solidFill>
            </a:endParaRPr>
          </a:p>
          <a:p>
            <a:pPr marL="0" lvl="0" indent="0" algn="l" rtl="0">
              <a:spcBef>
                <a:spcPts val="0"/>
              </a:spcBef>
              <a:spcAft>
                <a:spcPts val="0"/>
              </a:spcAft>
              <a:buClr>
                <a:schemeClr val="dk1"/>
              </a:buClr>
              <a:buSzPts val="1100"/>
              <a:buFont typeface="Arial"/>
              <a:buNone/>
            </a:pPr>
            <a:r>
              <a:rPr lang="en" sz="2200">
                <a:solidFill>
                  <a:srgbClr val="FFFFFF"/>
                </a:solidFill>
              </a:rPr>
              <a:t>For example: </a:t>
            </a:r>
            <a:endParaRPr sz="2200">
              <a:solidFill>
                <a:srgbClr val="FFFFFF"/>
              </a:solidFill>
            </a:endParaRPr>
          </a:p>
          <a:p>
            <a:pPr marL="0" lvl="0" indent="0" algn="l" rtl="0">
              <a:spcBef>
                <a:spcPts val="0"/>
              </a:spcBef>
              <a:spcAft>
                <a:spcPts val="0"/>
              </a:spcAft>
              <a:buClr>
                <a:schemeClr val="dk1"/>
              </a:buClr>
              <a:buSzPts val="1100"/>
              <a:buFont typeface="Arial"/>
              <a:buNone/>
            </a:pPr>
            <a:endParaRPr sz="2200">
              <a:solidFill>
                <a:srgbClr val="FFFFFF"/>
              </a:solidFill>
            </a:endParaRPr>
          </a:p>
          <a:p>
            <a:pPr marL="0" lvl="0" indent="0" algn="l" rtl="0">
              <a:spcBef>
                <a:spcPts val="0"/>
              </a:spcBef>
              <a:spcAft>
                <a:spcPts val="0"/>
              </a:spcAft>
              <a:buNone/>
            </a:pPr>
            <a:r>
              <a:rPr lang="en" sz="2200">
                <a:solidFill>
                  <a:srgbClr val="FFFFFF"/>
                </a:solidFill>
              </a:rPr>
              <a:t>Uranium(U-238) </a:t>
            </a:r>
            <a:endParaRPr sz="2200">
              <a:solidFill>
                <a:srgbClr val="FFFFFF"/>
              </a:solidFill>
            </a:endParaRPr>
          </a:p>
          <a:p>
            <a:pPr marL="0" lvl="0" indent="0" algn="l" rtl="0">
              <a:spcBef>
                <a:spcPts val="0"/>
              </a:spcBef>
              <a:spcAft>
                <a:spcPts val="0"/>
              </a:spcAft>
              <a:buClr>
                <a:schemeClr val="dk1"/>
              </a:buClr>
              <a:buSzPts val="1100"/>
              <a:buFont typeface="Arial"/>
              <a:buNone/>
            </a:pPr>
            <a:r>
              <a:rPr lang="en" sz="2200">
                <a:solidFill>
                  <a:srgbClr val="FFFFFF"/>
                </a:solidFill>
              </a:rPr>
              <a:t>Thorium (Th-232)</a:t>
            </a:r>
            <a:endParaRPr sz="2200">
              <a:solidFill>
                <a:srgbClr val="FFFFFF"/>
              </a:solidFill>
            </a:endParaRPr>
          </a:p>
          <a:p>
            <a:pPr marL="0" lvl="0" indent="0" algn="l" rtl="0">
              <a:spcBef>
                <a:spcPts val="0"/>
              </a:spcBef>
              <a:spcAft>
                <a:spcPts val="0"/>
              </a:spcAft>
              <a:buClr>
                <a:schemeClr val="dk1"/>
              </a:buClr>
              <a:buSzPts val="1100"/>
              <a:buFont typeface="Arial"/>
              <a:buNone/>
            </a:pPr>
            <a:r>
              <a:rPr lang="en" sz="2200">
                <a:solidFill>
                  <a:srgbClr val="FFFFFF"/>
                </a:solidFill>
              </a:rPr>
              <a:t>Potassium (K-40)</a:t>
            </a:r>
            <a:endParaRPr sz="1700">
              <a:solidFill>
                <a:srgbClr val="FFFFFF"/>
              </a:solidFill>
              <a:latin typeface="Calibri"/>
              <a:ea typeface="Calibri"/>
              <a:cs typeface="Calibri"/>
              <a:sym typeface="Calibri"/>
            </a:endParaRPr>
          </a:p>
        </p:txBody>
      </p:sp>
      <p:cxnSp>
        <p:nvCxnSpPr>
          <p:cNvPr id="213" name="Google Shape;213;p31"/>
          <p:cNvCxnSpPr/>
          <p:nvPr/>
        </p:nvCxnSpPr>
        <p:spPr>
          <a:xfrm>
            <a:off x="2455525" y="3032300"/>
            <a:ext cx="1506300" cy="172200"/>
          </a:xfrm>
          <a:prstGeom prst="straightConnector1">
            <a:avLst/>
          </a:prstGeom>
          <a:noFill/>
          <a:ln w="28575" cap="flat" cmpd="sng">
            <a:solidFill>
              <a:srgbClr val="D94334"/>
            </a:solidFill>
            <a:prstDash val="solid"/>
            <a:round/>
            <a:headEnd type="none" w="med" len="med"/>
            <a:tailEnd type="triangle" w="med" len="med"/>
          </a:ln>
        </p:spPr>
      </p:cxnSp>
      <p:sp>
        <p:nvSpPr>
          <p:cNvPr id="214" name="Google Shape;214;p31"/>
          <p:cNvSpPr/>
          <p:nvPr/>
        </p:nvSpPr>
        <p:spPr>
          <a:xfrm>
            <a:off x="4026575" y="2967725"/>
            <a:ext cx="613200" cy="611700"/>
          </a:xfrm>
          <a:prstGeom prst="ellipse">
            <a:avLst/>
          </a:prstGeom>
          <a:gradFill>
            <a:gsLst>
              <a:gs pos="0">
                <a:srgbClr val="1076D2"/>
              </a:gs>
              <a:gs pos="100000">
                <a:srgbClr val="093053"/>
              </a:gs>
            </a:gsLst>
            <a:path path="circle">
              <a:fillToRect l="50000" t="50000" r="50000" b="50000"/>
            </a:path>
            <a:tileRect/>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215" name="Google Shape;215;p31"/>
          <p:cNvSpPr/>
          <p:nvPr/>
        </p:nvSpPr>
        <p:spPr>
          <a:xfrm>
            <a:off x="3902638" y="4024000"/>
            <a:ext cx="407400" cy="396300"/>
          </a:xfrm>
          <a:prstGeom prst="ellipse">
            <a:avLst/>
          </a:prstGeom>
          <a:gradFill>
            <a:gsLst>
              <a:gs pos="0">
                <a:srgbClr val="DB0000"/>
              </a:gs>
              <a:gs pos="100000">
                <a:srgbClr val="540303"/>
              </a:gs>
            </a:gsLst>
            <a:path path="circle">
              <a:fillToRect l="50000" t="50000" r="50000" b="50000"/>
            </a:path>
            <a:tileRect/>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216" name="Google Shape;216;p31"/>
          <p:cNvSpPr/>
          <p:nvPr/>
        </p:nvSpPr>
        <p:spPr>
          <a:xfrm>
            <a:off x="1164275" y="2031575"/>
            <a:ext cx="1248300" cy="1366800"/>
          </a:xfrm>
          <a:prstGeom prst="ellipse">
            <a:avLst/>
          </a:prstGeom>
          <a:gradFill>
            <a:gsLst>
              <a:gs pos="0">
                <a:srgbClr val="51AB2A"/>
              </a:gs>
              <a:gs pos="100000">
                <a:srgbClr val="203E13"/>
              </a:gs>
            </a:gsLst>
            <a:path path="circle">
              <a:fillToRect l="50000" t="50000" r="50000" b="50000"/>
            </a:path>
            <a:tileRect/>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217" name="Google Shape;217;p31"/>
          <p:cNvSpPr/>
          <p:nvPr/>
        </p:nvSpPr>
        <p:spPr>
          <a:xfrm>
            <a:off x="3562900" y="2375900"/>
            <a:ext cx="1086900" cy="495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218" name="Google Shape;218;p31"/>
          <p:cNvSpPr/>
          <p:nvPr/>
        </p:nvSpPr>
        <p:spPr>
          <a:xfrm>
            <a:off x="3562875" y="4463475"/>
            <a:ext cx="1086900" cy="2673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219" name="Google Shape;219;p31"/>
          <p:cNvSpPr txBox="1"/>
          <p:nvPr/>
        </p:nvSpPr>
        <p:spPr>
          <a:xfrm>
            <a:off x="3883075" y="2398638"/>
            <a:ext cx="1017000" cy="396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chemeClr val="dk1"/>
                </a:solidFill>
                <a:latin typeface="Calibri"/>
                <a:ea typeface="Calibri"/>
                <a:cs typeface="Calibri"/>
                <a:sym typeface="Calibri"/>
              </a:rPr>
              <a:t>Smaller Elements</a:t>
            </a:r>
            <a:endParaRPr sz="1600">
              <a:solidFill>
                <a:schemeClr val="dk1"/>
              </a:solidFill>
              <a:latin typeface="Calibri"/>
              <a:ea typeface="Calibri"/>
              <a:cs typeface="Calibri"/>
              <a:sym typeface="Calibri"/>
            </a:endParaRPr>
          </a:p>
        </p:txBody>
      </p:sp>
      <p:sp>
        <p:nvSpPr>
          <p:cNvPr id="220" name="Google Shape;220;p31"/>
          <p:cNvSpPr/>
          <p:nvPr/>
        </p:nvSpPr>
        <p:spPr>
          <a:xfrm>
            <a:off x="3562875" y="905100"/>
            <a:ext cx="1086900" cy="3177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221" name="Google Shape;221;p31"/>
          <p:cNvSpPr txBox="1"/>
          <p:nvPr/>
        </p:nvSpPr>
        <p:spPr>
          <a:xfrm>
            <a:off x="2412575" y="966300"/>
            <a:ext cx="1506300" cy="31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chemeClr val="dk1"/>
                </a:solidFill>
                <a:latin typeface="Calibri"/>
                <a:ea typeface="Calibri"/>
                <a:cs typeface="Calibri"/>
                <a:sym typeface="Calibri"/>
              </a:rPr>
              <a:t>Thermal Energy</a:t>
            </a:r>
            <a:endParaRPr sz="16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pic>
        <p:nvPicPr>
          <p:cNvPr id="226" name="Google Shape;226;p32"/>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sp>
        <p:nvSpPr>
          <p:cNvPr id="227" name="Google Shape;227;p32"/>
          <p:cNvSpPr/>
          <p:nvPr/>
        </p:nvSpPr>
        <p:spPr>
          <a:xfrm>
            <a:off x="1205987" y="2070737"/>
            <a:ext cx="768714" cy="772160"/>
          </a:xfrm>
          <a:custGeom>
            <a:avLst/>
            <a:gdLst/>
            <a:ahLst/>
            <a:cxnLst/>
            <a:rect l="l" t="t" r="r" b="b"/>
            <a:pathLst>
              <a:path w="809173" h="812800" extrusionOk="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00000">
              <a:alpha val="0"/>
            </a:srgbClr>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grpSp>
        <p:nvGrpSpPr>
          <p:cNvPr id="228" name="Google Shape;228;p32"/>
          <p:cNvGrpSpPr/>
          <p:nvPr/>
        </p:nvGrpSpPr>
        <p:grpSpPr>
          <a:xfrm>
            <a:off x="4187579" y="2070737"/>
            <a:ext cx="768876" cy="772323"/>
            <a:chOff x="1813" y="0"/>
            <a:chExt cx="809173" cy="812800"/>
          </a:xfrm>
        </p:grpSpPr>
        <p:sp>
          <p:nvSpPr>
            <p:cNvPr id="229" name="Google Shape;229;p32"/>
            <p:cNvSpPr/>
            <p:nvPr/>
          </p:nvSpPr>
          <p:spPr>
            <a:xfrm>
              <a:off x="1813" y="0"/>
              <a:ext cx="809173" cy="812800"/>
            </a:xfrm>
            <a:custGeom>
              <a:avLst/>
              <a:gdLst/>
              <a:ahLst/>
              <a:cxnLst/>
              <a:rect l="l" t="t" r="r" b="b"/>
              <a:pathLst>
                <a:path w="809173" h="812800" extrusionOk="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00000">
                <a:alpha val="0"/>
              </a:srgbClr>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230" name="Google Shape;230;p32"/>
            <p:cNvSpPr txBox="1"/>
            <p:nvPr/>
          </p:nvSpPr>
          <p:spPr>
            <a:xfrm>
              <a:off x="76200" y="76200"/>
              <a:ext cx="660300" cy="660300"/>
            </a:xfrm>
            <a:prstGeom prst="rect">
              <a:avLst/>
            </a:prstGeom>
            <a:noFill/>
            <a:ln>
              <a:noFill/>
            </a:ln>
          </p:spPr>
          <p:txBody>
            <a:bodyPr spcFirstLastPara="1" wrap="square" lIns="25400" tIns="25400" rIns="25400" bIns="25400" anchor="ctr" anchorCtr="0">
              <a:noAutofit/>
            </a:bodyPr>
            <a:lstStyle/>
            <a:p>
              <a:pPr marL="0" marR="0" lvl="0" indent="0" algn="ctr" rtl="0">
                <a:lnSpc>
                  <a:spcPct val="120000"/>
                </a:lnSpc>
                <a:spcBef>
                  <a:spcPts val="0"/>
                </a:spcBef>
                <a:spcAft>
                  <a:spcPts val="0"/>
                </a:spcAft>
                <a:buNone/>
              </a:pPr>
              <a:endParaRPr sz="700"/>
            </a:p>
          </p:txBody>
        </p:sp>
      </p:grpSp>
      <p:sp>
        <p:nvSpPr>
          <p:cNvPr id="231" name="Google Shape;231;p32"/>
          <p:cNvSpPr txBox="1"/>
          <p:nvPr/>
        </p:nvSpPr>
        <p:spPr>
          <a:xfrm>
            <a:off x="769550" y="309125"/>
            <a:ext cx="7624942" cy="3662541"/>
          </a:xfrm>
          <a:prstGeom prst="rect">
            <a:avLst/>
          </a:prstGeom>
          <a:noFill/>
          <a:ln>
            <a:noFill/>
          </a:ln>
        </p:spPr>
        <p:txBody>
          <a:bodyPr spcFirstLastPara="1" wrap="square" lIns="0" tIns="0" rIns="0" bIns="0" anchor="t" anchorCtr="0">
            <a:spAutoFit/>
          </a:bodyPr>
          <a:lstStyle/>
          <a:p>
            <a:pPr marL="457200" marR="0" lvl="0" indent="-444500" algn="l" rtl="0">
              <a:lnSpc>
                <a:spcPct val="140000"/>
              </a:lnSpc>
              <a:spcBef>
                <a:spcPts val="0"/>
              </a:spcBef>
              <a:spcAft>
                <a:spcPts val="0"/>
              </a:spcAft>
              <a:buClr>
                <a:srgbClr val="FFFFFF"/>
              </a:buClr>
              <a:buSzPts val="3400"/>
              <a:buFont typeface="Chakra Petch"/>
              <a:buChar char="●"/>
            </a:pPr>
            <a:r>
              <a:rPr lang="en" sz="3400" b="1">
                <a:solidFill>
                  <a:srgbClr val="FFFFFF"/>
                </a:solidFill>
                <a:latin typeface="Chakra Petch"/>
                <a:ea typeface="Chakra Petch"/>
                <a:cs typeface="Chakra Petch"/>
                <a:sym typeface="Chakra Petch"/>
              </a:rPr>
              <a:t>How do we know it gets hotter the deeper we go down inside the Earth?</a:t>
            </a:r>
            <a:endParaRPr sz="3400" b="1">
              <a:solidFill>
                <a:srgbClr val="FFFFFF"/>
              </a:solidFill>
              <a:latin typeface="Chakra Petch"/>
              <a:ea typeface="Chakra Petch"/>
              <a:cs typeface="Chakra Petch"/>
              <a:sym typeface="Chakra Petch"/>
            </a:endParaRPr>
          </a:p>
          <a:p>
            <a:pPr marL="457200" marR="0" lvl="0" indent="-444500" algn="l" rtl="0">
              <a:lnSpc>
                <a:spcPct val="140000"/>
              </a:lnSpc>
              <a:spcBef>
                <a:spcPts val="0"/>
              </a:spcBef>
              <a:spcAft>
                <a:spcPts val="0"/>
              </a:spcAft>
              <a:buClr>
                <a:srgbClr val="FFFFFF"/>
              </a:buClr>
              <a:buSzPts val="3400"/>
              <a:buFont typeface="Chakra Petch"/>
              <a:buChar char="●"/>
            </a:pPr>
            <a:r>
              <a:rPr lang="en" sz="3400" b="1">
                <a:solidFill>
                  <a:srgbClr val="FFFFFF"/>
                </a:solidFill>
                <a:latin typeface="Chakra Petch"/>
                <a:ea typeface="Chakra Petch"/>
                <a:cs typeface="Chakra Petch"/>
                <a:sym typeface="Chakra Petch"/>
              </a:rPr>
              <a:t>What evidence is there?</a:t>
            </a:r>
            <a:endParaRPr sz="3400" b="1">
              <a:solidFill>
                <a:srgbClr val="FFFFFF"/>
              </a:solidFill>
              <a:latin typeface="Chakra Petch"/>
              <a:ea typeface="Chakra Petch"/>
              <a:cs typeface="Chakra Petch"/>
              <a:sym typeface="Chakra Petch"/>
            </a:endParaRPr>
          </a:p>
          <a:p>
            <a:pPr marL="457200" marR="0" lvl="0" indent="-444500" algn="l" rtl="0">
              <a:lnSpc>
                <a:spcPct val="140000"/>
              </a:lnSpc>
              <a:spcBef>
                <a:spcPts val="0"/>
              </a:spcBef>
              <a:spcAft>
                <a:spcPts val="0"/>
              </a:spcAft>
              <a:buClr>
                <a:srgbClr val="FFFFFF"/>
              </a:buClr>
              <a:buSzPts val="3400"/>
              <a:buFont typeface="Chakra Petch"/>
              <a:buChar char="●"/>
            </a:pPr>
            <a:r>
              <a:rPr lang="en" sz="3400" b="1">
                <a:solidFill>
                  <a:srgbClr val="FFFFFF"/>
                </a:solidFill>
                <a:latin typeface="Chakra Petch"/>
                <a:ea typeface="Chakra Petch"/>
                <a:cs typeface="Chakra Petch"/>
                <a:sym typeface="Chakra Petch"/>
              </a:rPr>
              <a:t>How can we collect that evidence?</a:t>
            </a:r>
            <a:endParaRPr sz="3400" b="1">
              <a:solidFill>
                <a:srgbClr val="FFFFFF"/>
              </a:solidFill>
              <a:latin typeface="Chakra Petch"/>
              <a:ea typeface="Chakra Petch"/>
              <a:cs typeface="Chakra Petch"/>
              <a:sym typeface="Chakra Petch"/>
            </a:endParaRPr>
          </a:p>
        </p:txBody>
      </p:sp>
      <p:pic>
        <p:nvPicPr>
          <p:cNvPr id="232" name="Google Shape;232;p32"/>
          <p:cNvPicPr preferRelativeResize="0"/>
          <p:nvPr/>
        </p:nvPicPr>
        <p:blipFill rotWithShape="1">
          <a:blip r:embed="rId4">
            <a:alphaModFix/>
          </a:blip>
          <a:srcRect/>
          <a:stretch/>
        </p:blipFill>
        <p:spPr>
          <a:xfrm>
            <a:off x="8015065" y="-944995"/>
            <a:ext cx="3007373" cy="2608896"/>
          </a:xfrm>
          <a:prstGeom prst="rect">
            <a:avLst/>
          </a:prstGeom>
          <a:noFill/>
          <a:ln>
            <a:noFill/>
          </a:ln>
        </p:spPr>
      </p:pic>
      <p:pic>
        <p:nvPicPr>
          <p:cNvPr id="233" name="Google Shape;233;p32"/>
          <p:cNvPicPr preferRelativeResize="0"/>
          <p:nvPr/>
        </p:nvPicPr>
        <p:blipFill rotWithShape="1">
          <a:blip r:embed="rId4">
            <a:alphaModFix/>
          </a:blip>
          <a:srcRect/>
          <a:stretch/>
        </p:blipFill>
        <p:spPr>
          <a:xfrm>
            <a:off x="-1155233" y="3301627"/>
            <a:ext cx="3007373" cy="260889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pic>
        <p:nvPicPr>
          <p:cNvPr id="238" name="Google Shape;238;p33"/>
          <p:cNvPicPr preferRelativeResize="0"/>
          <p:nvPr/>
        </p:nvPicPr>
        <p:blipFill rotWithShape="1">
          <a:blip r:embed="rId3">
            <a:alphaModFix/>
          </a:blip>
          <a:srcRect l="15130" t="14153" r="22785" b="33427"/>
          <a:stretch/>
        </p:blipFill>
        <p:spPr>
          <a:xfrm>
            <a:off x="0" y="0"/>
            <a:ext cx="9143998" cy="5143502"/>
          </a:xfrm>
          <a:prstGeom prst="rect">
            <a:avLst/>
          </a:prstGeom>
          <a:noFill/>
          <a:ln>
            <a:noFill/>
          </a:ln>
        </p:spPr>
      </p:pic>
      <p:grpSp>
        <p:nvGrpSpPr>
          <p:cNvPr id="239" name="Google Shape;239;p33"/>
          <p:cNvGrpSpPr/>
          <p:nvPr/>
        </p:nvGrpSpPr>
        <p:grpSpPr>
          <a:xfrm>
            <a:off x="926737" y="888789"/>
            <a:ext cx="7290517" cy="3274138"/>
            <a:chOff x="0" y="-38100"/>
            <a:chExt cx="3026492" cy="1359184"/>
          </a:xfrm>
        </p:grpSpPr>
        <p:sp>
          <p:nvSpPr>
            <p:cNvPr id="240" name="Google Shape;240;p33"/>
            <p:cNvSpPr/>
            <p:nvPr/>
          </p:nvSpPr>
          <p:spPr>
            <a:xfrm>
              <a:off x="0" y="0"/>
              <a:ext cx="3026492" cy="1321084"/>
            </a:xfrm>
            <a:custGeom>
              <a:avLst/>
              <a:gdLst/>
              <a:ahLst/>
              <a:cxnLst/>
              <a:rect l="l" t="t" r="r" b="b"/>
              <a:pathLst>
                <a:path w="3026492" h="1321084" extrusionOk="0">
                  <a:moveTo>
                    <a:pt x="0" y="0"/>
                  </a:moveTo>
                  <a:lnTo>
                    <a:pt x="3026492" y="0"/>
                  </a:lnTo>
                  <a:lnTo>
                    <a:pt x="3026492" y="1321084"/>
                  </a:lnTo>
                  <a:lnTo>
                    <a:pt x="0" y="1321084"/>
                  </a:lnTo>
                  <a:close/>
                </a:path>
              </a:pathLst>
            </a:custGeom>
            <a:solidFill>
              <a:srgbClr val="000000">
                <a:alpha val="0"/>
              </a:srgbClr>
            </a:solidFill>
            <a:ln w="9525" cap="flat" cmpd="sng">
              <a:solidFill>
                <a:srgbClr val="EF4523"/>
              </a:solidFill>
              <a:prstDash val="solid"/>
              <a:round/>
              <a:headEnd type="none" w="sm" len="sm"/>
              <a:tailEnd type="none" w="sm" len="sm"/>
            </a:ln>
          </p:spPr>
          <p:txBody>
            <a:bodyPr/>
            <a:lstStyle/>
            <a:p>
              <a:endParaRPr lang="en-US"/>
            </a:p>
          </p:txBody>
        </p:sp>
        <p:sp>
          <p:nvSpPr>
            <p:cNvPr id="241" name="Google Shape;241;p33"/>
            <p:cNvSpPr txBox="1"/>
            <p:nvPr/>
          </p:nvSpPr>
          <p:spPr>
            <a:xfrm>
              <a:off x="0" y="-38100"/>
              <a:ext cx="812700" cy="850800"/>
            </a:xfrm>
            <a:prstGeom prst="rect">
              <a:avLst/>
            </a:prstGeom>
            <a:noFill/>
            <a:ln>
              <a:noFill/>
            </a:ln>
          </p:spPr>
          <p:txBody>
            <a:bodyPr spcFirstLastPara="1" wrap="square" lIns="25400" tIns="25400" rIns="25400" bIns="25400" anchor="ctr" anchorCtr="0">
              <a:noAutofit/>
            </a:bodyPr>
            <a:lstStyle/>
            <a:p>
              <a:pPr marL="0" marR="0" lvl="0" indent="0" algn="ctr" rtl="0">
                <a:lnSpc>
                  <a:spcPct val="147722"/>
                </a:lnSpc>
                <a:spcBef>
                  <a:spcPts val="0"/>
                </a:spcBef>
                <a:spcAft>
                  <a:spcPts val="0"/>
                </a:spcAft>
                <a:buNone/>
              </a:pPr>
              <a:endParaRPr sz="900" b="0" i="0" u="none" strike="noStrike" cap="none">
                <a:solidFill>
                  <a:schemeClr val="dk1"/>
                </a:solidFill>
                <a:latin typeface="Calibri"/>
                <a:ea typeface="Calibri"/>
                <a:cs typeface="Calibri"/>
                <a:sym typeface="Calibri"/>
              </a:endParaRPr>
            </a:p>
          </p:txBody>
        </p:sp>
      </p:grpSp>
      <p:grpSp>
        <p:nvGrpSpPr>
          <p:cNvPr id="242" name="Google Shape;242;p33"/>
          <p:cNvGrpSpPr/>
          <p:nvPr/>
        </p:nvGrpSpPr>
        <p:grpSpPr>
          <a:xfrm>
            <a:off x="1864537" y="2026187"/>
            <a:ext cx="5414963" cy="1430836"/>
            <a:chOff x="0" y="-152400"/>
            <a:chExt cx="14439900" cy="3815562"/>
          </a:xfrm>
        </p:grpSpPr>
        <p:sp>
          <p:nvSpPr>
            <p:cNvPr id="243" name="Google Shape;243;p33"/>
            <p:cNvSpPr txBox="1"/>
            <p:nvPr/>
          </p:nvSpPr>
          <p:spPr>
            <a:xfrm>
              <a:off x="0" y="-152400"/>
              <a:ext cx="14439900" cy="1641900"/>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en" sz="4000" b="1">
                  <a:solidFill>
                    <a:srgbClr val="FFFFFF"/>
                  </a:solidFill>
                  <a:latin typeface="Chakra Petch"/>
                  <a:ea typeface="Chakra Petch"/>
                  <a:cs typeface="Chakra Petch"/>
                  <a:sym typeface="Chakra Petch"/>
                </a:rPr>
                <a:t>Evidence #1</a:t>
              </a:r>
              <a:endParaRPr sz="700"/>
            </a:p>
          </p:txBody>
        </p:sp>
        <p:sp>
          <p:nvSpPr>
            <p:cNvPr id="244" name="Google Shape;244;p33"/>
            <p:cNvSpPr txBox="1"/>
            <p:nvPr/>
          </p:nvSpPr>
          <p:spPr>
            <a:xfrm>
              <a:off x="2632992" y="2185834"/>
              <a:ext cx="9173700" cy="1477328"/>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en" sz="3000">
                  <a:solidFill>
                    <a:srgbClr val="FFFFFF"/>
                  </a:solidFill>
                  <a:latin typeface="Montserrat"/>
                  <a:ea typeface="Montserrat"/>
                  <a:cs typeface="Montserrat"/>
                  <a:sym typeface="Montserrat"/>
                </a:rPr>
                <a:t>Boreholes</a:t>
              </a:r>
              <a:endParaRPr sz="700"/>
            </a:p>
          </p:txBody>
        </p:sp>
      </p:grpSp>
      <p:pic>
        <p:nvPicPr>
          <p:cNvPr id="245" name="Google Shape;245;p33"/>
          <p:cNvPicPr preferRelativeResize="0"/>
          <p:nvPr/>
        </p:nvPicPr>
        <p:blipFill rotWithShape="1">
          <a:blip r:embed="rId4">
            <a:alphaModFix/>
          </a:blip>
          <a:srcRect/>
          <a:stretch/>
        </p:blipFill>
        <p:spPr>
          <a:xfrm>
            <a:off x="-1399363" y="-1627239"/>
            <a:ext cx="4134863" cy="3809243"/>
          </a:xfrm>
          <a:prstGeom prst="rect">
            <a:avLst/>
          </a:prstGeom>
          <a:noFill/>
          <a:ln>
            <a:noFill/>
          </a:ln>
        </p:spPr>
      </p:pic>
      <p:pic>
        <p:nvPicPr>
          <p:cNvPr id="246" name="Google Shape;246;p33"/>
          <p:cNvPicPr preferRelativeResize="0"/>
          <p:nvPr/>
        </p:nvPicPr>
        <p:blipFill rotWithShape="1">
          <a:blip r:embed="rId5">
            <a:alphaModFix/>
          </a:blip>
          <a:srcRect/>
          <a:stretch/>
        </p:blipFill>
        <p:spPr>
          <a:xfrm>
            <a:off x="6892765" y="-566153"/>
            <a:ext cx="4282235" cy="4489894"/>
          </a:xfrm>
          <a:prstGeom prst="rect">
            <a:avLst/>
          </a:prstGeom>
          <a:noFill/>
          <a:ln>
            <a:noFill/>
          </a:ln>
        </p:spPr>
      </p:pic>
      <p:pic>
        <p:nvPicPr>
          <p:cNvPr id="247" name="Google Shape;247;p33"/>
          <p:cNvPicPr preferRelativeResize="0"/>
          <p:nvPr/>
        </p:nvPicPr>
        <p:blipFill rotWithShape="1">
          <a:blip r:embed="rId6">
            <a:alphaModFix/>
          </a:blip>
          <a:srcRect/>
          <a:stretch/>
        </p:blipFill>
        <p:spPr>
          <a:xfrm>
            <a:off x="-1046436" y="2083337"/>
            <a:ext cx="4199222" cy="4104741"/>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81266571-1233-4EBB-A80B-E95332475973}">
  <we:reference id="wa200006067" version="1.0.0.8" store="en-US" storeType="OMEX"/>
  <we:alternateReferences>
    <we:reference id="WA200006067" version="1.0.0.8" store="" storeType="OMEX"/>
  </we:alternateReferences>
  <we:properties/>
  <we:bindings/>
  <we:snapshot xmlns:r="http://schemas.openxmlformats.org/officeDocument/2006/relationships"/>
  <we:extLst>
    <a:ext xmlns:a="http://schemas.openxmlformats.org/drawingml/2006/main" uri="{0858819E-0033-43BF-8937-05EC82904868}">
      <we:backgroundApp state="1" runtimeId=""/>
    </a:ext>
  </we:extLst>
</we:webextension>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(16:9)</PresentationFormat>
  <Slides>41</Slides>
  <Notes>40</Notes>
  <HiddenSlides>3</HiddenSlide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modified xsi:type="dcterms:W3CDTF">2025-03-26T22:01:44Z</dcterms:modified>
</cp:coreProperties>
</file>