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7" r:id="rId2"/>
    <p:sldId id="261" r:id="rId3"/>
    <p:sldId id="268" r:id="rId4"/>
    <p:sldId id="276" r:id="rId5"/>
    <p:sldId id="258" r:id="rId6"/>
    <p:sldId id="259" r:id="rId7"/>
    <p:sldId id="266" r:id="rId8"/>
    <p:sldId id="263" r:id="rId9"/>
    <p:sldId id="272" r:id="rId10"/>
    <p:sldId id="274" r:id="rId11"/>
    <p:sldId id="264" r:id="rId12"/>
    <p:sldId id="269" r:id="rId13"/>
    <p:sldId id="271" r:id="rId14"/>
    <p:sldId id="270" r:id="rId15"/>
    <p:sldId id="265" r:id="rId16"/>
    <p:sldId id="273" r:id="rId17"/>
    <p:sldId id="267" r:id="rId18"/>
    <p:sldId id="275" r:id="rId19"/>
    <p:sldId id="26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E3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B0E952-5207-4189-BE98-56BF3609B669}" v="8" dt="2025-03-10T22:13:28.2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7" d="100"/>
          <a:sy n="147" d="100"/>
        </p:scale>
        <p:origin x="69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ylei Jones" userId="sSibOElbNqotMPRURDxYEcR+ggBh370pQ7UpkZm2j+4=" providerId="None" clId="Web-{4421D9CA-903F-47AD-8CAF-EFF643BE4D46}"/>
    <pc:docChg chg="modSld sldOrd">
      <pc:chgData name="Kaylei Jones" userId="sSibOElbNqotMPRURDxYEcR+ggBh370pQ7UpkZm2j+4=" providerId="None" clId="Web-{4421D9CA-903F-47AD-8CAF-EFF643BE4D46}" dt="2024-10-29T22:18:36.751" v="223" actId="1076"/>
      <pc:docMkLst>
        <pc:docMk/>
      </pc:docMkLst>
      <pc:sldChg chg="modSp">
        <pc:chgData name="Kaylei Jones" userId="sSibOElbNqotMPRURDxYEcR+ggBh370pQ7UpkZm2j+4=" providerId="None" clId="Web-{4421D9CA-903F-47AD-8CAF-EFF643BE4D46}" dt="2024-10-29T21:38:55.310" v="2" actId="1076"/>
        <pc:sldMkLst>
          <pc:docMk/>
          <pc:sldMk cId="1639556091" sldId="258"/>
        </pc:sldMkLst>
      </pc:sldChg>
      <pc:sldChg chg="addSp delSp modSp">
        <pc:chgData name="Kaylei Jones" userId="sSibOElbNqotMPRURDxYEcR+ggBh370pQ7UpkZm2j+4=" providerId="None" clId="Web-{4421D9CA-903F-47AD-8CAF-EFF643BE4D46}" dt="2024-10-29T22:12:35.270" v="194" actId="1076"/>
        <pc:sldMkLst>
          <pc:docMk/>
          <pc:sldMk cId="2696070923" sldId="259"/>
        </pc:sldMkLst>
      </pc:sldChg>
      <pc:sldChg chg="modSp">
        <pc:chgData name="Kaylei Jones" userId="sSibOElbNqotMPRURDxYEcR+ggBh370pQ7UpkZm2j+4=" providerId="None" clId="Web-{4421D9CA-903F-47AD-8CAF-EFF643BE4D46}" dt="2024-10-29T22:18:36.751" v="223" actId="1076"/>
        <pc:sldMkLst>
          <pc:docMk/>
          <pc:sldMk cId="2964241697" sldId="263"/>
        </pc:sldMkLst>
      </pc:sldChg>
      <pc:sldChg chg="addSp modSp">
        <pc:chgData name="Kaylei Jones" userId="sSibOElbNqotMPRURDxYEcR+ggBh370pQ7UpkZm2j+4=" providerId="None" clId="Web-{4421D9CA-903F-47AD-8CAF-EFF643BE4D46}" dt="2024-10-29T22:11:15.205" v="190" actId="1076"/>
        <pc:sldMkLst>
          <pc:docMk/>
          <pc:sldMk cId="3593233063" sldId="265"/>
        </pc:sldMkLst>
      </pc:sldChg>
      <pc:sldChg chg="modSp">
        <pc:chgData name="Kaylei Jones" userId="sSibOElbNqotMPRURDxYEcR+ggBh370pQ7UpkZm2j+4=" providerId="None" clId="Web-{4421D9CA-903F-47AD-8CAF-EFF643BE4D46}" dt="2024-10-29T22:17:20.592" v="221" actId="1076"/>
        <pc:sldMkLst>
          <pc:docMk/>
          <pc:sldMk cId="2121416108" sldId="268"/>
        </pc:sldMkLst>
      </pc:sldChg>
      <pc:sldChg chg="modSp">
        <pc:chgData name="Kaylei Jones" userId="sSibOElbNqotMPRURDxYEcR+ggBh370pQ7UpkZm2j+4=" providerId="None" clId="Web-{4421D9CA-903F-47AD-8CAF-EFF643BE4D46}" dt="2024-10-29T22:13:53.460" v="196" actId="20577"/>
        <pc:sldMkLst>
          <pc:docMk/>
          <pc:sldMk cId="3563612136" sldId="269"/>
        </pc:sldMkLst>
      </pc:sldChg>
      <pc:sldChg chg="modSp">
        <pc:chgData name="Kaylei Jones" userId="sSibOElbNqotMPRURDxYEcR+ggBh370pQ7UpkZm2j+4=" providerId="None" clId="Web-{4421D9CA-903F-47AD-8CAF-EFF643BE4D46}" dt="2024-10-29T22:13:57.992" v="198" actId="20577"/>
        <pc:sldMkLst>
          <pc:docMk/>
          <pc:sldMk cId="2106496333" sldId="271"/>
        </pc:sldMkLst>
      </pc:sldChg>
      <pc:sldChg chg="addSp modSp ord">
        <pc:chgData name="Kaylei Jones" userId="sSibOElbNqotMPRURDxYEcR+ggBh370pQ7UpkZm2j+4=" providerId="None" clId="Web-{4421D9CA-903F-47AD-8CAF-EFF643BE4D46}" dt="2024-10-29T21:51:38.586" v="84" actId="20577"/>
        <pc:sldMkLst>
          <pc:docMk/>
          <pc:sldMk cId="4060635703" sldId="272"/>
        </pc:sldMkLst>
      </pc:sldChg>
    </pc:docChg>
  </pc:docChgLst>
  <pc:docChgLst>
    <pc:chgData name="Westen Miller" userId="6g8QVKw8c8odNlVsNkqLHRpO3amLi1gJagTLQ4FIkAM=" providerId="None" clId="Web-{F73D08C4-0B4B-47A4-A4A1-6ABD79E32638}"/>
    <pc:docChg chg="modSld">
      <pc:chgData name="Westen Miller" userId="6g8QVKw8c8odNlVsNkqLHRpO3amLi1gJagTLQ4FIkAM=" providerId="None" clId="Web-{F73D08C4-0B4B-47A4-A4A1-6ABD79E32638}" dt="2024-10-29T22:09:18.283" v="5" actId="20577"/>
      <pc:docMkLst>
        <pc:docMk/>
      </pc:docMkLst>
      <pc:sldChg chg="modSp">
        <pc:chgData name="Westen Miller" userId="6g8QVKw8c8odNlVsNkqLHRpO3amLi1gJagTLQ4FIkAM=" providerId="None" clId="Web-{F73D08C4-0B4B-47A4-A4A1-6ABD79E32638}" dt="2024-10-29T22:09:18.283" v="5" actId="20577"/>
        <pc:sldMkLst>
          <pc:docMk/>
          <pc:sldMk cId="2267932156" sldId="273"/>
        </pc:sldMkLst>
      </pc:sldChg>
    </pc:docChg>
  </pc:docChgLst>
  <pc:docChgLst>
    <pc:chgData name="Jan Hermansen" userId="wLdDnnjn8NCQlbBMO8GPqYu7glHpLF67H847apgw6kc=" providerId="None" clId="Web-{BACB9153-019C-4AEA-A902-62697D4AAADF}"/>
    <pc:docChg chg="modSld">
      <pc:chgData name="Jan Hermansen" userId="wLdDnnjn8NCQlbBMO8GPqYu7glHpLF67H847apgw6kc=" providerId="None" clId="Web-{BACB9153-019C-4AEA-A902-62697D4AAADF}" dt="2024-10-25T21:49:42.559" v="5" actId="20577"/>
      <pc:docMkLst>
        <pc:docMk/>
      </pc:docMkLst>
      <pc:sldChg chg="modSp">
        <pc:chgData name="Jan Hermansen" userId="wLdDnnjn8NCQlbBMO8GPqYu7glHpLF67H847apgw6kc=" providerId="None" clId="Web-{BACB9153-019C-4AEA-A902-62697D4AAADF}" dt="2024-10-25T21:49:42.559" v="5" actId="20577"/>
        <pc:sldMkLst>
          <pc:docMk/>
          <pc:sldMk cId="2696070923" sldId="259"/>
        </pc:sldMkLst>
      </pc:sldChg>
    </pc:docChg>
  </pc:docChgLst>
  <pc:docChgLst>
    <pc:chgData name="Westen Miller" userId="6g8QVKw8c8odNlVsNkqLHRpO3amLi1gJagTLQ4FIkAM=" providerId="None" clId="Web-{0FC2599B-223C-47BB-A162-1876DDC6A51B}"/>
    <pc:docChg chg="addSld modSld sldOrd">
      <pc:chgData name="Westen Miller" userId="6g8QVKw8c8odNlVsNkqLHRpO3amLi1gJagTLQ4FIkAM=" providerId="None" clId="Web-{0FC2599B-223C-47BB-A162-1876DDC6A51B}" dt="2024-11-05T23:09:09.447" v="25" actId="20577"/>
      <pc:docMkLst>
        <pc:docMk/>
      </pc:docMkLst>
      <pc:sldChg chg="modSp">
        <pc:chgData name="Westen Miller" userId="6g8QVKw8c8odNlVsNkqLHRpO3amLi1gJagTLQ4FIkAM=" providerId="None" clId="Web-{0FC2599B-223C-47BB-A162-1876DDC6A51B}" dt="2024-11-05T23:09:09.447" v="25" actId="20577"/>
        <pc:sldMkLst>
          <pc:docMk/>
          <pc:sldMk cId="2696070923" sldId="259"/>
        </pc:sldMkLst>
      </pc:sldChg>
      <pc:sldChg chg="add ord replId">
        <pc:chgData name="Westen Miller" userId="6g8QVKw8c8odNlVsNkqLHRpO3amLi1gJagTLQ4FIkAM=" providerId="None" clId="Web-{0FC2599B-223C-47BB-A162-1876DDC6A51B}" dt="2024-11-05T22:55:10.496" v="2"/>
        <pc:sldMkLst>
          <pc:docMk/>
          <pc:sldMk cId="413922664" sldId="274"/>
        </pc:sldMkLst>
      </pc:sldChg>
    </pc:docChg>
  </pc:docChgLst>
  <pc:docChgLst>
    <pc:chgData name="Jan Hermansen" userId="wLdDnnjn8NCQlbBMO8GPqYu7glHpLF67H847apgw6kc=" providerId="None" clId="Web-{421591BD-A1A6-4281-8BA2-F6A227186BD9}"/>
    <pc:docChg chg="addSld modSld">
      <pc:chgData name="Jan Hermansen" userId="wLdDnnjn8NCQlbBMO8GPqYu7glHpLF67H847apgw6kc=" providerId="None" clId="Web-{421591BD-A1A6-4281-8BA2-F6A227186BD9}" dt="2024-10-30T01:28:13.561" v="101"/>
      <pc:docMkLst>
        <pc:docMk/>
      </pc:docMkLst>
      <pc:sldChg chg="modSp">
        <pc:chgData name="Jan Hermansen" userId="wLdDnnjn8NCQlbBMO8GPqYu7glHpLF67H847apgw6kc=" providerId="None" clId="Web-{421591BD-A1A6-4281-8BA2-F6A227186BD9}" dt="2024-10-29T22:01:59.960" v="65" actId="20577"/>
        <pc:sldMkLst>
          <pc:docMk/>
          <pc:sldMk cId="2696070923" sldId="259"/>
        </pc:sldMkLst>
      </pc:sldChg>
      <pc:sldChg chg="delSp modSp modNotes">
        <pc:chgData name="Jan Hermansen" userId="wLdDnnjn8NCQlbBMO8GPqYu7glHpLF67H847apgw6kc=" providerId="None" clId="Web-{421591BD-A1A6-4281-8BA2-F6A227186BD9}" dt="2024-10-30T01:28:13.561" v="101"/>
        <pc:sldMkLst>
          <pc:docMk/>
          <pc:sldMk cId="2009643724" sldId="264"/>
        </pc:sldMkLst>
      </pc:sldChg>
      <pc:sldChg chg="modSp">
        <pc:chgData name="Jan Hermansen" userId="wLdDnnjn8NCQlbBMO8GPqYu7glHpLF67H847apgw6kc=" providerId="None" clId="Web-{421591BD-A1A6-4281-8BA2-F6A227186BD9}" dt="2024-10-29T22:06:35.996" v="78" actId="20577"/>
        <pc:sldMkLst>
          <pc:docMk/>
          <pc:sldMk cId="303816694" sldId="267"/>
        </pc:sldMkLst>
      </pc:sldChg>
      <pc:sldChg chg="addSp modSp">
        <pc:chgData name="Jan Hermansen" userId="wLdDnnjn8NCQlbBMO8GPqYu7glHpLF67H847apgw6kc=" providerId="None" clId="Web-{421591BD-A1A6-4281-8BA2-F6A227186BD9}" dt="2024-10-29T22:13:58.082" v="93" actId="14100"/>
        <pc:sldMkLst>
          <pc:docMk/>
          <pc:sldMk cId="2121416108" sldId="268"/>
        </pc:sldMkLst>
      </pc:sldChg>
      <pc:sldChg chg="modSp add replId">
        <pc:chgData name="Jan Hermansen" userId="wLdDnnjn8NCQlbBMO8GPqYu7glHpLF67H847apgw6kc=" providerId="None" clId="Web-{421591BD-A1A6-4281-8BA2-F6A227186BD9}" dt="2024-10-29T22:08:59.217" v="90" actId="20577"/>
        <pc:sldMkLst>
          <pc:docMk/>
          <pc:sldMk cId="2267932156" sldId="273"/>
        </pc:sldMkLst>
      </pc:sldChg>
    </pc:docChg>
  </pc:docChgLst>
  <pc:docChgLst>
    <pc:chgData name="Kaylei Jones" userId="sSibOElbNqotMPRURDxYEcR+ggBh370pQ7UpkZm2j+4=" providerId="None" clId="Web-{F01FD858-21FB-41F5-84CD-C5A352ECD8EA}"/>
    <pc:docChg chg="delSld modSld sldOrd">
      <pc:chgData name="Kaylei Jones" userId="sSibOElbNqotMPRURDxYEcR+ggBh370pQ7UpkZm2j+4=" providerId="None" clId="Web-{F01FD858-21FB-41F5-84CD-C5A352ECD8EA}" dt="2024-10-26T16:22:31.397" v="216" actId="1076"/>
      <pc:docMkLst>
        <pc:docMk/>
      </pc:docMkLst>
      <pc:sldChg chg="modSp">
        <pc:chgData name="Kaylei Jones" userId="sSibOElbNqotMPRURDxYEcR+ggBh370pQ7UpkZm2j+4=" providerId="None" clId="Web-{F01FD858-21FB-41F5-84CD-C5A352ECD8EA}" dt="2024-10-26T15:54:55.261" v="211" actId="20577"/>
        <pc:sldMkLst>
          <pc:docMk/>
          <pc:sldMk cId="2190727886" sldId="257"/>
        </pc:sldMkLst>
      </pc:sldChg>
      <pc:sldChg chg="modSp">
        <pc:chgData name="Kaylei Jones" userId="sSibOElbNqotMPRURDxYEcR+ggBh370pQ7UpkZm2j+4=" providerId="None" clId="Web-{F01FD858-21FB-41F5-84CD-C5A352ECD8EA}" dt="2024-10-26T14:48:52.546" v="119" actId="20577"/>
        <pc:sldMkLst>
          <pc:docMk/>
          <pc:sldMk cId="2696070923" sldId="259"/>
        </pc:sldMkLst>
      </pc:sldChg>
      <pc:sldChg chg="ord">
        <pc:chgData name="Kaylei Jones" userId="sSibOElbNqotMPRURDxYEcR+ggBh370pQ7UpkZm2j+4=" providerId="None" clId="Web-{F01FD858-21FB-41F5-84CD-C5A352ECD8EA}" dt="2024-10-26T16:16:06.656" v="212"/>
        <pc:sldMkLst>
          <pc:docMk/>
          <pc:sldMk cId="514486941" sldId="260"/>
        </pc:sldMkLst>
      </pc:sldChg>
      <pc:sldChg chg="addSp delSp modSp mod ord modShow">
        <pc:chgData name="Kaylei Jones" userId="sSibOElbNqotMPRURDxYEcR+ggBh370pQ7UpkZm2j+4=" providerId="None" clId="Web-{F01FD858-21FB-41F5-84CD-C5A352ECD8EA}" dt="2024-10-26T15:05:45.879" v="183" actId="14100"/>
        <pc:sldMkLst>
          <pc:docMk/>
          <pc:sldMk cId="3653929836" sldId="261"/>
        </pc:sldMkLst>
      </pc:sldChg>
      <pc:sldChg chg="addSp delSp modSp ord">
        <pc:chgData name="Kaylei Jones" userId="sSibOElbNqotMPRURDxYEcR+ggBh370pQ7UpkZm2j+4=" providerId="None" clId="Web-{F01FD858-21FB-41F5-84CD-C5A352ECD8EA}" dt="2024-10-26T16:22:31.397" v="216" actId="1076"/>
        <pc:sldMkLst>
          <pc:docMk/>
          <pc:sldMk cId="3581545794" sldId="262"/>
        </pc:sldMkLst>
      </pc:sldChg>
      <pc:sldChg chg="addSp delSp modSp">
        <pc:chgData name="Kaylei Jones" userId="sSibOElbNqotMPRURDxYEcR+ggBh370pQ7UpkZm2j+4=" providerId="None" clId="Web-{F01FD858-21FB-41F5-84CD-C5A352ECD8EA}" dt="2024-10-26T14:59:54.172" v="156" actId="20577"/>
        <pc:sldMkLst>
          <pc:docMk/>
          <pc:sldMk cId="2964241697" sldId="263"/>
        </pc:sldMkLst>
      </pc:sldChg>
      <pc:sldChg chg="addSp delSp modSp ord">
        <pc:chgData name="Kaylei Jones" userId="sSibOElbNqotMPRURDxYEcR+ggBh370pQ7UpkZm2j+4=" providerId="None" clId="Web-{F01FD858-21FB-41F5-84CD-C5A352ECD8EA}" dt="2024-10-26T15:42:48.738" v="209" actId="20577"/>
        <pc:sldMkLst>
          <pc:docMk/>
          <pc:sldMk cId="2009643724" sldId="264"/>
        </pc:sldMkLst>
      </pc:sldChg>
      <pc:sldChg chg="addSp delSp modSp">
        <pc:chgData name="Kaylei Jones" userId="sSibOElbNqotMPRURDxYEcR+ggBh370pQ7UpkZm2j+4=" providerId="None" clId="Web-{F01FD858-21FB-41F5-84CD-C5A352ECD8EA}" dt="2024-10-26T15:28:12.530" v="193" actId="1076"/>
        <pc:sldMkLst>
          <pc:docMk/>
          <pc:sldMk cId="3593233063" sldId="265"/>
        </pc:sldMkLst>
      </pc:sldChg>
      <pc:sldChg chg="del">
        <pc:chgData name="Kaylei Jones" userId="sSibOElbNqotMPRURDxYEcR+ggBh370pQ7UpkZm2j+4=" providerId="None" clId="Web-{F01FD858-21FB-41F5-84CD-C5A352ECD8EA}" dt="2024-10-26T15:00:21.439" v="157"/>
        <pc:sldMkLst>
          <pc:docMk/>
          <pc:sldMk cId="2581926388" sldId="266"/>
        </pc:sldMkLst>
      </pc:sldChg>
    </pc:docChg>
  </pc:docChgLst>
  <pc:docChgLst>
    <pc:chgData name="Jan Hermansen" userId="wLdDnnjn8NCQlbBMO8GPqYu7glHpLF67H847apgw6kc=" providerId="None" clId="Web-{AF46EA48-C1E3-415D-A3DE-509B5C2B75C9}"/>
    <pc:docChg chg="modSld">
      <pc:chgData name="Jan Hermansen" userId="wLdDnnjn8NCQlbBMO8GPqYu7glHpLF67H847apgw6kc=" providerId="None" clId="Web-{AF46EA48-C1E3-415D-A3DE-509B5C2B75C9}" dt="2024-10-26T19:55:48.633" v="7" actId="1076"/>
      <pc:docMkLst>
        <pc:docMk/>
      </pc:docMkLst>
      <pc:sldChg chg="modSp">
        <pc:chgData name="Jan Hermansen" userId="wLdDnnjn8NCQlbBMO8GPqYu7glHpLF67H847apgw6kc=" providerId="None" clId="Web-{AF46EA48-C1E3-415D-A3DE-509B5C2B75C9}" dt="2024-10-26T19:55:48.633" v="7" actId="1076"/>
        <pc:sldMkLst>
          <pc:docMk/>
          <pc:sldMk cId="2009643724" sldId="264"/>
        </pc:sldMkLst>
      </pc:sldChg>
    </pc:docChg>
  </pc:docChgLst>
  <pc:docChgLst>
    <pc:chgData name="Jan Hermansen" userId="wLdDnnjn8NCQlbBMO8GPqYu7glHpLF67H847apgw6kc=" providerId="None" clId="Web-{F71385E6-C656-424C-BF46-0DCB488C694F}"/>
    <pc:docChg chg="addSld modSld sldOrd">
      <pc:chgData name="Jan Hermansen" userId="wLdDnnjn8NCQlbBMO8GPqYu7glHpLF67H847apgw6kc=" providerId="None" clId="Web-{F71385E6-C656-424C-BF46-0DCB488C694F}" dt="2024-10-27T23:08:11.190" v="286"/>
      <pc:docMkLst>
        <pc:docMk/>
      </pc:docMkLst>
      <pc:sldChg chg="modSp">
        <pc:chgData name="Jan Hermansen" userId="wLdDnnjn8NCQlbBMO8GPqYu7glHpLF67H847apgw6kc=" providerId="None" clId="Web-{F71385E6-C656-424C-BF46-0DCB488C694F}" dt="2024-10-27T23:00:38.864" v="90" actId="20577"/>
        <pc:sldMkLst>
          <pc:docMk/>
          <pc:sldMk cId="2696070923" sldId="259"/>
        </pc:sldMkLst>
      </pc:sldChg>
      <pc:sldChg chg="modSp">
        <pc:chgData name="Jan Hermansen" userId="wLdDnnjn8NCQlbBMO8GPqYu7glHpLF67H847apgw6kc=" providerId="None" clId="Web-{F71385E6-C656-424C-BF46-0DCB488C694F}" dt="2024-10-27T23:05:07.934" v="186" actId="20577"/>
        <pc:sldMkLst>
          <pc:docMk/>
          <pc:sldMk cId="2009643724" sldId="264"/>
        </pc:sldMkLst>
      </pc:sldChg>
      <pc:sldChg chg="modSp add replId">
        <pc:chgData name="Jan Hermansen" userId="wLdDnnjn8NCQlbBMO8GPqYu7glHpLF67H847apgw6kc=" providerId="None" clId="Web-{F71385E6-C656-424C-BF46-0DCB488C694F}" dt="2024-10-27T23:06:17.483" v="212" actId="20577"/>
        <pc:sldMkLst>
          <pc:docMk/>
          <pc:sldMk cId="3563612136" sldId="269"/>
        </pc:sldMkLst>
      </pc:sldChg>
      <pc:sldChg chg="modSp add replId">
        <pc:chgData name="Jan Hermansen" userId="wLdDnnjn8NCQlbBMO8GPqYu7glHpLF67H847apgw6kc=" providerId="None" clId="Web-{F71385E6-C656-424C-BF46-0DCB488C694F}" dt="2024-10-27T23:07:39.798" v="283" actId="20577"/>
        <pc:sldMkLst>
          <pc:docMk/>
          <pc:sldMk cId="1227182037" sldId="270"/>
        </pc:sldMkLst>
      </pc:sldChg>
      <pc:sldChg chg="add ord replId">
        <pc:chgData name="Jan Hermansen" userId="wLdDnnjn8NCQlbBMO8GPqYu7glHpLF67H847apgw6kc=" providerId="None" clId="Web-{F71385E6-C656-424C-BF46-0DCB488C694F}" dt="2024-10-27T23:07:44.095" v="284"/>
        <pc:sldMkLst>
          <pc:docMk/>
          <pc:sldMk cId="2106496333" sldId="271"/>
        </pc:sldMkLst>
      </pc:sldChg>
      <pc:sldChg chg="delSp add replId">
        <pc:chgData name="Jan Hermansen" userId="wLdDnnjn8NCQlbBMO8GPqYu7glHpLF67H847apgw6kc=" providerId="None" clId="Web-{F71385E6-C656-424C-BF46-0DCB488C694F}" dt="2024-10-27T23:08:11.190" v="286"/>
        <pc:sldMkLst>
          <pc:docMk/>
          <pc:sldMk cId="4060635703" sldId="272"/>
        </pc:sldMkLst>
      </pc:sldChg>
    </pc:docChg>
  </pc:docChgLst>
  <pc:docChgLst>
    <pc:chgData name="Michelle Hudson" userId="20193871399_tp_box_2" providerId="OAuth2" clId="{5BB0E952-5207-4189-BE98-56BF3609B669}"/>
    <pc:docChg chg="undo custSel delSld modSld">
      <pc:chgData name="Michelle Hudson" userId="20193871399_tp_box_2" providerId="OAuth2" clId="{5BB0E952-5207-4189-BE98-56BF3609B669}" dt="2025-03-10T22:25:50.922" v="210" actId="20577"/>
      <pc:docMkLst>
        <pc:docMk/>
      </pc:docMkLst>
      <pc:sldChg chg="modSp mod">
        <pc:chgData name="Michelle Hudson" userId="20193871399_tp_box_2" providerId="OAuth2" clId="{5BB0E952-5207-4189-BE98-56BF3609B669}" dt="2025-03-10T22:01:54.340" v="6" actId="20577"/>
        <pc:sldMkLst>
          <pc:docMk/>
          <pc:sldMk cId="1639556091" sldId="258"/>
        </pc:sldMkLst>
        <pc:spChg chg="mod">
          <ac:chgData name="Michelle Hudson" userId="20193871399_tp_box_2" providerId="OAuth2" clId="{5BB0E952-5207-4189-BE98-56BF3609B669}" dt="2025-03-10T22:01:54.340" v="6" actId="20577"/>
          <ac:spMkLst>
            <pc:docMk/>
            <pc:sldMk cId="1639556091" sldId="258"/>
            <ac:spMk id="7" creationId="{5677DF9E-DC36-5956-34A5-0F6656B15AAE}"/>
          </ac:spMkLst>
        </pc:spChg>
      </pc:sldChg>
      <pc:sldChg chg="addSp delSp modSp mod">
        <pc:chgData name="Michelle Hudson" userId="20193871399_tp_box_2" providerId="OAuth2" clId="{5BB0E952-5207-4189-BE98-56BF3609B669}" dt="2025-03-10T22:05:38.194" v="144" actId="20577"/>
        <pc:sldMkLst>
          <pc:docMk/>
          <pc:sldMk cId="2696070923" sldId="259"/>
        </pc:sldMkLst>
        <pc:spChg chg="add del mod">
          <ac:chgData name="Michelle Hudson" userId="20193871399_tp_box_2" providerId="OAuth2" clId="{5BB0E952-5207-4189-BE98-56BF3609B669}" dt="2025-03-10T22:05:14.203" v="134"/>
          <ac:spMkLst>
            <pc:docMk/>
            <pc:sldMk cId="2696070923" sldId="259"/>
            <ac:spMk id="2" creationId="{2C5DC1E9-26FA-EE00-03E6-775335DA9CF9}"/>
          </ac:spMkLst>
        </pc:spChg>
        <pc:spChg chg="add del mod">
          <ac:chgData name="Michelle Hudson" userId="20193871399_tp_box_2" providerId="OAuth2" clId="{5BB0E952-5207-4189-BE98-56BF3609B669}" dt="2025-03-10T22:05:14.204" v="136"/>
          <ac:spMkLst>
            <pc:docMk/>
            <pc:sldMk cId="2696070923" sldId="259"/>
            <ac:spMk id="3" creationId="{5762135B-0543-9073-A49E-0BE6DF0C7BAC}"/>
          </ac:spMkLst>
        </pc:spChg>
        <pc:spChg chg="mod">
          <ac:chgData name="Michelle Hudson" userId="20193871399_tp_box_2" providerId="OAuth2" clId="{5BB0E952-5207-4189-BE98-56BF3609B669}" dt="2025-03-10T22:04:39.192" v="116" actId="21"/>
          <ac:spMkLst>
            <pc:docMk/>
            <pc:sldMk cId="2696070923" sldId="259"/>
            <ac:spMk id="5" creationId="{3ED5D7C9-16E2-C36E-C64F-C7DE8FA318D3}"/>
          </ac:spMkLst>
        </pc:spChg>
        <pc:spChg chg="add mod">
          <ac:chgData name="Michelle Hudson" userId="20193871399_tp_box_2" providerId="OAuth2" clId="{5BB0E952-5207-4189-BE98-56BF3609B669}" dt="2025-03-10T22:05:38.194" v="144" actId="20577"/>
          <ac:spMkLst>
            <pc:docMk/>
            <pc:sldMk cId="2696070923" sldId="259"/>
            <ac:spMk id="6" creationId="{21CDB573-0BAB-7F04-3FBE-20AA2E5A6D8B}"/>
          </ac:spMkLst>
        </pc:spChg>
      </pc:sldChg>
      <pc:sldChg chg="modSp mod">
        <pc:chgData name="Michelle Hudson" userId="20193871399_tp_box_2" providerId="OAuth2" clId="{5BB0E952-5207-4189-BE98-56BF3609B669}" dt="2025-03-10T22:25:50.922" v="210" actId="20577"/>
        <pc:sldMkLst>
          <pc:docMk/>
          <pc:sldMk cId="3653929836" sldId="261"/>
        </pc:sldMkLst>
        <pc:spChg chg="mod">
          <ac:chgData name="Michelle Hudson" userId="20193871399_tp_box_2" providerId="OAuth2" clId="{5BB0E952-5207-4189-BE98-56BF3609B669}" dt="2025-03-10T22:25:50.922" v="210" actId="20577"/>
          <ac:spMkLst>
            <pc:docMk/>
            <pc:sldMk cId="3653929836" sldId="261"/>
            <ac:spMk id="3" creationId="{F1615C86-B82A-F840-CE67-747293B59FD5}"/>
          </ac:spMkLst>
        </pc:spChg>
      </pc:sldChg>
      <pc:sldChg chg="modSp mod">
        <pc:chgData name="Michelle Hudson" userId="20193871399_tp_box_2" providerId="OAuth2" clId="{5BB0E952-5207-4189-BE98-56BF3609B669}" dt="2025-03-10T22:10:39.253" v="171" actId="1076"/>
        <pc:sldMkLst>
          <pc:docMk/>
          <pc:sldMk cId="2009643724" sldId="264"/>
        </pc:sldMkLst>
        <pc:spChg chg="mod">
          <ac:chgData name="Michelle Hudson" userId="20193871399_tp_box_2" providerId="OAuth2" clId="{5BB0E952-5207-4189-BE98-56BF3609B669}" dt="2025-03-10T22:10:39.253" v="171" actId="1076"/>
          <ac:spMkLst>
            <pc:docMk/>
            <pc:sldMk cId="2009643724" sldId="264"/>
            <ac:spMk id="4" creationId="{AF8262D0-332B-96DC-3C54-93CDA2891CEE}"/>
          </ac:spMkLst>
        </pc:spChg>
      </pc:sldChg>
      <pc:sldChg chg="modSp mod">
        <pc:chgData name="Michelle Hudson" userId="20193871399_tp_box_2" providerId="OAuth2" clId="{5BB0E952-5207-4189-BE98-56BF3609B669}" dt="2025-03-10T22:14:05.835" v="201" actId="20577"/>
        <pc:sldMkLst>
          <pc:docMk/>
          <pc:sldMk cId="303816694" sldId="267"/>
        </pc:sldMkLst>
        <pc:spChg chg="mod">
          <ac:chgData name="Michelle Hudson" userId="20193871399_tp_box_2" providerId="OAuth2" clId="{5BB0E952-5207-4189-BE98-56BF3609B669}" dt="2025-03-10T22:14:05.835" v="201" actId="20577"/>
          <ac:spMkLst>
            <pc:docMk/>
            <pc:sldMk cId="303816694" sldId="267"/>
            <ac:spMk id="2" creationId="{6BCE619E-6D3C-8B64-4F71-F34BA83C200A}"/>
          </ac:spMkLst>
        </pc:spChg>
      </pc:sldChg>
      <pc:sldChg chg="modSp mod">
        <pc:chgData name="Michelle Hudson" userId="20193871399_tp_box_2" providerId="OAuth2" clId="{5BB0E952-5207-4189-BE98-56BF3609B669}" dt="2025-03-10T22:10:55.033" v="183" actId="20577"/>
        <pc:sldMkLst>
          <pc:docMk/>
          <pc:sldMk cId="3563612136" sldId="269"/>
        </pc:sldMkLst>
        <pc:spChg chg="mod">
          <ac:chgData name="Michelle Hudson" userId="20193871399_tp_box_2" providerId="OAuth2" clId="{5BB0E952-5207-4189-BE98-56BF3609B669}" dt="2025-03-10T22:10:55.033" v="183" actId="20577"/>
          <ac:spMkLst>
            <pc:docMk/>
            <pc:sldMk cId="3563612136" sldId="269"/>
            <ac:spMk id="3" creationId="{61A5F1DB-D503-EEC2-AF57-3B38BCB400EE}"/>
          </ac:spMkLst>
        </pc:spChg>
      </pc:sldChg>
      <pc:sldChg chg="modSp mod">
        <pc:chgData name="Michelle Hudson" userId="20193871399_tp_box_2" providerId="OAuth2" clId="{5BB0E952-5207-4189-BE98-56BF3609B669}" dt="2025-03-10T22:13:40.345" v="200" actId="14100"/>
        <pc:sldMkLst>
          <pc:docMk/>
          <pc:sldMk cId="1227182037" sldId="270"/>
        </pc:sldMkLst>
        <pc:spChg chg="mod">
          <ac:chgData name="Michelle Hudson" userId="20193871399_tp_box_2" providerId="OAuth2" clId="{5BB0E952-5207-4189-BE98-56BF3609B669}" dt="2025-03-10T22:13:40.345" v="200" actId="14100"/>
          <ac:spMkLst>
            <pc:docMk/>
            <pc:sldMk cId="1227182037" sldId="270"/>
            <ac:spMk id="3" creationId="{07FB33F2-6380-16E0-7850-9B925C273A76}"/>
          </ac:spMkLst>
        </pc:spChg>
      </pc:sldChg>
      <pc:sldChg chg="modSp mod">
        <pc:chgData name="Michelle Hudson" userId="20193871399_tp_box_2" providerId="OAuth2" clId="{5BB0E952-5207-4189-BE98-56BF3609B669}" dt="2025-03-10T22:12:16.145" v="191" actId="1076"/>
        <pc:sldMkLst>
          <pc:docMk/>
          <pc:sldMk cId="2106496333" sldId="271"/>
        </pc:sldMkLst>
        <pc:spChg chg="mod">
          <ac:chgData name="Michelle Hudson" userId="20193871399_tp_box_2" providerId="OAuth2" clId="{5BB0E952-5207-4189-BE98-56BF3609B669}" dt="2025-03-10T22:12:16.145" v="191" actId="1076"/>
          <ac:spMkLst>
            <pc:docMk/>
            <pc:sldMk cId="2106496333" sldId="271"/>
            <ac:spMk id="3" creationId="{B5F4BFC1-1B18-4062-0AFE-782D45C3264B}"/>
          </ac:spMkLst>
        </pc:spChg>
      </pc:sldChg>
      <pc:sldChg chg="modSp mod">
        <pc:chgData name="Michelle Hudson" userId="20193871399_tp_box_2" providerId="OAuth2" clId="{5BB0E952-5207-4189-BE98-56BF3609B669}" dt="2025-03-10T22:06:00.619" v="149" actId="20577"/>
        <pc:sldMkLst>
          <pc:docMk/>
          <pc:sldMk cId="531887301" sldId="274"/>
        </pc:sldMkLst>
        <pc:spChg chg="mod">
          <ac:chgData name="Michelle Hudson" userId="20193871399_tp_box_2" providerId="OAuth2" clId="{5BB0E952-5207-4189-BE98-56BF3609B669}" dt="2025-03-10T22:06:00.619" v="149" actId="20577"/>
          <ac:spMkLst>
            <pc:docMk/>
            <pc:sldMk cId="531887301" sldId="274"/>
            <ac:spMk id="7" creationId="{5677DF9E-DC36-5956-34A5-0F6656B15AAE}"/>
          </ac:spMkLst>
        </pc:spChg>
      </pc:sldChg>
      <pc:sldChg chg="modSp mod">
        <pc:chgData name="Michelle Hudson" userId="20193871399_tp_box_2" providerId="OAuth2" clId="{5BB0E952-5207-4189-BE98-56BF3609B669}" dt="2025-03-10T22:14:36.089" v="204" actId="1076"/>
        <pc:sldMkLst>
          <pc:docMk/>
          <pc:sldMk cId="3116038533" sldId="275"/>
        </pc:sldMkLst>
        <pc:spChg chg="mod">
          <ac:chgData name="Michelle Hudson" userId="20193871399_tp_box_2" providerId="OAuth2" clId="{5BB0E952-5207-4189-BE98-56BF3609B669}" dt="2025-03-10T22:14:36.089" v="204" actId="1076"/>
          <ac:spMkLst>
            <pc:docMk/>
            <pc:sldMk cId="3116038533" sldId="275"/>
            <ac:spMk id="2" creationId="{08AFE607-29F8-4A71-0D3F-B0498B3ECB66}"/>
          </ac:spMkLst>
        </pc:spChg>
        <pc:spChg chg="mod">
          <ac:chgData name="Michelle Hudson" userId="20193871399_tp_box_2" providerId="OAuth2" clId="{5BB0E952-5207-4189-BE98-56BF3609B669}" dt="2025-03-10T22:14:27.094" v="202" actId="207"/>
          <ac:spMkLst>
            <pc:docMk/>
            <pc:sldMk cId="3116038533" sldId="275"/>
            <ac:spMk id="7" creationId="{CC5A7BBD-7EF7-387F-70A5-F004F7D91637}"/>
          </ac:spMkLst>
        </pc:spChg>
      </pc:sldChg>
      <pc:sldChg chg="del">
        <pc:chgData name="Michelle Hudson" userId="20193871399_tp_box_2" providerId="OAuth2" clId="{5BB0E952-5207-4189-BE98-56BF3609B669}" dt="2025-03-10T22:00:45.524" v="0" actId="47"/>
        <pc:sldMkLst>
          <pc:docMk/>
          <pc:sldMk cId="1749441471" sldId="277"/>
        </pc:sldMkLst>
      </pc:sldChg>
    </pc:docChg>
  </pc:docChgLst>
  <pc:docChgLst>
    <pc:chgData name="Kaylei Jones" userId="sSibOElbNqotMPRURDxYEcR+ggBh370pQ7UpkZm2j+4=" providerId="None" clId="Web-{15C1D9B3-D158-4F5D-9D76-F57E79BA0214}"/>
    <pc:docChg chg="modSld">
      <pc:chgData name="Kaylei Jones" userId="sSibOElbNqotMPRURDxYEcR+ggBh370pQ7UpkZm2j+4=" providerId="None" clId="Web-{15C1D9B3-D158-4F5D-9D76-F57E79BA0214}" dt="2025-01-08T23:36:24.303" v="47" actId="20577"/>
      <pc:docMkLst>
        <pc:docMk/>
      </pc:docMkLst>
      <pc:sldChg chg="modNotes">
        <pc:chgData name="Kaylei Jones" userId="sSibOElbNqotMPRURDxYEcR+ggBh370pQ7UpkZm2j+4=" providerId="None" clId="Web-{15C1D9B3-D158-4F5D-9D76-F57E79BA0214}" dt="2025-01-08T22:55:10.460" v="39"/>
        <pc:sldMkLst>
          <pc:docMk/>
          <pc:sldMk cId="3653929836" sldId="261"/>
        </pc:sldMkLst>
      </pc:sldChg>
      <pc:sldChg chg="modSp">
        <pc:chgData name="Kaylei Jones" userId="sSibOElbNqotMPRURDxYEcR+ggBh370pQ7UpkZm2j+4=" providerId="None" clId="Web-{15C1D9B3-D158-4F5D-9D76-F57E79BA0214}" dt="2025-01-08T23:36:24.303" v="47" actId="20577"/>
        <pc:sldMkLst>
          <pc:docMk/>
          <pc:sldMk cId="4060635703" sldId="272"/>
        </pc:sldMkLst>
        <pc:spChg chg="mod">
          <ac:chgData name="Kaylei Jones" userId="sSibOElbNqotMPRURDxYEcR+ggBh370pQ7UpkZm2j+4=" providerId="None" clId="Web-{15C1D9B3-D158-4F5D-9D76-F57E79BA0214}" dt="2025-01-08T23:36:24.303" v="47" actId="20577"/>
          <ac:spMkLst>
            <pc:docMk/>
            <pc:sldMk cId="4060635703" sldId="272"/>
            <ac:spMk id="2" creationId="{CD9A61AF-BFEC-9A35-4D82-DB796FF27B41}"/>
          </ac:spMkLst>
        </pc:spChg>
      </pc:sldChg>
    </pc:docChg>
  </pc:docChgLst>
  <pc:docChgLst>
    <pc:chgData name="Westen Miller" userId="6g8QVKw8c8odNlVsNkqLHRpO3amLi1gJagTLQ4FIkAM=" providerId="None" clId="Web-{15FC7980-1CF3-4DE2-9B3C-55F2DF11A891}"/>
    <pc:docChg chg="modSld">
      <pc:chgData name="Westen Miller" userId="6g8QVKw8c8odNlVsNkqLHRpO3amLi1gJagTLQ4FIkAM=" providerId="None" clId="Web-{15FC7980-1CF3-4DE2-9B3C-55F2DF11A891}" dt="2024-10-26T20:48:53.834" v="7" actId="20577"/>
      <pc:docMkLst>
        <pc:docMk/>
      </pc:docMkLst>
      <pc:sldChg chg="modSp">
        <pc:chgData name="Westen Miller" userId="6g8QVKw8c8odNlVsNkqLHRpO3amLi1gJagTLQ4FIkAM=" providerId="None" clId="Web-{15FC7980-1CF3-4DE2-9B3C-55F2DF11A891}" dt="2024-10-26T20:48:53.834" v="7" actId="20577"/>
        <pc:sldMkLst>
          <pc:docMk/>
          <pc:sldMk cId="2964241697" sldId="263"/>
        </pc:sldMkLst>
      </pc:sldChg>
    </pc:docChg>
  </pc:docChgLst>
  <pc:docChgLst>
    <pc:chgData name="Jan Hermansen" userId="wLdDnnjn8NCQlbBMO8GPqYu7glHpLF67H847apgw6kc=" providerId="None" clId="Web-{F3BA815D-301F-41CC-86E9-C049B14FE53A}"/>
    <pc:docChg chg="modSld">
      <pc:chgData name="Jan Hermansen" userId="wLdDnnjn8NCQlbBMO8GPqYu7glHpLF67H847apgw6kc=" providerId="None" clId="Web-{F3BA815D-301F-41CC-86E9-C049B14FE53A}" dt="2024-11-12T01:02:45.254" v="1" actId="20577"/>
      <pc:docMkLst>
        <pc:docMk/>
      </pc:docMkLst>
      <pc:sldChg chg="modSp">
        <pc:chgData name="Jan Hermansen" userId="wLdDnnjn8NCQlbBMO8GPqYu7glHpLF67H847apgw6kc=" providerId="None" clId="Web-{F3BA815D-301F-41CC-86E9-C049B14FE53A}" dt="2024-11-12T01:02:45.254" v="1" actId="20577"/>
        <pc:sldMkLst>
          <pc:docMk/>
          <pc:sldMk cId="2009643724" sldId="264"/>
        </pc:sldMkLst>
      </pc:sldChg>
    </pc:docChg>
  </pc:docChgLst>
  <pc:docChgLst>
    <pc:chgData name="Jan Hermansen" userId="wLdDnnjn8NCQlbBMO8GPqYu7glHpLF67H847apgw6kc=" providerId="None" clId="Web-{EE40452D-699F-41F7-813F-02C79F4DA5D3}"/>
    <pc:docChg chg="modSld">
      <pc:chgData name="Jan Hermansen" userId="wLdDnnjn8NCQlbBMO8GPqYu7glHpLF67H847apgw6kc=" providerId="None" clId="Web-{EE40452D-699F-41F7-813F-02C79F4DA5D3}" dt="2024-12-03T23:41:46.408" v="1"/>
      <pc:docMkLst>
        <pc:docMk/>
      </pc:docMkLst>
      <pc:sldChg chg="delSp modSp">
        <pc:chgData name="Jan Hermansen" userId="wLdDnnjn8NCQlbBMO8GPqYu7glHpLF67H847apgw6kc=" providerId="None" clId="Web-{EE40452D-699F-41F7-813F-02C79F4DA5D3}" dt="2024-12-03T23:41:46.408" v="1"/>
        <pc:sldMkLst>
          <pc:docMk/>
          <pc:sldMk cId="2316531606" sldId="266"/>
        </pc:sldMkLst>
      </pc:sldChg>
    </pc:docChg>
  </pc:docChgLst>
  <pc:docChgLst>
    <pc:chgData name="Jan Hermansen" userId="wLdDnnjn8NCQlbBMO8GPqYu7glHpLF67H847apgw6kc=" providerId="None" clId="Web-{9D85C39E-78AB-43AC-B5B2-AB7EED998FD5}"/>
    <pc:docChg chg="modSld">
      <pc:chgData name="Jan Hermansen" userId="wLdDnnjn8NCQlbBMO8GPqYu7glHpLF67H847apgw6kc=" providerId="None" clId="Web-{9D85C39E-78AB-43AC-B5B2-AB7EED998FD5}" dt="2024-11-05T01:09:02.444" v="0" actId="20577"/>
      <pc:docMkLst>
        <pc:docMk/>
      </pc:docMkLst>
    </pc:docChg>
  </pc:docChgLst>
  <pc:docChgLst>
    <pc:chgData name="Jan Hermansen" userId="wLdDnnjn8NCQlbBMO8GPqYu7glHpLF67H847apgw6kc=" providerId="None" clId="Web-{4EE89D54-0B5F-4B45-8E83-E95BBF7A0551}"/>
    <pc:docChg chg="modSld">
      <pc:chgData name="Jan Hermansen" userId="wLdDnnjn8NCQlbBMO8GPqYu7glHpLF67H847apgw6kc=" providerId="None" clId="Web-{4EE89D54-0B5F-4B45-8E83-E95BBF7A0551}" dt="2024-11-19T23:16:44.254" v="4"/>
      <pc:docMkLst>
        <pc:docMk/>
      </pc:docMkLst>
      <pc:sldChg chg="modNotes">
        <pc:chgData name="Jan Hermansen" userId="wLdDnnjn8NCQlbBMO8GPqYu7glHpLF67H847apgw6kc=" providerId="None" clId="Web-{4EE89D54-0B5F-4B45-8E83-E95BBF7A0551}" dt="2024-11-19T23:16:35.504" v="1"/>
        <pc:sldMkLst>
          <pc:docMk/>
          <pc:sldMk cId="3653929836" sldId="261"/>
        </pc:sldMkLst>
      </pc:sldChg>
      <pc:sldChg chg="modNotes">
        <pc:chgData name="Jan Hermansen" userId="wLdDnnjn8NCQlbBMO8GPqYu7glHpLF67H847apgw6kc=" providerId="None" clId="Web-{4EE89D54-0B5F-4B45-8E83-E95BBF7A0551}" dt="2024-11-19T23:16:44.254" v="4"/>
        <pc:sldMkLst>
          <pc:docMk/>
          <pc:sldMk cId="1227182037" sldId="270"/>
        </pc:sldMkLst>
      </pc:sldChg>
    </pc:docChg>
  </pc:docChgLst>
  <pc:docChgLst>
    <pc:chgData name="Westen Miller" userId="6g8QVKw8c8odNlVsNkqLHRpO3amLi1gJagTLQ4FIkAM=" providerId="None" clId="Web-{AA169286-5329-4ECA-B85E-1F030C795041}"/>
    <pc:docChg chg="addSld delSld modSld sldOrd">
      <pc:chgData name="Westen Miller" userId="6g8QVKw8c8odNlVsNkqLHRpO3amLi1gJagTLQ4FIkAM=" providerId="None" clId="Web-{AA169286-5329-4ECA-B85E-1F030C795041}" dt="2024-10-26T15:02:52.438" v="166" actId="20577"/>
      <pc:docMkLst>
        <pc:docMk/>
      </pc:docMkLst>
      <pc:sldChg chg="addSp delSp modSp ord">
        <pc:chgData name="Westen Miller" userId="6g8QVKw8c8odNlVsNkqLHRpO3amLi1gJagTLQ4FIkAM=" providerId="None" clId="Web-{AA169286-5329-4ECA-B85E-1F030C795041}" dt="2024-10-26T15:02:52.438" v="166" actId="20577"/>
        <pc:sldMkLst>
          <pc:docMk/>
          <pc:sldMk cId="3581545794" sldId="262"/>
        </pc:sldMkLst>
      </pc:sldChg>
      <pc:sldChg chg="new del ord">
        <pc:chgData name="Westen Miller" userId="6g8QVKw8c8odNlVsNkqLHRpO3amLi1gJagTLQ4FIkAM=" providerId="None" clId="Web-{AA169286-5329-4ECA-B85E-1F030C795041}" dt="2024-10-26T15:02:06.141" v="151"/>
        <pc:sldMkLst>
          <pc:docMk/>
          <pc:sldMk cId="374996122" sldId="266"/>
        </pc:sldMkLst>
      </pc:sldChg>
    </pc:docChg>
  </pc:docChgLst>
  <pc:docChgLst>
    <pc:chgData name="Jan Hermansen" userId="wLdDnnjn8NCQlbBMO8GPqYu7glHpLF67H847apgw6kc=" providerId="None" clId="Web-{557D2724-67A2-4104-958D-CCADB78F30FE}"/>
    <pc:docChg chg="modSld">
      <pc:chgData name="Jan Hermansen" userId="wLdDnnjn8NCQlbBMO8GPqYu7glHpLF67H847apgw6kc=" providerId="None" clId="Web-{557D2724-67A2-4104-958D-CCADB78F30FE}" dt="2024-10-30T02:28:57.546" v="75" actId="1076"/>
      <pc:docMkLst>
        <pc:docMk/>
      </pc:docMkLst>
      <pc:sldChg chg="addSp modSp">
        <pc:chgData name="Jan Hermansen" userId="wLdDnnjn8NCQlbBMO8GPqYu7glHpLF67H847apgw6kc=" providerId="None" clId="Web-{557D2724-67A2-4104-958D-CCADB78F30FE}" dt="2024-10-30T02:28:57.546" v="75" actId="1076"/>
        <pc:sldMkLst>
          <pc:docMk/>
          <pc:sldMk cId="303816694" sldId="267"/>
        </pc:sldMkLst>
      </pc:sldChg>
      <pc:sldChg chg="addSp modSp">
        <pc:chgData name="Jan Hermansen" userId="wLdDnnjn8NCQlbBMO8GPqYu7glHpLF67H847apgw6kc=" providerId="None" clId="Web-{557D2724-67A2-4104-958D-CCADB78F30FE}" dt="2024-10-30T02:06:08.317" v="26" actId="20577"/>
        <pc:sldMkLst>
          <pc:docMk/>
          <pc:sldMk cId="3563612136" sldId="269"/>
        </pc:sldMkLst>
      </pc:sldChg>
      <pc:sldChg chg="addSp delSp modSp">
        <pc:chgData name="Jan Hermansen" userId="wLdDnnjn8NCQlbBMO8GPqYu7glHpLF67H847apgw6kc=" providerId="None" clId="Web-{557D2724-67A2-4104-958D-CCADB78F30FE}" dt="2024-10-30T02:26:37.505" v="69" actId="20577"/>
        <pc:sldMkLst>
          <pc:docMk/>
          <pc:sldMk cId="1227182037" sldId="270"/>
        </pc:sldMkLst>
      </pc:sldChg>
      <pc:sldChg chg="addSp delSp modSp">
        <pc:chgData name="Jan Hermansen" userId="wLdDnnjn8NCQlbBMO8GPqYu7glHpLF67H847apgw6kc=" providerId="None" clId="Web-{557D2724-67A2-4104-958D-CCADB78F30FE}" dt="2024-10-30T02:07:35.618" v="46" actId="20577"/>
        <pc:sldMkLst>
          <pc:docMk/>
          <pc:sldMk cId="2106496333" sldId="271"/>
        </pc:sldMkLst>
      </pc:sldChg>
    </pc:docChg>
  </pc:docChgLst>
  <pc:docChgLst>
    <pc:chgData name="Kaylei Jones" userId="sSibOElbNqotMPRURDxYEcR+ggBh370pQ7UpkZm2j+4=" providerId="None" clId="Web-{537A0829-5905-4FDA-ABB9-4CBCBFE483CD}"/>
    <pc:docChg chg="addSld modSld">
      <pc:chgData name="Kaylei Jones" userId="sSibOElbNqotMPRURDxYEcR+ggBh370pQ7UpkZm2j+4=" providerId="None" clId="Web-{537A0829-5905-4FDA-ABB9-4CBCBFE483CD}" dt="2024-10-26T21:25:12.386" v="187" actId="1076"/>
      <pc:docMkLst>
        <pc:docMk/>
      </pc:docMkLst>
      <pc:sldChg chg="addSp delSp modSp">
        <pc:chgData name="Kaylei Jones" userId="sSibOElbNqotMPRURDxYEcR+ggBh370pQ7UpkZm2j+4=" providerId="None" clId="Web-{537A0829-5905-4FDA-ABB9-4CBCBFE483CD}" dt="2024-10-26T21:24:25.947" v="177" actId="1076"/>
        <pc:sldMkLst>
          <pc:docMk/>
          <pc:sldMk cId="3581545794" sldId="262"/>
        </pc:sldMkLst>
      </pc:sldChg>
      <pc:sldChg chg="addSp delSp modSp">
        <pc:chgData name="Kaylei Jones" userId="sSibOElbNqotMPRURDxYEcR+ggBh370pQ7UpkZm2j+4=" providerId="None" clId="Web-{537A0829-5905-4FDA-ABB9-4CBCBFE483CD}" dt="2024-10-26T21:25:12.386" v="187" actId="1076"/>
        <pc:sldMkLst>
          <pc:docMk/>
          <pc:sldMk cId="2009643724" sldId="264"/>
        </pc:sldMkLst>
      </pc:sldChg>
      <pc:sldChg chg="addSp modSp">
        <pc:chgData name="Kaylei Jones" userId="sSibOElbNqotMPRURDxYEcR+ggBh370pQ7UpkZm2j+4=" providerId="None" clId="Web-{537A0829-5905-4FDA-ABB9-4CBCBFE483CD}" dt="2024-10-26T21:11:54.979" v="164" actId="1076"/>
        <pc:sldMkLst>
          <pc:docMk/>
          <pc:sldMk cId="3593233063" sldId="265"/>
        </pc:sldMkLst>
      </pc:sldChg>
      <pc:sldChg chg="addSp delSp modSp add replId">
        <pc:chgData name="Kaylei Jones" userId="sSibOElbNqotMPRURDxYEcR+ggBh370pQ7UpkZm2j+4=" providerId="None" clId="Web-{537A0829-5905-4FDA-ABB9-4CBCBFE483CD}" dt="2024-10-26T20:48:46.824" v="105" actId="14100"/>
        <pc:sldMkLst>
          <pc:docMk/>
          <pc:sldMk cId="2121416108" sldId="268"/>
        </pc:sldMkLst>
      </pc:sldChg>
    </pc:docChg>
  </pc:docChgLst>
  <pc:docChgLst>
    <pc:chgData name="Jan Hermansen" userId="wLdDnnjn8NCQlbBMO8GPqYu7glHpLF67H847apgw6kc=" providerId="None" clId="Web-{654C51C9-0E2A-436C-BB84-E940516520F4}"/>
    <pc:docChg chg="addSld modSld sldOrd">
      <pc:chgData name="Jan Hermansen" userId="wLdDnnjn8NCQlbBMO8GPqYu7glHpLF67H847apgw6kc=" providerId="None" clId="Web-{654C51C9-0E2A-436C-BB84-E940516520F4}" dt="2025-01-12T21:24:37.865" v="116" actId="20577"/>
      <pc:docMkLst>
        <pc:docMk/>
      </pc:docMkLst>
      <pc:sldChg chg="addSp modSp new ord">
        <pc:chgData name="Jan Hermansen" userId="wLdDnnjn8NCQlbBMO8GPqYu7glHpLF67H847apgw6kc=" providerId="None" clId="Web-{654C51C9-0E2A-436C-BB84-E940516520F4}" dt="2025-01-12T21:24:37.865" v="116" actId="20577"/>
        <pc:sldMkLst>
          <pc:docMk/>
          <pc:sldMk cId="1749441471" sldId="277"/>
        </pc:sldMkLst>
      </pc:sldChg>
    </pc:docChg>
  </pc:docChgLst>
  <pc:docChgLst>
    <pc:chgData name="Jan Hermansen" userId="wLdDnnjn8NCQlbBMO8GPqYu7glHpLF67H847apgw6kc=" providerId="None" clId="Web-{332478FF-FC3C-42BC-B580-6D3FCC09F550}"/>
    <pc:docChg chg="modSld">
      <pc:chgData name="Jan Hermansen" userId="wLdDnnjn8NCQlbBMO8GPqYu7glHpLF67H847apgw6kc=" providerId="None" clId="Web-{332478FF-FC3C-42BC-B580-6D3FCC09F550}" dt="2024-11-12T23:18:49.886" v="176"/>
      <pc:docMkLst>
        <pc:docMk/>
      </pc:docMkLst>
      <pc:sldChg chg="modNotes">
        <pc:chgData name="Jan Hermansen" userId="wLdDnnjn8NCQlbBMO8GPqYu7glHpLF67H847apgw6kc=" providerId="None" clId="Web-{332478FF-FC3C-42BC-B580-6D3FCC09F550}" dt="2024-11-12T23:18:49.886" v="176"/>
        <pc:sldMkLst>
          <pc:docMk/>
          <pc:sldMk cId="3581545794" sldId="262"/>
        </pc:sldMkLst>
      </pc:sldChg>
      <pc:sldChg chg="modNotes">
        <pc:chgData name="Jan Hermansen" userId="wLdDnnjn8NCQlbBMO8GPqYu7glHpLF67H847apgw6kc=" providerId="None" clId="Web-{332478FF-FC3C-42BC-B580-6D3FCC09F550}" dt="2024-11-12T23:08:26.262" v="160"/>
        <pc:sldMkLst>
          <pc:docMk/>
          <pc:sldMk cId="2964241697" sldId="263"/>
        </pc:sldMkLst>
      </pc:sldChg>
      <pc:sldChg chg="modNotes">
        <pc:chgData name="Jan Hermansen" userId="wLdDnnjn8NCQlbBMO8GPqYu7glHpLF67H847apgw6kc=" providerId="None" clId="Web-{332478FF-FC3C-42BC-B580-6D3FCC09F550}" dt="2024-11-12T23:01:03.716" v="93"/>
        <pc:sldMkLst>
          <pc:docMk/>
          <pc:sldMk cId="3593233063" sldId="265"/>
        </pc:sldMkLst>
      </pc:sldChg>
      <pc:sldChg chg="modNotes">
        <pc:chgData name="Jan Hermansen" userId="wLdDnnjn8NCQlbBMO8GPqYu7glHpLF67H847apgw6kc=" providerId="None" clId="Web-{332478FF-FC3C-42BC-B580-6D3FCC09F550}" dt="2024-11-12T22:57:08.513" v="88"/>
        <pc:sldMkLst>
          <pc:docMk/>
          <pc:sldMk cId="1227182037" sldId="270"/>
        </pc:sldMkLst>
      </pc:sldChg>
      <pc:sldChg chg="modNotes">
        <pc:chgData name="Jan Hermansen" userId="wLdDnnjn8NCQlbBMO8GPqYu7glHpLF67H847apgw6kc=" providerId="None" clId="Web-{332478FF-FC3C-42BC-B580-6D3FCC09F550}" dt="2024-11-12T22:49:20.889" v="17"/>
        <pc:sldMkLst>
          <pc:docMk/>
          <pc:sldMk cId="2267932156" sldId="273"/>
        </pc:sldMkLst>
      </pc:sldChg>
    </pc:docChg>
  </pc:docChgLst>
  <pc:docChgLst>
    <pc:chgData name="Kaylei Jones" userId="sSibOElbNqotMPRURDxYEcR+ggBh370pQ7UpkZm2j+4=" providerId="None" clId="Web-{56090FCB-9DF3-4EA4-8EBD-9CC00A725430}"/>
    <pc:docChg chg="addSld delSld modSld">
      <pc:chgData name="Kaylei Jones" userId="sSibOElbNqotMPRURDxYEcR+ggBh370pQ7UpkZm2j+4=" providerId="None" clId="Web-{56090FCB-9DF3-4EA4-8EBD-9CC00A725430}" dt="2024-10-25T21:51:18.292" v="180" actId="20577"/>
      <pc:docMkLst>
        <pc:docMk/>
      </pc:docMkLst>
      <pc:sldChg chg="del">
        <pc:chgData name="Kaylei Jones" userId="sSibOElbNqotMPRURDxYEcR+ggBh370pQ7UpkZm2j+4=" providerId="None" clId="Web-{56090FCB-9DF3-4EA4-8EBD-9CC00A725430}" dt="2024-10-25T21:05:19.143" v="9"/>
        <pc:sldMkLst>
          <pc:docMk/>
          <pc:sldMk cId="109857222" sldId="256"/>
        </pc:sldMkLst>
      </pc:sldChg>
      <pc:sldChg chg="modSp new mod setBg">
        <pc:chgData name="Kaylei Jones" userId="sSibOElbNqotMPRURDxYEcR+ggBh370pQ7UpkZm2j+4=" providerId="None" clId="Web-{56090FCB-9DF3-4EA4-8EBD-9CC00A725430}" dt="2024-10-25T21:20:03.468" v="64" actId="20577"/>
        <pc:sldMkLst>
          <pc:docMk/>
          <pc:sldMk cId="2190727886" sldId="257"/>
        </pc:sldMkLst>
      </pc:sldChg>
      <pc:sldChg chg="addSp delSp modSp new mod setBg">
        <pc:chgData name="Kaylei Jones" userId="sSibOElbNqotMPRURDxYEcR+ggBh370pQ7UpkZm2j+4=" providerId="None" clId="Web-{56090FCB-9DF3-4EA4-8EBD-9CC00A725430}" dt="2024-10-25T21:39:11.468" v="138" actId="20577"/>
        <pc:sldMkLst>
          <pc:docMk/>
          <pc:sldMk cId="1639556091" sldId="258"/>
        </pc:sldMkLst>
      </pc:sldChg>
      <pc:sldChg chg="new del">
        <pc:chgData name="Kaylei Jones" userId="sSibOElbNqotMPRURDxYEcR+ggBh370pQ7UpkZm2j+4=" providerId="None" clId="Web-{56090FCB-9DF3-4EA4-8EBD-9CC00A725430}" dt="2024-10-25T21:15:28.042" v="27"/>
        <pc:sldMkLst>
          <pc:docMk/>
          <pc:sldMk cId="1633741673" sldId="259"/>
        </pc:sldMkLst>
      </pc:sldChg>
      <pc:sldChg chg="addSp delSp modSp add replId">
        <pc:chgData name="Kaylei Jones" userId="sSibOElbNqotMPRURDxYEcR+ggBh370pQ7UpkZm2j+4=" providerId="None" clId="Web-{56090FCB-9DF3-4EA4-8EBD-9CC00A725430}" dt="2024-10-25T21:43:31.988" v="142" actId="14100"/>
        <pc:sldMkLst>
          <pc:docMk/>
          <pc:sldMk cId="2696070923" sldId="259"/>
        </pc:sldMkLst>
      </pc:sldChg>
      <pc:sldChg chg="delSp modSp add replId">
        <pc:chgData name="Kaylei Jones" userId="sSibOElbNqotMPRURDxYEcR+ggBh370pQ7UpkZm2j+4=" providerId="None" clId="Web-{56090FCB-9DF3-4EA4-8EBD-9CC00A725430}" dt="2024-10-25T21:51:18.292" v="180" actId="20577"/>
        <pc:sldMkLst>
          <pc:docMk/>
          <pc:sldMk cId="514486941" sldId="260"/>
        </pc:sldMkLst>
      </pc:sldChg>
      <pc:sldChg chg="new del">
        <pc:chgData name="Kaylei Jones" userId="sSibOElbNqotMPRURDxYEcR+ggBh370pQ7UpkZm2j+4=" providerId="None" clId="Web-{56090FCB-9DF3-4EA4-8EBD-9CC00A725430}" dt="2024-10-25T21:15:28.839" v="28"/>
        <pc:sldMkLst>
          <pc:docMk/>
          <pc:sldMk cId="3597697069" sldId="260"/>
        </pc:sldMkLst>
      </pc:sldChg>
      <pc:sldChg chg="new del">
        <pc:chgData name="Kaylei Jones" userId="sSibOElbNqotMPRURDxYEcR+ggBh370pQ7UpkZm2j+4=" providerId="None" clId="Web-{56090FCB-9DF3-4EA4-8EBD-9CC00A725430}" dt="2024-10-25T21:15:33.620" v="32"/>
        <pc:sldMkLst>
          <pc:docMk/>
          <pc:sldMk cId="1598929426" sldId="261"/>
        </pc:sldMkLst>
      </pc:sldChg>
      <pc:sldChg chg="add replId">
        <pc:chgData name="Kaylei Jones" userId="sSibOElbNqotMPRURDxYEcR+ggBh370pQ7UpkZm2j+4=" providerId="None" clId="Web-{56090FCB-9DF3-4EA4-8EBD-9CC00A725430}" dt="2024-10-25T21:16:24.839" v="35"/>
        <pc:sldMkLst>
          <pc:docMk/>
          <pc:sldMk cId="3653929836" sldId="261"/>
        </pc:sldMkLst>
      </pc:sldChg>
      <pc:sldChg chg="new del">
        <pc:chgData name="Kaylei Jones" userId="sSibOElbNqotMPRURDxYEcR+ggBh370pQ7UpkZm2j+4=" providerId="None" clId="Web-{56090FCB-9DF3-4EA4-8EBD-9CC00A725430}" dt="2024-10-25T21:15:29.729" v="29"/>
        <pc:sldMkLst>
          <pc:docMk/>
          <pc:sldMk cId="3499553742" sldId="262"/>
        </pc:sldMkLst>
      </pc:sldChg>
      <pc:sldChg chg="add replId">
        <pc:chgData name="Kaylei Jones" userId="sSibOElbNqotMPRURDxYEcR+ggBh370pQ7UpkZm2j+4=" providerId="None" clId="Web-{56090FCB-9DF3-4EA4-8EBD-9CC00A725430}" dt="2024-10-25T21:16:30.168" v="36"/>
        <pc:sldMkLst>
          <pc:docMk/>
          <pc:sldMk cId="3581545794" sldId="262"/>
        </pc:sldMkLst>
      </pc:sldChg>
      <pc:sldChg chg="new del">
        <pc:chgData name="Kaylei Jones" userId="sSibOElbNqotMPRURDxYEcR+ggBh370pQ7UpkZm2j+4=" providerId="None" clId="Web-{56090FCB-9DF3-4EA4-8EBD-9CC00A725430}" dt="2024-10-25T21:15:26.526" v="26"/>
        <pc:sldMkLst>
          <pc:docMk/>
          <pc:sldMk cId="2549341053" sldId="263"/>
        </pc:sldMkLst>
      </pc:sldChg>
      <pc:sldChg chg="add replId">
        <pc:chgData name="Kaylei Jones" userId="sSibOElbNqotMPRURDxYEcR+ggBh370pQ7UpkZm2j+4=" providerId="None" clId="Web-{56090FCB-9DF3-4EA4-8EBD-9CC00A725430}" dt="2024-10-25T21:16:31.839" v="37"/>
        <pc:sldMkLst>
          <pc:docMk/>
          <pc:sldMk cId="2964241697" sldId="263"/>
        </pc:sldMkLst>
      </pc:sldChg>
      <pc:sldChg chg="new del">
        <pc:chgData name="Kaylei Jones" userId="sSibOElbNqotMPRURDxYEcR+ggBh370pQ7UpkZm2j+4=" providerId="None" clId="Web-{56090FCB-9DF3-4EA4-8EBD-9CC00A725430}" dt="2024-10-25T21:15:30.307" v="30"/>
        <pc:sldMkLst>
          <pc:docMk/>
          <pc:sldMk cId="2581102286" sldId="264"/>
        </pc:sldMkLst>
      </pc:sldChg>
      <pc:sldChg chg="new del">
        <pc:chgData name="Kaylei Jones" userId="sSibOElbNqotMPRURDxYEcR+ggBh370pQ7UpkZm2j+4=" providerId="None" clId="Web-{56090FCB-9DF3-4EA4-8EBD-9CC00A725430}" dt="2024-10-25T21:15:30.667" v="31"/>
        <pc:sldMkLst>
          <pc:docMk/>
          <pc:sldMk cId="507657266" sldId="265"/>
        </pc:sldMkLst>
      </pc:sldChg>
      <pc:sldChg chg="add replId">
        <pc:chgData name="Kaylei Jones" userId="sSibOElbNqotMPRURDxYEcR+ggBh370pQ7UpkZm2j+4=" providerId="None" clId="Web-{56090FCB-9DF3-4EA4-8EBD-9CC00A725430}" dt="2024-10-25T21:16:33.590" v="39"/>
        <pc:sldMkLst>
          <pc:docMk/>
          <pc:sldMk cId="3593233063" sldId="265"/>
        </pc:sldMkLst>
      </pc:sldChg>
      <pc:sldChg chg="add replId">
        <pc:chgData name="Kaylei Jones" userId="sSibOElbNqotMPRURDxYEcR+ggBh370pQ7UpkZm2j+4=" providerId="None" clId="Web-{56090FCB-9DF3-4EA4-8EBD-9CC00A725430}" dt="2024-10-25T21:16:34.402" v="40"/>
        <pc:sldMkLst>
          <pc:docMk/>
          <pc:sldMk cId="2581926388" sldId="266"/>
        </pc:sldMkLst>
      </pc:sldChg>
    </pc:docChg>
  </pc:docChgLst>
  <pc:docChgLst>
    <pc:chgData name="Jan Hermansen" userId="wLdDnnjn8NCQlbBMO8GPqYu7glHpLF67H847apgw6kc=" providerId="None" clId="Web-{C7EAB4BA-BBBB-4942-9150-FB2E9CAF4346}"/>
    <pc:docChg chg="addSld delSld modSld sldOrd">
      <pc:chgData name="Jan Hermansen" userId="wLdDnnjn8NCQlbBMO8GPqYu7glHpLF67H847apgw6kc=" providerId="None" clId="Web-{C7EAB4BA-BBBB-4942-9150-FB2E9CAF4346}" dt="2024-11-05T23:40:23.665" v="2142" actId="20577"/>
      <pc:docMkLst>
        <pc:docMk/>
      </pc:docMkLst>
      <pc:sldChg chg="modNotes">
        <pc:chgData name="Jan Hermansen" userId="wLdDnnjn8NCQlbBMO8GPqYu7glHpLF67H847apgw6kc=" providerId="None" clId="Web-{C7EAB4BA-BBBB-4942-9150-FB2E9CAF4346}" dt="2024-11-05T23:04:39.949" v="183"/>
        <pc:sldMkLst>
          <pc:docMk/>
          <pc:sldMk cId="1639556091" sldId="258"/>
        </pc:sldMkLst>
      </pc:sldChg>
      <pc:sldChg chg="modNotes">
        <pc:chgData name="Jan Hermansen" userId="wLdDnnjn8NCQlbBMO8GPqYu7glHpLF67H847apgw6kc=" providerId="None" clId="Web-{C7EAB4BA-BBBB-4942-9150-FB2E9CAF4346}" dt="2024-11-05T23:12:23.998" v="535"/>
        <pc:sldMkLst>
          <pc:docMk/>
          <pc:sldMk cId="2696070923" sldId="259"/>
        </pc:sldMkLst>
      </pc:sldChg>
      <pc:sldChg chg="del">
        <pc:chgData name="Jan Hermansen" userId="wLdDnnjn8NCQlbBMO8GPqYu7glHpLF67H847apgw6kc=" providerId="None" clId="Web-{C7EAB4BA-BBBB-4942-9150-FB2E9CAF4346}" dt="2024-11-05T22:55:55.317" v="4"/>
        <pc:sldMkLst>
          <pc:docMk/>
          <pc:sldMk cId="514486941" sldId="260"/>
        </pc:sldMkLst>
      </pc:sldChg>
      <pc:sldChg chg="modNotes">
        <pc:chgData name="Jan Hermansen" userId="wLdDnnjn8NCQlbBMO8GPqYu7glHpLF67H847apgw6kc=" providerId="None" clId="Web-{C7EAB4BA-BBBB-4942-9150-FB2E9CAF4346}" dt="2024-11-05T23:22:25.322" v="1417"/>
        <pc:sldMkLst>
          <pc:docMk/>
          <pc:sldMk cId="2964241697" sldId="263"/>
        </pc:sldMkLst>
      </pc:sldChg>
      <pc:sldChg chg="modNotes">
        <pc:chgData name="Jan Hermansen" userId="wLdDnnjn8NCQlbBMO8GPqYu7glHpLF67H847apgw6kc=" providerId="None" clId="Web-{C7EAB4BA-BBBB-4942-9150-FB2E9CAF4346}" dt="2024-11-05T23:26:44.434" v="1651"/>
        <pc:sldMkLst>
          <pc:docMk/>
          <pc:sldMk cId="2009643724" sldId="264"/>
        </pc:sldMkLst>
      </pc:sldChg>
      <pc:sldChg chg="modNotes">
        <pc:chgData name="Jan Hermansen" userId="wLdDnnjn8NCQlbBMO8GPqYu7glHpLF67H847apgw6kc=" providerId="None" clId="Web-{C7EAB4BA-BBBB-4942-9150-FB2E9CAF4346}" dt="2024-11-05T23:32:47.960" v="2139"/>
        <pc:sldMkLst>
          <pc:docMk/>
          <pc:sldMk cId="3593233063" sldId="265"/>
        </pc:sldMkLst>
      </pc:sldChg>
      <pc:sldChg chg="modNotes">
        <pc:chgData name="Jan Hermansen" userId="wLdDnnjn8NCQlbBMO8GPqYu7glHpLF67H847apgw6kc=" providerId="None" clId="Web-{C7EAB4BA-BBBB-4942-9150-FB2E9CAF4346}" dt="2024-11-05T23:13:35.018" v="593"/>
        <pc:sldMkLst>
          <pc:docMk/>
          <pc:sldMk cId="2316531606" sldId="266"/>
        </pc:sldMkLst>
      </pc:sldChg>
      <pc:sldChg chg="mod modShow">
        <pc:chgData name="Jan Hermansen" userId="wLdDnnjn8NCQlbBMO8GPqYu7glHpLF67H847apgw6kc=" providerId="None" clId="Web-{C7EAB4BA-BBBB-4942-9150-FB2E9CAF4346}" dt="2024-11-05T22:43:26.889" v="1"/>
        <pc:sldMkLst>
          <pc:docMk/>
          <pc:sldMk cId="2121416108" sldId="268"/>
        </pc:sldMkLst>
      </pc:sldChg>
      <pc:sldChg chg="modNotes">
        <pc:chgData name="Jan Hermansen" userId="wLdDnnjn8NCQlbBMO8GPqYu7glHpLF67H847apgw6kc=" providerId="None" clId="Web-{C7EAB4BA-BBBB-4942-9150-FB2E9CAF4346}" dt="2024-11-05T23:27:27.219" v="1701"/>
        <pc:sldMkLst>
          <pc:docMk/>
          <pc:sldMk cId="3563612136" sldId="269"/>
        </pc:sldMkLst>
      </pc:sldChg>
      <pc:sldChg chg="modNotes">
        <pc:chgData name="Jan Hermansen" userId="wLdDnnjn8NCQlbBMO8GPqYu7glHpLF67H847apgw6kc=" providerId="None" clId="Web-{C7EAB4BA-BBBB-4942-9150-FB2E9CAF4346}" dt="2024-11-05T23:29:29.899" v="1866"/>
        <pc:sldMkLst>
          <pc:docMk/>
          <pc:sldMk cId="1227182037" sldId="270"/>
        </pc:sldMkLst>
      </pc:sldChg>
      <pc:sldChg chg="modNotes">
        <pc:chgData name="Jan Hermansen" userId="wLdDnnjn8NCQlbBMO8GPqYu7glHpLF67H847apgw6kc=" providerId="None" clId="Web-{C7EAB4BA-BBBB-4942-9150-FB2E9CAF4346}" dt="2024-11-05T23:27:32.703" v="1704"/>
        <pc:sldMkLst>
          <pc:docMk/>
          <pc:sldMk cId="2106496333" sldId="271"/>
        </pc:sldMkLst>
      </pc:sldChg>
      <pc:sldChg chg="modSp ord">
        <pc:chgData name="Jan Hermansen" userId="wLdDnnjn8NCQlbBMO8GPqYu7glHpLF67H847apgw6kc=" providerId="None" clId="Web-{C7EAB4BA-BBBB-4942-9150-FB2E9CAF4346}" dt="2024-11-05T23:40:23.665" v="2142" actId="20577"/>
        <pc:sldMkLst>
          <pc:docMk/>
          <pc:sldMk cId="2267932156" sldId="273"/>
        </pc:sldMkLst>
      </pc:sldChg>
      <pc:sldChg chg="del">
        <pc:chgData name="Jan Hermansen" userId="wLdDnnjn8NCQlbBMO8GPqYu7glHpLF67H847apgw6kc=" providerId="None" clId="Web-{C7EAB4BA-BBBB-4942-9150-FB2E9CAF4346}" dt="2024-11-05T22:55:31.847" v="2"/>
        <pc:sldMkLst>
          <pc:docMk/>
          <pc:sldMk cId="413922664" sldId="274"/>
        </pc:sldMkLst>
      </pc:sldChg>
      <pc:sldChg chg="add replId">
        <pc:chgData name="Jan Hermansen" userId="wLdDnnjn8NCQlbBMO8GPqYu7glHpLF67H847apgw6kc=" providerId="None" clId="Web-{C7EAB4BA-BBBB-4942-9150-FB2E9CAF4346}" dt="2024-11-05T22:55:34.707" v="3"/>
        <pc:sldMkLst>
          <pc:docMk/>
          <pc:sldMk cId="531887301" sldId="274"/>
        </pc:sldMkLst>
      </pc:sldChg>
      <pc:sldChg chg="addSp modSp add">
        <pc:chgData name="Jan Hermansen" userId="wLdDnnjn8NCQlbBMO8GPqYu7glHpLF67H847apgw6kc=" providerId="None" clId="Web-{C7EAB4BA-BBBB-4942-9150-FB2E9CAF4346}" dt="2024-11-05T22:58:30.625" v="74" actId="20577"/>
        <pc:sldMkLst>
          <pc:docMk/>
          <pc:sldMk cId="3116038533" sldId="275"/>
        </pc:sldMkLst>
      </pc:sldChg>
      <pc:sldChg chg="add del replId">
        <pc:chgData name="Jan Hermansen" userId="wLdDnnjn8NCQlbBMO8GPqYu7glHpLF67H847apgw6kc=" providerId="None" clId="Web-{C7EAB4BA-BBBB-4942-9150-FB2E9CAF4346}" dt="2024-11-05T22:56:58.978" v="6"/>
        <pc:sldMkLst>
          <pc:docMk/>
          <pc:sldMk cId="3806313023" sldId="275"/>
        </pc:sldMkLst>
      </pc:sldChg>
      <pc:sldChg chg="modSp add replId">
        <pc:chgData name="Jan Hermansen" userId="wLdDnnjn8NCQlbBMO8GPqYu7glHpLF67H847apgw6kc=" providerId="None" clId="Web-{C7EAB4BA-BBBB-4942-9150-FB2E9CAF4346}" dt="2024-11-05T23:01:38.186" v="119" actId="20577"/>
        <pc:sldMkLst>
          <pc:docMk/>
          <pc:sldMk cId="2300874489" sldId="276"/>
        </pc:sldMkLst>
      </pc:sldChg>
    </pc:docChg>
  </pc:docChgLst>
  <pc:docChgLst>
    <pc:chgData name="Kaylei Jones" userId="sSibOElbNqotMPRURDxYEcR+ggBh370pQ7UpkZm2j+4=" providerId="None" clId="Web-{9DC0BE31-F871-4376-B76A-47432FAAC929}"/>
    <pc:docChg chg="modSld">
      <pc:chgData name="Kaylei Jones" userId="sSibOElbNqotMPRURDxYEcR+ggBh370pQ7UpkZm2j+4=" providerId="None" clId="Web-{9DC0BE31-F871-4376-B76A-47432FAAC929}" dt="2024-11-05T23:14:56.515" v="10"/>
      <pc:docMkLst>
        <pc:docMk/>
      </pc:docMkLst>
      <pc:sldChg chg="mod modShow">
        <pc:chgData name="Kaylei Jones" userId="sSibOElbNqotMPRURDxYEcR+ggBh370pQ7UpkZm2j+4=" providerId="None" clId="Web-{9DC0BE31-F871-4376-B76A-47432FAAC929}" dt="2024-11-05T22:43:12.693" v="0"/>
        <pc:sldMkLst>
          <pc:docMk/>
          <pc:sldMk cId="3653929836" sldId="261"/>
        </pc:sldMkLst>
      </pc:sldChg>
      <pc:sldChg chg="modNotes">
        <pc:chgData name="Kaylei Jones" userId="sSibOElbNqotMPRURDxYEcR+ggBh370pQ7UpkZm2j+4=" providerId="None" clId="Web-{9DC0BE31-F871-4376-B76A-47432FAAC929}" dt="2024-11-05T23:14:56.515" v="10"/>
        <pc:sldMkLst>
          <pc:docMk/>
          <pc:sldMk cId="2316531606" sldId="266"/>
        </pc:sldMkLst>
      </pc:sldChg>
      <pc:sldChg chg="mod modShow">
        <pc:chgData name="Kaylei Jones" userId="sSibOElbNqotMPRURDxYEcR+ggBh370pQ7UpkZm2j+4=" providerId="None" clId="Web-{9DC0BE31-F871-4376-B76A-47432FAAC929}" dt="2024-11-05T22:43:18.693" v="1"/>
        <pc:sldMkLst>
          <pc:docMk/>
          <pc:sldMk cId="2121416108" sldId="268"/>
        </pc:sldMkLst>
      </pc:sldChg>
      <pc:sldChg chg="mod modShow">
        <pc:chgData name="Kaylei Jones" userId="sSibOElbNqotMPRURDxYEcR+ggBh370pQ7UpkZm2j+4=" providerId="None" clId="Web-{9DC0BE31-F871-4376-B76A-47432FAAC929}" dt="2024-11-05T22:46:02.850" v="2"/>
        <pc:sldMkLst>
          <pc:docMk/>
          <pc:sldMk cId="2267932156" sldId="273"/>
        </pc:sldMkLst>
      </pc:sldChg>
      <pc:sldChg chg="mod setBg">
        <pc:chgData name="Kaylei Jones" userId="sSibOElbNqotMPRURDxYEcR+ggBh370pQ7UpkZm2j+4=" providerId="None" clId="Web-{9DC0BE31-F871-4376-B76A-47432FAAC929}" dt="2024-11-05T22:57:44.029" v="3"/>
        <pc:sldMkLst>
          <pc:docMk/>
          <pc:sldMk cId="3116038533" sldId="275"/>
        </pc:sldMkLst>
      </pc:sldChg>
      <pc:sldChg chg="modSp">
        <pc:chgData name="Kaylei Jones" userId="sSibOElbNqotMPRURDxYEcR+ggBh370pQ7UpkZm2j+4=" providerId="None" clId="Web-{9DC0BE31-F871-4376-B76A-47432FAAC929}" dt="2024-11-05T23:01:56.172" v="4" actId="1076"/>
        <pc:sldMkLst>
          <pc:docMk/>
          <pc:sldMk cId="2300874489" sldId="276"/>
        </pc:sldMkLst>
      </pc:sldChg>
    </pc:docChg>
  </pc:docChgLst>
  <pc:docChgLst>
    <pc:chgData name="Jan Hermansen" userId="wLdDnnjn8NCQlbBMO8GPqYu7glHpLF67H847apgw6kc=" providerId="None" clId="Web-{7FA5049B-9165-4F77-B466-3086DDD3A528}"/>
    <pc:docChg chg="addSld modSld sldOrd">
      <pc:chgData name="Jan Hermansen" userId="wLdDnnjn8NCQlbBMO8GPqYu7glHpLF67H847apgw6kc=" providerId="None" clId="Web-{7FA5049B-9165-4F77-B466-3086DDD3A528}" dt="2024-10-26T16:28:52.342" v="259" actId="20577"/>
      <pc:docMkLst>
        <pc:docMk/>
      </pc:docMkLst>
      <pc:sldChg chg="modSp">
        <pc:chgData name="Jan Hermansen" userId="wLdDnnjn8NCQlbBMO8GPqYu7glHpLF67H847apgw6kc=" providerId="None" clId="Web-{7FA5049B-9165-4F77-B466-3086DDD3A528}" dt="2024-10-26T14:40:03.634" v="2" actId="20577"/>
        <pc:sldMkLst>
          <pc:docMk/>
          <pc:sldMk cId="3653929836" sldId="261"/>
        </pc:sldMkLst>
      </pc:sldChg>
      <pc:sldChg chg="addSp modSp">
        <pc:chgData name="Jan Hermansen" userId="wLdDnnjn8NCQlbBMO8GPqYu7glHpLF67H847apgw6kc=" providerId="None" clId="Web-{7FA5049B-9165-4F77-B466-3086DDD3A528}" dt="2024-10-26T16:28:52.342" v="259" actId="20577"/>
        <pc:sldMkLst>
          <pc:docMk/>
          <pc:sldMk cId="2009643724" sldId="264"/>
        </pc:sldMkLst>
      </pc:sldChg>
      <pc:sldChg chg="addSp modSp">
        <pc:chgData name="Jan Hermansen" userId="wLdDnnjn8NCQlbBMO8GPqYu7glHpLF67H847apgw6kc=" providerId="None" clId="Web-{7FA5049B-9165-4F77-B466-3086DDD3A528}" dt="2024-10-26T16:27:31.857" v="191" actId="20577"/>
        <pc:sldMkLst>
          <pc:docMk/>
          <pc:sldMk cId="3593233063" sldId="265"/>
        </pc:sldMkLst>
      </pc:sldChg>
      <pc:sldChg chg="addSp delSp modSp new mod modShow">
        <pc:chgData name="Jan Hermansen" userId="wLdDnnjn8NCQlbBMO8GPqYu7glHpLF67H847apgw6kc=" providerId="None" clId="Web-{7FA5049B-9165-4F77-B466-3086DDD3A528}" dt="2024-10-26T15:31:13.069" v="41" actId="20577"/>
        <pc:sldMkLst>
          <pc:docMk/>
          <pc:sldMk cId="2316531606" sldId="266"/>
        </pc:sldMkLst>
      </pc:sldChg>
      <pc:sldChg chg="modSp add ord replId">
        <pc:chgData name="Jan Hermansen" userId="wLdDnnjn8NCQlbBMO8GPqYu7glHpLF67H847apgw6kc=" providerId="None" clId="Web-{7FA5049B-9165-4F77-B466-3086DDD3A528}" dt="2024-10-26T16:26:49.716" v="148" actId="20577"/>
        <pc:sldMkLst>
          <pc:docMk/>
          <pc:sldMk cId="303816694" sldId="267"/>
        </pc:sldMkLst>
      </pc:sldChg>
    </pc:docChg>
  </pc:docChgLst>
  <pc:docChgLst>
    <pc:chgData name="Kaylei Jones" userId="sSibOElbNqotMPRURDxYEcR+ggBh370pQ7UpkZm2j+4=" providerId="None" clId="Web-{4DC9875B-6FC3-4BD1-9B4A-1EC9BB7D8DA9}"/>
    <pc:docChg chg="modSld">
      <pc:chgData name="Kaylei Jones" userId="sSibOElbNqotMPRURDxYEcR+ggBh370pQ7UpkZm2j+4=" providerId="None" clId="Web-{4DC9875B-6FC3-4BD1-9B4A-1EC9BB7D8DA9}" dt="2025-01-24T20:55:08.446" v="0" actId="20577"/>
      <pc:docMkLst>
        <pc:docMk/>
      </pc:docMkLst>
      <pc:sldChg chg="modSp">
        <pc:chgData name="Kaylei Jones" userId="sSibOElbNqotMPRURDxYEcR+ggBh370pQ7UpkZm2j+4=" providerId="None" clId="Web-{4DC9875B-6FC3-4BD1-9B4A-1EC9BB7D8DA9}" dt="2025-01-24T20:55:08.446" v="0" actId="20577"/>
        <pc:sldMkLst>
          <pc:docMk/>
          <pc:sldMk cId="2121416108" sldId="268"/>
        </pc:sldMkLst>
        <pc:spChg chg="mod">
          <ac:chgData name="Kaylei Jones" userId="sSibOElbNqotMPRURDxYEcR+ggBh370pQ7UpkZm2j+4=" providerId="None" clId="Web-{4DC9875B-6FC3-4BD1-9B4A-1EC9BB7D8DA9}" dt="2025-01-24T20:55:08.446" v="0" actId="20577"/>
          <ac:spMkLst>
            <pc:docMk/>
            <pc:sldMk cId="2121416108" sldId="268"/>
            <ac:spMk id="15" creationId="{A55B083E-7F4C-02F4-7F95-8B231D0EF11D}"/>
          </ac:spMkLst>
        </pc:spChg>
      </pc:sldChg>
    </pc:docChg>
  </pc:docChgLst>
  <pc:docChgLst>
    <pc:chgData name="Jan Hermansen" userId="wLdDnnjn8NCQlbBMO8GPqYu7glHpLF67H847apgw6kc=" providerId="None" clId="Web-{2CD42BD6-469C-4A1D-A837-C7E2E8039F86}"/>
    <pc:docChg chg="modSld">
      <pc:chgData name="Jan Hermansen" userId="wLdDnnjn8NCQlbBMO8GPqYu7glHpLF67H847apgw6kc=" providerId="None" clId="Web-{2CD42BD6-469C-4A1D-A837-C7E2E8039F86}" dt="2024-10-30T01:48:06.152" v="28"/>
      <pc:docMkLst>
        <pc:docMk/>
      </pc:docMkLst>
      <pc:sldChg chg="delSp modSp">
        <pc:chgData name="Jan Hermansen" userId="wLdDnnjn8NCQlbBMO8GPqYu7glHpLF67H847apgw6kc=" providerId="None" clId="Web-{2CD42BD6-469C-4A1D-A837-C7E2E8039F86}" dt="2024-10-30T01:48:06.152" v="28"/>
        <pc:sldMkLst>
          <pc:docMk/>
          <pc:sldMk cId="3563612136" sldId="26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2F3981-5680-424C-80F2-D74CDDD40992}" type="datetimeFigureOut">
              <a:t>3/10/2025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1CFF8C-66FB-4ACF-8264-36DC26FFF51D}" type="slidenum">
              <a:t>‹#›</a:t>
            </a:fld>
            <a:endParaRPr lang="en-US"/>
          </a:p>
        </p:txBody>
      </p:sp>
    </p:spTree>
    <p:extLst>
      <p:ext uri="{BB962C8B-B14F-4D97-AF65-F5344CB8AC3E}">
        <p14:creationId xmlns:p14="http://schemas.microsoft.com/office/powerpoint/2010/main" val="166183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mw.concord.org/nextgen/#interactives/chemistry/phase-chang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Access prior knowledge about matter and density. </a:t>
            </a:r>
            <a:endParaRPr lang="en-US">
              <a:cs typeface="Calibri"/>
            </a:endParaRPr>
          </a:p>
        </p:txBody>
      </p:sp>
      <p:sp>
        <p:nvSpPr>
          <p:cNvPr id="4" name="Slide Number Placeholder 3"/>
          <p:cNvSpPr>
            <a:spLocks noGrp="1"/>
          </p:cNvSpPr>
          <p:nvPr>
            <p:ph type="sldNum" sz="quarter" idx="5"/>
          </p:nvPr>
        </p:nvSpPr>
        <p:spPr/>
        <p:txBody>
          <a:bodyPr/>
          <a:lstStyle/>
          <a:p>
            <a:fld id="{D21CFF8C-66FB-4ACF-8264-36DC26FFF51D}" type="slidenum">
              <a:rPr lang="en-US"/>
              <a:t>2</a:t>
            </a:fld>
            <a:endParaRPr lang="en-US"/>
          </a:p>
        </p:txBody>
      </p:sp>
    </p:spTree>
    <p:extLst>
      <p:ext uri="{BB962C8B-B14F-4D97-AF65-F5344CB8AC3E}">
        <p14:creationId xmlns:p14="http://schemas.microsoft.com/office/powerpoint/2010/main" val="2055217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What is the effect of heat energy on density and </a:t>
            </a:r>
            <a:endParaRPr lang="en-US"/>
          </a:p>
          <a:p>
            <a:r>
              <a:rPr lang="en-US">
                <a:cs typeface="Calibri"/>
              </a:rPr>
              <a:t>states of matter. </a:t>
            </a:r>
          </a:p>
          <a:p>
            <a:r>
              <a:rPr lang="en-US">
                <a:cs typeface="Calibri"/>
              </a:rPr>
              <a:t>Students can summarize and teach the class. Student starts to summarize in 30 seconds stops – another student volunteer to continue for 30 sec – then another adds on for 30 sec.---</a:t>
            </a:r>
          </a:p>
        </p:txBody>
      </p:sp>
      <p:sp>
        <p:nvSpPr>
          <p:cNvPr id="4" name="Slide Number Placeholder 3"/>
          <p:cNvSpPr>
            <a:spLocks noGrp="1"/>
          </p:cNvSpPr>
          <p:nvPr>
            <p:ph type="sldNum" sz="quarter" idx="5"/>
          </p:nvPr>
        </p:nvSpPr>
        <p:spPr/>
        <p:txBody>
          <a:bodyPr/>
          <a:lstStyle/>
          <a:p>
            <a:fld id="{D21CFF8C-66FB-4ACF-8264-36DC26FFF51D}" type="slidenum">
              <a:rPr lang="en-US"/>
              <a:t>15</a:t>
            </a:fld>
            <a:endParaRPr lang="en-US"/>
          </a:p>
        </p:txBody>
      </p:sp>
    </p:spTree>
    <p:extLst>
      <p:ext uri="{BB962C8B-B14F-4D97-AF65-F5344CB8AC3E}">
        <p14:creationId xmlns:p14="http://schemas.microsoft.com/office/powerpoint/2010/main" val="1017734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Thumbs up or down if you are ready to answer the questions.</a:t>
            </a:r>
          </a:p>
        </p:txBody>
      </p:sp>
      <p:sp>
        <p:nvSpPr>
          <p:cNvPr id="4" name="Slide Number Placeholder 3"/>
          <p:cNvSpPr>
            <a:spLocks noGrp="1"/>
          </p:cNvSpPr>
          <p:nvPr>
            <p:ph type="sldNum" sz="quarter" idx="5"/>
          </p:nvPr>
        </p:nvSpPr>
        <p:spPr/>
        <p:txBody>
          <a:bodyPr/>
          <a:lstStyle/>
          <a:p>
            <a:fld id="{D21CFF8C-66FB-4ACF-8264-36DC26FFF51D}" type="slidenum">
              <a:rPr lang="en-US"/>
              <a:t>16</a:t>
            </a:fld>
            <a:endParaRPr lang="en-US"/>
          </a:p>
        </p:txBody>
      </p:sp>
    </p:spTree>
    <p:extLst>
      <p:ext uri="{BB962C8B-B14F-4D97-AF65-F5344CB8AC3E}">
        <p14:creationId xmlns:p14="http://schemas.microsoft.com/office/powerpoint/2010/main" val="1091695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Extension:  PHET lab.</a:t>
            </a:r>
          </a:p>
        </p:txBody>
      </p:sp>
      <p:sp>
        <p:nvSpPr>
          <p:cNvPr id="4" name="Slide Number Placeholder 3"/>
          <p:cNvSpPr>
            <a:spLocks noGrp="1"/>
          </p:cNvSpPr>
          <p:nvPr>
            <p:ph type="sldNum" sz="quarter" idx="5"/>
          </p:nvPr>
        </p:nvSpPr>
        <p:spPr/>
        <p:txBody>
          <a:bodyPr/>
          <a:lstStyle/>
          <a:p>
            <a:fld id="{D21CFF8C-66FB-4ACF-8264-36DC26FFF51D}" type="slidenum">
              <a:rPr lang="en-US"/>
              <a:t>19</a:t>
            </a:fld>
            <a:endParaRPr lang="en-US"/>
          </a:p>
        </p:txBody>
      </p:sp>
    </p:spTree>
    <p:extLst>
      <p:ext uri="{BB962C8B-B14F-4D97-AF65-F5344CB8AC3E}">
        <p14:creationId xmlns:p14="http://schemas.microsoft.com/office/powerpoint/2010/main" val="2717750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Turn and Talk; Emphasize the Model; and Cause and effect; heat energy; </a:t>
            </a:r>
          </a:p>
        </p:txBody>
      </p:sp>
      <p:sp>
        <p:nvSpPr>
          <p:cNvPr id="4" name="Slide Number Placeholder 3"/>
          <p:cNvSpPr>
            <a:spLocks noGrp="1"/>
          </p:cNvSpPr>
          <p:nvPr>
            <p:ph type="sldNum" sz="quarter" idx="5"/>
          </p:nvPr>
        </p:nvSpPr>
        <p:spPr/>
        <p:txBody>
          <a:bodyPr/>
          <a:lstStyle/>
          <a:p>
            <a:fld id="{D21CFF8C-66FB-4ACF-8264-36DC26FFF51D}" type="slidenum">
              <a:rPr lang="en-US"/>
              <a:t>5</a:t>
            </a:fld>
            <a:endParaRPr lang="en-US"/>
          </a:p>
        </p:txBody>
      </p:sp>
    </p:spTree>
    <p:extLst>
      <p:ext uri="{BB962C8B-B14F-4D97-AF65-F5344CB8AC3E}">
        <p14:creationId xmlns:p14="http://schemas.microsoft.com/office/powerpoint/2010/main" val="1457509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Encourage annotating; Partner reading – take turns reading paragraphs out loud together – turn and talk to summarize the article; Have a group or two share their summaries.  Ask about what they noticed about models in the article? What caused the changes in the states of matter?</a:t>
            </a:r>
          </a:p>
        </p:txBody>
      </p:sp>
      <p:sp>
        <p:nvSpPr>
          <p:cNvPr id="4" name="Slide Number Placeholder 3"/>
          <p:cNvSpPr>
            <a:spLocks noGrp="1"/>
          </p:cNvSpPr>
          <p:nvPr>
            <p:ph type="sldNum" sz="quarter" idx="5"/>
          </p:nvPr>
        </p:nvSpPr>
        <p:spPr/>
        <p:txBody>
          <a:bodyPr/>
          <a:lstStyle/>
          <a:p>
            <a:fld id="{D21CFF8C-66FB-4ACF-8264-36DC26FFF51D}" type="slidenum">
              <a:rPr lang="en-US"/>
              <a:t>6</a:t>
            </a:fld>
            <a:endParaRPr lang="en-US"/>
          </a:p>
        </p:txBody>
      </p:sp>
    </p:spTree>
    <p:extLst>
      <p:ext uri="{BB962C8B-B14F-4D97-AF65-F5344CB8AC3E}">
        <p14:creationId xmlns:p14="http://schemas.microsoft.com/office/powerpoint/2010/main" val="1963497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you look at the model, what do you notice about density?  </a:t>
            </a:r>
          </a:p>
        </p:txBody>
      </p:sp>
      <p:sp>
        <p:nvSpPr>
          <p:cNvPr id="4" name="Slide Number Placeholder 3"/>
          <p:cNvSpPr>
            <a:spLocks noGrp="1"/>
          </p:cNvSpPr>
          <p:nvPr>
            <p:ph type="sldNum" sz="quarter" idx="5"/>
          </p:nvPr>
        </p:nvSpPr>
        <p:spPr/>
        <p:txBody>
          <a:bodyPr/>
          <a:lstStyle/>
          <a:p>
            <a:fld id="{D21CFF8C-66FB-4ACF-8264-36DC26FFF51D}" type="slidenum">
              <a:rPr lang="en-US"/>
              <a:t>7</a:t>
            </a:fld>
            <a:endParaRPr lang="en-US"/>
          </a:p>
        </p:txBody>
      </p:sp>
    </p:spTree>
    <p:extLst>
      <p:ext uri="{BB962C8B-B14F-4D97-AF65-F5344CB8AC3E}">
        <p14:creationId xmlns:p14="http://schemas.microsoft.com/office/powerpoint/2010/main" val="3262468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Have one group model a solid; Ask the students what they would need to do to make a solid.  Then have the solid try to move out of the class door?  </a:t>
            </a:r>
          </a:p>
          <a:p>
            <a:endParaRPr lang="en-US">
              <a:cs typeface="Calibri"/>
            </a:endParaRPr>
          </a:p>
          <a:p>
            <a:r>
              <a:rPr lang="en-US">
                <a:cs typeface="Calibri"/>
              </a:rPr>
              <a:t>What caused the molecules to act more like a liquid? If I turn up the heat energy, what effect will happen?  Have students create a liquid; rule that students need to touch two people and all be together.  Students can change who they are touching, but must quickly touch someone else so they are always touching two people and staying together.  Now they move out of the door.  Have students come back in.</a:t>
            </a:r>
          </a:p>
          <a:p>
            <a:endParaRPr lang="en-US">
              <a:cs typeface="Calibri"/>
            </a:endParaRPr>
          </a:p>
          <a:p>
            <a:r>
              <a:rPr lang="en-US">
                <a:cs typeface="Calibri"/>
              </a:rPr>
              <a:t>Now ask what will cause the liquid to become gas?  (heat energy).  Rule: Students need to have a select area and not go crazy.  Students then model gas particles and move out the door. </a:t>
            </a:r>
          </a:p>
          <a:p>
            <a:endParaRPr lang="en-US">
              <a:cs typeface="Calibri"/>
            </a:endParaRPr>
          </a:p>
          <a:p>
            <a:r>
              <a:rPr lang="en-US">
                <a:cs typeface="Calibri"/>
              </a:rPr>
              <a:t>Now ask about density comparisons between all three.</a:t>
            </a:r>
          </a:p>
          <a:p>
            <a:endParaRPr lang="en-US">
              <a:cs typeface="Calibri"/>
            </a:endParaRPr>
          </a:p>
          <a:p>
            <a:r>
              <a:rPr lang="en-US">
                <a:cs typeface="Calibri"/>
              </a:rPr>
              <a:t>High energy students to be the gas; move quickly and may bump into each other (gently) </a:t>
            </a:r>
          </a:p>
        </p:txBody>
      </p:sp>
      <p:sp>
        <p:nvSpPr>
          <p:cNvPr id="4" name="Slide Number Placeholder 3"/>
          <p:cNvSpPr>
            <a:spLocks noGrp="1"/>
          </p:cNvSpPr>
          <p:nvPr>
            <p:ph type="sldNum" sz="quarter" idx="5"/>
          </p:nvPr>
        </p:nvSpPr>
        <p:spPr/>
        <p:txBody>
          <a:bodyPr/>
          <a:lstStyle/>
          <a:p>
            <a:fld id="{D21CFF8C-66FB-4ACF-8264-36DC26FFF51D}" type="slidenum">
              <a:rPr lang="en-US"/>
              <a:t>8</a:t>
            </a:fld>
            <a:endParaRPr lang="en-US"/>
          </a:p>
        </p:txBody>
      </p:sp>
    </p:spTree>
    <p:extLst>
      <p:ext uri="{BB962C8B-B14F-4D97-AF65-F5344CB8AC3E}">
        <p14:creationId xmlns:p14="http://schemas.microsoft.com/office/powerpoint/2010/main" val="1092074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http://mw.concord.org/nextgen/#interactives/chemistry/phase-change/</a:t>
            </a:r>
          </a:p>
          <a:p>
            <a:endParaRPr lang="en-US" dirty="0">
              <a:cs typeface="Calibri"/>
            </a:endParaRPr>
          </a:p>
          <a:p>
            <a:r>
              <a:rPr lang="en-US" dirty="0">
                <a:cs typeface="Calibri"/>
              </a:rPr>
              <a:t>Model relates back to phenomena how? </a:t>
            </a:r>
          </a:p>
          <a:p>
            <a:endParaRPr lang="en-US" dirty="0">
              <a:cs typeface="Calibri"/>
            </a:endParaRPr>
          </a:p>
          <a:p>
            <a:r>
              <a:rPr lang="en-US" dirty="0">
                <a:cs typeface="Calibri"/>
              </a:rPr>
              <a:t>Watch the model of gas particles and ask questions or make statements of what they are observing; Pull in cause and effect; Model; heat energy; density; molecule movement</a:t>
            </a:r>
          </a:p>
        </p:txBody>
      </p:sp>
      <p:sp>
        <p:nvSpPr>
          <p:cNvPr id="4" name="Slide Number Placeholder 3"/>
          <p:cNvSpPr>
            <a:spLocks noGrp="1"/>
          </p:cNvSpPr>
          <p:nvPr>
            <p:ph type="sldNum" sz="quarter" idx="5"/>
          </p:nvPr>
        </p:nvSpPr>
        <p:spPr/>
        <p:txBody>
          <a:bodyPr/>
          <a:lstStyle/>
          <a:p>
            <a:fld id="{D21CFF8C-66FB-4ACF-8264-36DC26FFF51D}" type="slidenum">
              <a:t>11</a:t>
            </a:fld>
            <a:endParaRPr lang="en-US"/>
          </a:p>
        </p:txBody>
      </p:sp>
    </p:spTree>
    <p:extLst>
      <p:ext uri="{BB962C8B-B14F-4D97-AF65-F5344CB8AC3E}">
        <p14:creationId xmlns:p14="http://schemas.microsoft.com/office/powerpoint/2010/main" val="384695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Relates back to phenomena how?  </a:t>
            </a:r>
            <a:r>
              <a:rPr lang="en-US"/>
              <a:t>Pull in cause and effect; Model; heat energy; density; molecule movement</a:t>
            </a:r>
            <a:endParaRPr lang="en-US">
              <a:cs typeface="Calibri"/>
            </a:endParaRPr>
          </a:p>
        </p:txBody>
      </p:sp>
      <p:sp>
        <p:nvSpPr>
          <p:cNvPr id="4" name="Slide Number Placeholder 3"/>
          <p:cNvSpPr>
            <a:spLocks noGrp="1"/>
          </p:cNvSpPr>
          <p:nvPr>
            <p:ph type="sldNum" sz="quarter" idx="5"/>
          </p:nvPr>
        </p:nvSpPr>
        <p:spPr/>
        <p:txBody>
          <a:bodyPr/>
          <a:lstStyle/>
          <a:p>
            <a:fld id="{D21CFF8C-66FB-4ACF-8264-36DC26FFF51D}" type="slidenum">
              <a:rPr lang="en-US"/>
              <a:t>12</a:t>
            </a:fld>
            <a:endParaRPr lang="en-US"/>
          </a:p>
        </p:txBody>
      </p:sp>
    </p:spTree>
    <p:extLst>
      <p:ext uri="{BB962C8B-B14F-4D97-AF65-F5344CB8AC3E}">
        <p14:creationId xmlns:p14="http://schemas.microsoft.com/office/powerpoint/2010/main" val="477599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Relates to Phenomena how? </a:t>
            </a:r>
            <a:r>
              <a:rPr lang="en-US"/>
              <a:t>Pull in cause and effect; Model; heat energy; density; molecule movement</a:t>
            </a:r>
            <a:endParaRPr lang="en-US">
              <a:cs typeface="Calibri"/>
            </a:endParaRPr>
          </a:p>
        </p:txBody>
      </p:sp>
      <p:sp>
        <p:nvSpPr>
          <p:cNvPr id="4" name="Slide Number Placeholder 3"/>
          <p:cNvSpPr>
            <a:spLocks noGrp="1"/>
          </p:cNvSpPr>
          <p:nvPr>
            <p:ph type="sldNum" sz="quarter" idx="5"/>
          </p:nvPr>
        </p:nvSpPr>
        <p:spPr/>
        <p:txBody>
          <a:bodyPr/>
          <a:lstStyle/>
          <a:p>
            <a:fld id="{D21CFF8C-66FB-4ACF-8264-36DC26FFF51D}" type="slidenum">
              <a:rPr lang="en-US"/>
              <a:t>13</a:t>
            </a:fld>
            <a:endParaRPr lang="en-US"/>
          </a:p>
        </p:txBody>
      </p:sp>
    </p:spTree>
    <p:extLst>
      <p:ext uri="{BB962C8B-B14F-4D97-AF65-F5344CB8AC3E}">
        <p14:creationId xmlns:p14="http://schemas.microsoft.com/office/powerpoint/2010/main" val="759568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Once barrier is removed, what observation do you notice in the model that causes the heat energy to increase. The hot liquid mixes with the cold solid and the heat energy increases as the hot heat energy causes the cold molecules to spread out more.</a:t>
            </a:r>
          </a:p>
          <a:p>
            <a:endParaRPr lang="en-US">
              <a:cs typeface="Calibri"/>
            </a:endParaRPr>
          </a:p>
          <a:p>
            <a:r>
              <a:rPr lang="en-US"/>
              <a:t>Temperature is a measure of the average kinetic energy of particles of matter. The relationship between the temperature and the total energy of a system depends on the types, states, and amounts of matter present.</a:t>
            </a:r>
          </a:p>
        </p:txBody>
      </p:sp>
      <p:sp>
        <p:nvSpPr>
          <p:cNvPr id="4" name="Slide Number Placeholder 3"/>
          <p:cNvSpPr>
            <a:spLocks noGrp="1"/>
          </p:cNvSpPr>
          <p:nvPr>
            <p:ph type="sldNum" sz="quarter" idx="5"/>
          </p:nvPr>
        </p:nvSpPr>
        <p:spPr/>
        <p:txBody>
          <a:bodyPr/>
          <a:lstStyle/>
          <a:p>
            <a:fld id="{D21CFF8C-66FB-4ACF-8264-36DC26FFF51D}" type="slidenum">
              <a:rPr lang="en-US"/>
              <a:t>14</a:t>
            </a:fld>
            <a:endParaRPr lang="en-US"/>
          </a:p>
        </p:txBody>
      </p:sp>
    </p:spTree>
    <p:extLst>
      <p:ext uri="{BB962C8B-B14F-4D97-AF65-F5344CB8AC3E}">
        <p14:creationId xmlns:p14="http://schemas.microsoft.com/office/powerpoint/2010/main" val="2706128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3/10/2025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3/10/2025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3/10/2025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3/10/2025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3/10/2025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byu.box.com/s/aw83b26acaej2msqzl5y9kkn8knmomyk" TargetMode="External"/><Relationship Id="rId4" Type="http://schemas.openxmlformats.org/officeDocument/2006/relationships/hyperlink" Target="https://byu.box.com/s/5chq5oxhburlfz58xw2ql0u4z5q3o56j"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byu.box.com/s/o4spqlq8xiddyx7gbsz6b1sh8xcpvw83"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byu.box.com/s/91u7znhhihb3d9r2giofi2ycfvhmm7n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byu.box.com/s/080ekgp0w75e1x92h152ogn5jlpk0xhz"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hyperlink" Target="https://3drst.byu.edu/"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FF5B7-5EAF-3F4D-4035-3CCF9F1065A5}"/>
              </a:ext>
            </a:extLst>
          </p:cNvPr>
          <p:cNvSpPr>
            <a:spLocks noGrp="1"/>
          </p:cNvSpPr>
          <p:nvPr>
            <p:ph type="title"/>
          </p:nvPr>
        </p:nvSpPr>
        <p:spPr>
          <a:xfrm>
            <a:off x="295275" y="-587375"/>
            <a:ext cx="5200650" cy="2868613"/>
          </a:xfrm>
        </p:spPr>
        <p:txBody>
          <a:bodyPr vert="horz" lIns="91440" tIns="45720" rIns="91440" bIns="45720" rtlCol="0" anchor="ctr">
            <a:noAutofit/>
          </a:bodyPr>
          <a:lstStyle/>
          <a:p>
            <a:r>
              <a:rPr lang="en-US" sz="5400" b="1">
                <a:latin typeface="Calibri"/>
                <a:ea typeface="Calibri"/>
                <a:cs typeface="Calibri"/>
              </a:rPr>
              <a:t>Matter Matters: </a:t>
            </a:r>
            <a:br>
              <a:rPr lang="en-US" sz="5400" b="1">
                <a:latin typeface="Calibri"/>
              </a:rPr>
            </a:br>
            <a:r>
              <a:rPr lang="en-US" sz="5400" b="1">
                <a:latin typeface="Calibri"/>
                <a:cs typeface="Calibri"/>
              </a:rPr>
              <a:t>Water's</a:t>
            </a:r>
            <a:r>
              <a:rPr lang="en-US" sz="5400" b="1">
                <a:latin typeface="Calibri"/>
                <a:ea typeface="Calibri"/>
                <a:cs typeface="Calibri"/>
              </a:rPr>
              <a:t> Journey </a:t>
            </a:r>
          </a:p>
        </p:txBody>
      </p:sp>
      <p:sp>
        <p:nvSpPr>
          <p:cNvPr id="3" name="Content Placeholder 2">
            <a:extLst>
              <a:ext uri="{FF2B5EF4-FFF2-40B4-BE49-F238E27FC236}">
                <a16:creationId xmlns:a16="http://schemas.microsoft.com/office/drawing/2014/main" id="{F4EB5432-C356-9236-1AE3-43D1B9E5E337}"/>
              </a:ext>
            </a:extLst>
          </p:cNvPr>
          <p:cNvSpPr>
            <a:spLocks noGrp="1"/>
          </p:cNvSpPr>
          <p:nvPr>
            <p:ph idx="1"/>
          </p:nvPr>
        </p:nvSpPr>
        <p:spPr>
          <a:xfrm>
            <a:off x="133350" y="4892675"/>
            <a:ext cx="10515600" cy="4351338"/>
          </a:xfrm>
        </p:spPr>
        <p:txBody>
          <a:bodyPr vert="horz" lIns="91440" tIns="45720" rIns="91440" bIns="45720" rtlCol="0" anchor="t">
            <a:normAutofit/>
          </a:bodyPr>
          <a:lstStyle/>
          <a:p>
            <a:r>
              <a:rPr lang="en-US" sz="3600">
                <a:latin typeface="Calibri"/>
                <a:cs typeface="Calibri"/>
              </a:rPr>
              <a:t>Utah </a:t>
            </a:r>
            <a:r>
              <a:rPr lang="en-US" sz="3600" err="1">
                <a:latin typeface="Calibri"/>
                <a:cs typeface="Calibri"/>
              </a:rPr>
              <a:t>SEEd</a:t>
            </a:r>
            <a:r>
              <a:rPr lang="en-US" sz="3600">
                <a:latin typeface="Calibri"/>
                <a:cs typeface="Calibri"/>
              </a:rPr>
              <a:t> 6.2.2</a:t>
            </a:r>
          </a:p>
          <a:p>
            <a:endParaRPr lang="en-US" sz="3600">
              <a:latin typeface="Calibri"/>
              <a:cs typeface="Calibri"/>
            </a:endParaRPr>
          </a:p>
          <a:p>
            <a:r>
              <a:rPr lang="en-US" sz="3600">
                <a:latin typeface="Calibri"/>
                <a:cs typeface="Calibri"/>
              </a:rPr>
              <a:t> </a:t>
            </a:r>
            <a:r>
              <a:rPr lang="en-US" sz="3600" i="1">
                <a:latin typeface="Calibri"/>
                <a:cs typeface="Calibri"/>
              </a:rPr>
              <a:t>NGSS Correlation: MS-PS1-4</a:t>
            </a:r>
            <a:endParaRPr lang="en-US" sz="3600">
              <a:latin typeface="Calibri"/>
              <a:cs typeface="Calibri"/>
            </a:endParaRPr>
          </a:p>
          <a:p>
            <a:endParaRPr lang="en-US"/>
          </a:p>
        </p:txBody>
      </p:sp>
    </p:spTree>
    <p:extLst>
      <p:ext uri="{BB962C8B-B14F-4D97-AF65-F5344CB8AC3E}">
        <p14:creationId xmlns:p14="http://schemas.microsoft.com/office/powerpoint/2010/main" val="2190727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E619E-6D3C-8B64-4F71-F34BA83C200A}"/>
              </a:ext>
            </a:extLst>
          </p:cNvPr>
          <p:cNvSpPr>
            <a:spLocks noGrp="1"/>
          </p:cNvSpPr>
          <p:nvPr>
            <p:ph type="title"/>
          </p:nvPr>
        </p:nvSpPr>
        <p:spPr/>
        <p:txBody>
          <a:bodyPr>
            <a:normAutofit/>
          </a:bodyPr>
          <a:lstStyle/>
          <a:p>
            <a:r>
              <a:rPr lang="en-US" sz="4800"/>
              <a:t>Phenomenon: </a:t>
            </a:r>
          </a:p>
        </p:txBody>
      </p:sp>
      <p:pic>
        <p:nvPicPr>
          <p:cNvPr id="4" name="Picture 3" descr="Exploring Molecules With Homeschoolers: Experiments in Molecular Motion and Solutions - Five ...">
            <a:extLst>
              <a:ext uri="{FF2B5EF4-FFF2-40B4-BE49-F238E27FC236}">
                <a16:creationId xmlns:a16="http://schemas.microsoft.com/office/drawing/2014/main" id="{5DF26D03-9282-CC73-83F0-EC256FF333E5}"/>
              </a:ext>
            </a:extLst>
          </p:cNvPr>
          <p:cNvPicPr>
            <a:picLocks noChangeAspect="1"/>
          </p:cNvPicPr>
          <p:nvPr/>
        </p:nvPicPr>
        <p:blipFill>
          <a:blip r:embed="rId2"/>
          <a:stretch>
            <a:fillRect/>
          </a:stretch>
        </p:blipFill>
        <p:spPr>
          <a:xfrm>
            <a:off x="161925" y="1638300"/>
            <a:ext cx="6448425" cy="3629025"/>
          </a:xfrm>
          <a:prstGeom prst="rect">
            <a:avLst/>
          </a:prstGeom>
        </p:spPr>
      </p:pic>
      <p:pic>
        <p:nvPicPr>
          <p:cNvPr id="5" name="Picture 4" descr="Condensation on Base of Ice Water Glass | ClipPix ETC: Educational Photos for Students and Teachers">
            <a:extLst>
              <a:ext uri="{FF2B5EF4-FFF2-40B4-BE49-F238E27FC236}">
                <a16:creationId xmlns:a16="http://schemas.microsoft.com/office/drawing/2014/main" id="{6781B035-E7B4-2116-0686-A05F41BAA397}"/>
              </a:ext>
            </a:extLst>
          </p:cNvPr>
          <p:cNvPicPr>
            <a:picLocks noChangeAspect="1"/>
          </p:cNvPicPr>
          <p:nvPr/>
        </p:nvPicPr>
        <p:blipFill>
          <a:blip r:embed="rId3"/>
          <a:stretch>
            <a:fillRect/>
          </a:stretch>
        </p:blipFill>
        <p:spPr>
          <a:xfrm>
            <a:off x="6810375" y="1637538"/>
            <a:ext cx="5210175" cy="3621024"/>
          </a:xfrm>
          <a:prstGeom prst="rect">
            <a:avLst/>
          </a:prstGeom>
        </p:spPr>
      </p:pic>
      <p:sp>
        <p:nvSpPr>
          <p:cNvPr id="7" name="Title 1">
            <a:extLst>
              <a:ext uri="{FF2B5EF4-FFF2-40B4-BE49-F238E27FC236}">
                <a16:creationId xmlns:a16="http://schemas.microsoft.com/office/drawing/2014/main" id="{5677DF9E-DC36-5956-34A5-0F6656B15AAE}"/>
              </a:ext>
            </a:extLst>
          </p:cNvPr>
          <p:cNvSpPr txBox="1">
            <a:spLocks/>
          </p:cNvSpPr>
          <p:nvPr/>
        </p:nvSpPr>
        <p:spPr>
          <a:xfrm>
            <a:off x="476250" y="5270500"/>
            <a:ext cx="11830050" cy="14398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What do you observe? What do you wonder?</a:t>
            </a:r>
          </a:p>
        </p:txBody>
      </p:sp>
    </p:spTree>
    <p:extLst>
      <p:ext uri="{BB962C8B-B14F-4D97-AF65-F5344CB8AC3E}">
        <p14:creationId xmlns:p14="http://schemas.microsoft.com/office/powerpoint/2010/main" val="531887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pic>
        <p:nvPicPr>
          <p:cNvPr id="3" name="Picture 2" descr="A screenshot of a computer generated image&#10;&#10;Description automatically generated">
            <a:extLst>
              <a:ext uri="{FF2B5EF4-FFF2-40B4-BE49-F238E27FC236}">
                <a16:creationId xmlns:a16="http://schemas.microsoft.com/office/drawing/2014/main" id="{D5BBAEDB-B0A9-157D-9E15-88532064ACD2}"/>
              </a:ext>
            </a:extLst>
          </p:cNvPr>
          <p:cNvPicPr>
            <a:picLocks noChangeAspect="1"/>
          </p:cNvPicPr>
          <p:nvPr/>
        </p:nvPicPr>
        <p:blipFill>
          <a:blip r:embed="rId3"/>
          <a:stretch>
            <a:fillRect/>
          </a:stretch>
        </p:blipFill>
        <p:spPr>
          <a:xfrm>
            <a:off x="1254125" y="295168"/>
            <a:ext cx="10001250" cy="6267666"/>
          </a:xfrm>
          <a:prstGeom prst="rect">
            <a:avLst/>
          </a:prstGeom>
        </p:spPr>
      </p:pic>
      <p:sp>
        <p:nvSpPr>
          <p:cNvPr id="4" name="TextBox 3">
            <a:extLst>
              <a:ext uri="{FF2B5EF4-FFF2-40B4-BE49-F238E27FC236}">
                <a16:creationId xmlns:a16="http://schemas.microsoft.com/office/drawing/2014/main" id="{AF8262D0-332B-96DC-3C54-93CDA2891CEE}"/>
              </a:ext>
            </a:extLst>
          </p:cNvPr>
          <p:cNvSpPr txBox="1"/>
          <p:nvPr/>
        </p:nvSpPr>
        <p:spPr>
          <a:xfrm>
            <a:off x="1254125" y="295166"/>
            <a:ext cx="6427213" cy="707886"/>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000" dirty="0">
                <a:solidFill>
                  <a:schemeClr val="accent1">
                    <a:lumMod val="76000"/>
                  </a:schemeClr>
                </a:solidFill>
                <a:hlinkClick r:id="rId4">
                  <a:extLst>
                    <a:ext uri="{A12FA001-AC4F-418D-AE19-62706E023703}">
                      <ahyp:hlinkClr xmlns:ahyp="http://schemas.microsoft.com/office/drawing/2018/hyperlinkcolor" val="tx"/>
                    </a:ext>
                  </a:extLst>
                </a:hlinkClick>
              </a:rPr>
              <a:t>Gas Particles Video Link</a:t>
            </a:r>
            <a:endParaRPr lang="en-US" sz="4000" dirty="0">
              <a:solidFill>
                <a:schemeClr val="accent1">
                  <a:lumMod val="76000"/>
                </a:schemeClr>
              </a:solidFill>
              <a:hlinkClick r:id="rId5">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2009643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pic>
        <p:nvPicPr>
          <p:cNvPr id="2" name="Picture 1" descr="A group of pink balls&#10;&#10;Description automatically generated">
            <a:extLst>
              <a:ext uri="{FF2B5EF4-FFF2-40B4-BE49-F238E27FC236}">
                <a16:creationId xmlns:a16="http://schemas.microsoft.com/office/drawing/2014/main" id="{32F64E80-86A9-A481-9685-F3872B60E7AC}"/>
              </a:ext>
            </a:extLst>
          </p:cNvPr>
          <p:cNvPicPr>
            <a:picLocks noChangeAspect="1"/>
          </p:cNvPicPr>
          <p:nvPr/>
        </p:nvPicPr>
        <p:blipFill>
          <a:blip r:embed="rId3"/>
          <a:stretch>
            <a:fillRect/>
          </a:stretch>
        </p:blipFill>
        <p:spPr>
          <a:xfrm>
            <a:off x="695325" y="3199"/>
            <a:ext cx="10810875" cy="6842076"/>
          </a:xfrm>
          <a:prstGeom prst="rect">
            <a:avLst/>
          </a:prstGeom>
        </p:spPr>
      </p:pic>
      <p:sp>
        <p:nvSpPr>
          <p:cNvPr id="3" name="TextBox 2">
            <a:extLst>
              <a:ext uri="{FF2B5EF4-FFF2-40B4-BE49-F238E27FC236}">
                <a16:creationId xmlns:a16="http://schemas.microsoft.com/office/drawing/2014/main" id="{61A5F1DB-D503-EEC2-AF57-3B38BCB400EE}"/>
              </a:ext>
            </a:extLst>
          </p:cNvPr>
          <p:cNvSpPr txBox="1"/>
          <p:nvPr/>
        </p:nvSpPr>
        <p:spPr>
          <a:xfrm>
            <a:off x="786452" y="125649"/>
            <a:ext cx="7183744" cy="769441"/>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dirty="0">
                <a:hlinkClick r:id="rId4"/>
              </a:rPr>
              <a:t>Liquid Particles Video Link</a:t>
            </a:r>
            <a:endParaRPr lang="en-US" sz="4400" b="1" dirty="0"/>
          </a:p>
        </p:txBody>
      </p:sp>
    </p:spTree>
    <p:extLst>
      <p:ext uri="{BB962C8B-B14F-4D97-AF65-F5344CB8AC3E}">
        <p14:creationId xmlns:p14="http://schemas.microsoft.com/office/powerpoint/2010/main" val="3563612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pic>
        <p:nvPicPr>
          <p:cNvPr id="2" name="Picture 1" descr="A group of pink balls&#10;&#10;Description automatically generated">
            <a:extLst>
              <a:ext uri="{FF2B5EF4-FFF2-40B4-BE49-F238E27FC236}">
                <a16:creationId xmlns:a16="http://schemas.microsoft.com/office/drawing/2014/main" id="{473CDDAB-5454-3F7B-0664-64B33AA89D45}"/>
              </a:ext>
            </a:extLst>
          </p:cNvPr>
          <p:cNvPicPr>
            <a:picLocks noChangeAspect="1"/>
          </p:cNvPicPr>
          <p:nvPr/>
        </p:nvPicPr>
        <p:blipFill>
          <a:blip r:embed="rId3"/>
          <a:stretch>
            <a:fillRect/>
          </a:stretch>
        </p:blipFill>
        <p:spPr>
          <a:xfrm>
            <a:off x="3043440" y="0"/>
            <a:ext cx="7648169" cy="6819900"/>
          </a:xfrm>
          <a:prstGeom prst="rect">
            <a:avLst/>
          </a:prstGeom>
        </p:spPr>
      </p:pic>
      <p:sp>
        <p:nvSpPr>
          <p:cNvPr id="3" name="TextBox 2">
            <a:extLst>
              <a:ext uri="{FF2B5EF4-FFF2-40B4-BE49-F238E27FC236}">
                <a16:creationId xmlns:a16="http://schemas.microsoft.com/office/drawing/2014/main" id="{B5F4BFC1-1B18-4062-0AFE-782D45C3264B}"/>
              </a:ext>
            </a:extLst>
          </p:cNvPr>
          <p:cNvSpPr txBox="1"/>
          <p:nvPr/>
        </p:nvSpPr>
        <p:spPr>
          <a:xfrm>
            <a:off x="240825" y="127946"/>
            <a:ext cx="6438833" cy="707886"/>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000" dirty="0">
                <a:hlinkClick r:id="rId4"/>
              </a:rPr>
              <a:t>Solid Particles Video Link</a:t>
            </a:r>
            <a:endParaRPr lang="en-US" sz="4000" dirty="0"/>
          </a:p>
        </p:txBody>
      </p:sp>
    </p:spTree>
    <p:extLst>
      <p:ext uri="{BB962C8B-B14F-4D97-AF65-F5344CB8AC3E}">
        <p14:creationId xmlns:p14="http://schemas.microsoft.com/office/powerpoint/2010/main" val="2106496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pic>
        <p:nvPicPr>
          <p:cNvPr id="2" name="Picture 1" descr="A screenshot of a computer game&#10;&#10;Description automatically generated">
            <a:extLst>
              <a:ext uri="{FF2B5EF4-FFF2-40B4-BE49-F238E27FC236}">
                <a16:creationId xmlns:a16="http://schemas.microsoft.com/office/drawing/2014/main" id="{8B770483-5624-342D-68CC-A679BCD9084A}"/>
              </a:ext>
            </a:extLst>
          </p:cNvPr>
          <p:cNvPicPr>
            <a:picLocks noChangeAspect="1"/>
          </p:cNvPicPr>
          <p:nvPr/>
        </p:nvPicPr>
        <p:blipFill>
          <a:blip r:embed="rId3"/>
          <a:stretch>
            <a:fillRect/>
          </a:stretch>
        </p:blipFill>
        <p:spPr>
          <a:xfrm>
            <a:off x="200025" y="1025084"/>
            <a:ext cx="11791950" cy="5722233"/>
          </a:xfrm>
          <a:prstGeom prst="rect">
            <a:avLst/>
          </a:prstGeom>
        </p:spPr>
      </p:pic>
      <p:sp>
        <p:nvSpPr>
          <p:cNvPr id="3" name="TextBox 2">
            <a:extLst>
              <a:ext uri="{FF2B5EF4-FFF2-40B4-BE49-F238E27FC236}">
                <a16:creationId xmlns:a16="http://schemas.microsoft.com/office/drawing/2014/main" id="{07FB33F2-6380-16E0-7850-9B925C273A76}"/>
              </a:ext>
            </a:extLst>
          </p:cNvPr>
          <p:cNvSpPr txBox="1"/>
          <p:nvPr/>
        </p:nvSpPr>
        <p:spPr>
          <a:xfrm>
            <a:off x="206375" y="222249"/>
            <a:ext cx="6304672" cy="769441"/>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dirty="0">
                <a:hlinkClick r:id="rId4"/>
              </a:rPr>
              <a:t>Phase Change Video Link</a:t>
            </a:r>
            <a:endParaRPr lang="en-US" sz="4400" dirty="0"/>
          </a:p>
        </p:txBody>
      </p:sp>
    </p:spTree>
    <p:extLst>
      <p:ext uri="{BB962C8B-B14F-4D97-AF65-F5344CB8AC3E}">
        <p14:creationId xmlns:p14="http://schemas.microsoft.com/office/powerpoint/2010/main" val="1227182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pic>
        <p:nvPicPr>
          <p:cNvPr id="4" name="Content Placeholder 3" descr="A diagram of different types of matter&#10;&#10;Description automatically generated">
            <a:extLst>
              <a:ext uri="{FF2B5EF4-FFF2-40B4-BE49-F238E27FC236}">
                <a16:creationId xmlns:a16="http://schemas.microsoft.com/office/drawing/2014/main" id="{08BAA4B3-B999-B921-914A-FA0A98C13B14}"/>
              </a:ext>
            </a:extLst>
          </p:cNvPr>
          <p:cNvPicPr>
            <a:picLocks noGrp="1" noChangeAspect="1"/>
          </p:cNvPicPr>
          <p:nvPr>
            <p:ph idx="1"/>
          </p:nvPr>
        </p:nvPicPr>
        <p:blipFill>
          <a:blip r:embed="rId3"/>
          <a:stretch>
            <a:fillRect/>
          </a:stretch>
        </p:blipFill>
        <p:spPr>
          <a:xfrm>
            <a:off x="338137" y="281781"/>
            <a:ext cx="11515725" cy="6296025"/>
          </a:xfrm>
        </p:spPr>
      </p:pic>
      <p:sp>
        <p:nvSpPr>
          <p:cNvPr id="2" name="TextBox 1">
            <a:extLst>
              <a:ext uri="{FF2B5EF4-FFF2-40B4-BE49-F238E27FC236}">
                <a16:creationId xmlns:a16="http://schemas.microsoft.com/office/drawing/2014/main" id="{E0B1FE24-3EAB-7E4D-6D71-BD5828546445}"/>
              </a:ext>
            </a:extLst>
          </p:cNvPr>
          <p:cNvSpPr txBox="1"/>
          <p:nvPr/>
        </p:nvSpPr>
        <p:spPr>
          <a:xfrm>
            <a:off x="8514928" y="6122889"/>
            <a:ext cx="295300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solidFill>
                  <a:srgbClr val="0070C0"/>
                </a:solidFill>
              </a:rPr>
              <a:t>Cooler</a:t>
            </a:r>
          </a:p>
        </p:txBody>
      </p:sp>
      <p:sp>
        <p:nvSpPr>
          <p:cNvPr id="3" name="Arrow: Left 2">
            <a:extLst>
              <a:ext uri="{FF2B5EF4-FFF2-40B4-BE49-F238E27FC236}">
                <a16:creationId xmlns:a16="http://schemas.microsoft.com/office/drawing/2014/main" id="{452D7DF8-F7AF-3BFF-8754-B2147DCEDCCD}"/>
              </a:ext>
            </a:extLst>
          </p:cNvPr>
          <p:cNvSpPr/>
          <p:nvPr/>
        </p:nvSpPr>
        <p:spPr>
          <a:xfrm>
            <a:off x="3531301" y="6139915"/>
            <a:ext cx="4819867" cy="333276"/>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14CE245-F487-96D6-D3C5-CA52580CBA41}"/>
              </a:ext>
            </a:extLst>
          </p:cNvPr>
          <p:cNvSpPr txBox="1"/>
          <p:nvPr/>
        </p:nvSpPr>
        <p:spPr>
          <a:xfrm>
            <a:off x="2028825" y="6048375"/>
            <a:ext cx="2743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solidFill>
                  <a:srgbClr val="FF0000"/>
                </a:solidFill>
              </a:rPr>
              <a:t>Hotter</a:t>
            </a:r>
            <a:endParaRPr lang="en-US">
              <a:solidFill>
                <a:srgbClr val="FF0000"/>
              </a:solidFill>
            </a:endParaRPr>
          </a:p>
        </p:txBody>
      </p:sp>
      <p:sp>
        <p:nvSpPr>
          <p:cNvPr id="6" name="Rectangle 5">
            <a:extLst>
              <a:ext uri="{FF2B5EF4-FFF2-40B4-BE49-F238E27FC236}">
                <a16:creationId xmlns:a16="http://schemas.microsoft.com/office/drawing/2014/main" id="{85084DD4-ABBB-18B3-F51B-E7D49A8C48FE}"/>
              </a:ext>
            </a:extLst>
          </p:cNvPr>
          <p:cNvSpPr/>
          <p:nvPr/>
        </p:nvSpPr>
        <p:spPr>
          <a:xfrm>
            <a:off x="6085455" y="6214328"/>
            <a:ext cx="2270662" cy="1828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D08A723-C98D-FEA9-B484-3D61C52380BD}"/>
              </a:ext>
            </a:extLst>
          </p:cNvPr>
          <p:cNvSpPr/>
          <p:nvPr/>
        </p:nvSpPr>
        <p:spPr>
          <a:xfrm>
            <a:off x="876300" y="279399"/>
            <a:ext cx="10299699" cy="83820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9B99B02-DBFE-E000-7921-F476C741BDE9}"/>
              </a:ext>
            </a:extLst>
          </p:cNvPr>
          <p:cNvSpPr txBox="1"/>
          <p:nvPr/>
        </p:nvSpPr>
        <p:spPr>
          <a:xfrm>
            <a:off x="917574" y="419100"/>
            <a:ext cx="104394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highlight>
                  <a:srgbClr val="C0C0C0"/>
                </a:highlight>
              </a:rPr>
              <a:t>Effects of heat energy on the states of matter and density:</a:t>
            </a:r>
          </a:p>
        </p:txBody>
      </p:sp>
    </p:spTree>
    <p:extLst>
      <p:ext uri="{BB962C8B-B14F-4D97-AF65-F5344CB8AC3E}">
        <p14:creationId xmlns:p14="http://schemas.microsoft.com/office/powerpoint/2010/main" val="3593233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E1F4E7-E6FD-F44D-D41E-E6225FD62BA0}"/>
              </a:ext>
            </a:extLst>
          </p:cNvPr>
          <p:cNvSpPr/>
          <p:nvPr/>
        </p:nvSpPr>
        <p:spPr>
          <a:xfrm>
            <a:off x="740239" y="1073615"/>
            <a:ext cx="10454094" cy="460375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1615C86-B82A-F840-CE67-747293B59FD5}"/>
              </a:ext>
            </a:extLst>
          </p:cNvPr>
          <p:cNvSpPr>
            <a:spLocks noGrp="1"/>
          </p:cNvSpPr>
          <p:nvPr>
            <p:ph idx="1"/>
          </p:nvPr>
        </p:nvSpPr>
        <p:spPr>
          <a:xfrm>
            <a:off x="1000125" y="1549400"/>
            <a:ext cx="10601325" cy="3760788"/>
          </a:xfrm>
        </p:spPr>
        <p:txBody>
          <a:bodyPr vert="horz" lIns="91440" tIns="45720" rIns="91440" bIns="45720" rtlCol="0" anchor="t">
            <a:normAutofit/>
          </a:bodyPr>
          <a:lstStyle/>
          <a:p>
            <a:pPr marL="0" indent="0">
              <a:buNone/>
            </a:pPr>
            <a:r>
              <a:rPr lang="en-US" sz="6000" b="1" i="1">
                <a:latin typeface="Arial"/>
                <a:cs typeface="Arial"/>
              </a:rPr>
              <a:t>Are you able to </a:t>
            </a:r>
            <a:r>
              <a:rPr lang="en-US" sz="6000" b="1" i="1">
                <a:solidFill>
                  <a:schemeClr val="tx2">
                    <a:lumMod val="76000"/>
                    <a:lumOff val="24000"/>
                  </a:schemeClr>
                </a:solidFill>
                <a:latin typeface="Arial"/>
                <a:cs typeface="Arial"/>
              </a:rPr>
              <a:t>develop a model</a:t>
            </a:r>
            <a:r>
              <a:rPr lang="en-US" sz="6000" i="1">
                <a:latin typeface="Arial"/>
                <a:cs typeface="Arial"/>
              </a:rPr>
              <a:t> to predict the </a:t>
            </a:r>
            <a:r>
              <a:rPr lang="en-US" sz="6000" i="1">
                <a:solidFill>
                  <a:schemeClr val="accent6"/>
                </a:solidFill>
                <a:latin typeface="Arial"/>
                <a:cs typeface="Arial"/>
              </a:rPr>
              <a:t>effect</a:t>
            </a:r>
            <a:r>
              <a:rPr lang="en-US" sz="6000" i="1">
                <a:latin typeface="Arial"/>
                <a:cs typeface="Arial"/>
              </a:rPr>
              <a:t> of </a:t>
            </a:r>
            <a:r>
              <a:rPr lang="en-US" sz="6000" i="1">
                <a:solidFill>
                  <a:schemeClr val="accent2"/>
                </a:solidFill>
                <a:latin typeface="Arial"/>
                <a:cs typeface="Arial"/>
              </a:rPr>
              <a:t>heat energy on states of </a:t>
            </a:r>
            <a:r>
              <a:rPr lang="en-US" sz="6000" i="1" u="sng">
                <a:solidFill>
                  <a:schemeClr val="accent2"/>
                </a:solidFill>
                <a:latin typeface="Arial"/>
                <a:cs typeface="Arial"/>
              </a:rPr>
              <a:t>matter </a:t>
            </a:r>
            <a:r>
              <a:rPr lang="en-US" sz="6000" i="1">
                <a:solidFill>
                  <a:schemeClr val="accent2"/>
                </a:solidFill>
                <a:latin typeface="Arial"/>
                <a:cs typeface="Arial"/>
              </a:rPr>
              <a:t>and density?</a:t>
            </a:r>
          </a:p>
          <a:p>
            <a:pPr marL="0" indent="0">
              <a:buNone/>
            </a:pPr>
            <a:endParaRPr lang="en-US"/>
          </a:p>
        </p:txBody>
      </p:sp>
    </p:spTree>
    <p:extLst>
      <p:ext uri="{BB962C8B-B14F-4D97-AF65-F5344CB8AC3E}">
        <p14:creationId xmlns:p14="http://schemas.microsoft.com/office/powerpoint/2010/main" val="22679321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E619E-6D3C-8B64-4F71-F34BA83C200A}"/>
              </a:ext>
            </a:extLst>
          </p:cNvPr>
          <p:cNvSpPr>
            <a:spLocks noGrp="1"/>
          </p:cNvSpPr>
          <p:nvPr>
            <p:ph type="title"/>
          </p:nvPr>
        </p:nvSpPr>
        <p:spPr>
          <a:xfrm>
            <a:off x="142875" y="107950"/>
            <a:ext cx="11906250" cy="6451445"/>
          </a:xfrm>
        </p:spPr>
        <p:txBody>
          <a:bodyPr>
            <a:normAutofit/>
          </a:bodyPr>
          <a:lstStyle/>
          <a:p>
            <a:r>
              <a:rPr lang="en-US" dirty="0"/>
              <a:t>On your worksheet;</a:t>
            </a:r>
            <a:br>
              <a:rPr lang="en-US" dirty="0"/>
            </a:br>
            <a:r>
              <a:rPr lang="en-US" sz="2400" dirty="0"/>
              <a:t> </a:t>
            </a:r>
            <a:br>
              <a:rPr lang="en-US" dirty="0"/>
            </a:br>
            <a:r>
              <a:rPr lang="en-US" sz="3600" dirty="0">
                <a:latin typeface="Calibri"/>
                <a:ea typeface="Calibri"/>
                <a:cs typeface="Calibri"/>
              </a:rPr>
              <a:t>#5 You will demonstrate understanding by developing a model to explain the effect of heat energy on each state of matter and density.</a:t>
            </a:r>
            <a:br>
              <a:rPr lang="en-US" dirty="0"/>
            </a:br>
            <a:br>
              <a:rPr lang="en-US" dirty="0"/>
            </a:br>
            <a:br>
              <a:rPr lang="en-US" dirty="0"/>
            </a:br>
            <a:br>
              <a:rPr lang="en-US" dirty="0"/>
            </a:br>
            <a:br>
              <a:rPr lang="en-US" dirty="0"/>
            </a:br>
            <a:endParaRPr lang="en-US" dirty="0"/>
          </a:p>
        </p:txBody>
      </p:sp>
      <p:sp>
        <p:nvSpPr>
          <p:cNvPr id="3" name="Content Placeholder 2">
            <a:extLst>
              <a:ext uri="{FF2B5EF4-FFF2-40B4-BE49-F238E27FC236}">
                <a16:creationId xmlns:a16="http://schemas.microsoft.com/office/drawing/2014/main" id="{F1615C86-B82A-F840-CE67-747293B59FD5}"/>
              </a:ext>
            </a:extLst>
          </p:cNvPr>
          <p:cNvSpPr>
            <a:spLocks noGrp="1"/>
          </p:cNvSpPr>
          <p:nvPr>
            <p:ph idx="1"/>
          </p:nvPr>
        </p:nvSpPr>
        <p:spPr/>
        <p:txBody>
          <a:bodyPr vert="horz" lIns="91440" tIns="45720" rIns="91440" bIns="45720" rtlCol="0" anchor="t">
            <a:normAutofit/>
          </a:bodyPr>
          <a:lstStyle/>
          <a:p>
            <a:endParaRPr lang="en-US" dirty="0"/>
          </a:p>
          <a:p>
            <a:pPr lvl="1"/>
            <a:endParaRPr lang="en-US" dirty="0"/>
          </a:p>
        </p:txBody>
      </p:sp>
      <p:pic>
        <p:nvPicPr>
          <p:cNvPr id="4" name="Picture 3" descr="A diagram of a heat energy&#10;&#10;Description automatically generated">
            <a:extLst>
              <a:ext uri="{FF2B5EF4-FFF2-40B4-BE49-F238E27FC236}">
                <a16:creationId xmlns:a16="http://schemas.microsoft.com/office/drawing/2014/main" id="{CC533F3F-6C47-B506-3D53-F1E1F25BDA56}"/>
              </a:ext>
            </a:extLst>
          </p:cNvPr>
          <p:cNvPicPr>
            <a:picLocks noChangeAspect="1"/>
          </p:cNvPicPr>
          <p:nvPr/>
        </p:nvPicPr>
        <p:blipFill>
          <a:blip r:embed="rId2"/>
          <a:stretch>
            <a:fillRect/>
          </a:stretch>
        </p:blipFill>
        <p:spPr>
          <a:xfrm>
            <a:off x="4305768" y="2743200"/>
            <a:ext cx="4342463" cy="4114800"/>
          </a:xfrm>
          <a:prstGeom prst="rect">
            <a:avLst/>
          </a:prstGeom>
        </p:spPr>
      </p:pic>
    </p:spTree>
    <p:extLst>
      <p:ext uri="{BB962C8B-B14F-4D97-AF65-F5344CB8AC3E}">
        <p14:creationId xmlns:p14="http://schemas.microsoft.com/office/powerpoint/2010/main" val="303816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3678377" y="5077744"/>
            <a:ext cx="4835247" cy="444260"/>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noFill/>
            <a:ln w="9525">
              <a:noFill/>
              <a:miter lim="800000"/>
              <a:headEnd/>
              <a:tailEnd/>
            </a:ln>
          </p:spPr>
          <p:txBody>
            <a:bodyPr rot="0" vert="horz" wrap="square" lIns="58293" tIns="29146" rIns="58293" bIns="29146" anchor="t" anchorCtr="0">
              <a:spAutoFit/>
            </a:bodyPr>
            <a:lstStyle/>
            <a:p>
              <a:pPr algn="ctr">
                <a:lnSpc>
                  <a:spcPct val="107000"/>
                </a:lnSpc>
              </a:pPr>
              <a:r>
                <a:rPr lang="en-US" sz="893"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3910014" y="1243014"/>
            <a:ext cx="4371975" cy="4371975"/>
          </a:xfrm>
          <a:prstGeom prst="rect">
            <a:avLst/>
          </a:prstGeom>
        </p:spPr>
      </p:pic>
      <p:sp>
        <p:nvSpPr>
          <p:cNvPr id="2" name="TextBox 1">
            <a:extLst>
              <a:ext uri="{FF2B5EF4-FFF2-40B4-BE49-F238E27FC236}">
                <a16:creationId xmlns:a16="http://schemas.microsoft.com/office/drawing/2014/main" id="{08AFE607-29F8-4A71-0D3F-B0498B3ECB66}"/>
              </a:ext>
            </a:extLst>
          </p:cNvPr>
          <p:cNvSpPr txBox="1"/>
          <p:nvPr/>
        </p:nvSpPr>
        <p:spPr>
          <a:xfrm>
            <a:off x="2123402" y="6323005"/>
            <a:ext cx="794519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Lesson Designed by Kaylei Jones, Westen Miller, and Jan Hermansen 2024</a:t>
            </a:r>
          </a:p>
        </p:txBody>
      </p:sp>
    </p:spTree>
    <p:extLst>
      <p:ext uri="{BB962C8B-B14F-4D97-AF65-F5344CB8AC3E}">
        <p14:creationId xmlns:p14="http://schemas.microsoft.com/office/powerpoint/2010/main" val="3116038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615C86-B82A-F840-CE67-747293B59FD5}"/>
              </a:ext>
            </a:extLst>
          </p:cNvPr>
          <p:cNvSpPr>
            <a:spLocks noGrp="1"/>
          </p:cNvSpPr>
          <p:nvPr>
            <p:ph idx="1"/>
          </p:nvPr>
        </p:nvSpPr>
        <p:spPr/>
        <p:txBody>
          <a:bodyPr vert="horz" lIns="91440" tIns="45720" rIns="91440" bIns="45720" rtlCol="0" anchor="t">
            <a:normAutofit/>
          </a:bodyPr>
          <a:lstStyle/>
          <a:p>
            <a:endParaRPr lang="en-US"/>
          </a:p>
          <a:p>
            <a:pPr lvl="1"/>
            <a:endParaRPr lang="en-US"/>
          </a:p>
        </p:txBody>
      </p:sp>
      <p:pic>
        <p:nvPicPr>
          <p:cNvPr id="8" name="Picture 7" descr="A diagram of a matter&#10;&#10;Description automatically generated">
            <a:extLst>
              <a:ext uri="{FF2B5EF4-FFF2-40B4-BE49-F238E27FC236}">
                <a16:creationId xmlns:a16="http://schemas.microsoft.com/office/drawing/2014/main" id="{97AD83E6-660C-7775-A24C-5B90FE22C53A}"/>
              </a:ext>
            </a:extLst>
          </p:cNvPr>
          <p:cNvPicPr>
            <a:picLocks noChangeAspect="1"/>
          </p:cNvPicPr>
          <p:nvPr/>
        </p:nvPicPr>
        <p:blipFill>
          <a:blip r:embed="rId3"/>
          <a:stretch>
            <a:fillRect/>
          </a:stretch>
        </p:blipFill>
        <p:spPr>
          <a:xfrm>
            <a:off x="2130586" y="3075"/>
            <a:ext cx="7930828" cy="6832558"/>
          </a:xfrm>
          <a:prstGeom prst="rect">
            <a:avLst/>
          </a:prstGeom>
        </p:spPr>
      </p:pic>
    </p:spTree>
    <p:extLst>
      <p:ext uri="{BB962C8B-B14F-4D97-AF65-F5344CB8AC3E}">
        <p14:creationId xmlns:p14="http://schemas.microsoft.com/office/powerpoint/2010/main" val="3581545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E1F4E7-E6FD-F44D-D41E-E6225FD62BA0}"/>
              </a:ext>
            </a:extLst>
          </p:cNvPr>
          <p:cNvSpPr/>
          <p:nvPr/>
        </p:nvSpPr>
        <p:spPr>
          <a:xfrm>
            <a:off x="740239" y="1073615"/>
            <a:ext cx="10454094" cy="460375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1615C86-B82A-F840-CE67-747293B59FD5}"/>
              </a:ext>
            </a:extLst>
          </p:cNvPr>
          <p:cNvSpPr>
            <a:spLocks noGrp="1"/>
          </p:cNvSpPr>
          <p:nvPr>
            <p:ph idx="1"/>
          </p:nvPr>
        </p:nvSpPr>
        <p:spPr>
          <a:xfrm>
            <a:off x="1000125" y="1549400"/>
            <a:ext cx="10601325" cy="3760788"/>
          </a:xfrm>
        </p:spPr>
        <p:txBody>
          <a:bodyPr vert="horz" lIns="91440" tIns="45720" rIns="91440" bIns="45720" rtlCol="0" anchor="t">
            <a:normAutofit/>
          </a:bodyPr>
          <a:lstStyle/>
          <a:p>
            <a:pPr marL="0" indent="0">
              <a:buNone/>
            </a:pPr>
            <a:r>
              <a:rPr lang="en-US" sz="6000" i="1" dirty="0">
                <a:latin typeface="Arial"/>
                <a:cs typeface="Arial"/>
              </a:rPr>
              <a:t>Today, you will </a:t>
            </a:r>
            <a:r>
              <a:rPr lang="en-US" sz="6000" b="1" i="1" dirty="0">
                <a:solidFill>
                  <a:schemeClr val="tx2">
                    <a:lumMod val="76000"/>
                    <a:lumOff val="24000"/>
                  </a:schemeClr>
                </a:solidFill>
                <a:latin typeface="Arial"/>
                <a:cs typeface="Arial"/>
              </a:rPr>
              <a:t>develop a model</a:t>
            </a:r>
            <a:r>
              <a:rPr lang="en-US" sz="6000" i="1" dirty="0">
                <a:latin typeface="Arial"/>
                <a:cs typeface="Arial"/>
              </a:rPr>
              <a:t> to predict the </a:t>
            </a:r>
            <a:r>
              <a:rPr lang="en-US" sz="6000" i="1" dirty="0">
                <a:solidFill>
                  <a:schemeClr val="accent6"/>
                </a:solidFill>
                <a:latin typeface="Arial"/>
                <a:cs typeface="Arial"/>
              </a:rPr>
              <a:t>effect</a:t>
            </a:r>
            <a:r>
              <a:rPr lang="en-US" sz="6000" i="1" dirty="0">
                <a:latin typeface="Arial"/>
                <a:cs typeface="Arial"/>
              </a:rPr>
              <a:t> of </a:t>
            </a:r>
            <a:r>
              <a:rPr lang="en-US" sz="6000" i="1" dirty="0">
                <a:solidFill>
                  <a:schemeClr val="accent2"/>
                </a:solidFill>
                <a:latin typeface="Arial"/>
                <a:cs typeface="Arial"/>
              </a:rPr>
              <a:t>heat energy </a:t>
            </a:r>
            <a:r>
              <a:rPr lang="en-US" sz="6000" i="1">
                <a:solidFill>
                  <a:schemeClr val="accent2"/>
                </a:solidFill>
                <a:latin typeface="Arial"/>
                <a:cs typeface="Arial"/>
              </a:rPr>
              <a:t>on the states </a:t>
            </a:r>
            <a:r>
              <a:rPr lang="en-US" sz="6000" i="1" dirty="0">
                <a:solidFill>
                  <a:schemeClr val="accent2"/>
                </a:solidFill>
                <a:latin typeface="Arial"/>
                <a:cs typeface="Arial"/>
              </a:rPr>
              <a:t>of </a:t>
            </a:r>
            <a:r>
              <a:rPr lang="en-US" sz="6000" i="1" u="sng" dirty="0">
                <a:solidFill>
                  <a:schemeClr val="accent2"/>
                </a:solidFill>
                <a:latin typeface="Arial"/>
                <a:cs typeface="Arial"/>
              </a:rPr>
              <a:t>matter </a:t>
            </a:r>
            <a:r>
              <a:rPr lang="en-US" sz="6000" i="1" dirty="0">
                <a:solidFill>
                  <a:schemeClr val="accent2"/>
                </a:solidFill>
                <a:latin typeface="Arial"/>
                <a:cs typeface="Arial"/>
              </a:rPr>
              <a:t>and density</a:t>
            </a:r>
            <a:r>
              <a:rPr lang="en-US" sz="6000" i="1" dirty="0">
                <a:latin typeface="Arial"/>
                <a:cs typeface="Arial"/>
              </a:rPr>
              <a:t>.</a:t>
            </a:r>
            <a:endParaRPr lang="en-US" sz="6000" dirty="0"/>
          </a:p>
          <a:p>
            <a:pPr marL="0" indent="0">
              <a:buNone/>
            </a:pPr>
            <a:endParaRPr lang="en-US" dirty="0"/>
          </a:p>
        </p:txBody>
      </p:sp>
    </p:spTree>
    <p:extLst>
      <p:ext uri="{BB962C8B-B14F-4D97-AF65-F5344CB8AC3E}">
        <p14:creationId xmlns:p14="http://schemas.microsoft.com/office/powerpoint/2010/main" val="3653929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E1F4E7-E6FD-F44D-D41E-E6225FD62BA0}"/>
              </a:ext>
            </a:extLst>
          </p:cNvPr>
          <p:cNvSpPr/>
          <p:nvPr/>
        </p:nvSpPr>
        <p:spPr>
          <a:xfrm>
            <a:off x="387814" y="1073615"/>
            <a:ext cx="3310344" cy="50800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E631C77D-DF89-15AF-4FE0-96CC63B6D20D}"/>
              </a:ext>
            </a:extLst>
          </p:cNvPr>
          <p:cNvSpPr/>
          <p:nvPr/>
        </p:nvSpPr>
        <p:spPr>
          <a:xfrm>
            <a:off x="4445463" y="1073615"/>
            <a:ext cx="3310344" cy="5080008"/>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3800" i="1">
              <a:solidFill>
                <a:srgbClr val="4EA72E"/>
              </a:solidFill>
              <a:latin typeface="Arial"/>
              <a:cs typeface="Arial"/>
            </a:endParaRPr>
          </a:p>
        </p:txBody>
      </p:sp>
      <p:sp>
        <p:nvSpPr>
          <p:cNvPr id="6" name="Rectangle 5">
            <a:extLst>
              <a:ext uri="{FF2B5EF4-FFF2-40B4-BE49-F238E27FC236}">
                <a16:creationId xmlns:a16="http://schemas.microsoft.com/office/drawing/2014/main" id="{4815B879-9EA6-5043-C137-E341B6650A54}"/>
              </a:ext>
            </a:extLst>
          </p:cNvPr>
          <p:cNvSpPr/>
          <p:nvPr/>
        </p:nvSpPr>
        <p:spPr>
          <a:xfrm>
            <a:off x="8417388" y="1073615"/>
            <a:ext cx="3310344" cy="50800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3800" i="1" baseline="0">
                <a:solidFill>
                  <a:srgbClr val="E97132"/>
                </a:solidFill>
                <a:latin typeface="Arial"/>
              </a:rPr>
              <a:t>heat energy on states of </a:t>
            </a:r>
            <a:r>
              <a:rPr lang="en-US" sz="3800" i="1" u="sng" baseline="0">
                <a:solidFill>
                  <a:srgbClr val="E97132"/>
                </a:solidFill>
                <a:latin typeface="Arial"/>
              </a:rPr>
              <a:t>matter </a:t>
            </a:r>
            <a:r>
              <a:rPr lang="en-US" sz="3800" i="1" baseline="0">
                <a:solidFill>
                  <a:srgbClr val="E97132"/>
                </a:solidFill>
                <a:latin typeface="Arial"/>
              </a:rPr>
              <a:t>and density</a:t>
            </a:r>
            <a:endParaRPr lang="en-US"/>
          </a:p>
        </p:txBody>
      </p:sp>
      <p:sp>
        <p:nvSpPr>
          <p:cNvPr id="10" name="TextBox 9">
            <a:extLst>
              <a:ext uri="{FF2B5EF4-FFF2-40B4-BE49-F238E27FC236}">
                <a16:creationId xmlns:a16="http://schemas.microsoft.com/office/drawing/2014/main" id="{2927DAD4-F70A-5B76-C2D2-B227A334672A}"/>
              </a:ext>
            </a:extLst>
          </p:cNvPr>
          <p:cNvSpPr txBox="1"/>
          <p:nvPr/>
        </p:nvSpPr>
        <p:spPr>
          <a:xfrm>
            <a:off x="174435" y="698310"/>
            <a:ext cx="372404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Science and Engineering Practice</a:t>
            </a:r>
          </a:p>
        </p:txBody>
      </p:sp>
      <p:sp>
        <p:nvSpPr>
          <p:cNvPr id="11" name="TextBox 10">
            <a:extLst>
              <a:ext uri="{FF2B5EF4-FFF2-40B4-BE49-F238E27FC236}">
                <a16:creationId xmlns:a16="http://schemas.microsoft.com/office/drawing/2014/main" id="{175A55A1-9934-2A9D-7464-A62D843691C8}"/>
              </a:ext>
            </a:extLst>
          </p:cNvPr>
          <p:cNvSpPr txBox="1"/>
          <p:nvPr/>
        </p:nvSpPr>
        <p:spPr>
          <a:xfrm>
            <a:off x="1478044" y="115046"/>
            <a:ext cx="1132042"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a:latin typeface="Calibri"/>
                <a:cs typeface="Calibri"/>
              </a:rPr>
              <a:t>SEP</a:t>
            </a:r>
          </a:p>
        </p:txBody>
      </p:sp>
      <p:sp>
        <p:nvSpPr>
          <p:cNvPr id="12" name="TextBox 11">
            <a:extLst>
              <a:ext uri="{FF2B5EF4-FFF2-40B4-BE49-F238E27FC236}">
                <a16:creationId xmlns:a16="http://schemas.microsoft.com/office/drawing/2014/main" id="{CB063769-EDA0-6328-07C1-717F8A44C542}"/>
              </a:ext>
            </a:extLst>
          </p:cNvPr>
          <p:cNvSpPr txBox="1"/>
          <p:nvPr/>
        </p:nvSpPr>
        <p:spPr>
          <a:xfrm>
            <a:off x="5526168" y="115045"/>
            <a:ext cx="1132042"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a:latin typeface="Calibri"/>
                <a:cs typeface="Calibri"/>
              </a:rPr>
              <a:t>CCC</a:t>
            </a:r>
          </a:p>
        </p:txBody>
      </p:sp>
      <p:sp>
        <p:nvSpPr>
          <p:cNvPr id="13" name="TextBox 12">
            <a:extLst>
              <a:ext uri="{FF2B5EF4-FFF2-40B4-BE49-F238E27FC236}">
                <a16:creationId xmlns:a16="http://schemas.microsoft.com/office/drawing/2014/main" id="{59665AE6-4560-096C-AC4F-D7B9709173FE}"/>
              </a:ext>
            </a:extLst>
          </p:cNvPr>
          <p:cNvSpPr txBox="1"/>
          <p:nvPr/>
        </p:nvSpPr>
        <p:spPr>
          <a:xfrm>
            <a:off x="4936935" y="698310"/>
            <a:ext cx="372404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Cross Cutting Concept</a:t>
            </a:r>
          </a:p>
        </p:txBody>
      </p:sp>
      <p:sp>
        <p:nvSpPr>
          <p:cNvPr id="14" name="TextBox 13">
            <a:extLst>
              <a:ext uri="{FF2B5EF4-FFF2-40B4-BE49-F238E27FC236}">
                <a16:creationId xmlns:a16="http://schemas.microsoft.com/office/drawing/2014/main" id="{47802DE8-50A9-7310-2FC6-1699D4E38549}"/>
              </a:ext>
            </a:extLst>
          </p:cNvPr>
          <p:cNvSpPr txBox="1"/>
          <p:nvPr/>
        </p:nvSpPr>
        <p:spPr>
          <a:xfrm>
            <a:off x="9679068" y="115045"/>
            <a:ext cx="1132042"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a:latin typeface="Calibri"/>
                <a:cs typeface="Calibri"/>
              </a:rPr>
              <a:t>DCI</a:t>
            </a:r>
          </a:p>
        </p:txBody>
      </p:sp>
      <p:sp>
        <p:nvSpPr>
          <p:cNvPr id="15" name="TextBox 14">
            <a:extLst>
              <a:ext uri="{FF2B5EF4-FFF2-40B4-BE49-F238E27FC236}">
                <a16:creationId xmlns:a16="http://schemas.microsoft.com/office/drawing/2014/main" id="{A55B083E-7F4C-02F4-7F95-8B231D0EF11D}"/>
              </a:ext>
            </a:extLst>
          </p:cNvPr>
          <p:cNvSpPr txBox="1"/>
          <p:nvPr/>
        </p:nvSpPr>
        <p:spPr>
          <a:xfrm>
            <a:off x="8823135" y="698310"/>
            <a:ext cx="372404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Disciplinary</a:t>
            </a:r>
            <a:r>
              <a:rPr lang="en-US" dirty="0"/>
              <a:t> Core Idea</a:t>
            </a:r>
          </a:p>
        </p:txBody>
      </p:sp>
      <p:pic>
        <p:nvPicPr>
          <p:cNvPr id="16" name="Picture 15" descr="A sign with a green arrow pointing up&#10;&#10;Description automatically generated">
            <a:extLst>
              <a:ext uri="{FF2B5EF4-FFF2-40B4-BE49-F238E27FC236}">
                <a16:creationId xmlns:a16="http://schemas.microsoft.com/office/drawing/2014/main" id="{CD0906C4-BF90-4C53-C1EC-FCDC799A25BC}"/>
              </a:ext>
            </a:extLst>
          </p:cNvPr>
          <p:cNvPicPr>
            <a:picLocks noChangeAspect="1"/>
          </p:cNvPicPr>
          <p:nvPr/>
        </p:nvPicPr>
        <p:blipFill>
          <a:blip r:embed="rId2"/>
          <a:stretch>
            <a:fillRect/>
          </a:stretch>
        </p:blipFill>
        <p:spPr>
          <a:xfrm>
            <a:off x="4314825" y="1057275"/>
            <a:ext cx="3762375" cy="5095875"/>
          </a:xfrm>
          <a:prstGeom prst="rect">
            <a:avLst/>
          </a:prstGeom>
        </p:spPr>
      </p:pic>
      <p:pic>
        <p:nvPicPr>
          <p:cNvPr id="17" name="Picture 16" descr="A blue and white sign with text&#10;&#10;Description automatically generated">
            <a:extLst>
              <a:ext uri="{FF2B5EF4-FFF2-40B4-BE49-F238E27FC236}">
                <a16:creationId xmlns:a16="http://schemas.microsoft.com/office/drawing/2014/main" id="{CCD790F6-48D2-EF69-29F0-C41ABB53C5E4}"/>
              </a:ext>
            </a:extLst>
          </p:cNvPr>
          <p:cNvPicPr>
            <a:picLocks noChangeAspect="1"/>
          </p:cNvPicPr>
          <p:nvPr/>
        </p:nvPicPr>
        <p:blipFill>
          <a:blip r:embed="rId3"/>
          <a:stretch>
            <a:fillRect/>
          </a:stretch>
        </p:blipFill>
        <p:spPr>
          <a:xfrm>
            <a:off x="66675" y="1057275"/>
            <a:ext cx="3952875" cy="5095875"/>
          </a:xfrm>
          <a:prstGeom prst="rect">
            <a:avLst/>
          </a:prstGeom>
        </p:spPr>
      </p:pic>
      <p:pic>
        <p:nvPicPr>
          <p:cNvPr id="2" name="Picture 1" descr="A sign with orange and white text&#10;&#10;Description automatically generated">
            <a:extLst>
              <a:ext uri="{FF2B5EF4-FFF2-40B4-BE49-F238E27FC236}">
                <a16:creationId xmlns:a16="http://schemas.microsoft.com/office/drawing/2014/main" id="{A9E2D046-0173-5733-2552-314BABEE2A7A}"/>
              </a:ext>
            </a:extLst>
          </p:cNvPr>
          <p:cNvPicPr>
            <a:picLocks noChangeAspect="1"/>
          </p:cNvPicPr>
          <p:nvPr/>
        </p:nvPicPr>
        <p:blipFill>
          <a:blip r:embed="rId4"/>
          <a:stretch>
            <a:fillRect/>
          </a:stretch>
        </p:blipFill>
        <p:spPr>
          <a:xfrm>
            <a:off x="8353820" y="1047750"/>
            <a:ext cx="3704435" cy="5105400"/>
          </a:xfrm>
          <a:prstGeom prst="rect">
            <a:avLst/>
          </a:prstGeom>
        </p:spPr>
      </p:pic>
    </p:spTree>
    <p:extLst>
      <p:ext uri="{BB962C8B-B14F-4D97-AF65-F5344CB8AC3E}">
        <p14:creationId xmlns:p14="http://schemas.microsoft.com/office/powerpoint/2010/main" val="2121416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E619E-6D3C-8B64-4F71-F34BA83C200A}"/>
              </a:ext>
            </a:extLst>
          </p:cNvPr>
          <p:cNvSpPr>
            <a:spLocks noGrp="1"/>
          </p:cNvSpPr>
          <p:nvPr>
            <p:ph type="title"/>
          </p:nvPr>
        </p:nvSpPr>
        <p:spPr/>
        <p:txBody>
          <a:bodyPr>
            <a:normAutofit/>
          </a:bodyPr>
          <a:lstStyle/>
          <a:p>
            <a:r>
              <a:rPr lang="en-US" sz="4800"/>
              <a:t>Phenomenon: </a:t>
            </a:r>
          </a:p>
        </p:txBody>
      </p:sp>
      <p:pic>
        <p:nvPicPr>
          <p:cNvPr id="4" name="Picture 3" descr="Exploring Molecules With Homeschoolers: Experiments in Molecular Motion and Solutions - Five ...">
            <a:extLst>
              <a:ext uri="{FF2B5EF4-FFF2-40B4-BE49-F238E27FC236}">
                <a16:creationId xmlns:a16="http://schemas.microsoft.com/office/drawing/2014/main" id="{5DF26D03-9282-CC73-83F0-EC256FF333E5}"/>
              </a:ext>
            </a:extLst>
          </p:cNvPr>
          <p:cNvPicPr>
            <a:picLocks noChangeAspect="1"/>
          </p:cNvPicPr>
          <p:nvPr/>
        </p:nvPicPr>
        <p:blipFill>
          <a:blip r:embed="rId2"/>
          <a:stretch>
            <a:fillRect/>
          </a:stretch>
        </p:blipFill>
        <p:spPr>
          <a:xfrm>
            <a:off x="161925" y="1638300"/>
            <a:ext cx="6448425" cy="3629025"/>
          </a:xfrm>
          <a:prstGeom prst="rect">
            <a:avLst/>
          </a:prstGeom>
        </p:spPr>
      </p:pic>
      <p:pic>
        <p:nvPicPr>
          <p:cNvPr id="5" name="Picture 4" descr="Condensation on Base of Ice Water Glass | ClipPix ETC: Educational Photos for Students and Teachers">
            <a:extLst>
              <a:ext uri="{FF2B5EF4-FFF2-40B4-BE49-F238E27FC236}">
                <a16:creationId xmlns:a16="http://schemas.microsoft.com/office/drawing/2014/main" id="{6781B035-E7B4-2116-0686-A05F41BAA397}"/>
              </a:ext>
            </a:extLst>
          </p:cNvPr>
          <p:cNvPicPr>
            <a:picLocks noChangeAspect="1"/>
          </p:cNvPicPr>
          <p:nvPr/>
        </p:nvPicPr>
        <p:blipFill>
          <a:blip r:embed="rId3"/>
          <a:stretch>
            <a:fillRect/>
          </a:stretch>
        </p:blipFill>
        <p:spPr>
          <a:xfrm>
            <a:off x="6810375" y="1637538"/>
            <a:ext cx="5210175" cy="3621024"/>
          </a:xfrm>
          <a:prstGeom prst="rect">
            <a:avLst/>
          </a:prstGeom>
        </p:spPr>
      </p:pic>
      <p:sp>
        <p:nvSpPr>
          <p:cNvPr id="7" name="Title 1">
            <a:extLst>
              <a:ext uri="{FF2B5EF4-FFF2-40B4-BE49-F238E27FC236}">
                <a16:creationId xmlns:a16="http://schemas.microsoft.com/office/drawing/2014/main" id="{5677DF9E-DC36-5956-34A5-0F6656B15AAE}"/>
              </a:ext>
            </a:extLst>
          </p:cNvPr>
          <p:cNvSpPr txBox="1">
            <a:spLocks/>
          </p:cNvSpPr>
          <p:nvPr/>
        </p:nvSpPr>
        <p:spPr>
          <a:xfrm>
            <a:off x="180975" y="5270500"/>
            <a:ext cx="11830050" cy="14398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Make a Prediction about what you think will happen.</a:t>
            </a:r>
          </a:p>
        </p:txBody>
      </p:sp>
    </p:spTree>
    <p:extLst>
      <p:ext uri="{BB962C8B-B14F-4D97-AF65-F5344CB8AC3E}">
        <p14:creationId xmlns:p14="http://schemas.microsoft.com/office/powerpoint/2010/main" val="2300874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E619E-6D3C-8B64-4F71-F34BA83C200A}"/>
              </a:ext>
            </a:extLst>
          </p:cNvPr>
          <p:cNvSpPr>
            <a:spLocks noGrp="1"/>
          </p:cNvSpPr>
          <p:nvPr>
            <p:ph type="title"/>
          </p:nvPr>
        </p:nvSpPr>
        <p:spPr/>
        <p:txBody>
          <a:bodyPr>
            <a:normAutofit/>
          </a:bodyPr>
          <a:lstStyle/>
          <a:p>
            <a:r>
              <a:rPr lang="en-US" sz="4800"/>
              <a:t>Phenomenon: </a:t>
            </a:r>
          </a:p>
        </p:txBody>
      </p:sp>
      <p:pic>
        <p:nvPicPr>
          <p:cNvPr id="4" name="Picture 3" descr="Exploring Molecules With Homeschoolers: Experiments in Molecular Motion and Solutions - Five ...">
            <a:extLst>
              <a:ext uri="{FF2B5EF4-FFF2-40B4-BE49-F238E27FC236}">
                <a16:creationId xmlns:a16="http://schemas.microsoft.com/office/drawing/2014/main" id="{5DF26D03-9282-CC73-83F0-EC256FF333E5}"/>
              </a:ext>
            </a:extLst>
          </p:cNvPr>
          <p:cNvPicPr>
            <a:picLocks noChangeAspect="1"/>
          </p:cNvPicPr>
          <p:nvPr/>
        </p:nvPicPr>
        <p:blipFill>
          <a:blip r:embed="rId3"/>
          <a:stretch>
            <a:fillRect/>
          </a:stretch>
        </p:blipFill>
        <p:spPr>
          <a:xfrm>
            <a:off x="161925" y="1638300"/>
            <a:ext cx="6448425" cy="3629025"/>
          </a:xfrm>
          <a:prstGeom prst="rect">
            <a:avLst/>
          </a:prstGeom>
        </p:spPr>
      </p:pic>
      <p:pic>
        <p:nvPicPr>
          <p:cNvPr id="5" name="Picture 4" descr="Condensation on Base of Ice Water Glass | ClipPix ETC: Educational Photos for Students and Teachers">
            <a:extLst>
              <a:ext uri="{FF2B5EF4-FFF2-40B4-BE49-F238E27FC236}">
                <a16:creationId xmlns:a16="http://schemas.microsoft.com/office/drawing/2014/main" id="{6781B035-E7B4-2116-0686-A05F41BAA397}"/>
              </a:ext>
            </a:extLst>
          </p:cNvPr>
          <p:cNvPicPr>
            <a:picLocks noChangeAspect="1"/>
          </p:cNvPicPr>
          <p:nvPr/>
        </p:nvPicPr>
        <p:blipFill>
          <a:blip r:embed="rId4"/>
          <a:stretch>
            <a:fillRect/>
          </a:stretch>
        </p:blipFill>
        <p:spPr>
          <a:xfrm>
            <a:off x="6810375" y="1637538"/>
            <a:ext cx="5210175" cy="3621024"/>
          </a:xfrm>
          <a:prstGeom prst="rect">
            <a:avLst/>
          </a:prstGeom>
        </p:spPr>
      </p:pic>
      <p:sp>
        <p:nvSpPr>
          <p:cNvPr id="7" name="Title 1">
            <a:extLst>
              <a:ext uri="{FF2B5EF4-FFF2-40B4-BE49-F238E27FC236}">
                <a16:creationId xmlns:a16="http://schemas.microsoft.com/office/drawing/2014/main" id="{5677DF9E-DC36-5956-34A5-0F6656B15AAE}"/>
              </a:ext>
            </a:extLst>
          </p:cNvPr>
          <p:cNvSpPr txBox="1">
            <a:spLocks/>
          </p:cNvSpPr>
          <p:nvPr/>
        </p:nvSpPr>
        <p:spPr>
          <a:xfrm>
            <a:off x="476250" y="5270500"/>
            <a:ext cx="11830050" cy="14398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What do you observe?  What do you wonder?</a:t>
            </a:r>
          </a:p>
        </p:txBody>
      </p:sp>
    </p:spTree>
    <p:extLst>
      <p:ext uri="{BB962C8B-B14F-4D97-AF65-F5344CB8AC3E}">
        <p14:creationId xmlns:p14="http://schemas.microsoft.com/office/powerpoint/2010/main" val="1639556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0BE8D7-E58D-F2EE-1A5B-A4B83633370C}"/>
              </a:ext>
            </a:extLst>
          </p:cNvPr>
          <p:cNvSpPr/>
          <p:nvPr/>
        </p:nvSpPr>
        <p:spPr>
          <a:xfrm>
            <a:off x="603249" y="3555999"/>
            <a:ext cx="11001375" cy="265112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3ED5D7C9-16E2-C36E-C64F-C7DE8FA318D3}"/>
              </a:ext>
            </a:extLst>
          </p:cNvPr>
          <p:cNvSpPr>
            <a:spLocks noGrp="1"/>
          </p:cNvSpPr>
          <p:nvPr>
            <p:ph type="title"/>
          </p:nvPr>
        </p:nvSpPr>
        <p:spPr>
          <a:xfrm>
            <a:off x="314325" y="212726"/>
            <a:ext cx="11839575" cy="2651126"/>
          </a:xfrm>
        </p:spPr>
        <p:txBody>
          <a:bodyPr vert="horz" lIns="91440" tIns="45720" rIns="91440" bIns="45720" rtlCol="0" anchor="t">
            <a:noAutofit/>
          </a:bodyPr>
          <a:lstStyle/>
          <a:p>
            <a:r>
              <a:rPr lang="en-US" sz="4800" dirty="0">
                <a:latin typeface="Calibri"/>
                <a:ea typeface="Calibri"/>
                <a:cs typeface="Calibri"/>
              </a:rPr>
              <a:t>As you read the article, think about the phenomenon and what drives the changes in the states of matter, the movement of the molecules, and the density in each state.</a:t>
            </a:r>
            <a:br>
              <a:rPr lang="en-US" sz="4800" dirty="0">
                <a:latin typeface="Calibri"/>
                <a:ea typeface="Calibri"/>
                <a:cs typeface="Calibri"/>
              </a:rPr>
            </a:br>
            <a:endParaRPr lang="en-US" sz="3600" dirty="0">
              <a:latin typeface="Calibri"/>
              <a:ea typeface="Calibri"/>
              <a:cs typeface="Calibri"/>
            </a:endParaRPr>
          </a:p>
        </p:txBody>
      </p:sp>
      <p:sp>
        <p:nvSpPr>
          <p:cNvPr id="6" name="TextBox 5">
            <a:extLst>
              <a:ext uri="{FF2B5EF4-FFF2-40B4-BE49-F238E27FC236}">
                <a16:creationId xmlns:a16="http://schemas.microsoft.com/office/drawing/2014/main" id="{21CDB573-0BAB-7F04-3FBE-20AA2E5A6D8B}"/>
              </a:ext>
            </a:extLst>
          </p:cNvPr>
          <p:cNvSpPr txBox="1"/>
          <p:nvPr/>
        </p:nvSpPr>
        <p:spPr>
          <a:xfrm>
            <a:off x="654996" y="3555998"/>
            <a:ext cx="10949628" cy="2554545"/>
          </a:xfrm>
          <a:prstGeom prst="rect">
            <a:avLst/>
          </a:prstGeom>
          <a:noFill/>
        </p:spPr>
        <p:txBody>
          <a:bodyPr wrap="square" rtlCol="0">
            <a:spAutoFit/>
          </a:bodyPr>
          <a:lstStyle/>
          <a:p>
            <a:r>
              <a:rPr lang="en-US" sz="3200" dirty="0">
                <a:solidFill>
                  <a:schemeClr val="bg1"/>
                </a:solidFill>
                <a:latin typeface="Cambria"/>
                <a:ea typeface="+mj-lt"/>
                <a:cs typeface="+mj-lt"/>
              </a:rPr>
              <a:t>Annotate </a:t>
            </a:r>
          </a:p>
          <a:p>
            <a:pPr marL="342900" indent="-342900">
              <a:buFont typeface="+mj-lt"/>
              <a:buAutoNum type="arabicPeriod"/>
            </a:pPr>
            <a:r>
              <a:rPr lang="en-US" sz="3200" dirty="0">
                <a:solidFill>
                  <a:schemeClr val="bg1"/>
                </a:solidFill>
                <a:latin typeface="Cambria"/>
                <a:ea typeface="+mj-lt"/>
                <a:cs typeface="+mj-lt"/>
              </a:rPr>
              <a:t>Underline and number the properties of solids, liquids, and gasses. </a:t>
            </a:r>
          </a:p>
          <a:p>
            <a:pPr marL="342900" indent="-342900">
              <a:buFont typeface="+mj-lt"/>
              <a:buAutoNum type="arabicPeriod"/>
            </a:pPr>
            <a:r>
              <a:rPr lang="en-US" sz="3200" dirty="0">
                <a:solidFill>
                  <a:schemeClr val="bg1"/>
                </a:solidFill>
                <a:latin typeface="Cambria"/>
                <a:ea typeface="+mj-lt"/>
                <a:cs typeface="+mj-lt"/>
              </a:rPr>
              <a:t>Circle the effect of heat energy.</a:t>
            </a:r>
          </a:p>
          <a:p>
            <a:pPr marL="342900" indent="-342900">
              <a:buFont typeface="+mj-lt"/>
              <a:buAutoNum type="arabicPeriod"/>
            </a:pPr>
            <a:r>
              <a:rPr lang="en-US" sz="3200" dirty="0">
                <a:solidFill>
                  <a:schemeClr val="bg1"/>
                </a:solidFill>
                <a:latin typeface="Cambria"/>
                <a:ea typeface="+mj-lt"/>
                <a:cs typeface="+mj-lt"/>
              </a:rPr>
              <a:t>Square the effect of density.</a:t>
            </a:r>
            <a:endParaRPr lang="en-US" sz="3200" dirty="0"/>
          </a:p>
        </p:txBody>
      </p:sp>
    </p:spTree>
    <p:extLst>
      <p:ext uri="{BB962C8B-B14F-4D97-AF65-F5344CB8AC3E}">
        <p14:creationId xmlns:p14="http://schemas.microsoft.com/office/powerpoint/2010/main" val="2696070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diagram of a diagram of a person pouring water into a square box&#10;&#10;Description automatically generated">
            <a:extLst>
              <a:ext uri="{FF2B5EF4-FFF2-40B4-BE49-F238E27FC236}">
                <a16:creationId xmlns:a16="http://schemas.microsoft.com/office/drawing/2014/main" id="{E33D85B2-88C8-DACD-F87B-2279FC6C8A22}"/>
              </a:ext>
            </a:extLst>
          </p:cNvPr>
          <p:cNvPicPr>
            <a:picLocks noGrp="1" noChangeAspect="1"/>
          </p:cNvPicPr>
          <p:nvPr>
            <p:ph idx="1"/>
          </p:nvPr>
        </p:nvPicPr>
        <p:blipFill>
          <a:blip r:embed="rId3"/>
          <a:stretch>
            <a:fillRect/>
          </a:stretch>
        </p:blipFill>
        <p:spPr>
          <a:xfrm>
            <a:off x="316938" y="-84"/>
            <a:ext cx="10472442" cy="6472013"/>
          </a:xfrm>
        </p:spPr>
      </p:pic>
    </p:spTree>
    <p:extLst>
      <p:ext uri="{BB962C8B-B14F-4D97-AF65-F5344CB8AC3E}">
        <p14:creationId xmlns:p14="http://schemas.microsoft.com/office/powerpoint/2010/main" val="2316531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E619E-6D3C-8B64-4F71-F34BA83C200A}"/>
              </a:ext>
            </a:extLst>
          </p:cNvPr>
          <p:cNvSpPr>
            <a:spLocks noGrp="1"/>
          </p:cNvSpPr>
          <p:nvPr>
            <p:ph type="title"/>
          </p:nvPr>
        </p:nvSpPr>
        <p:spPr/>
        <p:txBody>
          <a:bodyPr/>
          <a:lstStyle/>
          <a:p>
            <a:r>
              <a:rPr lang="en-US"/>
              <a:t>Get Movin' Molecules Activity</a:t>
            </a:r>
          </a:p>
        </p:txBody>
      </p:sp>
      <p:pic>
        <p:nvPicPr>
          <p:cNvPr id="4" name="Content Placeholder 3" descr="White molecules">
            <a:extLst>
              <a:ext uri="{FF2B5EF4-FFF2-40B4-BE49-F238E27FC236}">
                <a16:creationId xmlns:a16="http://schemas.microsoft.com/office/drawing/2014/main" id="{08A717ED-BE80-9AF3-8AE6-FAFCA4E5ED63}"/>
              </a:ext>
            </a:extLst>
          </p:cNvPr>
          <p:cNvPicPr>
            <a:picLocks noGrp="1" noChangeAspect="1"/>
          </p:cNvPicPr>
          <p:nvPr>
            <p:ph idx="1"/>
          </p:nvPr>
        </p:nvPicPr>
        <p:blipFill>
          <a:blip r:embed="rId3"/>
          <a:stretch>
            <a:fillRect/>
          </a:stretch>
        </p:blipFill>
        <p:spPr>
          <a:xfrm>
            <a:off x="2595880" y="1825625"/>
            <a:ext cx="6962140" cy="4351338"/>
          </a:xfrm>
        </p:spPr>
      </p:pic>
    </p:spTree>
    <p:extLst>
      <p:ext uri="{BB962C8B-B14F-4D97-AF65-F5344CB8AC3E}">
        <p14:creationId xmlns:p14="http://schemas.microsoft.com/office/powerpoint/2010/main" val="2964241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DE3F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E38B550-3F59-E114-2876-D5EB3F92AB75}"/>
              </a:ext>
            </a:extLst>
          </p:cNvPr>
          <p:cNvSpPr/>
          <p:nvPr/>
        </p:nvSpPr>
        <p:spPr>
          <a:xfrm>
            <a:off x="158750" y="190499"/>
            <a:ext cx="11890374" cy="646112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1615C86-B82A-F840-CE67-747293B59FD5}"/>
              </a:ext>
            </a:extLst>
          </p:cNvPr>
          <p:cNvSpPr>
            <a:spLocks noGrp="1"/>
          </p:cNvSpPr>
          <p:nvPr>
            <p:ph idx="1"/>
          </p:nvPr>
        </p:nvSpPr>
        <p:spPr/>
        <p:txBody>
          <a:bodyPr vert="horz" lIns="91440" tIns="45720" rIns="91440" bIns="45720" rtlCol="0" anchor="t">
            <a:normAutofit/>
          </a:bodyPr>
          <a:lstStyle/>
          <a:p>
            <a:endParaRPr lang="en-US"/>
          </a:p>
          <a:p>
            <a:pPr lvl="1"/>
            <a:endParaRPr lang="en-US"/>
          </a:p>
        </p:txBody>
      </p:sp>
      <p:sp>
        <p:nvSpPr>
          <p:cNvPr id="2" name="TextBox 1">
            <a:extLst>
              <a:ext uri="{FF2B5EF4-FFF2-40B4-BE49-F238E27FC236}">
                <a16:creationId xmlns:a16="http://schemas.microsoft.com/office/drawing/2014/main" id="{CD9A61AF-BFEC-9A35-4D82-DB796FF27B41}"/>
              </a:ext>
            </a:extLst>
          </p:cNvPr>
          <p:cNvSpPr txBox="1"/>
          <p:nvPr/>
        </p:nvSpPr>
        <p:spPr>
          <a:xfrm>
            <a:off x="492124" y="920749"/>
            <a:ext cx="11096625"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5400">
                <a:solidFill>
                  <a:schemeClr val="bg1"/>
                </a:solidFill>
              </a:rPr>
              <a:t>Reflect on the activity:</a:t>
            </a:r>
          </a:p>
          <a:p>
            <a:endParaRPr lang="en-US" sz="5400">
              <a:solidFill>
                <a:schemeClr val="bg1"/>
              </a:solidFill>
            </a:endParaRPr>
          </a:p>
          <a:p>
            <a:endParaRPr lang="en-US" sz="5400">
              <a:solidFill>
                <a:schemeClr val="bg1"/>
              </a:solidFill>
            </a:endParaRPr>
          </a:p>
          <a:p>
            <a:r>
              <a:rPr lang="en-US" sz="5400">
                <a:solidFill>
                  <a:schemeClr val="bg1"/>
                </a:solidFill>
              </a:rPr>
              <a:t>Complete questions 2-5 on the worksheet.</a:t>
            </a:r>
            <a:endParaRPr lang="en-US">
              <a:solidFill>
                <a:schemeClr val="bg1"/>
              </a:solidFill>
            </a:endParaRPr>
          </a:p>
        </p:txBody>
      </p:sp>
      <p:pic>
        <p:nvPicPr>
          <p:cNvPr id="4" name="Picture 3" descr="Molecular structure and periodic table on a desk">
            <a:extLst>
              <a:ext uri="{FF2B5EF4-FFF2-40B4-BE49-F238E27FC236}">
                <a16:creationId xmlns:a16="http://schemas.microsoft.com/office/drawing/2014/main" id="{23845584-8A51-7A0E-1FC2-37DB23324B3F}"/>
              </a:ext>
            </a:extLst>
          </p:cNvPr>
          <p:cNvPicPr>
            <a:picLocks noChangeAspect="1"/>
          </p:cNvPicPr>
          <p:nvPr/>
        </p:nvPicPr>
        <p:blipFill>
          <a:blip r:embed="rId2"/>
          <a:stretch>
            <a:fillRect/>
          </a:stretch>
        </p:blipFill>
        <p:spPr>
          <a:xfrm>
            <a:off x="7677150" y="743694"/>
            <a:ext cx="3333750" cy="2170212"/>
          </a:xfrm>
          <a:prstGeom prst="rect">
            <a:avLst/>
          </a:prstGeom>
        </p:spPr>
      </p:pic>
    </p:spTree>
    <p:extLst>
      <p:ext uri="{BB962C8B-B14F-4D97-AF65-F5344CB8AC3E}">
        <p14:creationId xmlns:p14="http://schemas.microsoft.com/office/powerpoint/2010/main" val="40606357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820</Words>
  <Application>Microsoft Office PowerPoint</Application>
  <PresentationFormat>Widescreen</PresentationFormat>
  <Paragraphs>79</Paragraphs>
  <Slides>19</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Aptos</vt:lpstr>
      <vt:lpstr>Aptos Display</vt:lpstr>
      <vt:lpstr>Arial</vt:lpstr>
      <vt:lpstr>Calibri</vt:lpstr>
      <vt:lpstr>Cambria</vt:lpstr>
      <vt:lpstr>office theme</vt:lpstr>
      <vt:lpstr>Matter Matters:  Water's Journey </vt:lpstr>
      <vt:lpstr>PowerPoint Presentation</vt:lpstr>
      <vt:lpstr>PowerPoint Presentation</vt:lpstr>
      <vt:lpstr>Phenomenon: </vt:lpstr>
      <vt:lpstr>Phenomenon: </vt:lpstr>
      <vt:lpstr>As you read the article, think about the phenomenon and what drives the changes in the states of matter, the movement of the molecules, and the density in each state. </vt:lpstr>
      <vt:lpstr>PowerPoint Presentation</vt:lpstr>
      <vt:lpstr>Get Movin' Molecules Activity</vt:lpstr>
      <vt:lpstr>PowerPoint Presentation</vt:lpstr>
      <vt:lpstr>Phenomenon: </vt:lpstr>
      <vt:lpstr>PowerPoint Presentation</vt:lpstr>
      <vt:lpstr>PowerPoint Presentation</vt:lpstr>
      <vt:lpstr>PowerPoint Presentation</vt:lpstr>
      <vt:lpstr>PowerPoint Presentation</vt:lpstr>
      <vt:lpstr>PowerPoint Presentation</vt:lpstr>
      <vt:lpstr>PowerPoint Presentation</vt:lpstr>
      <vt:lpstr>On your worksheet;   #5 You will demonstrate understanding by developing a model to explain the effect of heat energy on each state of matter and density.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Michelle Hudson</cp:lastModifiedBy>
  <cp:revision>13</cp:revision>
  <dcterms:created xsi:type="dcterms:W3CDTF">2024-10-25T20:50:36Z</dcterms:created>
  <dcterms:modified xsi:type="dcterms:W3CDTF">2025-03-10T22:25:51Z</dcterms:modified>
</cp:coreProperties>
</file>