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6"/>
  </p:notesMasterIdLst>
  <p:sldIdLst>
    <p:sldId id="256" r:id="rId2"/>
    <p:sldId id="269" r:id="rId3"/>
    <p:sldId id="270" r:id="rId4"/>
    <p:sldId id="258" r:id="rId5"/>
    <p:sldId id="259" r:id="rId6"/>
    <p:sldId id="260" r:id="rId7"/>
    <p:sldId id="274" r:id="rId8"/>
    <p:sldId id="273" r:id="rId9"/>
    <p:sldId id="271" r:id="rId10"/>
    <p:sldId id="267" r:id="rId11"/>
    <p:sldId id="263" r:id="rId12"/>
    <p:sldId id="272" r:id="rId13"/>
    <p:sldId id="268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antha Loepker" userId="XWq9VRcFXKQ96Hrta/0LK3tNvrUDK80mpmK7vZqeeEU=" providerId="None" clId="Web-{A546EDB4-4FFC-4433-BA21-31BB51B02F46}"/>
    <pc:docChg chg="addSld delSld modSld addMainMaster delMainMaster">
      <pc:chgData name="Samantha Loepker" userId="XWq9VRcFXKQ96Hrta/0LK3tNvrUDK80mpmK7vZqeeEU=" providerId="None" clId="Web-{A546EDB4-4FFC-4433-BA21-31BB51B02F46}" dt="2024-10-26T02:22:14.644" v="2390" actId="20577"/>
      <pc:docMkLst>
        <pc:docMk/>
      </pc:docMkLst>
      <pc:sldChg chg="modSp mod modClrScheme chgLayout">
        <pc:chgData name="Samantha Loepker" userId="XWq9VRcFXKQ96Hrta/0LK3tNvrUDK80mpmK7vZqeeEU=" providerId="None" clId="Web-{A546EDB4-4FFC-4433-BA21-31BB51B02F46}" dt="2024-10-26T01:42:56.368" v="1289" actId="20577"/>
        <pc:sldMkLst>
          <pc:docMk/>
          <pc:sldMk cId="109857222" sldId="256"/>
        </pc:sldMkLst>
      </pc:sldChg>
      <pc:sldChg chg="modSp new del mod modClrScheme chgLayout">
        <pc:chgData name="Samantha Loepker" userId="XWq9VRcFXKQ96Hrta/0LK3tNvrUDK80mpmK7vZqeeEU=" providerId="None" clId="Web-{A546EDB4-4FFC-4433-BA21-31BB51B02F46}" dt="2024-10-26T01:21:37.009" v="1209"/>
        <pc:sldMkLst>
          <pc:docMk/>
          <pc:sldMk cId="3062138085" sldId="257"/>
        </pc:sldMkLst>
      </pc:sldChg>
      <pc:sldChg chg="addSp delSp modSp new mod modClrScheme chgLayout">
        <pc:chgData name="Samantha Loepker" userId="XWq9VRcFXKQ96Hrta/0LK3tNvrUDK80mpmK7vZqeeEU=" providerId="None" clId="Web-{A546EDB4-4FFC-4433-BA21-31BB51B02F46}" dt="2024-10-26T01:42:33.993" v="1280" actId="1076"/>
        <pc:sldMkLst>
          <pc:docMk/>
          <pc:sldMk cId="446173962" sldId="258"/>
        </pc:sldMkLst>
      </pc:sldChg>
      <pc:sldChg chg="addSp delSp modSp new mod modClrScheme chgLayout">
        <pc:chgData name="Samantha Loepker" userId="XWq9VRcFXKQ96Hrta/0LK3tNvrUDK80mpmK7vZqeeEU=" providerId="None" clId="Web-{A546EDB4-4FFC-4433-BA21-31BB51B02F46}" dt="2024-10-26T01:48:33.094" v="1501" actId="20577"/>
        <pc:sldMkLst>
          <pc:docMk/>
          <pc:sldMk cId="1780237448" sldId="259"/>
        </pc:sldMkLst>
      </pc:sldChg>
      <pc:sldChg chg="modSp new mod modClrScheme chgLayout">
        <pc:chgData name="Samantha Loepker" userId="XWq9VRcFXKQ96Hrta/0LK3tNvrUDK80mpmK7vZqeeEU=" providerId="None" clId="Web-{A546EDB4-4FFC-4433-BA21-31BB51B02F46}" dt="2024-10-26T01:52:27.224" v="1727" actId="14100"/>
        <pc:sldMkLst>
          <pc:docMk/>
          <pc:sldMk cId="2966769510" sldId="260"/>
        </pc:sldMkLst>
      </pc:sldChg>
      <pc:sldChg chg="new del">
        <pc:chgData name="Samantha Loepker" userId="XWq9VRcFXKQ96Hrta/0LK3tNvrUDK80mpmK7vZqeeEU=" providerId="None" clId="Web-{A546EDB4-4FFC-4433-BA21-31BB51B02F46}" dt="2024-10-25T18:53:03.985" v="771"/>
        <pc:sldMkLst>
          <pc:docMk/>
          <pc:sldMk cId="2433082221" sldId="261"/>
        </pc:sldMkLst>
      </pc:sldChg>
      <pc:sldChg chg="addSp delSp modSp new">
        <pc:chgData name="Samantha Loepker" userId="XWq9VRcFXKQ96Hrta/0LK3tNvrUDK80mpmK7vZqeeEU=" providerId="None" clId="Web-{A546EDB4-4FFC-4433-BA21-31BB51B02F46}" dt="2024-10-26T01:53:28.460" v="1737" actId="14100"/>
        <pc:sldMkLst>
          <pc:docMk/>
          <pc:sldMk cId="3012480877" sldId="262"/>
        </pc:sldMkLst>
      </pc:sldChg>
      <pc:sldChg chg="addSp delSp modSp new">
        <pc:chgData name="Samantha Loepker" userId="XWq9VRcFXKQ96Hrta/0LK3tNvrUDK80mpmK7vZqeeEU=" providerId="None" clId="Web-{A546EDB4-4FFC-4433-BA21-31BB51B02F46}" dt="2024-10-26T02:00:13.266" v="1743" actId="1076"/>
        <pc:sldMkLst>
          <pc:docMk/>
          <pc:sldMk cId="2707635842" sldId="263"/>
        </pc:sldMkLst>
      </pc:sldChg>
      <pc:sldChg chg="add">
        <pc:chgData name="Samantha Loepker" userId="XWq9VRcFXKQ96Hrta/0LK3tNvrUDK80mpmK7vZqeeEU=" providerId="None" clId="Web-{A546EDB4-4FFC-4433-BA21-31BB51B02F46}" dt="2024-10-25T19:00:32.524" v="973"/>
        <pc:sldMkLst>
          <pc:docMk/>
          <pc:sldMk cId="3116038533" sldId="266"/>
        </pc:sldMkLst>
      </pc:sldChg>
      <pc:sldChg chg="addSp delSp modSp new mod modClrScheme chgLayout">
        <pc:chgData name="Samantha Loepker" userId="XWq9VRcFXKQ96Hrta/0LK3tNvrUDK80mpmK7vZqeeEU=" providerId="None" clId="Web-{A546EDB4-4FFC-4433-BA21-31BB51B02F46}" dt="2024-10-26T02:22:14.644" v="2390" actId="20577"/>
        <pc:sldMkLst>
          <pc:docMk/>
          <pc:sldMk cId="2474501901" sldId="267"/>
        </pc:sldMkLst>
      </pc:sldChg>
      <pc:sldChg chg="new del">
        <pc:chgData name="Samantha Loepker" userId="XWq9VRcFXKQ96Hrta/0LK3tNvrUDK80mpmK7vZqeeEU=" providerId="None" clId="Web-{A546EDB4-4FFC-4433-BA21-31BB51B02F46}" dt="2024-10-26T02:00:47.110" v="1746"/>
        <pc:sldMkLst>
          <pc:docMk/>
          <pc:sldMk cId="174317376" sldId="268"/>
        </pc:sldMkLst>
      </pc:sldChg>
      <pc:sldChg chg="addSp modSp new">
        <pc:chgData name="Samantha Loepker" userId="XWq9VRcFXKQ96Hrta/0LK3tNvrUDK80mpmK7vZqeeEU=" providerId="None" clId="Web-{A546EDB4-4FFC-4433-BA21-31BB51B02F46}" dt="2024-10-26T02:19:38.715" v="2386" actId="1076"/>
        <pc:sldMkLst>
          <pc:docMk/>
          <pc:sldMk cId="2793733068" sldId="268"/>
        </pc:sldMkLst>
      </pc:sldChg>
      <pc:sldMasterChg chg="del delSldLayout">
        <pc:chgData name="Samantha Loepker" userId="XWq9VRcFXKQ96Hrta/0LK3tNvrUDK80mpmK7vZqeeEU=" providerId="None" clId="Web-{A546EDB4-4FFC-4433-BA21-31BB51B02F46}" dt="2024-10-25T17:36:52.140" v="0"/>
        <pc:sldMasterMkLst>
          <pc:docMk/>
          <pc:sldMasterMk cId="2460954070" sldId="2147483660"/>
        </pc:sldMasterMkLst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Samantha Loepker" userId="XWq9VRcFXKQ96Hrta/0LK3tNvrUDK80mpmK7vZqeeEU=" providerId="None" clId="Web-{A546EDB4-4FFC-4433-BA21-31BB51B02F46}" dt="2024-10-25T17:36:52.140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Samantha Loepker" userId="XWq9VRcFXKQ96Hrta/0LK3tNvrUDK80mpmK7vZqeeEU=" providerId="None" clId="Web-{A546EDB4-4FFC-4433-BA21-31BB51B02F46}" dt="2024-10-25T17:36:55.640" v="1"/>
        <pc:sldMasterMkLst>
          <pc:docMk/>
          <pc:sldMasterMk cId="3919982586" sldId="2147483672"/>
        </pc:sldMasterMkLst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3302249728" sldId="214748367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4108082370" sldId="214748367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901230433" sldId="214748367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1947294569" sldId="214748367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250431669" sldId="214748367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1081819360" sldId="2147483678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4166753001" sldId="2147483679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3960481879" sldId="2147483680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788012073" sldId="2147483681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2728983115" sldId="2147483682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2514696780" sldId="214748368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905659607" sldId="214748368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1943959572" sldId="214748368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3573500791" sldId="214748368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1841365889" sldId="214748368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6:55.640" v="1"/>
          <pc:sldLayoutMkLst>
            <pc:docMk/>
            <pc:sldMasterMk cId="3919982586" sldId="2147483672"/>
            <pc:sldLayoutMk cId="2459405947" sldId="2147483688"/>
          </pc:sldLayoutMkLst>
        </pc:sldLayoutChg>
      </pc:sldMasterChg>
      <pc:sldMasterChg chg="add del addSldLayout delSldLayout modSldLayout">
        <pc:chgData name="Samantha Loepker" userId="XWq9VRcFXKQ96Hrta/0LK3tNvrUDK80mpmK7vZqeeEU=" providerId="None" clId="Web-{A546EDB4-4FFC-4433-BA21-31BB51B02F46}" dt="2024-10-25T17:37:30.171" v="2"/>
        <pc:sldMasterMkLst>
          <pc:docMk/>
          <pc:sldMasterMk cId="632086052" sldId="2147483689"/>
        </pc:sldMasterMkLst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1623435210" sldId="2147483690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3210064398" sldId="2147483691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2606601041" sldId="2147483692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2453864389" sldId="214748369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1181691287" sldId="214748369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3955260989" sldId="214748369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3572272883" sldId="214748369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2421605766" sldId="214748369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1145264228" sldId="2147483698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3036271303" sldId="2147483699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0.171" v="2"/>
          <pc:sldLayoutMkLst>
            <pc:docMk/>
            <pc:sldMasterMk cId="632086052" sldId="2147483689"/>
            <pc:sldLayoutMk cId="3478954254" sldId="2147483700"/>
          </pc:sldLayoutMkLst>
        </pc:sldLayoutChg>
      </pc:sldMasterChg>
      <pc:sldMasterChg chg="add del addSldLayout delSldLayout modSldLayout">
        <pc:chgData name="Samantha Loepker" userId="XWq9VRcFXKQ96Hrta/0LK3tNvrUDK80mpmK7vZqeeEU=" providerId="None" clId="Web-{A546EDB4-4FFC-4433-BA21-31BB51B02F46}" dt="2024-10-25T17:37:33.968" v="3"/>
        <pc:sldMasterMkLst>
          <pc:docMk/>
          <pc:sldMasterMk cId="2641298178" sldId="2147483701"/>
        </pc:sldMasterMkLst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1126382420" sldId="2147483702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459748483" sldId="214748370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3308538367" sldId="214748370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3231714919" sldId="214748370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2137426123" sldId="214748370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1575239947" sldId="214748370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904276816" sldId="2147483708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2523796425" sldId="2147483709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3838569058" sldId="2147483710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2500122558" sldId="2147483711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1110109223" sldId="2147483712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1894369861" sldId="214748371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3177451733" sldId="214748371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4133300558" sldId="214748371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3619862389" sldId="214748371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1146196381" sldId="214748371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33.968" v="3"/>
          <pc:sldLayoutMkLst>
            <pc:docMk/>
            <pc:sldMasterMk cId="2641298178" sldId="2147483701"/>
            <pc:sldLayoutMk cId="460341362" sldId="2147483718"/>
          </pc:sldLayoutMkLst>
        </pc:sldLayoutChg>
      </pc:sldMasterChg>
      <pc:sldMasterChg chg="add del addSldLayout delSldLayout modSldLayout">
        <pc:chgData name="Samantha Loepker" userId="XWq9VRcFXKQ96Hrta/0LK3tNvrUDK80mpmK7vZqeeEU=" providerId="None" clId="Web-{A546EDB4-4FFC-4433-BA21-31BB51B02F46}" dt="2024-10-25T17:37:40.844" v="4"/>
        <pc:sldMasterMkLst>
          <pc:docMk/>
          <pc:sldMasterMk cId="1791594428" sldId="2147483719"/>
        </pc:sldMasterMkLst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478186705" sldId="2147483720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3822965912" sldId="2147483721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578661608" sldId="2147483722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1330368305" sldId="2147483723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3191027751" sldId="2147483724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317260454" sldId="2147483725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3937779669" sldId="2147483726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2878178661" sldId="2147483727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2163804029" sldId="2147483728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3296687877" sldId="2147483729"/>
          </pc:sldLayoutMkLst>
        </pc:sldLayoutChg>
        <pc:sldLayoutChg chg="add del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1791594428" sldId="2147483719"/>
            <pc:sldLayoutMk cId="4052490548" sldId="2147483730"/>
          </pc:sldLayoutMkLst>
        </pc:sldLayoutChg>
      </pc:sldMasterChg>
      <pc:sldMasterChg chg="add addSldLayout modSldLayout">
        <pc:chgData name="Samantha Loepker" userId="XWq9VRcFXKQ96Hrta/0LK3tNvrUDK80mpmK7vZqeeEU=" providerId="None" clId="Web-{A546EDB4-4FFC-4433-BA21-31BB51B02F46}" dt="2024-10-25T17:37:40.844" v="4"/>
        <pc:sldMasterMkLst>
          <pc:docMk/>
          <pc:sldMasterMk cId="2292371097" sldId="2147483731"/>
        </pc:sldMasterMkLst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3767023028" sldId="2147483732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2670725876" sldId="2147483733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3345159618" sldId="2147483734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4283092592" sldId="2147483735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2058738933" sldId="2147483736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2568847456" sldId="2147483737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1752338067" sldId="2147483738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1476080112" sldId="2147483739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3799075703" sldId="2147483740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3565181718" sldId="2147483741"/>
          </pc:sldLayoutMkLst>
        </pc:sldLayoutChg>
        <pc:sldLayoutChg chg="add mod replId">
          <pc:chgData name="Samantha Loepker" userId="XWq9VRcFXKQ96Hrta/0LK3tNvrUDK80mpmK7vZqeeEU=" providerId="None" clId="Web-{A546EDB4-4FFC-4433-BA21-31BB51B02F46}" dt="2024-10-25T17:37:40.844" v="4"/>
          <pc:sldLayoutMkLst>
            <pc:docMk/>
            <pc:sldMasterMk cId="2292371097" sldId="2147483731"/>
            <pc:sldLayoutMk cId="3621263415" sldId="2147483742"/>
          </pc:sldLayoutMkLst>
        </pc:sldLayoutChg>
      </pc:sldMasterChg>
    </pc:docChg>
  </pc:docChgLst>
  <pc:docChgLst>
    <pc:chgData name="Kaitlyn Mecham" userId="cUcD4Z0+hqVVeD0aPDCARz0GOwYaHE01EOdXgyOIBTo=" providerId="None" clId="Web-{D1F58D0E-F6B5-48A5-8356-B50E26D8AD0E}"/>
    <pc:docChg chg="addSld modSld">
      <pc:chgData name="Kaitlyn Mecham" userId="cUcD4Z0+hqVVeD0aPDCARz0GOwYaHE01EOdXgyOIBTo=" providerId="None" clId="Web-{D1F58D0E-F6B5-48A5-8356-B50E26D8AD0E}" dt="2024-12-09T17:32:56.527" v="56" actId="14100"/>
      <pc:docMkLst>
        <pc:docMk/>
      </pc:docMkLst>
      <pc:sldChg chg="modSp">
        <pc:chgData name="Kaitlyn Mecham" userId="cUcD4Z0+hqVVeD0aPDCARz0GOwYaHE01EOdXgyOIBTo=" providerId="None" clId="Web-{D1F58D0E-F6B5-48A5-8356-B50E26D8AD0E}" dt="2024-12-09T17:28:18.529" v="10" actId="20577"/>
        <pc:sldMkLst>
          <pc:docMk/>
          <pc:sldMk cId="109857222" sldId="256"/>
        </pc:sldMkLst>
        <pc:spChg chg="mod">
          <ac:chgData name="Kaitlyn Mecham" userId="cUcD4Z0+hqVVeD0aPDCARz0GOwYaHE01EOdXgyOIBTo=" providerId="None" clId="Web-{D1F58D0E-F6B5-48A5-8356-B50E26D8AD0E}" dt="2024-12-09T17:28:18.529" v="1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28:33.075" v="12" actId="20577"/>
        <pc:sldMkLst>
          <pc:docMk/>
          <pc:sldMk cId="2966769510" sldId="260"/>
        </pc:sldMkLst>
        <pc:spChg chg="mod">
          <ac:chgData name="Kaitlyn Mecham" userId="cUcD4Z0+hqVVeD0aPDCARz0GOwYaHE01EOdXgyOIBTo=" providerId="None" clId="Web-{D1F58D0E-F6B5-48A5-8356-B50E26D8AD0E}" dt="2024-12-09T17:28:33.075" v="12" actId="20577"/>
          <ac:spMkLst>
            <pc:docMk/>
            <pc:sldMk cId="2966769510" sldId="260"/>
            <ac:spMk id="2" creationId="{4CECDCDD-9C81-9784-B355-5DFAB69268D8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29:12.528" v="15" actId="20577"/>
        <pc:sldMkLst>
          <pc:docMk/>
          <pc:sldMk cId="2707635842" sldId="263"/>
        </pc:sldMkLst>
        <pc:spChg chg="mod">
          <ac:chgData name="Kaitlyn Mecham" userId="cUcD4Z0+hqVVeD0aPDCARz0GOwYaHE01EOdXgyOIBTo=" providerId="None" clId="Web-{D1F58D0E-F6B5-48A5-8356-B50E26D8AD0E}" dt="2024-12-09T17:29:12.528" v="15" actId="20577"/>
          <ac:spMkLst>
            <pc:docMk/>
            <pc:sldMk cId="2707635842" sldId="263"/>
            <ac:spMk id="2" creationId="{B9CE809A-AA6B-C5E0-FD57-E4BDF6E66A1D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29:06.372" v="14" actId="20577"/>
        <pc:sldMkLst>
          <pc:docMk/>
          <pc:sldMk cId="2474501901" sldId="267"/>
        </pc:sldMkLst>
        <pc:spChg chg="mod">
          <ac:chgData name="Kaitlyn Mecham" userId="cUcD4Z0+hqVVeD0aPDCARz0GOwYaHE01EOdXgyOIBTo=" providerId="None" clId="Web-{D1F58D0E-F6B5-48A5-8356-B50E26D8AD0E}" dt="2024-12-09T17:29:06.372" v="14" actId="20577"/>
          <ac:spMkLst>
            <pc:docMk/>
            <pc:sldMk cId="2474501901" sldId="267"/>
            <ac:spMk id="2" creationId="{85276D17-98AE-ACFE-446D-DBF327A3A896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32:56.527" v="56" actId="14100"/>
        <pc:sldMkLst>
          <pc:docMk/>
          <pc:sldMk cId="2793733068" sldId="268"/>
        </pc:sldMkLst>
        <pc:spChg chg="mod">
          <ac:chgData name="Kaitlyn Mecham" userId="cUcD4Z0+hqVVeD0aPDCARz0GOwYaHE01EOdXgyOIBTo=" providerId="None" clId="Web-{D1F58D0E-F6B5-48A5-8356-B50E26D8AD0E}" dt="2024-12-09T17:32:56.527" v="56" actId="14100"/>
          <ac:spMkLst>
            <pc:docMk/>
            <pc:sldMk cId="2793733068" sldId="268"/>
            <ac:spMk id="2" creationId="{9C77B997-9A7B-C05C-B3E7-0A6813DD1420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28:23.638" v="11" actId="20577"/>
        <pc:sldMkLst>
          <pc:docMk/>
          <pc:sldMk cId="1237871697" sldId="269"/>
        </pc:sldMkLst>
        <pc:spChg chg="mod">
          <ac:chgData name="Kaitlyn Mecham" userId="cUcD4Z0+hqVVeD0aPDCARz0GOwYaHE01EOdXgyOIBTo=" providerId="None" clId="Web-{D1F58D0E-F6B5-48A5-8356-B50E26D8AD0E}" dt="2024-12-09T17:28:23.638" v="11" actId="20577"/>
          <ac:spMkLst>
            <pc:docMk/>
            <pc:sldMk cId="1237871697" sldId="269"/>
            <ac:spMk id="2" creationId="{85276D17-98AE-ACFE-446D-DBF327A3A896}"/>
          </ac:spMkLst>
        </pc:spChg>
      </pc:sldChg>
      <pc:sldChg chg="modSp">
        <pc:chgData name="Kaitlyn Mecham" userId="cUcD4Z0+hqVVeD0aPDCARz0GOwYaHE01EOdXgyOIBTo=" providerId="None" clId="Web-{D1F58D0E-F6B5-48A5-8356-B50E26D8AD0E}" dt="2024-12-09T17:28:59.466" v="13" actId="20577"/>
        <pc:sldMkLst>
          <pc:docMk/>
          <pc:sldMk cId="347036274" sldId="271"/>
        </pc:sldMkLst>
        <pc:spChg chg="mod">
          <ac:chgData name="Kaitlyn Mecham" userId="cUcD4Z0+hqVVeD0aPDCARz0GOwYaHE01EOdXgyOIBTo=" providerId="None" clId="Web-{D1F58D0E-F6B5-48A5-8356-B50E26D8AD0E}" dt="2024-12-09T17:28:59.466" v="13" actId="20577"/>
          <ac:spMkLst>
            <pc:docMk/>
            <pc:sldMk cId="347036274" sldId="271"/>
            <ac:spMk id="3" creationId="{5CFEE177-8AB6-418E-BB2B-64EA056D7643}"/>
          </ac:spMkLst>
        </pc:spChg>
      </pc:sldChg>
      <pc:sldChg chg="addSp delSp modSp new">
        <pc:chgData name="Kaitlyn Mecham" userId="cUcD4Z0+hqVVeD0aPDCARz0GOwYaHE01EOdXgyOIBTo=" providerId="None" clId="Web-{D1F58D0E-F6B5-48A5-8356-B50E26D8AD0E}" dt="2024-12-09T17:31:52.277" v="48"/>
        <pc:sldMkLst>
          <pc:docMk/>
          <pc:sldMk cId="1919730618" sldId="272"/>
        </pc:sldMkLst>
        <pc:spChg chg="mod">
          <ac:chgData name="Kaitlyn Mecham" userId="cUcD4Z0+hqVVeD0aPDCARz0GOwYaHE01EOdXgyOIBTo=" providerId="None" clId="Web-{D1F58D0E-F6B5-48A5-8356-B50E26D8AD0E}" dt="2024-12-09T17:30:00.825" v="20" actId="20577"/>
          <ac:spMkLst>
            <pc:docMk/>
            <pc:sldMk cId="1919730618" sldId="272"/>
            <ac:spMk id="2" creationId="{2871F5C1-D1D0-56B6-B296-1A2B23F1C91D}"/>
          </ac:spMkLst>
        </pc:spChg>
        <pc:spChg chg="mod">
          <ac:chgData name="Kaitlyn Mecham" userId="cUcD4Z0+hqVVeD0aPDCARz0GOwYaHE01EOdXgyOIBTo=" providerId="None" clId="Web-{D1F58D0E-F6B5-48A5-8356-B50E26D8AD0E}" dt="2024-12-09T17:30:54.543" v="37" actId="20577"/>
          <ac:spMkLst>
            <pc:docMk/>
            <pc:sldMk cId="1919730618" sldId="272"/>
            <ac:spMk id="4" creationId="{E45E088F-B3FD-B453-69DD-3CD855AA6610}"/>
          </ac:spMkLst>
        </pc:spChg>
        <pc:graphicFrameChg chg="add mod ord modGraphic">
          <ac:chgData name="Kaitlyn Mecham" userId="cUcD4Z0+hqVVeD0aPDCARz0GOwYaHE01EOdXgyOIBTo=" providerId="None" clId="Web-{D1F58D0E-F6B5-48A5-8356-B50E26D8AD0E}" dt="2024-12-09T17:31:52.277" v="48"/>
          <ac:graphicFrameMkLst>
            <pc:docMk/>
            <pc:sldMk cId="1919730618" sldId="272"/>
            <ac:graphicFrameMk id="8" creationId="{7FED4ADC-04A1-D77A-E386-937A4B5A9E67}"/>
          </ac:graphicFrameMkLst>
        </pc:graphicFrameChg>
      </pc:sldChg>
    </pc:docChg>
  </pc:docChgLst>
  <pc:docChgLst>
    <pc:chgData name="Michelle Hudson" userId="20193871399_tp_box_2" providerId="OAuth2" clId="{D72FE95E-A2E2-486C-B6BE-2136D7242789}"/>
    <pc:docChg chg="custSel modSld">
      <pc:chgData name="Michelle Hudson" userId="20193871399_tp_box_2" providerId="OAuth2" clId="{D72FE95E-A2E2-486C-B6BE-2136D7242789}" dt="2025-03-06T23:17:39.628" v="19" actId="20577"/>
      <pc:docMkLst>
        <pc:docMk/>
      </pc:docMkLst>
      <pc:sldChg chg="modSp mod">
        <pc:chgData name="Michelle Hudson" userId="20193871399_tp_box_2" providerId="OAuth2" clId="{D72FE95E-A2E2-486C-B6BE-2136D7242789}" dt="2025-03-06T23:13:22.131" v="0" actId="14100"/>
        <pc:sldMkLst>
          <pc:docMk/>
          <pc:sldMk cId="109857222" sldId="256"/>
        </pc:sldMkLst>
        <pc:spChg chg="mod">
          <ac:chgData name="Michelle Hudson" userId="20193871399_tp_box_2" providerId="OAuth2" clId="{D72FE95E-A2E2-486C-B6BE-2136D7242789}" dt="2025-03-06T23:13:22.131" v="0" actId="14100"/>
          <ac:spMkLst>
            <pc:docMk/>
            <pc:sldMk cId="109857222" sldId="256"/>
            <ac:spMk id="3" creationId="{00000000-0000-0000-0000-000000000000}"/>
          </ac:spMkLst>
        </pc:spChg>
      </pc:sldChg>
      <pc:sldChg chg="modSp mod">
        <pc:chgData name="Michelle Hudson" userId="20193871399_tp_box_2" providerId="OAuth2" clId="{D72FE95E-A2E2-486C-B6BE-2136D7242789}" dt="2025-03-06T23:17:39.628" v="19" actId="20577"/>
        <pc:sldMkLst>
          <pc:docMk/>
          <pc:sldMk cId="2793733068" sldId="268"/>
        </pc:sldMkLst>
        <pc:spChg chg="mod">
          <ac:chgData name="Michelle Hudson" userId="20193871399_tp_box_2" providerId="OAuth2" clId="{D72FE95E-A2E2-486C-B6BE-2136D7242789}" dt="2025-03-06T23:17:39.628" v="19" actId="20577"/>
          <ac:spMkLst>
            <pc:docMk/>
            <pc:sldMk cId="2793733068" sldId="268"/>
            <ac:spMk id="3" creationId="{169313D8-8170-7765-73C6-299CD1AFB64A}"/>
          </ac:spMkLst>
        </pc:spChg>
      </pc:sldChg>
      <pc:sldChg chg="modSp mod">
        <pc:chgData name="Michelle Hudson" userId="20193871399_tp_box_2" providerId="OAuth2" clId="{D72FE95E-A2E2-486C-B6BE-2136D7242789}" dt="2025-03-06T23:15:16.949" v="17"/>
        <pc:sldMkLst>
          <pc:docMk/>
          <pc:sldMk cId="1338278315" sldId="274"/>
        </pc:sldMkLst>
        <pc:spChg chg="mod">
          <ac:chgData name="Michelle Hudson" userId="20193871399_tp_box_2" providerId="OAuth2" clId="{D72FE95E-A2E2-486C-B6BE-2136D7242789}" dt="2025-03-06T23:15:16.949" v="17"/>
          <ac:spMkLst>
            <pc:docMk/>
            <pc:sldMk cId="1338278315" sldId="274"/>
            <ac:spMk id="3" creationId="{338EA1BE-F9C7-9D7F-9B0C-8CC354A4CA77}"/>
          </ac:spMkLst>
        </pc:spChg>
      </pc:sldChg>
    </pc:docChg>
  </pc:docChgLst>
  <pc:docChgLst>
    <pc:chgData name="Anna Lewin" userId="nf3ZLs+4VzSKnhwAz/JbiZrMGP/KGdbDWlg39UBGF/E=" providerId="None" clId="Web-{14343DEB-9554-43ED-95F5-8DA57F428CA5}"/>
    <pc:docChg chg="addSld delSld modSld">
      <pc:chgData name="Anna Lewin" userId="nf3ZLs+4VzSKnhwAz/JbiZrMGP/KGdbDWlg39UBGF/E=" providerId="None" clId="Web-{14343DEB-9554-43ED-95F5-8DA57F428CA5}" dt="2025-01-24T16:48:10.097" v="199"/>
      <pc:docMkLst>
        <pc:docMk/>
      </pc:docMkLst>
      <pc:sldChg chg="del">
        <pc:chgData name="Anna Lewin" userId="nf3ZLs+4VzSKnhwAz/JbiZrMGP/KGdbDWlg39UBGF/E=" providerId="None" clId="Web-{14343DEB-9554-43ED-95F5-8DA57F428CA5}" dt="2025-01-24T16:48:10.097" v="199"/>
        <pc:sldMkLst>
          <pc:docMk/>
          <pc:sldMk cId="3012480877" sldId="262"/>
        </pc:sldMkLst>
      </pc:sldChg>
      <pc:sldChg chg="addSp delSp modSp new">
        <pc:chgData name="Anna Lewin" userId="nf3ZLs+4VzSKnhwAz/JbiZrMGP/KGdbDWlg39UBGF/E=" providerId="None" clId="Web-{14343DEB-9554-43ED-95F5-8DA57F428CA5}" dt="2025-01-24T16:48:04.393" v="198" actId="1076"/>
        <pc:sldMkLst>
          <pc:docMk/>
          <pc:sldMk cId="1338278315" sldId="274"/>
        </pc:sldMkLst>
        <pc:spChg chg="mod">
          <ac:chgData name="Anna Lewin" userId="nf3ZLs+4VzSKnhwAz/JbiZrMGP/KGdbDWlg39UBGF/E=" providerId="None" clId="Web-{14343DEB-9554-43ED-95F5-8DA57F428CA5}" dt="2025-01-24T16:47:38.768" v="193" actId="14100"/>
          <ac:spMkLst>
            <pc:docMk/>
            <pc:sldMk cId="1338278315" sldId="274"/>
            <ac:spMk id="2" creationId="{523A7733-3EEB-C23E-2B60-1FC1DC504E61}"/>
          </ac:spMkLst>
        </pc:spChg>
        <pc:spChg chg="mod">
          <ac:chgData name="Anna Lewin" userId="nf3ZLs+4VzSKnhwAz/JbiZrMGP/KGdbDWlg39UBGF/E=" providerId="None" clId="Web-{14343DEB-9554-43ED-95F5-8DA57F428CA5}" dt="2025-01-24T16:47:49.612" v="195" actId="14100"/>
          <ac:spMkLst>
            <pc:docMk/>
            <pc:sldMk cId="1338278315" sldId="274"/>
            <ac:spMk id="3" creationId="{338EA1BE-F9C7-9D7F-9B0C-8CC354A4CA77}"/>
          </ac:spMkLst>
        </pc:spChg>
        <pc:spChg chg="add mod">
          <ac:chgData name="Anna Lewin" userId="nf3ZLs+4VzSKnhwAz/JbiZrMGP/KGdbDWlg39UBGF/E=" providerId="None" clId="Web-{14343DEB-9554-43ED-95F5-8DA57F428CA5}" dt="2025-01-24T16:45:14.610" v="170" actId="14100"/>
          <ac:spMkLst>
            <pc:docMk/>
            <pc:sldMk cId="1338278315" sldId="274"/>
            <ac:spMk id="5" creationId="{9D356DF0-0B3B-2050-B455-28AA954B1D54}"/>
          </ac:spMkLst>
        </pc:spChg>
        <pc:spChg chg="add mod">
          <ac:chgData name="Anna Lewin" userId="nf3ZLs+4VzSKnhwAz/JbiZrMGP/KGdbDWlg39UBGF/E=" providerId="None" clId="Web-{14343DEB-9554-43ED-95F5-8DA57F428CA5}" dt="2025-01-24T16:46:58.721" v="187" actId="1076"/>
          <ac:spMkLst>
            <pc:docMk/>
            <pc:sldMk cId="1338278315" sldId="274"/>
            <ac:spMk id="6" creationId="{2152E7E3-7288-D252-D62B-05D8DE3AA286}"/>
          </ac:spMkLst>
        </pc:spChg>
        <pc:spChg chg="add mod">
          <ac:chgData name="Anna Lewin" userId="nf3ZLs+4VzSKnhwAz/JbiZrMGP/KGdbDWlg39UBGF/E=" providerId="None" clId="Web-{14343DEB-9554-43ED-95F5-8DA57F428CA5}" dt="2025-01-24T16:46:28.266" v="183" actId="1076"/>
          <ac:spMkLst>
            <pc:docMk/>
            <pc:sldMk cId="1338278315" sldId="274"/>
            <ac:spMk id="7" creationId="{77FF1F7C-EB95-916D-EFB1-820CB988A7A5}"/>
          </ac:spMkLst>
        </pc:spChg>
        <pc:spChg chg="add mod">
          <ac:chgData name="Anna Lewin" userId="nf3ZLs+4VzSKnhwAz/JbiZrMGP/KGdbDWlg39UBGF/E=" providerId="None" clId="Web-{14343DEB-9554-43ED-95F5-8DA57F428CA5}" dt="2025-01-24T16:47:17.081" v="190" actId="14100"/>
          <ac:spMkLst>
            <pc:docMk/>
            <pc:sldMk cId="1338278315" sldId="274"/>
            <ac:spMk id="8" creationId="{524CCD03-C402-A1D2-FEA0-B60BF419A036}"/>
          </ac:spMkLst>
        </pc:spChg>
        <pc:picChg chg="add mod">
          <ac:chgData name="Anna Lewin" userId="nf3ZLs+4VzSKnhwAz/JbiZrMGP/KGdbDWlg39UBGF/E=" providerId="None" clId="Web-{14343DEB-9554-43ED-95F5-8DA57F428CA5}" dt="2025-01-24T16:46:16.313" v="181" actId="1076"/>
          <ac:picMkLst>
            <pc:docMk/>
            <pc:sldMk cId="1338278315" sldId="274"/>
            <ac:picMk id="10" creationId="{087B7256-A236-4007-2984-EB543CC217EE}"/>
          </ac:picMkLst>
        </pc:picChg>
        <pc:picChg chg="add mod">
          <ac:chgData name="Anna Lewin" userId="nf3ZLs+4VzSKnhwAz/JbiZrMGP/KGdbDWlg39UBGF/E=" providerId="None" clId="Web-{14343DEB-9554-43ED-95F5-8DA57F428CA5}" dt="2025-01-24T16:48:04.393" v="198" actId="1076"/>
          <ac:picMkLst>
            <pc:docMk/>
            <pc:sldMk cId="1338278315" sldId="274"/>
            <ac:picMk id="12" creationId="{AD08E290-529F-322F-053C-6789591B17DD}"/>
          </ac:picMkLst>
        </pc:picChg>
      </pc:sldChg>
      <pc:sldChg chg="new del">
        <pc:chgData name="Anna Lewin" userId="nf3ZLs+4VzSKnhwAz/JbiZrMGP/KGdbDWlg39UBGF/E=" providerId="None" clId="Web-{14343DEB-9554-43ED-95F5-8DA57F428CA5}" dt="2025-01-24T16:31:43.497" v="2"/>
        <pc:sldMkLst>
          <pc:docMk/>
          <pc:sldMk cId="2333817854" sldId="275"/>
        </pc:sldMkLst>
      </pc:sldChg>
    </pc:docChg>
  </pc:docChgLst>
  <pc:docChgLst>
    <pc:chgData name="Samantha Loepker" userId="XWq9VRcFXKQ96Hrta/0LK3tNvrUDK80mpmK7vZqeeEU=" providerId="None" clId="Web-{8B0137D8-16F6-474A-9767-CBE922E0B0E1}"/>
    <pc:docChg chg="modSld">
      <pc:chgData name="Samantha Loepker" userId="XWq9VRcFXKQ96Hrta/0LK3tNvrUDK80mpmK7vZqeeEU=" providerId="None" clId="Web-{8B0137D8-16F6-474A-9767-CBE922E0B0E1}" dt="2024-11-21T02:52:17.159" v="14"/>
      <pc:docMkLst>
        <pc:docMk/>
      </pc:docMkLst>
      <pc:sldChg chg="modNotes">
        <pc:chgData name="Samantha Loepker" userId="XWq9VRcFXKQ96Hrta/0LK3tNvrUDK80mpmK7vZqeeEU=" providerId="None" clId="Web-{8B0137D8-16F6-474A-9767-CBE922E0B0E1}" dt="2024-11-21T02:52:17.159" v="14"/>
        <pc:sldMkLst>
          <pc:docMk/>
          <pc:sldMk cId="446173962" sldId="258"/>
        </pc:sldMkLst>
      </pc:sldChg>
    </pc:docChg>
  </pc:docChgLst>
  <pc:docChgLst>
    <pc:chgData name="Samantha Loepker" userId="XWq9VRcFXKQ96Hrta/0LK3tNvrUDK80mpmK7vZqeeEU=" providerId="None" clId="Web-{FD07008D-5135-498C-88B6-C0F9F176F787}"/>
    <pc:docChg chg="delSld modSld sldOrd">
      <pc:chgData name="Samantha Loepker" userId="XWq9VRcFXKQ96Hrta/0LK3tNvrUDK80mpmK7vZqeeEU=" providerId="None" clId="Web-{FD07008D-5135-498C-88B6-C0F9F176F787}" dt="2024-10-26T20:14:52.259" v="58" actId="20577"/>
      <pc:docMkLst>
        <pc:docMk/>
      </pc:docMkLst>
      <pc:sldChg chg="modSp">
        <pc:chgData name="Samantha Loepker" userId="XWq9VRcFXKQ96Hrta/0LK3tNvrUDK80mpmK7vZqeeEU=" providerId="None" clId="Web-{FD07008D-5135-498C-88B6-C0F9F176F787}" dt="2024-10-26T20:14:44.446" v="54" actId="20577"/>
        <pc:sldMkLst>
          <pc:docMk/>
          <pc:sldMk cId="2707635842" sldId="263"/>
        </pc:sldMkLst>
      </pc:sldChg>
      <pc:sldChg chg="modSp ord">
        <pc:chgData name="Samantha Loepker" userId="XWq9VRcFXKQ96Hrta/0LK3tNvrUDK80mpmK7vZqeeEU=" providerId="None" clId="Web-{FD07008D-5135-498C-88B6-C0F9F176F787}" dt="2024-10-26T20:13:18.335" v="7" actId="14100"/>
        <pc:sldMkLst>
          <pc:docMk/>
          <pc:sldMk cId="2474501901" sldId="267"/>
        </pc:sldMkLst>
      </pc:sldChg>
      <pc:sldChg chg="modSp">
        <pc:chgData name="Samantha Loepker" userId="XWq9VRcFXKQ96Hrta/0LK3tNvrUDK80mpmK7vZqeeEU=" providerId="None" clId="Web-{FD07008D-5135-498C-88B6-C0F9F176F787}" dt="2024-10-26T20:14:52.259" v="58" actId="20577"/>
        <pc:sldMkLst>
          <pc:docMk/>
          <pc:sldMk cId="2793733068" sldId="268"/>
        </pc:sldMkLst>
      </pc:sldChg>
      <pc:sldChg chg="del">
        <pc:chgData name="Samantha Loepker" userId="XWq9VRcFXKQ96Hrta/0LK3tNvrUDK80mpmK7vZqeeEU=" providerId="None" clId="Web-{FD07008D-5135-498C-88B6-C0F9F176F787}" dt="2024-10-26T20:12:49.897" v="0"/>
        <pc:sldMkLst>
          <pc:docMk/>
          <pc:sldMk cId="3990254599" sldId="269"/>
        </pc:sldMkLst>
      </pc:sldChg>
    </pc:docChg>
  </pc:docChgLst>
  <pc:docChgLst>
    <pc:chgData name="Anna Lewin" userId="nf3ZLs+4VzSKnhwAz/JbiZrMGP/KGdbDWlg39UBGF/E=" providerId="None" clId="Web-{9E30377A-BCD8-45F1-B668-8136AD33B364}"/>
    <pc:docChg chg="addSld modSld">
      <pc:chgData name="Anna Lewin" userId="nf3ZLs+4VzSKnhwAz/JbiZrMGP/KGdbDWlg39UBGF/E=" providerId="None" clId="Web-{9E30377A-BCD8-45F1-B668-8136AD33B364}" dt="2024-12-06T19:54:06.983" v="51" actId="20577"/>
      <pc:docMkLst>
        <pc:docMk/>
      </pc:docMkLst>
      <pc:sldChg chg="modSp new">
        <pc:chgData name="Anna Lewin" userId="nf3ZLs+4VzSKnhwAz/JbiZrMGP/KGdbDWlg39UBGF/E=" providerId="None" clId="Web-{9E30377A-BCD8-45F1-B668-8136AD33B364}" dt="2024-12-06T19:54:06.983" v="51" actId="20577"/>
        <pc:sldMkLst>
          <pc:docMk/>
          <pc:sldMk cId="347036274" sldId="271"/>
        </pc:sldMkLst>
        <pc:spChg chg="mod">
          <ac:chgData name="Anna Lewin" userId="nf3ZLs+4VzSKnhwAz/JbiZrMGP/KGdbDWlg39UBGF/E=" providerId="None" clId="Web-{9E30377A-BCD8-45F1-B668-8136AD33B364}" dt="2024-12-06T19:53:36.374" v="22" actId="20577"/>
          <ac:spMkLst>
            <pc:docMk/>
            <pc:sldMk cId="347036274" sldId="271"/>
            <ac:spMk id="2" creationId="{290A3043-3F6F-4A0D-AEDA-59D8F74B1434}"/>
          </ac:spMkLst>
        </pc:spChg>
        <pc:spChg chg="mod">
          <ac:chgData name="Anna Lewin" userId="nf3ZLs+4VzSKnhwAz/JbiZrMGP/KGdbDWlg39UBGF/E=" providerId="None" clId="Web-{9E30377A-BCD8-45F1-B668-8136AD33B364}" dt="2024-12-06T19:54:06.983" v="51" actId="20577"/>
          <ac:spMkLst>
            <pc:docMk/>
            <pc:sldMk cId="347036274" sldId="271"/>
            <ac:spMk id="3" creationId="{5CFEE177-8AB6-418E-BB2B-64EA056D7643}"/>
          </ac:spMkLst>
        </pc:spChg>
      </pc:sldChg>
    </pc:docChg>
  </pc:docChgLst>
  <pc:docChgLst>
    <pc:chgData name="Anna Lewin" userId="nf3ZLs+4VzSKnhwAz/JbiZrMGP/KGdbDWlg39UBGF/E=" providerId="None" clId="Web-{6AA21BAC-684F-4029-9959-DA4810BCA503}"/>
    <pc:docChg chg="addSld modSld">
      <pc:chgData name="Anna Lewin" userId="nf3ZLs+4VzSKnhwAz/JbiZrMGP/KGdbDWlg39UBGF/E=" providerId="None" clId="Web-{6AA21BAC-684F-4029-9959-DA4810BCA503}" dt="2025-01-14T19:26:32.919" v="69" actId="1076"/>
      <pc:docMkLst>
        <pc:docMk/>
      </pc:docMkLst>
      <pc:sldChg chg="addSp delSp modSp new">
        <pc:chgData name="Anna Lewin" userId="nf3ZLs+4VzSKnhwAz/JbiZrMGP/KGdbDWlg39UBGF/E=" providerId="None" clId="Web-{6AA21BAC-684F-4029-9959-DA4810BCA503}" dt="2025-01-14T19:26:32.919" v="69" actId="1076"/>
        <pc:sldMkLst>
          <pc:docMk/>
          <pc:sldMk cId="925754556" sldId="273"/>
        </pc:sldMkLst>
        <pc:spChg chg="mod">
          <ac:chgData name="Anna Lewin" userId="nf3ZLs+4VzSKnhwAz/JbiZrMGP/KGdbDWlg39UBGF/E=" providerId="None" clId="Web-{6AA21BAC-684F-4029-9959-DA4810BCA503}" dt="2025-01-14T19:23:30.853" v="3" actId="20577"/>
          <ac:spMkLst>
            <pc:docMk/>
            <pc:sldMk cId="925754556" sldId="273"/>
            <ac:spMk id="2" creationId="{DDC5DA30-5850-53F1-9A65-B1844172A2FF}"/>
          </ac:spMkLst>
        </pc:spChg>
        <pc:spChg chg="mod">
          <ac:chgData name="Anna Lewin" userId="nf3ZLs+4VzSKnhwAz/JbiZrMGP/KGdbDWlg39UBGF/E=" providerId="None" clId="Web-{6AA21BAC-684F-4029-9959-DA4810BCA503}" dt="2025-01-14T19:25:09.917" v="59" actId="20577"/>
          <ac:spMkLst>
            <pc:docMk/>
            <pc:sldMk cId="925754556" sldId="273"/>
            <ac:spMk id="3" creationId="{7077EAD1-9138-73AB-D220-3C58B70E9E32}"/>
          </ac:spMkLst>
        </pc:spChg>
        <pc:picChg chg="add mod ord">
          <ac:chgData name="Anna Lewin" userId="nf3ZLs+4VzSKnhwAz/JbiZrMGP/KGdbDWlg39UBGF/E=" providerId="None" clId="Web-{6AA21BAC-684F-4029-9959-DA4810BCA503}" dt="2025-01-14T19:25:38.605" v="64" actId="1076"/>
          <ac:picMkLst>
            <pc:docMk/>
            <pc:sldMk cId="925754556" sldId="273"/>
            <ac:picMk id="7" creationId="{BF144DC4-5FFE-6BA1-DE66-1C562341B298}"/>
          </ac:picMkLst>
        </pc:picChg>
        <pc:picChg chg="add mod">
          <ac:chgData name="Anna Lewin" userId="nf3ZLs+4VzSKnhwAz/JbiZrMGP/KGdbDWlg39UBGF/E=" providerId="None" clId="Web-{6AA21BAC-684F-4029-9959-DA4810BCA503}" dt="2025-01-14T19:26:32.919" v="69" actId="1076"/>
          <ac:picMkLst>
            <pc:docMk/>
            <pc:sldMk cId="925754556" sldId="273"/>
            <ac:picMk id="8" creationId="{55B07047-59A7-81E8-499E-C97615C57465}"/>
          </ac:picMkLst>
        </pc:picChg>
      </pc:sldChg>
    </pc:docChg>
  </pc:docChgLst>
  <pc:docChgLst>
    <pc:chgData name="Anna Lewin" userId="nf3ZLs+4VzSKnhwAz/JbiZrMGP/KGdbDWlg39UBGF/E=" providerId="None" clId="Web-{6D6BBF0E-20FC-443C-A36E-BDEEC815CCB8}"/>
    <pc:docChg chg="addSld modSld">
      <pc:chgData name="Anna Lewin" userId="nf3ZLs+4VzSKnhwAz/JbiZrMGP/KGdbDWlg39UBGF/E=" providerId="None" clId="Web-{6D6BBF0E-20FC-443C-A36E-BDEEC815CCB8}" dt="2024-10-26T15:21:14.671" v="13" actId="1076"/>
      <pc:docMkLst>
        <pc:docMk/>
      </pc:docMkLst>
      <pc:sldChg chg="addSp modSp new">
        <pc:chgData name="Anna Lewin" userId="nf3ZLs+4VzSKnhwAz/JbiZrMGP/KGdbDWlg39UBGF/E=" providerId="None" clId="Web-{6D6BBF0E-20FC-443C-A36E-BDEEC815CCB8}" dt="2024-10-26T15:21:14.671" v="13" actId="1076"/>
        <pc:sldMkLst>
          <pc:docMk/>
          <pc:sldMk cId="3990254599" sldId="269"/>
        </pc:sldMkLst>
      </pc:sldChg>
    </pc:docChg>
  </pc:docChgLst>
  <pc:docChgLst>
    <pc:chgData name="Samantha Loepker" userId="XWq9VRcFXKQ96Hrta/0LK3tNvrUDK80mpmK7vZqeeEU=" providerId="None" clId="Web-{A241C989-1E45-4BCC-A53C-6045E26E6775}"/>
    <pc:docChg chg="modSld">
      <pc:chgData name="Samantha Loepker" userId="XWq9VRcFXKQ96Hrta/0LK3tNvrUDK80mpmK7vZqeeEU=" providerId="None" clId="Web-{A241C989-1E45-4BCC-A53C-6045E26E6775}" dt="2024-10-26T15:03:11.476" v="48" actId="20577"/>
      <pc:docMkLst>
        <pc:docMk/>
      </pc:docMkLst>
      <pc:sldChg chg="modSp">
        <pc:chgData name="Samantha Loepker" userId="XWq9VRcFXKQ96Hrta/0LK3tNvrUDK80mpmK7vZqeeEU=" providerId="None" clId="Web-{A241C989-1E45-4BCC-A53C-6045E26E6775}" dt="2024-10-26T14:42:55.189" v="8"/>
        <pc:sldMkLst>
          <pc:docMk/>
          <pc:sldMk cId="446173962" sldId="258"/>
        </pc:sldMkLst>
      </pc:sldChg>
      <pc:sldChg chg="modSp">
        <pc:chgData name="Samantha Loepker" userId="XWq9VRcFXKQ96Hrta/0LK3tNvrUDK80mpmK7vZqeeEU=" providerId="None" clId="Web-{A241C989-1E45-4BCC-A53C-6045E26E6775}" dt="2024-10-26T15:03:11.476" v="48" actId="20577"/>
        <pc:sldMkLst>
          <pc:docMk/>
          <pc:sldMk cId="2707635842" sldId="263"/>
        </pc:sldMkLst>
      </pc:sldChg>
      <pc:sldChg chg="modSp">
        <pc:chgData name="Samantha Loepker" userId="XWq9VRcFXKQ96Hrta/0LK3tNvrUDK80mpmK7vZqeeEU=" providerId="None" clId="Web-{A241C989-1E45-4BCC-A53C-6045E26E6775}" dt="2024-10-26T14:54:02.390" v="10" actId="20577"/>
        <pc:sldMkLst>
          <pc:docMk/>
          <pc:sldMk cId="2474501901" sldId="267"/>
        </pc:sldMkLst>
      </pc:sldChg>
      <pc:sldChg chg="addSp modSp">
        <pc:chgData name="Samantha Loepker" userId="XWq9VRcFXKQ96Hrta/0LK3tNvrUDK80mpmK7vZqeeEU=" providerId="None" clId="Web-{A241C989-1E45-4BCC-A53C-6045E26E6775}" dt="2024-10-26T14:58:12.841" v="44" actId="20577"/>
        <pc:sldMkLst>
          <pc:docMk/>
          <pc:sldMk cId="2793733068" sldId="268"/>
        </pc:sldMkLst>
      </pc:sldChg>
    </pc:docChg>
  </pc:docChgLst>
  <pc:docChgLst>
    <pc:chgData name="Samantha Loepker" userId="XWq9VRcFXKQ96Hrta/0LK3tNvrUDK80mpmK7vZqeeEU=" providerId="None" clId="Web-{55C54AFB-FD16-4374-9DC5-B77BC8671AEC}"/>
    <pc:docChg chg="addSld delSld modSld">
      <pc:chgData name="Samantha Loepker" userId="XWq9VRcFXKQ96Hrta/0LK3tNvrUDK80mpmK7vZqeeEU=" providerId="None" clId="Web-{55C54AFB-FD16-4374-9DC5-B77BC8671AEC}" dt="2024-11-12T02:39:02.014" v="144" actId="1076"/>
      <pc:docMkLst>
        <pc:docMk/>
      </pc:docMkLst>
      <pc:sldChg chg="addSp delSp modSp add replId">
        <pc:chgData name="Samantha Loepker" userId="XWq9VRcFXKQ96Hrta/0LK3tNvrUDK80mpmK7vZqeeEU=" providerId="None" clId="Web-{55C54AFB-FD16-4374-9DC5-B77BC8671AEC}" dt="2024-11-12T02:39:02.014" v="144" actId="1076"/>
        <pc:sldMkLst>
          <pc:docMk/>
          <pc:sldMk cId="1237871697" sldId="269"/>
        </pc:sldMkLst>
      </pc:sldChg>
      <pc:sldChg chg="add del replId">
        <pc:chgData name="Samantha Loepker" userId="XWq9VRcFXKQ96Hrta/0LK3tNvrUDK80mpmK7vZqeeEU=" providerId="None" clId="Web-{55C54AFB-FD16-4374-9DC5-B77BC8671AEC}" dt="2024-11-12T02:38:10.778" v="138"/>
        <pc:sldMkLst>
          <pc:docMk/>
          <pc:sldMk cId="1594434215" sldId="270"/>
        </pc:sldMkLst>
      </pc:sldChg>
    </pc:docChg>
  </pc:docChgLst>
  <pc:docChgLst>
    <pc:chgData name="Anna Lewin" userId="nf3ZLs+4VzSKnhwAz/JbiZrMGP/KGdbDWlg39UBGF/E=" providerId="None" clId="Web-{318F9C64-BC70-40BB-8A86-E704E80658CA}"/>
    <pc:docChg chg="addSld modSld">
      <pc:chgData name="Anna Lewin" userId="nf3ZLs+4VzSKnhwAz/JbiZrMGP/KGdbDWlg39UBGF/E=" providerId="None" clId="Web-{318F9C64-BC70-40BB-8A86-E704E80658CA}" dt="2024-12-06T19:44:56.952" v="40" actId="20577"/>
      <pc:docMkLst>
        <pc:docMk/>
      </pc:docMkLst>
      <pc:sldChg chg="modSp new">
        <pc:chgData name="Anna Lewin" userId="nf3ZLs+4VzSKnhwAz/JbiZrMGP/KGdbDWlg39UBGF/E=" providerId="None" clId="Web-{318F9C64-BC70-40BB-8A86-E704E80658CA}" dt="2024-12-06T19:44:56.952" v="40" actId="20577"/>
        <pc:sldMkLst>
          <pc:docMk/>
          <pc:sldMk cId="2548501911" sldId="270"/>
        </pc:sldMkLst>
        <pc:spChg chg="mod">
          <ac:chgData name="Anna Lewin" userId="nf3ZLs+4VzSKnhwAz/JbiZrMGP/KGdbDWlg39UBGF/E=" providerId="None" clId="Web-{318F9C64-BC70-40BB-8A86-E704E80658CA}" dt="2024-12-06T19:44:24.140" v="23" actId="20577"/>
          <ac:spMkLst>
            <pc:docMk/>
            <pc:sldMk cId="2548501911" sldId="270"/>
            <ac:spMk id="2" creationId="{FC83A7A0-5A2F-B1B4-FF4D-12E9E7BCEF1C}"/>
          </ac:spMkLst>
        </pc:spChg>
        <pc:spChg chg="mod">
          <ac:chgData name="Anna Lewin" userId="nf3ZLs+4VzSKnhwAz/JbiZrMGP/KGdbDWlg39UBGF/E=" providerId="None" clId="Web-{318F9C64-BC70-40BB-8A86-E704E80658CA}" dt="2024-12-06T19:44:56.952" v="40" actId="20577"/>
          <ac:spMkLst>
            <pc:docMk/>
            <pc:sldMk cId="2548501911" sldId="270"/>
            <ac:spMk id="3" creationId="{A8F5B14A-0253-7A42-4551-51903D2A282D}"/>
          </ac:spMkLst>
        </pc:spChg>
      </pc:sldChg>
    </pc:docChg>
  </pc:docChgLst>
  <pc:docChgLst>
    <pc:chgData name="Samantha Loepker" userId="XWq9VRcFXKQ96Hrta/0LK3tNvrUDK80mpmK7vZqeeEU=" providerId="None" clId="Web-{2C8F22FF-DEE6-4663-8E23-A232048CE1ED}"/>
    <pc:docChg chg="modSld">
      <pc:chgData name="Samantha Loepker" userId="XWq9VRcFXKQ96Hrta/0LK3tNvrUDK80mpmK7vZqeeEU=" providerId="None" clId="Web-{2C8F22FF-DEE6-4663-8E23-A232048CE1ED}" dt="2024-10-26T15:37:19.599" v="44" actId="20577"/>
      <pc:docMkLst>
        <pc:docMk/>
      </pc:docMkLst>
      <pc:sldChg chg="modSp">
        <pc:chgData name="Samantha Loepker" userId="XWq9VRcFXKQ96Hrta/0LK3tNvrUDK80mpmK7vZqeeEU=" providerId="None" clId="Web-{2C8F22FF-DEE6-4663-8E23-A232048CE1ED}" dt="2024-10-26T15:37:19.599" v="44" actId="20577"/>
        <pc:sldMkLst>
          <pc:docMk/>
          <pc:sldMk cId="109857222" sldId="256"/>
        </pc:sldMkLst>
      </pc:sldChg>
      <pc:sldChg chg="modSp">
        <pc:chgData name="Samantha Loepker" userId="XWq9VRcFXKQ96Hrta/0LK3tNvrUDK80mpmK7vZqeeEU=" providerId="None" clId="Web-{2C8F22FF-DEE6-4663-8E23-A232048CE1ED}" dt="2024-10-26T15:37:11.474" v="40" actId="20577"/>
        <pc:sldMkLst>
          <pc:docMk/>
          <pc:sldMk cId="1780237448" sldId="259"/>
        </pc:sldMkLst>
      </pc:sldChg>
    </pc:docChg>
  </pc:docChgLst>
  <pc:docChgLst>
    <pc:chgData name="Kaitlyn Mecham" userId="cUcD4Z0+hqVVeD0aPDCARz0GOwYaHE01EOdXgyOIBTo=" providerId="None" clId="Web-{CFA339BB-451A-404A-87D6-63703F0A8DFC}"/>
    <pc:docChg chg="modSld">
      <pc:chgData name="Kaitlyn Mecham" userId="cUcD4Z0+hqVVeD0aPDCARz0GOwYaHE01EOdXgyOIBTo=" providerId="None" clId="Web-{CFA339BB-451A-404A-87D6-63703F0A8DFC}" dt="2024-10-26T16:25:58.471" v="4" actId="20577"/>
      <pc:docMkLst>
        <pc:docMk/>
      </pc:docMkLst>
      <pc:sldChg chg="modSp">
        <pc:chgData name="Kaitlyn Mecham" userId="cUcD4Z0+hqVVeD0aPDCARz0GOwYaHE01EOdXgyOIBTo=" providerId="None" clId="Web-{CFA339BB-451A-404A-87D6-63703F0A8DFC}" dt="2024-10-26T16:25:18.999" v="2" actId="20577"/>
        <pc:sldMkLst>
          <pc:docMk/>
          <pc:sldMk cId="109857222" sldId="256"/>
        </pc:sldMkLst>
      </pc:sldChg>
      <pc:sldChg chg="modSp">
        <pc:chgData name="Kaitlyn Mecham" userId="cUcD4Z0+hqVVeD0aPDCARz0GOwYaHE01EOdXgyOIBTo=" providerId="None" clId="Web-{CFA339BB-451A-404A-87D6-63703F0A8DFC}" dt="2024-10-26T16:25:06.702" v="1" actId="20577"/>
        <pc:sldMkLst>
          <pc:docMk/>
          <pc:sldMk cId="2966769510" sldId="260"/>
        </pc:sldMkLst>
      </pc:sldChg>
      <pc:sldChg chg="modSp">
        <pc:chgData name="Kaitlyn Mecham" userId="cUcD4Z0+hqVVeD0aPDCARz0GOwYaHE01EOdXgyOIBTo=" providerId="None" clId="Web-{CFA339BB-451A-404A-87D6-63703F0A8DFC}" dt="2024-10-26T16:25:49.487" v="3" actId="20577"/>
        <pc:sldMkLst>
          <pc:docMk/>
          <pc:sldMk cId="2474501901" sldId="267"/>
        </pc:sldMkLst>
      </pc:sldChg>
      <pc:sldChg chg="modSp">
        <pc:chgData name="Kaitlyn Mecham" userId="cUcD4Z0+hqVVeD0aPDCARz0GOwYaHE01EOdXgyOIBTo=" providerId="None" clId="Web-{CFA339BB-451A-404A-87D6-63703F0A8DFC}" dt="2024-10-26T16:25:58.471" v="4" actId="20577"/>
        <pc:sldMkLst>
          <pc:docMk/>
          <pc:sldMk cId="2793733068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7EA4D-A70A-41A4-9088-D28EC072CF54}" type="datetimeFigureOut">
              <a:t>3/6/2025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A6183-0F04-48A0-AD18-0858E1C78B0A}" type="slidenum"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3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Early 20th Century:</a:t>
            </a:r>
            <a:endParaRPr lang="en-US" dirty="0"/>
          </a:p>
          <a:p>
            <a:r>
              <a:rPr lang="en-US" dirty="0"/>
              <a:t>Steel becomes the dominant material for car bodies and frames due to its strength, durability, and ability to be easily shaped with new manufacturing techniques. </a:t>
            </a:r>
            <a:endParaRPr lang="en-US" dirty="0">
              <a:cs typeface="Calibri"/>
            </a:endParaRPr>
          </a:p>
          <a:p>
            <a:r>
              <a:rPr lang="en-US" b="1" dirty="0"/>
              <a:t>First All-Steel Car:</a:t>
            </a:r>
            <a:endParaRPr lang="en-US" dirty="0"/>
          </a:p>
          <a:p>
            <a:r>
              <a:rPr lang="en-US" dirty="0"/>
              <a:t>Dodge produced the first fully steel-bodied car in 1914, marking a major shift in automotive manufacturing. </a:t>
            </a:r>
            <a:endParaRPr lang="en-US" dirty="0">
              <a:cs typeface="Calibri"/>
            </a:endParaRPr>
          </a:p>
          <a:p>
            <a:r>
              <a:rPr lang="en-US" b="1" dirty="0"/>
              <a:t>Post-WWII Development:</a:t>
            </a:r>
            <a:endParaRPr lang="en-US" dirty="0"/>
          </a:p>
          <a:p>
            <a:r>
              <a:rPr lang="en-US" dirty="0"/>
              <a:t>As car production boomed, steel remained the primary material, with advancements in steel alloys leading to stronger, lighter options. </a:t>
            </a:r>
            <a:endParaRPr lang="en-US" dirty="0">
              <a:cs typeface="Calibri"/>
            </a:endParaRPr>
          </a:p>
          <a:p>
            <a:r>
              <a:rPr lang="en-US" b="1" dirty="0"/>
              <a:t>Aluminum Enters the Picture:</a:t>
            </a:r>
            <a:endParaRPr lang="en-US" dirty="0"/>
          </a:p>
          <a:p>
            <a:r>
              <a:rPr lang="en-US" dirty="0"/>
              <a:t>By the late 1970s, automakers started experimenting with aluminum in car components, primarily due to its weight-saving benefits, initially used in race cars and then gradually incorporated into production vehicles. </a:t>
            </a:r>
            <a:endParaRPr lang="en-US" dirty="0">
              <a:cs typeface="Calibri"/>
            </a:endParaRPr>
          </a:p>
          <a:p>
            <a:r>
              <a:rPr lang="en-US" b="1" dirty="0"/>
              <a:t>Modern Trends:</a:t>
            </a:r>
            <a:endParaRPr lang="en-US" dirty="0"/>
          </a:p>
          <a:p>
            <a:r>
              <a:rPr lang="en-US" dirty="0"/>
              <a:t>Today, most cars still primarily use steel for their structure, but aluminum is increasingly used in body panels, engine components, and suspension parts to improve fuel economy.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FA6183-0F04-48A0-AD18-0858E1C78B0A}" type="slidenum"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99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02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8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26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25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159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09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3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4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3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8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3/6/2025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07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3/6/2025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7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ASKMcdCc3g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>
                <a:solidFill>
                  <a:schemeClr val="bg1"/>
                </a:solidFill>
              </a:rPr>
              <a:t>Exploring Oxidation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0798" y="4389120"/>
            <a:ext cx="8300110" cy="163182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ctr"/>
            <a:r>
              <a:rPr lang="en-US" sz="2800" dirty="0">
                <a:cs typeface="Arial"/>
              </a:rPr>
              <a:t>Objective: </a:t>
            </a:r>
            <a:endParaRPr lang="en-US" sz="11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US" sz="2800" b="1" dirty="0">
                <a:solidFill>
                  <a:srgbClr val="0070C0"/>
                </a:solidFill>
                <a:cs typeface="Arial"/>
              </a:rPr>
              <a:t>Analyze data</a:t>
            </a:r>
            <a:r>
              <a:rPr lang="en-US" sz="2800" dirty="0">
                <a:cs typeface="Arial"/>
              </a:rPr>
              <a:t> to predict the </a:t>
            </a:r>
            <a:r>
              <a:rPr lang="en-US" sz="2800" b="1" dirty="0">
                <a:solidFill>
                  <a:srgbClr val="FF0000"/>
                </a:solidFill>
                <a:cs typeface="Arial"/>
              </a:rPr>
              <a:t>rate of oxidation and </a:t>
            </a:r>
            <a:r>
              <a:rPr lang="en-US" sz="2800" b="1" dirty="0">
                <a:solidFill>
                  <a:srgbClr val="FF0000"/>
                </a:solidFill>
                <a:latin typeface="Arial"/>
                <a:cs typeface="Arial"/>
              </a:rPr>
              <a:t>electron transfer </a:t>
            </a:r>
            <a:r>
              <a:rPr lang="en-US" sz="2800" b="1" dirty="0">
                <a:solidFill>
                  <a:srgbClr val="FF0000"/>
                </a:solidFill>
                <a:latin typeface="Arial"/>
                <a:ea typeface="Calibri"/>
                <a:cs typeface="Arial"/>
              </a:rPr>
              <a:t>in elements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Calibri"/>
                <a:cs typeface="Arial"/>
              </a:rPr>
              <a:t>using</a:t>
            </a:r>
            <a:r>
              <a:rPr lang="en-US" sz="2800" dirty="0">
                <a:latin typeface="Arial"/>
                <a:ea typeface="Calibri"/>
                <a:cs typeface="Arial"/>
              </a:rPr>
              <a:t> </a:t>
            </a:r>
            <a:r>
              <a:rPr lang="en-US" sz="2800" b="1" dirty="0">
                <a:solidFill>
                  <a:srgbClr val="00B050"/>
                </a:solidFill>
                <a:latin typeface="Arial"/>
                <a:ea typeface="Calibri"/>
                <a:cs typeface="Arial"/>
              </a:rPr>
              <a:t>patterns </a:t>
            </a:r>
            <a:r>
              <a:rPr lang="en-US" sz="2800" dirty="0">
                <a:latin typeface="Arial"/>
                <a:ea typeface="Calibri"/>
                <a:cs typeface="Arial"/>
              </a:rPr>
              <a:t>of reactivity on the periodic table. </a:t>
            </a:r>
            <a:endParaRPr lang="en-US" sz="11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76D17-98AE-ACFE-446D-DBF327A3A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72" y="4237576"/>
            <a:ext cx="10424159" cy="3484722"/>
          </a:xfrm>
        </p:spPr>
        <p:txBody>
          <a:bodyPr/>
          <a:lstStyle/>
          <a:p>
            <a:r>
              <a:rPr lang="en-US" sz="4800" b="1" dirty="0">
                <a:solidFill>
                  <a:schemeClr val="bg1"/>
                </a:solidFill>
              </a:rPr>
              <a:t>Analyze Data</a:t>
            </a:r>
            <a:r>
              <a:rPr lang="en-US" sz="4000" b="1" dirty="0">
                <a:solidFill>
                  <a:schemeClr val="bg1"/>
                </a:solidFill>
              </a:rPr>
              <a:t>:  </a:t>
            </a:r>
            <a:r>
              <a:rPr lang="en-US" sz="4000" b="1" dirty="0">
                <a:solidFill>
                  <a:schemeClr val="bg1"/>
                </a:solidFill>
                <a:latin typeface="Arial"/>
                <a:cs typeface="Arial"/>
              </a:rPr>
              <a:t>Why do some materials oxidize (rust) while others do not?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61A6-F3BA-0E47-D171-F7968F34C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6274" y="781431"/>
            <a:ext cx="9504997" cy="280511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Arial"/>
              </a:rPr>
              <a:t>Categorize the elements on your worksheet and </a:t>
            </a:r>
            <a:r>
              <a:rPr lang="en-US" sz="3200" b="1" dirty="0">
                <a:cs typeface="Arial"/>
              </a:rPr>
              <a:t>explain the reason</a:t>
            </a:r>
            <a:r>
              <a:rPr lang="en-US" sz="3200" dirty="0">
                <a:cs typeface="Arial"/>
              </a:rPr>
              <a:t> for the results you saw. </a:t>
            </a:r>
          </a:p>
          <a:p>
            <a:r>
              <a:rPr lang="en-US" sz="3200" dirty="0">
                <a:cs typeface="Arial"/>
              </a:rPr>
              <a:t>Analyze your data to </a:t>
            </a:r>
            <a:r>
              <a:rPr lang="en-US" sz="3200" b="1" dirty="0">
                <a:cs typeface="Arial"/>
              </a:rPr>
              <a:t>explain what is occurring</a:t>
            </a:r>
            <a:r>
              <a:rPr lang="en-US" sz="3200" dirty="0">
                <a:cs typeface="Arial"/>
              </a:rPr>
              <a:t> that causes some materials to oxidize (rust) and others do not. </a:t>
            </a:r>
          </a:p>
        </p:txBody>
      </p:sp>
      <p:pic>
        <p:nvPicPr>
          <p:cNvPr id="8" name="Picture 7" descr="Rusty truck trailer hi-res stock photography and images - Alamy">
            <a:extLst>
              <a:ext uri="{FF2B5EF4-FFF2-40B4-BE49-F238E27FC236}">
                <a16:creationId xmlns:a16="http://schemas.microsoft.com/office/drawing/2014/main" id="{0740B2E0-D47A-9CF3-EEEE-3972AB9EA2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333" b="8667"/>
          <a:stretch/>
        </p:blipFill>
        <p:spPr>
          <a:xfrm>
            <a:off x="7849791" y="2834684"/>
            <a:ext cx="4010025" cy="242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501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E809A-AA6B-C5E0-FD57-E4BDF6E66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41757"/>
            <a:ext cx="10058400" cy="1609344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/>
              </a:rPr>
              <a:t>Analyzing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F76D0-5174-6897-F9A4-52ED9A2B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1714881"/>
            <a:ext cx="6431280" cy="1021080"/>
          </a:xfrm>
        </p:spPr>
        <p:txBody>
          <a:bodyPr>
            <a:normAutofit/>
          </a:bodyPr>
          <a:lstStyle/>
          <a:p>
            <a:r>
              <a:rPr lang="en-US" sz="3200" dirty="0">
                <a:cs typeface="Arial"/>
              </a:rPr>
              <a:t>Reactivity, Ionization Energy and Electron Transfer</a:t>
            </a:r>
            <a:endParaRPr lang="en-US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CC6808-F9AF-CF6A-509B-DD0038CD73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6923" y="2733675"/>
            <a:ext cx="5831205" cy="373951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3200" dirty="0">
                <a:cs typeface="Arial"/>
              </a:rPr>
              <a:t>Compare the reactivity rates to the ionization energy of these elements using the periodic trend in the reading</a:t>
            </a:r>
          </a:p>
          <a:p>
            <a:pPr>
              <a:buClr>
                <a:srgbClr val="689D9B"/>
              </a:buClr>
            </a:pPr>
            <a:endParaRPr lang="en-US" sz="3200" dirty="0">
              <a:cs typeface="Arial"/>
            </a:endParaRPr>
          </a:p>
          <a:p>
            <a:pPr lvl="1">
              <a:buClr>
                <a:srgbClr val="689D9B"/>
              </a:buClr>
            </a:pPr>
            <a:r>
              <a:rPr lang="en-US" sz="3000" dirty="0">
                <a:cs typeface="Arial"/>
              </a:rPr>
              <a:t>What patterns emerge?</a:t>
            </a:r>
          </a:p>
          <a:p>
            <a:pPr lvl="1">
              <a:buClr>
                <a:srgbClr val="689D9B"/>
              </a:buClr>
            </a:pPr>
            <a:endParaRPr lang="en-US" sz="3000" dirty="0">
              <a:cs typeface="Arial"/>
            </a:endParaRPr>
          </a:p>
          <a:p>
            <a:pPr lvl="1">
              <a:buClr>
                <a:srgbClr val="689D9B"/>
              </a:buClr>
            </a:pPr>
            <a:r>
              <a:rPr lang="en-US" sz="3000" dirty="0">
                <a:cs typeface="Arial"/>
              </a:rPr>
              <a:t>How does this relate to electron transfer in metals vs nonmetals? </a:t>
            </a:r>
          </a:p>
        </p:txBody>
      </p:sp>
      <p:pic>
        <p:nvPicPr>
          <p:cNvPr id="7" name="Content Placeholder 6" descr="Periodic Trends. - ppt download">
            <a:extLst>
              <a:ext uri="{FF2B5EF4-FFF2-40B4-BE49-F238E27FC236}">
                <a16:creationId xmlns:a16="http://schemas.microsoft.com/office/drawing/2014/main" id="{7FAF326D-62A2-42AD-DF05-DAE5AD79E61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733318" y="2228405"/>
            <a:ext cx="4749927" cy="3541014"/>
          </a:xfrm>
        </p:spPr>
      </p:pic>
    </p:spTree>
    <p:extLst>
      <p:ext uri="{BB962C8B-B14F-4D97-AF65-F5344CB8AC3E}">
        <p14:creationId xmlns:p14="http://schemas.microsoft.com/office/powerpoint/2010/main" val="2707635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1F5C1-D1D0-56B6-B296-1A2B23F1C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Explain: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5E088F-B3FD-B453-69DD-3CD855AA6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7054" y="1709803"/>
            <a:ext cx="5297674" cy="43252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A compound is a substance that contains atoms of two or more different elements that are chemically bound together. A chemical bond is a strong attraction between atoms that hold compounds together. One way chemical bonding occurs is by electron transfer (one element loses electrons). </a:t>
            </a:r>
          </a:p>
          <a:p>
            <a:pPr>
              <a:buClr>
                <a:srgbClr val="689D9B"/>
              </a:buClr>
            </a:pPr>
            <a:r>
              <a:rPr lang="en-US" dirty="0">
                <a:ea typeface="+mn-lt"/>
                <a:cs typeface="+mn-lt"/>
              </a:rPr>
              <a:t>Based on the patterns from the data you gathered in part 3, predict which elements (if any) will transfer (lose) electrons when forming the chemical bond</a:t>
            </a:r>
            <a:endParaRPr lang="en-US" dirty="0">
              <a:cs typeface="Arial" panose="020B0604020202020204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FED4ADC-04A1-D77A-E386-937A4B5A9E6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87569559"/>
              </p:ext>
            </p:extLst>
          </p:nvPr>
        </p:nvGraphicFramePr>
        <p:xfrm>
          <a:off x="6367397" y="1210849"/>
          <a:ext cx="5339150" cy="469748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29013">
                  <a:extLst>
                    <a:ext uri="{9D8B030D-6E8A-4147-A177-3AD203B41FA5}">
                      <a16:colId xmlns:a16="http://schemas.microsoft.com/office/drawing/2014/main" val="977389076"/>
                    </a:ext>
                  </a:extLst>
                </a:gridCol>
                <a:gridCol w="1190709">
                  <a:extLst>
                    <a:ext uri="{9D8B030D-6E8A-4147-A177-3AD203B41FA5}">
                      <a16:colId xmlns:a16="http://schemas.microsoft.com/office/drawing/2014/main" val="2368879994"/>
                    </a:ext>
                  </a:extLst>
                </a:gridCol>
                <a:gridCol w="1474243">
                  <a:extLst>
                    <a:ext uri="{9D8B030D-6E8A-4147-A177-3AD203B41FA5}">
                      <a16:colId xmlns:a16="http://schemas.microsoft.com/office/drawing/2014/main" val="3309865559"/>
                    </a:ext>
                  </a:extLst>
                </a:gridCol>
                <a:gridCol w="1745185">
                  <a:extLst>
                    <a:ext uri="{9D8B030D-6E8A-4147-A177-3AD203B41FA5}">
                      <a16:colId xmlns:a16="http://schemas.microsoft.com/office/drawing/2014/main" val="1744775913"/>
                    </a:ext>
                  </a:extLst>
                </a:gridCol>
              </a:tblGrid>
              <a:tr h="123939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Compound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First Element 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Name &amp; Type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ctr" rtl="0" fontAlgn="base">
                        <a:lnSpc>
                          <a:spcPts val="1050"/>
                        </a:lnSpc>
                      </a:pPr>
                      <a:r>
                        <a:rPr lang="en-US" sz="900" b="1" i="0" dirty="0">
                          <a:effectLst/>
                          <a:latin typeface="Calibri" panose="020F0502020204030204" pitchFamily="34" charset="0"/>
                        </a:rPr>
                        <a:t>(metal or nonmetal) </a:t>
                      </a:r>
                      <a:r>
                        <a:rPr lang="en-US" sz="9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Second Element 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Name &amp; Type 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ctr" rtl="0" fontAlgn="base">
                        <a:lnSpc>
                          <a:spcPts val="1050"/>
                        </a:lnSpc>
                      </a:pPr>
                      <a:r>
                        <a:rPr lang="en-US" sz="900" b="1" i="0" dirty="0">
                          <a:effectLst/>
                          <a:latin typeface="Calibri" panose="020F0502020204030204" pitchFamily="34" charset="0"/>
                        </a:rPr>
                        <a:t>(metal or nonmetal)</a:t>
                      </a:r>
                      <a:r>
                        <a:rPr lang="en-US" sz="9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0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Which element will transfer (lose) electrons </a:t>
                      </a:r>
                      <a:r>
                        <a:rPr lang="en-US" sz="900" b="1" i="0" dirty="0">
                          <a:effectLst/>
                          <a:latin typeface="Calibri" panose="020F0502020204030204" pitchFamily="34" charset="0"/>
                        </a:rPr>
                        <a:t>(if neither element would lose electrons, write ‘none’) </a:t>
                      </a:r>
                      <a:r>
                        <a:rPr lang="en-US" sz="9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735886"/>
                  </a:ext>
                </a:extLst>
              </a:tr>
              <a:tr h="642653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NaCl</a:t>
                      </a: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137250"/>
                  </a:ext>
                </a:extLst>
              </a:tr>
              <a:tr h="70385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SnO</a:t>
                      </a:r>
                      <a:r>
                        <a:rPr lang="en-US" sz="850" b="1" i="0" baseline="-2500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884697"/>
                  </a:ext>
                </a:extLst>
              </a:tr>
              <a:tr h="70385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CH</a:t>
                      </a:r>
                      <a:r>
                        <a:rPr lang="en-US" sz="850" b="1" i="0" baseline="-25000" dirty="0"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880443"/>
                  </a:ext>
                </a:extLst>
              </a:tr>
              <a:tr h="70385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en-US" sz="850" b="1" i="0" baseline="-2500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US" sz="850" b="1" i="0" baseline="-2500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6378353"/>
                  </a:ext>
                </a:extLst>
              </a:tr>
              <a:tr h="703858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KBr</a:t>
                      </a:r>
                      <a:r>
                        <a:rPr lang="en-US" sz="850" b="1" i="0" baseline="-25000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850" b="0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</a:pPr>
                      <a:r>
                        <a:rPr lang="en-US" sz="1100" b="1" i="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9602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730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7B997-9A7B-C05C-B3E7-0A6813DD1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25" y="4453848"/>
            <a:ext cx="5387653" cy="2554076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bg1">
                    <a:lumMod val="95000"/>
                  </a:schemeClr>
                </a:solidFill>
              </a:rPr>
              <a:t>Assessment </a:t>
            </a:r>
            <a:endParaRPr lang="en-US" sz="6000" dirty="0">
              <a:solidFill>
                <a:schemeClr val="bg1">
                  <a:lumMod val="95000"/>
                </a:schemeClr>
              </a:solidFill>
              <a:latin typeface="Arial Black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9313D8-8170-7765-73C6-299CD1AFB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9118" y="275416"/>
            <a:ext cx="9052560" cy="3412331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You were just accepted to BYU!  </a:t>
            </a:r>
            <a:r>
              <a:rPr lang="en-US" sz="2800">
                <a:cs typeface="Arial"/>
              </a:rPr>
              <a:t>However, </a:t>
            </a:r>
            <a:r>
              <a:rPr lang="en-US" sz="2800" dirty="0">
                <a:cs typeface="Arial"/>
              </a:rPr>
              <a:t>you need to save money </a:t>
            </a:r>
            <a:r>
              <a:rPr lang="en-US" sz="2800">
                <a:cs typeface="Arial"/>
              </a:rPr>
              <a:t>for tuition, </a:t>
            </a:r>
            <a:r>
              <a:rPr lang="en-US" sz="2800" dirty="0">
                <a:cs typeface="Arial"/>
              </a:rPr>
              <a:t>so you are getting a bike to go around campus.</a:t>
            </a:r>
          </a:p>
          <a:p>
            <a:r>
              <a:rPr lang="en-US" sz="2800" b="1" dirty="0">
                <a:cs typeface="Arial"/>
              </a:rPr>
              <a:t>Based on what you understand about </a:t>
            </a:r>
            <a:r>
              <a:rPr lang="en-US" sz="2800" b="1" u="sng" dirty="0">
                <a:cs typeface="Arial"/>
              </a:rPr>
              <a:t>why some things rust</a:t>
            </a:r>
            <a:r>
              <a:rPr lang="en-US" sz="2800" b="1" dirty="0">
                <a:cs typeface="Arial"/>
              </a:rPr>
              <a:t>, what type of bike would be best to have </a:t>
            </a:r>
            <a:r>
              <a:rPr lang="en-US" sz="2800" b="1" i="1" dirty="0">
                <a:cs typeface="Arial"/>
              </a:rPr>
              <a:t>outside </a:t>
            </a:r>
            <a:r>
              <a:rPr lang="en-US" sz="2800" b="1" dirty="0">
                <a:cs typeface="Arial"/>
              </a:rPr>
              <a:t>on BYU campus? Explain your reasoning. </a:t>
            </a:r>
            <a:r>
              <a:rPr lang="en-US" sz="2800" dirty="0">
                <a:cs typeface="Arial"/>
              </a:rPr>
              <a:t> </a:t>
            </a:r>
          </a:p>
        </p:txBody>
      </p:sp>
      <p:pic>
        <p:nvPicPr>
          <p:cNvPr id="4" name="Picture 3" descr="Carbon vs. Aluminum vs. Steel vs. Titanium Bikes (EXPLAINED)">
            <a:extLst>
              <a:ext uri="{FF2B5EF4-FFF2-40B4-BE49-F238E27FC236}">
                <a16:creationId xmlns:a16="http://schemas.microsoft.com/office/drawing/2014/main" id="{670A8BF6-6DE8-5394-7BC5-A21EB8376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369" y="2940545"/>
            <a:ext cx="6791323" cy="35724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E5806C-B924-7A1B-E48C-30490D81FDDC}"/>
              </a:ext>
            </a:extLst>
          </p:cNvPr>
          <p:cNvSpPr txBox="1"/>
          <p:nvPr/>
        </p:nvSpPr>
        <p:spPr>
          <a:xfrm>
            <a:off x="9695598" y="4725538"/>
            <a:ext cx="1586551" cy="369332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cs typeface="Arial"/>
              </a:rPr>
              <a:t>IRON alloy</a:t>
            </a:r>
          </a:p>
        </p:txBody>
      </p:sp>
    </p:spTree>
    <p:extLst>
      <p:ext uri="{BB962C8B-B14F-4D97-AF65-F5344CB8AC3E}">
        <p14:creationId xmlns:p14="http://schemas.microsoft.com/office/powerpoint/2010/main" val="2793733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76D17-98AE-ACFE-446D-DBF327A3A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72" y="4237576"/>
            <a:ext cx="10424159" cy="3484722"/>
          </a:xfrm>
        </p:spPr>
        <p:txBody>
          <a:bodyPr/>
          <a:lstStyle/>
          <a:p>
            <a:r>
              <a:rPr lang="en-US" sz="4800" b="1" dirty="0">
                <a:solidFill>
                  <a:schemeClr val="bg1"/>
                </a:solidFill>
              </a:rPr>
              <a:t>Prior Knowledge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61A6-F3BA-0E47-D171-F7968F34C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6274" y="781431"/>
            <a:ext cx="9504997" cy="280511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 dirty="0">
                <a:cs typeface="Arial"/>
              </a:rPr>
              <a:t>Building upon ….</a:t>
            </a:r>
            <a:endParaRPr lang="en-US" sz="2800" dirty="0"/>
          </a:p>
          <a:p>
            <a:pPr marL="342900" indent="-342900">
              <a:buFont typeface="Courier New" pitchFamily="2" charset="2"/>
              <a:buChar char="o"/>
            </a:pPr>
            <a:r>
              <a:rPr lang="en-US" sz="2800" dirty="0">
                <a:cs typeface="Arial"/>
              </a:rPr>
              <a:t>Understanding of predicable trends in reactivity and ionization energy of elements  based on their location on the periodic table.</a:t>
            </a:r>
          </a:p>
          <a:p>
            <a:pPr marL="342900" indent="-342900">
              <a:buFont typeface="Courier New" pitchFamily="2" charset="2"/>
              <a:buChar char="o"/>
            </a:pPr>
            <a:r>
              <a:rPr lang="en-US" sz="2800" dirty="0">
                <a:cs typeface="Arial"/>
              </a:rPr>
              <a:t>Understanding of basic atomic structure</a:t>
            </a:r>
          </a:p>
          <a:p>
            <a:endParaRPr lang="en-US" sz="2800" dirty="0">
              <a:cs typeface="Arial"/>
            </a:endParaRPr>
          </a:p>
        </p:txBody>
      </p:sp>
      <p:pic>
        <p:nvPicPr>
          <p:cNvPr id="4" name="Picture 3" descr="A human brain and question marks&#10;&#10;Description automatically generated">
            <a:extLst>
              <a:ext uri="{FF2B5EF4-FFF2-40B4-BE49-F238E27FC236}">
                <a16:creationId xmlns:a16="http://schemas.microsoft.com/office/drawing/2014/main" id="{E284F609-4D2C-C555-5BC3-F8055AD8A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109" y="3714750"/>
            <a:ext cx="3567031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7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3A7A0-5A2F-B1B4-FF4D-12E9E7BCE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 Work Review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B14A-0253-7A42-4551-51903D2A2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dirty="0">
                <a:cs typeface="Arial"/>
              </a:rPr>
              <a:t>Review ionization energy by describing where ionization energy is the highest on the periodic table.  What elements are in that part of the periodic table?</a:t>
            </a:r>
            <a:endParaRPr lang="en-US" dirty="0">
              <a:cs typeface="Arial"/>
            </a:endParaRPr>
          </a:p>
          <a:p>
            <a:pPr>
              <a:buClr>
                <a:srgbClr val="689D9B"/>
              </a:buClr>
            </a:pPr>
            <a:r>
              <a:rPr lang="en-US" sz="4000" dirty="0">
                <a:cs typeface="Arial"/>
              </a:rPr>
              <a:t>What is ionization energy?</a:t>
            </a:r>
          </a:p>
        </p:txBody>
      </p:sp>
    </p:spTree>
    <p:extLst>
      <p:ext uri="{BB962C8B-B14F-4D97-AF65-F5344CB8AC3E}">
        <p14:creationId xmlns:p14="http://schemas.microsoft.com/office/powerpoint/2010/main" val="254850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082EB-3E26-7E7D-183B-08CC25061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246507"/>
            <a:ext cx="10058400" cy="1609344"/>
          </a:xfrm>
        </p:spPr>
        <p:txBody>
          <a:bodyPr>
            <a:noAutofit/>
          </a:bodyPr>
          <a:lstStyle/>
          <a:p>
            <a:pPr algn="ctr"/>
            <a:r>
              <a:rPr lang="en-US" sz="4000" u="sng" dirty="0"/>
              <a:t>Phenomenon</a:t>
            </a:r>
            <a:r>
              <a:rPr lang="en-US" sz="4000" dirty="0"/>
              <a:t>: </a:t>
            </a:r>
            <a:br>
              <a:rPr lang="en-US" sz="4000" dirty="0"/>
            </a:br>
            <a:r>
              <a:rPr lang="en-US" sz="4000" dirty="0"/>
              <a:t>What differences do you notice in the material these are made from?</a:t>
            </a:r>
            <a:endParaRPr lang="en-US" sz="4000" dirty="0">
              <a:latin typeface="Arial Black"/>
            </a:endParaRPr>
          </a:p>
        </p:txBody>
      </p:sp>
      <p:pic>
        <p:nvPicPr>
          <p:cNvPr id="8" name="Content Placeholder 7" descr="76&quot; Wide Utility Trailer - 2,200 lb. Axle">
            <a:extLst>
              <a:ext uri="{FF2B5EF4-FFF2-40B4-BE49-F238E27FC236}">
                <a16:creationId xmlns:a16="http://schemas.microsoft.com/office/drawing/2014/main" id="{6DFDF638-5C66-69CA-B864-B00417A1B91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18328" r="651" b="32174"/>
          <a:stretch/>
        </p:blipFill>
        <p:spPr>
          <a:xfrm>
            <a:off x="5079736" y="4174160"/>
            <a:ext cx="6856951" cy="2515535"/>
          </a:xfrm>
        </p:spPr>
      </p:pic>
      <p:pic>
        <p:nvPicPr>
          <p:cNvPr id="9" name="Picture 8" descr="Pin page">
            <a:extLst>
              <a:ext uri="{FF2B5EF4-FFF2-40B4-BE49-F238E27FC236}">
                <a16:creationId xmlns:a16="http://schemas.microsoft.com/office/drawing/2014/main" id="{1E9AE8DF-4F45-A84B-B3B6-78D77484D8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35" t="16641" r="498" b="23690"/>
          <a:stretch/>
        </p:blipFill>
        <p:spPr>
          <a:xfrm>
            <a:off x="1417320" y="2000783"/>
            <a:ext cx="5469771" cy="2495021"/>
          </a:xfrm>
          <a:prstGeom prst="rect">
            <a:avLst/>
          </a:prstGeom>
        </p:spPr>
      </p:pic>
      <p:pic>
        <p:nvPicPr>
          <p:cNvPr id="7" name="Content Placeholder 6" descr="This guy painted his brand new truck to look old and rusted. :  r/mildlyinteresting">
            <a:extLst>
              <a:ext uri="{FF2B5EF4-FFF2-40B4-BE49-F238E27FC236}">
                <a16:creationId xmlns:a16="http://schemas.microsoft.com/office/drawing/2014/main" id="{D7BB79A3-0425-0F8A-8051-6531F073DD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203200" y="4176167"/>
            <a:ext cx="4430713" cy="2512516"/>
          </a:xfrm>
        </p:spPr>
      </p:pic>
      <p:pic>
        <p:nvPicPr>
          <p:cNvPr id="10" name="Picture 9" descr="Rusty truck trailer hi-res stock photography and images - Alamy">
            <a:extLst>
              <a:ext uri="{FF2B5EF4-FFF2-40B4-BE49-F238E27FC236}">
                <a16:creationId xmlns:a16="http://schemas.microsoft.com/office/drawing/2014/main" id="{2AC1617A-9B47-268A-095F-B00135A5B43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0333" b="8667"/>
          <a:stretch/>
        </p:blipFill>
        <p:spPr>
          <a:xfrm>
            <a:off x="7524750" y="2286996"/>
            <a:ext cx="4305300" cy="260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17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36985-1052-5F65-B054-DAD3A1AEB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Explore:  Why things rust</a:t>
            </a:r>
            <a:endParaRPr lang="en-US" dirty="0">
              <a:latin typeface="Arial Black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E0775E-EDE8-358E-DAA6-44208CDB6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092833"/>
            <a:ext cx="7153275" cy="40793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cs typeface="Arial"/>
              </a:rPr>
              <a:t>You and your partner will analyze the reading about "Electron Transfer".</a:t>
            </a:r>
          </a:p>
          <a:p>
            <a:pPr>
              <a:buClr>
                <a:srgbClr val="689D9B"/>
              </a:buClr>
            </a:pPr>
            <a:endParaRPr lang="en-US" sz="2800" dirty="0">
              <a:cs typeface="Arial"/>
            </a:endParaRPr>
          </a:p>
          <a:p>
            <a:pPr>
              <a:buClr>
                <a:srgbClr val="689D9B"/>
              </a:buClr>
            </a:pPr>
            <a:r>
              <a:rPr lang="en-US" sz="2800" dirty="0">
                <a:cs typeface="Arial"/>
              </a:rPr>
              <a:t>Draw conclusions to...</a:t>
            </a:r>
          </a:p>
          <a:p>
            <a:pPr lvl="1">
              <a:spcAft>
                <a:spcPts val="0"/>
              </a:spcAft>
              <a:buClr>
                <a:srgbClr val="689D9B"/>
              </a:buClr>
            </a:pPr>
            <a:r>
              <a:rPr lang="en-US" sz="2600" dirty="0">
                <a:cs typeface="Arial"/>
              </a:rPr>
              <a:t>Describe oxidation and what occurs to elements to cause rust</a:t>
            </a:r>
          </a:p>
          <a:p>
            <a:pPr lvl="1">
              <a:spcAft>
                <a:spcPts val="0"/>
              </a:spcAft>
              <a:buClr>
                <a:srgbClr val="689D9B"/>
              </a:buClr>
            </a:pPr>
            <a:r>
              <a:rPr lang="en-US" sz="2600" dirty="0">
                <a:cs typeface="Arial"/>
              </a:rPr>
              <a:t>Predict which materials in the lab will oxidize. </a:t>
            </a:r>
            <a:endParaRPr lang="en-US" sz="2400" dirty="0">
              <a:cs typeface="Arial"/>
            </a:endParaRPr>
          </a:p>
        </p:txBody>
      </p:sp>
      <p:pic>
        <p:nvPicPr>
          <p:cNvPr id="5" name="Online Media 4" title="10 Minute Timer">
            <a:hlinkClick r:id="" action="ppaction://media"/>
            <a:extLst>
              <a:ext uri="{FF2B5EF4-FFF2-40B4-BE49-F238E27FC236}">
                <a16:creationId xmlns:a16="http://schemas.microsoft.com/office/drawing/2014/main" id="{1F6F987F-3A7C-5571-CF62-EDE191E7067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480300" y="2324100"/>
            <a:ext cx="4338638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37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CDCDD-9C81-9784-B355-5DFAB69268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 Collection: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Reactivity of metals and nonmetals in acid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B3545-CA6E-8C0F-56CC-01E49FD52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521" y="4466511"/>
            <a:ext cx="9415270" cy="1974722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342900" indent="-342900">
              <a:lnSpc>
                <a:spcPct val="110000"/>
              </a:lnSpc>
              <a:buChar char="v"/>
            </a:pPr>
            <a:r>
              <a:rPr lang="en-US" sz="3000" b="1" dirty="0">
                <a:cs typeface="Arial"/>
              </a:rPr>
              <a:t>Confirm </a:t>
            </a:r>
            <a:r>
              <a:rPr lang="en-US" sz="3000" dirty="0">
                <a:cs typeface="Arial"/>
              </a:rPr>
              <a:t>your predictions with your </a:t>
            </a:r>
            <a:r>
              <a:rPr lang="en-US" sz="3000" b="1" dirty="0">
                <a:cs typeface="Arial"/>
              </a:rPr>
              <a:t>teacher </a:t>
            </a:r>
          </a:p>
          <a:p>
            <a:pPr marL="800100" indent="-342900">
              <a:lnSpc>
                <a:spcPct val="110000"/>
              </a:lnSpc>
              <a:buClr>
                <a:srgbClr val="689D9B"/>
              </a:buClr>
              <a:buChar char="v"/>
            </a:pPr>
            <a:r>
              <a:rPr lang="en-US" sz="3000" dirty="0">
                <a:cs typeface="Arial"/>
              </a:rPr>
              <a:t>Then collect one sample of each to test.</a:t>
            </a:r>
          </a:p>
          <a:p>
            <a:pPr marL="1257300" lvl="2" indent="-342900">
              <a:lnSpc>
                <a:spcPct val="110000"/>
              </a:lnSpc>
              <a:buClr>
                <a:srgbClr val="689D9B"/>
              </a:buClr>
              <a:buChar char="v"/>
            </a:pPr>
            <a:r>
              <a:rPr lang="en-US" sz="3000" dirty="0">
                <a:cs typeface="Arial"/>
              </a:rPr>
              <a:t>Read and follow the directions on your worksheet </a:t>
            </a:r>
            <a:r>
              <a:rPr lang="en-US" dirty="0"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6769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7733-3EEB-C23E-2B60-1FC1DC504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873" y="246507"/>
            <a:ext cx="9877425" cy="980694"/>
          </a:xfrm>
        </p:spPr>
        <p:txBody>
          <a:bodyPr/>
          <a:lstStyle/>
          <a:p>
            <a:r>
              <a:rPr lang="en-US" dirty="0"/>
              <a:t>Lab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EA1BE-F9C7-9D7F-9B0C-8CC354A4C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23" y="1235583"/>
            <a:ext cx="10394807" cy="2583942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en-US" sz="4000" dirty="0">
                <a:ea typeface="+mn-lt"/>
                <a:cs typeface="+mn-lt"/>
              </a:rPr>
              <a:t>1. Put a small amount of each material to put in each test tube</a:t>
            </a:r>
            <a:endParaRPr lang="en-US" sz="4000" dirty="0">
              <a:cs typeface="Arial"/>
            </a:endParaRPr>
          </a:p>
          <a:p>
            <a:pPr>
              <a:buNone/>
            </a:pPr>
            <a:r>
              <a:rPr lang="en-US" sz="4000" dirty="0">
                <a:ea typeface="+mn-lt"/>
                <a:cs typeface="+mn-lt"/>
              </a:rPr>
              <a:t>2. Observe the physical properties of each material.</a:t>
            </a:r>
            <a:endParaRPr lang="en-US" dirty="0"/>
          </a:p>
          <a:p>
            <a:pPr>
              <a:buNone/>
            </a:pPr>
            <a:r>
              <a:rPr lang="en-US" sz="4000" dirty="0">
                <a:ea typeface="+mn-lt"/>
                <a:cs typeface="+mn-lt"/>
              </a:rPr>
              <a:t>3. One at a time, add 2 pipette squirts of acid to cover each sample.</a:t>
            </a:r>
            <a:endParaRPr lang="en-US" sz="4000" dirty="0">
              <a:cs typeface="Arial"/>
            </a:endParaRPr>
          </a:p>
          <a:p>
            <a:pPr>
              <a:buNone/>
            </a:pPr>
            <a:r>
              <a:rPr lang="en-US" sz="4000" dirty="0">
                <a:ea typeface="+mn-lt"/>
                <a:cs typeface="+mn-lt"/>
              </a:rPr>
              <a:t>4. Categorize the reactions rates of each element as very low (1) – very high (5).</a:t>
            </a:r>
            <a:endParaRPr lang="en-US" dirty="0"/>
          </a:p>
          <a:p>
            <a:pPr>
              <a:buNone/>
            </a:pPr>
            <a:r>
              <a:rPr lang="en-US" sz="4000" dirty="0">
                <a:ea typeface="+mn-lt"/>
                <a:cs typeface="+mn-lt"/>
              </a:rPr>
              <a:t>5. Categorize the reactions based on their ionization energy.</a:t>
            </a:r>
            <a:endParaRPr lang="en-US" sz="4000" dirty="0">
              <a:cs typeface="Arial" panose="020B060402020202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356DF0-0B3B-2050-B455-28AA954B1D54}"/>
              </a:ext>
            </a:extLst>
          </p:cNvPr>
          <p:cNvSpPr txBox="1"/>
          <p:nvPr/>
        </p:nvSpPr>
        <p:spPr>
          <a:xfrm>
            <a:off x="190500" y="3810000"/>
            <a:ext cx="4095750" cy="7174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u="sng" dirty="0">
                <a:solidFill>
                  <a:srgbClr val="689D9B"/>
                </a:solidFill>
              </a:rPr>
              <a:t>LAB SAFETY</a:t>
            </a:r>
            <a:endParaRPr lang="en-US" dirty="0"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2E7E3-7288-D252-D62B-05D8DE3AA286}"/>
              </a:ext>
            </a:extLst>
          </p:cNvPr>
          <p:cNvSpPr txBox="1"/>
          <p:nvPr/>
        </p:nvSpPr>
        <p:spPr>
          <a:xfrm>
            <a:off x="6010275" y="3810000"/>
            <a:ext cx="4752975" cy="7174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u="sng" dirty="0">
                <a:solidFill>
                  <a:srgbClr val="689D9B"/>
                </a:solidFill>
                <a:cs typeface="Arial"/>
              </a:rPr>
              <a:t>LAB CLEAN UP</a:t>
            </a:r>
            <a:endParaRPr lang="en-US" dirty="0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F1F7C-EB95-916D-EFB1-820CB988A7A5}"/>
              </a:ext>
            </a:extLst>
          </p:cNvPr>
          <p:cNvSpPr txBox="1"/>
          <p:nvPr/>
        </p:nvSpPr>
        <p:spPr>
          <a:xfrm>
            <a:off x="190500" y="4819650"/>
            <a:ext cx="5334000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Keep Goggles on at ALL times​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Report any damaged test tubes to your teacher​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Use the tweezers to remove solid materials​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WASH your HANDS before leaving lab!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4CCD03-C402-A1D2-FEA0-B60BF419A036}"/>
              </a:ext>
            </a:extLst>
          </p:cNvPr>
          <p:cNvSpPr txBox="1"/>
          <p:nvPr/>
        </p:nvSpPr>
        <p:spPr>
          <a:xfrm>
            <a:off x="5648325" y="4362450"/>
            <a:ext cx="5495925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Using tweezers, remove any solid pieces of materials and place it in the "solid" waste container​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Pour the acid into the "acid waste" container 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Rinse and clean the test tubes​</a:t>
            </a:r>
          </a:p>
          <a:p>
            <a:pPr marL="228600" indent="-228600">
              <a:buFont typeface=""/>
              <a:buChar char="•"/>
            </a:pPr>
            <a:r>
              <a:rPr lang="en-US" sz="2000" dirty="0">
                <a:cs typeface="Arial"/>
              </a:rPr>
              <a:t>Place the test tubes upside down on the test tube rack holders​</a:t>
            </a:r>
          </a:p>
        </p:txBody>
      </p:sp>
      <p:pic>
        <p:nvPicPr>
          <p:cNvPr id="10" name="Picture 9" descr="Lab Safety – Department of Chemistry">
            <a:extLst>
              <a:ext uri="{FF2B5EF4-FFF2-40B4-BE49-F238E27FC236}">
                <a16:creationId xmlns:a16="http://schemas.microsoft.com/office/drawing/2014/main" id="{087B7256-A236-4007-2984-EB543CC21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3805238"/>
            <a:ext cx="1323975" cy="1362075"/>
          </a:xfrm>
          <a:prstGeom prst="rect">
            <a:avLst/>
          </a:prstGeom>
        </p:spPr>
      </p:pic>
      <p:pic>
        <p:nvPicPr>
          <p:cNvPr id="12" name="Picture 11" descr="Amazon.com: OSHA Notice Sign - Keep ...">
            <a:extLst>
              <a:ext uri="{FF2B5EF4-FFF2-40B4-BE49-F238E27FC236}">
                <a16:creationId xmlns:a16="http://schemas.microsoft.com/office/drawing/2014/main" id="{AD08E290-529F-322F-053C-6789591B1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1313" y="2871788"/>
            <a:ext cx="15906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78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5DA30-5850-53F1-9A65-B1844172A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Don't Forget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7EAD1-9138-73AB-D220-3C58B70E9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2076831"/>
            <a:ext cx="10555605" cy="64960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cs typeface="Arial"/>
              </a:rPr>
              <a:t>Reactivity and Ionization Energy have an INVERSE relationship.  If there was high reactivity, the ionization energy will be low.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F144DC4-5FFE-6BA1-DE66-1C562341B2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99525" y="2754032"/>
            <a:ext cx="7600950" cy="4108376"/>
          </a:xfrm>
        </p:spPr>
      </p:pic>
      <p:pic>
        <p:nvPicPr>
          <p:cNvPr id="8" name="Picture 7" descr="Light bulb glowing">
            <a:extLst>
              <a:ext uri="{FF2B5EF4-FFF2-40B4-BE49-F238E27FC236}">
                <a16:creationId xmlns:a16="http://schemas.microsoft.com/office/drawing/2014/main" id="{55B07047-59A7-81E8-499E-C97615C57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075" y="236785"/>
            <a:ext cx="3019425" cy="172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754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A3043-3F6F-4A0D-AEDA-59D8F74B1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your results with another group</a:t>
            </a:r>
            <a:endParaRPr lang="en-US" dirty="0">
              <a:latin typeface="Arial Black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EE177-8AB6-418E-BB2B-64EA056D76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cs typeface="Arial"/>
              </a:rPr>
              <a:t>Do this after clean up time.  Discuss the reason for any differences.</a:t>
            </a:r>
          </a:p>
        </p:txBody>
      </p:sp>
    </p:spTree>
    <p:extLst>
      <p:ext uri="{BB962C8B-B14F-4D97-AF65-F5344CB8AC3E}">
        <p14:creationId xmlns:p14="http://schemas.microsoft.com/office/powerpoint/2010/main" val="347036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862</Words>
  <Application>Microsoft Office PowerPoint</Application>
  <PresentationFormat>Widescreen</PresentationFormat>
  <Paragraphs>103</Paragraphs>
  <Slides>14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Courier New</vt:lpstr>
      <vt:lpstr>Wingdings</vt:lpstr>
      <vt:lpstr>Wood Type</vt:lpstr>
      <vt:lpstr>Exploring Oxidation</vt:lpstr>
      <vt:lpstr>Prior Knowledge</vt:lpstr>
      <vt:lpstr>Bell Work Review Questions</vt:lpstr>
      <vt:lpstr>Phenomenon:  What differences do you notice in the material these are made from?</vt:lpstr>
      <vt:lpstr>Explore:  Why things rust</vt:lpstr>
      <vt:lpstr>Data Collection:  Reactivity of metals and nonmetals in acid</vt:lpstr>
      <vt:lpstr>Lab Instructions</vt:lpstr>
      <vt:lpstr>Don't Forget</vt:lpstr>
      <vt:lpstr>Share your results with another group</vt:lpstr>
      <vt:lpstr>Analyze Data:  Why do some materials oxidize (rust) while others do not?</vt:lpstr>
      <vt:lpstr>Analyzing Data</vt:lpstr>
      <vt:lpstr>Explain: </vt:lpstr>
      <vt:lpstr>Assessment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Michelle Hudson</cp:lastModifiedBy>
  <cp:revision>206</cp:revision>
  <dcterms:created xsi:type="dcterms:W3CDTF">2024-10-25T17:36:14Z</dcterms:created>
  <dcterms:modified xsi:type="dcterms:W3CDTF">2025-03-06T23:17:44Z</dcterms:modified>
</cp:coreProperties>
</file>