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E3EE51E-863B-4BEB-B349-F15D6EC538CC}" v="19" dt="2024-07-12T17:35:40.54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1620"/>
        <p:guide pos="2880"/>
      </p:guideLst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rindy Grange" userId="EdORg9/cHF1SLjfSF8I+BdqE6EXg/HkWjoyqKt3FAs4=" providerId="None" clId="Web-{AE3EE51E-863B-4BEB-B349-F15D6EC538CC}"/>
    <pc:docChg chg="modSld">
      <pc:chgData name="Brindy Grange" userId="EdORg9/cHF1SLjfSF8I+BdqE6EXg/HkWjoyqKt3FAs4=" providerId="None" clId="Web-{AE3EE51E-863B-4BEB-B349-F15D6EC538CC}" dt="2024-07-12T17:35:36.376" v="15" actId="20577"/>
      <pc:docMkLst>
        <pc:docMk/>
      </pc:docMkLst>
      <pc:sldChg chg="modSp">
        <pc:chgData name="Brindy Grange" userId="EdORg9/cHF1SLjfSF8I+BdqE6EXg/HkWjoyqKt3FAs4=" providerId="None" clId="Web-{AE3EE51E-863B-4BEB-B349-F15D6EC538CC}" dt="2024-07-12T17:34:57.577" v="7" actId="20577"/>
        <pc:sldMkLst>
          <pc:docMk/>
          <pc:sldMk cId="0" sldId="258"/>
        </pc:sldMkLst>
        <pc:spChg chg="mod">
          <ac:chgData name="Brindy Grange" userId="EdORg9/cHF1SLjfSF8I+BdqE6EXg/HkWjoyqKt3FAs4=" providerId="None" clId="Web-{AE3EE51E-863B-4BEB-B349-F15D6EC538CC}" dt="2024-07-12T17:34:57.577" v="7" actId="20577"/>
          <ac:spMkLst>
            <pc:docMk/>
            <pc:sldMk cId="0" sldId="258"/>
            <ac:spMk id="70" creationId="{00000000-0000-0000-0000-000000000000}"/>
          </ac:spMkLst>
        </pc:spChg>
      </pc:sldChg>
      <pc:sldChg chg="addSp delSp modSp">
        <pc:chgData name="Brindy Grange" userId="EdORg9/cHF1SLjfSF8I+BdqE6EXg/HkWjoyqKt3FAs4=" providerId="None" clId="Web-{AE3EE51E-863B-4BEB-B349-F15D6EC538CC}" dt="2024-07-12T17:35:36.376" v="15" actId="20577"/>
        <pc:sldMkLst>
          <pc:docMk/>
          <pc:sldMk cId="0" sldId="259"/>
        </pc:sldMkLst>
        <pc:spChg chg="mod">
          <ac:chgData name="Brindy Grange" userId="EdORg9/cHF1SLjfSF8I+BdqE6EXg/HkWjoyqKt3FAs4=" providerId="None" clId="Web-{AE3EE51E-863B-4BEB-B349-F15D6EC538CC}" dt="2024-07-12T17:35:36.376" v="15" actId="20577"/>
          <ac:spMkLst>
            <pc:docMk/>
            <pc:sldMk cId="0" sldId="259"/>
            <ac:spMk id="77" creationId="{00000000-0000-0000-0000-000000000000}"/>
          </ac:spMkLst>
        </pc:spChg>
        <pc:picChg chg="add mod">
          <ac:chgData name="Brindy Grange" userId="EdORg9/cHF1SLjfSF8I+BdqE6EXg/HkWjoyqKt3FAs4=" providerId="None" clId="Web-{AE3EE51E-863B-4BEB-B349-F15D6EC538CC}" dt="2024-07-12T15:58:51.146" v="5" actId="14100"/>
          <ac:picMkLst>
            <pc:docMk/>
            <pc:sldMk cId="0" sldId="259"/>
            <ac:picMk id="2" creationId="{E75AB1C3-2B4D-407D-9A42-DB59CDD67616}"/>
          </ac:picMkLst>
        </pc:picChg>
        <pc:picChg chg="mod">
          <ac:chgData name="Brindy Grange" userId="EdORg9/cHF1SLjfSF8I+BdqE6EXg/HkWjoyqKt3FAs4=" providerId="None" clId="Web-{AE3EE51E-863B-4BEB-B349-F15D6EC538CC}" dt="2024-07-12T15:59:03.553" v="6" actId="14100"/>
          <ac:picMkLst>
            <pc:docMk/>
            <pc:sldMk cId="0" sldId="259"/>
            <ac:picMk id="75" creationId="{00000000-0000-0000-0000-000000000000}"/>
          </ac:picMkLst>
        </pc:picChg>
        <pc:picChg chg="del">
          <ac:chgData name="Brindy Grange" userId="EdORg9/cHF1SLjfSF8I+BdqE6EXg/HkWjoyqKt3FAs4=" providerId="None" clId="Web-{AE3EE51E-863B-4BEB-B349-F15D6EC538CC}" dt="2024-07-12T15:58:13.425" v="0"/>
          <ac:picMkLst>
            <pc:docMk/>
            <pc:sldMk cId="0" sldId="259"/>
            <ac:picMk id="76" creationId="{00000000-0000-0000-0000-000000000000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76efa635c2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76efa635c2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276efa635c2_1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276efa635c2_1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276efa635c2_1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276efa635c2_1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276efa635c2_1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276efa635c2_1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276efa635c2_1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276efa635c2_1_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2eb8d2456f4_1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297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2eb8d2456f4_1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g2eb8d2456f4_1_2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1" name="Google Shape;291;g2eb8d2456f4_1_2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308423"/>
            <a:ext cx="9143999" cy="3835075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>
            <a:spLocks noGrp="1"/>
          </p:cNvSpPr>
          <p:nvPr>
            <p:ph type="body" idx="1"/>
          </p:nvPr>
        </p:nvSpPr>
        <p:spPr>
          <a:xfrm>
            <a:off x="0" y="0"/>
            <a:ext cx="9144000" cy="109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2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3400" b="1"/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400" b="1">
                <a:solidFill>
                  <a:schemeClr val="dk1"/>
                </a:solidFill>
              </a:rPr>
              <a:t>Introduction to Electromagnetism</a:t>
            </a:r>
            <a:endParaRPr sz="3400" b="1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Google Shape;60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5600" y="1224775"/>
            <a:ext cx="4346400" cy="2802553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p14"/>
          <p:cNvSpPr txBox="1"/>
          <p:nvPr/>
        </p:nvSpPr>
        <p:spPr>
          <a:xfrm>
            <a:off x="2255925" y="0"/>
            <a:ext cx="4346400" cy="61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 b="1">
                <a:solidFill>
                  <a:schemeClr val="dk1"/>
                </a:solidFill>
              </a:rPr>
              <a:t>Phenomenon</a:t>
            </a:r>
            <a:endParaRPr sz="3500" b="1">
              <a:solidFill>
                <a:schemeClr val="dk1"/>
              </a:solidFill>
            </a:endParaRPr>
          </a:p>
        </p:txBody>
      </p:sp>
      <p:sp>
        <p:nvSpPr>
          <p:cNvPr id="62" name="Google Shape;62;p14"/>
          <p:cNvSpPr txBox="1"/>
          <p:nvPr/>
        </p:nvSpPr>
        <p:spPr>
          <a:xfrm>
            <a:off x="0" y="4635600"/>
            <a:ext cx="91440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b="1">
                <a:solidFill>
                  <a:schemeClr val="dk1"/>
                </a:solidFill>
              </a:rPr>
              <a:t>What factors affect the strength of electric or magnetic attraction?</a:t>
            </a:r>
            <a:endParaRPr sz="200"/>
          </a:p>
        </p:txBody>
      </p:sp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16200" y="932525"/>
            <a:ext cx="3387050" cy="3387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Google Shape;68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93352" y="2463650"/>
            <a:ext cx="2150650" cy="2679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9" name="Google Shape;69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218201"/>
            <a:ext cx="6993351" cy="3055700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Google Shape;70;p15"/>
          <p:cNvSpPr txBox="1"/>
          <p:nvPr/>
        </p:nvSpPr>
        <p:spPr>
          <a:xfrm>
            <a:off x="1398675" y="376000"/>
            <a:ext cx="4060800" cy="60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 b="1" dirty="0">
                <a:solidFill>
                  <a:schemeClr val="dk1"/>
                </a:solidFill>
              </a:rPr>
              <a:t>Station 1: Electric Motor</a:t>
            </a:r>
            <a:endParaRPr sz="2500" b="1" dirty="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Google Shape;75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2883727"/>
            <a:ext cx="2661412" cy="2248987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6"/>
          <p:cNvSpPr txBox="1"/>
          <p:nvPr/>
        </p:nvSpPr>
        <p:spPr>
          <a:xfrm>
            <a:off x="3759325" y="315825"/>
            <a:ext cx="41358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" sz="2500" b="1" dirty="0">
                <a:solidFill>
                  <a:schemeClr val="dk1"/>
                </a:solidFill>
              </a:rPr>
              <a:t>Station 2: Magic Pop Can </a:t>
            </a:r>
            <a:endParaRPr sz="2500" b="1" dirty="0">
              <a:solidFill>
                <a:schemeClr val="dk1"/>
              </a:solidFill>
            </a:endParaRPr>
          </a:p>
        </p:txBody>
      </p:sp>
      <p:pic>
        <p:nvPicPr>
          <p:cNvPr id="2" name="Picture 1" descr="A white text on a white background&#10;&#10;Description automatically generated">
            <a:extLst>
              <a:ext uri="{FF2B5EF4-FFF2-40B4-BE49-F238E27FC236}">
                <a16:creationId xmlns:a16="http://schemas.microsoft.com/office/drawing/2014/main" id="{E75AB1C3-2B4D-407D-9A42-DB59CDD676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68631" y="910986"/>
            <a:ext cx="6377975" cy="4033208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Google Shape;82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8"/>
            <a:ext cx="2669500" cy="196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3" name="Google Shape;83;p17"/>
          <p:cNvPicPr preferRelativeResize="0"/>
          <p:nvPr/>
        </p:nvPicPr>
        <p:blipFill rotWithShape="1">
          <a:blip r:embed="rId4">
            <a:alphaModFix/>
          </a:blip>
          <a:srcRect t="18407"/>
          <a:stretch/>
        </p:blipFill>
        <p:spPr>
          <a:xfrm>
            <a:off x="2669500" y="1473877"/>
            <a:ext cx="6474500" cy="3146175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Google Shape;84;p17"/>
          <p:cNvSpPr txBox="1"/>
          <p:nvPr/>
        </p:nvSpPr>
        <p:spPr>
          <a:xfrm>
            <a:off x="4122650" y="556475"/>
            <a:ext cx="3568200" cy="4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 b="1">
                <a:solidFill>
                  <a:schemeClr val="dk1"/>
                </a:solidFill>
              </a:rPr>
              <a:t>Station 3: Iron Shavings</a:t>
            </a:r>
            <a:endParaRPr sz="2300" b="1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Google Shape;89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24525" y="1413725"/>
            <a:ext cx="3444274" cy="26841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8"/>
          <p:cNvSpPr txBox="1"/>
          <p:nvPr/>
        </p:nvSpPr>
        <p:spPr>
          <a:xfrm>
            <a:off x="654175" y="-60175"/>
            <a:ext cx="4196100" cy="34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 b="1">
                <a:solidFill>
                  <a:schemeClr val="dk1"/>
                </a:solidFill>
              </a:rPr>
              <a:t>Station 4: Bumper Cars</a:t>
            </a:r>
            <a:endParaRPr sz="2500" b="1">
              <a:solidFill>
                <a:schemeClr val="dk1"/>
              </a:solidFill>
            </a:endParaRPr>
          </a:p>
        </p:txBody>
      </p:sp>
      <p:pic>
        <p:nvPicPr>
          <p:cNvPr id="91" name="Google Shape;91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51175"/>
            <a:ext cx="5504450" cy="4692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6" name="Google Shape;96;p19"/>
          <p:cNvGrpSpPr/>
          <p:nvPr/>
        </p:nvGrpSpPr>
        <p:grpSpPr>
          <a:xfrm>
            <a:off x="944598" y="2744348"/>
            <a:ext cx="2958575" cy="1591686"/>
            <a:chOff x="1231820" y="5022647"/>
            <a:chExt cx="3254400" cy="2405086"/>
          </a:xfrm>
        </p:grpSpPr>
        <p:sp>
          <p:nvSpPr>
            <p:cNvPr id="97" name="Google Shape;97;p19"/>
            <p:cNvSpPr/>
            <p:nvPr/>
          </p:nvSpPr>
          <p:spPr>
            <a:xfrm>
              <a:off x="1231820" y="5095833"/>
              <a:ext cx="3254400" cy="2331900"/>
            </a:xfrm>
            <a:prstGeom prst="ellipse">
              <a:avLst/>
            </a:prstGeom>
            <a:solidFill>
              <a:schemeClr val="lt1"/>
            </a:solidFill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3500" tIns="93500" rIns="93500" bIns="9350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/>
            </a:p>
          </p:txBody>
        </p:sp>
        <p:sp>
          <p:nvSpPr>
            <p:cNvPr id="98" name="Google Shape;98;p19"/>
            <p:cNvSpPr/>
            <p:nvPr/>
          </p:nvSpPr>
          <p:spPr>
            <a:xfrm>
              <a:off x="1263719" y="5022647"/>
              <a:ext cx="3190500" cy="2288100"/>
            </a:xfrm>
            <a:prstGeom prst="ellipse">
              <a:avLst/>
            </a:prstGeom>
            <a:solidFill>
              <a:schemeClr val="lt1"/>
            </a:solidFill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3500" tIns="93500" rIns="93500" bIns="9350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/>
            </a:p>
          </p:txBody>
        </p:sp>
        <p:sp>
          <p:nvSpPr>
            <p:cNvPr id="99" name="Google Shape;99;p19"/>
            <p:cNvSpPr/>
            <p:nvPr/>
          </p:nvSpPr>
          <p:spPr>
            <a:xfrm>
              <a:off x="1626610" y="5447096"/>
              <a:ext cx="2477808" cy="1454777"/>
            </a:xfrm>
            <a:custGeom>
              <a:avLst/>
              <a:gdLst/>
              <a:ahLst/>
              <a:cxnLst/>
              <a:rect l="l" t="t" r="r" b="b"/>
              <a:pathLst>
                <a:path w="128168" h="72314" extrusionOk="0">
                  <a:moveTo>
                    <a:pt x="74828" y="0"/>
                  </a:moveTo>
                  <a:lnTo>
                    <a:pt x="128168" y="42901"/>
                  </a:lnTo>
                  <a:lnTo>
                    <a:pt x="53949" y="72314"/>
                  </a:lnTo>
                  <a:lnTo>
                    <a:pt x="0" y="29414"/>
                  </a:ln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00" name="Google Shape;100;p19"/>
            <p:cNvSpPr/>
            <p:nvPr/>
          </p:nvSpPr>
          <p:spPr>
            <a:xfrm>
              <a:off x="2312665" y="5724892"/>
              <a:ext cx="1092600" cy="883500"/>
            </a:xfrm>
            <a:prstGeom prst="ellipse">
              <a:avLst/>
            </a:prstGeom>
            <a:solidFill>
              <a:srgbClr val="E69138"/>
            </a:solidFill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3500" tIns="93500" rIns="93500" bIns="9350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/>
            </a:p>
          </p:txBody>
        </p:sp>
        <p:sp>
          <p:nvSpPr>
            <p:cNvPr id="101" name="Google Shape;101;p19"/>
            <p:cNvSpPr/>
            <p:nvPr/>
          </p:nvSpPr>
          <p:spPr>
            <a:xfrm>
              <a:off x="2379950" y="5780888"/>
              <a:ext cx="958500" cy="771600"/>
            </a:xfrm>
            <a:prstGeom prst="ellipse">
              <a:avLst/>
            </a:prstGeom>
            <a:solidFill>
              <a:srgbClr val="E69138"/>
            </a:solidFill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3500" tIns="93500" rIns="93500" bIns="9350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/>
            </a:p>
          </p:txBody>
        </p:sp>
        <p:sp>
          <p:nvSpPr>
            <p:cNvPr id="102" name="Google Shape;102;p19"/>
            <p:cNvSpPr/>
            <p:nvPr/>
          </p:nvSpPr>
          <p:spPr>
            <a:xfrm>
              <a:off x="2435414" y="5824746"/>
              <a:ext cx="846900" cy="683700"/>
            </a:xfrm>
            <a:prstGeom prst="ellipse">
              <a:avLst/>
            </a:prstGeom>
            <a:solidFill>
              <a:srgbClr val="E69138"/>
            </a:solidFill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3500" tIns="93500" rIns="93500" bIns="9350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/>
            </a:p>
          </p:txBody>
        </p:sp>
        <p:sp>
          <p:nvSpPr>
            <p:cNvPr id="103" name="Google Shape;103;p19"/>
            <p:cNvSpPr/>
            <p:nvPr/>
          </p:nvSpPr>
          <p:spPr>
            <a:xfrm>
              <a:off x="2490748" y="5871225"/>
              <a:ext cx="736500" cy="591000"/>
            </a:xfrm>
            <a:prstGeom prst="ellipse">
              <a:avLst/>
            </a:prstGeom>
            <a:solidFill>
              <a:srgbClr val="E69138"/>
            </a:solidFill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3500" tIns="93500" rIns="93500" bIns="9350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/>
            </a:p>
          </p:txBody>
        </p:sp>
        <p:sp>
          <p:nvSpPr>
            <p:cNvPr id="104" name="Google Shape;104;p19"/>
            <p:cNvSpPr/>
            <p:nvPr/>
          </p:nvSpPr>
          <p:spPr>
            <a:xfrm>
              <a:off x="2546212" y="5916049"/>
              <a:ext cx="625800" cy="501300"/>
            </a:xfrm>
            <a:prstGeom prst="ellipse">
              <a:avLst/>
            </a:prstGeom>
            <a:solidFill>
              <a:srgbClr val="E69138"/>
            </a:solidFill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3500" tIns="93500" rIns="93500" bIns="9350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/>
            </a:p>
          </p:txBody>
        </p:sp>
        <p:sp>
          <p:nvSpPr>
            <p:cNvPr id="105" name="Google Shape;105;p19"/>
            <p:cNvSpPr/>
            <p:nvPr/>
          </p:nvSpPr>
          <p:spPr>
            <a:xfrm>
              <a:off x="2601806" y="5973424"/>
              <a:ext cx="514200" cy="386400"/>
            </a:xfrm>
            <a:prstGeom prst="ellipse">
              <a:avLst/>
            </a:prstGeom>
            <a:solidFill>
              <a:srgbClr val="E69138"/>
            </a:solidFill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3500" tIns="93500" rIns="93500" bIns="9350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/>
            </a:p>
          </p:txBody>
        </p:sp>
        <p:sp>
          <p:nvSpPr>
            <p:cNvPr id="106" name="Google Shape;106;p19"/>
            <p:cNvSpPr/>
            <p:nvPr/>
          </p:nvSpPr>
          <p:spPr>
            <a:xfrm>
              <a:off x="2658180" y="6043625"/>
              <a:ext cx="401700" cy="246000"/>
            </a:xfrm>
            <a:prstGeom prst="ellipse">
              <a:avLst/>
            </a:prstGeom>
            <a:solidFill>
              <a:schemeClr val="dk1"/>
            </a:solidFill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3500" tIns="93500" rIns="93500" bIns="9350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/>
            </a:p>
          </p:txBody>
        </p:sp>
        <p:cxnSp>
          <p:nvCxnSpPr>
            <p:cNvPr id="107" name="Google Shape;107;p19"/>
            <p:cNvCxnSpPr/>
            <p:nvPr/>
          </p:nvCxnSpPr>
          <p:spPr>
            <a:xfrm rot="10800000" flipH="1">
              <a:off x="1629549" y="5445670"/>
              <a:ext cx="1440600" cy="5916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8" name="Google Shape;108;p19"/>
            <p:cNvCxnSpPr/>
            <p:nvPr/>
          </p:nvCxnSpPr>
          <p:spPr>
            <a:xfrm rot="10800000" flipH="1">
              <a:off x="2669583" y="6276340"/>
              <a:ext cx="1517400" cy="6255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9" name="Google Shape;109;p19"/>
            <p:cNvCxnSpPr/>
            <p:nvPr/>
          </p:nvCxnSpPr>
          <p:spPr>
            <a:xfrm>
              <a:off x="3065862" y="5444038"/>
              <a:ext cx="1035600" cy="8658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10" name="Google Shape;110;p19"/>
            <p:cNvCxnSpPr/>
            <p:nvPr/>
          </p:nvCxnSpPr>
          <p:spPr>
            <a:xfrm>
              <a:off x="1557535" y="5981405"/>
              <a:ext cx="1109100" cy="9219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11" name="Google Shape;111;p19"/>
            <p:cNvCxnSpPr/>
            <p:nvPr/>
          </p:nvCxnSpPr>
          <p:spPr>
            <a:xfrm>
              <a:off x="3074697" y="5356670"/>
              <a:ext cx="1107600" cy="9183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12" name="Google Shape;112;p19"/>
            <p:cNvCxnSpPr/>
            <p:nvPr/>
          </p:nvCxnSpPr>
          <p:spPr>
            <a:xfrm rot="10800000" flipH="1">
              <a:off x="1560319" y="5358118"/>
              <a:ext cx="1517400" cy="6255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13" name="Google Shape;113;p19"/>
            <p:cNvCxnSpPr/>
            <p:nvPr/>
          </p:nvCxnSpPr>
          <p:spPr>
            <a:xfrm flipH="1">
              <a:off x="3071666" y="5364335"/>
              <a:ext cx="4500" cy="813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14" name="Google Shape;114;p19"/>
            <p:cNvSpPr/>
            <p:nvPr/>
          </p:nvSpPr>
          <p:spPr>
            <a:xfrm>
              <a:off x="3661498" y="6821975"/>
              <a:ext cx="127500" cy="81300"/>
            </a:xfrm>
            <a:prstGeom prst="ellipse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75575" tIns="75575" rIns="75575" bIns="7557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/>
            </a:p>
          </p:txBody>
        </p:sp>
      </p:grpSp>
      <p:grpSp>
        <p:nvGrpSpPr>
          <p:cNvPr id="115" name="Google Shape;115;p19"/>
          <p:cNvGrpSpPr/>
          <p:nvPr/>
        </p:nvGrpSpPr>
        <p:grpSpPr>
          <a:xfrm>
            <a:off x="5345484" y="2920576"/>
            <a:ext cx="2958575" cy="1591686"/>
            <a:chOff x="1231820" y="5022647"/>
            <a:chExt cx="3254400" cy="2405086"/>
          </a:xfrm>
        </p:grpSpPr>
        <p:sp>
          <p:nvSpPr>
            <p:cNvPr id="116" name="Google Shape;116;p19"/>
            <p:cNvSpPr/>
            <p:nvPr/>
          </p:nvSpPr>
          <p:spPr>
            <a:xfrm>
              <a:off x="1231820" y="5095833"/>
              <a:ext cx="3254400" cy="2331900"/>
            </a:xfrm>
            <a:prstGeom prst="ellipse">
              <a:avLst/>
            </a:prstGeom>
            <a:solidFill>
              <a:schemeClr val="lt1"/>
            </a:solidFill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3500" tIns="93500" rIns="93500" bIns="9350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/>
            </a:p>
          </p:txBody>
        </p:sp>
        <p:sp>
          <p:nvSpPr>
            <p:cNvPr id="117" name="Google Shape;117;p19"/>
            <p:cNvSpPr/>
            <p:nvPr/>
          </p:nvSpPr>
          <p:spPr>
            <a:xfrm>
              <a:off x="1263719" y="5022647"/>
              <a:ext cx="3190500" cy="2288100"/>
            </a:xfrm>
            <a:prstGeom prst="ellipse">
              <a:avLst/>
            </a:prstGeom>
            <a:solidFill>
              <a:schemeClr val="lt1"/>
            </a:solidFill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3500" tIns="93500" rIns="93500" bIns="9350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/>
            </a:p>
          </p:txBody>
        </p:sp>
        <p:sp>
          <p:nvSpPr>
            <p:cNvPr id="118" name="Google Shape;118;p19"/>
            <p:cNvSpPr/>
            <p:nvPr/>
          </p:nvSpPr>
          <p:spPr>
            <a:xfrm>
              <a:off x="1626610" y="5447096"/>
              <a:ext cx="2477808" cy="1454777"/>
            </a:xfrm>
            <a:custGeom>
              <a:avLst/>
              <a:gdLst/>
              <a:ahLst/>
              <a:cxnLst/>
              <a:rect l="l" t="t" r="r" b="b"/>
              <a:pathLst>
                <a:path w="128168" h="72314" extrusionOk="0">
                  <a:moveTo>
                    <a:pt x="74828" y="0"/>
                  </a:moveTo>
                  <a:lnTo>
                    <a:pt x="128168" y="42901"/>
                  </a:lnTo>
                  <a:lnTo>
                    <a:pt x="53949" y="72314"/>
                  </a:lnTo>
                  <a:lnTo>
                    <a:pt x="0" y="29414"/>
                  </a:lnTo>
                  <a:close/>
                </a:path>
              </a:pathLst>
            </a:custGeom>
            <a:solidFill>
              <a:schemeClr val="dk1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119" name="Google Shape;119;p19"/>
            <p:cNvSpPr/>
            <p:nvPr/>
          </p:nvSpPr>
          <p:spPr>
            <a:xfrm>
              <a:off x="2312665" y="5724892"/>
              <a:ext cx="1092600" cy="883500"/>
            </a:xfrm>
            <a:prstGeom prst="ellipse">
              <a:avLst/>
            </a:prstGeom>
            <a:solidFill>
              <a:srgbClr val="E69138"/>
            </a:solidFill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3500" tIns="93500" rIns="93500" bIns="9350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/>
            </a:p>
          </p:txBody>
        </p:sp>
        <p:sp>
          <p:nvSpPr>
            <p:cNvPr id="120" name="Google Shape;120;p19"/>
            <p:cNvSpPr/>
            <p:nvPr/>
          </p:nvSpPr>
          <p:spPr>
            <a:xfrm>
              <a:off x="2379950" y="5780888"/>
              <a:ext cx="958500" cy="771600"/>
            </a:xfrm>
            <a:prstGeom prst="ellipse">
              <a:avLst/>
            </a:prstGeom>
            <a:solidFill>
              <a:srgbClr val="E69138"/>
            </a:solidFill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3500" tIns="93500" rIns="93500" bIns="9350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/>
            </a:p>
          </p:txBody>
        </p:sp>
        <p:sp>
          <p:nvSpPr>
            <p:cNvPr id="121" name="Google Shape;121;p19"/>
            <p:cNvSpPr/>
            <p:nvPr/>
          </p:nvSpPr>
          <p:spPr>
            <a:xfrm>
              <a:off x="2435414" y="5824746"/>
              <a:ext cx="846900" cy="683700"/>
            </a:xfrm>
            <a:prstGeom prst="ellipse">
              <a:avLst/>
            </a:prstGeom>
            <a:solidFill>
              <a:srgbClr val="E69138"/>
            </a:solidFill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3500" tIns="93500" rIns="93500" bIns="9350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/>
            </a:p>
          </p:txBody>
        </p:sp>
        <p:sp>
          <p:nvSpPr>
            <p:cNvPr id="122" name="Google Shape;122;p19"/>
            <p:cNvSpPr/>
            <p:nvPr/>
          </p:nvSpPr>
          <p:spPr>
            <a:xfrm>
              <a:off x="2490748" y="5871225"/>
              <a:ext cx="736500" cy="591000"/>
            </a:xfrm>
            <a:prstGeom prst="ellipse">
              <a:avLst/>
            </a:prstGeom>
            <a:solidFill>
              <a:srgbClr val="E69138"/>
            </a:solidFill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3500" tIns="93500" rIns="93500" bIns="9350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/>
            </a:p>
          </p:txBody>
        </p:sp>
        <p:sp>
          <p:nvSpPr>
            <p:cNvPr id="123" name="Google Shape;123;p19"/>
            <p:cNvSpPr/>
            <p:nvPr/>
          </p:nvSpPr>
          <p:spPr>
            <a:xfrm>
              <a:off x="2546212" y="5916049"/>
              <a:ext cx="625800" cy="501300"/>
            </a:xfrm>
            <a:prstGeom prst="ellipse">
              <a:avLst/>
            </a:prstGeom>
            <a:solidFill>
              <a:srgbClr val="E69138"/>
            </a:solidFill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3500" tIns="93500" rIns="93500" bIns="9350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/>
            </a:p>
          </p:txBody>
        </p:sp>
        <p:sp>
          <p:nvSpPr>
            <p:cNvPr id="124" name="Google Shape;124;p19"/>
            <p:cNvSpPr/>
            <p:nvPr/>
          </p:nvSpPr>
          <p:spPr>
            <a:xfrm>
              <a:off x="2601806" y="5973424"/>
              <a:ext cx="514200" cy="386400"/>
            </a:xfrm>
            <a:prstGeom prst="ellipse">
              <a:avLst/>
            </a:prstGeom>
            <a:solidFill>
              <a:srgbClr val="E69138"/>
            </a:solidFill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3500" tIns="93500" rIns="93500" bIns="9350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/>
            </a:p>
          </p:txBody>
        </p:sp>
        <p:sp>
          <p:nvSpPr>
            <p:cNvPr id="125" name="Google Shape;125;p19"/>
            <p:cNvSpPr/>
            <p:nvPr/>
          </p:nvSpPr>
          <p:spPr>
            <a:xfrm>
              <a:off x="2658180" y="6043625"/>
              <a:ext cx="401700" cy="246000"/>
            </a:xfrm>
            <a:prstGeom prst="ellipse">
              <a:avLst/>
            </a:prstGeom>
            <a:solidFill>
              <a:schemeClr val="dk1"/>
            </a:solidFill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3500" tIns="93500" rIns="93500" bIns="9350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/>
            </a:p>
          </p:txBody>
        </p:sp>
        <p:cxnSp>
          <p:nvCxnSpPr>
            <p:cNvPr id="126" name="Google Shape;126;p19"/>
            <p:cNvCxnSpPr/>
            <p:nvPr/>
          </p:nvCxnSpPr>
          <p:spPr>
            <a:xfrm rot="10800000" flipH="1">
              <a:off x="1629549" y="5445670"/>
              <a:ext cx="1440600" cy="5916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7" name="Google Shape;127;p19"/>
            <p:cNvCxnSpPr/>
            <p:nvPr/>
          </p:nvCxnSpPr>
          <p:spPr>
            <a:xfrm rot="10800000" flipH="1">
              <a:off x="2669583" y="6276340"/>
              <a:ext cx="1517400" cy="6255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8" name="Google Shape;128;p19"/>
            <p:cNvCxnSpPr/>
            <p:nvPr/>
          </p:nvCxnSpPr>
          <p:spPr>
            <a:xfrm>
              <a:off x="3065862" y="5444038"/>
              <a:ext cx="1035600" cy="8658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9" name="Google Shape;129;p19"/>
            <p:cNvCxnSpPr/>
            <p:nvPr/>
          </p:nvCxnSpPr>
          <p:spPr>
            <a:xfrm>
              <a:off x="1557535" y="5981405"/>
              <a:ext cx="1109100" cy="9219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30" name="Google Shape;130;p19"/>
            <p:cNvCxnSpPr/>
            <p:nvPr/>
          </p:nvCxnSpPr>
          <p:spPr>
            <a:xfrm>
              <a:off x="3074697" y="5356670"/>
              <a:ext cx="1107600" cy="9183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31" name="Google Shape;131;p19"/>
            <p:cNvCxnSpPr/>
            <p:nvPr/>
          </p:nvCxnSpPr>
          <p:spPr>
            <a:xfrm rot="10800000" flipH="1">
              <a:off x="1560319" y="5358118"/>
              <a:ext cx="1517400" cy="6255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32" name="Google Shape;132;p19"/>
            <p:cNvCxnSpPr/>
            <p:nvPr/>
          </p:nvCxnSpPr>
          <p:spPr>
            <a:xfrm flipH="1">
              <a:off x="3071666" y="5364335"/>
              <a:ext cx="4500" cy="813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33" name="Google Shape;133;p19"/>
            <p:cNvSpPr/>
            <p:nvPr/>
          </p:nvSpPr>
          <p:spPr>
            <a:xfrm>
              <a:off x="3661498" y="6821975"/>
              <a:ext cx="127500" cy="81300"/>
            </a:xfrm>
            <a:prstGeom prst="ellipse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75575" tIns="75575" rIns="75575" bIns="7557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/>
            </a:p>
          </p:txBody>
        </p:sp>
      </p:grpSp>
      <p:grpSp>
        <p:nvGrpSpPr>
          <p:cNvPr id="134" name="Google Shape;134;p19"/>
          <p:cNvGrpSpPr/>
          <p:nvPr/>
        </p:nvGrpSpPr>
        <p:grpSpPr>
          <a:xfrm>
            <a:off x="4997792" y="2017156"/>
            <a:ext cx="3237047" cy="1484207"/>
            <a:chOff x="5369342" y="3388166"/>
            <a:chExt cx="3560716" cy="2242682"/>
          </a:xfrm>
        </p:grpSpPr>
        <p:grpSp>
          <p:nvGrpSpPr>
            <p:cNvPr id="135" name="Google Shape;135;p19"/>
            <p:cNvGrpSpPr/>
            <p:nvPr/>
          </p:nvGrpSpPr>
          <p:grpSpPr>
            <a:xfrm>
              <a:off x="5369342" y="3388166"/>
              <a:ext cx="3560716" cy="2242682"/>
              <a:chOff x="5674142" y="3083366"/>
              <a:chExt cx="3560716" cy="2242682"/>
            </a:xfrm>
          </p:grpSpPr>
          <p:sp>
            <p:nvSpPr>
              <p:cNvPr id="136" name="Google Shape;136;p19"/>
              <p:cNvSpPr/>
              <p:nvPr/>
            </p:nvSpPr>
            <p:spPr>
              <a:xfrm>
                <a:off x="6222975" y="4439025"/>
                <a:ext cx="1773587" cy="766482"/>
              </a:xfrm>
              <a:custGeom>
                <a:avLst/>
                <a:gdLst/>
                <a:ahLst/>
                <a:cxnLst/>
                <a:rect l="l" t="t" r="r" b="b"/>
                <a:pathLst>
                  <a:path w="69112" h="25695" extrusionOk="0">
                    <a:moveTo>
                      <a:pt x="0" y="14472"/>
                    </a:moveTo>
                    <a:lnTo>
                      <a:pt x="12996" y="25695"/>
                    </a:lnTo>
                    <a:lnTo>
                      <a:pt x="23923" y="25695"/>
                    </a:lnTo>
                    <a:lnTo>
                      <a:pt x="69112" y="6497"/>
                    </a:lnTo>
                    <a:lnTo>
                      <a:pt x="34556" y="0"/>
                    </a:lnTo>
                    <a:close/>
                  </a:path>
                </a:pathLst>
              </a:custGeom>
              <a:solidFill>
                <a:schemeClr val="lt1"/>
              </a:solidFill>
              <a:ln w="9525" cap="flat" cmpd="sng">
                <a:solidFill>
                  <a:schemeClr val="lt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grpSp>
            <p:nvGrpSpPr>
              <p:cNvPr id="137" name="Google Shape;137;p19"/>
              <p:cNvGrpSpPr/>
              <p:nvPr/>
            </p:nvGrpSpPr>
            <p:grpSpPr>
              <a:xfrm>
                <a:off x="5674142" y="3083366"/>
                <a:ext cx="3560716" cy="2242682"/>
                <a:chOff x="949742" y="1864166"/>
                <a:chExt cx="3560716" cy="2242682"/>
              </a:xfrm>
            </p:grpSpPr>
            <p:cxnSp>
              <p:nvCxnSpPr>
                <p:cNvPr id="138" name="Google Shape;138;p19"/>
                <p:cNvCxnSpPr>
                  <a:stCxn id="139" idx="2"/>
                  <a:endCxn id="140" idx="0"/>
                </p:cNvCxnSpPr>
                <p:nvPr/>
              </p:nvCxnSpPr>
              <p:spPr>
                <a:xfrm rot="10800000" flipH="1">
                  <a:off x="1032566" y="1947179"/>
                  <a:ext cx="2373000" cy="9795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141" name="Google Shape;141;p19"/>
                <p:cNvCxnSpPr>
                  <a:stCxn id="142" idx="0"/>
                  <a:endCxn id="143" idx="2"/>
                </p:cNvCxnSpPr>
                <p:nvPr/>
              </p:nvCxnSpPr>
              <p:spPr>
                <a:xfrm rot="10800000" flipH="1">
                  <a:off x="2056485" y="2834076"/>
                  <a:ext cx="2357700" cy="9765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144" name="Google Shape;144;p19"/>
                <p:cNvCxnSpPr>
                  <a:stCxn id="140" idx="2"/>
                  <a:endCxn id="143" idx="0"/>
                </p:cNvCxnSpPr>
                <p:nvPr/>
              </p:nvCxnSpPr>
              <p:spPr>
                <a:xfrm>
                  <a:off x="3579821" y="1971812"/>
                  <a:ext cx="863100" cy="7059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145" name="Google Shape;145;p19"/>
                <p:cNvCxnSpPr>
                  <a:stCxn id="139" idx="0"/>
                  <a:endCxn id="142" idx="2"/>
                </p:cNvCxnSpPr>
                <p:nvPr/>
              </p:nvCxnSpPr>
              <p:spPr>
                <a:xfrm>
                  <a:off x="1019580" y="3085209"/>
                  <a:ext cx="862500" cy="708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sp>
              <p:nvSpPr>
                <p:cNvPr id="140" name="Google Shape;140;p19"/>
                <p:cNvSpPr/>
                <p:nvPr/>
              </p:nvSpPr>
              <p:spPr>
                <a:xfrm rot="-2472637">
                  <a:off x="3290217" y="1942163"/>
                  <a:ext cx="327399" cy="267905"/>
                </a:xfrm>
                <a:prstGeom prst="arc">
                  <a:avLst>
                    <a:gd name="adj1" fmla="val 17375226"/>
                    <a:gd name="adj2" fmla="val 89377"/>
                  </a:avLst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75575" tIns="75575" rIns="75575" bIns="7557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200"/>
                </a:p>
              </p:txBody>
            </p:sp>
            <p:sp>
              <p:nvSpPr>
                <p:cNvPr id="142" name="Google Shape;142;p19"/>
                <p:cNvSpPr/>
                <p:nvPr/>
              </p:nvSpPr>
              <p:spPr>
                <a:xfrm rot="8173322">
                  <a:off x="1839254" y="3550015"/>
                  <a:ext cx="328243" cy="267124"/>
                </a:xfrm>
                <a:prstGeom prst="arc">
                  <a:avLst>
                    <a:gd name="adj1" fmla="val 17375226"/>
                    <a:gd name="adj2" fmla="val 89377"/>
                  </a:avLst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75575" tIns="75575" rIns="75575" bIns="7557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200"/>
                </a:p>
              </p:txBody>
            </p:sp>
            <p:cxnSp>
              <p:nvCxnSpPr>
                <p:cNvPr id="146" name="Google Shape;146;p19"/>
                <p:cNvCxnSpPr>
                  <a:stCxn id="147" idx="0"/>
                </p:cNvCxnSpPr>
                <p:nvPr/>
              </p:nvCxnSpPr>
              <p:spPr>
                <a:xfrm rot="10800000" flipH="1">
                  <a:off x="2056485" y="3030697"/>
                  <a:ext cx="2364600" cy="9897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148" name="Google Shape;148;p19"/>
                <p:cNvCxnSpPr/>
                <p:nvPr/>
              </p:nvCxnSpPr>
              <p:spPr>
                <a:xfrm>
                  <a:off x="4463317" y="2743144"/>
                  <a:ext cx="6300" cy="2160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149" name="Google Shape;149;p19"/>
                <p:cNvCxnSpPr>
                  <a:stCxn id="150" idx="0"/>
                  <a:endCxn id="147" idx="2"/>
                </p:cNvCxnSpPr>
                <p:nvPr/>
              </p:nvCxnSpPr>
              <p:spPr>
                <a:xfrm>
                  <a:off x="1019580" y="3280485"/>
                  <a:ext cx="862500" cy="7230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sp>
              <p:nvSpPr>
                <p:cNvPr id="147" name="Google Shape;147;p19"/>
                <p:cNvSpPr/>
                <p:nvPr/>
              </p:nvSpPr>
              <p:spPr>
                <a:xfrm rot="8173322">
                  <a:off x="1839254" y="3759835"/>
                  <a:ext cx="328243" cy="267124"/>
                </a:xfrm>
                <a:prstGeom prst="arc">
                  <a:avLst>
                    <a:gd name="adj1" fmla="val 17375226"/>
                    <a:gd name="adj2" fmla="val 89377"/>
                  </a:avLst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75575" tIns="75575" rIns="75575" bIns="7557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200"/>
                </a:p>
              </p:txBody>
            </p:sp>
            <p:sp>
              <p:nvSpPr>
                <p:cNvPr id="139" name="Google Shape;139;p19"/>
                <p:cNvSpPr/>
                <p:nvPr/>
              </p:nvSpPr>
              <p:spPr>
                <a:xfrm rot="-7739460">
                  <a:off x="991520" y="2902799"/>
                  <a:ext cx="210744" cy="214936"/>
                </a:xfrm>
                <a:prstGeom prst="arc">
                  <a:avLst>
                    <a:gd name="adj1" fmla="val 16034539"/>
                    <a:gd name="adj2" fmla="val 89377"/>
                  </a:avLst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75575" tIns="75575" rIns="75575" bIns="7557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200"/>
                </a:p>
              </p:txBody>
            </p:sp>
            <p:sp>
              <p:nvSpPr>
                <p:cNvPr id="150" name="Google Shape;150;p19"/>
                <p:cNvSpPr/>
                <p:nvPr/>
              </p:nvSpPr>
              <p:spPr>
                <a:xfrm rot="-7739460">
                  <a:off x="991520" y="3098075"/>
                  <a:ext cx="210744" cy="214936"/>
                </a:xfrm>
                <a:prstGeom prst="arc">
                  <a:avLst>
                    <a:gd name="adj1" fmla="val 16034539"/>
                    <a:gd name="adj2" fmla="val 18563978"/>
                  </a:avLst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75575" tIns="75575" rIns="75575" bIns="7557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200"/>
                </a:p>
              </p:txBody>
            </p:sp>
            <p:cxnSp>
              <p:nvCxnSpPr>
                <p:cNvPr id="151" name="Google Shape;151;p19"/>
                <p:cNvCxnSpPr/>
                <p:nvPr/>
              </p:nvCxnSpPr>
              <p:spPr>
                <a:xfrm flipH="1">
                  <a:off x="991108" y="3026634"/>
                  <a:ext cx="1800" cy="1800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sp>
              <p:nvSpPr>
                <p:cNvPr id="143" name="Google Shape;143;p19"/>
                <p:cNvSpPr/>
                <p:nvPr/>
              </p:nvSpPr>
              <p:spPr>
                <a:xfrm rot="3421836">
                  <a:off x="4252782" y="2636983"/>
                  <a:ext cx="211690" cy="214066"/>
                </a:xfrm>
                <a:prstGeom prst="arc">
                  <a:avLst>
                    <a:gd name="adj1" fmla="val 16034539"/>
                    <a:gd name="adj2" fmla="val 89377"/>
                  </a:avLst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75575" tIns="75575" rIns="75575" bIns="7557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200"/>
                </a:p>
              </p:txBody>
            </p:sp>
            <p:sp>
              <p:nvSpPr>
                <p:cNvPr id="152" name="Google Shape;152;p19"/>
                <p:cNvSpPr/>
                <p:nvPr/>
              </p:nvSpPr>
              <p:spPr>
                <a:xfrm rot="3421836">
                  <a:off x="4259413" y="2835498"/>
                  <a:ext cx="211690" cy="214066"/>
                </a:xfrm>
                <a:prstGeom prst="arc">
                  <a:avLst>
                    <a:gd name="adj1" fmla="val 18449646"/>
                    <a:gd name="adj2" fmla="val 89377"/>
                  </a:avLst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75575" tIns="75575" rIns="75575" bIns="7557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200"/>
                </a:p>
              </p:txBody>
            </p:sp>
            <p:cxnSp>
              <p:nvCxnSpPr>
                <p:cNvPr id="153" name="Google Shape;153;p19"/>
                <p:cNvCxnSpPr>
                  <a:stCxn id="154" idx="2"/>
                  <a:endCxn id="155" idx="0"/>
                </p:cNvCxnSpPr>
                <p:nvPr/>
              </p:nvCxnSpPr>
              <p:spPr>
                <a:xfrm rot="10800000" flipH="1">
                  <a:off x="1101757" y="1987462"/>
                  <a:ext cx="2277600" cy="9372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156" name="Google Shape;156;p19"/>
                <p:cNvCxnSpPr>
                  <a:stCxn id="157" idx="0"/>
                  <a:endCxn id="158" idx="2"/>
                </p:cNvCxnSpPr>
                <p:nvPr/>
              </p:nvCxnSpPr>
              <p:spPr>
                <a:xfrm rot="10800000" flipH="1">
                  <a:off x="2084448" y="2836230"/>
                  <a:ext cx="2263500" cy="9354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159" name="Google Shape;159;p19"/>
                <p:cNvCxnSpPr>
                  <a:stCxn id="155" idx="2"/>
                  <a:endCxn id="158" idx="0"/>
                </p:cNvCxnSpPr>
                <p:nvPr/>
              </p:nvCxnSpPr>
              <p:spPr>
                <a:xfrm>
                  <a:off x="3546814" y="2011218"/>
                  <a:ext cx="828600" cy="675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160" name="Google Shape;160;p19"/>
                <p:cNvCxnSpPr>
                  <a:stCxn id="154" idx="0"/>
                  <a:endCxn id="157" idx="2"/>
                </p:cNvCxnSpPr>
                <p:nvPr/>
              </p:nvCxnSpPr>
              <p:spPr>
                <a:xfrm>
                  <a:off x="1089155" y="3076809"/>
                  <a:ext cx="828000" cy="6789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sp>
              <p:nvSpPr>
                <p:cNvPr id="155" name="Google Shape;155;p19"/>
                <p:cNvSpPr/>
                <p:nvPr/>
              </p:nvSpPr>
              <p:spPr>
                <a:xfrm rot="-2469609">
                  <a:off x="3269321" y="1982439"/>
                  <a:ext cx="313599" cy="257180"/>
                </a:xfrm>
                <a:prstGeom prst="arc">
                  <a:avLst>
                    <a:gd name="adj1" fmla="val 17375226"/>
                    <a:gd name="adj2" fmla="val 89377"/>
                  </a:avLst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75575" tIns="75575" rIns="75575" bIns="7557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200"/>
                </a:p>
              </p:txBody>
            </p:sp>
            <p:sp>
              <p:nvSpPr>
                <p:cNvPr id="157" name="Google Shape;157;p19"/>
                <p:cNvSpPr/>
                <p:nvPr/>
              </p:nvSpPr>
              <p:spPr>
                <a:xfrm rot="8176382">
                  <a:off x="1876050" y="3522056"/>
                  <a:ext cx="315094" cy="255863"/>
                </a:xfrm>
                <a:prstGeom prst="arc">
                  <a:avLst>
                    <a:gd name="adj1" fmla="val 17375226"/>
                    <a:gd name="adj2" fmla="val 89377"/>
                  </a:avLst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75575" tIns="75575" rIns="75575" bIns="7557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200"/>
                </a:p>
              </p:txBody>
            </p:sp>
            <p:sp>
              <p:nvSpPr>
                <p:cNvPr id="154" name="Google Shape;154;p19"/>
                <p:cNvSpPr/>
                <p:nvPr/>
              </p:nvSpPr>
              <p:spPr>
                <a:xfrm rot="-7734736">
                  <a:off x="1062301" y="2901772"/>
                  <a:ext cx="202028" cy="206215"/>
                </a:xfrm>
                <a:prstGeom prst="arc">
                  <a:avLst>
                    <a:gd name="adj1" fmla="val 16034539"/>
                    <a:gd name="adj2" fmla="val 89377"/>
                  </a:avLst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75575" tIns="75575" rIns="75575" bIns="7557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200"/>
                </a:p>
              </p:txBody>
            </p:sp>
            <p:sp>
              <p:nvSpPr>
                <p:cNvPr id="158" name="Google Shape;158;p19"/>
                <p:cNvSpPr/>
                <p:nvPr/>
              </p:nvSpPr>
              <p:spPr>
                <a:xfrm rot="3418141">
                  <a:off x="4193553" y="2647722"/>
                  <a:ext cx="202534" cy="204824"/>
                </a:xfrm>
                <a:prstGeom prst="arc">
                  <a:avLst>
                    <a:gd name="adj1" fmla="val 16034539"/>
                    <a:gd name="adj2" fmla="val 89377"/>
                  </a:avLst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75575" tIns="75575" rIns="75575" bIns="7557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200"/>
                </a:p>
              </p:txBody>
            </p:sp>
            <p:cxnSp>
              <p:nvCxnSpPr>
                <p:cNvPr id="161" name="Google Shape;161;p19"/>
                <p:cNvCxnSpPr/>
                <p:nvPr/>
              </p:nvCxnSpPr>
              <p:spPr>
                <a:xfrm>
                  <a:off x="1244047" y="2917370"/>
                  <a:ext cx="927300" cy="7740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162" name="Google Shape;162;p19"/>
                <p:cNvCxnSpPr/>
                <p:nvPr/>
              </p:nvCxnSpPr>
              <p:spPr>
                <a:xfrm>
                  <a:off x="3292855" y="2068592"/>
                  <a:ext cx="927300" cy="7740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163" name="Google Shape;163;p19"/>
                <p:cNvCxnSpPr/>
                <p:nvPr/>
              </p:nvCxnSpPr>
              <p:spPr>
                <a:xfrm rot="10800000" flipH="1">
                  <a:off x="1248949" y="2072759"/>
                  <a:ext cx="2044200" cy="8448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164" name="Google Shape;164;p19"/>
                <p:cNvCxnSpPr/>
                <p:nvPr/>
              </p:nvCxnSpPr>
              <p:spPr>
                <a:xfrm>
                  <a:off x="2962451" y="2257209"/>
                  <a:ext cx="944100" cy="7893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165" name="Google Shape;165;p19"/>
                <p:cNvCxnSpPr/>
                <p:nvPr/>
              </p:nvCxnSpPr>
              <p:spPr>
                <a:xfrm>
                  <a:off x="1769168" y="2743136"/>
                  <a:ext cx="948600" cy="7929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166" name="Google Shape;166;p19"/>
                <p:cNvCxnSpPr/>
                <p:nvPr/>
              </p:nvCxnSpPr>
              <p:spPr>
                <a:xfrm rot="10800000" flipH="1">
                  <a:off x="1775529" y="2255505"/>
                  <a:ext cx="1187400" cy="4878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167" name="Google Shape;167;p19"/>
                <p:cNvCxnSpPr/>
                <p:nvPr/>
              </p:nvCxnSpPr>
              <p:spPr>
                <a:xfrm flipH="1">
                  <a:off x="2721142" y="3537607"/>
                  <a:ext cx="1200" cy="1587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168" name="Google Shape;168;p19"/>
                <p:cNvCxnSpPr/>
                <p:nvPr/>
              </p:nvCxnSpPr>
              <p:spPr>
                <a:xfrm>
                  <a:off x="3908124" y="3046570"/>
                  <a:ext cx="0" cy="201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sp>
              <p:nvSpPr>
                <p:cNvPr id="169" name="Google Shape;169;p19"/>
                <p:cNvSpPr/>
                <p:nvPr/>
              </p:nvSpPr>
              <p:spPr>
                <a:xfrm rot="2422203">
                  <a:off x="1407684" y="3338046"/>
                  <a:ext cx="298962" cy="64923"/>
                </a:xfrm>
                <a:prstGeom prst="flowChartTerminator">
                  <a:avLst/>
                </a:prstGeom>
                <a:solidFill>
                  <a:schemeClr val="lt1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75575" tIns="75575" rIns="75575" bIns="7557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200"/>
                </a:p>
              </p:txBody>
            </p:sp>
            <p:cxnSp>
              <p:nvCxnSpPr>
                <p:cNvPr id="170" name="Google Shape;170;p19"/>
                <p:cNvCxnSpPr/>
                <p:nvPr/>
              </p:nvCxnSpPr>
              <p:spPr>
                <a:xfrm rot="10800000" flipH="1">
                  <a:off x="2168096" y="3486517"/>
                  <a:ext cx="488400" cy="2007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171" name="Google Shape;171;p19"/>
                <p:cNvCxnSpPr/>
                <p:nvPr/>
              </p:nvCxnSpPr>
              <p:spPr>
                <a:xfrm rot="10800000" flipH="1">
                  <a:off x="3846453" y="2838337"/>
                  <a:ext cx="371100" cy="1545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172" name="Google Shape;172;p19"/>
                <p:cNvCxnSpPr/>
                <p:nvPr/>
              </p:nvCxnSpPr>
              <p:spPr>
                <a:xfrm rot="10800000" flipH="1">
                  <a:off x="2726363" y="3047629"/>
                  <a:ext cx="1175700" cy="486900"/>
                </a:xfrm>
                <a:prstGeom prst="straightConnector1">
                  <a:avLst/>
                </a:prstGeom>
                <a:noFill/>
                <a:ln w="19050" cap="flat" cmpd="sng">
                  <a:solidFill>
                    <a:schemeClr val="lt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173" name="Google Shape;173;p19"/>
                <p:cNvCxnSpPr/>
                <p:nvPr/>
              </p:nvCxnSpPr>
              <p:spPr>
                <a:xfrm rot="10800000" flipH="1">
                  <a:off x="2704188" y="3032359"/>
                  <a:ext cx="1176000" cy="483300"/>
                </a:xfrm>
                <a:prstGeom prst="straightConnector1">
                  <a:avLst/>
                </a:prstGeom>
                <a:noFill/>
                <a:ln w="19050" cap="flat" cmpd="sng">
                  <a:solidFill>
                    <a:schemeClr val="lt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174" name="Google Shape;174;p19"/>
                <p:cNvCxnSpPr/>
                <p:nvPr/>
              </p:nvCxnSpPr>
              <p:spPr>
                <a:xfrm rot="10800000" flipH="1">
                  <a:off x="1800797" y="2291047"/>
                  <a:ext cx="1162500" cy="4731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175" name="Google Shape;175;p19"/>
                <p:cNvCxnSpPr/>
                <p:nvPr/>
              </p:nvCxnSpPr>
              <p:spPr>
                <a:xfrm>
                  <a:off x="2960500" y="2293891"/>
                  <a:ext cx="923400" cy="7665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176" name="Google Shape;176;p19"/>
                <p:cNvCxnSpPr/>
                <p:nvPr/>
              </p:nvCxnSpPr>
              <p:spPr>
                <a:xfrm>
                  <a:off x="3880150" y="3060350"/>
                  <a:ext cx="1800" cy="165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177" name="Google Shape;177;p19"/>
                <p:cNvCxnSpPr/>
                <p:nvPr/>
              </p:nvCxnSpPr>
              <p:spPr>
                <a:xfrm>
                  <a:off x="2958528" y="2257217"/>
                  <a:ext cx="0" cy="423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178" name="Google Shape;178;p19"/>
                <p:cNvCxnSpPr/>
                <p:nvPr/>
              </p:nvCxnSpPr>
              <p:spPr>
                <a:xfrm rot="10800000" flipH="1">
                  <a:off x="2718204" y="3222753"/>
                  <a:ext cx="1168200" cy="4707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sp>
              <p:nvSpPr>
                <p:cNvPr id="179" name="Google Shape;179;p19"/>
                <p:cNvSpPr/>
                <p:nvPr/>
              </p:nvSpPr>
              <p:spPr>
                <a:xfrm>
                  <a:off x="1801899" y="2292362"/>
                  <a:ext cx="2083019" cy="139651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7747" h="69418" extrusionOk="0">
                      <a:moveTo>
                        <a:pt x="0" y="23469"/>
                      </a:moveTo>
                      <a:lnTo>
                        <a:pt x="59894" y="0"/>
                      </a:lnTo>
                      <a:lnTo>
                        <a:pt x="107747" y="38252"/>
                      </a:lnTo>
                      <a:lnTo>
                        <a:pt x="107671" y="46329"/>
                      </a:lnTo>
                      <a:lnTo>
                        <a:pt x="47702" y="69418"/>
                      </a:lnTo>
                      <a:lnTo>
                        <a:pt x="47702" y="61950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grpSp>
              <p:nvGrpSpPr>
                <p:cNvPr id="180" name="Google Shape;180;p19"/>
                <p:cNvGrpSpPr/>
                <p:nvPr/>
              </p:nvGrpSpPr>
              <p:grpSpPr>
                <a:xfrm>
                  <a:off x="2312653" y="2475387"/>
                  <a:ext cx="1092673" cy="883561"/>
                  <a:chOff x="4478850" y="3312000"/>
                  <a:chExt cx="1413000" cy="1098000"/>
                </a:xfrm>
              </p:grpSpPr>
              <p:sp>
                <p:nvSpPr>
                  <p:cNvPr id="181" name="Google Shape;181;p19"/>
                  <p:cNvSpPr/>
                  <p:nvPr/>
                </p:nvSpPr>
                <p:spPr>
                  <a:xfrm>
                    <a:off x="4478850" y="3312000"/>
                    <a:ext cx="1413000" cy="1098000"/>
                  </a:xfrm>
                  <a:prstGeom prst="ellipse">
                    <a:avLst/>
                  </a:prstGeom>
                  <a:solidFill>
                    <a:srgbClr val="FFD966"/>
                  </a:solidFill>
                  <a:ln w="1905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3500" tIns="93500" rIns="93500" bIns="93500" anchor="ctr" anchorCtr="0">
                    <a:noAutofit/>
                  </a:bodyPr>
                  <a:lstStyle/>
                  <a:p>
                    <a:pPr marL="0" lvl="0" indent="0" algn="ct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400"/>
                  </a:p>
                </p:txBody>
              </p:sp>
              <p:sp>
                <p:nvSpPr>
                  <p:cNvPr id="182" name="Google Shape;182;p19"/>
                  <p:cNvSpPr/>
                  <p:nvPr/>
                </p:nvSpPr>
                <p:spPr>
                  <a:xfrm>
                    <a:off x="4565859" y="3381587"/>
                    <a:ext cx="1239300" cy="958800"/>
                  </a:xfrm>
                  <a:prstGeom prst="ellipse">
                    <a:avLst/>
                  </a:prstGeom>
                  <a:solidFill>
                    <a:srgbClr val="FFD966"/>
                  </a:solidFill>
                  <a:ln w="1905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3500" tIns="93500" rIns="93500" bIns="93500" anchor="ctr" anchorCtr="0">
                    <a:noAutofit/>
                  </a:bodyPr>
                  <a:lstStyle/>
                  <a:p>
                    <a:pPr marL="0" lvl="0" indent="0" algn="ct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400"/>
                  </a:p>
                </p:txBody>
              </p:sp>
              <p:sp>
                <p:nvSpPr>
                  <p:cNvPr id="183" name="Google Shape;183;p19"/>
                  <p:cNvSpPr/>
                  <p:nvPr/>
                </p:nvSpPr>
                <p:spPr>
                  <a:xfrm>
                    <a:off x="4637583" y="3436091"/>
                    <a:ext cx="1095300" cy="849600"/>
                  </a:xfrm>
                  <a:prstGeom prst="ellipse">
                    <a:avLst/>
                  </a:prstGeom>
                  <a:solidFill>
                    <a:srgbClr val="FFD966"/>
                  </a:solidFill>
                  <a:ln w="1905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3500" tIns="93500" rIns="93500" bIns="93500" anchor="ctr" anchorCtr="0">
                    <a:noAutofit/>
                  </a:bodyPr>
                  <a:lstStyle/>
                  <a:p>
                    <a:pPr marL="0" lvl="0" indent="0" algn="ct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400"/>
                  </a:p>
                </p:txBody>
              </p:sp>
              <p:sp>
                <p:nvSpPr>
                  <p:cNvPr id="184" name="Google Shape;184;p19"/>
                  <p:cNvSpPr/>
                  <p:nvPr/>
                </p:nvSpPr>
                <p:spPr>
                  <a:xfrm>
                    <a:off x="4709139" y="3493852"/>
                    <a:ext cx="952500" cy="734400"/>
                  </a:xfrm>
                  <a:prstGeom prst="ellipse">
                    <a:avLst/>
                  </a:prstGeom>
                  <a:solidFill>
                    <a:srgbClr val="FFD966"/>
                  </a:solidFill>
                  <a:ln w="1905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3500" tIns="93500" rIns="93500" bIns="93500" anchor="ctr" anchorCtr="0">
                    <a:noAutofit/>
                  </a:bodyPr>
                  <a:lstStyle/>
                  <a:p>
                    <a:pPr marL="0" lvl="0" indent="0" algn="ct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400"/>
                  </a:p>
                </p:txBody>
              </p:sp>
              <p:sp>
                <p:nvSpPr>
                  <p:cNvPr id="185" name="Google Shape;185;p19"/>
                  <p:cNvSpPr/>
                  <p:nvPr/>
                </p:nvSpPr>
                <p:spPr>
                  <a:xfrm>
                    <a:off x="4780863" y="3549556"/>
                    <a:ext cx="809100" cy="623100"/>
                  </a:xfrm>
                  <a:prstGeom prst="ellipse">
                    <a:avLst/>
                  </a:prstGeom>
                  <a:solidFill>
                    <a:srgbClr val="FFD966"/>
                  </a:solidFill>
                  <a:ln w="1905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3500" tIns="93500" rIns="93500" bIns="93500" anchor="ctr" anchorCtr="0">
                    <a:noAutofit/>
                  </a:bodyPr>
                  <a:lstStyle/>
                  <a:p>
                    <a:pPr marL="0" lvl="0" indent="0" algn="ct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400"/>
                  </a:p>
                </p:txBody>
              </p:sp>
              <p:sp>
                <p:nvSpPr>
                  <p:cNvPr id="186" name="Google Shape;186;p19"/>
                  <p:cNvSpPr/>
                  <p:nvPr/>
                </p:nvSpPr>
                <p:spPr>
                  <a:xfrm>
                    <a:off x="4852754" y="3620857"/>
                    <a:ext cx="665100" cy="480300"/>
                  </a:xfrm>
                  <a:prstGeom prst="ellipse">
                    <a:avLst/>
                  </a:prstGeom>
                  <a:solidFill>
                    <a:srgbClr val="FFD966"/>
                  </a:solidFill>
                  <a:ln w="1905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3500" tIns="93500" rIns="93500" bIns="93500" anchor="ctr" anchorCtr="0">
                    <a:noAutofit/>
                  </a:bodyPr>
                  <a:lstStyle/>
                  <a:p>
                    <a:pPr marL="0" lvl="0" indent="0" algn="ct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400"/>
                  </a:p>
                </p:txBody>
              </p:sp>
              <p:sp>
                <p:nvSpPr>
                  <p:cNvPr id="187" name="Google Shape;187;p19"/>
                  <p:cNvSpPr/>
                  <p:nvPr/>
                </p:nvSpPr>
                <p:spPr>
                  <a:xfrm>
                    <a:off x="4925654" y="3708098"/>
                    <a:ext cx="519600" cy="305700"/>
                  </a:xfrm>
                  <a:prstGeom prst="ellipse">
                    <a:avLst/>
                  </a:prstGeom>
                  <a:solidFill>
                    <a:schemeClr val="dk1"/>
                  </a:solidFill>
                  <a:ln w="1905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3500" tIns="93500" rIns="93500" bIns="93500" anchor="ctr" anchorCtr="0">
                    <a:noAutofit/>
                  </a:bodyPr>
                  <a:lstStyle/>
                  <a:p>
                    <a:pPr marL="0" lvl="0" indent="0" algn="ct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400"/>
                  </a:p>
                </p:txBody>
              </p:sp>
            </p:grpSp>
          </p:grpSp>
        </p:grpSp>
        <p:sp>
          <p:nvSpPr>
            <p:cNvPr id="188" name="Google Shape;188;p19"/>
            <p:cNvSpPr/>
            <p:nvPr/>
          </p:nvSpPr>
          <p:spPr>
            <a:xfrm>
              <a:off x="7741025" y="3689725"/>
              <a:ext cx="707700" cy="635100"/>
            </a:xfrm>
            <a:prstGeom prst="mathPlus">
              <a:avLst>
                <a:gd name="adj1" fmla="val 23520"/>
              </a:avLst>
            </a:prstGeom>
            <a:solidFill>
              <a:srgbClr val="FF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75575" tIns="75575" rIns="75575" bIns="7557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/>
            </a:p>
          </p:txBody>
        </p:sp>
      </p:grpSp>
      <p:sp>
        <p:nvSpPr>
          <p:cNvPr id="189" name="Google Shape;189;p19"/>
          <p:cNvSpPr/>
          <p:nvPr/>
        </p:nvSpPr>
        <p:spPr>
          <a:xfrm>
            <a:off x="7405591" y="3104305"/>
            <a:ext cx="643500" cy="420300"/>
          </a:xfrm>
          <a:prstGeom prst="mathMinus">
            <a:avLst>
              <a:gd name="adj1" fmla="val 23520"/>
            </a:avLst>
          </a:prstGeom>
          <a:solidFill>
            <a:srgbClr val="0000FF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5575" tIns="75575" rIns="75575" bIns="755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200"/>
          </a:p>
        </p:txBody>
      </p:sp>
      <p:sp>
        <p:nvSpPr>
          <p:cNvPr id="190" name="Google Shape;190;p19"/>
          <p:cNvSpPr/>
          <p:nvPr/>
        </p:nvSpPr>
        <p:spPr>
          <a:xfrm>
            <a:off x="3061773" y="3104305"/>
            <a:ext cx="643500" cy="420300"/>
          </a:xfrm>
          <a:prstGeom prst="mathMinus">
            <a:avLst>
              <a:gd name="adj1" fmla="val 23520"/>
            </a:avLst>
          </a:prstGeom>
          <a:solidFill>
            <a:srgbClr val="0000FF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5575" tIns="75575" rIns="75575" bIns="755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200"/>
          </a:p>
        </p:txBody>
      </p:sp>
      <p:grpSp>
        <p:nvGrpSpPr>
          <p:cNvPr id="191" name="Google Shape;191;p19"/>
          <p:cNvGrpSpPr/>
          <p:nvPr/>
        </p:nvGrpSpPr>
        <p:grpSpPr>
          <a:xfrm>
            <a:off x="666178" y="189080"/>
            <a:ext cx="3237047" cy="1484207"/>
            <a:chOff x="5369342" y="3388166"/>
            <a:chExt cx="3560716" cy="2242682"/>
          </a:xfrm>
        </p:grpSpPr>
        <p:grpSp>
          <p:nvGrpSpPr>
            <p:cNvPr id="192" name="Google Shape;192;p19"/>
            <p:cNvGrpSpPr/>
            <p:nvPr/>
          </p:nvGrpSpPr>
          <p:grpSpPr>
            <a:xfrm>
              <a:off x="5369342" y="3388166"/>
              <a:ext cx="3560716" cy="2242682"/>
              <a:chOff x="5674142" y="3083366"/>
              <a:chExt cx="3560716" cy="2242682"/>
            </a:xfrm>
          </p:grpSpPr>
          <p:sp>
            <p:nvSpPr>
              <p:cNvPr id="193" name="Google Shape;193;p19"/>
              <p:cNvSpPr/>
              <p:nvPr/>
            </p:nvSpPr>
            <p:spPr>
              <a:xfrm>
                <a:off x="6268775" y="4563150"/>
                <a:ext cx="1727800" cy="642375"/>
              </a:xfrm>
              <a:custGeom>
                <a:avLst/>
                <a:gdLst/>
                <a:ahLst/>
                <a:cxnLst/>
                <a:rect l="l" t="t" r="r" b="b"/>
                <a:pathLst>
                  <a:path w="69112" h="25695" extrusionOk="0">
                    <a:moveTo>
                      <a:pt x="0" y="14472"/>
                    </a:moveTo>
                    <a:lnTo>
                      <a:pt x="12996" y="25695"/>
                    </a:lnTo>
                    <a:lnTo>
                      <a:pt x="23923" y="25695"/>
                    </a:lnTo>
                    <a:lnTo>
                      <a:pt x="69112" y="6497"/>
                    </a:lnTo>
                    <a:lnTo>
                      <a:pt x="34556" y="0"/>
                    </a:lnTo>
                    <a:close/>
                  </a:path>
                </a:pathLst>
              </a:custGeom>
              <a:solidFill>
                <a:schemeClr val="lt1"/>
              </a:solidFill>
              <a:ln w="9525" cap="flat" cmpd="sng">
                <a:solidFill>
                  <a:schemeClr val="lt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grpSp>
            <p:nvGrpSpPr>
              <p:cNvPr id="194" name="Google Shape;194;p19"/>
              <p:cNvGrpSpPr/>
              <p:nvPr/>
            </p:nvGrpSpPr>
            <p:grpSpPr>
              <a:xfrm>
                <a:off x="5674142" y="3083366"/>
                <a:ext cx="3560716" cy="2242682"/>
                <a:chOff x="949742" y="1864166"/>
                <a:chExt cx="3560716" cy="2242682"/>
              </a:xfrm>
            </p:grpSpPr>
            <p:cxnSp>
              <p:nvCxnSpPr>
                <p:cNvPr id="195" name="Google Shape;195;p19"/>
                <p:cNvCxnSpPr>
                  <a:stCxn id="196" idx="2"/>
                  <a:endCxn id="197" idx="0"/>
                </p:cNvCxnSpPr>
                <p:nvPr/>
              </p:nvCxnSpPr>
              <p:spPr>
                <a:xfrm rot="10800000" flipH="1">
                  <a:off x="1032566" y="1947179"/>
                  <a:ext cx="2373000" cy="9795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198" name="Google Shape;198;p19"/>
                <p:cNvCxnSpPr>
                  <a:stCxn id="199" idx="0"/>
                  <a:endCxn id="200" idx="2"/>
                </p:cNvCxnSpPr>
                <p:nvPr/>
              </p:nvCxnSpPr>
              <p:spPr>
                <a:xfrm rot="10800000" flipH="1">
                  <a:off x="2056485" y="2834076"/>
                  <a:ext cx="2357700" cy="9765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201" name="Google Shape;201;p19"/>
                <p:cNvCxnSpPr>
                  <a:stCxn id="197" idx="2"/>
                  <a:endCxn id="200" idx="0"/>
                </p:cNvCxnSpPr>
                <p:nvPr/>
              </p:nvCxnSpPr>
              <p:spPr>
                <a:xfrm>
                  <a:off x="3579821" y="1971812"/>
                  <a:ext cx="863100" cy="7059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202" name="Google Shape;202;p19"/>
                <p:cNvCxnSpPr>
                  <a:stCxn id="196" idx="0"/>
                  <a:endCxn id="199" idx="2"/>
                </p:cNvCxnSpPr>
                <p:nvPr/>
              </p:nvCxnSpPr>
              <p:spPr>
                <a:xfrm>
                  <a:off x="1019580" y="3085209"/>
                  <a:ext cx="862500" cy="708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sp>
              <p:nvSpPr>
                <p:cNvPr id="197" name="Google Shape;197;p19"/>
                <p:cNvSpPr/>
                <p:nvPr/>
              </p:nvSpPr>
              <p:spPr>
                <a:xfrm rot="-2472637">
                  <a:off x="3290217" y="1942163"/>
                  <a:ext cx="327399" cy="267905"/>
                </a:xfrm>
                <a:prstGeom prst="arc">
                  <a:avLst>
                    <a:gd name="adj1" fmla="val 17375226"/>
                    <a:gd name="adj2" fmla="val 89377"/>
                  </a:avLst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75575" tIns="75575" rIns="75575" bIns="7557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200"/>
                </a:p>
              </p:txBody>
            </p:sp>
            <p:sp>
              <p:nvSpPr>
                <p:cNvPr id="199" name="Google Shape;199;p19"/>
                <p:cNvSpPr/>
                <p:nvPr/>
              </p:nvSpPr>
              <p:spPr>
                <a:xfrm rot="8173322">
                  <a:off x="1839254" y="3550015"/>
                  <a:ext cx="328243" cy="267124"/>
                </a:xfrm>
                <a:prstGeom prst="arc">
                  <a:avLst>
                    <a:gd name="adj1" fmla="val 17375226"/>
                    <a:gd name="adj2" fmla="val 89377"/>
                  </a:avLst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75575" tIns="75575" rIns="75575" bIns="7557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200"/>
                </a:p>
              </p:txBody>
            </p:sp>
            <p:cxnSp>
              <p:nvCxnSpPr>
                <p:cNvPr id="203" name="Google Shape;203;p19"/>
                <p:cNvCxnSpPr>
                  <a:stCxn id="204" idx="0"/>
                </p:cNvCxnSpPr>
                <p:nvPr/>
              </p:nvCxnSpPr>
              <p:spPr>
                <a:xfrm rot="10800000" flipH="1">
                  <a:off x="2056485" y="3030697"/>
                  <a:ext cx="2364600" cy="9897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205" name="Google Shape;205;p19"/>
                <p:cNvCxnSpPr/>
                <p:nvPr/>
              </p:nvCxnSpPr>
              <p:spPr>
                <a:xfrm>
                  <a:off x="4463317" y="2743144"/>
                  <a:ext cx="6300" cy="2160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206" name="Google Shape;206;p19"/>
                <p:cNvCxnSpPr>
                  <a:stCxn id="207" idx="0"/>
                  <a:endCxn id="204" idx="2"/>
                </p:cNvCxnSpPr>
                <p:nvPr/>
              </p:nvCxnSpPr>
              <p:spPr>
                <a:xfrm>
                  <a:off x="1019580" y="3280485"/>
                  <a:ext cx="862500" cy="7230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sp>
              <p:nvSpPr>
                <p:cNvPr id="204" name="Google Shape;204;p19"/>
                <p:cNvSpPr/>
                <p:nvPr/>
              </p:nvSpPr>
              <p:spPr>
                <a:xfrm rot="8173322">
                  <a:off x="1839254" y="3759835"/>
                  <a:ext cx="328243" cy="267124"/>
                </a:xfrm>
                <a:prstGeom prst="arc">
                  <a:avLst>
                    <a:gd name="adj1" fmla="val 17375226"/>
                    <a:gd name="adj2" fmla="val 89377"/>
                  </a:avLst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75575" tIns="75575" rIns="75575" bIns="7557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200"/>
                </a:p>
              </p:txBody>
            </p:sp>
            <p:sp>
              <p:nvSpPr>
                <p:cNvPr id="196" name="Google Shape;196;p19"/>
                <p:cNvSpPr/>
                <p:nvPr/>
              </p:nvSpPr>
              <p:spPr>
                <a:xfrm rot="-7739460">
                  <a:off x="991520" y="2902799"/>
                  <a:ext cx="210744" cy="214936"/>
                </a:xfrm>
                <a:prstGeom prst="arc">
                  <a:avLst>
                    <a:gd name="adj1" fmla="val 16034539"/>
                    <a:gd name="adj2" fmla="val 89377"/>
                  </a:avLst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75575" tIns="75575" rIns="75575" bIns="7557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200"/>
                </a:p>
              </p:txBody>
            </p:sp>
            <p:sp>
              <p:nvSpPr>
                <p:cNvPr id="207" name="Google Shape;207;p19"/>
                <p:cNvSpPr/>
                <p:nvPr/>
              </p:nvSpPr>
              <p:spPr>
                <a:xfrm rot="-7739460">
                  <a:off x="991520" y="3098075"/>
                  <a:ext cx="210744" cy="214936"/>
                </a:xfrm>
                <a:prstGeom prst="arc">
                  <a:avLst>
                    <a:gd name="adj1" fmla="val 16034539"/>
                    <a:gd name="adj2" fmla="val 18563978"/>
                  </a:avLst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75575" tIns="75575" rIns="75575" bIns="7557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200"/>
                </a:p>
              </p:txBody>
            </p:sp>
            <p:cxnSp>
              <p:nvCxnSpPr>
                <p:cNvPr id="208" name="Google Shape;208;p19"/>
                <p:cNvCxnSpPr/>
                <p:nvPr/>
              </p:nvCxnSpPr>
              <p:spPr>
                <a:xfrm flipH="1">
                  <a:off x="991108" y="3026634"/>
                  <a:ext cx="1800" cy="1800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sp>
              <p:nvSpPr>
                <p:cNvPr id="200" name="Google Shape;200;p19"/>
                <p:cNvSpPr/>
                <p:nvPr/>
              </p:nvSpPr>
              <p:spPr>
                <a:xfrm rot="3421836">
                  <a:off x="4252782" y="2636983"/>
                  <a:ext cx="211690" cy="214066"/>
                </a:xfrm>
                <a:prstGeom prst="arc">
                  <a:avLst>
                    <a:gd name="adj1" fmla="val 16034539"/>
                    <a:gd name="adj2" fmla="val 89377"/>
                  </a:avLst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75575" tIns="75575" rIns="75575" bIns="7557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200"/>
                </a:p>
              </p:txBody>
            </p:sp>
            <p:sp>
              <p:nvSpPr>
                <p:cNvPr id="209" name="Google Shape;209;p19"/>
                <p:cNvSpPr/>
                <p:nvPr/>
              </p:nvSpPr>
              <p:spPr>
                <a:xfrm rot="3421836">
                  <a:off x="4259413" y="2835498"/>
                  <a:ext cx="211690" cy="214066"/>
                </a:xfrm>
                <a:prstGeom prst="arc">
                  <a:avLst>
                    <a:gd name="adj1" fmla="val 18449646"/>
                    <a:gd name="adj2" fmla="val 89377"/>
                  </a:avLst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75575" tIns="75575" rIns="75575" bIns="7557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200"/>
                </a:p>
              </p:txBody>
            </p:sp>
            <p:cxnSp>
              <p:nvCxnSpPr>
                <p:cNvPr id="210" name="Google Shape;210;p19"/>
                <p:cNvCxnSpPr>
                  <a:stCxn id="211" idx="2"/>
                  <a:endCxn id="212" idx="0"/>
                </p:cNvCxnSpPr>
                <p:nvPr/>
              </p:nvCxnSpPr>
              <p:spPr>
                <a:xfrm rot="10800000" flipH="1">
                  <a:off x="1101757" y="1987462"/>
                  <a:ext cx="2277600" cy="9372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213" name="Google Shape;213;p19"/>
                <p:cNvCxnSpPr>
                  <a:stCxn id="214" idx="0"/>
                  <a:endCxn id="215" idx="2"/>
                </p:cNvCxnSpPr>
                <p:nvPr/>
              </p:nvCxnSpPr>
              <p:spPr>
                <a:xfrm rot="10800000" flipH="1">
                  <a:off x="2084448" y="2836230"/>
                  <a:ext cx="2263500" cy="9354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216" name="Google Shape;216;p19"/>
                <p:cNvCxnSpPr>
                  <a:stCxn id="212" idx="2"/>
                  <a:endCxn id="215" idx="0"/>
                </p:cNvCxnSpPr>
                <p:nvPr/>
              </p:nvCxnSpPr>
              <p:spPr>
                <a:xfrm>
                  <a:off x="3546814" y="2011218"/>
                  <a:ext cx="828600" cy="675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217" name="Google Shape;217;p19"/>
                <p:cNvCxnSpPr>
                  <a:stCxn id="211" idx="0"/>
                  <a:endCxn id="214" idx="2"/>
                </p:cNvCxnSpPr>
                <p:nvPr/>
              </p:nvCxnSpPr>
              <p:spPr>
                <a:xfrm>
                  <a:off x="1089155" y="3076809"/>
                  <a:ext cx="828000" cy="6789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sp>
              <p:nvSpPr>
                <p:cNvPr id="212" name="Google Shape;212;p19"/>
                <p:cNvSpPr/>
                <p:nvPr/>
              </p:nvSpPr>
              <p:spPr>
                <a:xfrm rot="-2469609">
                  <a:off x="3269321" y="1982439"/>
                  <a:ext cx="313599" cy="257180"/>
                </a:xfrm>
                <a:prstGeom prst="arc">
                  <a:avLst>
                    <a:gd name="adj1" fmla="val 17375226"/>
                    <a:gd name="adj2" fmla="val 89377"/>
                  </a:avLst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75575" tIns="75575" rIns="75575" bIns="7557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200"/>
                </a:p>
              </p:txBody>
            </p:sp>
            <p:sp>
              <p:nvSpPr>
                <p:cNvPr id="214" name="Google Shape;214;p19"/>
                <p:cNvSpPr/>
                <p:nvPr/>
              </p:nvSpPr>
              <p:spPr>
                <a:xfrm rot="8176382">
                  <a:off x="1876050" y="3522056"/>
                  <a:ext cx="315094" cy="255863"/>
                </a:xfrm>
                <a:prstGeom prst="arc">
                  <a:avLst>
                    <a:gd name="adj1" fmla="val 17375226"/>
                    <a:gd name="adj2" fmla="val 89377"/>
                  </a:avLst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75575" tIns="75575" rIns="75575" bIns="7557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200"/>
                </a:p>
              </p:txBody>
            </p:sp>
            <p:sp>
              <p:nvSpPr>
                <p:cNvPr id="211" name="Google Shape;211;p19"/>
                <p:cNvSpPr/>
                <p:nvPr/>
              </p:nvSpPr>
              <p:spPr>
                <a:xfrm rot="-7734736">
                  <a:off x="1062301" y="2901772"/>
                  <a:ext cx="202028" cy="206215"/>
                </a:xfrm>
                <a:prstGeom prst="arc">
                  <a:avLst>
                    <a:gd name="adj1" fmla="val 16034539"/>
                    <a:gd name="adj2" fmla="val 89377"/>
                  </a:avLst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75575" tIns="75575" rIns="75575" bIns="7557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200"/>
                </a:p>
              </p:txBody>
            </p:sp>
            <p:sp>
              <p:nvSpPr>
                <p:cNvPr id="215" name="Google Shape;215;p19"/>
                <p:cNvSpPr/>
                <p:nvPr/>
              </p:nvSpPr>
              <p:spPr>
                <a:xfrm rot="3418141">
                  <a:off x="4193553" y="2647722"/>
                  <a:ext cx="202534" cy="204824"/>
                </a:xfrm>
                <a:prstGeom prst="arc">
                  <a:avLst>
                    <a:gd name="adj1" fmla="val 16034539"/>
                    <a:gd name="adj2" fmla="val 89377"/>
                  </a:avLst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75575" tIns="75575" rIns="75575" bIns="7557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200"/>
                </a:p>
              </p:txBody>
            </p:sp>
            <p:cxnSp>
              <p:nvCxnSpPr>
                <p:cNvPr id="218" name="Google Shape;218;p19"/>
                <p:cNvCxnSpPr/>
                <p:nvPr/>
              </p:nvCxnSpPr>
              <p:spPr>
                <a:xfrm>
                  <a:off x="1244047" y="2917370"/>
                  <a:ext cx="927300" cy="7740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219" name="Google Shape;219;p19"/>
                <p:cNvCxnSpPr/>
                <p:nvPr/>
              </p:nvCxnSpPr>
              <p:spPr>
                <a:xfrm>
                  <a:off x="3292855" y="2068592"/>
                  <a:ext cx="927300" cy="7740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220" name="Google Shape;220;p19"/>
                <p:cNvCxnSpPr/>
                <p:nvPr/>
              </p:nvCxnSpPr>
              <p:spPr>
                <a:xfrm rot="10800000" flipH="1">
                  <a:off x="1248949" y="2072759"/>
                  <a:ext cx="2044200" cy="8448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221" name="Google Shape;221;p19"/>
                <p:cNvCxnSpPr/>
                <p:nvPr/>
              </p:nvCxnSpPr>
              <p:spPr>
                <a:xfrm>
                  <a:off x="2962451" y="2257209"/>
                  <a:ext cx="944100" cy="7893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222" name="Google Shape;222;p19"/>
                <p:cNvCxnSpPr/>
                <p:nvPr/>
              </p:nvCxnSpPr>
              <p:spPr>
                <a:xfrm>
                  <a:off x="1769168" y="2743136"/>
                  <a:ext cx="948600" cy="7929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223" name="Google Shape;223;p19"/>
                <p:cNvCxnSpPr/>
                <p:nvPr/>
              </p:nvCxnSpPr>
              <p:spPr>
                <a:xfrm rot="10800000" flipH="1">
                  <a:off x="1775529" y="2255505"/>
                  <a:ext cx="1187400" cy="4878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224" name="Google Shape;224;p19"/>
                <p:cNvCxnSpPr/>
                <p:nvPr/>
              </p:nvCxnSpPr>
              <p:spPr>
                <a:xfrm flipH="1">
                  <a:off x="2721142" y="3537607"/>
                  <a:ext cx="1200" cy="1587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225" name="Google Shape;225;p19"/>
                <p:cNvCxnSpPr/>
                <p:nvPr/>
              </p:nvCxnSpPr>
              <p:spPr>
                <a:xfrm>
                  <a:off x="3908124" y="3046570"/>
                  <a:ext cx="0" cy="201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sp>
              <p:nvSpPr>
                <p:cNvPr id="226" name="Google Shape;226;p19"/>
                <p:cNvSpPr/>
                <p:nvPr/>
              </p:nvSpPr>
              <p:spPr>
                <a:xfrm rot="2422203">
                  <a:off x="1407684" y="3338046"/>
                  <a:ext cx="298962" cy="64923"/>
                </a:xfrm>
                <a:prstGeom prst="flowChartTerminator">
                  <a:avLst/>
                </a:prstGeom>
                <a:solidFill>
                  <a:schemeClr val="lt1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75575" tIns="75575" rIns="75575" bIns="7557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200"/>
                </a:p>
              </p:txBody>
            </p:sp>
            <p:cxnSp>
              <p:nvCxnSpPr>
                <p:cNvPr id="227" name="Google Shape;227;p19"/>
                <p:cNvCxnSpPr/>
                <p:nvPr/>
              </p:nvCxnSpPr>
              <p:spPr>
                <a:xfrm rot="10800000" flipH="1">
                  <a:off x="2168096" y="3486517"/>
                  <a:ext cx="488400" cy="2007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228" name="Google Shape;228;p19"/>
                <p:cNvCxnSpPr/>
                <p:nvPr/>
              </p:nvCxnSpPr>
              <p:spPr>
                <a:xfrm rot="10800000" flipH="1">
                  <a:off x="3846453" y="2838337"/>
                  <a:ext cx="371100" cy="1545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229" name="Google Shape;229;p19"/>
                <p:cNvCxnSpPr/>
                <p:nvPr/>
              </p:nvCxnSpPr>
              <p:spPr>
                <a:xfrm rot="10800000" flipH="1">
                  <a:off x="2726363" y="3047629"/>
                  <a:ext cx="1175700" cy="486900"/>
                </a:xfrm>
                <a:prstGeom prst="straightConnector1">
                  <a:avLst/>
                </a:prstGeom>
                <a:noFill/>
                <a:ln w="19050" cap="flat" cmpd="sng">
                  <a:solidFill>
                    <a:schemeClr val="lt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230" name="Google Shape;230;p19"/>
                <p:cNvCxnSpPr/>
                <p:nvPr/>
              </p:nvCxnSpPr>
              <p:spPr>
                <a:xfrm rot="10800000" flipH="1">
                  <a:off x="2704188" y="3032359"/>
                  <a:ext cx="1176000" cy="483300"/>
                </a:xfrm>
                <a:prstGeom prst="straightConnector1">
                  <a:avLst/>
                </a:prstGeom>
                <a:noFill/>
                <a:ln w="19050" cap="flat" cmpd="sng">
                  <a:solidFill>
                    <a:schemeClr val="lt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231" name="Google Shape;231;p19"/>
                <p:cNvCxnSpPr/>
                <p:nvPr/>
              </p:nvCxnSpPr>
              <p:spPr>
                <a:xfrm rot="10800000" flipH="1">
                  <a:off x="1800797" y="2291047"/>
                  <a:ext cx="1162500" cy="4731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232" name="Google Shape;232;p19"/>
                <p:cNvCxnSpPr/>
                <p:nvPr/>
              </p:nvCxnSpPr>
              <p:spPr>
                <a:xfrm>
                  <a:off x="2960500" y="2293891"/>
                  <a:ext cx="923400" cy="7665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233" name="Google Shape;233;p19"/>
                <p:cNvCxnSpPr/>
                <p:nvPr/>
              </p:nvCxnSpPr>
              <p:spPr>
                <a:xfrm>
                  <a:off x="3880150" y="3060350"/>
                  <a:ext cx="1800" cy="1656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234" name="Google Shape;234;p19"/>
                <p:cNvCxnSpPr/>
                <p:nvPr/>
              </p:nvCxnSpPr>
              <p:spPr>
                <a:xfrm>
                  <a:off x="2958528" y="2257217"/>
                  <a:ext cx="0" cy="423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235" name="Google Shape;235;p19"/>
                <p:cNvCxnSpPr/>
                <p:nvPr/>
              </p:nvCxnSpPr>
              <p:spPr>
                <a:xfrm rot="10800000" flipH="1">
                  <a:off x="2718204" y="3222753"/>
                  <a:ext cx="1168200" cy="4707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sp>
              <p:nvSpPr>
                <p:cNvPr id="236" name="Google Shape;236;p19"/>
                <p:cNvSpPr/>
                <p:nvPr/>
              </p:nvSpPr>
              <p:spPr>
                <a:xfrm>
                  <a:off x="1801899" y="2292362"/>
                  <a:ext cx="2083019" cy="139651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7747" h="69418" extrusionOk="0">
                      <a:moveTo>
                        <a:pt x="0" y="23469"/>
                      </a:moveTo>
                      <a:lnTo>
                        <a:pt x="59894" y="0"/>
                      </a:lnTo>
                      <a:lnTo>
                        <a:pt x="107747" y="38252"/>
                      </a:lnTo>
                      <a:lnTo>
                        <a:pt x="107671" y="46329"/>
                      </a:lnTo>
                      <a:lnTo>
                        <a:pt x="47702" y="69418"/>
                      </a:lnTo>
                      <a:lnTo>
                        <a:pt x="47702" y="61950"/>
                      </a:lnTo>
                      <a:close/>
                    </a:path>
                  </a:pathLst>
                </a:custGeom>
                <a:solidFill>
                  <a:schemeClr val="dk1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grpSp>
              <p:nvGrpSpPr>
                <p:cNvPr id="237" name="Google Shape;237;p19"/>
                <p:cNvGrpSpPr/>
                <p:nvPr/>
              </p:nvGrpSpPr>
              <p:grpSpPr>
                <a:xfrm>
                  <a:off x="2312653" y="2475387"/>
                  <a:ext cx="1092673" cy="883561"/>
                  <a:chOff x="4478850" y="3312000"/>
                  <a:chExt cx="1413000" cy="1098000"/>
                </a:xfrm>
              </p:grpSpPr>
              <p:sp>
                <p:nvSpPr>
                  <p:cNvPr id="238" name="Google Shape;238;p19"/>
                  <p:cNvSpPr/>
                  <p:nvPr/>
                </p:nvSpPr>
                <p:spPr>
                  <a:xfrm>
                    <a:off x="4478850" y="3312000"/>
                    <a:ext cx="1413000" cy="1098000"/>
                  </a:xfrm>
                  <a:prstGeom prst="ellipse">
                    <a:avLst/>
                  </a:prstGeom>
                  <a:solidFill>
                    <a:srgbClr val="FFD966"/>
                  </a:solidFill>
                  <a:ln w="1905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3500" tIns="93500" rIns="93500" bIns="93500" anchor="ctr" anchorCtr="0">
                    <a:noAutofit/>
                  </a:bodyPr>
                  <a:lstStyle/>
                  <a:p>
                    <a:pPr marL="0" lvl="0" indent="0" algn="ct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400"/>
                  </a:p>
                </p:txBody>
              </p:sp>
              <p:sp>
                <p:nvSpPr>
                  <p:cNvPr id="239" name="Google Shape;239;p19"/>
                  <p:cNvSpPr/>
                  <p:nvPr/>
                </p:nvSpPr>
                <p:spPr>
                  <a:xfrm>
                    <a:off x="4565859" y="3381587"/>
                    <a:ext cx="1239300" cy="958800"/>
                  </a:xfrm>
                  <a:prstGeom prst="ellipse">
                    <a:avLst/>
                  </a:prstGeom>
                  <a:solidFill>
                    <a:srgbClr val="FFD966"/>
                  </a:solidFill>
                  <a:ln w="1905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3500" tIns="93500" rIns="93500" bIns="93500" anchor="ctr" anchorCtr="0">
                    <a:noAutofit/>
                  </a:bodyPr>
                  <a:lstStyle/>
                  <a:p>
                    <a:pPr marL="0" lvl="0" indent="0" algn="ct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400"/>
                  </a:p>
                </p:txBody>
              </p:sp>
              <p:sp>
                <p:nvSpPr>
                  <p:cNvPr id="240" name="Google Shape;240;p19"/>
                  <p:cNvSpPr/>
                  <p:nvPr/>
                </p:nvSpPr>
                <p:spPr>
                  <a:xfrm>
                    <a:off x="4637583" y="3436091"/>
                    <a:ext cx="1095300" cy="849600"/>
                  </a:xfrm>
                  <a:prstGeom prst="ellipse">
                    <a:avLst/>
                  </a:prstGeom>
                  <a:solidFill>
                    <a:srgbClr val="FFD966"/>
                  </a:solidFill>
                  <a:ln w="1905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3500" tIns="93500" rIns="93500" bIns="93500" anchor="ctr" anchorCtr="0">
                    <a:noAutofit/>
                  </a:bodyPr>
                  <a:lstStyle/>
                  <a:p>
                    <a:pPr marL="0" lvl="0" indent="0" algn="ct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400"/>
                  </a:p>
                </p:txBody>
              </p:sp>
              <p:sp>
                <p:nvSpPr>
                  <p:cNvPr id="241" name="Google Shape;241;p19"/>
                  <p:cNvSpPr/>
                  <p:nvPr/>
                </p:nvSpPr>
                <p:spPr>
                  <a:xfrm>
                    <a:off x="4709139" y="3493852"/>
                    <a:ext cx="952500" cy="734400"/>
                  </a:xfrm>
                  <a:prstGeom prst="ellipse">
                    <a:avLst/>
                  </a:prstGeom>
                  <a:solidFill>
                    <a:srgbClr val="FFD966"/>
                  </a:solidFill>
                  <a:ln w="1905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3500" tIns="93500" rIns="93500" bIns="93500" anchor="ctr" anchorCtr="0">
                    <a:noAutofit/>
                  </a:bodyPr>
                  <a:lstStyle/>
                  <a:p>
                    <a:pPr marL="0" lvl="0" indent="0" algn="ct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400"/>
                  </a:p>
                </p:txBody>
              </p:sp>
              <p:sp>
                <p:nvSpPr>
                  <p:cNvPr id="242" name="Google Shape;242;p19"/>
                  <p:cNvSpPr/>
                  <p:nvPr/>
                </p:nvSpPr>
                <p:spPr>
                  <a:xfrm>
                    <a:off x="4780863" y="3549556"/>
                    <a:ext cx="809100" cy="623100"/>
                  </a:xfrm>
                  <a:prstGeom prst="ellipse">
                    <a:avLst/>
                  </a:prstGeom>
                  <a:solidFill>
                    <a:srgbClr val="FFD966"/>
                  </a:solidFill>
                  <a:ln w="1905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3500" tIns="93500" rIns="93500" bIns="93500" anchor="ctr" anchorCtr="0">
                    <a:noAutofit/>
                  </a:bodyPr>
                  <a:lstStyle/>
                  <a:p>
                    <a:pPr marL="0" lvl="0" indent="0" algn="ct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400"/>
                  </a:p>
                </p:txBody>
              </p:sp>
              <p:sp>
                <p:nvSpPr>
                  <p:cNvPr id="243" name="Google Shape;243;p19"/>
                  <p:cNvSpPr/>
                  <p:nvPr/>
                </p:nvSpPr>
                <p:spPr>
                  <a:xfrm>
                    <a:off x="4852754" y="3620857"/>
                    <a:ext cx="665100" cy="480300"/>
                  </a:xfrm>
                  <a:prstGeom prst="ellipse">
                    <a:avLst/>
                  </a:prstGeom>
                  <a:solidFill>
                    <a:srgbClr val="FFD966"/>
                  </a:solidFill>
                  <a:ln w="1905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3500" tIns="93500" rIns="93500" bIns="93500" anchor="ctr" anchorCtr="0">
                    <a:noAutofit/>
                  </a:bodyPr>
                  <a:lstStyle/>
                  <a:p>
                    <a:pPr marL="0" lvl="0" indent="0" algn="ct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400"/>
                  </a:p>
                </p:txBody>
              </p:sp>
              <p:sp>
                <p:nvSpPr>
                  <p:cNvPr id="244" name="Google Shape;244;p19"/>
                  <p:cNvSpPr/>
                  <p:nvPr/>
                </p:nvSpPr>
                <p:spPr>
                  <a:xfrm>
                    <a:off x="4925654" y="3708098"/>
                    <a:ext cx="519600" cy="305700"/>
                  </a:xfrm>
                  <a:prstGeom prst="ellipse">
                    <a:avLst/>
                  </a:prstGeom>
                  <a:solidFill>
                    <a:schemeClr val="dk1"/>
                  </a:solidFill>
                  <a:ln w="19050" cap="flat" cmpd="sng">
                    <a:solidFill>
                      <a:schemeClr val="dk2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3500" tIns="93500" rIns="93500" bIns="93500" anchor="ctr" anchorCtr="0">
                    <a:noAutofit/>
                  </a:bodyPr>
                  <a:lstStyle/>
                  <a:p>
                    <a:pPr marL="0" lvl="0" indent="0" algn="ctr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400"/>
                  </a:p>
                </p:txBody>
              </p:sp>
            </p:grpSp>
          </p:grpSp>
        </p:grpSp>
        <p:sp>
          <p:nvSpPr>
            <p:cNvPr id="245" name="Google Shape;245;p19"/>
            <p:cNvSpPr/>
            <p:nvPr/>
          </p:nvSpPr>
          <p:spPr>
            <a:xfrm>
              <a:off x="7741025" y="3689725"/>
              <a:ext cx="707700" cy="635100"/>
            </a:xfrm>
            <a:prstGeom prst="mathPlus">
              <a:avLst>
                <a:gd name="adj1" fmla="val 23520"/>
              </a:avLst>
            </a:prstGeom>
            <a:solidFill>
              <a:srgbClr val="FF0000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75575" tIns="75575" rIns="75575" bIns="7557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/>
            </a:p>
          </p:txBody>
        </p:sp>
      </p:grpSp>
      <p:grpSp>
        <p:nvGrpSpPr>
          <p:cNvPr id="246" name="Google Shape;246;p19"/>
          <p:cNvGrpSpPr/>
          <p:nvPr/>
        </p:nvGrpSpPr>
        <p:grpSpPr>
          <a:xfrm>
            <a:off x="666155" y="214164"/>
            <a:ext cx="1612392" cy="1702010"/>
            <a:chOff x="922500" y="493350"/>
            <a:chExt cx="1156500" cy="3003900"/>
          </a:xfrm>
        </p:grpSpPr>
        <p:sp>
          <p:nvSpPr>
            <p:cNvPr id="247" name="Google Shape;247;p19"/>
            <p:cNvSpPr/>
            <p:nvPr/>
          </p:nvSpPr>
          <p:spPr>
            <a:xfrm>
              <a:off x="922500" y="493350"/>
              <a:ext cx="1156500" cy="3003900"/>
            </a:xfrm>
            <a:prstGeom prst="arc">
              <a:avLst>
                <a:gd name="adj1" fmla="val 2558092"/>
                <a:gd name="adj2" fmla="val 19397346"/>
              </a:avLst>
            </a:prstGeom>
            <a:noFill/>
            <a:ln w="28575" cap="flat" cmpd="sng">
              <a:solidFill>
                <a:srgbClr val="FF00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75575" tIns="75575" rIns="75575" bIns="7557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/>
            </a:p>
          </p:txBody>
        </p:sp>
        <p:cxnSp>
          <p:nvCxnSpPr>
            <p:cNvPr id="248" name="Google Shape;248;p19"/>
            <p:cNvCxnSpPr>
              <a:stCxn id="247" idx="0"/>
            </p:cNvCxnSpPr>
            <p:nvPr/>
          </p:nvCxnSpPr>
          <p:spPr>
            <a:xfrm>
              <a:off x="1936533" y="2982541"/>
              <a:ext cx="19800" cy="229800"/>
            </a:xfrm>
            <a:prstGeom prst="straightConnector1">
              <a:avLst/>
            </a:prstGeom>
            <a:noFill/>
            <a:ln w="28575" cap="flat" cmpd="sng">
              <a:solidFill>
                <a:srgbClr val="FF00FF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9" name="Google Shape;249;p19"/>
            <p:cNvCxnSpPr>
              <a:stCxn id="247" idx="0"/>
            </p:cNvCxnSpPr>
            <p:nvPr/>
          </p:nvCxnSpPr>
          <p:spPr>
            <a:xfrm flipH="1">
              <a:off x="1809333" y="2982541"/>
              <a:ext cx="127200" cy="84900"/>
            </a:xfrm>
            <a:prstGeom prst="straightConnector1">
              <a:avLst/>
            </a:prstGeom>
            <a:noFill/>
            <a:ln w="28575" cap="flat" cmpd="sng">
              <a:solidFill>
                <a:srgbClr val="FF00FF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250" name="Google Shape;250;p19"/>
          <p:cNvGrpSpPr/>
          <p:nvPr/>
        </p:nvGrpSpPr>
        <p:grpSpPr>
          <a:xfrm flipH="1">
            <a:off x="2590303" y="133967"/>
            <a:ext cx="1419951" cy="1491436"/>
            <a:chOff x="922500" y="215591"/>
            <a:chExt cx="1156500" cy="3003900"/>
          </a:xfrm>
        </p:grpSpPr>
        <p:sp>
          <p:nvSpPr>
            <p:cNvPr id="251" name="Google Shape;251;p19"/>
            <p:cNvSpPr/>
            <p:nvPr/>
          </p:nvSpPr>
          <p:spPr>
            <a:xfrm>
              <a:off x="922500" y="215591"/>
              <a:ext cx="1156500" cy="3003900"/>
            </a:xfrm>
            <a:prstGeom prst="arc">
              <a:avLst>
                <a:gd name="adj1" fmla="val 2959273"/>
                <a:gd name="adj2" fmla="val 20102120"/>
              </a:avLst>
            </a:prstGeom>
            <a:noFill/>
            <a:ln w="28575" cap="flat" cmpd="sng">
              <a:solidFill>
                <a:srgbClr val="FF00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75575" tIns="75575" rIns="75575" bIns="7557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/>
            </a:p>
          </p:txBody>
        </p:sp>
        <p:cxnSp>
          <p:nvCxnSpPr>
            <p:cNvPr id="252" name="Google Shape;252;p19"/>
            <p:cNvCxnSpPr>
              <a:stCxn id="251" idx="0"/>
            </p:cNvCxnSpPr>
            <p:nvPr/>
          </p:nvCxnSpPr>
          <p:spPr>
            <a:xfrm>
              <a:off x="1888233" y="2832399"/>
              <a:ext cx="25200" cy="316800"/>
            </a:xfrm>
            <a:prstGeom prst="straightConnector1">
              <a:avLst/>
            </a:prstGeom>
            <a:noFill/>
            <a:ln w="28575" cap="flat" cmpd="sng">
              <a:solidFill>
                <a:srgbClr val="FF00FF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3" name="Google Shape;253;p19"/>
            <p:cNvCxnSpPr/>
            <p:nvPr/>
          </p:nvCxnSpPr>
          <p:spPr>
            <a:xfrm flipH="1">
              <a:off x="1790958" y="2660358"/>
              <a:ext cx="159900" cy="158100"/>
            </a:xfrm>
            <a:prstGeom prst="straightConnector1">
              <a:avLst/>
            </a:prstGeom>
            <a:noFill/>
            <a:ln w="28575" cap="flat" cmpd="sng">
              <a:solidFill>
                <a:srgbClr val="FF00FF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254" name="Google Shape;254;p19"/>
          <p:cNvGrpSpPr/>
          <p:nvPr/>
        </p:nvGrpSpPr>
        <p:grpSpPr>
          <a:xfrm>
            <a:off x="2724265" y="2626302"/>
            <a:ext cx="1523182" cy="1827759"/>
            <a:chOff x="2965690" y="4349378"/>
            <a:chExt cx="993013" cy="2761800"/>
          </a:xfrm>
        </p:grpSpPr>
        <p:sp>
          <p:nvSpPr>
            <p:cNvPr id="255" name="Google Shape;255;p19"/>
            <p:cNvSpPr/>
            <p:nvPr/>
          </p:nvSpPr>
          <p:spPr>
            <a:xfrm rot="10800000">
              <a:off x="2972303" y="4349378"/>
              <a:ext cx="986400" cy="2761800"/>
            </a:xfrm>
            <a:prstGeom prst="arc">
              <a:avLst>
                <a:gd name="adj1" fmla="val 2445875"/>
                <a:gd name="adj2" fmla="val 17573451"/>
              </a:avLst>
            </a:prstGeom>
            <a:noFill/>
            <a:ln w="28575" cap="flat" cmpd="sng">
              <a:solidFill>
                <a:srgbClr val="FF00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75575" tIns="75575" rIns="75575" bIns="7557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/>
            </a:p>
          </p:txBody>
        </p:sp>
        <p:cxnSp>
          <p:nvCxnSpPr>
            <p:cNvPr id="256" name="Google Shape;256;p19"/>
            <p:cNvCxnSpPr/>
            <p:nvPr/>
          </p:nvCxnSpPr>
          <p:spPr>
            <a:xfrm rot="10800000">
              <a:off x="2965690" y="4670963"/>
              <a:ext cx="62700" cy="422100"/>
            </a:xfrm>
            <a:prstGeom prst="straightConnector1">
              <a:avLst/>
            </a:prstGeom>
            <a:noFill/>
            <a:ln w="28575" cap="flat" cmpd="sng">
              <a:solidFill>
                <a:srgbClr val="FF00FF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7" name="Google Shape;257;p19"/>
            <p:cNvCxnSpPr/>
            <p:nvPr/>
          </p:nvCxnSpPr>
          <p:spPr>
            <a:xfrm rot="10800000" flipH="1">
              <a:off x="3028396" y="4888171"/>
              <a:ext cx="240900" cy="204900"/>
            </a:xfrm>
            <a:prstGeom prst="straightConnector1">
              <a:avLst/>
            </a:prstGeom>
            <a:noFill/>
            <a:ln w="28575" cap="flat" cmpd="sng">
              <a:solidFill>
                <a:srgbClr val="FF00FF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258" name="Google Shape;258;p19"/>
          <p:cNvGrpSpPr/>
          <p:nvPr/>
        </p:nvGrpSpPr>
        <p:grpSpPr>
          <a:xfrm flipH="1">
            <a:off x="666384" y="2768133"/>
            <a:ext cx="1393389" cy="1827759"/>
            <a:chOff x="2972303" y="4349378"/>
            <a:chExt cx="986400" cy="2761800"/>
          </a:xfrm>
        </p:grpSpPr>
        <p:sp>
          <p:nvSpPr>
            <p:cNvPr id="259" name="Google Shape;259;p19"/>
            <p:cNvSpPr/>
            <p:nvPr/>
          </p:nvSpPr>
          <p:spPr>
            <a:xfrm rot="10800000">
              <a:off x="2972303" y="4349378"/>
              <a:ext cx="986400" cy="2761800"/>
            </a:xfrm>
            <a:prstGeom prst="arc">
              <a:avLst>
                <a:gd name="adj1" fmla="val 3043638"/>
                <a:gd name="adj2" fmla="val 18021006"/>
              </a:avLst>
            </a:prstGeom>
            <a:noFill/>
            <a:ln w="28575" cap="flat" cmpd="sng">
              <a:solidFill>
                <a:srgbClr val="FF00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75575" tIns="75575" rIns="75575" bIns="7557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/>
            </a:p>
          </p:txBody>
        </p:sp>
        <p:cxnSp>
          <p:nvCxnSpPr>
            <p:cNvPr id="260" name="Google Shape;260;p19"/>
            <p:cNvCxnSpPr>
              <a:stCxn id="259" idx="0"/>
            </p:cNvCxnSpPr>
            <p:nvPr/>
          </p:nvCxnSpPr>
          <p:spPr>
            <a:xfrm rot="10800000">
              <a:off x="3042063" y="4454415"/>
              <a:ext cx="62700" cy="334200"/>
            </a:xfrm>
            <a:prstGeom prst="straightConnector1">
              <a:avLst/>
            </a:prstGeom>
            <a:noFill/>
            <a:ln w="28575" cap="flat" cmpd="sng">
              <a:solidFill>
                <a:srgbClr val="FF00FF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61" name="Google Shape;261;p19"/>
            <p:cNvCxnSpPr/>
            <p:nvPr/>
          </p:nvCxnSpPr>
          <p:spPr>
            <a:xfrm rot="10800000" flipH="1">
              <a:off x="3057414" y="4795771"/>
              <a:ext cx="219300" cy="159000"/>
            </a:xfrm>
            <a:prstGeom prst="straightConnector1">
              <a:avLst/>
            </a:prstGeom>
            <a:noFill/>
            <a:ln w="28575" cap="flat" cmpd="sng">
              <a:solidFill>
                <a:srgbClr val="FF00FF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262" name="Google Shape;262;p19"/>
          <p:cNvGrpSpPr/>
          <p:nvPr/>
        </p:nvGrpSpPr>
        <p:grpSpPr>
          <a:xfrm flipH="1">
            <a:off x="4753415" y="2062070"/>
            <a:ext cx="1663336" cy="2562674"/>
            <a:chOff x="2781208" y="4349375"/>
            <a:chExt cx="1177500" cy="2761800"/>
          </a:xfrm>
        </p:grpSpPr>
        <p:sp>
          <p:nvSpPr>
            <p:cNvPr id="263" name="Google Shape;263;p19"/>
            <p:cNvSpPr/>
            <p:nvPr/>
          </p:nvSpPr>
          <p:spPr>
            <a:xfrm rot="10800000">
              <a:off x="2781208" y="4349375"/>
              <a:ext cx="1177500" cy="2761800"/>
            </a:xfrm>
            <a:prstGeom prst="arc">
              <a:avLst>
                <a:gd name="adj1" fmla="val 3043638"/>
                <a:gd name="adj2" fmla="val 17161860"/>
              </a:avLst>
            </a:prstGeom>
            <a:noFill/>
            <a:ln w="28575" cap="flat" cmpd="sng">
              <a:solidFill>
                <a:srgbClr val="FF00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75575" tIns="75575" rIns="75575" bIns="7557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/>
            </a:p>
          </p:txBody>
        </p:sp>
        <p:cxnSp>
          <p:nvCxnSpPr>
            <p:cNvPr id="264" name="Google Shape;264;p19"/>
            <p:cNvCxnSpPr>
              <a:stCxn id="263" idx="0"/>
            </p:cNvCxnSpPr>
            <p:nvPr/>
          </p:nvCxnSpPr>
          <p:spPr>
            <a:xfrm rot="10800000">
              <a:off x="2846124" y="4537548"/>
              <a:ext cx="62700" cy="334200"/>
            </a:xfrm>
            <a:prstGeom prst="straightConnector1">
              <a:avLst/>
            </a:prstGeom>
            <a:noFill/>
            <a:ln w="28575" cap="flat" cmpd="sng">
              <a:solidFill>
                <a:srgbClr val="FF00FF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65" name="Google Shape;265;p19"/>
            <p:cNvCxnSpPr/>
            <p:nvPr/>
          </p:nvCxnSpPr>
          <p:spPr>
            <a:xfrm rot="10800000" flipH="1">
              <a:off x="2860200" y="4880376"/>
              <a:ext cx="219300" cy="159000"/>
            </a:xfrm>
            <a:prstGeom prst="straightConnector1">
              <a:avLst/>
            </a:prstGeom>
            <a:noFill/>
            <a:ln w="28575" cap="flat" cmpd="sng">
              <a:solidFill>
                <a:srgbClr val="FF00FF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266" name="Google Shape;266;p19"/>
          <p:cNvGrpSpPr/>
          <p:nvPr/>
        </p:nvGrpSpPr>
        <p:grpSpPr>
          <a:xfrm>
            <a:off x="6900625" y="2011643"/>
            <a:ext cx="1663337" cy="2562674"/>
            <a:chOff x="2781208" y="4349375"/>
            <a:chExt cx="1177500" cy="2761800"/>
          </a:xfrm>
        </p:grpSpPr>
        <p:sp>
          <p:nvSpPr>
            <p:cNvPr id="267" name="Google Shape;267;p19"/>
            <p:cNvSpPr/>
            <p:nvPr/>
          </p:nvSpPr>
          <p:spPr>
            <a:xfrm rot="10800000">
              <a:off x="2781208" y="4349375"/>
              <a:ext cx="1177500" cy="2761800"/>
            </a:xfrm>
            <a:prstGeom prst="arc">
              <a:avLst>
                <a:gd name="adj1" fmla="val 3043638"/>
                <a:gd name="adj2" fmla="val 16810252"/>
              </a:avLst>
            </a:prstGeom>
            <a:noFill/>
            <a:ln w="28575" cap="flat" cmpd="sng">
              <a:solidFill>
                <a:srgbClr val="FF00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75575" tIns="75575" rIns="75575" bIns="7557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/>
            </a:p>
          </p:txBody>
        </p:sp>
        <p:cxnSp>
          <p:nvCxnSpPr>
            <p:cNvPr id="268" name="Google Shape;268;p19"/>
            <p:cNvCxnSpPr>
              <a:stCxn id="267" idx="0"/>
            </p:cNvCxnSpPr>
            <p:nvPr/>
          </p:nvCxnSpPr>
          <p:spPr>
            <a:xfrm rot="10800000">
              <a:off x="2846124" y="4537548"/>
              <a:ext cx="62700" cy="334200"/>
            </a:xfrm>
            <a:prstGeom prst="straightConnector1">
              <a:avLst/>
            </a:prstGeom>
            <a:noFill/>
            <a:ln w="28575" cap="flat" cmpd="sng">
              <a:solidFill>
                <a:srgbClr val="FF00FF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69" name="Google Shape;269;p19"/>
            <p:cNvCxnSpPr/>
            <p:nvPr/>
          </p:nvCxnSpPr>
          <p:spPr>
            <a:xfrm rot="10800000" flipH="1">
              <a:off x="2860200" y="4880376"/>
              <a:ext cx="219300" cy="159000"/>
            </a:xfrm>
            <a:prstGeom prst="straightConnector1">
              <a:avLst/>
            </a:prstGeom>
            <a:noFill/>
            <a:ln w="28575" cap="flat" cmpd="sng">
              <a:solidFill>
                <a:srgbClr val="FF00FF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270" name="Google Shape;270;p19"/>
          <p:cNvSpPr/>
          <p:nvPr/>
        </p:nvSpPr>
        <p:spPr>
          <a:xfrm>
            <a:off x="1802932" y="1049393"/>
            <a:ext cx="483000" cy="962100"/>
          </a:xfrm>
          <a:prstGeom prst="ellipse">
            <a:avLst/>
          </a:prstGeom>
          <a:noFill/>
          <a:ln w="76200" cap="flat" cmpd="sng">
            <a:solidFill>
              <a:srgbClr val="B7B7B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5575" tIns="75575" rIns="75575" bIns="755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200"/>
          </a:p>
        </p:txBody>
      </p:sp>
      <p:sp>
        <p:nvSpPr>
          <p:cNvPr id="271" name="Google Shape;271;p19"/>
          <p:cNvSpPr/>
          <p:nvPr/>
        </p:nvSpPr>
        <p:spPr>
          <a:xfrm>
            <a:off x="2139955" y="1049393"/>
            <a:ext cx="483000" cy="962100"/>
          </a:xfrm>
          <a:prstGeom prst="ellipse">
            <a:avLst/>
          </a:prstGeom>
          <a:noFill/>
          <a:ln w="76200" cap="flat" cmpd="sng">
            <a:solidFill>
              <a:srgbClr val="B7B7B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5575" tIns="75575" rIns="75575" bIns="755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200"/>
          </a:p>
        </p:txBody>
      </p:sp>
      <p:sp>
        <p:nvSpPr>
          <p:cNvPr id="272" name="Google Shape;272;p19"/>
          <p:cNvSpPr/>
          <p:nvPr/>
        </p:nvSpPr>
        <p:spPr>
          <a:xfrm>
            <a:off x="2484409" y="1049393"/>
            <a:ext cx="483000" cy="962100"/>
          </a:xfrm>
          <a:prstGeom prst="ellipse">
            <a:avLst/>
          </a:prstGeom>
          <a:noFill/>
          <a:ln w="76200" cap="flat" cmpd="sng">
            <a:solidFill>
              <a:srgbClr val="B7B7B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5575" tIns="75575" rIns="75575" bIns="755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200"/>
          </a:p>
        </p:txBody>
      </p:sp>
      <p:sp>
        <p:nvSpPr>
          <p:cNvPr id="273" name="Google Shape;273;p19"/>
          <p:cNvSpPr/>
          <p:nvPr/>
        </p:nvSpPr>
        <p:spPr>
          <a:xfrm>
            <a:off x="1872205" y="2511761"/>
            <a:ext cx="483000" cy="962100"/>
          </a:xfrm>
          <a:prstGeom prst="ellipse">
            <a:avLst/>
          </a:prstGeom>
          <a:noFill/>
          <a:ln w="76200" cap="flat" cmpd="sng">
            <a:solidFill>
              <a:srgbClr val="B7B7B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5575" tIns="75575" rIns="75575" bIns="755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200"/>
          </a:p>
        </p:txBody>
      </p:sp>
      <p:sp>
        <p:nvSpPr>
          <p:cNvPr id="274" name="Google Shape;274;p19"/>
          <p:cNvSpPr/>
          <p:nvPr/>
        </p:nvSpPr>
        <p:spPr>
          <a:xfrm>
            <a:off x="2209227" y="2511761"/>
            <a:ext cx="483000" cy="962100"/>
          </a:xfrm>
          <a:prstGeom prst="ellipse">
            <a:avLst/>
          </a:prstGeom>
          <a:noFill/>
          <a:ln w="76200" cap="flat" cmpd="sng">
            <a:solidFill>
              <a:srgbClr val="B7B7B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5575" tIns="75575" rIns="75575" bIns="755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200"/>
          </a:p>
        </p:txBody>
      </p:sp>
      <p:sp>
        <p:nvSpPr>
          <p:cNvPr id="275" name="Google Shape;275;p19"/>
          <p:cNvSpPr/>
          <p:nvPr/>
        </p:nvSpPr>
        <p:spPr>
          <a:xfrm>
            <a:off x="2553682" y="2511761"/>
            <a:ext cx="483000" cy="962100"/>
          </a:xfrm>
          <a:prstGeom prst="ellipse">
            <a:avLst/>
          </a:prstGeom>
          <a:noFill/>
          <a:ln w="76200" cap="flat" cmpd="sng">
            <a:solidFill>
              <a:srgbClr val="B7B7B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5575" tIns="75575" rIns="75575" bIns="755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200"/>
          </a:p>
        </p:txBody>
      </p:sp>
      <p:sp>
        <p:nvSpPr>
          <p:cNvPr id="276" name="Google Shape;276;p19"/>
          <p:cNvSpPr/>
          <p:nvPr/>
        </p:nvSpPr>
        <p:spPr>
          <a:xfrm>
            <a:off x="6163477" y="2811714"/>
            <a:ext cx="483000" cy="962100"/>
          </a:xfrm>
          <a:prstGeom prst="ellipse">
            <a:avLst/>
          </a:prstGeom>
          <a:noFill/>
          <a:ln w="76200" cap="flat" cmpd="sng">
            <a:solidFill>
              <a:srgbClr val="B7B7B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5575" tIns="75575" rIns="75575" bIns="755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200"/>
          </a:p>
        </p:txBody>
      </p:sp>
      <p:sp>
        <p:nvSpPr>
          <p:cNvPr id="277" name="Google Shape;277;p19"/>
          <p:cNvSpPr/>
          <p:nvPr/>
        </p:nvSpPr>
        <p:spPr>
          <a:xfrm>
            <a:off x="6500500" y="2811714"/>
            <a:ext cx="483000" cy="962100"/>
          </a:xfrm>
          <a:prstGeom prst="ellipse">
            <a:avLst/>
          </a:prstGeom>
          <a:noFill/>
          <a:ln w="76200" cap="flat" cmpd="sng">
            <a:solidFill>
              <a:srgbClr val="B7B7B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5575" tIns="75575" rIns="75575" bIns="755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200"/>
          </a:p>
        </p:txBody>
      </p:sp>
      <p:sp>
        <p:nvSpPr>
          <p:cNvPr id="278" name="Google Shape;278;p19"/>
          <p:cNvSpPr/>
          <p:nvPr/>
        </p:nvSpPr>
        <p:spPr>
          <a:xfrm>
            <a:off x="6844955" y="2811714"/>
            <a:ext cx="483000" cy="962100"/>
          </a:xfrm>
          <a:prstGeom prst="ellipse">
            <a:avLst/>
          </a:prstGeom>
          <a:noFill/>
          <a:ln w="76200" cap="flat" cmpd="sng">
            <a:solidFill>
              <a:srgbClr val="B7B7B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75575" tIns="75575" rIns="75575" bIns="755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200"/>
          </a:p>
        </p:txBody>
      </p:sp>
      <p:cxnSp>
        <p:nvCxnSpPr>
          <p:cNvPr id="279" name="Google Shape;279;p19"/>
          <p:cNvCxnSpPr/>
          <p:nvPr/>
        </p:nvCxnSpPr>
        <p:spPr>
          <a:xfrm>
            <a:off x="4885545" y="1227491"/>
            <a:ext cx="2962500" cy="132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80" name="Google Shape;280;p19"/>
          <p:cNvCxnSpPr/>
          <p:nvPr/>
        </p:nvCxnSpPr>
        <p:spPr>
          <a:xfrm rot="10800000">
            <a:off x="4086945" y="994691"/>
            <a:ext cx="798600" cy="2328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81" name="Google Shape;281;p19"/>
          <p:cNvSpPr txBox="1"/>
          <p:nvPr/>
        </p:nvSpPr>
        <p:spPr>
          <a:xfrm>
            <a:off x="4893045" y="975838"/>
            <a:ext cx="456900" cy="33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575" tIns="75575" rIns="75575" bIns="755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2"/>
                </a:solidFill>
              </a:rPr>
              <a:t>1.</a:t>
            </a:r>
            <a:endParaRPr sz="1300">
              <a:solidFill>
                <a:schemeClr val="dk2"/>
              </a:solidFill>
            </a:endParaRPr>
          </a:p>
        </p:txBody>
      </p:sp>
      <p:cxnSp>
        <p:nvCxnSpPr>
          <p:cNvPr id="282" name="Google Shape;282;p19"/>
          <p:cNvCxnSpPr/>
          <p:nvPr/>
        </p:nvCxnSpPr>
        <p:spPr>
          <a:xfrm flipH="1">
            <a:off x="910295" y="2379077"/>
            <a:ext cx="2962500" cy="132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83" name="Google Shape;283;p19"/>
          <p:cNvCxnSpPr>
            <a:endCxn id="270" idx="3"/>
          </p:cNvCxnSpPr>
          <p:nvPr/>
        </p:nvCxnSpPr>
        <p:spPr>
          <a:xfrm rot="10800000" flipH="1">
            <a:off x="944566" y="1870597"/>
            <a:ext cx="929100" cy="4980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84" name="Google Shape;284;p19"/>
          <p:cNvSpPr txBox="1"/>
          <p:nvPr/>
        </p:nvSpPr>
        <p:spPr>
          <a:xfrm flipH="1">
            <a:off x="1220350" y="2138360"/>
            <a:ext cx="456900" cy="33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575" tIns="75575" rIns="75575" bIns="755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2"/>
                </a:solidFill>
              </a:rPr>
              <a:t>2.</a:t>
            </a:r>
            <a:endParaRPr sz="1300">
              <a:solidFill>
                <a:schemeClr val="dk2"/>
              </a:solidFill>
            </a:endParaRPr>
          </a:p>
        </p:txBody>
      </p:sp>
      <p:cxnSp>
        <p:nvCxnSpPr>
          <p:cNvPr id="285" name="Google Shape;285;p19"/>
          <p:cNvCxnSpPr/>
          <p:nvPr/>
        </p:nvCxnSpPr>
        <p:spPr>
          <a:xfrm>
            <a:off x="3153727" y="4757344"/>
            <a:ext cx="2962500" cy="132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86" name="Google Shape;286;p19"/>
          <p:cNvCxnSpPr>
            <a:endCxn id="101" idx="4"/>
          </p:cNvCxnSpPr>
          <p:nvPr/>
        </p:nvCxnSpPr>
        <p:spPr>
          <a:xfrm rot="10800000">
            <a:off x="2424048" y="3756797"/>
            <a:ext cx="729900" cy="1000800"/>
          </a:xfrm>
          <a:prstGeom prst="straightConnector1">
            <a:avLst/>
          </a:prstGeom>
          <a:noFill/>
          <a:ln w="19050" cap="flat" cmpd="sng">
            <a:solidFill>
              <a:srgbClr val="999999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87" name="Google Shape;287;p19"/>
          <p:cNvSpPr txBox="1"/>
          <p:nvPr/>
        </p:nvSpPr>
        <p:spPr>
          <a:xfrm>
            <a:off x="3161227" y="4505691"/>
            <a:ext cx="456900" cy="33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5575" tIns="75575" rIns="75575" bIns="755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2"/>
                </a:solidFill>
              </a:rPr>
              <a:t>3.</a:t>
            </a:r>
            <a:endParaRPr sz="1300">
              <a:solidFill>
                <a:schemeClr val="dk2"/>
              </a:solidFill>
            </a:endParaRPr>
          </a:p>
        </p:txBody>
      </p:sp>
      <p:sp>
        <p:nvSpPr>
          <p:cNvPr id="288" name="Google Shape;288;p19"/>
          <p:cNvSpPr txBox="1"/>
          <p:nvPr/>
        </p:nvSpPr>
        <p:spPr>
          <a:xfrm>
            <a:off x="5907000" y="0"/>
            <a:ext cx="3237000" cy="49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dk2"/>
                </a:solidFill>
              </a:rPr>
              <a:t>Wireless Charger Diagram</a:t>
            </a:r>
            <a:endParaRPr sz="20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20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4" name="Google Shape;294;p20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95" name="Google Shape;295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96" name="Google Shape;296;p20"/>
          <p:cNvSpPr txBox="1"/>
          <p:nvPr/>
        </p:nvSpPr>
        <p:spPr>
          <a:xfrm>
            <a:off x="304800" y="30480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On-screen Show (16:9)</PresentationFormat>
  <Slides>8</Slides>
  <Notes>8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Simple Light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revision>13</cp:revision>
  <dcterms:modified xsi:type="dcterms:W3CDTF">2024-07-12T17:35:43Z</dcterms:modified>
</cp:coreProperties>
</file>