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105_536D0258.xml" ContentType="application/vnd.ms-powerpoint.comments+xml"/>
  <Override PartName="/ppt/comments/modernComment_104_BAD2F7A7.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58" r:id="rId3"/>
    <p:sldId id="271" r:id="rId4"/>
    <p:sldId id="270" r:id="rId5"/>
    <p:sldId id="266" r:id="rId6"/>
    <p:sldId id="268" r:id="rId7"/>
    <p:sldId id="261" r:id="rId8"/>
    <p:sldId id="262" r:id="rId9"/>
    <p:sldId id="272" r:id="rId10"/>
    <p:sldId id="259" r:id="rId11"/>
    <p:sldId id="267" r:id="rId12"/>
    <p:sldId id="275" r:id="rId13"/>
    <p:sldId id="260" r:id="rId14"/>
    <p:sldId id="269" r:id="rId15"/>
    <p:sldId id="276" r:id="rId16"/>
    <p:sldId id="277" r:id="rId17"/>
    <p:sldId id="265" r:id="rId18"/>
    <p:sldId id="27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D7642B-6CFB-806B-E9EF-023C073F0C10}" name="Anna Lewin" initials="AL" userId="nf3ZLs+4VzSKnhwAz/JbiZrMGP/KGdbDWlg39UBGF/E=" providerId="None"/>
  <p188:author id="{E3F63FDF-CE3F-BFDB-6BC6-55D47FA444AF}" name="Samantha Loepker" initials="SL" userId="XWq9VRcFXKQ96Hrta/0LK3tNvrUDK80mpmK7vZqeeEU="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4003EE-0273-46C6-BF19-62A9FAACBE99}" v="1" dt="2024-12-09T21:27:05.660"/>
    <p1510:client id="{C28A7658-BBB1-4DDF-B4F8-932E30814B3B}" v="5" dt="2024-12-09T21:26:10.2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129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antha Loepker" userId="XWq9VRcFXKQ96Hrta/0LK3tNvrUDK80mpmK7vZqeeEU=" providerId="None" clId="Web-{2DDC5C30-9CCF-4B07-AB60-C15B1AAA8F04}"/>
    <pc:docChg chg="addSld delSld modSld">
      <pc:chgData name="Samantha Loepker" userId="XWq9VRcFXKQ96Hrta/0LK3tNvrUDK80mpmK7vZqeeEU=" providerId="None" clId="Web-{2DDC5C30-9CCF-4B07-AB60-C15B1AAA8F04}" dt="2024-07-12T19:24:15.174" v="467" actId="20577"/>
      <pc:docMkLst>
        <pc:docMk/>
      </pc:docMkLst>
      <pc:sldChg chg="addSp delSp modSp del">
        <pc:chgData name="Samantha Loepker" userId="XWq9VRcFXKQ96Hrta/0LK3tNvrUDK80mpmK7vZqeeEU=" providerId="None" clId="Web-{2DDC5C30-9CCF-4B07-AB60-C15B1AAA8F04}" dt="2024-07-12T17:38:22.204" v="214"/>
        <pc:sldMkLst>
          <pc:docMk/>
          <pc:sldMk cId="1009331844" sldId="257"/>
        </pc:sldMkLst>
      </pc:sldChg>
      <pc:sldChg chg="modNotes">
        <pc:chgData name="Samantha Loepker" userId="XWq9VRcFXKQ96Hrta/0LK3tNvrUDK80mpmK7vZqeeEU=" providerId="None" clId="Web-{2DDC5C30-9CCF-4B07-AB60-C15B1AAA8F04}" dt="2024-07-12T18:25:38.293" v="273"/>
        <pc:sldMkLst>
          <pc:docMk/>
          <pc:sldMk cId="935777344" sldId="258"/>
        </pc:sldMkLst>
      </pc:sldChg>
      <pc:sldChg chg="addSp modSp">
        <pc:chgData name="Samantha Loepker" userId="XWq9VRcFXKQ96Hrta/0LK3tNvrUDK80mpmK7vZqeeEU=" providerId="None" clId="Web-{2DDC5C30-9CCF-4B07-AB60-C15B1AAA8F04}" dt="2024-07-12T18:15:55.371" v="272" actId="14100"/>
        <pc:sldMkLst>
          <pc:docMk/>
          <pc:sldMk cId="3044067867" sldId="266"/>
        </pc:sldMkLst>
      </pc:sldChg>
      <pc:sldChg chg="addSp modSp">
        <pc:chgData name="Samantha Loepker" userId="XWq9VRcFXKQ96Hrta/0LK3tNvrUDK80mpmK7vZqeeEU=" providerId="None" clId="Web-{2DDC5C30-9CCF-4B07-AB60-C15B1AAA8F04}" dt="2024-07-12T18:53:02.570" v="455" actId="1076"/>
        <pc:sldMkLst>
          <pc:docMk/>
          <pc:sldMk cId="3975320020" sldId="269"/>
        </pc:sldMkLst>
      </pc:sldChg>
      <pc:sldChg chg="addSp delSp modSp new modNotes">
        <pc:chgData name="Samantha Loepker" userId="XWq9VRcFXKQ96Hrta/0LK3tNvrUDK80mpmK7vZqeeEU=" providerId="None" clId="Web-{2DDC5C30-9CCF-4B07-AB60-C15B1AAA8F04}" dt="2024-07-12T17:38:01.656" v="212"/>
        <pc:sldMkLst>
          <pc:docMk/>
          <pc:sldMk cId="3905255270" sldId="270"/>
        </pc:sldMkLst>
      </pc:sldChg>
      <pc:sldChg chg="modNotes">
        <pc:chgData name="Samantha Loepker" userId="XWq9VRcFXKQ96Hrta/0LK3tNvrUDK80mpmK7vZqeeEU=" providerId="None" clId="Web-{2DDC5C30-9CCF-4B07-AB60-C15B1AAA8F04}" dt="2024-07-12T18:33:54.477" v="448"/>
        <pc:sldMkLst>
          <pc:docMk/>
          <pc:sldMk cId="1468479673" sldId="271"/>
        </pc:sldMkLst>
      </pc:sldChg>
      <pc:sldChg chg="modSp new">
        <pc:chgData name="Samantha Loepker" userId="XWq9VRcFXKQ96Hrta/0LK3tNvrUDK80mpmK7vZqeeEU=" providerId="None" clId="Web-{2DDC5C30-9CCF-4B07-AB60-C15B1AAA8F04}" dt="2024-07-12T19:24:15.174" v="467" actId="20577"/>
        <pc:sldMkLst>
          <pc:docMk/>
          <pc:sldMk cId="2498930421" sldId="272"/>
        </pc:sldMkLst>
      </pc:sldChg>
      <pc:sldChg chg="new del">
        <pc:chgData name="Samantha Loepker" userId="XWq9VRcFXKQ96Hrta/0LK3tNvrUDK80mpmK7vZqeeEU=" providerId="None" clId="Web-{2DDC5C30-9CCF-4B07-AB60-C15B1AAA8F04}" dt="2024-07-12T19:23:53.533" v="459"/>
        <pc:sldMkLst>
          <pc:docMk/>
          <pc:sldMk cId="3742572721" sldId="274"/>
        </pc:sldMkLst>
      </pc:sldChg>
      <pc:sldChg chg="modSp add replId">
        <pc:chgData name="Samantha Loepker" userId="XWq9VRcFXKQ96Hrta/0LK3tNvrUDK80mpmK7vZqeeEU=" providerId="None" clId="Web-{2DDC5C30-9CCF-4B07-AB60-C15B1AAA8F04}" dt="2024-07-12T19:24:08.330" v="465" actId="20577"/>
        <pc:sldMkLst>
          <pc:docMk/>
          <pc:sldMk cId="4065557121" sldId="275"/>
        </pc:sldMkLst>
      </pc:sldChg>
    </pc:docChg>
  </pc:docChgLst>
  <pc:docChgLst>
    <pc:chgData name="Samantha Loepker" userId="XWq9VRcFXKQ96Hrta/0LK3tNvrUDK80mpmK7vZqeeEU=" providerId="None" clId="Web-{6AE7E3E2-51C7-4204-B7A9-5493466436C5}"/>
    <pc:docChg chg="modSld">
      <pc:chgData name="Samantha Loepker" userId="XWq9VRcFXKQ96Hrta/0LK3tNvrUDK80mpmK7vZqeeEU=" providerId="None" clId="Web-{6AE7E3E2-51C7-4204-B7A9-5493466436C5}" dt="2024-09-16T16:57:03.388" v="0" actId="1076"/>
      <pc:docMkLst>
        <pc:docMk/>
      </pc:docMkLst>
      <pc:sldChg chg="modSp">
        <pc:chgData name="Samantha Loepker" userId="XWq9VRcFXKQ96Hrta/0LK3tNvrUDK80mpmK7vZqeeEU=" providerId="None" clId="Web-{6AE7E3E2-51C7-4204-B7A9-5493466436C5}" dt="2024-09-16T16:57:03.388" v="0" actId="1076"/>
        <pc:sldMkLst>
          <pc:docMk/>
          <pc:sldMk cId="3044067867" sldId="266"/>
        </pc:sldMkLst>
        <pc:picChg chg="mod">
          <ac:chgData name="Samantha Loepker" userId="XWq9VRcFXKQ96Hrta/0LK3tNvrUDK80mpmK7vZqeeEU=" providerId="None" clId="Web-{6AE7E3E2-51C7-4204-B7A9-5493466436C5}" dt="2024-09-16T16:57:03.388" v="0" actId="1076"/>
          <ac:picMkLst>
            <pc:docMk/>
            <pc:sldMk cId="3044067867" sldId="266"/>
            <ac:picMk id="4" creationId="{C86AD12A-38DA-6BFC-3A74-3D2A286503AE}"/>
          </ac:picMkLst>
        </pc:picChg>
      </pc:sldChg>
    </pc:docChg>
  </pc:docChgLst>
  <pc:docChgLst>
    <pc:chgData name="Samantha Loepker" userId="XWq9VRcFXKQ96Hrta/0LK3tNvrUDK80mpmK7vZqeeEU=" providerId="None" clId="Web-{C05CEBEE-7A6D-4851-8D2C-9B4E17D6E5C5}"/>
    <pc:docChg chg="addSld modSld addMainMaster delMainMaster">
      <pc:chgData name="Samantha Loepker" userId="XWq9VRcFXKQ96Hrta/0LK3tNvrUDK80mpmK7vZqeeEU=" providerId="None" clId="Web-{C05CEBEE-7A6D-4851-8D2C-9B4E17D6E5C5}" dt="2024-10-25T19:01:58.108" v="3"/>
      <pc:docMkLst>
        <pc:docMk/>
      </pc:docMkLst>
      <pc:sldChg chg="modSp mod modClrScheme chgLayout">
        <pc:chgData name="Samantha Loepker" userId="XWq9VRcFXKQ96Hrta/0LK3tNvrUDK80mpmK7vZqeeEU=" providerId="None" clId="Web-{C05CEBEE-7A6D-4851-8D2C-9B4E17D6E5C5}" dt="2024-10-25T19:01:37.671" v="2"/>
        <pc:sldMkLst>
          <pc:docMk/>
          <pc:sldMk cId="109857222" sldId="256"/>
        </pc:sldMkLst>
        <pc:spChg chg="mod ord">
          <ac:chgData name="Samantha Loepker" userId="XWq9VRcFXKQ96Hrta/0LK3tNvrUDK80mpmK7vZqeeEU=" providerId="None" clId="Web-{C05CEBEE-7A6D-4851-8D2C-9B4E17D6E5C5}" dt="2024-10-25T19:01:37.671" v="2"/>
          <ac:spMkLst>
            <pc:docMk/>
            <pc:sldMk cId="109857222" sldId="256"/>
            <ac:spMk id="2" creationId="{00000000-0000-0000-0000-000000000000}"/>
          </ac:spMkLst>
        </pc:spChg>
      </pc:sldChg>
      <pc:sldChg chg="modSp mod modClrScheme chgLayout">
        <pc:chgData name="Samantha Loepker" userId="XWq9VRcFXKQ96Hrta/0LK3tNvrUDK80mpmK7vZqeeEU=" providerId="None" clId="Web-{C05CEBEE-7A6D-4851-8D2C-9B4E17D6E5C5}" dt="2024-10-25T19:01:37.671" v="2"/>
        <pc:sldMkLst>
          <pc:docMk/>
          <pc:sldMk cId="935777344" sldId="258"/>
        </pc:sldMkLst>
        <pc:spChg chg="mod ord">
          <ac:chgData name="Samantha Loepker" userId="XWq9VRcFXKQ96Hrta/0LK3tNvrUDK80mpmK7vZqeeEU=" providerId="None" clId="Web-{C05CEBEE-7A6D-4851-8D2C-9B4E17D6E5C5}" dt="2024-10-25T19:01:37.671" v="2"/>
          <ac:spMkLst>
            <pc:docMk/>
            <pc:sldMk cId="935777344" sldId="258"/>
            <ac:spMk id="2" creationId="{167CD9F8-606D-1502-8047-008E90DAB410}"/>
          </ac:spMkLst>
        </pc:spChg>
        <pc:spChg chg="mod ord">
          <ac:chgData name="Samantha Loepker" userId="XWq9VRcFXKQ96Hrta/0LK3tNvrUDK80mpmK7vZqeeEU=" providerId="None" clId="Web-{C05CEBEE-7A6D-4851-8D2C-9B4E17D6E5C5}" dt="2024-10-25T19:01:37.671" v="2"/>
          <ac:spMkLst>
            <pc:docMk/>
            <pc:sldMk cId="935777344" sldId="258"/>
            <ac:spMk id="3" creationId="{F4009BB3-DFA4-90B5-F59B-8D4F1A188A32}"/>
          </ac:spMkLst>
        </pc:spChg>
      </pc:sldChg>
      <pc:sldChg chg="modSp mod modClrScheme chgLayout">
        <pc:chgData name="Samantha Loepker" userId="XWq9VRcFXKQ96Hrta/0LK3tNvrUDK80mpmK7vZqeeEU=" providerId="None" clId="Web-{C05CEBEE-7A6D-4851-8D2C-9B4E17D6E5C5}" dt="2024-10-25T19:01:37.671" v="2"/>
        <pc:sldMkLst>
          <pc:docMk/>
          <pc:sldMk cId="2839030604" sldId="259"/>
        </pc:sldMkLst>
        <pc:spChg chg="mod ord">
          <ac:chgData name="Samantha Loepker" userId="XWq9VRcFXKQ96Hrta/0LK3tNvrUDK80mpmK7vZqeeEU=" providerId="None" clId="Web-{C05CEBEE-7A6D-4851-8D2C-9B4E17D6E5C5}" dt="2024-10-25T19:01:37.671" v="2"/>
          <ac:spMkLst>
            <pc:docMk/>
            <pc:sldMk cId="2839030604" sldId="259"/>
            <ac:spMk id="2" creationId="{88D1E3A5-C624-F44E-954C-8C3CB2FD9989}"/>
          </ac:spMkLst>
        </pc:spChg>
        <pc:spChg chg="mod ord">
          <ac:chgData name="Samantha Loepker" userId="XWq9VRcFXKQ96Hrta/0LK3tNvrUDK80mpmK7vZqeeEU=" providerId="None" clId="Web-{C05CEBEE-7A6D-4851-8D2C-9B4E17D6E5C5}" dt="2024-10-25T19:01:37.671" v="2"/>
          <ac:spMkLst>
            <pc:docMk/>
            <pc:sldMk cId="2839030604" sldId="259"/>
            <ac:spMk id="3" creationId="{781FC438-79CF-DDA5-4218-0A1C23A8EB04}"/>
          </ac:spMkLst>
        </pc:spChg>
      </pc:sldChg>
      <pc:sldChg chg="modSp mod modClrScheme chgLayout">
        <pc:chgData name="Samantha Loepker" userId="XWq9VRcFXKQ96Hrta/0LK3tNvrUDK80mpmK7vZqeeEU=" providerId="None" clId="Web-{C05CEBEE-7A6D-4851-8D2C-9B4E17D6E5C5}" dt="2024-10-25T19:01:37.671" v="2"/>
        <pc:sldMkLst>
          <pc:docMk/>
          <pc:sldMk cId="3134388135" sldId="260"/>
        </pc:sldMkLst>
        <pc:spChg chg="mod ord">
          <ac:chgData name="Samantha Loepker" userId="XWq9VRcFXKQ96Hrta/0LK3tNvrUDK80mpmK7vZqeeEU=" providerId="None" clId="Web-{C05CEBEE-7A6D-4851-8D2C-9B4E17D6E5C5}" dt="2024-10-25T19:01:37.671" v="2"/>
          <ac:spMkLst>
            <pc:docMk/>
            <pc:sldMk cId="3134388135" sldId="260"/>
            <ac:spMk id="2" creationId="{C1F9E839-62FE-4C44-D297-446DCE6F48FB}"/>
          </ac:spMkLst>
        </pc:spChg>
        <pc:spChg chg="mod ord">
          <ac:chgData name="Samantha Loepker" userId="XWq9VRcFXKQ96Hrta/0LK3tNvrUDK80mpmK7vZqeeEU=" providerId="None" clId="Web-{C05CEBEE-7A6D-4851-8D2C-9B4E17D6E5C5}" dt="2024-10-25T19:01:37.671" v="2"/>
          <ac:spMkLst>
            <pc:docMk/>
            <pc:sldMk cId="3134388135" sldId="260"/>
            <ac:spMk id="3" creationId="{A3973A49-FF72-DE76-27AA-37969CD2956A}"/>
          </ac:spMkLst>
        </pc:spChg>
      </pc:sldChg>
      <pc:sldChg chg="modSp mod modClrScheme chgLayout">
        <pc:chgData name="Samantha Loepker" userId="XWq9VRcFXKQ96Hrta/0LK3tNvrUDK80mpmK7vZqeeEU=" providerId="None" clId="Web-{C05CEBEE-7A6D-4851-8D2C-9B4E17D6E5C5}" dt="2024-10-25T19:01:37.671" v="2"/>
        <pc:sldMkLst>
          <pc:docMk/>
          <pc:sldMk cId="1399652952" sldId="261"/>
        </pc:sldMkLst>
        <pc:spChg chg="mod ord">
          <ac:chgData name="Samantha Loepker" userId="XWq9VRcFXKQ96Hrta/0LK3tNvrUDK80mpmK7vZqeeEU=" providerId="None" clId="Web-{C05CEBEE-7A6D-4851-8D2C-9B4E17D6E5C5}" dt="2024-10-25T19:01:37.671" v="2"/>
          <ac:spMkLst>
            <pc:docMk/>
            <pc:sldMk cId="1399652952" sldId="261"/>
            <ac:spMk id="2" creationId="{EC574FCD-F718-501E-28F5-09BAF495978F}"/>
          </ac:spMkLst>
        </pc:spChg>
        <pc:picChg chg="mod ord">
          <ac:chgData name="Samantha Loepker" userId="XWq9VRcFXKQ96Hrta/0LK3tNvrUDK80mpmK7vZqeeEU=" providerId="None" clId="Web-{C05CEBEE-7A6D-4851-8D2C-9B4E17D6E5C5}" dt="2024-10-25T19:01:37.671" v="2"/>
          <ac:picMkLst>
            <pc:docMk/>
            <pc:sldMk cId="1399652952" sldId="261"/>
            <ac:picMk id="7" creationId="{65A93053-8ABA-6BD8-B5BB-FCCAA214C8C2}"/>
          </ac:picMkLst>
        </pc:picChg>
      </pc:sldChg>
      <pc:sldChg chg="modSp mod modClrScheme chgLayout">
        <pc:chgData name="Samantha Loepker" userId="XWq9VRcFXKQ96Hrta/0LK3tNvrUDK80mpmK7vZqeeEU=" providerId="None" clId="Web-{C05CEBEE-7A6D-4851-8D2C-9B4E17D6E5C5}" dt="2024-10-25T19:01:37.671" v="2"/>
        <pc:sldMkLst>
          <pc:docMk/>
          <pc:sldMk cId="124552557" sldId="262"/>
        </pc:sldMkLst>
        <pc:spChg chg="mod ord">
          <ac:chgData name="Samantha Loepker" userId="XWq9VRcFXKQ96Hrta/0LK3tNvrUDK80mpmK7vZqeeEU=" providerId="None" clId="Web-{C05CEBEE-7A6D-4851-8D2C-9B4E17D6E5C5}" dt="2024-10-25T19:01:37.671" v="2"/>
          <ac:spMkLst>
            <pc:docMk/>
            <pc:sldMk cId="124552557" sldId="262"/>
            <ac:spMk id="2" creationId="{66712A09-3551-0541-2D11-A929A7E647F3}"/>
          </ac:spMkLst>
        </pc:spChg>
        <pc:spChg chg="mod ord">
          <ac:chgData name="Samantha Loepker" userId="XWq9VRcFXKQ96Hrta/0LK3tNvrUDK80mpmK7vZqeeEU=" providerId="None" clId="Web-{C05CEBEE-7A6D-4851-8D2C-9B4E17D6E5C5}" dt="2024-10-25T19:01:37.671" v="2"/>
          <ac:spMkLst>
            <pc:docMk/>
            <pc:sldMk cId="124552557" sldId="262"/>
            <ac:spMk id="3" creationId="{E7B560A6-7A99-F065-8D12-95F49C41C2FA}"/>
          </ac:spMkLst>
        </pc:spChg>
      </pc:sldChg>
      <pc:sldChg chg="modSp mod modClrScheme chgLayout">
        <pc:chgData name="Samantha Loepker" userId="XWq9VRcFXKQ96Hrta/0LK3tNvrUDK80mpmK7vZqeeEU=" providerId="None" clId="Web-{C05CEBEE-7A6D-4851-8D2C-9B4E17D6E5C5}" dt="2024-10-25T19:01:37.671" v="2"/>
        <pc:sldMkLst>
          <pc:docMk/>
          <pc:sldMk cId="3097408960" sldId="265"/>
        </pc:sldMkLst>
        <pc:spChg chg="mod ord">
          <ac:chgData name="Samantha Loepker" userId="XWq9VRcFXKQ96Hrta/0LK3tNvrUDK80mpmK7vZqeeEU=" providerId="None" clId="Web-{C05CEBEE-7A6D-4851-8D2C-9B4E17D6E5C5}" dt="2024-10-25T19:01:37.671" v="2"/>
          <ac:spMkLst>
            <pc:docMk/>
            <pc:sldMk cId="3097408960" sldId="265"/>
            <ac:spMk id="2" creationId="{50377275-1ED0-2F44-0050-A32788806765}"/>
          </ac:spMkLst>
        </pc:spChg>
        <pc:spChg chg="mod ord">
          <ac:chgData name="Samantha Loepker" userId="XWq9VRcFXKQ96Hrta/0LK3tNvrUDK80mpmK7vZqeeEU=" providerId="None" clId="Web-{C05CEBEE-7A6D-4851-8D2C-9B4E17D6E5C5}" dt="2024-10-25T19:01:37.671" v="2"/>
          <ac:spMkLst>
            <pc:docMk/>
            <pc:sldMk cId="3097408960" sldId="265"/>
            <ac:spMk id="3" creationId="{5DB65ADF-2C14-5052-0D4E-DD9AE9C334CB}"/>
          </ac:spMkLst>
        </pc:spChg>
      </pc:sldChg>
      <pc:sldChg chg="modSp mod modClrScheme chgLayout">
        <pc:chgData name="Samantha Loepker" userId="XWq9VRcFXKQ96Hrta/0LK3tNvrUDK80mpmK7vZqeeEU=" providerId="None" clId="Web-{C05CEBEE-7A6D-4851-8D2C-9B4E17D6E5C5}" dt="2024-10-25T19:01:37.671" v="2"/>
        <pc:sldMkLst>
          <pc:docMk/>
          <pc:sldMk cId="3044067867" sldId="266"/>
        </pc:sldMkLst>
        <pc:spChg chg="mod ord">
          <ac:chgData name="Samantha Loepker" userId="XWq9VRcFXKQ96Hrta/0LK3tNvrUDK80mpmK7vZqeeEU=" providerId="None" clId="Web-{C05CEBEE-7A6D-4851-8D2C-9B4E17D6E5C5}" dt="2024-10-25T19:01:37.671" v="2"/>
          <ac:spMkLst>
            <pc:docMk/>
            <pc:sldMk cId="3044067867" sldId="266"/>
            <ac:spMk id="2" creationId="{E1643E62-ED95-AFB1-0A0D-8CCA997BAED2}"/>
          </ac:spMkLst>
        </pc:spChg>
        <pc:spChg chg="mod ord">
          <ac:chgData name="Samantha Loepker" userId="XWq9VRcFXKQ96Hrta/0LK3tNvrUDK80mpmK7vZqeeEU=" providerId="None" clId="Web-{C05CEBEE-7A6D-4851-8D2C-9B4E17D6E5C5}" dt="2024-10-25T19:01:37.671" v="2"/>
          <ac:spMkLst>
            <pc:docMk/>
            <pc:sldMk cId="3044067867" sldId="266"/>
            <ac:spMk id="3" creationId="{F40E88B2-A668-CF00-59CD-B5B9610CE90B}"/>
          </ac:spMkLst>
        </pc:spChg>
      </pc:sldChg>
      <pc:sldChg chg="modSp mod modClrScheme chgLayout">
        <pc:chgData name="Samantha Loepker" userId="XWq9VRcFXKQ96Hrta/0LK3tNvrUDK80mpmK7vZqeeEU=" providerId="None" clId="Web-{C05CEBEE-7A6D-4851-8D2C-9B4E17D6E5C5}" dt="2024-10-25T19:01:37.671" v="2"/>
        <pc:sldMkLst>
          <pc:docMk/>
          <pc:sldMk cId="197863976" sldId="267"/>
        </pc:sldMkLst>
        <pc:spChg chg="mod ord">
          <ac:chgData name="Samantha Loepker" userId="XWq9VRcFXKQ96Hrta/0LK3tNvrUDK80mpmK7vZqeeEU=" providerId="None" clId="Web-{C05CEBEE-7A6D-4851-8D2C-9B4E17D6E5C5}" dt="2024-10-25T19:01:37.671" v="2"/>
          <ac:spMkLst>
            <pc:docMk/>
            <pc:sldMk cId="197863976" sldId="267"/>
            <ac:spMk id="2" creationId="{61C9277A-F93C-3A9B-61CC-5512636D0011}"/>
          </ac:spMkLst>
        </pc:spChg>
        <pc:spChg chg="mod ord">
          <ac:chgData name="Samantha Loepker" userId="XWq9VRcFXKQ96Hrta/0LK3tNvrUDK80mpmK7vZqeeEU=" providerId="None" clId="Web-{C05CEBEE-7A6D-4851-8D2C-9B4E17D6E5C5}" dt="2024-10-25T19:01:37.671" v="2"/>
          <ac:spMkLst>
            <pc:docMk/>
            <pc:sldMk cId="197863976" sldId="267"/>
            <ac:spMk id="3" creationId="{A81EA2E8-3B13-CA51-95B0-0385462C8120}"/>
          </ac:spMkLst>
        </pc:spChg>
      </pc:sldChg>
      <pc:sldChg chg="modSp mod modClrScheme chgLayout">
        <pc:chgData name="Samantha Loepker" userId="XWq9VRcFXKQ96Hrta/0LK3tNvrUDK80mpmK7vZqeeEU=" providerId="None" clId="Web-{C05CEBEE-7A6D-4851-8D2C-9B4E17D6E5C5}" dt="2024-10-25T19:01:37.671" v="2"/>
        <pc:sldMkLst>
          <pc:docMk/>
          <pc:sldMk cId="2900283544" sldId="268"/>
        </pc:sldMkLst>
        <pc:spChg chg="mod ord">
          <ac:chgData name="Samantha Loepker" userId="XWq9VRcFXKQ96Hrta/0LK3tNvrUDK80mpmK7vZqeeEU=" providerId="None" clId="Web-{C05CEBEE-7A6D-4851-8D2C-9B4E17D6E5C5}" dt="2024-10-25T19:01:37.671" v="2"/>
          <ac:spMkLst>
            <pc:docMk/>
            <pc:sldMk cId="2900283544" sldId="268"/>
            <ac:spMk id="2" creationId="{E84FDA5A-2CFD-E6B2-8753-7141895CC153}"/>
          </ac:spMkLst>
        </pc:spChg>
        <pc:spChg chg="mod ord">
          <ac:chgData name="Samantha Loepker" userId="XWq9VRcFXKQ96Hrta/0LK3tNvrUDK80mpmK7vZqeeEU=" providerId="None" clId="Web-{C05CEBEE-7A6D-4851-8D2C-9B4E17D6E5C5}" dt="2024-10-25T19:01:37.671" v="2"/>
          <ac:spMkLst>
            <pc:docMk/>
            <pc:sldMk cId="2900283544" sldId="268"/>
            <ac:spMk id="3" creationId="{74CE57BA-1EBB-45EE-1BF9-88E6C0DD1716}"/>
          </ac:spMkLst>
        </pc:spChg>
      </pc:sldChg>
      <pc:sldChg chg="modSp mod modClrScheme chgLayout">
        <pc:chgData name="Samantha Loepker" userId="XWq9VRcFXKQ96Hrta/0LK3tNvrUDK80mpmK7vZqeeEU=" providerId="None" clId="Web-{C05CEBEE-7A6D-4851-8D2C-9B4E17D6E5C5}" dt="2024-10-25T19:01:37.671" v="2"/>
        <pc:sldMkLst>
          <pc:docMk/>
          <pc:sldMk cId="3975320020" sldId="269"/>
        </pc:sldMkLst>
        <pc:spChg chg="mod ord">
          <ac:chgData name="Samantha Loepker" userId="XWq9VRcFXKQ96Hrta/0LK3tNvrUDK80mpmK7vZqeeEU=" providerId="None" clId="Web-{C05CEBEE-7A6D-4851-8D2C-9B4E17D6E5C5}" dt="2024-10-25T19:01:37.671" v="2"/>
          <ac:spMkLst>
            <pc:docMk/>
            <pc:sldMk cId="3975320020" sldId="269"/>
            <ac:spMk id="2" creationId="{72EB158A-F32B-FA74-FF9C-2335814B92C5}"/>
          </ac:spMkLst>
        </pc:spChg>
        <pc:picChg chg="mod ord">
          <ac:chgData name="Samantha Loepker" userId="XWq9VRcFXKQ96Hrta/0LK3tNvrUDK80mpmK7vZqeeEU=" providerId="None" clId="Web-{C05CEBEE-7A6D-4851-8D2C-9B4E17D6E5C5}" dt="2024-10-25T19:01:37.671" v="2"/>
          <ac:picMkLst>
            <pc:docMk/>
            <pc:sldMk cId="3975320020" sldId="269"/>
            <ac:picMk id="4" creationId="{5FA03219-B2FE-49E1-8181-4DC49E14AB72}"/>
          </ac:picMkLst>
        </pc:picChg>
      </pc:sldChg>
      <pc:sldChg chg="modSp mod modClrScheme chgLayout">
        <pc:chgData name="Samantha Loepker" userId="XWq9VRcFXKQ96Hrta/0LK3tNvrUDK80mpmK7vZqeeEU=" providerId="None" clId="Web-{C05CEBEE-7A6D-4851-8D2C-9B4E17D6E5C5}" dt="2024-10-25T19:01:37.671" v="2"/>
        <pc:sldMkLst>
          <pc:docMk/>
          <pc:sldMk cId="3905255270" sldId="270"/>
        </pc:sldMkLst>
        <pc:spChg chg="mod ord">
          <ac:chgData name="Samantha Loepker" userId="XWq9VRcFXKQ96Hrta/0LK3tNvrUDK80mpmK7vZqeeEU=" providerId="None" clId="Web-{C05CEBEE-7A6D-4851-8D2C-9B4E17D6E5C5}" dt="2024-10-25T19:01:37.671" v="2"/>
          <ac:spMkLst>
            <pc:docMk/>
            <pc:sldMk cId="3905255270" sldId="270"/>
            <ac:spMk id="2" creationId="{852BA293-413F-D41A-13EB-ABFAF0BAA05B}"/>
          </ac:spMkLst>
        </pc:spChg>
        <pc:picChg chg="mod ord">
          <ac:chgData name="Samantha Loepker" userId="XWq9VRcFXKQ96Hrta/0LK3tNvrUDK80mpmK7vZqeeEU=" providerId="None" clId="Web-{C05CEBEE-7A6D-4851-8D2C-9B4E17D6E5C5}" dt="2024-10-25T19:01:37.671" v="2"/>
          <ac:picMkLst>
            <pc:docMk/>
            <pc:sldMk cId="3905255270" sldId="270"/>
            <ac:picMk id="4" creationId="{CF564E09-857C-A5E4-248E-C3619E94DE4C}"/>
          </ac:picMkLst>
        </pc:picChg>
      </pc:sldChg>
      <pc:sldChg chg="modSp mod modClrScheme chgLayout">
        <pc:chgData name="Samantha Loepker" userId="XWq9VRcFXKQ96Hrta/0LK3tNvrUDK80mpmK7vZqeeEU=" providerId="None" clId="Web-{C05CEBEE-7A6D-4851-8D2C-9B4E17D6E5C5}" dt="2024-10-25T19:01:37.671" v="2"/>
        <pc:sldMkLst>
          <pc:docMk/>
          <pc:sldMk cId="1468479673" sldId="271"/>
        </pc:sldMkLst>
        <pc:spChg chg="mod ord">
          <ac:chgData name="Samantha Loepker" userId="XWq9VRcFXKQ96Hrta/0LK3tNvrUDK80mpmK7vZqeeEU=" providerId="None" clId="Web-{C05CEBEE-7A6D-4851-8D2C-9B4E17D6E5C5}" dt="2024-10-25T19:01:37.671" v="2"/>
          <ac:spMkLst>
            <pc:docMk/>
            <pc:sldMk cId="1468479673" sldId="271"/>
            <ac:spMk id="2" creationId="{4011AA31-52F4-AC2F-56D5-6AE394BD2833}"/>
          </ac:spMkLst>
        </pc:spChg>
        <pc:picChg chg="mod ord">
          <ac:chgData name="Samantha Loepker" userId="XWq9VRcFXKQ96Hrta/0LK3tNvrUDK80mpmK7vZqeeEU=" providerId="None" clId="Web-{C05CEBEE-7A6D-4851-8D2C-9B4E17D6E5C5}" dt="2024-10-25T19:01:37.671" v="2"/>
          <ac:picMkLst>
            <pc:docMk/>
            <pc:sldMk cId="1468479673" sldId="271"/>
            <ac:picMk id="4" creationId="{69E4B93D-7F07-1B6A-7351-7B9FB5BD4376}"/>
          </ac:picMkLst>
        </pc:picChg>
      </pc:sldChg>
      <pc:sldChg chg="modSp mod modClrScheme chgLayout">
        <pc:chgData name="Samantha Loepker" userId="XWq9VRcFXKQ96Hrta/0LK3tNvrUDK80mpmK7vZqeeEU=" providerId="None" clId="Web-{C05CEBEE-7A6D-4851-8D2C-9B4E17D6E5C5}" dt="2024-10-25T19:01:37.671" v="2"/>
        <pc:sldMkLst>
          <pc:docMk/>
          <pc:sldMk cId="2498930421" sldId="272"/>
        </pc:sldMkLst>
        <pc:spChg chg="mod ord">
          <ac:chgData name="Samantha Loepker" userId="XWq9VRcFXKQ96Hrta/0LK3tNvrUDK80mpmK7vZqeeEU=" providerId="None" clId="Web-{C05CEBEE-7A6D-4851-8D2C-9B4E17D6E5C5}" dt="2024-10-25T19:01:37.671" v="2"/>
          <ac:spMkLst>
            <pc:docMk/>
            <pc:sldMk cId="2498930421" sldId="272"/>
            <ac:spMk id="2" creationId="{85DCEA77-7F13-625E-F80E-472F9BF7B712}"/>
          </ac:spMkLst>
        </pc:spChg>
        <pc:picChg chg="mod ord">
          <ac:chgData name="Samantha Loepker" userId="XWq9VRcFXKQ96Hrta/0LK3tNvrUDK80mpmK7vZqeeEU=" providerId="None" clId="Web-{C05CEBEE-7A6D-4851-8D2C-9B4E17D6E5C5}" dt="2024-10-25T19:01:37.671" v="2"/>
          <ac:picMkLst>
            <pc:docMk/>
            <pc:sldMk cId="2498930421" sldId="272"/>
            <ac:picMk id="4" creationId="{C9935851-EBED-71C6-F26A-402EFDB28011}"/>
          </ac:picMkLst>
        </pc:picChg>
      </pc:sldChg>
      <pc:sldChg chg="modSp mod modClrScheme chgLayout">
        <pc:chgData name="Samantha Loepker" userId="XWq9VRcFXKQ96Hrta/0LK3tNvrUDK80mpmK7vZqeeEU=" providerId="None" clId="Web-{C05CEBEE-7A6D-4851-8D2C-9B4E17D6E5C5}" dt="2024-10-25T19:01:37.671" v="2"/>
        <pc:sldMkLst>
          <pc:docMk/>
          <pc:sldMk cId="4065557121" sldId="275"/>
        </pc:sldMkLst>
        <pc:spChg chg="mod ord">
          <ac:chgData name="Samantha Loepker" userId="XWq9VRcFXKQ96Hrta/0LK3tNvrUDK80mpmK7vZqeeEU=" providerId="None" clId="Web-{C05CEBEE-7A6D-4851-8D2C-9B4E17D6E5C5}" dt="2024-10-25T19:01:37.671" v="2"/>
          <ac:spMkLst>
            <pc:docMk/>
            <pc:sldMk cId="4065557121" sldId="275"/>
            <ac:spMk id="2" creationId="{85DCEA77-7F13-625E-F80E-472F9BF7B712}"/>
          </ac:spMkLst>
        </pc:spChg>
        <pc:spChg chg="mod ord">
          <ac:chgData name="Samantha Loepker" userId="XWq9VRcFXKQ96Hrta/0LK3tNvrUDK80mpmK7vZqeeEU=" providerId="None" clId="Web-{C05CEBEE-7A6D-4851-8D2C-9B4E17D6E5C5}" dt="2024-10-25T19:01:37.671" v="2"/>
          <ac:spMkLst>
            <pc:docMk/>
            <pc:sldMk cId="4065557121" sldId="275"/>
            <ac:spMk id="3" creationId="{69D38ABE-F75F-8AC4-95DD-AD1D83CFACF8}"/>
          </ac:spMkLst>
        </pc:spChg>
      </pc:sldChg>
      <pc:sldChg chg="modSp mod modClrScheme chgLayout">
        <pc:chgData name="Samantha Loepker" userId="XWq9VRcFXKQ96Hrta/0LK3tNvrUDK80mpmK7vZqeeEU=" providerId="None" clId="Web-{C05CEBEE-7A6D-4851-8D2C-9B4E17D6E5C5}" dt="2024-10-25T19:01:37.671" v="2"/>
        <pc:sldMkLst>
          <pc:docMk/>
          <pc:sldMk cId="3848741225" sldId="276"/>
        </pc:sldMkLst>
        <pc:spChg chg="mod ord">
          <ac:chgData name="Samantha Loepker" userId="XWq9VRcFXKQ96Hrta/0LK3tNvrUDK80mpmK7vZqeeEU=" providerId="None" clId="Web-{C05CEBEE-7A6D-4851-8D2C-9B4E17D6E5C5}" dt="2024-10-25T19:01:37.671" v="2"/>
          <ac:spMkLst>
            <pc:docMk/>
            <pc:sldMk cId="3848741225" sldId="276"/>
            <ac:spMk id="2" creationId="{1C47A9C0-C030-45D0-1168-E273EAC3A012}"/>
          </ac:spMkLst>
        </pc:spChg>
        <pc:spChg chg="mod ord">
          <ac:chgData name="Samantha Loepker" userId="XWq9VRcFXKQ96Hrta/0LK3tNvrUDK80mpmK7vZqeeEU=" providerId="None" clId="Web-{C05CEBEE-7A6D-4851-8D2C-9B4E17D6E5C5}" dt="2024-10-25T19:01:37.671" v="2"/>
          <ac:spMkLst>
            <pc:docMk/>
            <pc:sldMk cId="3848741225" sldId="276"/>
            <ac:spMk id="3" creationId="{78AF2AEB-0241-9D17-FB83-CCB601FBD6B4}"/>
          </ac:spMkLst>
        </pc:spChg>
      </pc:sldChg>
      <pc:sldChg chg="modSp mod modClrScheme chgLayout">
        <pc:chgData name="Samantha Loepker" userId="XWq9VRcFXKQ96Hrta/0LK3tNvrUDK80mpmK7vZqeeEU=" providerId="None" clId="Web-{C05CEBEE-7A6D-4851-8D2C-9B4E17D6E5C5}" dt="2024-10-25T19:01:37.671" v="2"/>
        <pc:sldMkLst>
          <pc:docMk/>
          <pc:sldMk cId="1511927231" sldId="277"/>
        </pc:sldMkLst>
        <pc:spChg chg="mod ord">
          <ac:chgData name="Samantha Loepker" userId="XWq9VRcFXKQ96Hrta/0LK3tNvrUDK80mpmK7vZqeeEU=" providerId="None" clId="Web-{C05CEBEE-7A6D-4851-8D2C-9B4E17D6E5C5}" dt="2024-10-25T19:01:37.671" v="2"/>
          <ac:spMkLst>
            <pc:docMk/>
            <pc:sldMk cId="1511927231" sldId="277"/>
            <ac:spMk id="2" creationId="{068F9EBF-9246-AB06-9B17-E7B892294876}"/>
          </ac:spMkLst>
        </pc:spChg>
        <pc:spChg chg="mod ord">
          <ac:chgData name="Samantha Loepker" userId="XWq9VRcFXKQ96Hrta/0LK3tNvrUDK80mpmK7vZqeeEU=" providerId="None" clId="Web-{C05CEBEE-7A6D-4851-8D2C-9B4E17D6E5C5}" dt="2024-10-25T19:01:37.671" v="2"/>
          <ac:spMkLst>
            <pc:docMk/>
            <pc:sldMk cId="1511927231" sldId="277"/>
            <ac:spMk id="3" creationId="{7BD4BFCA-8D14-5AB3-E0FA-B1AD6322EAE1}"/>
          </ac:spMkLst>
        </pc:spChg>
      </pc:sldChg>
      <pc:sldChg chg="add mod setBg modClrScheme chgLayout">
        <pc:chgData name="Samantha Loepker" userId="XWq9VRcFXKQ96Hrta/0LK3tNvrUDK80mpmK7vZqeeEU=" providerId="None" clId="Web-{C05CEBEE-7A6D-4851-8D2C-9B4E17D6E5C5}" dt="2024-10-25T19:01:58.108" v="3"/>
        <pc:sldMkLst>
          <pc:docMk/>
          <pc:sldMk cId="3116038533" sldId="278"/>
        </pc:sldMkLst>
      </pc:sldChg>
      <pc:sldMasterChg chg="add del addSldLayout delSldLayout">
        <pc:chgData name="Samantha Loepker" userId="XWq9VRcFXKQ96Hrta/0LK3tNvrUDK80mpmK7vZqeeEU=" providerId="None" clId="Web-{C05CEBEE-7A6D-4851-8D2C-9B4E17D6E5C5}" dt="2024-10-25T19:01:37.671" v="2"/>
        <pc:sldMasterMkLst>
          <pc:docMk/>
          <pc:sldMasterMk cId="1669653553" sldId="2147483696"/>
        </pc:sldMasterMkLst>
        <pc:sldLayoutChg chg="add del">
          <pc:chgData name="Samantha Loepker" userId="XWq9VRcFXKQ96Hrta/0LK3tNvrUDK80mpmK7vZqeeEU=" providerId="None" clId="Web-{C05CEBEE-7A6D-4851-8D2C-9B4E17D6E5C5}" dt="2024-10-25T19:01:37.671" v="2"/>
          <pc:sldLayoutMkLst>
            <pc:docMk/>
            <pc:sldMasterMk cId="1669653553" sldId="2147483696"/>
            <pc:sldLayoutMk cId="1861702541" sldId="2147483697"/>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4272754102" sldId="2147483698"/>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386378497" sldId="2147483699"/>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3226866412" sldId="2147483700"/>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1280322003" sldId="2147483701"/>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4231047856" sldId="2147483702"/>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1591276969" sldId="2147483703"/>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424851278" sldId="2147483704"/>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694110877" sldId="2147483705"/>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3499275938" sldId="2147483706"/>
          </pc:sldLayoutMkLst>
        </pc:sldLayoutChg>
        <pc:sldLayoutChg chg="add del">
          <pc:chgData name="Samantha Loepker" userId="XWq9VRcFXKQ96Hrta/0LK3tNvrUDK80mpmK7vZqeeEU=" providerId="None" clId="Web-{C05CEBEE-7A6D-4851-8D2C-9B4E17D6E5C5}" dt="2024-10-25T19:01:37.671" v="2"/>
          <pc:sldLayoutMkLst>
            <pc:docMk/>
            <pc:sldMasterMk cId="1669653553" sldId="2147483696"/>
            <pc:sldLayoutMk cId="1347544036" sldId="2147483707"/>
          </pc:sldLayoutMkLst>
        </pc:sldLayoutChg>
      </pc:sldMasterChg>
      <pc:sldMasterChg chg="add del addSldLayout delSldLayout modSldLayout">
        <pc:chgData name="Samantha Loepker" userId="XWq9VRcFXKQ96Hrta/0LK3tNvrUDK80mpmK7vZqeeEU=" providerId="None" clId="Web-{C05CEBEE-7A6D-4851-8D2C-9B4E17D6E5C5}" dt="2024-10-25T19:01:37.671" v="2"/>
        <pc:sldMasterMkLst>
          <pc:docMk/>
          <pc:sldMasterMk cId="3803308774" sldId="2147483708"/>
        </pc:sldMasterMkLst>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691300594" sldId="2147483709"/>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2038197529" sldId="2147483710"/>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4173285834" sldId="2147483711"/>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677234526" sldId="2147483712"/>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3956267158" sldId="2147483713"/>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210087056" sldId="2147483714"/>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3844284057" sldId="2147483715"/>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944747874" sldId="2147483716"/>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1006818161" sldId="2147483717"/>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2378965430" sldId="2147483718"/>
          </pc:sldLayoutMkLst>
        </pc:sldLayoutChg>
        <pc:sldLayoutChg chg="add del mod replId">
          <pc:chgData name="Samantha Loepker" userId="XWq9VRcFXKQ96Hrta/0LK3tNvrUDK80mpmK7vZqeeEU=" providerId="None" clId="Web-{C05CEBEE-7A6D-4851-8D2C-9B4E17D6E5C5}" dt="2024-10-25T19:01:37.671" v="2"/>
          <pc:sldLayoutMkLst>
            <pc:docMk/>
            <pc:sldMasterMk cId="3803308774" sldId="2147483708"/>
            <pc:sldLayoutMk cId="1778276838" sldId="2147483719"/>
          </pc:sldLayoutMkLst>
        </pc:sldLayoutChg>
      </pc:sldMasterChg>
    </pc:docChg>
  </pc:docChgLst>
  <pc:docChgLst>
    <pc:chgData clId="Web-{2DDC5C30-9CCF-4B07-AB60-C15B1AAA8F04}"/>
    <pc:docChg chg="modSld">
      <pc:chgData name="" userId="" providerId="" clId="Web-{2DDC5C30-9CCF-4B07-AB60-C15B1AAA8F04}" dt="2024-07-12T17:35:51.777" v="0" actId="20577"/>
      <pc:docMkLst>
        <pc:docMk/>
      </pc:docMkLst>
      <pc:sldChg chg="modSp">
        <pc:chgData name="" userId="" providerId="" clId="Web-{2DDC5C30-9CCF-4B07-AB60-C15B1AAA8F04}" dt="2024-07-12T17:35:51.777" v="0" actId="20577"/>
        <pc:sldMkLst>
          <pc:docMk/>
          <pc:sldMk cId="3905255270" sldId="270"/>
        </pc:sldMkLst>
      </pc:sldChg>
    </pc:docChg>
  </pc:docChgLst>
  <pc:docChgLst>
    <pc:chgData name="Kaitlyn Mecham" userId="cUcD4Z0+hqVVeD0aPDCARz0GOwYaHE01EOdXgyOIBTo=" providerId="None" clId="Web-{83AD6DB9-F224-41E9-A37F-F3471406C56E}"/>
    <pc:docChg chg="modSld">
      <pc:chgData name="Kaitlyn Mecham" userId="cUcD4Z0+hqVVeD0aPDCARz0GOwYaHE01EOdXgyOIBTo=" providerId="None" clId="Web-{83AD6DB9-F224-41E9-A37F-F3471406C56E}" dt="2024-07-11T20:46:50.861" v="7" actId="20577"/>
      <pc:docMkLst>
        <pc:docMk/>
      </pc:docMkLst>
      <pc:sldChg chg="modSp">
        <pc:chgData name="Kaitlyn Mecham" userId="cUcD4Z0+hqVVeD0aPDCARz0GOwYaHE01EOdXgyOIBTo=" providerId="None" clId="Web-{83AD6DB9-F224-41E9-A37F-F3471406C56E}" dt="2024-07-11T20:46:50.861" v="7" actId="20577"/>
        <pc:sldMkLst>
          <pc:docMk/>
          <pc:sldMk cId="2839030604" sldId="259"/>
        </pc:sldMkLst>
      </pc:sldChg>
    </pc:docChg>
  </pc:docChgLst>
  <pc:docChgLst>
    <pc:chgData name="Anna Lewin" userId="nf3ZLs+4VzSKnhwAz/JbiZrMGP/KGdbDWlg39UBGF/E=" providerId="None" clId="Web-{C47A57FB-D73A-4830-BB67-6B392F6B9720}"/>
    <pc:docChg chg="modSld">
      <pc:chgData name="Anna Lewin" userId="nf3ZLs+4VzSKnhwAz/JbiZrMGP/KGdbDWlg39UBGF/E=" providerId="None" clId="Web-{C47A57FB-D73A-4830-BB67-6B392F6B9720}" dt="2024-10-07T14:42:36.438" v="13" actId="20577"/>
      <pc:docMkLst>
        <pc:docMk/>
      </pc:docMkLst>
      <pc:sldChg chg="modSp">
        <pc:chgData name="Anna Lewin" userId="nf3ZLs+4VzSKnhwAz/JbiZrMGP/KGdbDWlg39UBGF/E=" providerId="None" clId="Web-{C47A57FB-D73A-4830-BB67-6B392F6B9720}" dt="2024-10-07T14:42:36.438" v="13" actId="20577"/>
        <pc:sldMkLst>
          <pc:docMk/>
          <pc:sldMk cId="2839030604" sldId="259"/>
        </pc:sldMkLst>
        <pc:spChg chg="mod">
          <ac:chgData name="Anna Lewin" userId="nf3ZLs+4VzSKnhwAz/JbiZrMGP/KGdbDWlg39UBGF/E=" providerId="None" clId="Web-{C47A57FB-D73A-4830-BB67-6B392F6B9720}" dt="2024-10-07T14:42:36.438" v="13" actId="20577"/>
          <ac:spMkLst>
            <pc:docMk/>
            <pc:sldMk cId="2839030604" sldId="259"/>
            <ac:spMk id="3" creationId="{781FC438-79CF-DDA5-4218-0A1C23A8EB04}"/>
          </ac:spMkLst>
        </pc:spChg>
      </pc:sldChg>
      <pc:sldChg chg="modSp">
        <pc:chgData name="Anna Lewin" userId="nf3ZLs+4VzSKnhwAz/JbiZrMGP/KGdbDWlg39UBGF/E=" providerId="None" clId="Web-{C47A57FB-D73A-4830-BB67-6B392F6B9720}" dt="2024-10-07T14:40:48.983" v="11" actId="20577"/>
        <pc:sldMkLst>
          <pc:docMk/>
          <pc:sldMk cId="124552557" sldId="262"/>
        </pc:sldMkLst>
        <pc:spChg chg="mod">
          <ac:chgData name="Anna Lewin" userId="nf3ZLs+4VzSKnhwAz/JbiZrMGP/KGdbDWlg39UBGF/E=" providerId="None" clId="Web-{C47A57FB-D73A-4830-BB67-6B392F6B9720}" dt="2024-10-07T14:40:48.983" v="11" actId="20577"/>
          <ac:spMkLst>
            <pc:docMk/>
            <pc:sldMk cId="124552557" sldId="262"/>
            <ac:spMk id="3" creationId="{E7B560A6-7A99-F065-8D12-95F49C41C2FA}"/>
          </ac:spMkLst>
        </pc:spChg>
      </pc:sldChg>
    </pc:docChg>
  </pc:docChgLst>
  <pc:docChgLst>
    <pc:chgData name="Anna Lewin" userId="nf3ZLs+4VzSKnhwAz/JbiZrMGP/KGdbDWlg39UBGF/E=" providerId="None" clId="Web-{DDFCA619-5CF5-4C48-9345-E425543425D8}"/>
    <pc:docChg chg="modSld">
      <pc:chgData name="Anna Lewin" userId="nf3ZLs+4VzSKnhwAz/JbiZrMGP/KGdbDWlg39UBGF/E=" providerId="None" clId="Web-{DDFCA619-5CF5-4C48-9345-E425543425D8}" dt="2024-07-10T20:48:53.197" v="71" actId="20577"/>
      <pc:docMkLst>
        <pc:docMk/>
      </pc:docMkLst>
      <pc:sldChg chg="modSp">
        <pc:chgData name="Anna Lewin" userId="nf3ZLs+4VzSKnhwAz/JbiZrMGP/KGdbDWlg39UBGF/E=" providerId="None" clId="Web-{DDFCA619-5CF5-4C48-9345-E425543425D8}" dt="2024-07-10T20:48:53.197" v="71" actId="20577"/>
        <pc:sldMkLst>
          <pc:docMk/>
          <pc:sldMk cId="935777344" sldId="258"/>
        </pc:sldMkLst>
      </pc:sldChg>
    </pc:docChg>
  </pc:docChgLst>
  <pc:docChgLst>
    <pc:chgData userId="20193871399_tp_box_2" providerId="OAuth2" clId="{BC4003EE-0273-46C6-BF19-62A9FAACBE99}"/>
    <pc:docChg chg="delSld">
      <pc:chgData name="" userId="20193871399_tp_box_2" providerId="OAuth2" clId="{BC4003EE-0273-46C6-BF19-62A9FAACBE99}" dt="2024-12-09T21:27:09.808" v="0" actId="47"/>
      <pc:docMkLst>
        <pc:docMk/>
      </pc:docMkLst>
      <pc:sldChg chg="del">
        <pc:chgData name="" userId="20193871399_tp_box_2" providerId="OAuth2" clId="{BC4003EE-0273-46C6-BF19-62A9FAACBE99}" dt="2024-12-09T21:27:09.808" v="0" actId="47"/>
        <pc:sldMkLst>
          <pc:docMk/>
          <pc:sldMk cId="3116038533" sldId="278"/>
        </pc:sldMkLst>
      </pc:sldChg>
    </pc:docChg>
  </pc:docChgLst>
  <pc:docChgLst>
    <pc:chgData name="Kaitlyn Mecham" userId="cUcD4Z0+hqVVeD0aPDCARz0GOwYaHE01EOdXgyOIBTo=" providerId="None" clId="Web-{5E870927-E857-4EAF-AC3E-17EF2B153C41}"/>
    <pc:docChg chg="addSld modSld sldOrd addMainMaster delMainMaster">
      <pc:chgData name="Kaitlyn Mecham" userId="cUcD4Z0+hqVVeD0aPDCARz0GOwYaHE01EOdXgyOIBTo=" providerId="None" clId="Web-{5E870927-E857-4EAF-AC3E-17EF2B153C41}" dt="2024-07-10T22:29:32.203" v="632" actId="20577"/>
      <pc:docMkLst>
        <pc:docMk/>
      </pc:docMkLst>
      <pc:sldChg chg="addSp delSp modSp mod modClrScheme chgLayout">
        <pc:chgData name="Kaitlyn Mecham" userId="cUcD4Z0+hqVVeD0aPDCARz0GOwYaHE01EOdXgyOIBTo=" providerId="None" clId="Web-{5E870927-E857-4EAF-AC3E-17EF2B153C41}" dt="2024-07-10T22:23:49.663" v="560" actId="20577"/>
        <pc:sldMkLst>
          <pc:docMk/>
          <pc:sldMk cId="109857222" sldId="256"/>
        </pc:sldMkLst>
      </pc:sldChg>
      <pc:sldChg chg="addSp modSp new">
        <pc:chgData name="Kaitlyn Mecham" userId="cUcD4Z0+hqVVeD0aPDCARz0GOwYaHE01EOdXgyOIBTo=" providerId="None" clId="Web-{5E870927-E857-4EAF-AC3E-17EF2B153C41}" dt="2024-07-10T22:29:10.921" v="628" actId="1076"/>
        <pc:sldMkLst>
          <pc:docMk/>
          <pc:sldMk cId="1009331844" sldId="257"/>
        </pc:sldMkLst>
      </pc:sldChg>
      <pc:sldChg chg="addSp modSp new">
        <pc:chgData name="Kaitlyn Mecham" userId="cUcD4Z0+hqVVeD0aPDCARz0GOwYaHE01EOdXgyOIBTo=" providerId="None" clId="Web-{5E870927-E857-4EAF-AC3E-17EF2B153C41}" dt="2024-07-10T22:26:32.073" v="575" actId="1076"/>
        <pc:sldMkLst>
          <pc:docMk/>
          <pc:sldMk cId="935777344" sldId="258"/>
        </pc:sldMkLst>
      </pc:sldChg>
      <pc:sldChg chg="addSp modSp new">
        <pc:chgData name="Kaitlyn Mecham" userId="cUcD4Z0+hqVVeD0aPDCARz0GOwYaHE01EOdXgyOIBTo=" providerId="None" clId="Web-{5E870927-E857-4EAF-AC3E-17EF2B153C41}" dt="2024-07-10T22:27:15.434" v="598" actId="20577"/>
        <pc:sldMkLst>
          <pc:docMk/>
          <pc:sldMk cId="2839030604" sldId="259"/>
        </pc:sldMkLst>
      </pc:sldChg>
      <pc:sldChg chg="addSp modSp new ord">
        <pc:chgData name="Kaitlyn Mecham" userId="cUcD4Z0+hqVVeD0aPDCARz0GOwYaHE01EOdXgyOIBTo=" providerId="None" clId="Web-{5E870927-E857-4EAF-AC3E-17EF2B153C41}" dt="2024-07-10T22:29:32.203" v="632" actId="20577"/>
        <pc:sldMkLst>
          <pc:docMk/>
          <pc:sldMk cId="3134388135" sldId="260"/>
        </pc:sldMkLst>
      </pc:sldChg>
      <pc:sldChg chg="modSp new">
        <pc:chgData name="Kaitlyn Mecham" userId="cUcD4Z0+hqVVeD0aPDCARz0GOwYaHE01EOdXgyOIBTo=" providerId="None" clId="Web-{5E870927-E857-4EAF-AC3E-17EF2B153C41}" dt="2024-07-10T22:27:04.152" v="593" actId="20577"/>
        <pc:sldMkLst>
          <pc:docMk/>
          <pc:sldMk cId="1399652952" sldId="261"/>
        </pc:sldMkLst>
      </pc:sldChg>
      <pc:sldMasterChg chg="del delSldLayout">
        <pc:chgData name="Kaitlyn Mecham" userId="cUcD4Z0+hqVVeD0aPDCARz0GOwYaHE01EOdXgyOIBTo=" providerId="None" clId="Web-{5E870927-E857-4EAF-AC3E-17EF2B153C41}" dt="2024-07-10T20:06:54.419" v="23"/>
        <pc:sldMasterMkLst>
          <pc:docMk/>
          <pc:sldMasterMk cId="2460954070" sldId="2147483660"/>
        </pc:sldMasterMkLst>
        <pc:sldLayoutChg chg="del">
          <pc:chgData name="Kaitlyn Mecham" userId="cUcD4Z0+hqVVeD0aPDCARz0GOwYaHE01EOdXgyOIBTo=" providerId="None" clId="Web-{5E870927-E857-4EAF-AC3E-17EF2B153C41}" dt="2024-07-10T20:06:54.419" v="23"/>
          <pc:sldLayoutMkLst>
            <pc:docMk/>
            <pc:sldMasterMk cId="2460954070" sldId="2147483660"/>
            <pc:sldLayoutMk cId="2385387890" sldId="2147483661"/>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949138452" sldId="2147483662"/>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2591524520" sldId="2147483663"/>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1203092039" sldId="2147483664"/>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3733172339" sldId="2147483665"/>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3210312558" sldId="2147483666"/>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3146388984" sldId="2147483667"/>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3171841454" sldId="2147483668"/>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1718958274" sldId="2147483669"/>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2202905451" sldId="2147483670"/>
          </pc:sldLayoutMkLst>
        </pc:sldLayoutChg>
        <pc:sldLayoutChg chg="del">
          <pc:chgData name="Kaitlyn Mecham" userId="cUcD4Z0+hqVVeD0aPDCARz0GOwYaHE01EOdXgyOIBTo=" providerId="None" clId="Web-{5E870927-E857-4EAF-AC3E-17EF2B153C41}" dt="2024-07-10T20:06:54.419" v="23"/>
          <pc:sldLayoutMkLst>
            <pc:docMk/>
            <pc:sldMasterMk cId="2460954070" sldId="2147483660"/>
            <pc:sldLayoutMk cId="3479445657" sldId="2147483671"/>
          </pc:sldLayoutMkLst>
        </pc:sldLayoutChg>
      </pc:sldMasterChg>
      <pc:sldMasterChg chg="add del addSldLayout delSldLayout modSldLayout">
        <pc:chgData name="Kaitlyn Mecham" userId="cUcD4Z0+hqVVeD0aPDCARz0GOwYaHE01EOdXgyOIBTo=" providerId="None" clId="Web-{5E870927-E857-4EAF-AC3E-17EF2B153C41}" dt="2024-07-10T20:06:56.497" v="24"/>
        <pc:sldMasterMkLst>
          <pc:docMk/>
          <pc:sldMasterMk cId="511072840" sldId="2147483672"/>
        </pc:sldMasterMkLst>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460840640" sldId="2147483673"/>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3760844567" sldId="2147483674"/>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573614460" sldId="2147483675"/>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424603914" sldId="2147483676"/>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4273457186" sldId="2147483677"/>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3255521241" sldId="2147483678"/>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943858422" sldId="2147483679"/>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112340152" sldId="2147483680"/>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3928231147" sldId="2147483681"/>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3229350111" sldId="2147483682"/>
          </pc:sldLayoutMkLst>
        </pc:sldLayoutChg>
        <pc:sldLayoutChg chg="add del mod replId">
          <pc:chgData name="Kaitlyn Mecham" userId="cUcD4Z0+hqVVeD0aPDCARz0GOwYaHE01EOdXgyOIBTo=" providerId="None" clId="Web-{5E870927-E857-4EAF-AC3E-17EF2B153C41}" dt="2024-07-10T20:06:56.497" v="24"/>
          <pc:sldLayoutMkLst>
            <pc:docMk/>
            <pc:sldMasterMk cId="511072840" sldId="2147483672"/>
            <pc:sldLayoutMk cId="4268773262" sldId="2147483683"/>
          </pc:sldLayoutMkLst>
        </pc:sldLayoutChg>
      </pc:sldMasterChg>
      <pc:sldMasterChg chg="add del addSldLayout delSldLayout modSldLayout">
        <pc:chgData name="Kaitlyn Mecham" userId="cUcD4Z0+hqVVeD0aPDCARz0GOwYaHE01EOdXgyOIBTo=" providerId="None" clId="Web-{5E870927-E857-4EAF-AC3E-17EF2B153C41}" dt="2024-07-10T20:07:04.638" v="25"/>
        <pc:sldMasterMkLst>
          <pc:docMk/>
          <pc:sldMasterMk cId="3796110415" sldId="2147483684"/>
        </pc:sldMasterMkLst>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3693137931" sldId="2147483685"/>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2094131874" sldId="2147483686"/>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325577502" sldId="2147483687"/>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2373214436" sldId="2147483688"/>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416516049" sldId="2147483689"/>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3410409616" sldId="2147483690"/>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2296692985" sldId="2147483691"/>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2860452348" sldId="2147483692"/>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1046924322" sldId="2147483693"/>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4178980048" sldId="2147483694"/>
          </pc:sldLayoutMkLst>
        </pc:sldLayoutChg>
        <pc:sldLayoutChg chg="add del mod replId">
          <pc:chgData name="Kaitlyn Mecham" userId="cUcD4Z0+hqVVeD0aPDCARz0GOwYaHE01EOdXgyOIBTo=" providerId="None" clId="Web-{5E870927-E857-4EAF-AC3E-17EF2B153C41}" dt="2024-07-10T20:07:04.638" v="25"/>
          <pc:sldLayoutMkLst>
            <pc:docMk/>
            <pc:sldMasterMk cId="3796110415" sldId="2147483684"/>
            <pc:sldLayoutMk cId="2275812716" sldId="2147483695"/>
          </pc:sldLayoutMkLst>
        </pc:sldLayoutChg>
      </pc:sldMasterChg>
      <pc:sldMasterChg chg="add addSldLayout modSldLayout">
        <pc:chgData name="Kaitlyn Mecham" userId="cUcD4Z0+hqVVeD0aPDCARz0GOwYaHE01EOdXgyOIBTo=" providerId="None" clId="Web-{5E870927-E857-4EAF-AC3E-17EF2B153C41}" dt="2024-07-10T20:07:04.638" v="25"/>
        <pc:sldMasterMkLst>
          <pc:docMk/>
          <pc:sldMasterMk cId="1669653553" sldId="2147483696"/>
        </pc:sldMasterMkLst>
        <pc:sldLayoutChg chg="add mod replId">
          <pc:chgData name="Kaitlyn Mecham" userId="cUcD4Z0+hqVVeD0aPDCARz0GOwYaHE01EOdXgyOIBTo=" providerId="None" clId="Web-{5E870927-E857-4EAF-AC3E-17EF2B153C41}" dt="2024-07-10T20:07:04.638" v="25"/>
          <pc:sldLayoutMkLst>
            <pc:docMk/>
            <pc:sldMasterMk cId="1669653553" sldId="2147483696"/>
            <pc:sldLayoutMk cId="1861702541" sldId="2147483697"/>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4272754102" sldId="2147483698"/>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386378497" sldId="2147483699"/>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3226866412" sldId="2147483700"/>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1280322003" sldId="2147483701"/>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4231047856" sldId="2147483702"/>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1591276969" sldId="2147483703"/>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424851278" sldId="2147483704"/>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694110877" sldId="2147483705"/>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3499275938" sldId="2147483706"/>
          </pc:sldLayoutMkLst>
        </pc:sldLayoutChg>
        <pc:sldLayoutChg chg="add mod replId">
          <pc:chgData name="Kaitlyn Mecham" userId="cUcD4Z0+hqVVeD0aPDCARz0GOwYaHE01EOdXgyOIBTo=" providerId="None" clId="Web-{5E870927-E857-4EAF-AC3E-17EF2B153C41}" dt="2024-07-10T20:07:04.638" v="25"/>
          <pc:sldLayoutMkLst>
            <pc:docMk/>
            <pc:sldMasterMk cId="1669653553" sldId="2147483696"/>
            <pc:sldLayoutMk cId="1347544036" sldId="2147483707"/>
          </pc:sldLayoutMkLst>
        </pc:sldLayoutChg>
      </pc:sldMasterChg>
    </pc:docChg>
  </pc:docChgLst>
  <pc:docChgLst>
    <pc:chgData name="Kaitlyn Mecham" userId="cUcD4Z0+hqVVeD0aPDCARz0GOwYaHE01EOdXgyOIBTo=" providerId="None" clId="Web-{5F00F944-6C94-43E3-AFCB-9484F98439A5}"/>
    <pc:docChg chg="addSld delSld modSld sldOrd">
      <pc:chgData name="Kaitlyn Mecham" userId="cUcD4Z0+hqVVeD0aPDCARz0GOwYaHE01EOdXgyOIBTo=" providerId="None" clId="Web-{5F00F944-6C94-43E3-AFCB-9484F98439A5}" dt="2024-10-08T20:50:21.869" v="152" actId="20577"/>
      <pc:docMkLst>
        <pc:docMk/>
      </pc:docMkLst>
      <pc:sldChg chg="modSp del">
        <pc:chgData name="Kaitlyn Mecham" userId="cUcD4Z0+hqVVeD0aPDCARz0GOwYaHE01EOdXgyOIBTo=" providerId="None" clId="Web-{5F00F944-6C94-43E3-AFCB-9484F98439A5}" dt="2024-10-08T20:42:37.602" v="4"/>
        <pc:sldMkLst>
          <pc:docMk/>
          <pc:sldMk cId="2886704215" sldId="263"/>
        </pc:sldMkLst>
      </pc:sldChg>
      <pc:sldChg chg="modSp">
        <pc:chgData name="Kaitlyn Mecham" userId="cUcD4Z0+hqVVeD0aPDCARz0GOwYaHE01EOdXgyOIBTo=" providerId="None" clId="Web-{5F00F944-6C94-43E3-AFCB-9484F98439A5}" dt="2024-10-08T20:50:21.869" v="152" actId="20577"/>
        <pc:sldMkLst>
          <pc:docMk/>
          <pc:sldMk cId="3097408960" sldId="265"/>
        </pc:sldMkLst>
        <pc:spChg chg="mod">
          <ac:chgData name="Kaitlyn Mecham" userId="cUcD4Z0+hqVVeD0aPDCARz0GOwYaHE01EOdXgyOIBTo=" providerId="None" clId="Web-{5F00F944-6C94-43E3-AFCB-9484F98439A5}" dt="2024-10-08T20:47:45.425" v="98" actId="20577"/>
          <ac:spMkLst>
            <pc:docMk/>
            <pc:sldMk cId="3097408960" sldId="265"/>
            <ac:spMk id="2" creationId="{50377275-1ED0-2F44-0050-A32788806765}"/>
          </ac:spMkLst>
        </pc:spChg>
        <pc:spChg chg="mod">
          <ac:chgData name="Kaitlyn Mecham" userId="cUcD4Z0+hqVVeD0aPDCARz0GOwYaHE01EOdXgyOIBTo=" providerId="None" clId="Web-{5F00F944-6C94-43E3-AFCB-9484F98439A5}" dt="2024-10-08T20:50:21.869" v="152" actId="20577"/>
          <ac:spMkLst>
            <pc:docMk/>
            <pc:sldMk cId="3097408960" sldId="265"/>
            <ac:spMk id="3" creationId="{5DB65ADF-2C14-5052-0D4E-DD9AE9C334CB}"/>
          </ac:spMkLst>
        </pc:spChg>
      </pc:sldChg>
      <pc:sldChg chg="modSp ord">
        <pc:chgData name="Kaitlyn Mecham" userId="cUcD4Z0+hqVVeD0aPDCARz0GOwYaHE01EOdXgyOIBTo=" providerId="None" clId="Web-{5F00F944-6C94-43E3-AFCB-9484F98439A5}" dt="2024-10-08T20:45:36.561" v="67" actId="20577"/>
        <pc:sldMkLst>
          <pc:docMk/>
          <pc:sldMk cId="3848741225" sldId="276"/>
        </pc:sldMkLst>
        <pc:spChg chg="mod">
          <ac:chgData name="Kaitlyn Mecham" userId="cUcD4Z0+hqVVeD0aPDCARz0GOwYaHE01EOdXgyOIBTo=" providerId="None" clId="Web-{5F00F944-6C94-43E3-AFCB-9484F98439A5}" dt="2024-10-08T20:45:36.561" v="67" actId="20577"/>
          <ac:spMkLst>
            <pc:docMk/>
            <pc:sldMk cId="3848741225" sldId="276"/>
            <ac:spMk id="2" creationId="{1C47A9C0-C030-45D0-1168-E273EAC3A012}"/>
          </ac:spMkLst>
        </pc:spChg>
        <pc:spChg chg="mod">
          <ac:chgData name="Kaitlyn Mecham" userId="cUcD4Z0+hqVVeD0aPDCARz0GOwYaHE01EOdXgyOIBTo=" providerId="None" clId="Web-{5F00F944-6C94-43E3-AFCB-9484F98439A5}" dt="2024-10-08T20:45:30.499" v="63" actId="20577"/>
          <ac:spMkLst>
            <pc:docMk/>
            <pc:sldMk cId="3848741225" sldId="276"/>
            <ac:spMk id="3" creationId="{78AF2AEB-0241-9D17-FB83-CCB601FBD6B4}"/>
          </ac:spMkLst>
        </pc:spChg>
      </pc:sldChg>
      <pc:sldChg chg="modSp new">
        <pc:chgData name="Kaitlyn Mecham" userId="cUcD4Z0+hqVVeD0aPDCARz0GOwYaHE01EOdXgyOIBTo=" providerId="None" clId="Web-{5F00F944-6C94-43E3-AFCB-9484F98439A5}" dt="2024-10-08T20:46:36.001" v="86" actId="20577"/>
        <pc:sldMkLst>
          <pc:docMk/>
          <pc:sldMk cId="1511927231" sldId="277"/>
        </pc:sldMkLst>
        <pc:spChg chg="mod">
          <ac:chgData name="Kaitlyn Mecham" userId="cUcD4Z0+hqVVeD0aPDCARz0GOwYaHE01EOdXgyOIBTo=" providerId="None" clId="Web-{5F00F944-6C94-43E3-AFCB-9484F98439A5}" dt="2024-10-08T20:45:56.625" v="75" actId="20577"/>
          <ac:spMkLst>
            <pc:docMk/>
            <pc:sldMk cId="1511927231" sldId="277"/>
            <ac:spMk id="2" creationId="{068F9EBF-9246-AB06-9B17-E7B892294876}"/>
          </ac:spMkLst>
        </pc:spChg>
        <pc:spChg chg="mod">
          <ac:chgData name="Kaitlyn Mecham" userId="cUcD4Z0+hqVVeD0aPDCARz0GOwYaHE01EOdXgyOIBTo=" providerId="None" clId="Web-{5F00F944-6C94-43E3-AFCB-9484F98439A5}" dt="2024-10-08T20:46:36.001" v="86" actId="20577"/>
          <ac:spMkLst>
            <pc:docMk/>
            <pc:sldMk cId="1511927231" sldId="277"/>
            <ac:spMk id="3" creationId="{7BD4BFCA-8D14-5AB3-E0FA-B1AD6322EAE1}"/>
          </ac:spMkLst>
        </pc:spChg>
      </pc:sldChg>
    </pc:docChg>
  </pc:docChgLst>
  <pc:docChgLst>
    <pc:chgData name="Rachel Trujillo" userId="3ho3wAKSr82RVUq/W9Pn4UjsPqOB7Ir8YIbNrAyuvaY=" providerId="None" clId="Web-{801198E2-F74A-419D-9C90-72148A51263A}"/>
    <pc:docChg chg="modSld sldOrd">
      <pc:chgData name="Rachel Trujillo" userId="3ho3wAKSr82RVUq/W9Pn4UjsPqOB7Ir8YIbNrAyuvaY=" providerId="None" clId="Web-{801198E2-F74A-419D-9C90-72148A51263A}" dt="2024-09-06T03:55:01.883" v="104"/>
      <pc:docMkLst>
        <pc:docMk/>
      </pc:docMkLst>
      <pc:sldChg chg="modSp">
        <pc:chgData name="Rachel Trujillo" userId="3ho3wAKSr82RVUq/W9Pn4UjsPqOB7Ir8YIbNrAyuvaY=" providerId="None" clId="Web-{801198E2-F74A-419D-9C90-72148A51263A}" dt="2024-09-06T03:19:12.501" v="102" actId="20577"/>
        <pc:sldMkLst>
          <pc:docMk/>
          <pc:sldMk cId="935777344" sldId="258"/>
        </pc:sldMkLst>
        <pc:spChg chg="mod">
          <ac:chgData name="Rachel Trujillo" userId="3ho3wAKSr82RVUq/W9Pn4UjsPqOB7Ir8YIbNrAyuvaY=" providerId="None" clId="Web-{801198E2-F74A-419D-9C90-72148A51263A}" dt="2024-09-06T03:19:12.501" v="102" actId="20577"/>
          <ac:spMkLst>
            <pc:docMk/>
            <pc:sldMk cId="935777344" sldId="258"/>
            <ac:spMk id="3" creationId="{F4009BB3-DFA4-90B5-F59B-8D4F1A188A32}"/>
          </ac:spMkLst>
        </pc:spChg>
      </pc:sldChg>
      <pc:sldChg chg="ord">
        <pc:chgData name="Rachel Trujillo" userId="3ho3wAKSr82RVUq/W9Pn4UjsPqOB7Ir8YIbNrAyuvaY=" providerId="None" clId="Web-{801198E2-F74A-419D-9C90-72148A51263A}" dt="2024-09-06T03:55:01.883" v="104"/>
        <pc:sldMkLst>
          <pc:docMk/>
          <pc:sldMk cId="3905255270" sldId="270"/>
        </pc:sldMkLst>
      </pc:sldChg>
    </pc:docChg>
  </pc:docChgLst>
  <pc:docChgLst>
    <pc:chgData name="Kaitlyn Mecham" userId="cUcD4Z0+hqVVeD0aPDCARz0GOwYaHE01EOdXgyOIBTo=" providerId="None" clId="Web-{BF96FF1E-6F49-4188-9D4A-ED8C89E1AE2A}"/>
    <pc:docChg chg="modSld">
      <pc:chgData name="Kaitlyn Mecham" userId="cUcD4Z0+hqVVeD0aPDCARz0GOwYaHE01EOdXgyOIBTo=" providerId="None" clId="Web-{BF96FF1E-6F49-4188-9D4A-ED8C89E1AE2A}" dt="2024-09-06T03:18:18.391" v="3" actId="1076"/>
      <pc:docMkLst>
        <pc:docMk/>
      </pc:docMkLst>
      <pc:sldChg chg="addSp delSp modSp">
        <pc:chgData name="Kaitlyn Mecham" userId="cUcD4Z0+hqVVeD0aPDCARz0GOwYaHE01EOdXgyOIBTo=" providerId="None" clId="Web-{BF96FF1E-6F49-4188-9D4A-ED8C89E1AE2A}" dt="2024-09-06T03:18:18.391" v="3" actId="1076"/>
        <pc:sldMkLst>
          <pc:docMk/>
          <pc:sldMk cId="1399652952" sldId="261"/>
        </pc:sldMkLst>
        <pc:picChg chg="add mod ord">
          <ac:chgData name="Kaitlyn Mecham" userId="cUcD4Z0+hqVVeD0aPDCARz0GOwYaHE01EOdXgyOIBTo=" providerId="None" clId="Web-{BF96FF1E-6F49-4188-9D4A-ED8C89E1AE2A}" dt="2024-09-06T03:18:18.391" v="3" actId="1076"/>
          <ac:picMkLst>
            <pc:docMk/>
            <pc:sldMk cId="1399652952" sldId="261"/>
            <ac:picMk id="7" creationId="{65A93053-8ABA-6BD8-B5BB-FCCAA214C8C2}"/>
          </ac:picMkLst>
        </pc:picChg>
      </pc:sldChg>
    </pc:docChg>
  </pc:docChgLst>
  <pc:docChgLst>
    <pc:chgData name="Samantha Loepker" userId="XWq9VRcFXKQ96Hrta/0LK3tNvrUDK80mpmK7vZqeeEU=" providerId="None" clId="Web-{6238C7A9-A984-482D-AB17-BAAD10E91380}"/>
    <pc:docChg chg="addSld delSld">
      <pc:chgData name="Samantha Loepker" userId="XWq9VRcFXKQ96Hrta/0LK3tNvrUDK80mpmK7vZqeeEU=" providerId="None" clId="Web-{6238C7A9-A984-482D-AB17-BAAD10E91380}" dt="2024-09-16T12:59:25.048" v="1"/>
      <pc:docMkLst>
        <pc:docMk/>
      </pc:docMkLst>
      <pc:sldChg chg="add del">
        <pc:chgData name="Samantha Loepker" userId="XWq9VRcFXKQ96Hrta/0LK3tNvrUDK80mpmK7vZqeeEU=" providerId="None" clId="Web-{6238C7A9-A984-482D-AB17-BAAD10E91380}" dt="2024-09-16T12:59:25.048" v="1"/>
        <pc:sldMkLst>
          <pc:docMk/>
          <pc:sldMk cId="3905255270" sldId="270"/>
        </pc:sldMkLst>
      </pc:sldChg>
    </pc:docChg>
  </pc:docChgLst>
  <pc:docChgLst>
    <pc:chgData name="Kaitlyn Mecham" userId="cUcD4Z0+hqVVeD0aPDCARz0GOwYaHE01EOdXgyOIBTo=" providerId="None" clId="Web-{7B7C4D01-D4B9-4117-BD18-E7465C9740C7}"/>
    <pc:docChg chg="modSld">
      <pc:chgData name="Kaitlyn Mecham" userId="cUcD4Z0+hqVVeD0aPDCARz0GOwYaHE01EOdXgyOIBTo=" providerId="None" clId="Web-{7B7C4D01-D4B9-4117-BD18-E7465C9740C7}" dt="2024-10-18T02:58:24.326" v="9" actId="20577"/>
      <pc:docMkLst>
        <pc:docMk/>
      </pc:docMkLst>
      <pc:sldChg chg="modSp">
        <pc:chgData name="Kaitlyn Mecham" userId="cUcD4Z0+hqVVeD0aPDCARz0GOwYaHE01EOdXgyOIBTo=" providerId="None" clId="Web-{7B7C4D01-D4B9-4117-BD18-E7465C9740C7}" dt="2024-10-18T02:58:24.326" v="9" actId="20577"/>
        <pc:sldMkLst>
          <pc:docMk/>
          <pc:sldMk cId="1511927231" sldId="277"/>
        </pc:sldMkLst>
        <pc:spChg chg="mod">
          <ac:chgData name="Kaitlyn Mecham" userId="cUcD4Z0+hqVVeD0aPDCARz0GOwYaHE01EOdXgyOIBTo=" providerId="None" clId="Web-{7B7C4D01-D4B9-4117-BD18-E7465C9740C7}" dt="2024-10-18T02:58:24.326" v="9" actId="20577"/>
          <ac:spMkLst>
            <pc:docMk/>
            <pc:sldMk cId="1511927231" sldId="277"/>
            <ac:spMk id="3" creationId="{7BD4BFCA-8D14-5AB3-E0FA-B1AD6322EAE1}"/>
          </ac:spMkLst>
        </pc:spChg>
      </pc:sldChg>
    </pc:docChg>
  </pc:docChgLst>
  <pc:docChgLst>
    <pc:chgData name="Michelle Hudson" userId="ZEOZZQ/Ec0psbU4fGax3zTxfdzaxEBL7PS+OLAOhyjE=" providerId="None" clId="Web-{C28A7658-BBB1-4DDF-B4F8-932E30814B3B}"/>
    <pc:docChg chg="addSld delSld modSld">
      <pc:chgData name="Michelle Hudson" userId="ZEOZZQ/Ec0psbU4fGax3zTxfdzaxEBL7PS+OLAOhyjE=" providerId="None" clId="Web-{C28A7658-BBB1-4DDF-B4F8-932E30814B3B}" dt="2024-12-09T21:26:10.293" v="5"/>
      <pc:docMkLst>
        <pc:docMk/>
      </pc:docMkLst>
      <pc:sldChg chg="mod setBg">
        <pc:chgData name="Michelle Hudson" userId="ZEOZZQ/Ec0psbU4fGax3zTxfdzaxEBL7PS+OLAOhyjE=" providerId="None" clId="Web-{C28A7658-BBB1-4DDF-B4F8-932E30814B3B}" dt="2024-12-09T21:26:10.293" v="5"/>
        <pc:sldMkLst>
          <pc:docMk/>
          <pc:sldMk cId="3116038533" sldId="278"/>
        </pc:sldMkLst>
      </pc:sldChg>
      <pc:sldChg chg="add del">
        <pc:chgData name="Michelle Hudson" userId="ZEOZZQ/Ec0psbU4fGax3zTxfdzaxEBL7PS+OLAOhyjE=" providerId="None" clId="Web-{C28A7658-BBB1-4DDF-B4F8-932E30814B3B}" dt="2024-12-09T21:26:04.903" v="4"/>
        <pc:sldMkLst>
          <pc:docMk/>
          <pc:sldMk cId="3541478243" sldId="279"/>
        </pc:sldMkLst>
      </pc:sldChg>
    </pc:docChg>
  </pc:docChgLst>
  <pc:docChgLst>
    <pc:chgData name="Kaitlyn Mecham" userId="cUcD4Z0+hqVVeD0aPDCARz0GOwYaHE01EOdXgyOIBTo=" providerId="None" clId="Web-{94E4DD1A-44C3-4A5E-A1A9-FBC8E6676028}"/>
    <pc:docChg chg="modSld sldOrd">
      <pc:chgData name="Kaitlyn Mecham" userId="cUcD4Z0+hqVVeD0aPDCARz0GOwYaHE01EOdXgyOIBTo=" providerId="None" clId="Web-{94E4DD1A-44C3-4A5E-A1A9-FBC8E6676028}" dt="2024-10-02T16:51:49.219" v="41" actId="20577"/>
      <pc:docMkLst>
        <pc:docMk/>
      </pc:docMkLst>
      <pc:sldChg chg="ord">
        <pc:chgData name="Kaitlyn Mecham" userId="cUcD4Z0+hqVVeD0aPDCARz0GOwYaHE01EOdXgyOIBTo=" providerId="None" clId="Web-{94E4DD1A-44C3-4A5E-A1A9-FBC8E6676028}" dt="2024-10-02T16:51:18.937" v="36"/>
        <pc:sldMkLst>
          <pc:docMk/>
          <pc:sldMk cId="2839030604" sldId="259"/>
        </pc:sldMkLst>
      </pc:sldChg>
      <pc:sldChg chg="modSp">
        <pc:chgData name="Kaitlyn Mecham" userId="cUcD4Z0+hqVVeD0aPDCARz0GOwYaHE01EOdXgyOIBTo=" providerId="None" clId="Web-{94E4DD1A-44C3-4A5E-A1A9-FBC8E6676028}" dt="2024-10-02T16:51:44.875" v="39" actId="20577"/>
        <pc:sldMkLst>
          <pc:docMk/>
          <pc:sldMk cId="3134388135" sldId="260"/>
        </pc:sldMkLst>
        <pc:spChg chg="mod">
          <ac:chgData name="Kaitlyn Mecham" userId="cUcD4Z0+hqVVeD0aPDCARz0GOwYaHE01EOdXgyOIBTo=" providerId="None" clId="Web-{94E4DD1A-44C3-4A5E-A1A9-FBC8E6676028}" dt="2024-10-02T16:51:44.875" v="39" actId="20577"/>
          <ac:spMkLst>
            <pc:docMk/>
            <pc:sldMk cId="3134388135" sldId="260"/>
            <ac:spMk id="2" creationId="{C1F9E839-62FE-4C44-D297-446DCE6F48FB}"/>
          </ac:spMkLst>
        </pc:spChg>
      </pc:sldChg>
      <pc:sldChg chg="modSp ord">
        <pc:chgData name="Kaitlyn Mecham" userId="cUcD4Z0+hqVVeD0aPDCARz0GOwYaHE01EOdXgyOIBTo=" providerId="None" clId="Web-{94E4DD1A-44C3-4A5E-A1A9-FBC8E6676028}" dt="2024-10-02T16:49:23.106" v="5" actId="20577"/>
        <pc:sldMkLst>
          <pc:docMk/>
          <pc:sldMk cId="1399652952" sldId="261"/>
        </pc:sldMkLst>
        <pc:spChg chg="mod">
          <ac:chgData name="Kaitlyn Mecham" userId="cUcD4Z0+hqVVeD0aPDCARz0GOwYaHE01EOdXgyOIBTo=" providerId="None" clId="Web-{94E4DD1A-44C3-4A5E-A1A9-FBC8E6676028}" dt="2024-10-02T16:49:23.106" v="5" actId="20577"/>
          <ac:spMkLst>
            <pc:docMk/>
            <pc:sldMk cId="1399652952" sldId="261"/>
            <ac:spMk id="2" creationId="{EC574FCD-F718-501E-28F5-09BAF495978F}"/>
          </ac:spMkLst>
        </pc:spChg>
      </pc:sldChg>
      <pc:sldChg chg="modSp ord">
        <pc:chgData name="Kaitlyn Mecham" userId="cUcD4Z0+hqVVeD0aPDCARz0GOwYaHE01EOdXgyOIBTo=" providerId="None" clId="Web-{94E4DD1A-44C3-4A5E-A1A9-FBC8E6676028}" dt="2024-10-02T16:49:49.513" v="12" actId="20577"/>
        <pc:sldMkLst>
          <pc:docMk/>
          <pc:sldMk cId="124552557" sldId="262"/>
        </pc:sldMkLst>
        <pc:spChg chg="mod">
          <ac:chgData name="Kaitlyn Mecham" userId="cUcD4Z0+hqVVeD0aPDCARz0GOwYaHE01EOdXgyOIBTo=" providerId="None" clId="Web-{94E4DD1A-44C3-4A5E-A1A9-FBC8E6676028}" dt="2024-10-02T16:49:49.513" v="12" actId="20577"/>
          <ac:spMkLst>
            <pc:docMk/>
            <pc:sldMk cId="124552557" sldId="262"/>
            <ac:spMk id="2" creationId="{66712A09-3551-0541-2D11-A929A7E647F3}"/>
          </ac:spMkLst>
        </pc:spChg>
      </pc:sldChg>
      <pc:sldChg chg="modSp ord">
        <pc:chgData name="Kaitlyn Mecham" userId="cUcD4Z0+hqVVeD0aPDCARz0GOwYaHE01EOdXgyOIBTo=" providerId="None" clId="Web-{94E4DD1A-44C3-4A5E-A1A9-FBC8E6676028}" dt="2024-10-02T16:50:39.608" v="18" actId="20577"/>
        <pc:sldMkLst>
          <pc:docMk/>
          <pc:sldMk cId="2886704215" sldId="263"/>
        </pc:sldMkLst>
      </pc:sldChg>
      <pc:sldChg chg="modSp">
        <pc:chgData name="Kaitlyn Mecham" userId="cUcD4Z0+hqVVeD0aPDCARz0GOwYaHE01EOdXgyOIBTo=" providerId="None" clId="Web-{94E4DD1A-44C3-4A5E-A1A9-FBC8E6676028}" dt="2024-10-02T16:48:51.528" v="0" actId="1076"/>
        <pc:sldMkLst>
          <pc:docMk/>
          <pc:sldMk cId="3044067867" sldId="266"/>
        </pc:sldMkLst>
        <pc:picChg chg="mod">
          <ac:chgData name="Kaitlyn Mecham" userId="cUcD4Z0+hqVVeD0aPDCARz0GOwYaHE01EOdXgyOIBTo=" providerId="None" clId="Web-{94E4DD1A-44C3-4A5E-A1A9-FBC8E6676028}" dt="2024-10-02T16:48:51.528" v="0" actId="1076"/>
          <ac:picMkLst>
            <pc:docMk/>
            <pc:sldMk cId="3044067867" sldId="266"/>
            <ac:picMk id="4" creationId="{C86AD12A-38DA-6BFC-3A74-3D2A286503AE}"/>
          </ac:picMkLst>
        </pc:picChg>
      </pc:sldChg>
      <pc:sldChg chg="ord">
        <pc:chgData name="Kaitlyn Mecham" userId="cUcD4Z0+hqVVeD0aPDCARz0GOwYaHE01EOdXgyOIBTo=" providerId="None" clId="Web-{94E4DD1A-44C3-4A5E-A1A9-FBC8E6676028}" dt="2024-10-02T16:51:21.203" v="37"/>
        <pc:sldMkLst>
          <pc:docMk/>
          <pc:sldMk cId="197863976" sldId="267"/>
        </pc:sldMkLst>
      </pc:sldChg>
      <pc:sldChg chg="modSp">
        <pc:chgData name="Kaitlyn Mecham" userId="cUcD4Z0+hqVVeD0aPDCARz0GOwYaHE01EOdXgyOIBTo=" providerId="None" clId="Web-{94E4DD1A-44C3-4A5E-A1A9-FBC8E6676028}" dt="2024-10-02T16:51:49.219" v="41" actId="20577"/>
        <pc:sldMkLst>
          <pc:docMk/>
          <pc:sldMk cId="3975320020" sldId="269"/>
        </pc:sldMkLst>
        <pc:spChg chg="mod">
          <ac:chgData name="Kaitlyn Mecham" userId="cUcD4Z0+hqVVeD0aPDCARz0GOwYaHE01EOdXgyOIBTo=" providerId="None" clId="Web-{94E4DD1A-44C3-4A5E-A1A9-FBC8E6676028}" dt="2024-10-02T16:51:49.219" v="41" actId="20577"/>
          <ac:spMkLst>
            <pc:docMk/>
            <pc:sldMk cId="3975320020" sldId="269"/>
            <ac:spMk id="2" creationId="{72EB158A-F32B-FA74-FF9C-2335814B92C5}"/>
          </ac:spMkLst>
        </pc:spChg>
      </pc:sldChg>
      <pc:sldChg chg="modSp ord">
        <pc:chgData name="Kaitlyn Mecham" userId="cUcD4Z0+hqVVeD0aPDCARz0GOwYaHE01EOdXgyOIBTo=" providerId="None" clId="Web-{94E4DD1A-44C3-4A5E-A1A9-FBC8E6676028}" dt="2024-10-02T16:51:13.515" v="35" actId="20577"/>
        <pc:sldMkLst>
          <pc:docMk/>
          <pc:sldMk cId="2498930421" sldId="272"/>
        </pc:sldMkLst>
        <pc:spChg chg="mod">
          <ac:chgData name="Kaitlyn Mecham" userId="cUcD4Z0+hqVVeD0aPDCARz0GOwYaHE01EOdXgyOIBTo=" providerId="None" clId="Web-{94E4DD1A-44C3-4A5E-A1A9-FBC8E6676028}" dt="2024-10-02T16:51:13.515" v="35" actId="20577"/>
          <ac:spMkLst>
            <pc:docMk/>
            <pc:sldMk cId="2498930421" sldId="272"/>
            <ac:spMk id="2" creationId="{85DCEA77-7F13-625E-F80E-472F9BF7B712}"/>
          </ac:spMkLst>
        </pc:spChg>
      </pc:sldChg>
      <pc:sldChg chg="ord">
        <pc:chgData name="Kaitlyn Mecham" userId="cUcD4Z0+hqVVeD0aPDCARz0GOwYaHE01EOdXgyOIBTo=" providerId="None" clId="Web-{94E4DD1A-44C3-4A5E-A1A9-FBC8E6676028}" dt="2024-10-02T16:51:25.375" v="38"/>
        <pc:sldMkLst>
          <pc:docMk/>
          <pc:sldMk cId="4065557121" sldId="275"/>
        </pc:sldMkLst>
      </pc:sldChg>
    </pc:docChg>
  </pc:docChgLst>
  <pc:docChgLst>
    <pc:chgData name="Kaitlyn Mecham" userId="cUcD4Z0+hqVVeD0aPDCARz0GOwYaHE01EOdXgyOIBTo=" providerId="None" clId="Web-{02F70A85-FF6C-459E-99DE-4470499240D2}"/>
    <pc:docChg chg="addSld modSld">
      <pc:chgData name="Kaitlyn Mecham" userId="cUcD4Z0+hqVVeD0aPDCARz0GOwYaHE01EOdXgyOIBTo=" providerId="None" clId="Web-{02F70A85-FF6C-459E-99DE-4470499240D2}" dt="2024-07-11T17:48:17.196" v="599"/>
      <pc:docMkLst>
        <pc:docMk/>
      </pc:docMkLst>
      <pc:sldChg chg="modSp">
        <pc:chgData name="Kaitlyn Mecham" userId="cUcD4Z0+hqVVeD0aPDCARz0GOwYaHE01EOdXgyOIBTo=" providerId="None" clId="Web-{02F70A85-FF6C-459E-99DE-4470499240D2}" dt="2024-07-11T17:19:05.796" v="284" actId="14100"/>
        <pc:sldMkLst>
          <pc:docMk/>
          <pc:sldMk cId="2839030604" sldId="259"/>
        </pc:sldMkLst>
      </pc:sldChg>
      <pc:sldChg chg="modSp">
        <pc:chgData name="Kaitlyn Mecham" userId="cUcD4Z0+hqVVeD0aPDCARz0GOwYaHE01EOdXgyOIBTo=" providerId="None" clId="Web-{02F70A85-FF6C-459E-99DE-4470499240D2}" dt="2024-07-11T14:32:13.650" v="249" actId="20577"/>
        <pc:sldMkLst>
          <pc:docMk/>
          <pc:sldMk cId="3134388135" sldId="260"/>
        </pc:sldMkLst>
      </pc:sldChg>
      <pc:sldChg chg="addSp delSp modSp">
        <pc:chgData name="Kaitlyn Mecham" userId="cUcD4Z0+hqVVeD0aPDCARz0GOwYaHE01EOdXgyOIBTo=" providerId="None" clId="Web-{02F70A85-FF6C-459E-99DE-4470499240D2}" dt="2024-07-11T14:33:53.327" v="270" actId="20577"/>
        <pc:sldMkLst>
          <pc:docMk/>
          <pc:sldMk cId="1399652952" sldId="261"/>
        </pc:sldMkLst>
      </pc:sldChg>
      <pc:sldChg chg="addSp delSp modSp new">
        <pc:chgData name="Kaitlyn Mecham" userId="cUcD4Z0+hqVVeD0aPDCARz0GOwYaHE01EOdXgyOIBTo=" providerId="None" clId="Web-{02F70A85-FF6C-459E-99DE-4470499240D2}" dt="2024-07-11T17:48:17.196" v="599"/>
        <pc:sldMkLst>
          <pc:docMk/>
          <pc:sldMk cId="124552557" sldId="262"/>
        </pc:sldMkLst>
      </pc:sldChg>
      <pc:sldChg chg="addSp delSp modSp new">
        <pc:chgData name="Kaitlyn Mecham" userId="cUcD4Z0+hqVVeD0aPDCARz0GOwYaHE01EOdXgyOIBTo=" providerId="None" clId="Web-{02F70A85-FF6C-459E-99DE-4470499240D2}" dt="2024-07-11T17:23:19.663" v="319" actId="20577"/>
        <pc:sldMkLst>
          <pc:docMk/>
          <pc:sldMk cId="2886704215" sldId="263"/>
        </pc:sldMkLst>
      </pc:sldChg>
      <pc:sldChg chg="addSp delSp modSp new">
        <pc:chgData name="Kaitlyn Mecham" userId="cUcD4Z0+hqVVeD0aPDCARz0GOwYaHE01EOdXgyOIBTo=" providerId="None" clId="Web-{02F70A85-FF6C-459E-99DE-4470499240D2}" dt="2024-07-11T17:24:20.509" v="326" actId="1076"/>
        <pc:sldMkLst>
          <pc:docMk/>
          <pc:sldMk cId="651423553" sldId="264"/>
        </pc:sldMkLst>
      </pc:sldChg>
      <pc:sldChg chg="modSp new">
        <pc:chgData name="Kaitlyn Mecham" userId="cUcD4Z0+hqVVeD0aPDCARz0GOwYaHE01EOdXgyOIBTo=" providerId="None" clId="Web-{02F70A85-FF6C-459E-99DE-4470499240D2}" dt="2024-07-11T17:36:51.049" v="345" actId="20577"/>
        <pc:sldMkLst>
          <pc:docMk/>
          <pc:sldMk cId="3097408960" sldId="265"/>
        </pc:sldMkLst>
      </pc:sldChg>
    </pc:docChg>
  </pc:docChgLst>
  <pc:docChgLst>
    <pc:chgData name="Kaitlyn Mecham" userId="cUcD4Z0+hqVVeD0aPDCARz0GOwYaHE01EOdXgyOIBTo=" providerId="None" clId="Web-{FB9D06FC-0DA8-47D2-A60C-BC1E1A92121B}"/>
    <pc:docChg chg="modSld">
      <pc:chgData name="Kaitlyn Mecham" userId="cUcD4Z0+hqVVeD0aPDCARz0GOwYaHE01EOdXgyOIBTo=" providerId="None" clId="Web-{FB9D06FC-0DA8-47D2-A60C-BC1E1A92121B}" dt="2024-09-20T03:59:58.327" v="12" actId="20577"/>
      <pc:docMkLst>
        <pc:docMk/>
      </pc:docMkLst>
      <pc:sldChg chg="modSp">
        <pc:chgData name="Kaitlyn Mecham" userId="cUcD4Z0+hqVVeD0aPDCARz0GOwYaHE01EOdXgyOIBTo=" providerId="None" clId="Web-{FB9D06FC-0DA8-47D2-A60C-BC1E1A92121B}" dt="2024-09-20T03:59:58.327" v="12" actId="20577"/>
        <pc:sldMkLst>
          <pc:docMk/>
          <pc:sldMk cId="935777344" sldId="258"/>
        </pc:sldMkLst>
        <pc:spChg chg="mod">
          <ac:chgData name="Kaitlyn Mecham" userId="cUcD4Z0+hqVVeD0aPDCARz0GOwYaHE01EOdXgyOIBTo=" providerId="None" clId="Web-{FB9D06FC-0DA8-47D2-A60C-BC1E1A92121B}" dt="2024-09-20T03:59:58.327" v="12" actId="20577"/>
          <ac:spMkLst>
            <pc:docMk/>
            <pc:sldMk cId="935777344" sldId="258"/>
            <ac:spMk id="3" creationId="{F4009BB3-DFA4-90B5-F59B-8D4F1A188A32}"/>
          </ac:spMkLst>
        </pc:spChg>
        <pc:picChg chg="mod">
          <ac:chgData name="Kaitlyn Mecham" userId="cUcD4Z0+hqVVeD0aPDCARz0GOwYaHE01EOdXgyOIBTo=" providerId="None" clId="Web-{FB9D06FC-0DA8-47D2-A60C-BC1E1A92121B}" dt="2024-09-20T03:59:51.655" v="9" actId="1076"/>
          <ac:picMkLst>
            <pc:docMk/>
            <pc:sldMk cId="935777344" sldId="258"/>
            <ac:picMk id="4" creationId="{062F1C10-E657-7FAA-E64F-C529B08A946A}"/>
          </ac:picMkLst>
        </pc:picChg>
      </pc:sldChg>
    </pc:docChg>
  </pc:docChgLst>
  <pc:docChgLst>
    <pc:chgData name="Kaitlyn Mecham" userId="cUcD4Z0+hqVVeD0aPDCARz0GOwYaHE01EOdXgyOIBTo=" providerId="None" clId="Web-{FAD06A86-161D-45ED-BEEA-508440FEB0C6}"/>
    <pc:docChg chg="delSld modSld">
      <pc:chgData name="Kaitlyn Mecham" userId="cUcD4Z0+hqVVeD0aPDCARz0GOwYaHE01EOdXgyOIBTo=" providerId="None" clId="Web-{FAD06A86-161D-45ED-BEEA-508440FEB0C6}" dt="2024-08-30T18:25:45.193" v="216"/>
      <pc:docMkLst>
        <pc:docMk/>
      </pc:docMkLst>
      <pc:sldChg chg="modSp">
        <pc:chgData name="Kaitlyn Mecham" userId="cUcD4Z0+hqVVeD0aPDCARz0GOwYaHE01EOdXgyOIBTo=" providerId="None" clId="Web-{FAD06A86-161D-45ED-BEEA-508440FEB0C6}" dt="2024-08-30T18:16:21.279" v="66" actId="20577"/>
        <pc:sldMkLst>
          <pc:docMk/>
          <pc:sldMk cId="2839030604" sldId="259"/>
        </pc:sldMkLst>
        <pc:spChg chg="mod">
          <ac:chgData name="Kaitlyn Mecham" userId="cUcD4Z0+hqVVeD0aPDCARz0GOwYaHE01EOdXgyOIBTo=" providerId="None" clId="Web-{FAD06A86-161D-45ED-BEEA-508440FEB0C6}" dt="2024-08-30T18:16:21.279" v="66" actId="20577"/>
          <ac:spMkLst>
            <pc:docMk/>
            <pc:sldMk cId="2839030604" sldId="259"/>
            <ac:spMk id="3" creationId="{781FC438-79CF-DDA5-4218-0A1C23A8EB04}"/>
          </ac:spMkLst>
        </pc:spChg>
      </pc:sldChg>
      <pc:sldChg chg="modSp">
        <pc:chgData name="Kaitlyn Mecham" userId="cUcD4Z0+hqVVeD0aPDCARz0GOwYaHE01EOdXgyOIBTo=" providerId="None" clId="Web-{FAD06A86-161D-45ED-BEEA-508440FEB0C6}" dt="2024-08-30T18:10:36.181" v="20" actId="1076"/>
        <pc:sldMkLst>
          <pc:docMk/>
          <pc:sldMk cId="3044067867" sldId="266"/>
        </pc:sldMkLst>
        <pc:spChg chg="mod">
          <ac:chgData name="Kaitlyn Mecham" userId="cUcD4Z0+hqVVeD0aPDCARz0GOwYaHE01EOdXgyOIBTo=" providerId="None" clId="Web-{FAD06A86-161D-45ED-BEEA-508440FEB0C6}" dt="2024-08-30T18:10:30.681" v="19" actId="20577"/>
          <ac:spMkLst>
            <pc:docMk/>
            <pc:sldMk cId="3044067867" sldId="266"/>
            <ac:spMk id="3" creationId="{F40E88B2-A668-CF00-59CD-B5B9610CE90B}"/>
          </ac:spMkLst>
        </pc:spChg>
        <pc:picChg chg="mod">
          <ac:chgData name="Kaitlyn Mecham" userId="cUcD4Z0+hqVVeD0aPDCARz0GOwYaHE01EOdXgyOIBTo=" providerId="None" clId="Web-{FAD06A86-161D-45ED-BEEA-508440FEB0C6}" dt="2024-08-30T18:10:36.181" v="20" actId="1076"/>
          <ac:picMkLst>
            <pc:docMk/>
            <pc:sldMk cId="3044067867" sldId="266"/>
            <ac:picMk id="5" creationId="{33B17357-9602-A2C9-C366-DD5BD1D0E16B}"/>
          </ac:picMkLst>
        </pc:picChg>
      </pc:sldChg>
      <pc:sldChg chg="addSp modSp">
        <pc:chgData name="Kaitlyn Mecham" userId="cUcD4Z0+hqVVeD0aPDCARz0GOwYaHE01EOdXgyOIBTo=" providerId="None" clId="Web-{FAD06A86-161D-45ED-BEEA-508440FEB0C6}" dt="2024-08-30T18:23:05.831" v="150" actId="688"/>
        <pc:sldMkLst>
          <pc:docMk/>
          <pc:sldMk cId="197863976" sldId="267"/>
        </pc:sldMkLst>
        <pc:spChg chg="mod">
          <ac:chgData name="Kaitlyn Mecham" userId="cUcD4Z0+hqVVeD0aPDCARz0GOwYaHE01EOdXgyOIBTo=" providerId="None" clId="Web-{FAD06A86-161D-45ED-BEEA-508440FEB0C6}" dt="2024-08-30T18:21:46.971" v="145" actId="20577"/>
          <ac:spMkLst>
            <pc:docMk/>
            <pc:sldMk cId="197863976" sldId="267"/>
            <ac:spMk id="3" creationId="{A81EA2E8-3B13-CA51-95B0-0385462C8120}"/>
          </ac:spMkLst>
        </pc:spChg>
        <pc:picChg chg="add mod">
          <ac:chgData name="Kaitlyn Mecham" userId="cUcD4Z0+hqVVeD0aPDCARz0GOwYaHE01EOdXgyOIBTo=" providerId="None" clId="Web-{FAD06A86-161D-45ED-BEEA-508440FEB0C6}" dt="2024-08-30T18:21:54.221" v="147" actId="688"/>
          <ac:picMkLst>
            <pc:docMk/>
            <pc:sldMk cId="197863976" sldId="267"/>
            <ac:picMk id="4" creationId="{FB03FC22-71F7-DE52-FCA0-C22CDA29E432}"/>
          </ac:picMkLst>
        </pc:picChg>
        <pc:picChg chg="add mod">
          <ac:chgData name="Kaitlyn Mecham" userId="cUcD4Z0+hqVVeD0aPDCARz0GOwYaHE01EOdXgyOIBTo=" providerId="None" clId="Web-{FAD06A86-161D-45ED-BEEA-508440FEB0C6}" dt="2024-08-30T18:23:05.831" v="150" actId="688"/>
          <ac:picMkLst>
            <pc:docMk/>
            <pc:sldMk cId="197863976" sldId="267"/>
            <ac:picMk id="5" creationId="{8A012D0C-BA88-C58E-F2D2-0767F2D21F4D}"/>
          </ac:picMkLst>
        </pc:picChg>
      </pc:sldChg>
      <pc:sldChg chg="modSp">
        <pc:chgData name="Kaitlyn Mecham" userId="cUcD4Z0+hqVVeD0aPDCARz0GOwYaHE01EOdXgyOIBTo=" providerId="None" clId="Web-{FAD06A86-161D-45ED-BEEA-508440FEB0C6}" dt="2024-08-30T18:11:17.963" v="29" actId="20577"/>
        <pc:sldMkLst>
          <pc:docMk/>
          <pc:sldMk cId="2900283544" sldId="268"/>
        </pc:sldMkLst>
        <pc:spChg chg="mod">
          <ac:chgData name="Kaitlyn Mecham" userId="cUcD4Z0+hqVVeD0aPDCARz0GOwYaHE01EOdXgyOIBTo=" providerId="None" clId="Web-{FAD06A86-161D-45ED-BEEA-508440FEB0C6}" dt="2024-08-30T18:11:17.963" v="29" actId="20577"/>
          <ac:spMkLst>
            <pc:docMk/>
            <pc:sldMk cId="2900283544" sldId="268"/>
            <ac:spMk id="3" creationId="{74CE57BA-1EBB-45EE-1BF9-88E6C0DD1716}"/>
          </ac:spMkLst>
        </pc:spChg>
      </pc:sldChg>
      <pc:sldChg chg="addSp modSp">
        <pc:chgData name="Kaitlyn Mecham" userId="cUcD4Z0+hqVVeD0aPDCARz0GOwYaHE01EOdXgyOIBTo=" providerId="None" clId="Web-{FAD06A86-161D-45ED-BEEA-508440FEB0C6}" dt="2024-08-30T18:09:01.383" v="7" actId="1076"/>
        <pc:sldMkLst>
          <pc:docMk/>
          <pc:sldMk cId="1468479673" sldId="271"/>
        </pc:sldMkLst>
        <pc:spChg chg="mod">
          <ac:chgData name="Kaitlyn Mecham" userId="cUcD4Z0+hqVVeD0aPDCARz0GOwYaHE01EOdXgyOIBTo=" providerId="None" clId="Web-{FAD06A86-161D-45ED-BEEA-508440FEB0C6}" dt="2024-08-30T18:07:53.867" v="0" actId="1076"/>
          <ac:spMkLst>
            <pc:docMk/>
            <pc:sldMk cId="1468479673" sldId="271"/>
            <ac:spMk id="2" creationId="{4011AA31-52F4-AC2F-56D5-6AE394BD2833}"/>
          </ac:spMkLst>
        </pc:spChg>
        <pc:spChg chg="add mod">
          <ac:chgData name="Kaitlyn Mecham" userId="cUcD4Z0+hqVVeD0aPDCARz0GOwYaHE01EOdXgyOIBTo=" providerId="None" clId="Web-{FAD06A86-161D-45ED-BEEA-508440FEB0C6}" dt="2024-08-30T18:08:16.414" v="4"/>
          <ac:spMkLst>
            <pc:docMk/>
            <pc:sldMk cId="1468479673" sldId="271"/>
            <ac:spMk id="3" creationId="{E690DCDD-D22B-AE62-B935-A437A231C8BC}"/>
          </ac:spMkLst>
        </pc:spChg>
        <pc:picChg chg="mod">
          <ac:chgData name="Kaitlyn Mecham" userId="cUcD4Z0+hqVVeD0aPDCARz0GOwYaHE01EOdXgyOIBTo=" providerId="None" clId="Web-{FAD06A86-161D-45ED-BEEA-508440FEB0C6}" dt="2024-08-30T18:07:58.882" v="1" actId="1076"/>
          <ac:picMkLst>
            <pc:docMk/>
            <pc:sldMk cId="1468479673" sldId="271"/>
            <ac:picMk id="4" creationId="{69E4B93D-7F07-1B6A-7351-7B9FB5BD4376}"/>
          </ac:picMkLst>
        </pc:picChg>
        <pc:picChg chg="add mod">
          <ac:chgData name="Kaitlyn Mecham" userId="cUcD4Z0+hqVVeD0aPDCARz0GOwYaHE01EOdXgyOIBTo=" providerId="None" clId="Web-{FAD06A86-161D-45ED-BEEA-508440FEB0C6}" dt="2024-08-30T18:09:01.383" v="7" actId="1076"/>
          <ac:picMkLst>
            <pc:docMk/>
            <pc:sldMk cId="1468479673" sldId="271"/>
            <ac:picMk id="5" creationId="{C5DC8230-26EA-54DE-6D6B-7F80DC090638}"/>
          </ac:picMkLst>
        </pc:picChg>
      </pc:sldChg>
      <pc:sldChg chg="modSp">
        <pc:chgData name="Kaitlyn Mecham" userId="cUcD4Z0+hqVVeD0aPDCARz0GOwYaHE01EOdXgyOIBTo=" providerId="None" clId="Web-{FAD06A86-161D-45ED-BEEA-508440FEB0C6}" dt="2024-08-30T18:14:40.668" v="30" actId="1076"/>
        <pc:sldMkLst>
          <pc:docMk/>
          <pc:sldMk cId="2498930421" sldId="272"/>
        </pc:sldMkLst>
        <pc:picChg chg="mod">
          <ac:chgData name="Kaitlyn Mecham" userId="cUcD4Z0+hqVVeD0aPDCARz0GOwYaHE01EOdXgyOIBTo=" providerId="None" clId="Web-{FAD06A86-161D-45ED-BEEA-508440FEB0C6}" dt="2024-08-30T18:14:40.668" v="30" actId="1076"/>
          <ac:picMkLst>
            <pc:docMk/>
            <pc:sldMk cId="2498930421" sldId="272"/>
            <ac:picMk id="4" creationId="{C9935851-EBED-71C6-F26A-402EFDB28011}"/>
          </ac:picMkLst>
        </pc:picChg>
      </pc:sldChg>
      <pc:sldChg chg="del">
        <pc:chgData name="Kaitlyn Mecham" userId="cUcD4Z0+hqVVeD0aPDCARz0GOwYaHE01EOdXgyOIBTo=" providerId="None" clId="Web-{FAD06A86-161D-45ED-BEEA-508440FEB0C6}" dt="2024-08-30T18:25:45.193" v="216"/>
        <pc:sldMkLst>
          <pc:docMk/>
          <pc:sldMk cId="556088799" sldId="273"/>
        </pc:sldMkLst>
      </pc:sldChg>
      <pc:sldChg chg="addSp modSp">
        <pc:chgData name="Kaitlyn Mecham" userId="cUcD4Z0+hqVVeD0aPDCARz0GOwYaHE01EOdXgyOIBTo=" providerId="None" clId="Web-{FAD06A86-161D-45ED-BEEA-508440FEB0C6}" dt="2024-08-30T18:25:09.270" v="215" actId="1076"/>
        <pc:sldMkLst>
          <pc:docMk/>
          <pc:sldMk cId="4065557121" sldId="275"/>
        </pc:sldMkLst>
        <pc:spChg chg="mod">
          <ac:chgData name="Kaitlyn Mecham" userId="cUcD4Z0+hqVVeD0aPDCARz0GOwYaHE01EOdXgyOIBTo=" providerId="None" clId="Web-{FAD06A86-161D-45ED-BEEA-508440FEB0C6}" dt="2024-08-30T18:23:22.785" v="152" actId="20577"/>
          <ac:spMkLst>
            <pc:docMk/>
            <pc:sldMk cId="4065557121" sldId="275"/>
            <ac:spMk id="2" creationId="{85DCEA77-7F13-625E-F80E-472F9BF7B712}"/>
          </ac:spMkLst>
        </pc:spChg>
        <pc:spChg chg="mod">
          <ac:chgData name="Kaitlyn Mecham" userId="cUcD4Z0+hqVVeD0aPDCARz0GOwYaHE01EOdXgyOIBTo=" providerId="None" clId="Web-{FAD06A86-161D-45ED-BEEA-508440FEB0C6}" dt="2024-08-30T18:24:58.317" v="210" actId="20577"/>
          <ac:spMkLst>
            <pc:docMk/>
            <pc:sldMk cId="4065557121" sldId="275"/>
            <ac:spMk id="3" creationId="{69D38ABE-F75F-8AC4-95DD-AD1D83CFACF8}"/>
          </ac:spMkLst>
        </pc:spChg>
        <pc:picChg chg="add mod">
          <ac:chgData name="Kaitlyn Mecham" userId="cUcD4Z0+hqVVeD0aPDCARz0GOwYaHE01EOdXgyOIBTo=" providerId="None" clId="Web-{FAD06A86-161D-45ED-BEEA-508440FEB0C6}" dt="2024-08-30T18:25:09.270" v="215" actId="1076"/>
          <ac:picMkLst>
            <pc:docMk/>
            <pc:sldMk cId="4065557121" sldId="275"/>
            <ac:picMk id="4" creationId="{8EE7E0B8-6B92-2592-1C9B-61D4B789BEB6}"/>
          </ac:picMkLst>
        </pc:picChg>
      </pc:sldChg>
    </pc:docChg>
  </pc:docChgLst>
  <pc:docChgLst>
    <pc:chgData name="Kaitlyn Mecham" userId="cUcD4Z0+hqVVeD0aPDCARz0GOwYaHE01EOdXgyOIBTo=" providerId="None" clId="Web-{8039DFB5-BB42-4FA5-8D7B-00A15806ACAC}"/>
    <pc:docChg chg="modSld">
      <pc:chgData name="Kaitlyn Mecham" userId="cUcD4Z0+hqVVeD0aPDCARz0GOwYaHE01EOdXgyOIBTo=" providerId="None" clId="Web-{8039DFB5-BB42-4FA5-8D7B-00A15806ACAC}" dt="2024-08-23T14:29:16.136" v="14" actId="1076"/>
      <pc:docMkLst>
        <pc:docMk/>
      </pc:docMkLst>
      <pc:sldChg chg="modSp modCm">
        <pc:chgData name="Kaitlyn Mecham" userId="cUcD4Z0+hqVVeD0aPDCARz0GOwYaHE01EOdXgyOIBTo=" providerId="None" clId="Web-{8039DFB5-BB42-4FA5-8D7B-00A15806ACAC}" dt="2024-08-23T14:25:13.473" v="3" actId="20577"/>
        <pc:sldMkLst>
          <pc:docMk/>
          <pc:sldMk cId="3134388135" sldId="260"/>
        </pc:sldMkLst>
        <pc:spChg chg="mod">
          <ac:chgData name="Kaitlyn Mecham" userId="cUcD4Z0+hqVVeD0aPDCARz0GOwYaHE01EOdXgyOIBTo=" providerId="None" clId="Web-{8039DFB5-BB42-4FA5-8D7B-00A15806ACAC}" dt="2024-08-23T14:25:13.473" v="3" actId="20577"/>
          <ac:spMkLst>
            <pc:docMk/>
            <pc:sldMk cId="3134388135" sldId="260"/>
            <ac:spMk id="3" creationId="{A3973A49-FF72-DE76-27AA-37969CD2956A}"/>
          </ac:spMkLst>
        </pc:spChg>
        <pc:extLst>
          <p:ext xmlns:p="http://schemas.openxmlformats.org/presentationml/2006/main" uri="{D6D511B9-2390-475A-947B-AFAB55BFBCF1}">
            <pc226:cmChg xmlns:pc226="http://schemas.microsoft.com/office/powerpoint/2022/06/main/command" chg="mod">
              <pc226:chgData name="Kaitlyn Mecham" userId="cUcD4Z0+hqVVeD0aPDCARz0GOwYaHE01EOdXgyOIBTo=" providerId="None" clId="Web-{8039DFB5-BB42-4FA5-8D7B-00A15806ACAC}" dt="2024-08-23T14:25:10.036" v="2" actId="20577"/>
              <pc2:cmMkLst xmlns:pc2="http://schemas.microsoft.com/office/powerpoint/2019/9/main/command">
                <pc:docMk/>
                <pc:sldMk cId="3134388135" sldId="260"/>
                <pc2:cmMk id="{655B14F1-678A-436A-99A5-2866B40C8E8E}"/>
              </pc2:cmMkLst>
            </pc226:cmChg>
          </p:ext>
        </pc:extLst>
      </pc:sldChg>
      <pc:sldChg chg="modSp">
        <pc:chgData name="Kaitlyn Mecham" userId="cUcD4Z0+hqVVeD0aPDCARz0GOwYaHE01EOdXgyOIBTo=" providerId="None" clId="Web-{8039DFB5-BB42-4FA5-8D7B-00A15806ACAC}" dt="2024-08-23T14:26:32.365" v="10" actId="20577"/>
        <pc:sldMkLst>
          <pc:docMk/>
          <pc:sldMk cId="3044067867" sldId="266"/>
        </pc:sldMkLst>
        <pc:spChg chg="mod">
          <ac:chgData name="Kaitlyn Mecham" userId="cUcD4Z0+hqVVeD0aPDCARz0GOwYaHE01EOdXgyOIBTo=" providerId="None" clId="Web-{8039DFB5-BB42-4FA5-8D7B-00A15806ACAC}" dt="2024-08-23T14:26:32.365" v="10" actId="20577"/>
          <ac:spMkLst>
            <pc:docMk/>
            <pc:sldMk cId="3044067867" sldId="266"/>
            <ac:spMk id="3" creationId="{F40E88B2-A668-CF00-59CD-B5B9610CE90B}"/>
          </ac:spMkLst>
        </pc:spChg>
      </pc:sldChg>
      <pc:sldChg chg="modSp">
        <pc:chgData name="Kaitlyn Mecham" userId="cUcD4Z0+hqVVeD0aPDCARz0GOwYaHE01EOdXgyOIBTo=" providerId="None" clId="Web-{8039DFB5-BB42-4FA5-8D7B-00A15806ACAC}" dt="2024-08-23T14:24:36.395" v="0" actId="1076"/>
        <pc:sldMkLst>
          <pc:docMk/>
          <pc:sldMk cId="1468479673" sldId="271"/>
        </pc:sldMkLst>
        <pc:spChg chg="mod">
          <ac:chgData name="Kaitlyn Mecham" userId="cUcD4Z0+hqVVeD0aPDCARz0GOwYaHE01EOdXgyOIBTo=" providerId="None" clId="Web-{8039DFB5-BB42-4FA5-8D7B-00A15806ACAC}" dt="2024-08-23T14:24:36.395" v="0" actId="1076"/>
          <ac:spMkLst>
            <pc:docMk/>
            <pc:sldMk cId="1468479673" sldId="271"/>
            <ac:spMk id="2" creationId="{4011AA31-52F4-AC2F-56D5-6AE394BD2833}"/>
          </ac:spMkLst>
        </pc:spChg>
      </pc:sldChg>
      <pc:sldChg chg="addSp delSp modSp">
        <pc:chgData name="Kaitlyn Mecham" userId="cUcD4Z0+hqVVeD0aPDCARz0GOwYaHE01EOdXgyOIBTo=" providerId="None" clId="Web-{8039DFB5-BB42-4FA5-8D7B-00A15806ACAC}" dt="2024-08-23T14:29:16.136" v="14" actId="1076"/>
        <pc:sldMkLst>
          <pc:docMk/>
          <pc:sldMk cId="2498930421" sldId="272"/>
        </pc:sldMkLst>
        <pc:spChg chg="mod">
          <ac:chgData name="Kaitlyn Mecham" userId="cUcD4Z0+hqVVeD0aPDCARz0GOwYaHE01EOdXgyOIBTo=" providerId="None" clId="Web-{8039DFB5-BB42-4FA5-8D7B-00A15806ACAC}" dt="2024-08-23T14:25:26.739" v="5" actId="20577"/>
          <ac:spMkLst>
            <pc:docMk/>
            <pc:sldMk cId="2498930421" sldId="272"/>
            <ac:spMk id="2" creationId="{85DCEA77-7F13-625E-F80E-472F9BF7B712}"/>
          </ac:spMkLst>
        </pc:spChg>
        <pc:picChg chg="add mod ord">
          <ac:chgData name="Kaitlyn Mecham" userId="cUcD4Z0+hqVVeD0aPDCARz0GOwYaHE01EOdXgyOIBTo=" providerId="None" clId="Web-{8039DFB5-BB42-4FA5-8D7B-00A15806ACAC}" dt="2024-08-23T14:29:16.136" v="14" actId="1076"/>
          <ac:picMkLst>
            <pc:docMk/>
            <pc:sldMk cId="2498930421" sldId="272"/>
            <ac:picMk id="4" creationId="{C9935851-EBED-71C6-F26A-402EFDB28011}"/>
          </ac:picMkLst>
        </pc:picChg>
      </pc:sldChg>
    </pc:docChg>
  </pc:docChgLst>
  <pc:docChgLst>
    <pc:chgData name="Kaitlyn Mecham" userId="cUcD4Z0+hqVVeD0aPDCARz0GOwYaHE01EOdXgyOIBTo=" providerId="None" clId="Web-{60EB22F5-F586-4F27-AD8F-1FC4985A85EC}"/>
    <pc:docChg chg="addSld delSld modSld">
      <pc:chgData name="Kaitlyn Mecham" userId="cUcD4Z0+hqVVeD0aPDCARz0GOwYaHE01EOdXgyOIBTo=" providerId="None" clId="Web-{60EB22F5-F586-4F27-AD8F-1FC4985A85EC}" dt="2024-09-03T14:32:45.279" v="309" actId="20577"/>
      <pc:docMkLst>
        <pc:docMk/>
      </pc:docMkLst>
      <pc:sldChg chg="del">
        <pc:chgData name="Kaitlyn Mecham" userId="cUcD4Z0+hqVVeD0aPDCARz0GOwYaHE01EOdXgyOIBTo=" providerId="None" clId="Web-{60EB22F5-F586-4F27-AD8F-1FC4985A85EC}" dt="2024-09-03T14:21:59.249" v="0"/>
        <pc:sldMkLst>
          <pc:docMk/>
          <pc:sldMk cId="651423553" sldId="264"/>
        </pc:sldMkLst>
      </pc:sldChg>
      <pc:sldChg chg="modSp">
        <pc:chgData name="Kaitlyn Mecham" userId="cUcD4Z0+hqVVeD0aPDCARz0GOwYaHE01EOdXgyOIBTo=" providerId="None" clId="Web-{60EB22F5-F586-4F27-AD8F-1FC4985A85EC}" dt="2024-09-03T14:27:29.116" v="153" actId="20577"/>
        <pc:sldMkLst>
          <pc:docMk/>
          <pc:sldMk cId="3097408960" sldId="265"/>
        </pc:sldMkLst>
        <pc:spChg chg="mod">
          <ac:chgData name="Kaitlyn Mecham" userId="cUcD4Z0+hqVVeD0aPDCARz0GOwYaHE01EOdXgyOIBTo=" providerId="None" clId="Web-{60EB22F5-F586-4F27-AD8F-1FC4985A85EC}" dt="2024-09-03T14:27:29.116" v="153" actId="20577"/>
          <ac:spMkLst>
            <pc:docMk/>
            <pc:sldMk cId="3097408960" sldId="265"/>
            <ac:spMk id="2" creationId="{50377275-1ED0-2F44-0050-A32788806765}"/>
          </ac:spMkLst>
        </pc:spChg>
        <pc:spChg chg="mod">
          <ac:chgData name="Kaitlyn Mecham" userId="cUcD4Z0+hqVVeD0aPDCARz0GOwYaHE01EOdXgyOIBTo=" providerId="None" clId="Web-{60EB22F5-F586-4F27-AD8F-1FC4985A85EC}" dt="2024-09-03T14:26:59.115" v="152" actId="20577"/>
          <ac:spMkLst>
            <pc:docMk/>
            <pc:sldMk cId="3097408960" sldId="265"/>
            <ac:spMk id="3" creationId="{5DB65ADF-2C14-5052-0D4E-DD9AE9C334CB}"/>
          </ac:spMkLst>
        </pc:spChg>
      </pc:sldChg>
      <pc:sldChg chg="modSp new">
        <pc:chgData name="Kaitlyn Mecham" userId="cUcD4Z0+hqVVeD0aPDCARz0GOwYaHE01EOdXgyOIBTo=" providerId="None" clId="Web-{60EB22F5-F586-4F27-AD8F-1FC4985A85EC}" dt="2024-09-03T14:32:45.279" v="309" actId="20577"/>
        <pc:sldMkLst>
          <pc:docMk/>
          <pc:sldMk cId="3848741225" sldId="276"/>
        </pc:sldMkLst>
        <pc:spChg chg="mod">
          <ac:chgData name="Kaitlyn Mecham" userId="cUcD4Z0+hqVVeD0aPDCARz0GOwYaHE01EOdXgyOIBTo=" providerId="None" clId="Web-{60EB22F5-F586-4F27-AD8F-1FC4985A85EC}" dt="2024-09-03T14:28:21.007" v="173" actId="20577"/>
          <ac:spMkLst>
            <pc:docMk/>
            <pc:sldMk cId="3848741225" sldId="276"/>
            <ac:spMk id="2" creationId="{1C47A9C0-C030-45D0-1168-E273EAC3A012}"/>
          </ac:spMkLst>
        </pc:spChg>
        <pc:spChg chg="mod">
          <ac:chgData name="Kaitlyn Mecham" userId="cUcD4Z0+hqVVeD0aPDCARz0GOwYaHE01EOdXgyOIBTo=" providerId="None" clId="Web-{60EB22F5-F586-4F27-AD8F-1FC4985A85EC}" dt="2024-09-03T14:32:45.279" v="309" actId="20577"/>
          <ac:spMkLst>
            <pc:docMk/>
            <pc:sldMk cId="3848741225" sldId="276"/>
            <ac:spMk id="3" creationId="{78AF2AEB-0241-9D17-FB83-CCB601FBD6B4}"/>
          </ac:spMkLst>
        </pc:spChg>
      </pc:sldChg>
    </pc:docChg>
  </pc:docChgLst>
  <pc:docChgLst>
    <pc:chgData name="Kaitlyn Mecham" userId="cUcD4Z0+hqVVeD0aPDCARz0GOwYaHE01EOdXgyOIBTo=" providerId="None" clId="Web-{9CFFCD76-C32C-4FFD-AE80-97AC1A5A2ECB}"/>
    <pc:docChg chg="addSld modSld">
      <pc:chgData name="Kaitlyn Mecham" userId="cUcD4Z0+hqVVeD0aPDCARz0GOwYaHE01EOdXgyOIBTo=" providerId="None" clId="Web-{9CFFCD76-C32C-4FFD-AE80-97AC1A5A2ECB}" dt="2024-07-11T18:54:39.423" v="782" actId="20577"/>
      <pc:docMkLst>
        <pc:docMk/>
      </pc:docMkLst>
      <pc:sldChg chg="delSp modSp">
        <pc:chgData name="Kaitlyn Mecham" userId="cUcD4Z0+hqVVeD0aPDCARz0GOwYaHE01EOdXgyOIBTo=" providerId="None" clId="Web-{9CFFCD76-C32C-4FFD-AE80-97AC1A5A2ECB}" dt="2024-07-11T18:27:08.266" v="325" actId="20577"/>
        <pc:sldMkLst>
          <pc:docMk/>
          <pc:sldMk cId="1009331844" sldId="257"/>
        </pc:sldMkLst>
      </pc:sldChg>
      <pc:sldChg chg="modSp">
        <pc:chgData name="Kaitlyn Mecham" userId="cUcD4Z0+hqVVeD0aPDCARz0GOwYaHE01EOdXgyOIBTo=" providerId="None" clId="Web-{9CFFCD76-C32C-4FFD-AE80-97AC1A5A2ECB}" dt="2024-07-11T18:45:49.278" v="574" actId="20577"/>
        <pc:sldMkLst>
          <pc:docMk/>
          <pc:sldMk cId="2839030604" sldId="259"/>
        </pc:sldMkLst>
      </pc:sldChg>
      <pc:sldChg chg="modSp">
        <pc:chgData name="Kaitlyn Mecham" userId="cUcD4Z0+hqVVeD0aPDCARz0GOwYaHE01EOdXgyOIBTo=" providerId="None" clId="Web-{9CFFCD76-C32C-4FFD-AE80-97AC1A5A2ECB}" dt="2024-07-11T18:50:04.507" v="604" actId="20577"/>
        <pc:sldMkLst>
          <pc:docMk/>
          <pc:sldMk cId="3134388135" sldId="260"/>
        </pc:sldMkLst>
      </pc:sldChg>
      <pc:sldChg chg="modSp new">
        <pc:chgData name="Kaitlyn Mecham" userId="cUcD4Z0+hqVVeD0aPDCARz0GOwYaHE01EOdXgyOIBTo=" providerId="None" clId="Web-{9CFFCD76-C32C-4FFD-AE80-97AC1A5A2ECB}" dt="2024-07-11T18:34:48.627" v="402" actId="20577"/>
        <pc:sldMkLst>
          <pc:docMk/>
          <pc:sldMk cId="3044067867" sldId="266"/>
        </pc:sldMkLst>
      </pc:sldChg>
      <pc:sldChg chg="addSp delSp modSp new">
        <pc:chgData name="Kaitlyn Mecham" userId="cUcD4Z0+hqVVeD0aPDCARz0GOwYaHE01EOdXgyOIBTo=" providerId="None" clId="Web-{9CFFCD76-C32C-4FFD-AE80-97AC1A5A2ECB}" dt="2024-07-11T18:54:39.423" v="782" actId="20577"/>
        <pc:sldMkLst>
          <pc:docMk/>
          <pc:sldMk cId="197863976" sldId="267"/>
        </pc:sldMkLst>
      </pc:sldChg>
    </pc:docChg>
  </pc:docChgLst>
  <pc:docChgLst>
    <pc:chgData name="Kaitlyn Mecham" userId="cUcD4Z0+hqVVeD0aPDCARz0GOwYaHE01EOdXgyOIBTo=" providerId="None" clId="Web-{B502E02F-A474-473B-A581-F928FA6C9FFA}"/>
    <pc:docChg chg="addSld modSld sldOrd">
      <pc:chgData name="Kaitlyn Mecham" userId="cUcD4Z0+hqVVeD0aPDCARz0GOwYaHE01EOdXgyOIBTo=" providerId="None" clId="Web-{B502E02F-A474-473B-A581-F928FA6C9FFA}" dt="2024-07-12T19:06:07.836" v="165" actId="20577"/>
      <pc:docMkLst>
        <pc:docMk/>
      </pc:docMkLst>
      <pc:sldChg chg="ord">
        <pc:chgData name="Kaitlyn Mecham" userId="cUcD4Z0+hqVVeD0aPDCARz0GOwYaHE01EOdXgyOIBTo=" providerId="None" clId="Web-{B502E02F-A474-473B-A581-F928FA6C9FFA}" dt="2024-07-12T18:30:17.485" v="59"/>
        <pc:sldMkLst>
          <pc:docMk/>
          <pc:sldMk cId="935777344" sldId="258"/>
        </pc:sldMkLst>
      </pc:sldChg>
      <pc:sldChg chg="modSp modCm">
        <pc:chgData name="Kaitlyn Mecham" userId="cUcD4Z0+hqVVeD0aPDCARz0GOwYaHE01EOdXgyOIBTo=" providerId="None" clId="Web-{B502E02F-A474-473B-A581-F928FA6C9FFA}" dt="2024-07-12T17:36:10.345" v="17" actId="20577"/>
        <pc:sldMkLst>
          <pc:docMk/>
          <pc:sldMk cId="3134388135" sldId="260"/>
        </pc:sldMkLst>
        <pc:extLst>
          <p:ext xmlns:p="http://schemas.openxmlformats.org/presentationml/2006/main" uri="{D6D511B9-2390-475A-947B-AFAB55BFBCF1}">
            <pc226:cmChg xmlns:pc226="http://schemas.microsoft.com/office/powerpoint/2022/06/main/command" chg="mod">
              <pc226:chgData name="Kaitlyn Mecham" userId="cUcD4Z0+hqVVeD0aPDCARz0GOwYaHE01EOdXgyOIBTo=" providerId="None" clId="Web-{B502E02F-A474-473B-A581-F928FA6C9FFA}" dt="2024-07-12T17:35:56.250" v="16" actId="20577"/>
              <pc2:cmMkLst xmlns:pc2="http://schemas.microsoft.com/office/powerpoint/2019/9/main/command">
                <pc:docMk/>
                <pc:sldMk cId="3134388135" sldId="260"/>
                <pc2:cmMk id="{655B14F1-678A-436A-99A5-2866B40C8E8E}"/>
              </pc2:cmMkLst>
            </pc226:cmChg>
          </p:ext>
        </pc:extLst>
      </pc:sldChg>
      <pc:sldChg chg="delSp">
        <pc:chgData name="Kaitlyn Mecham" userId="cUcD4Z0+hqVVeD0aPDCARz0GOwYaHE01EOdXgyOIBTo=" providerId="None" clId="Web-{B502E02F-A474-473B-A581-F928FA6C9FFA}" dt="2024-07-12T18:32:01.868" v="60"/>
        <pc:sldMkLst>
          <pc:docMk/>
          <pc:sldMk cId="3044067867" sldId="266"/>
        </pc:sldMkLst>
      </pc:sldChg>
      <pc:sldChg chg="addSp delSp modSp new">
        <pc:chgData name="Kaitlyn Mecham" userId="cUcD4Z0+hqVVeD0aPDCARz0GOwYaHE01EOdXgyOIBTo=" providerId="None" clId="Web-{B502E02F-A474-473B-A581-F928FA6C9FFA}" dt="2024-07-12T18:32:20.135" v="63" actId="14100"/>
        <pc:sldMkLst>
          <pc:docMk/>
          <pc:sldMk cId="1468479673" sldId="271"/>
        </pc:sldMkLst>
      </pc:sldChg>
      <pc:sldChg chg="modSp">
        <pc:chgData name="Kaitlyn Mecham" userId="cUcD4Z0+hqVVeD0aPDCARz0GOwYaHE01EOdXgyOIBTo=" providerId="None" clId="Web-{B502E02F-A474-473B-A581-F928FA6C9FFA}" dt="2024-07-12T18:54:47.379" v="143" actId="20577"/>
        <pc:sldMkLst>
          <pc:docMk/>
          <pc:sldMk cId="2498930421" sldId="272"/>
        </pc:sldMkLst>
      </pc:sldChg>
      <pc:sldChg chg="modSp new">
        <pc:chgData name="Kaitlyn Mecham" userId="cUcD4Z0+hqVVeD0aPDCARz0GOwYaHE01EOdXgyOIBTo=" providerId="None" clId="Web-{B502E02F-A474-473B-A581-F928FA6C9FFA}" dt="2024-07-12T19:06:07.836" v="165" actId="20577"/>
        <pc:sldMkLst>
          <pc:docMk/>
          <pc:sldMk cId="556088799" sldId="273"/>
        </pc:sldMkLst>
      </pc:sldChg>
    </pc:docChg>
  </pc:docChgLst>
  <pc:docChgLst>
    <pc:chgData name="Kaitlyn Mecham" userId="cUcD4Z0+hqVVeD0aPDCARz0GOwYaHE01EOdXgyOIBTo=" providerId="None" clId="Web-{6B68885D-7A3A-4AEB-A014-030BAD2B00A5}"/>
    <pc:docChg chg="modSld">
      <pc:chgData name="Kaitlyn Mecham" userId="cUcD4Z0+hqVVeD0aPDCARz0GOwYaHE01EOdXgyOIBTo=" providerId="None" clId="Web-{6B68885D-7A3A-4AEB-A014-030BAD2B00A5}" dt="2024-09-16T03:11:01.817" v="64" actId="20577"/>
      <pc:docMkLst>
        <pc:docMk/>
      </pc:docMkLst>
      <pc:sldChg chg="modSp">
        <pc:chgData name="Kaitlyn Mecham" userId="cUcD4Z0+hqVVeD0aPDCARz0GOwYaHE01EOdXgyOIBTo=" providerId="None" clId="Web-{6B68885D-7A3A-4AEB-A014-030BAD2B00A5}" dt="2024-09-16T03:11:01.817" v="64" actId="20577"/>
        <pc:sldMkLst>
          <pc:docMk/>
          <pc:sldMk cId="2839030604" sldId="259"/>
        </pc:sldMkLst>
        <pc:spChg chg="mod">
          <ac:chgData name="Kaitlyn Mecham" userId="cUcD4Z0+hqVVeD0aPDCARz0GOwYaHE01EOdXgyOIBTo=" providerId="None" clId="Web-{6B68885D-7A3A-4AEB-A014-030BAD2B00A5}" dt="2024-09-16T03:11:01.817" v="64" actId="20577"/>
          <ac:spMkLst>
            <pc:docMk/>
            <pc:sldMk cId="2839030604" sldId="259"/>
            <ac:spMk id="3" creationId="{781FC438-79CF-DDA5-4218-0A1C23A8EB04}"/>
          </ac:spMkLst>
        </pc:spChg>
      </pc:sldChg>
    </pc:docChg>
  </pc:docChgLst>
  <pc:docChgLst>
    <pc:chgData name="Samantha Loepker" userId="XWq9VRcFXKQ96Hrta/0LK3tNvrUDK80mpmK7vZqeeEU=" providerId="None" clId="Web-{8F2289C0-FFCF-46B3-B76B-4167803E24DE}"/>
    <pc:docChg chg="mod">
      <pc:chgData name="Samantha Loepker" userId="XWq9VRcFXKQ96Hrta/0LK3tNvrUDK80mpmK7vZqeeEU=" providerId="None" clId="Web-{8F2289C0-FFCF-46B3-B76B-4167803E24DE}" dt="2024-07-12T16:07:05.137" v="1"/>
      <pc:docMkLst>
        <pc:docMk/>
      </pc:docMkLst>
      <pc:sldChg chg="addCm">
        <pc:chgData name="Samantha Loepker" userId="XWq9VRcFXKQ96Hrta/0LK3tNvrUDK80mpmK7vZqeeEU=" providerId="None" clId="Web-{8F2289C0-FFCF-46B3-B76B-4167803E24DE}" dt="2024-07-12T16:07:05.137" v="1"/>
        <pc:sldMkLst>
          <pc:docMk/>
          <pc:sldMk cId="3134388135" sldId="260"/>
        </pc:sldMkLst>
        <pc:extLst>
          <p:ext xmlns:p="http://schemas.openxmlformats.org/presentationml/2006/main" uri="{D6D511B9-2390-475A-947B-AFAB55BFBCF1}">
            <pc226:cmChg xmlns:pc226="http://schemas.microsoft.com/office/powerpoint/2022/06/main/command" chg="add">
              <pc226:chgData name="Samantha Loepker" userId="XWq9VRcFXKQ96Hrta/0LK3tNvrUDK80mpmK7vZqeeEU=" providerId="None" clId="Web-{8F2289C0-FFCF-46B3-B76B-4167803E24DE}" dt="2024-07-12T16:07:05.137" v="1"/>
              <pc2:cmMkLst xmlns:pc2="http://schemas.microsoft.com/office/powerpoint/2019/9/main/command">
                <pc:docMk/>
                <pc:sldMk cId="3134388135" sldId="260"/>
                <pc2:cmMk id="{655B14F1-678A-436A-99A5-2866B40C8E8E}"/>
              </pc2:cmMkLst>
            </pc226:cmChg>
          </p:ext>
        </pc:extLst>
      </pc:sldChg>
    </pc:docChg>
  </pc:docChgLst>
  <pc:docChgLst>
    <pc:chgData name="Anna Lewin" userId="nf3ZLs+4VzSKnhwAz/JbiZrMGP/KGdbDWlg39UBGF/E=" providerId="None" clId="Web-{640B8E99-6F96-463D-B3A4-190506D9D82D}"/>
    <pc:docChg chg="modSld">
      <pc:chgData name="Anna Lewin" userId="nf3ZLs+4VzSKnhwAz/JbiZrMGP/KGdbDWlg39UBGF/E=" providerId="None" clId="Web-{640B8E99-6F96-463D-B3A4-190506D9D82D}" dt="2024-07-11T13:07:26.936" v="5" actId="20577"/>
      <pc:docMkLst>
        <pc:docMk/>
      </pc:docMkLst>
      <pc:sldChg chg="modSp">
        <pc:chgData name="Anna Lewin" userId="nf3ZLs+4VzSKnhwAz/JbiZrMGP/KGdbDWlg39UBGF/E=" providerId="None" clId="Web-{640B8E99-6F96-463D-B3A4-190506D9D82D}" dt="2024-07-11T13:07:26.936" v="5" actId="20577"/>
        <pc:sldMkLst>
          <pc:docMk/>
          <pc:sldMk cId="3134388135" sldId="260"/>
        </pc:sldMkLst>
      </pc:sldChg>
    </pc:docChg>
  </pc:docChgLst>
  <pc:docChgLst>
    <pc:chgData name="Anna Lewin" userId="nf3ZLs+4VzSKnhwAz/JbiZrMGP/KGdbDWlg39UBGF/E=" providerId="None" clId="Web-{3FC70AD6-A806-4D15-8EF3-B755FE93ABB8}"/>
    <pc:docChg chg="mod">
      <pc:chgData name="Anna Lewin" userId="nf3ZLs+4VzSKnhwAz/JbiZrMGP/KGdbDWlg39UBGF/E=" providerId="None" clId="Web-{3FC70AD6-A806-4D15-8EF3-B755FE93ABB8}" dt="2024-09-05T03:13:38.265" v="0"/>
      <pc:docMkLst>
        <pc:docMk/>
      </pc:docMkLst>
    </pc:docChg>
  </pc:docChgLst>
  <pc:docChgLst>
    <pc:chgData name="Kaitlyn Mecham" userId="cUcD4Z0+hqVVeD0aPDCARz0GOwYaHE01EOdXgyOIBTo=" providerId="None" clId="Web-{DEC05B31-7546-48CC-90A2-4DBC870125D2}"/>
    <pc:docChg chg="addSld modSld">
      <pc:chgData name="Kaitlyn Mecham" userId="cUcD4Z0+hqVVeD0aPDCARz0GOwYaHE01EOdXgyOIBTo=" providerId="None" clId="Web-{DEC05B31-7546-48CC-90A2-4DBC870125D2}" dt="2024-07-12T16:05:35.793" v="160" actId="14100"/>
      <pc:docMkLst>
        <pc:docMk/>
      </pc:docMkLst>
      <pc:sldChg chg="addSp modSp">
        <pc:chgData name="Kaitlyn Mecham" userId="cUcD4Z0+hqVVeD0aPDCARz0GOwYaHE01EOdXgyOIBTo=" providerId="None" clId="Web-{DEC05B31-7546-48CC-90A2-4DBC870125D2}" dt="2024-07-12T15:53:09.179" v="50" actId="688"/>
        <pc:sldMkLst>
          <pc:docMk/>
          <pc:sldMk cId="3044067867" sldId="266"/>
        </pc:sldMkLst>
      </pc:sldChg>
      <pc:sldChg chg="addSp modSp new">
        <pc:chgData name="Kaitlyn Mecham" userId="cUcD4Z0+hqVVeD0aPDCARz0GOwYaHE01EOdXgyOIBTo=" providerId="None" clId="Web-{DEC05B31-7546-48CC-90A2-4DBC870125D2}" dt="2024-07-12T15:51:37.689" v="41" actId="1076"/>
        <pc:sldMkLst>
          <pc:docMk/>
          <pc:sldMk cId="2900283544" sldId="268"/>
        </pc:sldMkLst>
      </pc:sldChg>
      <pc:sldChg chg="addSp delSp modSp new">
        <pc:chgData name="Kaitlyn Mecham" userId="cUcD4Z0+hqVVeD0aPDCARz0GOwYaHE01EOdXgyOIBTo=" providerId="None" clId="Web-{DEC05B31-7546-48CC-90A2-4DBC870125D2}" dt="2024-07-12T16:05:35.793" v="160" actId="14100"/>
        <pc:sldMkLst>
          <pc:docMk/>
          <pc:sldMk cId="3975320020" sldId="269"/>
        </pc:sldMkLst>
      </pc:sldChg>
    </pc:docChg>
  </pc:docChgLst>
</pc:chgInfo>
</file>

<file path=ppt/comments/modernComment_104_BAD2F7A7.xml><?xml version="1.0" encoding="utf-8"?>
<p188:cmLst xmlns:a="http://schemas.openxmlformats.org/drawingml/2006/main" xmlns:r="http://schemas.openxmlformats.org/officeDocument/2006/relationships" xmlns:p188="http://schemas.microsoft.com/office/powerpoint/2018/8/main">
  <p188:cm id="{655B14F1-678A-436A-99A5-2866B40C8E8E}" authorId="{E3F63FDF-CE3F-BFDB-6BC6-55D47FA444AF}" created="2024-07-12T16:07:05.137">
    <ac:txMkLst xmlns:ac="http://schemas.microsoft.com/office/drawing/2013/main/command">
      <pc:docMk xmlns:pc="http://schemas.microsoft.com/office/powerpoint/2013/main/command"/>
      <pc:sldMk xmlns:pc="http://schemas.microsoft.com/office/powerpoint/2013/main/command" cId="3134388135" sldId="260"/>
      <ac:spMk id="3" creationId="{A3973A49-FF72-DE76-27AA-37969CD2956A}"/>
      <ac:txMk cp="71" len="1">
        <ac:context len="118" hash="3143438866"/>
      </ac:txMk>
    </ac:txMkLst>
    <p188:pos x="5888854" y="747203"/>
    <p188:txBody>
      <a:bodyPr/>
      <a:lstStyle/>
      <a:p>
        <a:r>
          <a:rPr lang="en-US"/>
          <a:t>individually or with a partner? </a:t>
        </a:r>
      </a:p>
    </p188:txBody>
  </p188:cm>
</p188:cmLst>
</file>

<file path=ppt/comments/modernComment_105_536D0258.xml><?xml version="1.0" encoding="utf-8"?>
<p188:cmLst xmlns:a="http://schemas.openxmlformats.org/drawingml/2006/main" xmlns:r="http://schemas.openxmlformats.org/officeDocument/2006/relationships" xmlns:p188="http://schemas.microsoft.com/office/powerpoint/2018/8/main">
  <p188:cm id="{645BE8D0-0F30-4D53-AFDF-68C1C64CD389}" authorId="{86D7642B-6CFB-806B-E9EF-023C073F0C10}" created="2024-09-05T03:13:38.265">
    <pc:sldMkLst xmlns:pc="http://schemas.microsoft.com/office/powerpoint/2013/main/command">
      <pc:docMk/>
      <pc:sldMk cId="1399652952" sldId="261"/>
    </pc:sldMkLst>
    <p188:txBody>
      <a:bodyPr/>
      <a:lstStyle/>
      <a:p>
        <a:r>
          <a:rPr lang="en-US"/>
          <a:t>There is a typo in the green.  The word, 'must' should probably be removed?</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8DED20-500F-4A73-8086-AB891402278C}" type="datetimeFigureOut">
              <a:t>12/9/2024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CFFCB5-EF93-4FB1-81A6-E8DB2671BD69}" type="slidenum">
              <a:t>‹#›</a:t>
            </a:fld>
            <a:endParaRPr lang="en-US"/>
          </a:p>
        </p:txBody>
      </p:sp>
    </p:spTree>
    <p:extLst>
      <p:ext uri="{BB962C8B-B14F-4D97-AF65-F5344CB8AC3E}">
        <p14:creationId xmlns:p14="http://schemas.microsoft.com/office/powerpoint/2010/main" val="3337852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1DCFFCB5-EF93-4FB1-81A6-E8DB2671BD69}" type="slidenum">
              <a:rPr lang="en-US"/>
              <a:t>2</a:t>
            </a:fld>
            <a:endParaRPr lang="en-US"/>
          </a:p>
        </p:txBody>
      </p:sp>
    </p:spTree>
    <p:extLst>
      <p:ext uri="{BB962C8B-B14F-4D97-AF65-F5344CB8AC3E}">
        <p14:creationId xmlns:p14="http://schemas.microsoft.com/office/powerpoint/2010/main" val="2452179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Record student responses and use this class discussion to help identify and address misconceptions about historical events.  Avoid over explanation of nuclear reactions.  Encourage curiosity. </a:t>
            </a:r>
          </a:p>
        </p:txBody>
      </p:sp>
      <p:sp>
        <p:nvSpPr>
          <p:cNvPr id="4" name="Slide Number Placeholder 3"/>
          <p:cNvSpPr>
            <a:spLocks noGrp="1"/>
          </p:cNvSpPr>
          <p:nvPr>
            <p:ph type="sldNum" sz="quarter" idx="5"/>
          </p:nvPr>
        </p:nvSpPr>
        <p:spPr/>
        <p:txBody>
          <a:bodyPr/>
          <a:lstStyle/>
          <a:p>
            <a:fld id="{1DCFFCB5-EF93-4FB1-81A6-E8DB2671BD69}" type="slidenum">
              <a:rPr lang="en-US"/>
              <a:t>3</a:t>
            </a:fld>
            <a:endParaRPr lang="en-US"/>
          </a:p>
        </p:txBody>
      </p:sp>
    </p:spTree>
    <p:extLst>
      <p:ext uri="{BB962C8B-B14F-4D97-AF65-F5344CB8AC3E}">
        <p14:creationId xmlns:p14="http://schemas.microsoft.com/office/powerpoint/2010/main" val="3302699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Teacher Note:  Tell students to record 3-4 observations as a group AND use those observations to develop 3-4 scientific (open-ended) questions. </a:t>
            </a:r>
          </a:p>
        </p:txBody>
      </p:sp>
      <p:sp>
        <p:nvSpPr>
          <p:cNvPr id="4" name="Slide Number Placeholder 3"/>
          <p:cNvSpPr>
            <a:spLocks noGrp="1"/>
          </p:cNvSpPr>
          <p:nvPr>
            <p:ph type="sldNum" sz="quarter" idx="5"/>
          </p:nvPr>
        </p:nvSpPr>
        <p:spPr/>
        <p:txBody>
          <a:bodyPr/>
          <a:lstStyle/>
          <a:p>
            <a:fld id="{1DCFFCB5-EF93-4FB1-81A6-E8DB2671BD69}" type="slidenum">
              <a:t>4</a:t>
            </a:fld>
            <a:endParaRPr lang="en-US"/>
          </a:p>
        </p:txBody>
      </p:sp>
    </p:spTree>
    <p:extLst>
      <p:ext uri="{BB962C8B-B14F-4D97-AF65-F5344CB8AC3E}">
        <p14:creationId xmlns:p14="http://schemas.microsoft.com/office/powerpoint/2010/main" val="747110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861702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499275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347544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72754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shade val="82000"/>
                  </a:schemeClr>
                </a:solidFill>
              </a:defRPr>
            </a:lvl1pPr>
            <a:lvl2pPr marL="457200" indent="0">
              <a:buNone/>
              <a:defRPr sz="2000">
                <a:solidFill>
                  <a:schemeClr val="tx1">
                    <a:shade val="82000"/>
                  </a:schemeClr>
                </a:solidFill>
              </a:defRPr>
            </a:lvl2pPr>
            <a:lvl3pPr marL="914400" indent="0">
              <a:buNone/>
              <a:defRPr sz="1800">
                <a:solidFill>
                  <a:schemeClr val="tx1">
                    <a:shade val="82000"/>
                  </a:schemeClr>
                </a:solidFill>
              </a:defRPr>
            </a:lvl3pPr>
            <a:lvl4pPr marL="1371600" indent="0">
              <a:buNone/>
              <a:defRPr sz="1600">
                <a:solidFill>
                  <a:schemeClr val="tx1">
                    <a:shade val="82000"/>
                  </a:schemeClr>
                </a:solidFill>
              </a:defRPr>
            </a:lvl4pPr>
            <a:lvl5pPr marL="1828800" indent="0">
              <a:buNone/>
              <a:defRPr sz="1600">
                <a:solidFill>
                  <a:schemeClr val="tx1">
                    <a:shade val="82000"/>
                  </a:schemeClr>
                </a:solidFill>
              </a:defRPr>
            </a:lvl5pPr>
            <a:lvl6pPr marL="2286000" indent="0">
              <a:buNone/>
              <a:defRPr sz="1600">
                <a:solidFill>
                  <a:schemeClr val="tx1">
                    <a:shade val="82000"/>
                  </a:schemeClr>
                </a:solidFill>
              </a:defRPr>
            </a:lvl6pPr>
            <a:lvl7pPr marL="2743200" indent="0">
              <a:buNone/>
              <a:defRPr sz="1600">
                <a:solidFill>
                  <a:schemeClr val="tx1">
                    <a:shade val="82000"/>
                  </a:schemeClr>
                </a:solidFill>
              </a:defRPr>
            </a:lvl7pPr>
            <a:lvl8pPr marL="3200400" indent="0">
              <a:buNone/>
              <a:defRPr sz="1600">
                <a:solidFill>
                  <a:schemeClr val="tx1">
                    <a:shade val="82000"/>
                  </a:schemeClr>
                </a:solidFill>
              </a:defRPr>
            </a:lvl8pPr>
            <a:lvl9pPr marL="3657600" indent="0">
              <a:buNone/>
              <a:defRPr sz="1600">
                <a:solidFill>
                  <a:schemeClr val="tx1">
                    <a:shade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86378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12/9/2024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26866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12/9/2024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280322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31047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91276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4851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694110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shade val="82000"/>
                  </a:schemeClr>
                </a:solidFill>
              </a:defRPr>
            </a:lvl1pPr>
          </a:lstStyle>
          <a:p>
            <a:fld id="{C764DE79-268F-4C1A-8933-263129D2AF90}" type="datetimeFigureOut">
              <a:rPr lang="en-US" dirty="0"/>
              <a:t>12/9/2024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shade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hade val="82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1669653553"/>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inyurl.com/stablenucleus" TargetMode="External"/><Relationship Id="rId2" Type="http://schemas.microsoft.com/office/2018/10/relationships/comments" Target="../comments/modernComment_104_BAD2F7A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21.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s5U6j7WEMNA?feature=oembed" TargetMode="Externa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105_536D025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2025" y="1131888"/>
            <a:ext cx="4181475" cy="3140075"/>
          </a:xfrm>
        </p:spPr>
        <p:txBody>
          <a:bodyPr/>
          <a:lstStyle/>
          <a:p>
            <a:r>
              <a:rPr lang="en-US"/>
              <a:t>Fusion is the Bomb!</a:t>
            </a:r>
          </a:p>
        </p:txBody>
      </p:sp>
      <p:pic>
        <p:nvPicPr>
          <p:cNvPr id="4" name="Picture 3" descr="How Truman Announced the Hydrogen Bomb ...">
            <a:extLst>
              <a:ext uri="{FF2B5EF4-FFF2-40B4-BE49-F238E27FC236}">
                <a16:creationId xmlns:a16="http://schemas.microsoft.com/office/drawing/2014/main" id="{1FD4DF83-6E2E-42D7-6E8A-CA45FAA8EC02}"/>
              </a:ext>
            </a:extLst>
          </p:cNvPr>
          <p:cNvPicPr>
            <a:picLocks noChangeAspect="1"/>
          </p:cNvPicPr>
          <p:nvPr/>
        </p:nvPicPr>
        <p:blipFill>
          <a:blip r:embed="rId2"/>
          <a:stretch>
            <a:fillRect/>
          </a:stretch>
        </p:blipFill>
        <p:spPr>
          <a:xfrm>
            <a:off x="5462588" y="657225"/>
            <a:ext cx="6315075" cy="5629275"/>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1E3A5-C624-F44E-954C-8C3CB2FD9989}"/>
              </a:ext>
            </a:extLst>
          </p:cNvPr>
          <p:cNvSpPr>
            <a:spLocks noGrp="1"/>
          </p:cNvSpPr>
          <p:nvPr>
            <p:ph type="title"/>
          </p:nvPr>
        </p:nvSpPr>
        <p:spPr/>
        <p:txBody>
          <a:bodyPr/>
          <a:lstStyle/>
          <a:p>
            <a:pPr algn="ctr"/>
            <a:r>
              <a:rPr lang="en-US"/>
              <a:t>Activity #2 Exploring Fusion</a:t>
            </a:r>
          </a:p>
        </p:txBody>
      </p:sp>
      <p:sp>
        <p:nvSpPr>
          <p:cNvPr id="3" name="Content Placeholder 2">
            <a:extLst>
              <a:ext uri="{FF2B5EF4-FFF2-40B4-BE49-F238E27FC236}">
                <a16:creationId xmlns:a16="http://schemas.microsoft.com/office/drawing/2014/main" id="{781FC438-79CF-DDA5-4218-0A1C23A8EB04}"/>
              </a:ext>
            </a:extLst>
          </p:cNvPr>
          <p:cNvSpPr>
            <a:spLocks noGrp="1"/>
          </p:cNvSpPr>
          <p:nvPr>
            <p:ph idx="1"/>
          </p:nvPr>
        </p:nvSpPr>
        <p:spPr>
          <a:xfrm>
            <a:off x="5819775" y="1362982"/>
            <a:ext cx="5981700" cy="5128306"/>
          </a:xfrm>
        </p:spPr>
        <p:txBody>
          <a:bodyPr vert="horz" lIns="91440" tIns="45720" rIns="91440" bIns="45720" rtlCol="0" anchor="t">
            <a:normAutofit/>
          </a:bodyPr>
          <a:lstStyle/>
          <a:p>
            <a:r>
              <a:rPr lang="en-US" sz="3600">
                <a:latin typeface="Calibri"/>
                <a:ea typeface="Calibri"/>
                <a:cs typeface="Calibri"/>
              </a:rPr>
              <a:t>With a partner read the infographic that has been given to you. </a:t>
            </a:r>
          </a:p>
          <a:p>
            <a:r>
              <a:rPr lang="en-US" sz="3600">
                <a:latin typeface="Calibri"/>
                <a:ea typeface="Calibri"/>
                <a:cs typeface="Calibri"/>
              </a:rPr>
              <a:t>Answer questions #9-12 on the worksheet. Use evidence from the reading  that relates to our model of fusion.</a:t>
            </a:r>
          </a:p>
        </p:txBody>
      </p:sp>
      <p:pic>
        <p:nvPicPr>
          <p:cNvPr id="4" name="Picture 3" descr="Fusion Definition (Physics and Chemistry)">
            <a:extLst>
              <a:ext uri="{FF2B5EF4-FFF2-40B4-BE49-F238E27FC236}">
                <a16:creationId xmlns:a16="http://schemas.microsoft.com/office/drawing/2014/main" id="{B331D651-FF46-7092-5737-896EF3960E7A}"/>
              </a:ext>
            </a:extLst>
          </p:cNvPr>
          <p:cNvPicPr>
            <a:picLocks noChangeAspect="1"/>
          </p:cNvPicPr>
          <p:nvPr/>
        </p:nvPicPr>
        <p:blipFill>
          <a:blip r:embed="rId2"/>
          <a:stretch>
            <a:fillRect/>
          </a:stretch>
        </p:blipFill>
        <p:spPr>
          <a:xfrm>
            <a:off x="151720" y="1725386"/>
            <a:ext cx="5676900" cy="4400550"/>
          </a:xfrm>
          <a:prstGeom prst="rect">
            <a:avLst/>
          </a:prstGeom>
        </p:spPr>
      </p:pic>
    </p:spTree>
    <p:extLst>
      <p:ext uri="{BB962C8B-B14F-4D97-AF65-F5344CB8AC3E}">
        <p14:creationId xmlns:p14="http://schemas.microsoft.com/office/powerpoint/2010/main" val="2839030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9277A-F93C-3A9B-61CC-5512636D0011}"/>
              </a:ext>
            </a:extLst>
          </p:cNvPr>
          <p:cNvSpPr>
            <a:spLocks noGrp="1"/>
          </p:cNvSpPr>
          <p:nvPr>
            <p:ph type="title"/>
          </p:nvPr>
        </p:nvSpPr>
        <p:spPr/>
        <p:txBody>
          <a:bodyPr/>
          <a:lstStyle/>
          <a:p>
            <a:pPr algn="ctr"/>
            <a:r>
              <a:rPr lang="en-US"/>
              <a:t>Activity #2 Exploring Fusion</a:t>
            </a:r>
          </a:p>
        </p:txBody>
      </p:sp>
      <p:sp>
        <p:nvSpPr>
          <p:cNvPr id="3" name="Content Placeholder 2">
            <a:extLst>
              <a:ext uri="{FF2B5EF4-FFF2-40B4-BE49-F238E27FC236}">
                <a16:creationId xmlns:a16="http://schemas.microsoft.com/office/drawing/2014/main" id="{A81EA2E8-3B13-CA51-95B0-0385462C8120}"/>
              </a:ext>
            </a:extLst>
          </p:cNvPr>
          <p:cNvSpPr>
            <a:spLocks noGrp="1"/>
          </p:cNvSpPr>
          <p:nvPr>
            <p:ph idx="1"/>
          </p:nvPr>
        </p:nvSpPr>
        <p:spPr>
          <a:xfrm>
            <a:off x="466725" y="1339850"/>
            <a:ext cx="11258550" cy="4351338"/>
          </a:xfrm>
        </p:spPr>
        <p:txBody>
          <a:bodyPr vert="horz" lIns="91440" tIns="45720" rIns="91440" bIns="45720" rtlCol="0" anchor="t">
            <a:normAutofit/>
          </a:bodyPr>
          <a:lstStyle/>
          <a:p>
            <a:pPr algn="ctr"/>
            <a:r>
              <a:rPr lang="en-US">
                <a:ea typeface="+mn-lt"/>
                <a:cs typeface="+mn-lt"/>
              </a:rPr>
              <a:t>List any information from this activity that will help you refine your final model of what is happening at the nuclear level when a hydrogen bomb explodes.</a:t>
            </a:r>
            <a:endParaRPr lang="en-US"/>
          </a:p>
          <a:p>
            <a:pPr algn="ctr"/>
            <a:endParaRPr lang="en-US"/>
          </a:p>
          <a:p>
            <a:pPr algn="ctr"/>
            <a:r>
              <a:rPr lang="en-US"/>
              <a:t>Add it to your initial model in a different color</a:t>
            </a:r>
          </a:p>
          <a:p>
            <a:pPr algn="ctr"/>
            <a:endParaRPr lang="en-US"/>
          </a:p>
          <a:p>
            <a:pPr algn="ctr"/>
            <a:endParaRPr lang="en-US"/>
          </a:p>
          <a:p>
            <a:pPr algn="ctr"/>
            <a:endParaRPr lang="en-US"/>
          </a:p>
        </p:txBody>
      </p:sp>
      <p:pic>
        <p:nvPicPr>
          <p:cNvPr id="4" name="Picture 3" descr="image">
            <a:extLst>
              <a:ext uri="{FF2B5EF4-FFF2-40B4-BE49-F238E27FC236}">
                <a16:creationId xmlns:a16="http://schemas.microsoft.com/office/drawing/2014/main" id="{FB03FC22-71F7-DE52-FCA0-C22CDA29E432}"/>
              </a:ext>
            </a:extLst>
          </p:cNvPr>
          <p:cNvPicPr>
            <a:picLocks noChangeAspect="1"/>
          </p:cNvPicPr>
          <p:nvPr/>
        </p:nvPicPr>
        <p:blipFill>
          <a:blip r:embed="rId2"/>
          <a:stretch>
            <a:fillRect/>
          </a:stretch>
        </p:blipFill>
        <p:spPr>
          <a:xfrm rot="-840000">
            <a:off x="838200" y="3819525"/>
            <a:ext cx="2743200" cy="2743200"/>
          </a:xfrm>
          <a:prstGeom prst="rect">
            <a:avLst/>
          </a:prstGeom>
        </p:spPr>
      </p:pic>
      <p:pic>
        <p:nvPicPr>
          <p:cNvPr id="5" name="Picture 4" descr="nuclear fusion research captured ...">
            <a:extLst>
              <a:ext uri="{FF2B5EF4-FFF2-40B4-BE49-F238E27FC236}">
                <a16:creationId xmlns:a16="http://schemas.microsoft.com/office/drawing/2014/main" id="{8A012D0C-BA88-C58E-F2D2-0767F2D21F4D}"/>
              </a:ext>
            </a:extLst>
          </p:cNvPr>
          <p:cNvPicPr>
            <a:picLocks noChangeAspect="1"/>
          </p:cNvPicPr>
          <p:nvPr/>
        </p:nvPicPr>
        <p:blipFill>
          <a:blip r:embed="rId3"/>
          <a:stretch>
            <a:fillRect/>
          </a:stretch>
        </p:blipFill>
        <p:spPr>
          <a:xfrm rot="840000">
            <a:off x="7924800" y="4146804"/>
            <a:ext cx="2743200" cy="1536192"/>
          </a:xfrm>
          <a:prstGeom prst="rect">
            <a:avLst/>
          </a:prstGeom>
        </p:spPr>
      </p:pic>
    </p:spTree>
    <p:extLst>
      <p:ext uri="{BB962C8B-B14F-4D97-AF65-F5344CB8AC3E}">
        <p14:creationId xmlns:p14="http://schemas.microsoft.com/office/powerpoint/2010/main" val="197863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CEA77-7F13-625E-F80E-472F9BF7B712}"/>
              </a:ext>
            </a:extLst>
          </p:cNvPr>
          <p:cNvSpPr>
            <a:spLocks noGrp="1"/>
          </p:cNvSpPr>
          <p:nvPr>
            <p:ph type="title"/>
          </p:nvPr>
        </p:nvSpPr>
        <p:spPr/>
        <p:txBody>
          <a:bodyPr>
            <a:normAutofit/>
          </a:bodyPr>
          <a:lstStyle/>
          <a:p>
            <a:r>
              <a:rPr lang="en-US"/>
              <a:t>Share with your partner how you revised your model after completing the reading.</a:t>
            </a:r>
          </a:p>
        </p:txBody>
      </p:sp>
      <p:sp>
        <p:nvSpPr>
          <p:cNvPr id="3" name="Content Placeholder 2">
            <a:extLst>
              <a:ext uri="{FF2B5EF4-FFF2-40B4-BE49-F238E27FC236}">
                <a16:creationId xmlns:a16="http://schemas.microsoft.com/office/drawing/2014/main" id="{69D38ABE-F75F-8AC4-95DD-AD1D83CFACF8}"/>
              </a:ext>
            </a:extLst>
          </p:cNvPr>
          <p:cNvSpPr>
            <a:spLocks noGrp="1"/>
          </p:cNvSpPr>
          <p:nvPr>
            <p:ph idx="1"/>
          </p:nvPr>
        </p:nvSpPr>
        <p:spPr/>
        <p:txBody>
          <a:bodyPr vert="horz" lIns="91440" tIns="45720" rIns="91440" bIns="45720" rtlCol="0" anchor="t">
            <a:normAutofit/>
          </a:bodyPr>
          <a:lstStyle/>
          <a:p>
            <a:r>
              <a:rPr lang="en-US"/>
              <a:t>When sharing if your partner has something in their model that you would like to add do that now. </a:t>
            </a:r>
          </a:p>
          <a:p>
            <a:endParaRPr lang="en-US"/>
          </a:p>
        </p:txBody>
      </p:sp>
      <p:pic>
        <p:nvPicPr>
          <p:cNvPr id="4" name="Picture 3" descr="Meaningful Collaboration">
            <a:extLst>
              <a:ext uri="{FF2B5EF4-FFF2-40B4-BE49-F238E27FC236}">
                <a16:creationId xmlns:a16="http://schemas.microsoft.com/office/drawing/2014/main" id="{8EE7E0B8-6B92-2592-1C9B-61D4B789BEB6}"/>
              </a:ext>
            </a:extLst>
          </p:cNvPr>
          <p:cNvPicPr>
            <a:picLocks noChangeAspect="1"/>
          </p:cNvPicPr>
          <p:nvPr/>
        </p:nvPicPr>
        <p:blipFill>
          <a:blip r:embed="rId2"/>
          <a:stretch>
            <a:fillRect/>
          </a:stretch>
        </p:blipFill>
        <p:spPr>
          <a:xfrm>
            <a:off x="7081838" y="2690813"/>
            <a:ext cx="4552950" cy="3028950"/>
          </a:xfrm>
          <a:prstGeom prst="rect">
            <a:avLst/>
          </a:prstGeom>
        </p:spPr>
      </p:pic>
    </p:spTree>
    <p:extLst>
      <p:ext uri="{BB962C8B-B14F-4D97-AF65-F5344CB8AC3E}">
        <p14:creationId xmlns:p14="http://schemas.microsoft.com/office/powerpoint/2010/main" val="4065557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9E839-62FE-4C44-D297-446DCE6F48FB}"/>
              </a:ext>
            </a:extLst>
          </p:cNvPr>
          <p:cNvSpPr>
            <a:spLocks noGrp="1"/>
          </p:cNvSpPr>
          <p:nvPr>
            <p:ph type="title"/>
          </p:nvPr>
        </p:nvSpPr>
        <p:spPr/>
        <p:txBody>
          <a:bodyPr>
            <a:normAutofit/>
          </a:bodyPr>
          <a:lstStyle/>
          <a:p>
            <a:pPr algn="ctr"/>
            <a:r>
              <a:rPr lang="en-US"/>
              <a:t>Activity #3 Phet Simulation</a:t>
            </a:r>
          </a:p>
        </p:txBody>
      </p:sp>
      <p:sp>
        <p:nvSpPr>
          <p:cNvPr id="3" name="Content Placeholder 2">
            <a:extLst>
              <a:ext uri="{FF2B5EF4-FFF2-40B4-BE49-F238E27FC236}">
                <a16:creationId xmlns:a16="http://schemas.microsoft.com/office/drawing/2014/main" id="{A3973A49-FF72-DE76-27AA-37969CD2956A}"/>
              </a:ext>
            </a:extLst>
          </p:cNvPr>
          <p:cNvSpPr>
            <a:spLocks noGrp="1"/>
          </p:cNvSpPr>
          <p:nvPr>
            <p:ph idx="1"/>
          </p:nvPr>
        </p:nvSpPr>
        <p:spPr/>
        <p:txBody>
          <a:bodyPr vert="horz" lIns="91440" tIns="45720" rIns="91440" bIns="45720" rtlCol="0" anchor="t">
            <a:normAutofit/>
          </a:bodyPr>
          <a:lstStyle/>
          <a:p>
            <a:r>
              <a:rPr lang="en-US" u="sng">
                <a:solidFill>
                  <a:srgbClr val="FF0000"/>
                </a:solidFill>
                <a:ea typeface="+mn-lt"/>
                <a:cs typeface="+mn-lt"/>
                <a:hlinkClick r:id="rId3">
                  <a:extLst>
                    <a:ext uri="{A12FA001-AC4F-418D-AE19-62706E023703}">
                      <ahyp:hlinkClr xmlns:ahyp="http://schemas.microsoft.com/office/drawing/2018/hyperlinkcolor" val="tx"/>
                    </a:ext>
                  </a:extLst>
                </a:hlinkClick>
              </a:rPr>
              <a:t>https://tinyurl.com/stablenucleus</a:t>
            </a:r>
            <a:endParaRPr lang="en-US">
              <a:solidFill>
                <a:srgbClr val="000000"/>
              </a:solidFill>
              <a:ea typeface="+mn-lt"/>
              <a:cs typeface="+mn-lt"/>
              <a:hlinkClick r:id="rId3">
                <a:extLst>
                  <a:ext uri="{A12FA001-AC4F-418D-AE19-62706E023703}">
                    <ahyp:hlinkClr xmlns:ahyp="http://schemas.microsoft.com/office/drawing/2018/hyperlinkcolor" val="tx"/>
                  </a:ext>
                </a:extLst>
              </a:hlinkClick>
            </a:endParaRPr>
          </a:p>
          <a:p>
            <a:r>
              <a:rPr lang="en-US"/>
              <a:t>Complete Tasks A and B with a partner on the worksheet using the Phet simulation. </a:t>
            </a:r>
          </a:p>
          <a:p>
            <a:endParaRPr lang="en-US"/>
          </a:p>
        </p:txBody>
      </p:sp>
      <p:pic>
        <p:nvPicPr>
          <p:cNvPr id="4" name="Picture 3" descr="A screenshot of a computer&#10;&#10;Description automatically generated">
            <a:extLst>
              <a:ext uri="{FF2B5EF4-FFF2-40B4-BE49-F238E27FC236}">
                <a16:creationId xmlns:a16="http://schemas.microsoft.com/office/drawing/2014/main" id="{0A431933-87D7-2C78-7B80-C32C67F4793A}"/>
              </a:ext>
            </a:extLst>
          </p:cNvPr>
          <p:cNvPicPr>
            <a:picLocks noChangeAspect="1"/>
          </p:cNvPicPr>
          <p:nvPr/>
        </p:nvPicPr>
        <p:blipFill>
          <a:blip r:embed="rId4"/>
          <a:stretch>
            <a:fillRect/>
          </a:stretch>
        </p:blipFill>
        <p:spPr>
          <a:xfrm>
            <a:off x="4534415" y="2743200"/>
            <a:ext cx="5523470" cy="4114800"/>
          </a:xfrm>
          <a:prstGeom prst="rect">
            <a:avLst/>
          </a:prstGeom>
        </p:spPr>
      </p:pic>
    </p:spTree>
    <p:extLst>
      <p:ext uri="{BB962C8B-B14F-4D97-AF65-F5344CB8AC3E}">
        <p14:creationId xmlns:p14="http://schemas.microsoft.com/office/powerpoint/2010/main" val="3134388135"/>
      </p:ext>
    </p:extLst>
  </p:cSld>
  <p:clrMapOvr>
    <a:masterClrMapping/>
  </p:clrMapOvr>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B158A-F32B-FA74-FF9C-2335814B92C5}"/>
              </a:ext>
            </a:extLst>
          </p:cNvPr>
          <p:cNvSpPr>
            <a:spLocks noGrp="1"/>
          </p:cNvSpPr>
          <p:nvPr>
            <p:ph type="title"/>
          </p:nvPr>
        </p:nvSpPr>
        <p:spPr>
          <a:xfrm>
            <a:off x="0" y="3175"/>
            <a:ext cx="12202885" cy="1325563"/>
          </a:xfrm>
        </p:spPr>
        <p:txBody>
          <a:bodyPr/>
          <a:lstStyle/>
          <a:p>
            <a:pPr algn="ctr"/>
            <a:r>
              <a:rPr lang="en-US"/>
              <a:t>       Activity #3 Phet Simulation</a:t>
            </a:r>
          </a:p>
        </p:txBody>
      </p:sp>
      <p:pic>
        <p:nvPicPr>
          <p:cNvPr id="4" name="Content Placeholder 3">
            <a:extLst>
              <a:ext uri="{FF2B5EF4-FFF2-40B4-BE49-F238E27FC236}">
                <a16:creationId xmlns:a16="http://schemas.microsoft.com/office/drawing/2014/main" id="{5FA03219-B2FE-49E1-8181-4DC49E14AB72}"/>
              </a:ext>
            </a:extLst>
          </p:cNvPr>
          <p:cNvPicPr>
            <a:picLocks noGrp="1" noChangeAspect="1"/>
          </p:cNvPicPr>
          <p:nvPr>
            <p:ph idx="1"/>
          </p:nvPr>
        </p:nvPicPr>
        <p:blipFill>
          <a:blip r:embed="rId2"/>
          <a:stretch>
            <a:fillRect/>
          </a:stretch>
        </p:blipFill>
        <p:spPr>
          <a:xfrm>
            <a:off x="113533" y="1852726"/>
            <a:ext cx="3040008" cy="3082017"/>
          </a:xfrm>
        </p:spPr>
      </p:pic>
      <p:pic>
        <p:nvPicPr>
          <p:cNvPr id="7" name="Picture 6" descr="A screenshot of a computer game&#10;&#10;Description automatically generated">
            <a:extLst>
              <a:ext uri="{FF2B5EF4-FFF2-40B4-BE49-F238E27FC236}">
                <a16:creationId xmlns:a16="http://schemas.microsoft.com/office/drawing/2014/main" id="{CEE15548-80E5-1D70-55CB-D643637FA497}"/>
              </a:ext>
            </a:extLst>
          </p:cNvPr>
          <p:cNvPicPr>
            <a:picLocks noChangeAspect="1"/>
          </p:cNvPicPr>
          <p:nvPr/>
        </p:nvPicPr>
        <p:blipFill>
          <a:blip r:embed="rId3"/>
          <a:stretch>
            <a:fillRect/>
          </a:stretch>
        </p:blipFill>
        <p:spPr>
          <a:xfrm>
            <a:off x="3309641" y="1049050"/>
            <a:ext cx="3499235" cy="4996541"/>
          </a:xfrm>
          <a:prstGeom prst="rect">
            <a:avLst/>
          </a:prstGeom>
        </p:spPr>
      </p:pic>
      <p:pic>
        <p:nvPicPr>
          <p:cNvPr id="9" name="Picture 8" descr="A black and white image of a shell model&#10;&#10;Description automatically generated">
            <a:extLst>
              <a:ext uri="{FF2B5EF4-FFF2-40B4-BE49-F238E27FC236}">
                <a16:creationId xmlns:a16="http://schemas.microsoft.com/office/drawing/2014/main" id="{77D31028-6B82-FC32-2C16-63A21A5C3E97}"/>
              </a:ext>
            </a:extLst>
          </p:cNvPr>
          <p:cNvPicPr>
            <a:picLocks noChangeAspect="1"/>
          </p:cNvPicPr>
          <p:nvPr/>
        </p:nvPicPr>
        <p:blipFill>
          <a:blip r:embed="rId4"/>
          <a:stretch>
            <a:fillRect/>
          </a:stretch>
        </p:blipFill>
        <p:spPr>
          <a:xfrm>
            <a:off x="7353981" y="1851932"/>
            <a:ext cx="4472667" cy="1695449"/>
          </a:xfrm>
          <a:prstGeom prst="rect">
            <a:avLst/>
          </a:prstGeom>
        </p:spPr>
      </p:pic>
      <p:pic>
        <p:nvPicPr>
          <p:cNvPr id="10" name="Picture 9">
            <a:extLst>
              <a:ext uri="{FF2B5EF4-FFF2-40B4-BE49-F238E27FC236}">
                <a16:creationId xmlns:a16="http://schemas.microsoft.com/office/drawing/2014/main" id="{3BD806D7-D564-1253-F7FE-0C5DE5B9997A}"/>
              </a:ext>
            </a:extLst>
          </p:cNvPr>
          <p:cNvPicPr>
            <a:picLocks noChangeAspect="1"/>
          </p:cNvPicPr>
          <p:nvPr/>
        </p:nvPicPr>
        <p:blipFill>
          <a:blip r:embed="rId5"/>
          <a:stretch>
            <a:fillRect/>
          </a:stretch>
        </p:blipFill>
        <p:spPr>
          <a:xfrm>
            <a:off x="6994751" y="4344761"/>
            <a:ext cx="5202012" cy="824593"/>
          </a:xfrm>
          <a:prstGeom prst="rect">
            <a:avLst/>
          </a:prstGeom>
        </p:spPr>
      </p:pic>
      <p:sp>
        <p:nvSpPr>
          <p:cNvPr id="3" name="Oval 2">
            <a:extLst>
              <a:ext uri="{FF2B5EF4-FFF2-40B4-BE49-F238E27FC236}">
                <a16:creationId xmlns:a16="http://schemas.microsoft.com/office/drawing/2014/main" id="{390B6F69-4D83-4932-B5E8-AE43CF51BE3E}"/>
              </a:ext>
            </a:extLst>
          </p:cNvPr>
          <p:cNvSpPr/>
          <p:nvPr/>
        </p:nvSpPr>
        <p:spPr>
          <a:xfrm>
            <a:off x="3308865" y="5169243"/>
            <a:ext cx="796324" cy="878702"/>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5320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A9C0-C030-45D0-1168-E273EAC3A012}"/>
              </a:ext>
            </a:extLst>
          </p:cNvPr>
          <p:cNvSpPr>
            <a:spLocks noGrp="1"/>
          </p:cNvSpPr>
          <p:nvPr>
            <p:ph type="title"/>
          </p:nvPr>
        </p:nvSpPr>
        <p:spPr/>
        <p:txBody>
          <a:bodyPr/>
          <a:lstStyle/>
          <a:p>
            <a:pPr algn="ctr"/>
            <a:r>
              <a:rPr lang="en-US"/>
              <a:t>Evidence</a:t>
            </a:r>
          </a:p>
        </p:txBody>
      </p:sp>
      <p:sp>
        <p:nvSpPr>
          <p:cNvPr id="3" name="Content Placeholder 2">
            <a:extLst>
              <a:ext uri="{FF2B5EF4-FFF2-40B4-BE49-F238E27FC236}">
                <a16:creationId xmlns:a16="http://schemas.microsoft.com/office/drawing/2014/main" id="{78AF2AEB-0241-9D17-FB83-CCB601FBD6B4}"/>
              </a:ext>
            </a:extLst>
          </p:cNvPr>
          <p:cNvSpPr>
            <a:spLocks noGrp="1"/>
          </p:cNvSpPr>
          <p:nvPr>
            <p:ph idx="1"/>
          </p:nvPr>
        </p:nvSpPr>
        <p:spPr/>
        <p:txBody>
          <a:bodyPr vert="horz" lIns="91440" tIns="45720" rIns="91440" bIns="45720" rtlCol="0" anchor="t">
            <a:normAutofit/>
          </a:bodyPr>
          <a:lstStyle/>
          <a:p>
            <a:r>
              <a:rPr lang="en-US"/>
              <a:t>Review each of the 3 activities.</a:t>
            </a:r>
          </a:p>
          <a:p>
            <a:pPr lvl="1"/>
            <a:r>
              <a:rPr lang="en-US">
                <a:ea typeface="+mn-lt"/>
                <a:cs typeface="+mn-lt"/>
              </a:rPr>
              <a:t>What evidence explains why nuclear binding energy changes during a change in mass?</a:t>
            </a:r>
          </a:p>
          <a:p>
            <a:pPr lvl="1"/>
            <a:r>
              <a:rPr lang="en-US">
                <a:ea typeface="+mn-lt"/>
                <a:cs typeface="+mn-lt"/>
              </a:rPr>
              <a:t>What evidence explains how nuclear binding energy of the reactants (input) compares to the nuclear binding energy of the products (output) in a fusion reaction?</a:t>
            </a:r>
          </a:p>
          <a:p>
            <a:pPr lvl="1"/>
            <a:r>
              <a:rPr lang="en-US">
                <a:ea typeface="+mn-lt"/>
                <a:cs typeface="+mn-lt"/>
              </a:rPr>
              <a:t>What evidence explains how nuclear binding energy changes when the number of neutrons changes?</a:t>
            </a:r>
            <a:endParaRPr lang="en-US"/>
          </a:p>
        </p:txBody>
      </p:sp>
    </p:spTree>
    <p:extLst>
      <p:ext uri="{BB962C8B-B14F-4D97-AF65-F5344CB8AC3E}">
        <p14:creationId xmlns:p14="http://schemas.microsoft.com/office/powerpoint/2010/main" val="3848741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F9EBF-9246-AB06-9B17-E7B892294876}"/>
              </a:ext>
            </a:extLst>
          </p:cNvPr>
          <p:cNvSpPr>
            <a:spLocks noGrp="1"/>
          </p:cNvSpPr>
          <p:nvPr>
            <p:ph type="title"/>
          </p:nvPr>
        </p:nvSpPr>
        <p:spPr/>
        <p:txBody>
          <a:bodyPr/>
          <a:lstStyle/>
          <a:p>
            <a:pPr algn="ctr"/>
            <a:r>
              <a:rPr lang="en-US"/>
              <a:t>Claim</a:t>
            </a:r>
          </a:p>
        </p:txBody>
      </p:sp>
      <p:sp>
        <p:nvSpPr>
          <p:cNvPr id="3" name="Content Placeholder 2">
            <a:extLst>
              <a:ext uri="{FF2B5EF4-FFF2-40B4-BE49-F238E27FC236}">
                <a16:creationId xmlns:a16="http://schemas.microsoft.com/office/drawing/2014/main" id="{7BD4BFCA-8D14-5AB3-E0FA-B1AD6322EAE1}"/>
              </a:ext>
            </a:extLst>
          </p:cNvPr>
          <p:cNvSpPr>
            <a:spLocks noGrp="1"/>
          </p:cNvSpPr>
          <p:nvPr>
            <p:ph idx="1"/>
          </p:nvPr>
        </p:nvSpPr>
        <p:spPr/>
        <p:txBody>
          <a:bodyPr vert="horz" lIns="91440" tIns="45720" rIns="91440" bIns="45720" rtlCol="0" anchor="t">
            <a:normAutofit/>
          </a:bodyPr>
          <a:lstStyle/>
          <a:p>
            <a:pPr algn="ctr"/>
            <a:r>
              <a:rPr lang="en-US" sz="4400">
                <a:ea typeface="+mn-lt"/>
                <a:cs typeface="+mn-lt"/>
              </a:rPr>
              <a:t>Based on your evidence CONSTRUCT an EXPLANATION of how nuclear binding energy relates to the change in net energy from the fusion reaction.</a:t>
            </a:r>
          </a:p>
          <a:p>
            <a:pPr algn="ctr"/>
            <a:r>
              <a:rPr lang="en-US" sz="4400"/>
              <a:t>(energy in the bomb)</a:t>
            </a:r>
          </a:p>
        </p:txBody>
      </p:sp>
    </p:spTree>
    <p:extLst>
      <p:ext uri="{BB962C8B-B14F-4D97-AF65-F5344CB8AC3E}">
        <p14:creationId xmlns:p14="http://schemas.microsoft.com/office/powerpoint/2010/main" val="1511927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77275-1ED0-2F44-0050-A32788806765}"/>
              </a:ext>
            </a:extLst>
          </p:cNvPr>
          <p:cNvSpPr>
            <a:spLocks noGrp="1"/>
          </p:cNvSpPr>
          <p:nvPr>
            <p:ph type="title"/>
          </p:nvPr>
        </p:nvSpPr>
        <p:spPr/>
        <p:txBody>
          <a:bodyPr/>
          <a:lstStyle/>
          <a:p>
            <a:pPr algn="ctr"/>
            <a:r>
              <a:rPr lang="en-US"/>
              <a:t>Reasoning </a:t>
            </a:r>
          </a:p>
        </p:txBody>
      </p:sp>
      <p:sp>
        <p:nvSpPr>
          <p:cNvPr id="3" name="Content Placeholder 2">
            <a:extLst>
              <a:ext uri="{FF2B5EF4-FFF2-40B4-BE49-F238E27FC236}">
                <a16:creationId xmlns:a16="http://schemas.microsoft.com/office/drawing/2014/main" id="{5DB65ADF-2C14-5052-0D4E-DD9AE9C334CB}"/>
              </a:ext>
            </a:extLst>
          </p:cNvPr>
          <p:cNvSpPr>
            <a:spLocks noGrp="1"/>
          </p:cNvSpPr>
          <p:nvPr>
            <p:ph idx="1"/>
          </p:nvPr>
        </p:nvSpPr>
        <p:spPr/>
        <p:txBody>
          <a:bodyPr vert="horz" lIns="91440" tIns="45720" rIns="91440" bIns="45720" rtlCol="0" anchor="t">
            <a:normAutofit/>
          </a:bodyPr>
          <a:lstStyle/>
          <a:p>
            <a:r>
              <a:rPr lang="en-US"/>
              <a:t>Create a model to show the relationship between energy, mass and nuclei stability during fusion in a hydrogen bomb.</a:t>
            </a:r>
          </a:p>
          <a:p>
            <a:r>
              <a:rPr lang="en-US"/>
              <a:t>Label the following in your model:</a:t>
            </a:r>
          </a:p>
          <a:p>
            <a:pPr lvl="1"/>
            <a:r>
              <a:rPr lang="en-US">
                <a:ea typeface="+mn-lt"/>
                <a:cs typeface="+mn-lt"/>
              </a:rPr>
              <a:t>Reactants/ Products (Inputs/ outputs)</a:t>
            </a:r>
          </a:p>
          <a:p>
            <a:pPr lvl="1"/>
            <a:r>
              <a:rPr lang="en-US">
                <a:ea typeface="+mn-lt"/>
                <a:cs typeface="+mn-lt"/>
              </a:rPr>
              <a:t>Protons (p+) &amp; Neutrons (n0)</a:t>
            </a:r>
            <a:endParaRPr lang="en-US"/>
          </a:p>
          <a:p>
            <a:pPr lvl="1"/>
            <a:r>
              <a:rPr lang="en-US">
                <a:ea typeface="+mn-lt"/>
                <a:cs typeface="+mn-lt"/>
              </a:rPr>
              <a:t>Stronger / Weaker nuclear binding energy</a:t>
            </a:r>
            <a:endParaRPr lang="en-US"/>
          </a:p>
          <a:p>
            <a:pPr lvl="1"/>
            <a:r>
              <a:rPr lang="en-US">
                <a:ea typeface="+mn-lt"/>
                <a:cs typeface="+mn-lt"/>
              </a:rPr>
              <a:t>Net Energy Change</a:t>
            </a:r>
            <a:endParaRPr lang="en-US"/>
          </a:p>
          <a:p>
            <a:pPr lvl="2"/>
            <a:r>
              <a:rPr lang="en-US">
                <a:ea typeface="+mn-lt"/>
                <a:cs typeface="+mn-lt"/>
              </a:rPr>
              <a:t>Use arrows to the flow of energy change direction in the reaction.</a:t>
            </a:r>
            <a:endParaRPr lang="en-US"/>
          </a:p>
          <a:p>
            <a:pPr lvl="2"/>
            <a:endParaRPr lang="en-US"/>
          </a:p>
          <a:p>
            <a:pPr lvl="2"/>
            <a:endParaRPr lang="en-US"/>
          </a:p>
          <a:p>
            <a:pPr lvl="2"/>
            <a:endParaRPr lang="en-US"/>
          </a:p>
          <a:p>
            <a:pPr lvl="2"/>
            <a:endParaRPr lang="en-US"/>
          </a:p>
          <a:p>
            <a:pPr lvl="2"/>
            <a:endParaRPr lang="en-US"/>
          </a:p>
          <a:p>
            <a:pPr lvl="2"/>
            <a:endParaRPr lang="en-US"/>
          </a:p>
          <a:p>
            <a:pPr lvl="2"/>
            <a:endParaRPr lang="en-US"/>
          </a:p>
          <a:p>
            <a:pPr lvl="2"/>
            <a:endParaRPr lang="en-US"/>
          </a:p>
          <a:p>
            <a:pPr lvl="2"/>
            <a:endParaRPr lang="en-US"/>
          </a:p>
          <a:p>
            <a:pPr lvl="2"/>
            <a:endParaRPr lang="en-US"/>
          </a:p>
          <a:p>
            <a:pPr lvl="2"/>
            <a:endParaRPr lang="en-US"/>
          </a:p>
        </p:txBody>
      </p:sp>
    </p:spTree>
    <p:extLst>
      <p:ext uri="{BB962C8B-B14F-4D97-AF65-F5344CB8AC3E}">
        <p14:creationId xmlns:p14="http://schemas.microsoft.com/office/powerpoint/2010/main" val="3097408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3678377" y="5077744"/>
            <a:ext cx="4835247" cy="444260"/>
            <a:chOff x="671219" y="4716141"/>
            <a:chExt cx="4750382" cy="444884"/>
          </a:xfrm>
          <a:noFill/>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grpFill/>
            <a:ln w="9525">
              <a:noFill/>
              <a:miter lim="800000"/>
              <a:headEnd/>
              <a:tailEnd/>
            </a:ln>
          </p:spPr>
          <p:txBody>
            <a:bodyPr rot="0" vert="horz" wrap="square" lIns="58293" tIns="29146" rIns="58293" bIns="29146" anchor="t" anchorCtr="0">
              <a:spAutoFit/>
            </a:bodyPr>
            <a:lstStyle/>
            <a:p>
              <a:pPr algn="ctr">
                <a:lnSpc>
                  <a:spcPct val="107000"/>
                </a:lnSpc>
              </a:pPr>
              <a:r>
                <a:rPr lang="en-US" sz="893" dirty="0">
                  <a:solidFill>
                    <a:schemeClr val="bg1"/>
                  </a:solidFill>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grp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extLst>
              <a:ext uri="{BEBA8EAE-BF5A-486C-A8C5-ECC9F3942E4B}">
                <a14:imgProps xmlns:a14="http://schemas.microsoft.com/office/drawing/2010/main">
                  <a14:imgLayer r:embed="rId6">
                    <a14:imgEffect>
                      <a14:artisticChalkSketch/>
                    </a14:imgEffect>
                  </a14:imgLayer>
                </a14:imgProps>
              </a:ext>
            </a:extLst>
          </a:blip>
          <a:stretch>
            <a:fillRect/>
          </a:stretch>
        </p:blipFill>
        <p:spPr>
          <a:xfrm>
            <a:off x="3910014" y="1243014"/>
            <a:ext cx="4371975" cy="4371975"/>
          </a:xfrm>
          <a:prstGeom prst="rect">
            <a:avLst/>
          </a:prstGeom>
        </p:spPr>
      </p:pic>
    </p:spTree>
    <p:extLst>
      <p:ext uri="{BB962C8B-B14F-4D97-AF65-F5344CB8AC3E}">
        <p14:creationId xmlns:p14="http://schemas.microsoft.com/office/powerpoint/2010/main" val="3541478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CD9F8-606D-1502-8047-008E90DAB410}"/>
              </a:ext>
            </a:extLst>
          </p:cNvPr>
          <p:cNvSpPr>
            <a:spLocks noGrp="1"/>
          </p:cNvSpPr>
          <p:nvPr>
            <p:ph type="title"/>
          </p:nvPr>
        </p:nvSpPr>
        <p:spPr/>
        <p:txBody>
          <a:bodyPr/>
          <a:lstStyle/>
          <a:p>
            <a:pPr algn="ctr"/>
            <a:r>
              <a:rPr lang="en-US"/>
              <a:t>OBJECTIVE</a:t>
            </a:r>
          </a:p>
        </p:txBody>
      </p:sp>
      <p:sp>
        <p:nvSpPr>
          <p:cNvPr id="3" name="Content Placeholder 2">
            <a:extLst>
              <a:ext uri="{FF2B5EF4-FFF2-40B4-BE49-F238E27FC236}">
                <a16:creationId xmlns:a16="http://schemas.microsoft.com/office/drawing/2014/main" id="{F4009BB3-DFA4-90B5-F59B-8D4F1A188A32}"/>
              </a:ext>
            </a:extLst>
          </p:cNvPr>
          <p:cNvSpPr>
            <a:spLocks noGrp="1"/>
          </p:cNvSpPr>
          <p:nvPr>
            <p:ph idx="1"/>
          </p:nvPr>
        </p:nvSpPr>
        <p:spPr/>
        <p:txBody>
          <a:bodyPr vert="horz" lIns="91440" tIns="45720" rIns="91440" bIns="45720" rtlCol="0" anchor="t">
            <a:normAutofit/>
          </a:bodyPr>
          <a:lstStyle/>
          <a:p>
            <a:r>
              <a:rPr lang="en-US"/>
              <a:t>Students will create a system model to construct an explanation </a:t>
            </a:r>
            <a:r>
              <a:rPr lang="en-US">
                <a:ea typeface="+mn-lt"/>
                <a:cs typeface="+mn-lt"/>
              </a:rPr>
              <a:t>on how nuclear binding energy relates to the change in energy from the fusion reaction of a hydrogen bomb.</a:t>
            </a:r>
            <a:endParaRPr lang="en-US"/>
          </a:p>
          <a:p>
            <a:pPr marL="0" indent="0">
              <a:buNone/>
            </a:pPr>
            <a:endParaRPr lang="en-US"/>
          </a:p>
          <a:p>
            <a:endParaRPr lang="en-US"/>
          </a:p>
          <a:p>
            <a:endParaRPr lang="en-US"/>
          </a:p>
        </p:txBody>
      </p:sp>
      <p:pic>
        <p:nvPicPr>
          <p:cNvPr id="4" name="Picture 3" descr="Nuclear Fusion ( Read ) | Chemistry ...">
            <a:extLst>
              <a:ext uri="{FF2B5EF4-FFF2-40B4-BE49-F238E27FC236}">
                <a16:creationId xmlns:a16="http://schemas.microsoft.com/office/drawing/2014/main" id="{062F1C10-E657-7FAA-E64F-C529B08A946A}"/>
              </a:ext>
            </a:extLst>
          </p:cNvPr>
          <p:cNvPicPr>
            <a:picLocks noChangeAspect="1"/>
          </p:cNvPicPr>
          <p:nvPr/>
        </p:nvPicPr>
        <p:blipFill>
          <a:blip r:embed="rId3"/>
          <a:stretch>
            <a:fillRect/>
          </a:stretch>
        </p:blipFill>
        <p:spPr>
          <a:xfrm>
            <a:off x="4500562" y="3176587"/>
            <a:ext cx="3000375" cy="3000375"/>
          </a:xfrm>
          <a:prstGeom prst="rect">
            <a:avLst/>
          </a:prstGeom>
        </p:spPr>
      </p:pic>
    </p:spTree>
    <p:extLst>
      <p:ext uri="{BB962C8B-B14F-4D97-AF65-F5344CB8AC3E}">
        <p14:creationId xmlns:p14="http://schemas.microsoft.com/office/powerpoint/2010/main" val="935777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1AA31-52F4-AC2F-56D5-6AE394BD2833}"/>
              </a:ext>
            </a:extLst>
          </p:cNvPr>
          <p:cNvSpPr>
            <a:spLocks noGrp="1"/>
          </p:cNvSpPr>
          <p:nvPr>
            <p:ph type="title"/>
          </p:nvPr>
        </p:nvSpPr>
        <p:spPr>
          <a:xfrm>
            <a:off x="-1438275" y="3175"/>
            <a:ext cx="10515600" cy="1325563"/>
          </a:xfrm>
        </p:spPr>
        <p:txBody>
          <a:bodyPr/>
          <a:lstStyle/>
          <a:p>
            <a:pPr algn="ctr"/>
            <a:r>
              <a:rPr lang="en-US" sz="2800">
                <a:ea typeface="+mj-lt"/>
                <a:cs typeface="+mj-lt"/>
              </a:rPr>
              <a:t>What do you know about a Hydrogen bomb? </a:t>
            </a:r>
            <a:endParaRPr lang="en-US"/>
          </a:p>
        </p:txBody>
      </p:sp>
      <p:pic>
        <p:nvPicPr>
          <p:cNvPr id="4" name="Content Placeholder 3" descr="Hydrogen Bomb - 1950 - Nuclear Museum">
            <a:extLst>
              <a:ext uri="{FF2B5EF4-FFF2-40B4-BE49-F238E27FC236}">
                <a16:creationId xmlns:a16="http://schemas.microsoft.com/office/drawing/2014/main" id="{69E4B93D-7F07-1B6A-7351-7B9FB5BD4376}"/>
              </a:ext>
            </a:extLst>
          </p:cNvPr>
          <p:cNvPicPr>
            <a:picLocks noGrp="1" noChangeAspect="1"/>
          </p:cNvPicPr>
          <p:nvPr>
            <p:ph idx="1"/>
          </p:nvPr>
        </p:nvPicPr>
        <p:blipFill>
          <a:blip r:embed="rId3"/>
          <a:stretch>
            <a:fillRect/>
          </a:stretch>
        </p:blipFill>
        <p:spPr>
          <a:xfrm>
            <a:off x="8987518" y="98085"/>
            <a:ext cx="3067050" cy="2477860"/>
          </a:xfrm>
        </p:spPr>
      </p:pic>
      <p:sp>
        <p:nvSpPr>
          <p:cNvPr id="3" name="TextBox 2">
            <a:extLst>
              <a:ext uri="{FF2B5EF4-FFF2-40B4-BE49-F238E27FC236}">
                <a16:creationId xmlns:a16="http://schemas.microsoft.com/office/drawing/2014/main" id="{E690DCDD-D22B-AE62-B935-A437A231C8BC}"/>
              </a:ext>
            </a:extLst>
          </p:cNvPr>
          <p:cNvSpPr txBox="1"/>
          <p:nvPr/>
        </p:nvSpPr>
        <p:spPr>
          <a:xfrm>
            <a:off x="552450" y="1047750"/>
            <a:ext cx="8258175" cy="5476875"/>
          </a:xfrm>
          <a:prstGeom prst="rect">
            <a:avLst/>
          </a:prstGeom>
          <a:solidFill>
            <a:schemeClr val="tx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pic>
        <p:nvPicPr>
          <p:cNvPr id="5" name="Picture 4" descr="Hand Holding Pen Vector Art, Icons, and Graphics for Free ...">
            <a:extLst>
              <a:ext uri="{FF2B5EF4-FFF2-40B4-BE49-F238E27FC236}">
                <a16:creationId xmlns:a16="http://schemas.microsoft.com/office/drawing/2014/main" id="{C5DC8230-26EA-54DE-6D6B-7F80DC090638}"/>
              </a:ext>
            </a:extLst>
          </p:cNvPr>
          <p:cNvPicPr>
            <a:picLocks noChangeAspect="1"/>
          </p:cNvPicPr>
          <p:nvPr/>
        </p:nvPicPr>
        <p:blipFill>
          <a:blip r:embed="rId4"/>
          <a:stretch>
            <a:fillRect/>
          </a:stretch>
        </p:blipFill>
        <p:spPr>
          <a:xfrm>
            <a:off x="7100888" y="5114925"/>
            <a:ext cx="1704975" cy="1409700"/>
          </a:xfrm>
          <a:prstGeom prst="rect">
            <a:avLst/>
          </a:prstGeom>
        </p:spPr>
      </p:pic>
    </p:spTree>
    <p:extLst>
      <p:ext uri="{BB962C8B-B14F-4D97-AF65-F5344CB8AC3E}">
        <p14:creationId xmlns:p14="http://schemas.microsoft.com/office/powerpoint/2010/main" val="1468479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BA293-413F-D41A-13EB-ABFAF0BAA05B}"/>
              </a:ext>
            </a:extLst>
          </p:cNvPr>
          <p:cNvSpPr>
            <a:spLocks noGrp="1"/>
          </p:cNvSpPr>
          <p:nvPr>
            <p:ph type="title"/>
          </p:nvPr>
        </p:nvSpPr>
        <p:spPr>
          <a:xfrm>
            <a:off x="838200" y="107950"/>
            <a:ext cx="10515600" cy="1325563"/>
          </a:xfrm>
        </p:spPr>
        <p:txBody>
          <a:bodyPr/>
          <a:lstStyle/>
          <a:p>
            <a:pPr algn="ctr"/>
            <a:r>
              <a:rPr lang="en-US"/>
              <a:t>Phenomenon:   Nuclear Testing </a:t>
            </a:r>
          </a:p>
        </p:txBody>
      </p:sp>
      <p:pic>
        <p:nvPicPr>
          <p:cNvPr id="4" name="Online Media 3" title="See newly declassified footage of US nuclear tests">
            <a:hlinkClick r:id="" action="ppaction://media"/>
            <a:extLst>
              <a:ext uri="{FF2B5EF4-FFF2-40B4-BE49-F238E27FC236}">
                <a16:creationId xmlns:a16="http://schemas.microsoft.com/office/drawing/2014/main" id="{CF564E09-857C-A5E4-248E-C3619E94DE4C}"/>
              </a:ext>
            </a:extLst>
          </p:cNvPr>
          <p:cNvPicPr>
            <a:picLocks noGrp="1" noRot="1" noChangeAspect="1"/>
          </p:cNvPicPr>
          <p:nvPr>
            <p:ph idx="1"/>
            <a:videoFile r:link="rId1"/>
          </p:nvPr>
        </p:nvPicPr>
        <p:blipFill>
          <a:blip r:embed="rId4"/>
          <a:stretch>
            <a:fillRect/>
          </a:stretch>
        </p:blipFill>
        <p:spPr>
          <a:xfrm>
            <a:off x="1244600" y="1063625"/>
            <a:ext cx="9901238" cy="5599113"/>
          </a:xfrm>
        </p:spPr>
      </p:pic>
    </p:spTree>
    <p:extLst>
      <p:ext uri="{BB962C8B-B14F-4D97-AF65-F5344CB8AC3E}">
        <p14:creationId xmlns:p14="http://schemas.microsoft.com/office/powerpoint/2010/main" val="3905255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43E62-ED95-AFB1-0A0D-8CCA997BAED2}"/>
              </a:ext>
            </a:extLst>
          </p:cNvPr>
          <p:cNvSpPr>
            <a:spLocks noGrp="1"/>
          </p:cNvSpPr>
          <p:nvPr>
            <p:ph type="title"/>
          </p:nvPr>
        </p:nvSpPr>
        <p:spPr/>
        <p:txBody>
          <a:bodyPr/>
          <a:lstStyle/>
          <a:p>
            <a:pPr algn="ctr"/>
            <a:r>
              <a:rPr lang="en-US"/>
              <a:t>Guiding Question(s)</a:t>
            </a:r>
          </a:p>
        </p:txBody>
      </p:sp>
      <p:sp>
        <p:nvSpPr>
          <p:cNvPr id="3" name="Content Placeholder 2">
            <a:extLst>
              <a:ext uri="{FF2B5EF4-FFF2-40B4-BE49-F238E27FC236}">
                <a16:creationId xmlns:a16="http://schemas.microsoft.com/office/drawing/2014/main" id="{F40E88B2-A668-CF00-59CD-B5B9610CE90B}"/>
              </a:ext>
            </a:extLst>
          </p:cNvPr>
          <p:cNvSpPr>
            <a:spLocks noGrp="1"/>
          </p:cNvSpPr>
          <p:nvPr>
            <p:ph idx="1"/>
          </p:nvPr>
        </p:nvSpPr>
        <p:spPr>
          <a:xfrm>
            <a:off x="457200" y="1825625"/>
            <a:ext cx="11553825" cy="4675188"/>
          </a:xfrm>
        </p:spPr>
        <p:txBody>
          <a:bodyPr vert="horz" lIns="91440" tIns="45720" rIns="91440" bIns="45720" rtlCol="0" anchor="t">
            <a:normAutofit/>
          </a:bodyPr>
          <a:lstStyle/>
          <a:p>
            <a:r>
              <a:rPr lang="en-US" sz="4000">
                <a:latin typeface="Calibri"/>
                <a:ea typeface="Calibri"/>
                <a:cs typeface="Calibri"/>
              </a:rPr>
              <a:t>As a group, determine the question that is most important in figuring out what is happening at the nuclear level during the explosion of a hydrogen bomb.</a:t>
            </a:r>
          </a:p>
          <a:p>
            <a:endParaRPr lang="en-US" sz="4000">
              <a:latin typeface="Calibri"/>
              <a:ea typeface="Calibri"/>
              <a:cs typeface="Calibri"/>
            </a:endParaRPr>
          </a:p>
          <a:p>
            <a:r>
              <a:rPr lang="en-US" sz="4000">
                <a:latin typeface="Calibri"/>
                <a:ea typeface="Calibri"/>
                <a:cs typeface="Calibri"/>
              </a:rPr>
              <a:t>You will be sharing this with the class.</a:t>
            </a:r>
          </a:p>
          <a:p>
            <a:endParaRPr lang="en-US" sz="3500">
              <a:latin typeface="Calibri"/>
              <a:ea typeface="Calibri"/>
              <a:cs typeface="Calibri"/>
            </a:endParaRPr>
          </a:p>
        </p:txBody>
      </p:sp>
      <p:pic>
        <p:nvPicPr>
          <p:cNvPr id="4" name="Picture 3" descr="106,900+ Question Mark Stock Illustrations, Royalty-Free ...">
            <a:extLst>
              <a:ext uri="{FF2B5EF4-FFF2-40B4-BE49-F238E27FC236}">
                <a16:creationId xmlns:a16="http://schemas.microsoft.com/office/drawing/2014/main" id="{C86AD12A-38DA-6BFC-3A74-3D2A286503AE}"/>
              </a:ext>
            </a:extLst>
          </p:cNvPr>
          <p:cNvPicPr>
            <a:picLocks noChangeAspect="1"/>
          </p:cNvPicPr>
          <p:nvPr/>
        </p:nvPicPr>
        <p:blipFill>
          <a:blip r:embed="rId2"/>
          <a:stretch>
            <a:fillRect/>
          </a:stretch>
        </p:blipFill>
        <p:spPr>
          <a:xfrm rot="20340000">
            <a:off x="1054854" y="382331"/>
            <a:ext cx="1819275" cy="1304925"/>
          </a:xfrm>
          <a:prstGeom prst="rect">
            <a:avLst/>
          </a:prstGeom>
        </p:spPr>
      </p:pic>
      <p:pic>
        <p:nvPicPr>
          <p:cNvPr id="5" name="Picture 4" descr="106,900+ Question Mark Stock Illustrations, Royalty-Free ...">
            <a:extLst>
              <a:ext uri="{FF2B5EF4-FFF2-40B4-BE49-F238E27FC236}">
                <a16:creationId xmlns:a16="http://schemas.microsoft.com/office/drawing/2014/main" id="{33B17357-9602-A2C9-C366-DD5BD1D0E16B}"/>
              </a:ext>
            </a:extLst>
          </p:cNvPr>
          <p:cNvPicPr>
            <a:picLocks noChangeAspect="1"/>
          </p:cNvPicPr>
          <p:nvPr/>
        </p:nvPicPr>
        <p:blipFill>
          <a:blip r:embed="rId2"/>
          <a:stretch>
            <a:fillRect/>
          </a:stretch>
        </p:blipFill>
        <p:spPr>
          <a:xfrm rot="1140000">
            <a:off x="9106716" y="4996249"/>
            <a:ext cx="1838325" cy="1409700"/>
          </a:xfrm>
          <a:prstGeom prst="rect">
            <a:avLst/>
          </a:prstGeom>
        </p:spPr>
      </p:pic>
    </p:spTree>
    <p:extLst>
      <p:ext uri="{BB962C8B-B14F-4D97-AF65-F5344CB8AC3E}">
        <p14:creationId xmlns:p14="http://schemas.microsoft.com/office/powerpoint/2010/main" val="3044067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FDA5A-2CFD-E6B2-8753-7141895CC153}"/>
              </a:ext>
            </a:extLst>
          </p:cNvPr>
          <p:cNvSpPr>
            <a:spLocks noGrp="1"/>
          </p:cNvSpPr>
          <p:nvPr>
            <p:ph type="title"/>
          </p:nvPr>
        </p:nvSpPr>
        <p:spPr/>
        <p:txBody>
          <a:bodyPr/>
          <a:lstStyle/>
          <a:p>
            <a:pPr algn="ctr"/>
            <a:r>
              <a:rPr lang="en-US"/>
              <a:t>Hypothesis Drawing a Model</a:t>
            </a:r>
          </a:p>
        </p:txBody>
      </p:sp>
      <p:sp>
        <p:nvSpPr>
          <p:cNvPr id="3" name="Content Placeholder 2">
            <a:extLst>
              <a:ext uri="{FF2B5EF4-FFF2-40B4-BE49-F238E27FC236}">
                <a16:creationId xmlns:a16="http://schemas.microsoft.com/office/drawing/2014/main" id="{74CE57BA-1EBB-45EE-1BF9-88E6C0DD1716}"/>
              </a:ext>
            </a:extLst>
          </p:cNvPr>
          <p:cNvSpPr>
            <a:spLocks noGrp="1"/>
          </p:cNvSpPr>
          <p:nvPr>
            <p:ph idx="1"/>
          </p:nvPr>
        </p:nvSpPr>
        <p:spPr>
          <a:xfrm>
            <a:off x="838200" y="1254125"/>
            <a:ext cx="10515600" cy="4351338"/>
          </a:xfrm>
        </p:spPr>
        <p:txBody>
          <a:bodyPr vert="horz" lIns="91440" tIns="45720" rIns="91440" bIns="45720" rtlCol="0" anchor="t">
            <a:normAutofit/>
          </a:bodyPr>
          <a:lstStyle/>
          <a:p>
            <a:r>
              <a:rPr lang="en-US" sz="3400">
                <a:latin typeface="Calibri"/>
                <a:ea typeface="Calibri"/>
                <a:cs typeface="Calibri"/>
              </a:rPr>
              <a:t>Hypothesis:</a:t>
            </a:r>
            <a:r>
              <a:rPr lang="en-US" sz="7300">
                <a:latin typeface="Calibri"/>
                <a:ea typeface="Calibri"/>
                <a:cs typeface="Calibri"/>
              </a:rPr>
              <a:t> </a:t>
            </a:r>
            <a:r>
              <a:rPr lang="en-US" sz="3000">
                <a:latin typeface="Calibri"/>
                <a:ea typeface="Calibri"/>
                <a:cs typeface="Calibri"/>
              </a:rPr>
              <a:t>draw a picture that models what is happening to the atoms during a hydrogen bomb explosion.  Include how you think </a:t>
            </a:r>
            <a:r>
              <a:rPr lang="en-US" sz="3000" b="1" u="sng">
                <a:latin typeface="Calibri"/>
                <a:ea typeface="Calibri"/>
                <a:cs typeface="Calibri"/>
              </a:rPr>
              <a:t>fusion</a:t>
            </a:r>
            <a:r>
              <a:rPr lang="en-US" sz="3000">
                <a:latin typeface="Calibri"/>
                <a:ea typeface="Calibri"/>
                <a:cs typeface="Calibri"/>
              </a:rPr>
              <a:t> is contributing to the explosion.  Label your drawing with as much detail as you can.  You will have a chance to add to or change your model later.</a:t>
            </a:r>
          </a:p>
          <a:p>
            <a:endParaRPr lang="en-US"/>
          </a:p>
        </p:txBody>
      </p:sp>
      <p:pic>
        <p:nvPicPr>
          <p:cNvPr id="4" name="Picture 3" descr="How to Draw an Atom - Create a Tiny and ...">
            <a:extLst>
              <a:ext uri="{FF2B5EF4-FFF2-40B4-BE49-F238E27FC236}">
                <a16:creationId xmlns:a16="http://schemas.microsoft.com/office/drawing/2014/main" id="{542A891C-4ED4-7B61-DEC4-BE6ABBDD2028}"/>
              </a:ext>
            </a:extLst>
          </p:cNvPr>
          <p:cNvPicPr>
            <a:picLocks noChangeAspect="1"/>
          </p:cNvPicPr>
          <p:nvPr/>
        </p:nvPicPr>
        <p:blipFill>
          <a:blip r:embed="rId2"/>
          <a:stretch>
            <a:fillRect/>
          </a:stretch>
        </p:blipFill>
        <p:spPr>
          <a:xfrm>
            <a:off x="3043238" y="4010025"/>
            <a:ext cx="5610225" cy="2714625"/>
          </a:xfrm>
          <a:prstGeom prst="rect">
            <a:avLst/>
          </a:prstGeom>
        </p:spPr>
      </p:pic>
    </p:spTree>
    <p:extLst>
      <p:ext uri="{BB962C8B-B14F-4D97-AF65-F5344CB8AC3E}">
        <p14:creationId xmlns:p14="http://schemas.microsoft.com/office/powerpoint/2010/main" val="2900283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74FCD-F718-501E-28F5-09BAF495978F}"/>
              </a:ext>
            </a:extLst>
          </p:cNvPr>
          <p:cNvSpPr>
            <a:spLocks noGrp="1"/>
          </p:cNvSpPr>
          <p:nvPr>
            <p:ph type="title"/>
          </p:nvPr>
        </p:nvSpPr>
        <p:spPr/>
        <p:txBody>
          <a:bodyPr/>
          <a:lstStyle/>
          <a:p>
            <a:pPr algn="ctr"/>
            <a:r>
              <a:rPr lang="en-US"/>
              <a:t>Activity #1 Exploring Fusion</a:t>
            </a:r>
          </a:p>
        </p:txBody>
      </p:sp>
      <p:sp>
        <p:nvSpPr>
          <p:cNvPr id="5" name="TextBox 4">
            <a:extLst>
              <a:ext uri="{FF2B5EF4-FFF2-40B4-BE49-F238E27FC236}">
                <a16:creationId xmlns:a16="http://schemas.microsoft.com/office/drawing/2014/main" id="{11FAC283-70D5-8B33-F622-C9433F9FE23A}"/>
              </a:ext>
            </a:extLst>
          </p:cNvPr>
          <p:cNvSpPr txBox="1"/>
          <p:nvPr/>
        </p:nvSpPr>
        <p:spPr>
          <a:xfrm>
            <a:off x="6901543" y="1556657"/>
            <a:ext cx="4604657"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latin typeface="Calibri"/>
              </a:rPr>
              <a:t>The energy change when a nucleus is formed or broken is known as nuclear binding energy.  Nucleus refers to the “bound” protons and neutrons while nucleons refer to the individual protons and neutrons when they are not “bound together” </a:t>
            </a:r>
            <a:r>
              <a:rPr lang="en-US" sz="2800">
                <a:latin typeface="Calibri"/>
                <a:ea typeface="Calibri"/>
                <a:cs typeface="Calibri"/>
              </a:rPr>
              <a:t> </a:t>
            </a:r>
            <a:endParaRPr lang="en-US" sz="2800"/>
          </a:p>
        </p:txBody>
      </p:sp>
      <p:pic>
        <p:nvPicPr>
          <p:cNvPr id="7" name="Content Placeholder 6">
            <a:extLst>
              <a:ext uri="{FF2B5EF4-FFF2-40B4-BE49-F238E27FC236}">
                <a16:creationId xmlns:a16="http://schemas.microsoft.com/office/drawing/2014/main" id="{65A93053-8ABA-6BD8-B5BB-FCCAA214C8C2}"/>
              </a:ext>
            </a:extLst>
          </p:cNvPr>
          <p:cNvPicPr>
            <a:picLocks noGrp="1" noChangeAspect="1"/>
          </p:cNvPicPr>
          <p:nvPr>
            <p:ph idx="1"/>
          </p:nvPr>
        </p:nvPicPr>
        <p:blipFill>
          <a:blip r:embed="rId3"/>
          <a:stretch>
            <a:fillRect/>
          </a:stretch>
        </p:blipFill>
        <p:spPr>
          <a:xfrm>
            <a:off x="228600" y="2182019"/>
            <a:ext cx="6324600" cy="2352675"/>
          </a:xfrm>
        </p:spPr>
      </p:pic>
    </p:spTree>
    <p:extLst>
      <p:ext uri="{BB962C8B-B14F-4D97-AF65-F5344CB8AC3E}">
        <p14:creationId xmlns:p14="http://schemas.microsoft.com/office/powerpoint/2010/main" val="1399652952"/>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12A09-3551-0541-2D11-A929A7E647F3}"/>
              </a:ext>
            </a:extLst>
          </p:cNvPr>
          <p:cNvSpPr>
            <a:spLocks noGrp="1"/>
          </p:cNvSpPr>
          <p:nvPr>
            <p:ph type="title"/>
          </p:nvPr>
        </p:nvSpPr>
        <p:spPr>
          <a:xfrm>
            <a:off x="838200" y="3175"/>
            <a:ext cx="10515600" cy="1325563"/>
          </a:xfrm>
        </p:spPr>
        <p:txBody>
          <a:bodyPr/>
          <a:lstStyle/>
          <a:p>
            <a:pPr algn="ctr"/>
            <a:r>
              <a:rPr lang="en-US"/>
              <a:t>Activity #1 Exploring Fusion</a:t>
            </a:r>
          </a:p>
        </p:txBody>
      </p:sp>
      <p:sp>
        <p:nvSpPr>
          <p:cNvPr id="3" name="Content Placeholder 2">
            <a:extLst>
              <a:ext uri="{FF2B5EF4-FFF2-40B4-BE49-F238E27FC236}">
                <a16:creationId xmlns:a16="http://schemas.microsoft.com/office/drawing/2014/main" id="{E7B560A6-7A99-F065-8D12-95F49C41C2FA}"/>
              </a:ext>
            </a:extLst>
          </p:cNvPr>
          <p:cNvSpPr>
            <a:spLocks noGrp="1"/>
          </p:cNvSpPr>
          <p:nvPr>
            <p:ph idx="1"/>
          </p:nvPr>
        </p:nvSpPr>
        <p:spPr>
          <a:xfrm>
            <a:off x="838200" y="1016000"/>
            <a:ext cx="10515600" cy="4351338"/>
          </a:xfrm>
        </p:spPr>
        <p:txBody>
          <a:bodyPr vert="horz" lIns="91440" tIns="45720" rIns="91440" bIns="45720" rtlCol="0" anchor="t">
            <a:normAutofit/>
          </a:bodyPr>
          <a:lstStyle/>
          <a:p>
            <a:r>
              <a:rPr lang="en-US"/>
              <a:t>When graphing the following data, label H-1, H-3, H-4, etc... on the graph and make sure to connect each point to form a line. </a:t>
            </a:r>
          </a:p>
          <a:p>
            <a:endParaRPr lang="en-US"/>
          </a:p>
        </p:txBody>
      </p:sp>
      <p:graphicFrame>
        <p:nvGraphicFramePr>
          <p:cNvPr id="8" name="Table 7">
            <a:extLst>
              <a:ext uri="{FF2B5EF4-FFF2-40B4-BE49-F238E27FC236}">
                <a16:creationId xmlns:a16="http://schemas.microsoft.com/office/drawing/2014/main" id="{003E79C1-1E21-D001-FA8C-29BD7B38C93C}"/>
              </a:ext>
            </a:extLst>
          </p:cNvPr>
          <p:cNvGraphicFramePr>
            <a:graphicFrameLocks noGrp="1"/>
          </p:cNvGraphicFramePr>
          <p:nvPr>
            <p:extLst>
              <p:ext uri="{D42A27DB-BD31-4B8C-83A1-F6EECF244321}">
                <p14:modId xmlns:p14="http://schemas.microsoft.com/office/powerpoint/2010/main" val="3601139623"/>
              </p:ext>
            </p:extLst>
          </p:nvPr>
        </p:nvGraphicFramePr>
        <p:xfrm>
          <a:off x="600075" y="2409825"/>
          <a:ext cx="5610012" cy="4007622"/>
        </p:xfrm>
        <a:graphic>
          <a:graphicData uri="http://schemas.openxmlformats.org/drawingml/2006/table">
            <a:tbl>
              <a:tblPr firstRow="1" bandRow="1">
                <a:tableStyleId>{5C22544A-7EE6-4342-B048-85BDC9FD1C3A}</a:tableStyleId>
              </a:tblPr>
              <a:tblGrid>
                <a:gridCol w="1870004">
                  <a:extLst>
                    <a:ext uri="{9D8B030D-6E8A-4147-A177-3AD203B41FA5}">
                      <a16:colId xmlns:a16="http://schemas.microsoft.com/office/drawing/2014/main" val="383154266"/>
                    </a:ext>
                  </a:extLst>
                </a:gridCol>
                <a:gridCol w="1870004">
                  <a:extLst>
                    <a:ext uri="{9D8B030D-6E8A-4147-A177-3AD203B41FA5}">
                      <a16:colId xmlns:a16="http://schemas.microsoft.com/office/drawing/2014/main" val="3135063938"/>
                    </a:ext>
                  </a:extLst>
                </a:gridCol>
                <a:gridCol w="1870004">
                  <a:extLst>
                    <a:ext uri="{9D8B030D-6E8A-4147-A177-3AD203B41FA5}">
                      <a16:colId xmlns:a16="http://schemas.microsoft.com/office/drawing/2014/main" val="343804335"/>
                    </a:ext>
                  </a:extLst>
                </a:gridCol>
              </a:tblGrid>
              <a:tr h="713478">
                <a:tc>
                  <a:txBody>
                    <a:bodyPr/>
                    <a:lstStyle/>
                    <a:p>
                      <a:r>
                        <a:rPr lang="en-US"/>
                        <a:t>Nucleon</a:t>
                      </a:r>
                    </a:p>
                  </a:txBody>
                  <a:tcPr/>
                </a:tc>
                <a:tc>
                  <a:txBody>
                    <a:bodyPr/>
                    <a:lstStyle/>
                    <a:p>
                      <a:r>
                        <a:rPr lang="en-US"/>
                        <a:t>Mass Number</a:t>
                      </a:r>
                    </a:p>
                  </a:txBody>
                  <a:tcPr/>
                </a:tc>
                <a:tc>
                  <a:txBody>
                    <a:bodyPr/>
                    <a:lstStyle/>
                    <a:p>
                      <a:r>
                        <a:rPr lang="en-US"/>
                        <a:t>Binding Energy (MeV)</a:t>
                      </a:r>
                    </a:p>
                  </a:txBody>
                  <a:tcPr/>
                </a:tc>
                <a:extLst>
                  <a:ext uri="{0D108BD9-81ED-4DB2-BD59-A6C34878D82A}">
                    <a16:rowId xmlns:a16="http://schemas.microsoft.com/office/drawing/2014/main" val="934216216"/>
                  </a:ext>
                </a:extLst>
              </a:tr>
              <a:tr h="470592">
                <a:tc>
                  <a:txBody>
                    <a:bodyPr/>
                    <a:lstStyle/>
                    <a:p>
                      <a:r>
                        <a:rPr lang="en-US"/>
                        <a:t>Hydrogen -1</a:t>
                      </a:r>
                    </a:p>
                  </a:txBody>
                  <a:tcPr/>
                </a:tc>
                <a:tc>
                  <a:txBody>
                    <a:bodyPr/>
                    <a:lstStyle/>
                    <a:p>
                      <a:r>
                        <a:rPr lang="en-US"/>
                        <a:t>1</a:t>
                      </a:r>
                    </a:p>
                  </a:txBody>
                  <a:tcPr/>
                </a:tc>
                <a:tc>
                  <a:txBody>
                    <a:bodyPr/>
                    <a:lstStyle/>
                    <a:p>
                      <a:r>
                        <a:rPr lang="en-US"/>
                        <a:t>0</a:t>
                      </a:r>
                    </a:p>
                  </a:txBody>
                  <a:tcPr/>
                </a:tc>
                <a:extLst>
                  <a:ext uri="{0D108BD9-81ED-4DB2-BD59-A6C34878D82A}">
                    <a16:rowId xmlns:a16="http://schemas.microsoft.com/office/drawing/2014/main" val="742662251"/>
                  </a:ext>
                </a:extLst>
              </a:tr>
              <a:tr h="470592">
                <a:tc>
                  <a:txBody>
                    <a:bodyPr/>
                    <a:lstStyle/>
                    <a:p>
                      <a:r>
                        <a:rPr lang="en-US"/>
                        <a:t>Hydrogen -3</a:t>
                      </a:r>
                    </a:p>
                  </a:txBody>
                  <a:tcPr/>
                </a:tc>
                <a:tc>
                  <a:txBody>
                    <a:bodyPr/>
                    <a:lstStyle/>
                    <a:p>
                      <a:r>
                        <a:rPr lang="en-US"/>
                        <a:t>3</a:t>
                      </a:r>
                    </a:p>
                  </a:txBody>
                  <a:tcPr/>
                </a:tc>
                <a:tc>
                  <a:txBody>
                    <a:bodyPr/>
                    <a:lstStyle/>
                    <a:p>
                      <a:r>
                        <a:rPr lang="en-US"/>
                        <a:t>2.8</a:t>
                      </a:r>
                    </a:p>
                  </a:txBody>
                  <a:tcPr/>
                </a:tc>
                <a:extLst>
                  <a:ext uri="{0D108BD9-81ED-4DB2-BD59-A6C34878D82A}">
                    <a16:rowId xmlns:a16="http://schemas.microsoft.com/office/drawing/2014/main" val="2423536910"/>
                  </a:ext>
                </a:extLst>
              </a:tr>
              <a:tr h="470592">
                <a:tc>
                  <a:txBody>
                    <a:bodyPr/>
                    <a:lstStyle/>
                    <a:p>
                      <a:r>
                        <a:rPr lang="en-US"/>
                        <a:t>Helium -4</a:t>
                      </a:r>
                    </a:p>
                  </a:txBody>
                  <a:tcPr/>
                </a:tc>
                <a:tc>
                  <a:txBody>
                    <a:bodyPr/>
                    <a:lstStyle/>
                    <a:p>
                      <a:r>
                        <a:rPr lang="en-US"/>
                        <a:t>4</a:t>
                      </a:r>
                    </a:p>
                  </a:txBody>
                  <a:tcPr/>
                </a:tc>
                <a:tc>
                  <a:txBody>
                    <a:bodyPr/>
                    <a:lstStyle/>
                    <a:p>
                      <a:r>
                        <a:rPr lang="en-US"/>
                        <a:t>7.0</a:t>
                      </a:r>
                    </a:p>
                  </a:txBody>
                  <a:tcPr/>
                </a:tc>
                <a:extLst>
                  <a:ext uri="{0D108BD9-81ED-4DB2-BD59-A6C34878D82A}">
                    <a16:rowId xmlns:a16="http://schemas.microsoft.com/office/drawing/2014/main" val="1987186480"/>
                  </a:ext>
                </a:extLst>
              </a:tr>
              <a:tr h="470592">
                <a:tc>
                  <a:txBody>
                    <a:bodyPr/>
                    <a:lstStyle/>
                    <a:p>
                      <a:r>
                        <a:rPr lang="en-US"/>
                        <a:t>Carbon -12</a:t>
                      </a:r>
                    </a:p>
                  </a:txBody>
                  <a:tcPr/>
                </a:tc>
                <a:tc>
                  <a:txBody>
                    <a:bodyPr/>
                    <a:lstStyle/>
                    <a:p>
                      <a:r>
                        <a:rPr lang="en-US"/>
                        <a:t>12</a:t>
                      </a:r>
                    </a:p>
                  </a:txBody>
                  <a:tcPr/>
                </a:tc>
                <a:tc>
                  <a:txBody>
                    <a:bodyPr/>
                    <a:lstStyle/>
                    <a:p>
                      <a:r>
                        <a:rPr lang="en-US"/>
                        <a:t>7.6</a:t>
                      </a:r>
                    </a:p>
                  </a:txBody>
                  <a:tcPr/>
                </a:tc>
                <a:extLst>
                  <a:ext uri="{0D108BD9-81ED-4DB2-BD59-A6C34878D82A}">
                    <a16:rowId xmlns:a16="http://schemas.microsoft.com/office/drawing/2014/main" val="855830071"/>
                  </a:ext>
                </a:extLst>
              </a:tr>
              <a:tr h="470592">
                <a:tc>
                  <a:txBody>
                    <a:bodyPr/>
                    <a:lstStyle/>
                    <a:p>
                      <a:r>
                        <a:rPr lang="en-US"/>
                        <a:t>Nitrogen -15</a:t>
                      </a:r>
                    </a:p>
                  </a:txBody>
                  <a:tcPr/>
                </a:tc>
                <a:tc>
                  <a:txBody>
                    <a:bodyPr/>
                    <a:lstStyle/>
                    <a:p>
                      <a:r>
                        <a:rPr lang="en-US"/>
                        <a:t>15</a:t>
                      </a:r>
                    </a:p>
                  </a:txBody>
                  <a:tcPr/>
                </a:tc>
                <a:tc>
                  <a:txBody>
                    <a:bodyPr/>
                    <a:lstStyle/>
                    <a:p>
                      <a:r>
                        <a:rPr lang="en-US"/>
                        <a:t>7.7</a:t>
                      </a:r>
                    </a:p>
                  </a:txBody>
                  <a:tcPr/>
                </a:tc>
                <a:extLst>
                  <a:ext uri="{0D108BD9-81ED-4DB2-BD59-A6C34878D82A}">
                    <a16:rowId xmlns:a16="http://schemas.microsoft.com/office/drawing/2014/main" val="3941735015"/>
                  </a:ext>
                </a:extLst>
              </a:tr>
              <a:tr h="470592">
                <a:tc>
                  <a:txBody>
                    <a:bodyPr/>
                    <a:lstStyle/>
                    <a:p>
                      <a:pPr lvl="0">
                        <a:buNone/>
                      </a:pPr>
                      <a:r>
                        <a:rPr lang="en-US"/>
                        <a:t>Sulfur - 36</a:t>
                      </a:r>
                    </a:p>
                  </a:txBody>
                  <a:tcPr/>
                </a:tc>
                <a:tc>
                  <a:txBody>
                    <a:bodyPr/>
                    <a:lstStyle/>
                    <a:p>
                      <a:pPr lvl="0">
                        <a:buNone/>
                      </a:pPr>
                      <a:r>
                        <a:rPr lang="en-US"/>
                        <a:t>36</a:t>
                      </a:r>
                    </a:p>
                  </a:txBody>
                  <a:tcPr/>
                </a:tc>
                <a:tc>
                  <a:txBody>
                    <a:bodyPr/>
                    <a:lstStyle/>
                    <a:p>
                      <a:pPr lvl="0">
                        <a:buNone/>
                      </a:pPr>
                      <a:r>
                        <a:rPr lang="en-US"/>
                        <a:t>8.5</a:t>
                      </a:r>
                    </a:p>
                  </a:txBody>
                  <a:tcPr/>
                </a:tc>
                <a:extLst>
                  <a:ext uri="{0D108BD9-81ED-4DB2-BD59-A6C34878D82A}">
                    <a16:rowId xmlns:a16="http://schemas.microsoft.com/office/drawing/2014/main" val="127133327"/>
                  </a:ext>
                </a:extLst>
              </a:tr>
              <a:tr h="470592">
                <a:tc>
                  <a:txBody>
                    <a:bodyPr/>
                    <a:lstStyle/>
                    <a:p>
                      <a:pPr lvl="0">
                        <a:buNone/>
                      </a:pPr>
                      <a:r>
                        <a:rPr lang="en-US"/>
                        <a:t>Iron- 56</a:t>
                      </a:r>
                    </a:p>
                  </a:txBody>
                  <a:tcPr/>
                </a:tc>
                <a:tc>
                  <a:txBody>
                    <a:bodyPr/>
                    <a:lstStyle/>
                    <a:p>
                      <a:pPr lvl="0">
                        <a:buNone/>
                      </a:pPr>
                      <a:r>
                        <a:rPr lang="en-US"/>
                        <a:t>56</a:t>
                      </a:r>
                    </a:p>
                  </a:txBody>
                  <a:tcPr/>
                </a:tc>
                <a:tc>
                  <a:txBody>
                    <a:bodyPr/>
                    <a:lstStyle/>
                    <a:p>
                      <a:pPr lvl="0">
                        <a:buNone/>
                      </a:pPr>
                      <a:r>
                        <a:rPr lang="en-US"/>
                        <a:t>8.8</a:t>
                      </a:r>
                    </a:p>
                  </a:txBody>
                  <a:tcPr/>
                </a:tc>
                <a:extLst>
                  <a:ext uri="{0D108BD9-81ED-4DB2-BD59-A6C34878D82A}">
                    <a16:rowId xmlns:a16="http://schemas.microsoft.com/office/drawing/2014/main" val="2141299194"/>
                  </a:ext>
                </a:extLst>
              </a:tr>
            </a:tbl>
          </a:graphicData>
        </a:graphic>
      </p:graphicFrame>
      <p:pic>
        <p:nvPicPr>
          <p:cNvPr id="11" name="Picture 10" descr="Inserting image...">
            <a:extLst>
              <a:ext uri="{FF2B5EF4-FFF2-40B4-BE49-F238E27FC236}">
                <a16:creationId xmlns:a16="http://schemas.microsoft.com/office/drawing/2014/main" id="{50C7AC78-46CE-E745-3EB0-68C01253A263}"/>
              </a:ext>
            </a:extLst>
          </p:cNvPr>
          <p:cNvPicPr>
            <a:picLocks noChangeAspect="1"/>
          </p:cNvPicPr>
          <p:nvPr/>
        </p:nvPicPr>
        <p:blipFill>
          <a:blip r:embed="rId2"/>
          <a:stretch>
            <a:fillRect/>
          </a:stretch>
        </p:blipFill>
        <p:spPr>
          <a:xfrm>
            <a:off x="6600055" y="2405743"/>
            <a:ext cx="4891945" cy="3995057"/>
          </a:xfrm>
          <a:prstGeom prst="rect">
            <a:avLst/>
          </a:prstGeom>
        </p:spPr>
      </p:pic>
    </p:spTree>
    <p:extLst>
      <p:ext uri="{BB962C8B-B14F-4D97-AF65-F5344CB8AC3E}">
        <p14:creationId xmlns:p14="http://schemas.microsoft.com/office/powerpoint/2010/main" val="124552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CEA77-7F13-625E-F80E-472F9BF7B712}"/>
              </a:ext>
            </a:extLst>
          </p:cNvPr>
          <p:cNvSpPr>
            <a:spLocks noGrp="1"/>
          </p:cNvSpPr>
          <p:nvPr>
            <p:ph type="title"/>
          </p:nvPr>
        </p:nvSpPr>
        <p:spPr/>
        <p:txBody>
          <a:bodyPr>
            <a:normAutofit fontScale="90000"/>
          </a:bodyPr>
          <a:lstStyle/>
          <a:p>
            <a:r>
              <a:rPr lang="en-US"/>
              <a:t>Share with your partner how you revised your model after completing Activity #1: Exploring Fusion</a:t>
            </a:r>
            <a:endParaRPr lang="en-US" u="sng"/>
          </a:p>
        </p:txBody>
      </p:sp>
      <p:pic>
        <p:nvPicPr>
          <p:cNvPr id="4" name="Content Placeholder 3" descr="Revision Vectors &amp; Illustrations for ...">
            <a:extLst>
              <a:ext uri="{FF2B5EF4-FFF2-40B4-BE49-F238E27FC236}">
                <a16:creationId xmlns:a16="http://schemas.microsoft.com/office/drawing/2014/main" id="{C9935851-EBED-71C6-F26A-402EFDB28011}"/>
              </a:ext>
            </a:extLst>
          </p:cNvPr>
          <p:cNvPicPr>
            <a:picLocks noGrp="1" noChangeAspect="1"/>
          </p:cNvPicPr>
          <p:nvPr>
            <p:ph idx="1"/>
          </p:nvPr>
        </p:nvPicPr>
        <p:blipFill>
          <a:blip r:embed="rId2"/>
          <a:stretch>
            <a:fillRect/>
          </a:stretch>
        </p:blipFill>
        <p:spPr>
          <a:xfrm>
            <a:off x="3871912" y="2005806"/>
            <a:ext cx="4286250" cy="4286250"/>
          </a:xfrm>
        </p:spPr>
      </p:pic>
    </p:spTree>
    <p:extLst>
      <p:ext uri="{BB962C8B-B14F-4D97-AF65-F5344CB8AC3E}">
        <p14:creationId xmlns:p14="http://schemas.microsoft.com/office/powerpoint/2010/main" val="24989304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538D9D"/>
      </a:hlink>
      <a:folHlink>
        <a:srgbClr val="A5738E"/>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3A418E6B-C5F0-4B95-8D77-61E3EF3B5D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677</Words>
  <Application>Microsoft Office PowerPoint</Application>
  <PresentationFormat>Widescreen</PresentationFormat>
  <Paragraphs>86</Paragraphs>
  <Slides>18</Slides>
  <Notes>3</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Aptos</vt:lpstr>
      <vt:lpstr>Aptos Display</vt:lpstr>
      <vt:lpstr>Arial</vt:lpstr>
      <vt:lpstr>Calibri</vt:lpstr>
      <vt:lpstr>Office Theme</vt:lpstr>
      <vt:lpstr>Fusion is the Bomb!</vt:lpstr>
      <vt:lpstr>OBJECTIVE</vt:lpstr>
      <vt:lpstr>What do you know about a Hydrogen bomb? </vt:lpstr>
      <vt:lpstr>Phenomenon:   Nuclear Testing </vt:lpstr>
      <vt:lpstr>Guiding Question(s)</vt:lpstr>
      <vt:lpstr>Hypothesis Drawing a Model</vt:lpstr>
      <vt:lpstr>Activity #1 Exploring Fusion</vt:lpstr>
      <vt:lpstr>Activity #1 Exploring Fusion</vt:lpstr>
      <vt:lpstr>Share with your partner how you revised your model after completing Activity #1: Exploring Fusion</vt:lpstr>
      <vt:lpstr>Activity #2 Exploring Fusion</vt:lpstr>
      <vt:lpstr>Activity #2 Exploring Fusion</vt:lpstr>
      <vt:lpstr>Share with your partner how you revised your model after completing the reading.</vt:lpstr>
      <vt:lpstr>Activity #3 Phet Simulation</vt:lpstr>
      <vt:lpstr>       Activity #3 Phet Simulation</vt:lpstr>
      <vt:lpstr>Evidence</vt:lpstr>
      <vt:lpstr>Claim</vt:lpstr>
      <vt:lpstr>Reasoning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Michelle Hudson</cp:lastModifiedBy>
  <cp:revision>10</cp:revision>
  <dcterms:created xsi:type="dcterms:W3CDTF">2024-07-10T20:02:54Z</dcterms:created>
  <dcterms:modified xsi:type="dcterms:W3CDTF">2024-12-09T21:27:15Z</dcterms:modified>
</cp:coreProperties>
</file>