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embeddedFontLst>
    <p:embeddedFont>
      <p:font typeface="Century Gothic" panose="020B0502020202020204" pitchFamily="34" charset="0"/>
      <p:regular r:id="rId15"/>
      <p:bold r:id="rId16"/>
      <p:italic r:id="rId17"/>
      <p:boldItalic r:id="rId18"/>
    </p:embeddedFont>
    <p:embeddedFont>
      <p:font typeface="Lato" panose="020F0502020204030203" pitchFamily="3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hlpNi6FCmoqY8NXP1MAIVEJEhpb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6A9ADC-C826-4B7C-9687-9C347BA0717E}" v="6" dt="2024-05-03T15:10:44.034"/>
    <p1510:client id="{551AECB2-8FD1-4002-A887-8982494789D7}" v="1" dt="2024-05-01T19:20:41.9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876"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customschemas.google.com/relationships/presentationmetadata" Target="metadata"/><Relationship Id="rId5" Type="http://schemas.openxmlformats.org/officeDocument/2006/relationships/slide" Target="slides/slide4.xml"/><Relationship Id="rId15" Type="http://schemas.openxmlformats.org/officeDocument/2006/relationships/font" Target="fonts/font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yan  Holder" clId="Web-{979989FE-EF18-4CA9-B0D8-31846BA39795}"/>
    <pc:docChg chg="modSld sldOrd">
      <pc:chgData name="Bryan  Holder" userId="" providerId="" clId="Web-{979989FE-EF18-4CA9-B0D8-31846BA39795}" dt="2024-04-15T16:21:42.204" v="17"/>
      <pc:docMkLst>
        <pc:docMk/>
      </pc:docMkLst>
      <pc:sldChg chg="modNotes">
        <pc:chgData name="Bryan  Holder" userId="" providerId="" clId="Web-{979989FE-EF18-4CA9-B0D8-31846BA39795}" dt="2024-04-15T16:18:31.139" v="8"/>
        <pc:sldMkLst>
          <pc:docMk/>
          <pc:sldMk cId="0" sldId="259"/>
        </pc:sldMkLst>
      </pc:sldChg>
      <pc:sldChg chg="ord">
        <pc:chgData name="Bryan  Holder" userId="" providerId="" clId="Web-{979989FE-EF18-4CA9-B0D8-31846BA39795}" dt="2024-04-15T16:18:46.373" v="10"/>
        <pc:sldMkLst>
          <pc:docMk/>
          <pc:sldMk cId="0" sldId="260"/>
        </pc:sldMkLst>
      </pc:sldChg>
      <pc:sldChg chg="modNotes">
        <pc:chgData name="Bryan  Holder" userId="" providerId="" clId="Web-{979989FE-EF18-4CA9-B0D8-31846BA39795}" dt="2024-04-15T16:21:42.204" v="17"/>
        <pc:sldMkLst>
          <pc:docMk/>
          <pc:sldMk cId="0" sldId="263"/>
        </pc:sldMkLst>
      </pc:sldChg>
    </pc:docChg>
  </pc:docChgLst>
  <pc:docChgLst>
    <pc:chgData userId="20193871399_tp_box_2" providerId="OAuth2" clId="{551AECB2-8FD1-4002-A887-8982494789D7}"/>
    <pc:docChg chg="custSel addSld modSld">
      <pc:chgData name="" userId="20193871399_tp_box_2" providerId="OAuth2" clId="{551AECB2-8FD1-4002-A887-8982494789D7}" dt="2024-05-01T19:26:52.002" v="3" actId="113"/>
      <pc:docMkLst>
        <pc:docMk/>
      </pc:docMkLst>
      <pc:sldChg chg="modSp mod">
        <pc:chgData name="" userId="20193871399_tp_box_2" providerId="OAuth2" clId="{551AECB2-8FD1-4002-A887-8982494789D7}" dt="2024-05-01T19:20:55.746" v="1" actId="313"/>
        <pc:sldMkLst>
          <pc:docMk/>
          <pc:sldMk cId="0" sldId="265"/>
        </pc:sldMkLst>
        <pc:spChg chg="mod">
          <ac:chgData name="" userId="20193871399_tp_box_2" providerId="OAuth2" clId="{551AECB2-8FD1-4002-A887-8982494789D7}" dt="2024-05-01T19:20:55.746" v="1" actId="313"/>
          <ac:spMkLst>
            <pc:docMk/>
            <pc:sldMk cId="0" sldId="265"/>
            <ac:spMk id="197" creationId="{00000000-0000-0000-0000-000000000000}"/>
          </ac:spMkLst>
        </pc:spChg>
      </pc:sldChg>
      <pc:sldChg chg="modSp mod">
        <pc:chgData name="" userId="20193871399_tp_box_2" providerId="OAuth2" clId="{551AECB2-8FD1-4002-A887-8982494789D7}" dt="2024-05-01T19:26:52.002" v="3" actId="113"/>
        <pc:sldMkLst>
          <pc:docMk/>
          <pc:sldMk cId="0" sldId="266"/>
        </pc:sldMkLst>
        <pc:spChg chg="mod">
          <ac:chgData name="" userId="20193871399_tp_box_2" providerId="OAuth2" clId="{551AECB2-8FD1-4002-A887-8982494789D7}" dt="2024-05-01T19:26:52.002" v="3" actId="113"/>
          <ac:spMkLst>
            <pc:docMk/>
            <pc:sldMk cId="0" sldId="266"/>
            <ac:spMk id="204" creationId="{00000000-0000-0000-0000-000000000000}"/>
          </ac:spMkLst>
        </pc:spChg>
      </pc:sldChg>
      <pc:sldChg chg="add setBg">
        <pc:chgData name="" userId="20193871399_tp_box_2" providerId="OAuth2" clId="{551AECB2-8FD1-4002-A887-8982494789D7}" dt="2024-05-01T19:20:41.921" v="0"/>
        <pc:sldMkLst>
          <pc:docMk/>
          <pc:sldMk cId="3541478243" sldId="267"/>
        </pc:sldMkLst>
      </pc:sldChg>
    </pc:docChg>
  </pc:docChgLst>
  <pc:docChgLst>
    <pc:chgData name="Bryan  Holder" clId="Web-{276A9ADC-C826-4B7C-9687-9C347BA0717E}"/>
    <pc:docChg chg="modSld">
      <pc:chgData name="Bryan  Holder" userId="" providerId="" clId="Web-{276A9ADC-C826-4B7C-9687-9C347BA0717E}" dt="2024-05-03T15:10:44.034" v="5" actId="20577"/>
      <pc:docMkLst>
        <pc:docMk/>
      </pc:docMkLst>
      <pc:sldChg chg="modSp">
        <pc:chgData name="Bryan  Holder" userId="" providerId="" clId="Web-{276A9ADC-C826-4B7C-9687-9C347BA0717E}" dt="2024-05-03T15:10:44.034" v="5" actId="20577"/>
        <pc:sldMkLst>
          <pc:docMk/>
          <pc:sldMk cId="0" sldId="262"/>
        </pc:sldMkLst>
        <pc:spChg chg="mod">
          <ac:chgData name="Bryan  Holder" userId="" providerId="" clId="Web-{276A9ADC-C826-4B7C-9687-9C347BA0717E}" dt="2024-05-03T15:10:44.034" v="5" actId="20577"/>
          <ac:spMkLst>
            <pc:docMk/>
            <pc:sldMk cId="0" sldId="262"/>
            <ac:spMk id="173" creationId="{00000000-0000-0000-0000-000000000000}"/>
          </ac:spMkLst>
        </pc:spChg>
      </pc:sldChg>
    </pc:docChg>
  </pc:docChgLst>
  <pc:docChgLst>
    <pc:chgData name="Bryan  Holder" clId="Web-{0C697C8A-C4F6-4CBC-BE03-4811C19B4762}"/>
    <pc:docChg chg="sldOrd">
      <pc:chgData name="Bryan  Holder" userId="" providerId="" clId="Web-{0C697C8A-C4F6-4CBC-BE03-4811C19B4762}" dt="2024-04-18T18:41:45.297" v="1"/>
      <pc:docMkLst>
        <pc:docMk/>
      </pc:docMkLst>
      <pc:sldChg chg="ord">
        <pc:chgData name="Bryan  Holder" userId="" providerId="" clId="Web-{0C697C8A-C4F6-4CBC-BE03-4811C19B4762}" dt="2024-04-18T18:41:45.297" v="1"/>
        <pc:sldMkLst>
          <pc:docMk/>
          <pc:sldMk cId="0" sldId="264"/>
        </pc:sldMkLst>
      </pc:sldChg>
    </pc:docChg>
  </pc:docChgLst>
  <pc:docChgLst>
    <pc:chgData name="Bryan  Holder" clId="Web-{F1442D37-6E32-4E22-98CA-5648E951CD44}"/>
    <pc:docChg chg="modSld">
      <pc:chgData name="Bryan  Holder" userId="" providerId="" clId="Web-{F1442D37-6E32-4E22-98CA-5648E951CD44}" dt="2024-04-16T20:23:43.055" v="19"/>
      <pc:docMkLst>
        <pc:docMk/>
      </pc:docMkLst>
      <pc:sldChg chg="modSp">
        <pc:chgData name="Bryan  Holder" userId="" providerId="" clId="Web-{F1442D37-6E32-4E22-98CA-5648E951CD44}" dt="2024-04-16T20:13:59.219" v="17" actId="14100"/>
        <pc:sldMkLst>
          <pc:docMk/>
          <pc:sldMk cId="0" sldId="260"/>
        </pc:sldMkLst>
        <pc:spChg chg="mod">
          <ac:chgData name="Bryan  Holder" userId="" providerId="" clId="Web-{F1442D37-6E32-4E22-98CA-5648E951CD44}" dt="2024-04-16T20:13:59.219" v="17" actId="14100"/>
          <ac:spMkLst>
            <pc:docMk/>
            <pc:sldMk cId="0" sldId="260"/>
            <ac:spMk id="157" creationId="{00000000-0000-0000-0000-000000000000}"/>
          </ac:spMkLst>
        </pc:spChg>
        <pc:spChg chg="mod">
          <ac:chgData name="Bryan  Holder" userId="" providerId="" clId="Web-{F1442D37-6E32-4E22-98CA-5648E951CD44}" dt="2024-04-16T20:13:53.797" v="16" actId="14100"/>
          <ac:spMkLst>
            <pc:docMk/>
            <pc:sldMk cId="0" sldId="260"/>
            <ac:spMk id="158" creationId="{00000000-0000-0000-0000-000000000000}"/>
          </ac:spMkLst>
        </pc:spChg>
        <pc:spChg chg="mod">
          <ac:chgData name="Bryan  Holder" userId="" providerId="" clId="Web-{F1442D37-6E32-4E22-98CA-5648E951CD44}" dt="2024-04-16T20:13:50.109" v="15" actId="14100"/>
          <ac:spMkLst>
            <pc:docMk/>
            <pc:sldMk cId="0" sldId="260"/>
            <ac:spMk id="160" creationId="{00000000-0000-0000-0000-000000000000}"/>
          </ac:spMkLst>
        </pc:spChg>
      </pc:sldChg>
      <pc:sldChg chg="modSp">
        <pc:chgData name="Bryan  Holder" userId="" providerId="" clId="Web-{F1442D37-6E32-4E22-98CA-5648E951CD44}" dt="2024-04-16T20:23:43.055" v="19"/>
        <pc:sldMkLst>
          <pc:docMk/>
          <pc:sldMk cId="0" sldId="261"/>
        </pc:sldMkLst>
        <pc:picChg chg="mod">
          <ac:chgData name="Bryan  Holder" userId="" providerId="" clId="Web-{F1442D37-6E32-4E22-98CA-5648E951CD44}" dt="2024-04-16T20:23:43.055" v="19"/>
          <ac:picMkLst>
            <pc:docMk/>
            <pc:sldMk cId="0" sldId="261"/>
            <ac:picMk id="167"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26" name="Google Shape;12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94" name="Google Shape;19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01" name="Google Shape;20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32" name="Google Shape;13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39" name="Google Shape;13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US" dirty="0"/>
              <a:t>Time- 0:4:45</a:t>
            </a:r>
            <a:endParaRPr dirty="0"/>
          </a:p>
        </p:txBody>
      </p:sp>
      <p:sp>
        <p:nvSpPr>
          <p:cNvPr id="146" name="Google Shape;14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52" name="Google Shape;15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63" name="Google Shape;16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70" name="Google Shape;17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Time-0:2:15</a:t>
            </a:r>
            <a:endParaRPr dirty="0"/>
          </a:p>
        </p:txBody>
      </p:sp>
      <p:sp>
        <p:nvSpPr>
          <p:cNvPr id="178" name="Google Shape;17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84" name="Google Shape;18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3"/>
          <p:cNvSpPr txBox="1">
            <a:spLocks noGrp="1"/>
          </p:cNvSpPr>
          <p:nvPr>
            <p:ph type="ctrTitle"/>
          </p:nvPr>
        </p:nvSpPr>
        <p:spPr>
          <a:xfrm>
            <a:off x="1751012" y="609601"/>
            <a:ext cx="8676222" cy="3200400"/>
          </a:xfrm>
          <a:prstGeom prst="rect">
            <a:avLst/>
          </a:prstGeom>
          <a:noFill/>
          <a:ln>
            <a:noFill/>
          </a:ln>
        </p:spPr>
        <p:txBody>
          <a:bodyPr spcFirstLastPara="1" wrap="square" lIns="91425" tIns="45700" rIns="91425" bIns="45700" anchor="b" anchorCtr="0">
            <a:normAutofit/>
          </a:bodyPr>
          <a:lstStyle>
            <a:lvl1pPr lvl="0" algn="ctr">
              <a:spcBef>
                <a:spcPts val="0"/>
              </a:spcBef>
              <a:spcAft>
                <a:spcPts val="0"/>
              </a:spcAft>
              <a:buClr>
                <a:schemeClr val="lt1"/>
              </a:buClr>
              <a:buSzPts val="4800"/>
              <a:buFont typeface="Century Gothic"/>
              <a:buNone/>
              <a:defRPr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13"/>
          <p:cNvSpPr txBox="1">
            <a:spLocks noGrp="1"/>
          </p:cNvSpPr>
          <p:nvPr>
            <p:ph type="subTitle" idx="1"/>
          </p:nvPr>
        </p:nvSpPr>
        <p:spPr>
          <a:xfrm>
            <a:off x="1751012" y="3886200"/>
            <a:ext cx="8676222" cy="1905000"/>
          </a:xfrm>
          <a:prstGeom prst="rect">
            <a:avLst/>
          </a:prstGeom>
          <a:noFill/>
          <a:ln>
            <a:noFill/>
          </a:ln>
        </p:spPr>
        <p:txBody>
          <a:bodyPr spcFirstLastPara="1" wrap="square" lIns="91425" tIns="45700" rIns="91425" bIns="45700" anchor="t" anchorCtr="0">
            <a:normAutofit/>
          </a:bodyPr>
          <a:lstStyle>
            <a:lvl1pPr lvl="0" algn="ctr">
              <a:spcBef>
                <a:spcPts val="420"/>
              </a:spcBef>
              <a:spcAft>
                <a:spcPts val="0"/>
              </a:spcAft>
              <a:buSzPts val="2100"/>
              <a:buNone/>
              <a:defRPr sz="2100">
                <a:solidFill>
                  <a:schemeClr val="lt1"/>
                </a:solidFill>
              </a:defRPr>
            </a:lvl1pPr>
            <a:lvl2pPr lvl="1" algn="ctr">
              <a:spcBef>
                <a:spcPts val="600"/>
              </a:spcBef>
              <a:spcAft>
                <a:spcPts val="0"/>
              </a:spcAft>
              <a:buSzPts val="1800"/>
              <a:buNone/>
              <a:defRPr>
                <a:solidFill>
                  <a:schemeClr val="lt1"/>
                </a:solidFill>
              </a:defRPr>
            </a:lvl2pPr>
            <a:lvl3pPr lvl="2" algn="ctr">
              <a:spcBef>
                <a:spcPts val="600"/>
              </a:spcBef>
              <a:spcAft>
                <a:spcPts val="0"/>
              </a:spcAft>
              <a:buSzPts val="1600"/>
              <a:buNone/>
              <a:defRPr>
                <a:solidFill>
                  <a:schemeClr val="lt1"/>
                </a:solidFill>
              </a:defRPr>
            </a:lvl3pPr>
            <a:lvl4pPr lvl="3" algn="ctr">
              <a:spcBef>
                <a:spcPts val="600"/>
              </a:spcBef>
              <a:spcAft>
                <a:spcPts val="0"/>
              </a:spcAft>
              <a:buSzPts val="1400"/>
              <a:buNone/>
              <a:defRPr>
                <a:solidFill>
                  <a:schemeClr val="lt1"/>
                </a:solidFill>
              </a:defRPr>
            </a:lvl4pPr>
            <a:lvl5pPr lvl="4" algn="ctr">
              <a:spcBef>
                <a:spcPts val="600"/>
              </a:spcBef>
              <a:spcAft>
                <a:spcPts val="0"/>
              </a:spcAft>
              <a:buSzPts val="1400"/>
              <a:buNone/>
              <a:defRPr>
                <a:solidFill>
                  <a:schemeClr val="lt1"/>
                </a:solidFill>
              </a:defRPr>
            </a:lvl5pPr>
            <a:lvl6pPr lvl="5" algn="ctr">
              <a:spcBef>
                <a:spcPts val="600"/>
              </a:spcBef>
              <a:spcAft>
                <a:spcPts val="0"/>
              </a:spcAft>
              <a:buSzPts val="1200"/>
              <a:buNone/>
              <a:defRPr>
                <a:solidFill>
                  <a:schemeClr val="lt1"/>
                </a:solidFill>
              </a:defRPr>
            </a:lvl6pPr>
            <a:lvl7pPr lvl="6" algn="ctr">
              <a:spcBef>
                <a:spcPts val="600"/>
              </a:spcBef>
              <a:spcAft>
                <a:spcPts val="0"/>
              </a:spcAft>
              <a:buSzPts val="1200"/>
              <a:buNone/>
              <a:defRPr>
                <a:solidFill>
                  <a:schemeClr val="lt1"/>
                </a:solidFill>
              </a:defRPr>
            </a:lvl7pPr>
            <a:lvl8pPr lvl="7" algn="ctr">
              <a:spcBef>
                <a:spcPts val="600"/>
              </a:spcBef>
              <a:spcAft>
                <a:spcPts val="0"/>
              </a:spcAft>
              <a:buSzPts val="1200"/>
              <a:buNone/>
              <a:defRPr>
                <a:solidFill>
                  <a:schemeClr val="lt1"/>
                </a:solidFill>
              </a:defRPr>
            </a:lvl8pPr>
            <a:lvl9pPr lvl="8" algn="ctr">
              <a:spcBef>
                <a:spcPts val="600"/>
              </a:spcBef>
              <a:spcAft>
                <a:spcPts val="600"/>
              </a:spcAft>
              <a:buSzPts val="1200"/>
              <a:buNone/>
              <a:defRPr>
                <a:solidFill>
                  <a:schemeClr val="lt1"/>
                </a:solidFill>
              </a:defRPr>
            </a:lvl9pPr>
          </a:lstStyle>
          <a:p>
            <a:endParaRPr/>
          </a:p>
        </p:txBody>
      </p:sp>
      <p:sp>
        <p:nvSpPr>
          <p:cNvPr id="14" name="Google Shape;14;p13"/>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5" name="Google Shape;15;p13"/>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6" name="Google Shape;16;p13"/>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anoramic Picture with Caption">
  <p:cSld name="Panoramic Picture with Caption">
    <p:spTree>
      <p:nvGrpSpPr>
        <p:cNvPr id="1" name="Shape 68"/>
        <p:cNvGrpSpPr/>
        <p:nvPr/>
      </p:nvGrpSpPr>
      <p:grpSpPr>
        <a:xfrm>
          <a:off x="0" y="0"/>
          <a:ext cx="0" cy="0"/>
          <a:chOff x="0" y="0"/>
          <a:chExt cx="0" cy="0"/>
        </a:xfrm>
      </p:grpSpPr>
      <p:sp>
        <p:nvSpPr>
          <p:cNvPr id="69" name="Google Shape;69;p22"/>
          <p:cNvSpPr txBox="1">
            <a:spLocks noGrp="1"/>
          </p:cNvSpPr>
          <p:nvPr>
            <p:ph type="title"/>
          </p:nvPr>
        </p:nvSpPr>
        <p:spPr>
          <a:xfrm>
            <a:off x="1141413" y="4732865"/>
            <a:ext cx="99060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2400"/>
              <a:buFont typeface="Century Gothic"/>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2"/>
          <p:cNvSpPr>
            <a:spLocks noGrp="1"/>
          </p:cNvSpPr>
          <p:nvPr>
            <p:ph type="pic" idx="2"/>
          </p:nvPr>
        </p:nvSpPr>
        <p:spPr>
          <a:xfrm>
            <a:off x="1979612" y="932112"/>
            <a:ext cx="8225944" cy="3164976"/>
          </a:xfrm>
          <a:prstGeom prst="roundRect">
            <a:avLst>
              <a:gd name="adj" fmla="val 4380"/>
            </a:avLst>
          </a:prstGeom>
          <a:noFill/>
          <a:ln w="38100" cap="flat" cmpd="sng">
            <a:solidFill>
              <a:schemeClr val="dk2"/>
            </a:solidFill>
            <a:prstDash val="solid"/>
            <a:round/>
            <a:headEnd type="none" w="sm" len="sm"/>
            <a:tailEnd type="none" w="sm" len="sm"/>
          </a:ln>
        </p:spPr>
      </p:sp>
      <p:sp>
        <p:nvSpPr>
          <p:cNvPr id="71" name="Google Shape;71;p22"/>
          <p:cNvSpPr txBox="1">
            <a:spLocks noGrp="1"/>
          </p:cNvSpPr>
          <p:nvPr>
            <p:ph type="body" idx="1"/>
          </p:nvPr>
        </p:nvSpPr>
        <p:spPr>
          <a:xfrm>
            <a:off x="1141413" y="5299603"/>
            <a:ext cx="9906000" cy="493712"/>
          </a:xfrm>
          <a:prstGeom prst="rect">
            <a:avLst/>
          </a:prstGeom>
          <a:noFill/>
          <a:ln>
            <a:noFill/>
          </a:ln>
        </p:spPr>
        <p:txBody>
          <a:bodyPr spcFirstLastPara="1" wrap="square" lIns="91425" tIns="45700" rIns="91425" bIns="45700" anchor="ctr" anchorCtr="0">
            <a:normAutofit/>
          </a:bodyPr>
          <a:lstStyle>
            <a:lvl1pPr marL="457200" lvl="0" indent="-228600" algn="l">
              <a:spcBef>
                <a:spcPts val="280"/>
              </a:spcBef>
              <a:spcAft>
                <a:spcPts val="0"/>
              </a:spcAft>
              <a:buSzPts val="1400"/>
              <a:buNone/>
              <a:defRPr sz="1400"/>
            </a:lvl1pPr>
            <a:lvl2pPr marL="914400" lvl="1" indent="-228600" algn="l">
              <a:spcBef>
                <a:spcPts val="600"/>
              </a:spcBef>
              <a:spcAft>
                <a:spcPts val="0"/>
              </a:spcAft>
              <a:buSzPts val="1200"/>
              <a:buNone/>
              <a:defRPr sz="1200"/>
            </a:lvl2pPr>
            <a:lvl3pPr marL="1371600" lvl="2" indent="-228600" algn="l">
              <a:spcBef>
                <a:spcPts val="600"/>
              </a:spcBef>
              <a:spcAft>
                <a:spcPts val="0"/>
              </a:spcAft>
              <a:buSzPts val="1000"/>
              <a:buNone/>
              <a:defRPr sz="1000"/>
            </a:lvl3pPr>
            <a:lvl4pPr marL="1828800" lvl="3" indent="-228600" algn="l">
              <a:spcBef>
                <a:spcPts val="600"/>
              </a:spcBef>
              <a:spcAft>
                <a:spcPts val="0"/>
              </a:spcAft>
              <a:buSzPts val="900"/>
              <a:buNone/>
              <a:defRPr sz="900"/>
            </a:lvl4pPr>
            <a:lvl5pPr marL="2286000" lvl="4" indent="-228600" algn="l">
              <a:spcBef>
                <a:spcPts val="600"/>
              </a:spcBef>
              <a:spcAft>
                <a:spcPts val="0"/>
              </a:spcAft>
              <a:buSzPts val="900"/>
              <a:buNone/>
              <a:defRPr sz="900"/>
            </a:lvl5pPr>
            <a:lvl6pPr marL="2743200" lvl="5" indent="-228600" algn="l">
              <a:spcBef>
                <a:spcPts val="600"/>
              </a:spcBef>
              <a:spcAft>
                <a:spcPts val="0"/>
              </a:spcAft>
              <a:buSzPts val="900"/>
              <a:buNone/>
              <a:defRPr sz="900"/>
            </a:lvl6pPr>
            <a:lvl7pPr marL="3200400" lvl="6" indent="-228600" algn="l">
              <a:spcBef>
                <a:spcPts val="600"/>
              </a:spcBef>
              <a:spcAft>
                <a:spcPts val="0"/>
              </a:spcAft>
              <a:buSzPts val="900"/>
              <a:buNone/>
              <a:defRPr sz="900"/>
            </a:lvl7pPr>
            <a:lvl8pPr marL="3657600" lvl="7" indent="-228600" algn="l">
              <a:spcBef>
                <a:spcPts val="600"/>
              </a:spcBef>
              <a:spcAft>
                <a:spcPts val="0"/>
              </a:spcAft>
              <a:buSzPts val="900"/>
              <a:buNone/>
              <a:defRPr sz="900"/>
            </a:lvl8pPr>
            <a:lvl9pPr marL="4114800" lvl="8" indent="-228600" algn="l">
              <a:spcBef>
                <a:spcPts val="600"/>
              </a:spcBef>
              <a:spcAft>
                <a:spcPts val="600"/>
              </a:spcAft>
              <a:buSzPts val="900"/>
              <a:buNone/>
              <a:defRPr sz="900"/>
            </a:lvl9pPr>
          </a:lstStyle>
          <a:p>
            <a:endParaRPr/>
          </a:p>
        </p:txBody>
      </p:sp>
      <p:sp>
        <p:nvSpPr>
          <p:cNvPr id="72" name="Google Shape;72;p22"/>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3" name="Google Shape;73;p22"/>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4" name="Google Shape;74;p22"/>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75"/>
        <p:cNvGrpSpPr/>
        <p:nvPr/>
      </p:nvGrpSpPr>
      <p:grpSpPr>
        <a:xfrm>
          <a:off x="0" y="0"/>
          <a:ext cx="0" cy="0"/>
          <a:chOff x="0" y="0"/>
          <a:chExt cx="0" cy="0"/>
        </a:xfrm>
      </p:grpSpPr>
      <p:sp>
        <p:nvSpPr>
          <p:cNvPr id="76" name="Google Shape;76;p23"/>
          <p:cNvSpPr txBox="1">
            <a:spLocks noGrp="1"/>
          </p:cNvSpPr>
          <p:nvPr>
            <p:ph type="title"/>
          </p:nvPr>
        </p:nvSpPr>
        <p:spPr>
          <a:xfrm>
            <a:off x="1141412" y="609601"/>
            <a:ext cx="9905999" cy="3124199"/>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3200"/>
              <a:buFont typeface="Century Gothic"/>
              <a:buNone/>
              <a:defRPr sz="32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3"/>
          <p:cNvSpPr txBox="1">
            <a:spLocks noGrp="1"/>
          </p:cNvSpPr>
          <p:nvPr>
            <p:ph type="body" idx="1"/>
          </p:nvPr>
        </p:nvSpPr>
        <p:spPr>
          <a:xfrm>
            <a:off x="1141411" y="4343400"/>
            <a:ext cx="9906000" cy="1447800"/>
          </a:xfrm>
          <a:prstGeom prst="rect">
            <a:avLst/>
          </a:prstGeom>
          <a:noFill/>
          <a:ln>
            <a:noFill/>
          </a:ln>
        </p:spPr>
        <p:txBody>
          <a:bodyPr spcFirstLastPara="1" wrap="square" lIns="91425" tIns="45700" rIns="91425" bIns="45700" anchor="ctr" anchorCtr="0">
            <a:normAutofit/>
          </a:bodyPr>
          <a:lstStyle>
            <a:lvl1pPr marL="457200" lvl="0" indent="-228600" algn="l">
              <a:spcBef>
                <a:spcPts val="400"/>
              </a:spcBef>
              <a:spcAft>
                <a:spcPts val="0"/>
              </a:spcAft>
              <a:buSzPts val="2000"/>
              <a:buNone/>
              <a:defRPr sz="2000">
                <a:solidFill>
                  <a:schemeClr val="lt1"/>
                </a:solidFill>
              </a:defRPr>
            </a:lvl1pPr>
            <a:lvl2pPr marL="914400" lvl="1" indent="-228600" algn="l">
              <a:spcBef>
                <a:spcPts val="600"/>
              </a:spcBef>
              <a:spcAft>
                <a:spcPts val="0"/>
              </a:spcAft>
              <a:buSzPts val="1800"/>
              <a:buNone/>
              <a:defRPr sz="1800">
                <a:solidFill>
                  <a:schemeClr val="lt1"/>
                </a:solidFill>
              </a:defRPr>
            </a:lvl2pPr>
            <a:lvl3pPr marL="1371600" lvl="2" indent="-228600" algn="l">
              <a:spcBef>
                <a:spcPts val="600"/>
              </a:spcBef>
              <a:spcAft>
                <a:spcPts val="0"/>
              </a:spcAft>
              <a:buSzPts val="1600"/>
              <a:buNone/>
              <a:defRPr sz="1600">
                <a:solidFill>
                  <a:schemeClr val="lt1"/>
                </a:solidFill>
              </a:defRPr>
            </a:lvl3pPr>
            <a:lvl4pPr marL="1828800" lvl="3" indent="-228600" algn="l">
              <a:spcBef>
                <a:spcPts val="600"/>
              </a:spcBef>
              <a:spcAft>
                <a:spcPts val="0"/>
              </a:spcAft>
              <a:buSzPts val="1400"/>
              <a:buNone/>
              <a:defRPr sz="1400">
                <a:solidFill>
                  <a:schemeClr val="lt1"/>
                </a:solidFill>
              </a:defRPr>
            </a:lvl4pPr>
            <a:lvl5pPr marL="2286000" lvl="4" indent="-228600" algn="l">
              <a:spcBef>
                <a:spcPts val="600"/>
              </a:spcBef>
              <a:spcAft>
                <a:spcPts val="0"/>
              </a:spcAft>
              <a:buSzPts val="1400"/>
              <a:buNone/>
              <a:defRPr sz="1400">
                <a:solidFill>
                  <a:schemeClr val="lt1"/>
                </a:solidFill>
              </a:defRPr>
            </a:lvl5pPr>
            <a:lvl6pPr marL="2743200" lvl="5" indent="-228600" algn="l">
              <a:spcBef>
                <a:spcPts val="600"/>
              </a:spcBef>
              <a:spcAft>
                <a:spcPts val="0"/>
              </a:spcAft>
              <a:buSzPts val="1400"/>
              <a:buNone/>
              <a:defRPr sz="1400">
                <a:solidFill>
                  <a:schemeClr val="lt1"/>
                </a:solidFill>
              </a:defRPr>
            </a:lvl6pPr>
            <a:lvl7pPr marL="3200400" lvl="6" indent="-228600" algn="l">
              <a:spcBef>
                <a:spcPts val="600"/>
              </a:spcBef>
              <a:spcAft>
                <a:spcPts val="0"/>
              </a:spcAft>
              <a:buSzPts val="1400"/>
              <a:buNone/>
              <a:defRPr sz="1400">
                <a:solidFill>
                  <a:schemeClr val="lt1"/>
                </a:solidFill>
              </a:defRPr>
            </a:lvl7pPr>
            <a:lvl8pPr marL="3657600" lvl="7" indent="-228600" algn="l">
              <a:spcBef>
                <a:spcPts val="600"/>
              </a:spcBef>
              <a:spcAft>
                <a:spcPts val="0"/>
              </a:spcAft>
              <a:buSzPts val="1400"/>
              <a:buNone/>
              <a:defRPr sz="1400">
                <a:solidFill>
                  <a:schemeClr val="lt1"/>
                </a:solidFill>
              </a:defRPr>
            </a:lvl8pPr>
            <a:lvl9pPr marL="4114800" lvl="8" indent="-228600" algn="l">
              <a:spcBef>
                <a:spcPts val="600"/>
              </a:spcBef>
              <a:spcAft>
                <a:spcPts val="600"/>
              </a:spcAft>
              <a:buSzPts val="1400"/>
              <a:buNone/>
              <a:defRPr sz="1400">
                <a:solidFill>
                  <a:schemeClr val="lt1"/>
                </a:solidFill>
              </a:defRPr>
            </a:lvl9pPr>
          </a:lstStyle>
          <a:p>
            <a:endParaRPr/>
          </a:p>
        </p:txBody>
      </p:sp>
      <p:sp>
        <p:nvSpPr>
          <p:cNvPr id="78" name="Google Shape;78;p23"/>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9" name="Google Shape;79;p23"/>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80" name="Google Shape;80;p23"/>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81"/>
        <p:cNvGrpSpPr/>
        <p:nvPr/>
      </p:nvGrpSpPr>
      <p:grpSpPr>
        <a:xfrm>
          <a:off x="0" y="0"/>
          <a:ext cx="0" cy="0"/>
          <a:chOff x="0" y="0"/>
          <a:chExt cx="0" cy="0"/>
        </a:xfrm>
      </p:grpSpPr>
      <p:sp>
        <p:nvSpPr>
          <p:cNvPr id="82" name="Google Shape;82;p24"/>
          <p:cNvSpPr txBox="1"/>
          <p:nvPr/>
        </p:nvSpPr>
        <p:spPr>
          <a:xfrm>
            <a:off x="836612" y="786824"/>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accent1"/>
              </a:buClr>
              <a:buSzPts val="8000"/>
              <a:buFont typeface="Century Gothic"/>
              <a:buNone/>
            </a:pPr>
            <a:r>
              <a:rPr lang="en-US" sz="8000" b="0" cap="none" dirty="0">
                <a:solidFill>
                  <a:schemeClr val="accent1"/>
                </a:solidFill>
                <a:latin typeface="Century Gothic"/>
                <a:ea typeface="Century Gothic"/>
                <a:cs typeface="Century Gothic"/>
                <a:sym typeface="Century Gothic"/>
              </a:rPr>
              <a:t>“</a:t>
            </a:r>
            <a:endParaRPr dirty="0"/>
          </a:p>
        </p:txBody>
      </p:sp>
      <p:sp>
        <p:nvSpPr>
          <p:cNvPr id="83" name="Google Shape;83;p24"/>
          <p:cNvSpPr txBox="1"/>
          <p:nvPr/>
        </p:nvSpPr>
        <p:spPr>
          <a:xfrm>
            <a:off x="10437812" y="2743200"/>
            <a:ext cx="609600" cy="584776"/>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accent1"/>
              </a:buClr>
              <a:buSzPts val="8000"/>
              <a:buFont typeface="Century Gothic"/>
              <a:buNone/>
            </a:pPr>
            <a:r>
              <a:rPr lang="en-US" sz="8000" b="0" cap="none" dirty="0">
                <a:solidFill>
                  <a:schemeClr val="accent1"/>
                </a:solidFill>
                <a:latin typeface="Century Gothic"/>
                <a:ea typeface="Century Gothic"/>
                <a:cs typeface="Century Gothic"/>
                <a:sym typeface="Century Gothic"/>
              </a:rPr>
              <a:t>”</a:t>
            </a:r>
            <a:endParaRPr dirty="0"/>
          </a:p>
        </p:txBody>
      </p:sp>
      <p:sp>
        <p:nvSpPr>
          <p:cNvPr id="84" name="Google Shape;84;p24"/>
          <p:cNvSpPr txBox="1">
            <a:spLocks noGrp="1"/>
          </p:cNvSpPr>
          <p:nvPr>
            <p:ph type="title"/>
          </p:nvPr>
        </p:nvSpPr>
        <p:spPr>
          <a:xfrm>
            <a:off x="1446213" y="609601"/>
            <a:ext cx="9296398" cy="2743199"/>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3200"/>
              <a:buFont typeface="Century Gothic"/>
              <a:buNone/>
              <a:defRPr sz="3200" b="0" cap="none">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4"/>
          <p:cNvSpPr txBox="1">
            <a:spLocks noGrp="1"/>
          </p:cNvSpPr>
          <p:nvPr>
            <p:ph type="body" idx="1"/>
          </p:nvPr>
        </p:nvSpPr>
        <p:spPr>
          <a:xfrm>
            <a:off x="1674812" y="3352800"/>
            <a:ext cx="8839202" cy="381000"/>
          </a:xfrm>
          <a:prstGeom prst="rect">
            <a:avLst/>
          </a:prstGeom>
          <a:noFill/>
          <a:ln>
            <a:noFill/>
          </a:ln>
        </p:spPr>
        <p:txBody>
          <a:bodyPr spcFirstLastPara="1" wrap="square" lIns="91425" tIns="45700" rIns="91425" bIns="45700" anchor="ctr" anchorCtr="0">
            <a:normAutofit/>
          </a:bodyPr>
          <a:lstStyle>
            <a:lvl1pPr marL="457200" lvl="0" indent="-228600" algn="l">
              <a:spcBef>
                <a:spcPts val="400"/>
              </a:spcBef>
              <a:spcAft>
                <a:spcPts val="0"/>
              </a:spcAft>
              <a:buSzPts val="2000"/>
              <a:buFont typeface="Century Gothic"/>
              <a:buNone/>
              <a:defRPr/>
            </a:lvl1pPr>
            <a:lvl2pPr marL="914400" lvl="1" indent="-228600" algn="l">
              <a:spcBef>
                <a:spcPts val="600"/>
              </a:spcBef>
              <a:spcAft>
                <a:spcPts val="0"/>
              </a:spcAft>
              <a:buSzPts val="1800"/>
              <a:buFont typeface="Century Gothic"/>
              <a:buNone/>
              <a:defRPr/>
            </a:lvl2pPr>
            <a:lvl3pPr marL="1371600" lvl="2" indent="-228600" algn="l">
              <a:spcBef>
                <a:spcPts val="600"/>
              </a:spcBef>
              <a:spcAft>
                <a:spcPts val="0"/>
              </a:spcAft>
              <a:buSzPts val="1600"/>
              <a:buFont typeface="Century Gothic"/>
              <a:buNone/>
              <a:defRPr/>
            </a:lvl3pPr>
            <a:lvl4pPr marL="1828800" lvl="3" indent="-228600" algn="l">
              <a:spcBef>
                <a:spcPts val="600"/>
              </a:spcBef>
              <a:spcAft>
                <a:spcPts val="0"/>
              </a:spcAft>
              <a:buSzPts val="1400"/>
              <a:buFont typeface="Century Gothic"/>
              <a:buNone/>
              <a:defRPr/>
            </a:lvl4pPr>
            <a:lvl5pPr marL="2286000" lvl="4" indent="-228600" algn="l">
              <a:spcBef>
                <a:spcPts val="600"/>
              </a:spcBef>
              <a:spcAft>
                <a:spcPts val="0"/>
              </a:spcAft>
              <a:buSzPts val="1400"/>
              <a:buFont typeface="Century Gothic"/>
              <a:buNone/>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86" name="Google Shape;86;p24"/>
          <p:cNvSpPr txBox="1">
            <a:spLocks noGrp="1"/>
          </p:cNvSpPr>
          <p:nvPr>
            <p:ph type="body" idx="2"/>
          </p:nvPr>
        </p:nvSpPr>
        <p:spPr>
          <a:xfrm>
            <a:off x="1141411" y="4343400"/>
            <a:ext cx="9906000" cy="1447800"/>
          </a:xfrm>
          <a:prstGeom prst="rect">
            <a:avLst/>
          </a:prstGeom>
          <a:noFill/>
          <a:ln>
            <a:noFill/>
          </a:ln>
        </p:spPr>
        <p:txBody>
          <a:bodyPr spcFirstLastPara="1" wrap="square" lIns="91425" tIns="45700" rIns="91425" bIns="45700" anchor="ctr" anchorCtr="0">
            <a:normAutofit/>
          </a:bodyPr>
          <a:lstStyle>
            <a:lvl1pPr marL="457200" lvl="0" indent="-228600" algn="l">
              <a:spcBef>
                <a:spcPts val="400"/>
              </a:spcBef>
              <a:spcAft>
                <a:spcPts val="0"/>
              </a:spcAft>
              <a:buSzPts val="2000"/>
              <a:buNone/>
              <a:defRPr sz="2000">
                <a:solidFill>
                  <a:schemeClr val="lt1"/>
                </a:solidFill>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87" name="Google Shape;87;p24"/>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88" name="Google Shape;88;p24"/>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89" name="Google Shape;89;p24"/>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90"/>
        <p:cNvGrpSpPr/>
        <p:nvPr/>
      </p:nvGrpSpPr>
      <p:grpSpPr>
        <a:xfrm>
          <a:off x="0" y="0"/>
          <a:ext cx="0" cy="0"/>
          <a:chOff x="0" y="0"/>
          <a:chExt cx="0" cy="0"/>
        </a:xfrm>
      </p:grpSpPr>
      <p:sp>
        <p:nvSpPr>
          <p:cNvPr id="91" name="Google Shape;91;p25"/>
          <p:cNvSpPr txBox="1">
            <a:spLocks noGrp="1"/>
          </p:cNvSpPr>
          <p:nvPr>
            <p:ph type="title"/>
          </p:nvPr>
        </p:nvSpPr>
        <p:spPr>
          <a:xfrm>
            <a:off x="1141412" y="3308581"/>
            <a:ext cx="9906000" cy="14688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3200"/>
              <a:buFont typeface="Century Gothic"/>
              <a:buNone/>
              <a:defRPr sz="32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25"/>
          <p:cNvSpPr txBox="1">
            <a:spLocks noGrp="1"/>
          </p:cNvSpPr>
          <p:nvPr>
            <p:ph type="body" idx="1"/>
          </p:nvPr>
        </p:nvSpPr>
        <p:spPr>
          <a:xfrm>
            <a:off x="1141410" y="4777381"/>
            <a:ext cx="9906001" cy="860400"/>
          </a:xfrm>
          <a:prstGeom prst="rect">
            <a:avLst/>
          </a:prstGeom>
          <a:noFill/>
          <a:ln>
            <a:noFill/>
          </a:ln>
        </p:spPr>
        <p:txBody>
          <a:bodyPr spcFirstLastPara="1" wrap="square" lIns="91425" tIns="45700" rIns="91425" bIns="45700" anchor="t" anchorCtr="0">
            <a:normAutofit/>
          </a:bodyPr>
          <a:lstStyle>
            <a:lvl1pPr marL="457200" lvl="0" indent="-355600" algn="l">
              <a:spcBef>
                <a:spcPts val="400"/>
              </a:spcBef>
              <a:spcAft>
                <a:spcPts val="0"/>
              </a:spcAft>
              <a:buSzPts val="2000"/>
              <a:buChar char="•"/>
              <a:defRPr sz="2000">
                <a:solidFill>
                  <a:schemeClr val="lt1"/>
                </a:solidFill>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93" name="Google Shape;93;p25"/>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94" name="Google Shape;94;p25"/>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95" name="Google Shape;95;p25"/>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96"/>
        <p:cNvGrpSpPr/>
        <p:nvPr/>
      </p:nvGrpSpPr>
      <p:grpSpPr>
        <a:xfrm>
          <a:off x="0" y="0"/>
          <a:ext cx="0" cy="0"/>
          <a:chOff x="0" y="0"/>
          <a:chExt cx="0" cy="0"/>
        </a:xfrm>
      </p:grpSpPr>
      <p:sp>
        <p:nvSpPr>
          <p:cNvPr id="97" name="Google Shape;97;p26"/>
          <p:cNvSpPr txBox="1"/>
          <p:nvPr/>
        </p:nvSpPr>
        <p:spPr>
          <a:xfrm>
            <a:off x="836612" y="786824"/>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accent1"/>
              </a:buClr>
              <a:buSzPts val="8000"/>
              <a:buFont typeface="Century Gothic"/>
              <a:buNone/>
            </a:pPr>
            <a:r>
              <a:rPr lang="en-US" sz="8000" b="0" cap="none" dirty="0">
                <a:solidFill>
                  <a:schemeClr val="accent1"/>
                </a:solidFill>
                <a:latin typeface="Century Gothic"/>
                <a:ea typeface="Century Gothic"/>
                <a:cs typeface="Century Gothic"/>
                <a:sym typeface="Century Gothic"/>
              </a:rPr>
              <a:t>“</a:t>
            </a:r>
            <a:endParaRPr dirty="0"/>
          </a:p>
        </p:txBody>
      </p:sp>
      <p:sp>
        <p:nvSpPr>
          <p:cNvPr id="98" name="Google Shape;98;p26"/>
          <p:cNvSpPr txBox="1"/>
          <p:nvPr/>
        </p:nvSpPr>
        <p:spPr>
          <a:xfrm>
            <a:off x="10437812" y="2743200"/>
            <a:ext cx="609600" cy="584776"/>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accent1"/>
              </a:buClr>
              <a:buSzPts val="8000"/>
              <a:buFont typeface="Century Gothic"/>
              <a:buNone/>
            </a:pPr>
            <a:r>
              <a:rPr lang="en-US" sz="8000" b="0" cap="none" dirty="0">
                <a:solidFill>
                  <a:schemeClr val="accent1"/>
                </a:solidFill>
                <a:latin typeface="Century Gothic"/>
                <a:ea typeface="Century Gothic"/>
                <a:cs typeface="Century Gothic"/>
                <a:sym typeface="Century Gothic"/>
              </a:rPr>
              <a:t>”</a:t>
            </a:r>
            <a:endParaRPr dirty="0"/>
          </a:p>
        </p:txBody>
      </p:sp>
      <p:sp>
        <p:nvSpPr>
          <p:cNvPr id="99" name="Google Shape;99;p26"/>
          <p:cNvSpPr txBox="1">
            <a:spLocks noGrp="1"/>
          </p:cNvSpPr>
          <p:nvPr>
            <p:ph type="title"/>
          </p:nvPr>
        </p:nvSpPr>
        <p:spPr>
          <a:xfrm>
            <a:off x="1446213" y="609601"/>
            <a:ext cx="9296398" cy="2743199"/>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3200"/>
              <a:buFont typeface="Century Gothic"/>
              <a:buNone/>
              <a:defRPr sz="3200" b="0" cap="none">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26"/>
          <p:cNvSpPr txBox="1">
            <a:spLocks noGrp="1"/>
          </p:cNvSpPr>
          <p:nvPr>
            <p:ph type="body" idx="1"/>
          </p:nvPr>
        </p:nvSpPr>
        <p:spPr>
          <a:xfrm>
            <a:off x="1141412" y="3886200"/>
            <a:ext cx="9906000" cy="889000"/>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SzPts val="2400"/>
              <a:buNone/>
              <a:defRPr sz="2400" b="0" cap="none">
                <a:solidFill>
                  <a:schemeClr val="lt1"/>
                </a:solidFill>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101" name="Google Shape;101;p26"/>
          <p:cNvSpPr txBox="1">
            <a:spLocks noGrp="1"/>
          </p:cNvSpPr>
          <p:nvPr>
            <p:ph type="body" idx="2"/>
          </p:nvPr>
        </p:nvSpPr>
        <p:spPr>
          <a:xfrm>
            <a:off x="1141411" y="4775200"/>
            <a:ext cx="9906000" cy="1016000"/>
          </a:xfrm>
          <a:prstGeom prst="rect">
            <a:avLst/>
          </a:prstGeom>
          <a:noFill/>
          <a:ln>
            <a:noFill/>
          </a:ln>
        </p:spPr>
        <p:txBody>
          <a:bodyPr spcFirstLastPara="1" wrap="square" lIns="91425" tIns="45700" rIns="91425" bIns="45700" anchor="t" anchorCtr="0">
            <a:normAutofit/>
          </a:bodyPr>
          <a:lstStyle>
            <a:lvl1pPr marL="457200" lvl="0" indent="-228600" algn="l">
              <a:spcBef>
                <a:spcPts val="360"/>
              </a:spcBef>
              <a:spcAft>
                <a:spcPts val="0"/>
              </a:spcAft>
              <a:buSzPts val="1800"/>
              <a:buNone/>
              <a:defRPr sz="1800">
                <a:solidFill>
                  <a:schemeClr val="lt1"/>
                </a:solidFill>
              </a:defRPr>
            </a:lvl1pPr>
            <a:lvl2pPr marL="914400" lvl="1" indent="-228600" algn="l">
              <a:spcBef>
                <a:spcPts val="600"/>
              </a:spcBef>
              <a:spcAft>
                <a:spcPts val="0"/>
              </a:spcAft>
              <a:buSzPts val="1800"/>
              <a:buNone/>
              <a:defRPr sz="1800">
                <a:solidFill>
                  <a:schemeClr val="lt1"/>
                </a:solidFill>
              </a:defRPr>
            </a:lvl2pPr>
            <a:lvl3pPr marL="1371600" lvl="2" indent="-228600" algn="l">
              <a:spcBef>
                <a:spcPts val="600"/>
              </a:spcBef>
              <a:spcAft>
                <a:spcPts val="0"/>
              </a:spcAft>
              <a:buSzPts val="1600"/>
              <a:buNone/>
              <a:defRPr sz="1600">
                <a:solidFill>
                  <a:schemeClr val="lt1"/>
                </a:solidFill>
              </a:defRPr>
            </a:lvl3pPr>
            <a:lvl4pPr marL="1828800" lvl="3" indent="-228600" algn="l">
              <a:spcBef>
                <a:spcPts val="600"/>
              </a:spcBef>
              <a:spcAft>
                <a:spcPts val="0"/>
              </a:spcAft>
              <a:buSzPts val="1400"/>
              <a:buNone/>
              <a:defRPr sz="1400">
                <a:solidFill>
                  <a:schemeClr val="lt1"/>
                </a:solidFill>
              </a:defRPr>
            </a:lvl4pPr>
            <a:lvl5pPr marL="2286000" lvl="4" indent="-228600" algn="l">
              <a:spcBef>
                <a:spcPts val="600"/>
              </a:spcBef>
              <a:spcAft>
                <a:spcPts val="0"/>
              </a:spcAft>
              <a:buSzPts val="1400"/>
              <a:buNone/>
              <a:defRPr sz="1400">
                <a:solidFill>
                  <a:schemeClr val="lt1"/>
                </a:solidFill>
              </a:defRPr>
            </a:lvl5pPr>
            <a:lvl6pPr marL="2743200" lvl="5" indent="-228600" algn="l">
              <a:spcBef>
                <a:spcPts val="600"/>
              </a:spcBef>
              <a:spcAft>
                <a:spcPts val="0"/>
              </a:spcAft>
              <a:buSzPts val="1400"/>
              <a:buNone/>
              <a:defRPr sz="1400">
                <a:solidFill>
                  <a:schemeClr val="lt1"/>
                </a:solidFill>
              </a:defRPr>
            </a:lvl6pPr>
            <a:lvl7pPr marL="3200400" lvl="6" indent="-228600" algn="l">
              <a:spcBef>
                <a:spcPts val="600"/>
              </a:spcBef>
              <a:spcAft>
                <a:spcPts val="0"/>
              </a:spcAft>
              <a:buSzPts val="1400"/>
              <a:buNone/>
              <a:defRPr sz="1400">
                <a:solidFill>
                  <a:schemeClr val="lt1"/>
                </a:solidFill>
              </a:defRPr>
            </a:lvl7pPr>
            <a:lvl8pPr marL="3657600" lvl="7" indent="-228600" algn="l">
              <a:spcBef>
                <a:spcPts val="600"/>
              </a:spcBef>
              <a:spcAft>
                <a:spcPts val="0"/>
              </a:spcAft>
              <a:buSzPts val="1400"/>
              <a:buNone/>
              <a:defRPr sz="1400">
                <a:solidFill>
                  <a:schemeClr val="lt1"/>
                </a:solidFill>
              </a:defRPr>
            </a:lvl8pPr>
            <a:lvl9pPr marL="4114800" lvl="8" indent="-228600" algn="l">
              <a:spcBef>
                <a:spcPts val="600"/>
              </a:spcBef>
              <a:spcAft>
                <a:spcPts val="600"/>
              </a:spcAft>
              <a:buSzPts val="1400"/>
              <a:buNone/>
              <a:defRPr sz="1400">
                <a:solidFill>
                  <a:schemeClr val="lt1"/>
                </a:solidFill>
              </a:defRPr>
            </a:lvl9pPr>
          </a:lstStyle>
          <a:p>
            <a:endParaRPr/>
          </a:p>
        </p:txBody>
      </p:sp>
      <p:sp>
        <p:nvSpPr>
          <p:cNvPr id="102" name="Google Shape;102;p26"/>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03" name="Google Shape;103;p26"/>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04" name="Google Shape;104;p26"/>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05"/>
        <p:cNvGrpSpPr/>
        <p:nvPr/>
      </p:nvGrpSpPr>
      <p:grpSpPr>
        <a:xfrm>
          <a:off x="0" y="0"/>
          <a:ext cx="0" cy="0"/>
          <a:chOff x="0" y="0"/>
          <a:chExt cx="0" cy="0"/>
        </a:xfrm>
      </p:grpSpPr>
      <p:sp>
        <p:nvSpPr>
          <p:cNvPr id="106" name="Google Shape;106;p27"/>
          <p:cNvSpPr txBox="1">
            <a:spLocks noGrp="1"/>
          </p:cNvSpPr>
          <p:nvPr>
            <p:ph type="title"/>
          </p:nvPr>
        </p:nvSpPr>
        <p:spPr>
          <a:xfrm>
            <a:off x="1141412" y="609601"/>
            <a:ext cx="9905999" cy="2743199"/>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3200"/>
              <a:buFont typeface="Century Gothic"/>
              <a:buNone/>
              <a:defRPr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27"/>
          <p:cNvSpPr txBox="1">
            <a:spLocks noGrp="1"/>
          </p:cNvSpPr>
          <p:nvPr>
            <p:ph type="body" idx="1"/>
          </p:nvPr>
        </p:nvSpPr>
        <p:spPr>
          <a:xfrm>
            <a:off x="1141412" y="3505200"/>
            <a:ext cx="9906000" cy="838200"/>
          </a:xfrm>
          <a:prstGeom prst="rect">
            <a:avLst/>
          </a:prstGeom>
          <a:noFill/>
          <a:ln>
            <a:noFill/>
          </a:ln>
        </p:spPr>
        <p:txBody>
          <a:bodyPr spcFirstLastPara="1" wrap="square" lIns="91425" tIns="45700" rIns="91425" bIns="45700" anchor="b" anchorCtr="0">
            <a:normAutofit/>
          </a:bodyPr>
          <a:lstStyle>
            <a:lvl1pPr marL="457200" lvl="0" indent="-228600" algn="l">
              <a:spcBef>
                <a:spcPts val="560"/>
              </a:spcBef>
              <a:spcAft>
                <a:spcPts val="0"/>
              </a:spcAft>
              <a:buSzPts val="2800"/>
              <a:buNone/>
              <a:defRPr sz="2800" b="0" cap="none">
                <a:solidFill>
                  <a:schemeClr val="lt1"/>
                </a:solidFill>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108" name="Google Shape;108;p27"/>
          <p:cNvSpPr txBox="1">
            <a:spLocks noGrp="1"/>
          </p:cNvSpPr>
          <p:nvPr>
            <p:ph type="body" idx="2"/>
          </p:nvPr>
        </p:nvSpPr>
        <p:spPr>
          <a:xfrm>
            <a:off x="1141411" y="4343400"/>
            <a:ext cx="9906000" cy="1447800"/>
          </a:xfrm>
          <a:prstGeom prst="rect">
            <a:avLst/>
          </a:prstGeom>
          <a:noFill/>
          <a:ln>
            <a:noFill/>
          </a:ln>
        </p:spPr>
        <p:txBody>
          <a:bodyPr spcFirstLastPara="1" wrap="square" lIns="91425" tIns="45700" rIns="91425" bIns="45700" anchor="t" anchorCtr="0">
            <a:normAutofit/>
          </a:bodyPr>
          <a:lstStyle>
            <a:lvl1pPr marL="457200" lvl="0" indent="-228600" algn="l">
              <a:spcBef>
                <a:spcPts val="360"/>
              </a:spcBef>
              <a:spcAft>
                <a:spcPts val="0"/>
              </a:spcAft>
              <a:buSzPts val="1800"/>
              <a:buNone/>
              <a:defRPr sz="1800">
                <a:solidFill>
                  <a:schemeClr val="lt1"/>
                </a:solidFill>
              </a:defRPr>
            </a:lvl1pPr>
            <a:lvl2pPr marL="914400" lvl="1" indent="-228600" algn="l">
              <a:spcBef>
                <a:spcPts val="600"/>
              </a:spcBef>
              <a:spcAft>
                <a:spcPts val="0"/>
              </a:spcAft>
              <a:buSzPts val="1800"/>
              <a:buNone/>
              <a:defRPr sz="1800">
                <a:solidFill>
                  <a:schemeClr val="lt1"/>
                </a:solidFill>
              </a:defRPr>
            </a:lvl2pPr>
            <a:lvl3pPr marL="1371600" lvl="2" indent="-228600" algn="l">
              <a:spcBef>
                <a:spcPts val="600"/>
              </a:spcBef>
              <a:spcAft>
                <a:spcPts val="0"/>
              </a:spcAft>
              <a:buSzPts val="1600"/>
              <a:buNone/>
              <a:defRPr sz="1600">
                <a:solidFill>
                  <a:schemeClr val="lt1"/>
                </a:solidFill>
              </a:defRPr>
            </a:lvl3pPr>
            <a:lvl4pPr marL="1828800" lvl="3" indent="-228600" algn="l">
              <a:spcBef>
                <a:spcPts val="600"/>
              </a:spcBef>
              <a:spcAft>
                <a:spcPts val="0"/>
              </a:spcAft>
              <a:buSzPts val="1400"/>
              <a:buNone/>
              <a:defRPr sz="1400">
                <a:solidFill>
                  <a:schemeClr val="lt1"/>
                </a:solidFill>
              </a:defRPr>
            </a:lvl4pPr>
            <a:lvl5pPr marL="2286000" lvl="4" indent="-228600" algn="l">
              <a:spcBef>
                <a:spcPts val="600"/>
              </a:spcBef>
              <a:spcAft>
                <a:spcPts val="0"/>
              </a:spcAft>
              <a:buSzPts val="1400"/>
              <a:buNone/>
              <a:defRPr sz="1400">
                <a:solidFill>
                  <a:schemeClr val="lt1"/>
                </a:solidFill>
              </a:defRPr>
            </a:lvl5pPr>
            <a:lvl6pPr marL="2743200" lvl="5" indent="-228600" algn="l">
              <a:spcBef>
                <a:spcPts val="600"/>
              </a:spcBef>
              <a:spcAft>
                <a:spcPts val="0"/>
              </a:spcAft>
              <a:buSzPts val="1400"/>
              <a:buNone/>
              <a:defRPr sz="1400">
                <a:solidFill>
                  <a:schemeClr val="lt1"/>
                </a:solidFill>
              </a:defRPr>
            </a:lvl6pPr>
            <a:lvl7pPr marL="3200400" lvl="6" indent="-228600" algn="l">
              <a:spcBef>
                <a:spcPts val="600"/>
              </a:spcBef>
              <a:spcAft>
                <a:spcPts val="0"/>
              </a:spcAft>
              <a:buSzPts val="1400"/>
              <a:buNone/>
              <a:defRPr sz="1400">
                <a:solidFill>
                  <a:schemeClr val="lt1"/>
                </a:solidFill>
              </a:defRPr>
            </a:lvl7pPr>
            <a:lvl8pPr marL="3657600" lvl="7" indent="-228600" algn="l">
              <a:spcBef>
                <a:spcPts val="600"/>
              </a:spcBef>
              <a:spcAft>
                <a:spcPts val="0"/>
              </a:spcAft>
              <a:buSzPts val="1400"/>
              <a:buNone/>
              <a:defRPr sz="1400">
                <a:solidFill>
                  <a:schemeClr val="lt1"/>
                </a:solidFill>
              </a:defRPr>
            </a:lvl8pPr>
            <a:lvl9pPr marL="4114800" lvl="8" indent="-228600" algn="l">
              <a:spcBef>
                <a:spcPts val="600"/>
              </a:spcBef>
              <a:spcAft>
                <a:spcPts val="600"/>
              </a:spcAft>
              <a:buSzPts val="1400"/>
              <a:buNone/>
              <a:defRPr sz="1400">
                <a:solidFill>
                  <a:schemeClr val="lt1"/>
                </a:solidFill>
              </a:defRPr>
            </a:lvl9pPr>
          </a:lstStyle>
          <a:p>
            <a:endParaRPr/>
          </a:p>
        </p:txBody>
      </p:sp>
      <p:sp>
        <p:nvSpPr>
          <p:cNvPr id="109" name="Google Shape;109;p27"/>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10" name="Google Shape;110;p27"/>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11" name="Google Shape;111;p27"/>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2"/>
        <p:cNvGrpSpPr/>
        <p:nvPr/>
      </p:nvGrpSpPr>
      <p:grpSpPr>
        <a:xfrm>
          <a:off x="0" y="0"/>
          <a:ext cx="0" cy="0"/>
          <a:chOff x="0" y="0"/>
          <a:chExt cx="0" cy="0"/>
        </a:xfrm>
      </p:grpSpPr>
      <p:sp>
        <p:nvSpPr>
          <p:cNvPr id="113" name="Google Shape;113;p28"/>
          <p:cNvSpPr txBox="1">
            <a:spLocks noGrp="1"/>
          </p:cNvSpPr>
          <p:nvPr>
            <p:ph type="title"/>
          </p:nvPr>
        </p:nvSpPr>
        <p:spPr>
          <a:xfrm>
            <a:off x="1141413" y="609600"/>
            <a:ext cx="9905998" cy="1905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28"/>
          <p:cNvSpPr txBox="1">
            <a:spLocks noGrp="1"/>
          </p:cNvSpPr>
          <p:nvPr>
            <p:ph type="body" idx="1"/>
          </p:nvPr>
        </p:nvSpPr>
        <p:spPr>
          <a:xfrm rot="5400000">
            <a:off x="4532312" y="-723899"/>
            <a:ext cx="3124201" cy="9905998"/>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SzPts val="1800"/>
              <a:buChar char="•"/>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115" name="Google Shape;115;p28"/>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16" name="Google Shape;116;p28"/>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17" name="Google Shape;117;p28"/>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8"/>
        <p:cNvGrpSpPr/>
        <p:nvPr/>
      </p:nvGrpSpPr>
      <p:grpSpPr>
        <a:xfrm>
          <a:off x="0" y="0"/>
          <a:ext cx="0" cy="0"/>
          <a:chOff x="0" y="0"/>
          <a:chExt cx="0" cy="0"/>
        </a:xfrm>
      </p:grpSpPr>
      <p:sp>
        <p:nvSpPr>
          <p:cNvPr id="119" name="Google Shape;119;p29"/>
          <p:cNvSpPr txBox="1">
            <a:spLocks noGrp="1"/>
          </p:cNvSpPr>
          <p:nvPr>
            <p:ph type="title"/>
          </p:nvPr>
        </p:nvSpPr>
        <p:spPr>
          <a:xfrm rot="5400000">
            <a:off x="7351354" y="2095143"/>
            <a:ext cx="5181601" cy="2210514"/>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29"/>
          <p:cNvSpPr txBox="1">
            <a:spLocks noGrp="1"/>
          </p:cNvSpPr>
          <p:nvPr>
            <p:ph type="body" idx="1"/>
          </p:nvPr>
        </p:nvSpPr>
        <p:spPr>
          <a:xfrm rot="5400000">
            <a:off x="2322512" y="-571500"/>
            <a:ext cx="5181600" cy="7543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SzPts val="1800"/>
              <a:buChar char="•"/>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121" name="Google Shape;121;p29"/>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22" name="Google Shape;122;p29"/>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23" name="Google Shape;123;p29"/>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4"/>
          <p:cNvSpPr txBox="1">
            <a:spLocks noGrp="1"/>
          </p:cNvSpPr>
          <p:nvPr>
            <p:ph type="title"/>
          </p:nvPr>
        </p:nvSpPr>
        <p:spPr>
          <a:xfrm>
            <a:off x="1141413" y="609600"/>
            <a:ext cx="9905998" cy="1905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4"/>
          <p:cNvSpPr txBox="1">
            <a:spLocks noGrp="1"/>
          </p:cNvSpPr>
          <p:nvPr>
            <p:ph type="body" idx="1"/>
          </p:nvPr>
        </p:nvSpPr>
        <p:spPr>
          <a:xfrm>
            <a:off x="1141413" y="2666999"/>
            <a:ext cx="9905998" cy="3124201"/>
          </a:xfrm>
          <a:prstGeom prst="rect">
            <a:avLst/>
          </a:prstGeom>
          <a:noFill/>
          <a:ln>
            <a:noFill/>
          </a:ln>
        </p:spPr>
        <p:txBody>
          <a:bodyPr spcFirstLastPara="1" wrap="square" lIns="91425" tIns="45700" rIns="91425" bIns="45700" anchor="ctr" anchorCtr="0">
            <a:normAutofit/>
          </a:bodyPr>
          <a:lstStyle>
            <a:lvl1pPr marL="457200" lvl="0" indent="-342900" algn="l">
              <a:spcBef>
                <a:spcPts val="360"/>
              </a:spcBef>
              <a:spcAft>
                <a:spcPts val="0"/>
              </a:spcAft>
              <a:buSzPts val="1800"/>
              <a:buChar char="•"/>
              <a:defRPr/>
            </a:lvl1pPr>
            <a:lvl2pPr marL="914400" lvl="1" indent="-342900" algn="l">
              <a:spcBef>
                <a:spcPts val="600"/>
              </a:spcBef>
              <a:spcAft>
                <a:spcPts val="0"/>
              </a:spcAft>
              <a:buSzPts val="1800"/>
              <a:buChar char="•"/>
              <a:defRPr/>
            </a:lvl2pPr>
            <a:lvl3pPr marL="1371600" lvl="2" indent="-342900" algn="l">
              <a:spcBef>
                <a:spcPts val="600"/>
              </a:spcBef>
              <a:spcAft>
                <a:spcPts val="0"/>
              </a:spcAft>
              <a:buSzPts val="1800"/>
              <a:buChar char="•"/>
              <a:defRPr/>
            </a:lvl3pPr>
            <a:lvl4pPr marL="1828800" lvl="3" indent="-342900" algn="l">
              <a:spcBef>
                <a:spcPts val="600"/>
              </a:spcBef>
              <a:spcAft>
                <a:spcPts val="0"/>
              </a:spcAft>
              <a:buSzPts val="1800"/>
              <a:buChar char="•"/>
              <a:defRPr/>
            </a:lvl4pPr>
            <a:lvl5pPr marL="2286000" lvl="4" indent="-342900" algn="l">
              <a:spcBef>
                <a:spcPts val="600"/>
              </a:spcBef>
              <a:spcAft>
                <a:spcPts val="0"/>
              </a:spcAft>
              <a:buSzPts val="1800"/>
              <a:buChar char="•"/>
              <a:defRPr/>
            </a:lvl5pPr>
            <a:lvl6pPr marL="2743200" lvl="5" indent="-342900" algn="l">
              <a:spcBef>
                <a:spcPts val="600"/>
              </a:spcBef>
              <a:spcAft>
                <a:spcPts val="0"/>
              </a:spcAft>
              <a:buSzPts val="1800"/>
              <a:buChar char="•"/>
              <a:defRPr/>
            </a:lvl6pPr>
            <a:lvl7pPr marL="3200400" lvl="6" indent="-342900" algn="l">
              <a:spcBef>
                <a:spcPts val="600"/>
              </a:spcBef>
              <a:spcAft>
                <a:spcPts val="0"/>
              </a:spcAft>
              <a:buSzPts val="1800"/>
              <a:buChar char="•"/>
              <a:defRPr/>
            </a:lvl7pPr>
            <a:lvl8pPr marL="3657600" lvl="7" indent="-342900" algn="l">
              <a:spcBef>
                <a:spcPts val="600"/>
              </a:spcBef>
              <a:spcAft>
                <a:spcPts val="0"/>
              </a:spcAft>
              <a:buSzPts val="1800"/>
              <a:buChar char="•"/>
              <a:defRPr/>
            </a:lvl8pPr>
            <a:lvl9pPr marL="4114800" lvl="8" indent="-342900" algn="l">
              <a:spcBef>
                <a:spcPts val="600"/>
              </a:spcBef>
              <a:spcAft>
                <a:spcPts val="600"/>
              </a:spcAft>
              <a:buSzPts val="1800"/>
              <a:buChar char="•"/>
              <a:defRPr/>
            </a:lvl9pPr>
          </a:lstStyle>
          <a:p>
            <a:endParaRPr/>
          </a:p>
        </p:txBody>
      </p:sp>
      <p:sp>
        <p:nvSpPr>
          <p:cNvPr id="20" name="Google Shape;20;p14"/>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1" name="Google Shape;21;p14"/>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2" name="Google Shape;22;p14"/>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1751013" y="3308581"/>
            <a:ext cx="8686800" cy="1468800"/>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Clr>
                <a:schemeClr val="lt1"/>
              </a:buClr>
              <a:buSzPts val="4000"/>
              <a:buFont typeface="Century Gothic"/>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5"/>
          <p:cNvSpPr txBox="1">
            <a:spLocks noGrp="1"/>
          </p:cNvSpPr>
          <p:nvPr>
            <p:ph type="body" idx="1"/>
          </p:nvPr>
        </p:nvSpPr>
        <p:spPr>
          <a:xfrm>
            <a:off x="1751011" y="4777381"/>
            <a:ext cx="8686801" cy="860400"/>
          </a:xfrm>
          <a:prstGeom prst="rect">
            <a:avLst/>
          </a:prstGeom>
          <a:noFill/>
          <a:ln>
            <a:noFill/>
          </a:ln>
        </p:spPr>
        <p:txBody>
          <a:bodyPr spcFirstLastPara="1" wrap="square" lIns="91425" tIns="45700" rIns="91425" bIns="45700" anchor="t" anchorCtr="0">
            <a:normAutofit/>
          </a:bodyPr>
          <a:lstStyle>
            <a:lvl1pPr marL="457200" lvl="0" indent="-228600" algn="r">
              <a:spcBef>
                <a:spcPts val="400"/>
              </a:spcBef>
              <a:spcAft>
                <a:spcPts val="0"/>
              </a:spcAft>
              <a:buSzPts val="2000"/>
              <a:buNone/>
              <a:defRPr sz="2000">
                <a:solidFill>
                  <a:schemeClr val="lt1"/>
                </a:solidFill>
              </a:defRPr>
            </a:lvl1pPr>
            <a:lvl2pPr marL="914400" lvl="1" indent="-228600" algn="l">
              <a:spcBef>
                <a:spcPts val="600"/>
              </a:spcBef>
              <a:spcAft>
                <a:spcPts val="0"/>
              </a:spcAft>
              <a:buSzPts val="1800"/>
              <a:buNone/>
              <a:defRPr sz="1800">
                <a:solidFill>
                  <a:schemeClr val="lt1"/>
                </a:solidFill>
              </a:defRPr>
            </a:lvl2pPr>
            <a:lvl3pPr marL="1371600" lvl="2" indent="-228600" algn="l">
              <a:spcBef>
                <a:spcPts val="600"/>
              </a:spcBef>
              <a:spcAft>
                <a:spcPts val="0"/>
              </a:spcAft>
              <a:buSzPts val="1600"/>
              <a:buNone/>
              <a:defRPr sz="1600">
                <a:solidFill>
                  <a:schemeClr val="lt1"/>
                </a:solidFill>
              </a:defRPr>
            </a:lvl3pPr>
            <a:lvl4pPr marL="1828800" lvl="3" indent="-228600" algn="l">
              <a:spcBef>
                <a:spcPts val="600"/>
              </a:spcBef>
              <a:spcAft>
                <a:spcPts val="0"/>
              </a:spcAft>
              <a:buSzPts val="1400"/>
              <a:buNone/>
              <a:defRPr sz="1400">
                <a:solidFill>
                  <a:schemeClr val="lt1"/>
                </a:solidFill>
              </a:defRPr>
            </a:lvl4pPr>
            <a:lvl5pPr marL="2286000" lvl="4" indent="-228600" algn="l">
              <a:spcBef>
                <a:spcPts val="600"/>
              </a:spcBef>
              <a:spcAft>
                <a:spcPts val="0"/>
              </a:spcAft>
              <a:buSzPts val="1400"/>
              <a:buNone/>
              <a:defRPr sz="1400">
                <a:solidFill>
                  <a:schemeClr val="lt1"/>
                </a:solidFill>
              </a:defRPr>
            </a:lvl5pPr>
            <a:lvl6pPr marL="2743200" lvl="5" indent="-228600" algn="l">
              <a:spcBef>
                <a:spcPts val="600"/>
              </a:spcBef>
              <a:spcAft>
                <a:spcPts val="0"/>
              </a:spcAft>
              <a:buSzPts val="1400"/>
              <a:buNone/>
              <a:defRPr sz="1400">
                <a:solidFill>
                  <a:schemeClr val="lt1"/>
                </a:solidFill>
              </a:defRPr>
            </a:lvl6pPr>
            <a:lvl7pPr marL="3200400" lvl="6" indent="-228600" algn="l">
              <a:spcBef>
                <a:spcPts val="600"/>
              </a:spcBef>
              <a:spcAft>
                <a:spcPts val="0"/>
              </a:spcAft>
              <a:buSzPts val="1400"/>
              <a:buNone/>
              <a:defRPr sz="1400">
                <a:solidFill>
                  <a:schemeClr val="lt1"/>
                </a:solidFill>
              </a:defRPr>
            </a:lvl7pPr>
            <a:lvl8pPr marL="3657600" lvl="7" indent="-228600" algn="l">
              <a:spcBef>
                <a:spcPts val="600"/>
              </a:spcBef>
              <a:spcAft>
                <a:spcPts val="0"/>
              </a:spcAft>
              <a:buSzPts val="1400"/>
              <a:buNone/>
              <a:defRPr sz="1400">
                <a:solidFill>
                  <a:schemeClr val="lt1"/>
                </a:solidFill>
              </a:defRPr>
            </a:lvl8pPr>
            <a:lvl9pPr marL="4114800" lvl="8" indent="-228600" algn="l">
              <a:spcBef>
                <a:spcPts val="600"/>
              </a:spcBef>
              <a:spcAft>
                <a:spcPts val="600"/>
              </a:spcAft>
              <a:buSzPts val="1400"/>
              <a:buNone/>
              <a:defRPr sz="1400">
                <a:solidFill>
                  <a:schemeClr val="lt1"/>
                </a:solidFill>
              </a:defRPr>
            </a:lvl9pPr>
          </a:lstStyle>
          <a:p>
            <a:endParaRPr/>
          </a:p>
        </p:txBody>
      </p:sp>
      <p:sp>
        <p:nvSpPr>
          <p:cNvPr id="26" name="Google Shape;26;p15"/>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7" name="Google Shape;27;p15"/>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8" name="Google Shape;28;p15"/>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6"/>
          <p:cNvSpPr txBox="1">
            <a:spLocks noGrp="1"/>
          </p:cNvSpPr>
          <p:nvPr>
            <p:ph type="title"/>
          </p:nvPr>
        </p:nvSpPr>
        <p:spPr>
          <a:xfrm>
            <a:off x="1141413" y="609600"/>
            <a:ext cx="9905998" cy="1905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6"/>
          <p:cNvSpPr txBox="1">
            <a:spLocks noGrp="1"/>
          </p:cNvSpPr>
          <p:nvPr>
            <p:ph type="body" idx="1"/>
          </p:nvPr>
        </p:nvSpPr>
        <p:spPr>
          <a:xfrm>
            <a:off x="1141412" y="2666999"/>
            <a:ext cx="4876800" cy="3124201"/>
          </a:xfrm>
          <a:prstGeom prst="rect">
            <a:avLst/>
          </a:prstGeom>
          <a:noFill/>
          <a:ln>
            <a:noFill/>
          </a:ln>
        </p:spPr>
        <p:txBody>
          <a:bodyPr spcFirstLastPara="1" wrap="square" lIns="91425" tIns="45700" rIns="91425" bIns="45700" anchor="ctr" anchorCtr="0">
            <a:normAutofit/>
          </a:bodyPr>
          <a:lstStyle>
            <a:lvl1pPr marL="457200" lvl="0" indent="-342900" algn="l">
              <a:spcBef>
                <a:spcPts val="360"/>
              </a:spcBef>
              <a:spcAft>
                <a:spcPts val="0"/>
              </a:spcAft>
              <a:buSzPts val="1800"/>
              <a:buChar char="•"/>
              <a:defRPr sz="1800"/>
            </a:lvl1pPr>
            <a:lvl2pPr marL="914400" lvl="1" indent="-330200" algn="l">
              <a:spcBef>
                <a:spcPts val="600"/>
              </a:spcBef>
              <a:spcAft>
                <a:spcPts val="0"/>
              </a:spcAft>
              <a:buSzPts val="1600"/>
              <a:buChar char="•"/>
              <a:defRPr sz="1600"/>
            </a:lvl2pPr>
            <a:lvl3pPr marL="1371600" lvl="2" indent="-317500" algn="l">
              <a:spcBef>
                <a:spcPts val="600"/>
              </a:spcBef>
              <a:spcAft>
                <a:spcPts val="0"/>
              </a:spcAft>
              <a:buSzPts val="1400"/>
              <a:buChar char="•"/>
              <a:defRPr sz="1400"/>
            </a:lvl3pPr>
            <a:lvl4pPr marL="1828800" lvl="3" indent="-304800" algn="l">
              <a:spcBef>
                <a:spcPts val="600"/>
              </a:spcBef>
              <a:spcAft>
                <a:spcPts val="0"/>
              </a:spcAft>
              <a:buSzPts val="1200"/>
              <a:buChar char="•"/>
              <a:defRPr sz="1200"/>
            </a:lvl4pPr>
            <a:lvl5pPr marL="2286000" lvl="4" indent="-304800" algn="l">
              <a:spcBef>
                <a:spcPts val="600"/>
              </a:spcBef>
              <a:spcAft>
                <a:spcPts val="0"/>
              </a:spcAft>
              <a:buSzPts val="1200"/>
              <a:buChar char="•"/>
              <a:defRPr sz="1200"/>
            </a:lvl5pPr>
            <a:lvl6pPr marL="2743200" lvl="5" indent="-304800" algn="l">
              <a:spcBef>
                <a:spcPts val="600"/>
              </a:spcBef>
              <a:spcAft>
                <a:spcPts val="0"/>
              </a:spcAft>
              <a:buSzPts val="1200"/>
              <a:buChar char="•"/>
              <a:defRPr sz="1200"/>
            </a:lvl6pPr>
            <a:lvl7pPr marL="3200400" lvl="6" indent="-304800" algn="l">
              <a:spcBef>
                <a:spcPts val="600"/>
              </a:spcBef>
              <a:spcAft>
                <a:spcPts val="0"/>
              </a:spcAft>
              <a:buSzPts val="1200"/>
              <a:buChar char="•"/>
              <a:defRPr sz="1200"/>
            </a:lvl7pPr>
            <a:lvl8pPr marL="3657600" lvl="7" indent="-304800" algn="l">
              <a:spcBef>
                <a:spcPts val="600"/>
              </a:spcBef>
              <a:spcAft>
                <a:spcPts val="0"/>
              </a:spcAft>
              <a:buSzPts val="1200"/>
              <a:buChar char="•"/>
              <a:defRPr sz="1200"/>
            </a:lvl8pPr>
            <a:lvl9pPr marL="4114800" lvl="8" indent="-304800" algn="l">
              <a:spcBef>
                <a:spcPts val="600"/>
              </a:spcBef>
              <a:spcAft>
                <a:spcPts val="600"/>
              </a:spcAft>
              <a:buSzPts val="1200"/>
              <a:buChar char="•"/>
              <a:defRPr sz="1200"/>
            </a:lvl9pPr>
          </a:lstStyle>
          <a:p>
            <a:endParaRPr/>
          </a:p>
        </p:txBody>
      </p:sp>
      <p:sp>
        <p:nvSpPr>
          <p:cNvPr id="32" name="Google Shape;32;p16"/>
          <p:cNvSpPr txBox="1">
            <a:spLocks noGrp="1"/>
          </p:cNvSpPr>
          <p:nvPr>
            <p:ph type="body" idx="2"/>
          </p:nvPr>
        </p:nvSpPr>
        <p:spPr>
          <a:xfrm>
            <a:off x="6170612" y="2667000"/>
            <a:ext cx="4876800" cy="3124200"/>
          </a:xfrm>
          <a:prstGeom prst="rect">
            <a:avLst/>
          </a:prstGeom>
          <a:noFill/>
          <a:ln>
            <a:noFill/>
          </a:ln>
        </p:spPr>
        <p:txBody>
          <a:bodyPr spcFirstLastPara="1" wrap="square" lIns="91425" tIns="45700" rIns="91425" bIns="45700" anchor="ctr" anchorCtr="0">
            <a:normAutofit/>
          </a:bodyPr>
          <a:lstStyle>
            <a:lvl1pPr marL="457200" lvl="0" indent="-342900" algn="l">
              <a:spcBef>
                <a:spcPts val="360"/>
              </a:spcBef>
              <a:spcAft>
                <a:spcPts val="0"/>
              </a:spcAft>
              <a:buSzPts val="1800"/>
              <a:buChar char="•"/>
              <a:defRPr sz="1800"/>
            </a:lvl1pPr>
            <a:lvl2pPr marL="914400" lvl="1" indent="-330200" algn="l">
              <a:spcBef>
                <a:spcPts val="600"/>
              </a:spcBef>
              <a:spcAft>
                <a:spcPts val="0"/>
              </a:spcAft>
              <a:buSzPts val="1600"/>
              <a:buChar char="•"/>
              <a:defRPr sz="1600"/>
            </a:lvl2pPr>
            <a:lvl3pPr marL="1371600" lvl="2" indent="-317500" algn="l">
              <a:spcBef>
                <a:spcPts val="600"/>
              </a:spcBef>
              <a:spcAft>
                <a:spcPts val="0"/>
              </a:spcAft>
              <a:buSzPts val="1400"/>
              <a:buChar char="•"/>
              <a:defRPr sz="1400"/>
            </a:lvl3pPr>
            <a:lvl4pPr marL="1828800" lvl="3" indent="-304800" algn="l">
              <a:spcBef>
                <a:spcPts val="600"/>
              </a:spcBef>
              <a:spcAft>
                <a:spcPts val="0"/>
              </a:spcAft>
              <a:buSzPts val="1200"/>
              <a:buChar char="•"/>
              <a:defRPr sz="1200"/>
            </a:lvl4pPr>
            <a:lvl5pPr marL="2286000" lvl="4" indent="-304800" algn="l">
              <a:spcBef>
                <a:spcPts val="600"/>
              </a:spcBef>
              <a:spcAft>
                <a:spcPts val="0"/>
              </a:spcAft>
              <a:buSzPts val="1200"/>
              <a:buChar char="•"/>
              <a:defRPr sz="1200"/>
            </a:lvl5pPr>
            <a:lvl6pPr marL="2743200" lvl="5" indent="-304800" algn="l">
              <a:spcBef>
                <a:spcPts val="600"/>
              </a:spcBef>
              <a:spcAft>
                <a:spcPts val="0"/>
              </a:spcAft>
              <a:buSzPts val="1200"/>
              <a:buChar char="•"/>
              <a:defRPr sz="1200"/>
            </a:lvl6pPr>
            <a:lvl7pPr marL="3200400" lvl="6" indent="-304800" algn="l">
              <a:spcBef>
                <a:spcPts val="600"/>
              </a:spcBef>
              <a:spcAft>
                <a:spcPts val="0"/>
              </a:spcAft>
              <a:buSzPts val="1200"/>
              <a:buChar char="•"/>
              <a:defRPr sz="1200"/>
            </a:lvl7pPr>
            <a:lvl8pPr marL="3657600" lvl="7" indent="-304800" algn="l">
              <a:spcBef>
                <a:spcPts val="600"/>
              </a:spcBef>
              <a:spcAft>
                <a:spcPts val="0"/>
              </a:spcAft>
              <a:buSzPts val="1200"/>
              <a:buChar char="•"/>
              <a:defRPr sz="1200"/>
            </a:lvl8pPr>
            <a:lvl9pPr marL="4114800" lvl="8" indent="-304800" algn="l">
              <a:spcBef>
                <a:spcPts val="600"/>
              </a:spcBef>
              <a:spcAft>
                <a:spcPts val="600"/>
              </a:spcAft>
              <a:buSzPts val="1200"/>
              <a:buChar char="•"/>
              <a:defRPr sz="1200"/>
            </a:lvl9pPr>
          </a:lstStyle>
          <a:p>
            <a:endParaRPr/>
          </a:p>
        </p:txBody>
      </p:sp>
      <p:sp>
        <p:nvSpPr>
          <p:cNvPr id="33" name="Google Shape;33;p16"/>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4" name="Google Shape;34;p16"/>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5" name="Google Shape;35;p16"/>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7"/>
          <p:cNvSpPr txBox="1">
            <a:spLocks noGrp="1"/>
          </p:cNvSpPr>
          <p:nvPr>
            <p:ph type="title"/>
          </p:nvPr>
        </p:nvSpPr>
        <p:spPr>
          <a:xfrm>
            <a:off x="1141413" y="609600"/>
            <a:ext cx="9905998" cy="1905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3200"/>
              <a:buFont typeface="Century Gothic"/>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7"/>
          <p:cNvSpPr txBox="1">
            <a:spLocks noGrp="1"/>
          </p:cNvSpPr>
          <p:nvPr>
            <p:ph type="body" idx="1"/>
          </p:nvPr>
        </p:nvSpPr>
        <p:spPr>
          <a:xfrm>
            <a:off x="1429280" y="2658533"/>
            <a:ext cx="4588931" cy="576262"/>
          </a:xfrm>
          <a:prstGeom prst="rect">
            <a:avLst/>
          </a:prstGeom>
          <a:noFill/>
          <a:ln>
            <a:noFill/>
          </a:ln>
        </p:spPr>
        <p:txBody>
          <a:bodyPr spcFirstLastPara="1" wrap="square" lIns="91425" tIns="45700" rIns="91425" bIns="45700" anchor="b" anchorCtr="0">
            <a:noAutofit/>
          </a:bodyPr>
          <a:lstStyle>
            <a:lvl1pPr marL="457200" lvl="0" indent="-228600" algn="l">
              <a:spcBef>
                <a:spcPts val="560"/>
              </a:spcBef>
              <a:spcAft>
                <a:spcPts val="0"/>
              </a:spcAft>
              <a:buSzPts val="2800"/>
              <a:buNone/>
              <a:defRPr sz="2800" b="0"/>
            </a:lvl1pPr>
            <a:lvl2pPr marL="914400" lvl="1" indent="-228600" algn="l">
              <a:spcBef>
                <a:spcPts val="600"/>
              </a:spcBef>
              <a:spcAft>
                <a:spcPts val="0"/>
              </a:spcAft>
              <a:buSzPts val="2000"/>
              <a:buNone/>
              <a:defRPr sz="2000" b="1"/>
            </a:lvl2pPr>
            <a:lvl3pPr marL="1371600" lvl="2" indent="-228600" algn="l">
              <a:spcBef>
                <a:spcPts val="600"/>
              </a:spcBef>
              <a:spcAft>
                <a:spcPts val="0"/>
              </a:spcAft>
              <a:buSzPts val="1800"/>
              <a:buNone/>
              <a:defRPr sz="1800" b="1"/>
            </a:lvl3pPr>
            <a:lvl4pPr marL="1828800" lvl="3" indent="-228600" algn="l">
              <a:spcBef>
                <a:spcPts val="600"/>
              </a:spcBef>
              <a:spcAft>
                <a:spcPts val="0"/>
              </a:spcAft>
              <a:buSzPts val="1600"/>
              <a:buNone/>
              <a:defRPr sz="1600" b="1"/>
            </a:lvl4pPr>
            <a:lvl5pPr marL="2286000" lvl="4" indent="-228600" algn="l">
              <a:spcBef>
                <a:spcPts val="600"/>
              </a:spcBef>
              <a:spcAft>
                <a:spcPts val="0"/>
              </a:spcAft>
              <a:buSzPts val="1600"/>
              <a:buNone/>
              <a:defRPr sz="1600" b="1"/>
            </a:lvl5pPr>
            <a:lvl6pPr marL="2743200" lvl="5" indent="-228600" algn="l">
              <a:spcBef>
                <a:spcPts val="600"/>
              </a:spcBef>
              <a:spcAft>
                <a:spcPts val="0"/>
              </a:spcAft>
              <a:buSzPts val="1600"/>
              <a:buNone/>
              <a:defRPr sz="1600" b="1"/>
            </a:lvl6pPr>
            <a:lvl7pPr marL="3200400" lvl="6" indent="-228600" algn="l">
              <a:spcBef>
                <a:spcPts val="600"/>
              </a:spcBef>
              <a:spcAft>
                <a:spcPts val="0"/>
              </a:spcAft>
              <a:buSzPts val="1600"/>
              <a:buNone/>
              <a:defRPr sz="1600" b="1"/>
            </a:lvl7pPr>
            <a:lvl8pPr marL="3657600" lvl="7" indent="-228600" algn="l">
              <a:spcBef>
                <a:spcPts val="600"/>
              </a:spcBef>
              <a:spcAft>
                <a:spcPts val="0"/>
              </a:spcAft>
              <a:buSzPts val="1600"/>
              <a:buNone/>
              <a:defRPr sz="1600" b="1"/>
            </a:lvl8pPr>
            <a:lvl9pPr marL="4114800" lvl="8" indent="-228600" algn="l">
              <a:spcBef>
                <a:spcPts val="600"/>
              </a:spcBef>
              <a:spcAft>
                <a:spcPts val="600"/>
              </a:spcAft>
              <a:buSzPts val="1600"/>
              <a:buNone/>
              <a:defRPr sz="1600" b="1"/>
            </a:lvl9pPr>
          </a:lstStyle>
          <a:p>
            <a:endParaRPr/>
          </a:p>
        </p:txBody>
      </p:sp>
      <p:sp>
        <p:nvSpPr>
          <p:cNvPr id="39" name="Google Shape;39;p17"/>
          <p:cNvSpPr txBox="1">
            <a:spLocks noGrp="1"/>
          </p:cNvSpPr>
          <p:nvPr>
            <p:ph type="body" idx="2"/>
          </p:nvPr>
        </p:nvSpPr>
        <p:spPr>
          <a:xfrm>
            <a:off x="1141412" y="3243262"/>
            <a:ext cx="4876800" cy="2547937"/>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SzPts val="1800"/>
              <a:buChar char="•"/>
              <a:defRPr sz="1800"/>
            </a:lvl1pPr>
            <a:lvl2pPr marL="914400" lvl="1" indent="-330200" algn="l">
              <a:spcBef>
                <a:spcPts val="600"/>
              </a:spcBef>
              <a:spcAft>
                <a:spcPts val="0"/>
              </a:spcAft>
              <a:buSzPts val="1600"/>
              <a:buChar char="•"/>
              <a:defRPr sz="1600"/>
            </a:lvl2pPr>
            <a:lvl3pPr marL="1371600" lvl="2" indent="-317500" algn="l">
              <a:spcBef>
                <a:spcPts val="600"/>
              </a:spcBef>
              <a:spcAft>
                <a:spcPts val="0"/>
              </a:spcAft>
              <a:buSzPts val="1400"/>
              <a:buChar char="•"/>
              <a:defRPr sz="1400"/>
            </a:lvl3pPr>
            <a:lvl4pPr marL="1828800" lvl="3" indent="-304800" algn="l">
              <a:spcBef>
                <a:spcPts val="600"/>
              </a:spcBef>
              <a:spcAft>
                <a:spcPts val="0"/>
              </a:spcAft>
              <a:buSzPts val="1200"/>
              <a:buChar char="•"/>
              <a:defRPr sz="1200"/>
            </a:lvl4pPr>
            <a:lvl5pPr marL="2286000" lvl="4" indent="-304800" algn="l">
              <a:spcBef>
                <a:spcPts val="600"/>
              </a:spcBef>
              <a:spcAft>
                <a:spcPts val="0"/>
              </a:spcAft>
              <a:buSzPts val="1200"/>
              <a:buChar char="•"/>
              <a:defRPr sz="1200"/>
            </a:lvl5pPr>
            <a:lvl6pPr marL="2743200" lvl="5" indent="-304800" algn="l">
              <a:spcBef>
                <a:spcPts val="600"/>
              </a:spcBef>
              <a:spcAft>
                <a:spcPts val="0"/>
              </a:spcAft>
              <a:buSzPts val="1200"/>
              <a:buChar char="•"/>
              <a:defRPr sz="1200"/>
            </a:lvl6pPr>
            <a:lvl7pPr marL="3200400" lvl="6" indent="-304800" algn="l">
              <a:spcBef>
                <a:spcPts val="600"/>
              </a:spcBef>
              <a:spcAft>
                <a:spcPts val="0"/>
              </a:spcAft>
              <a:buSzPts val="1200"/>
              <a:buChar char="•"/>
              <a:defRPr sz="1200"/>
            </a:lvl7pPr>
            <a:lvl8pPr marL="3657600" lvl="7" indent="-304800" algn="l">
              <a:spcBef>
                <a:spcPts val="600"/>
              </a:spcBef>
              <a:spcAft>
                <a:spcPts val="0"/>
              </a:spcAft>
              <a:buSzPts val="1200"/>
              <a:buChar char="•"/>
              <a:defRPr sz="1200"/>
            </a:lvl8pPr>
            <a:lvl9pPr marL="4114800" lvl="8" indent="-304800" algn="l">
              <a:spcBef>
                <a:spcPts val="600"/>
              </a:spcBef>
              <a:spcAft>
                <a:spcPts val="600"/>
              </a:spcAft>
              <a:buSzPts val="1200"/>
              <a:buChar char="•"/>
              <a:defRPr sz="1200"/>
            </a:lvl9pPr>
          </a:lstStyle>
          <a:p>
            <a:endParaRPr/>
          </a:p>
        </p:txBody>
      </p:sp>
      <p:sp>
        <p:nvSpPr>
          <p:cNvPr id="40" name="Google Shape;40;p17"/>
          <p:cNvSpPr txBox="1">
            <a:spLocks noGrp="1"/>
          </p:cNvSpPr>
          <p:nvPr>
            <p:ph type="body" idx="3"/>
          </p:nvPr>
        </p:nvSpPr>
        <p:spPr>
          <a:xfrm>
            <a:off x="6443133" y="2667000"/>
            <a:ext cx="4604280" cy="576262"/>
          </a:xfrm>
          <a:prstGeom prst="rect">
            <a:avLst/>
          </a:prstGeom>
          <a:noFill/>
          <a:ln>
            <a:noFill/>
          </a:ln>
        </p:spPr>
        <p:txBody>
          <a:bodyPr spcFirstLastPara="1" wrap="square" lIns="91425" tIns="45700" rIns="91425" bIns="45700" anchor="b" anchorCtr="0">
            <a:noAutofit/>
          </a:bodyPr>
          <a:lstStyle>
            <a:lvl1pPr marL="457200" lvl="0" indent="-228600" algn="l">
              <a:spcBef>
                <a:spcPts val="560"/>
              </a:spcBef>
              <a:spcAft>
                <a:spcPts val="0"/>
              </a:spcAft>
              <a:buSzPts val="2800"/>
              <a:buNone/>
              <a:defRPr sz="2800" b="0"/>
            </a:lvl1pPr>
            <a:lvl2pPr marL="914400" lvl="1" indent="-228600" algn="l">
              <a:spcBef>
                <a:spcPts val="600"/>
              </a:spcBef>
              <a:spcAft>
                <a:spcPts val="0"/>
              </a:spcAft>
              <a:buSzPts val="2000"/>
              <a:buNone/>
              <a:defRPr sz="2000" b="1"/>
            </a:lvl2pPr>
            <a:lvl3pPr marL="1371600" lvl="2" indent="-228600" algn="l">
              <a:spcBef>
                <a:spcPts val="600"/>
              </a:spcBef>
              <a:spcAft>
                <a:spcPts val="0"/>
              </a:spcAft>
              <a:buSzPts val="1800"/>
              <a:buNone/>
              <a:defRPr sz="1800" b="1"/>
            </a:lvl3pPr>
            <a:lvl4pPr marL="1828800" lvl="3" indent="-228600" algn="l">
              <a:spcBef>
                <a:spcPts val="600"/>
              </a:spcBef>
              <a:spcAft>
                <a:spcPts val="0"/>
              </a:spcAft>
              <a:buSzPts val="1600"/>
              <a:buNone/>
              <a:defRPr sz="1600" b="1"/>
            </a:lvl4pPr>
            <a:lvl5pPr marL="2286000" lvl="4" indent="-228600" algn="l">
              <a:spcBef>
                <a:spcPts val="600"/>
              </a:spcBef>
              <a:spcAft>
                <a:spcPts val="0"/>
              </a:spcAft>
              <a:buSzPts val="1600"/>
              <a:buNone/>
              <a:defRPr sz="1600" b="1"/>
            </a:lvl5pPr>
            <a:lvl6pPr marL="2743200" lvl="5" indent="-228600" algn="l">
              <a:spcBef>
                <a:spcPts val="600"/>
              </a:spcBef>
              <a:spcAft>
                <a:spcPts val="0"/>
              </a:spcAft>
              <a:buSzPts val="1600"/>
              <a:buNone/>
              <a:defRPr sz="1600" b="1"/>
            </a:lvl6pPr>
            <a:lvl7pPr marL="3200400" lvl="6" indent="-228600" algn="l">
              <a:spcBef>
                <a:spcPts val="600"/>
              </a:spcBef>
              <a:spcAft>
                <a:spcPts val="0"/>
              </a:spcAft>
              <a:buSzPts val="1600"/>
              <a:buNone/>
              <a:defRPr sz="1600" b="1"/>
            </a:lvl7pPr>
            <a:lvl8pPr marL="3657600" lvl="7" indent="-228600" algn="l">
              <a:spcBef>
                <a:spcPts val="600"/>
              </a:spcBef>
              <a:spcAft>
                <a:spcPts val="0"/>
              </a:spcAft>
              <a:buSzPts val="1600"/>
              <a:buNone/>
              <a:defRPr sz="1600" b="1"/>
            </a:lvl8pPr>
            <a:lvl9pPr marL="4114800" lvl="8" indent="-228600" algn="l">
              <a:spcBef>
                <a:spcPts val="600"/>
              </a:spcBef>
              <a:spcAft>
                <a:spcPts val="600"/>
              </a:spcAft>
              <a:buSzPts val="1600"/>
              <a:buNone/>
              <a:defRPr sz="1600" b="1"/>
            </a:lvl9pPr>
          </a:lstStyle>
          <a:p>
            <a:endParaRPr/>
          </a:p>
        </p:txBody>
      </p:sp>
      <p:sp>
        <p:nvSpPr>
          <p:cNvPr id="41" name="Google Shape;41;p17"/>
          <p:cNvSpPr txBox="1">
            <a:spLocks noGrp="1"/>
          </p:cNvSpPr>
          <p:nvPr>
            <p:ph type="body" idx="4"/>
          </p:nvPr>
        </p:nvSpPr>
        <p:spPr>
          <a:xfrm>
            <a:off x="6170612" y="3243262"/>
            <a:ext cx="4876801" cy="2547937"/>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SzPts val="1800"/>
              <a:buChar char="•"/>
              <a:defRPr sz="1800"/>
            </a:lvl1pPr>
            <a:lvl2pPr marL="914400" lvl="1" indent="-330200" algn="l">
              <a:spcBef>
                <a:spcPts val="600"/>
              </a:spcBef>
              <a:spcAft>
                <a:spcPts val="0"/>
              </a:spcAft>
              <a:buSzPts val="1600"/>
              <a:buChar char="•"/>
              <a:defRPr sz="1600"/>
            </a:lvl2pPr>
            <a:lvl3pPr marL="1371600" lvl="2" indent="-317500" algn="l">
              <a:spcBef>
                <a:spcPts val="600"/>
              </a:spcBef>
              <a:spcAft>
                <a:spcPts val="0"/>
              </a:spcAft>
              <a:buSzPts val="1400"/>
              <a:buChar char="•"/>
              <a:defRPr sz="1400"/>
            </a:lvl3pPr>
            <a:lvl4pPr marL="1828800" lvl="3" indent="-304800" algn="l">
              <a:spcBef>
                <a:spcPts val="600"/>
              </a:spcBef>
              <a:spcAft>
                <a:spcPts val="0"/>
              </a:spcAft>
              <a:buSzPts val="1200"/>
              <a:buChar char="•"/>
              <a:defRPr sz="1200"/>
            </a:lvl4pPr>
            <a:lvl5pPr marL="2286000" lvl="4" indent="-304800" algn="l">
              <a:spcBef>
                <a:spcPts val="600"/>
              </a:spcBef>
              <a:spcAft>
                <a:spcPts val="0"/>
              </a:spcAft>
              <a:buSzPts val="1200"/>
              <a:buChar char="•"/>
              <a:defRPr sz="1200"/>
            </a:lvl5pPr>
            <a:lvl6pPr marL="2743200" lvl="5" indent="-304800" algn="l">
              <a:spcBef>
                <a:spcPts val="600"/>
              </a:spcBef>
              <a:spcAft>
                <a:spcPts val="0"/>
              </a:spcAft>
              <a:buSzPts val="1200"/>
              <a:buChar char="•"/>
              <a:defRPr sz="1200"/>
            </a:lvl6pPr>
            <a:lvl7pPr marL="3200400" lvl="6" indent="-304800" algn="l">
              <a:spcBef>
                <a:spcPts val="600"/>
              </a:spcBef>
              <a:spcAft>
                <a:spcPts val="0"/>
              </a:spcAft>
              <a:buSzPts val="1200"/>
              <a:buChar char="•"/>
              <a:defRPr sz="1200"/>
            </a:lvl7pPr>
            <a:lvl8pPr marL="3657600" lvl="7" indent="-304800" algn="l">
              <a:spcBef>
                <a:spcPts val="600"/>
              </a:spcBef>
              <a:spcAft>
                <a:spcPts val="0"/>
              </a:spcAft>
              <a:buSzPts val="1200"/>
              <a:buChar char="•"/>
              <a:defRPr sz="1200"/>
            </a:lvl8pPr>
            <a:lvl9pPr marL="4114800" lvl="8" indent="-304800" algn="l">
              <a:spcBef>
                <a:spcPts val="600"/>
              </a:spcBef>
              <a:spcAft>
                <a:spcPts val="600"/>
              </a:spcAft>
              <a:buSzPts val="1200"/>
              <a:buChar char="•"/>
              <a:defRPr sz="1200"/>
            </a:lvl9pPr>
          </a:lstStyle>
          <a:p>
            <a:endParaRPr/>
          </a:p>
        </p:txBody>
      </p:sp>
      <p:sp>
        <p:nvSpPr>
          <p:cNvPr id="42" name="Google Shape;42;p17"/>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3" name="Google Shape;43;p17"/>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4" name="Google Shape;44;p17"/>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8"/>
          <p:cNvSpPr txBox="1">
            <a:spLocks noGrp="1"/>
          </p:cNvSpPr>
          <p:nvPr>
            <p:ph type="title"/>
          </p:nvPr>
        </p:nvSpPr>
        <p:spPr>
          <a:xfrm>
            <a:off x="1141413" y="609600"/>
            <a:ext cx="9905998" cy="1905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8"/>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8" name="Google Shape;48;p18"/>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9" name="Google Shape;49;p18"/>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9"/>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2" name="Google Shape;52;p19"/>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3" name="Google Shape;53;p19"/>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0"/>
          <p:cNvSpPr txBox="1">
            <a:spLocks noGrp="1"/>
          </p:cNvSpPr>
          <p:nvPr>
            <p:ph type="title"/>
          </p:nvPr>
        </p:nvSpPr>
        <p:spPr>
          <a:xfrm>
            <a:off x="1141411" y="1600200"/>
            <a:ext cx="3549121" cy="13716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2400"/>
              <a:buFont typeface="Century Gothic"/>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0"/>
          <p:cNvSpPr txBox="1">
            <a:spLocks noGrp="1"/>
          </p:cNvSpPr>
          <p:nvPr>
            <p:ph type="body" idx="1"/>
          </p:nvPr>
        </p:nvSpPr>
        <p:spPr>
          <a:xfrm>
            <a:off x="5103812" y="609601"/>
            <a:ext cx="5943601" cy="5181600"/>
          </a:xfrm>
          <a:prstGeom prst="rect">
            <a:avLst/>
          </a:prstGeom>
          <a:noFill/>
          <a:ln>
            <a:noFill/>
          </a:ln>
        </p:spPr>
        <p:txBody>
          <a:bodyPr spcFirstLastPara="1" wrap="square" lIns="91425" tIns="45700" rIns="91425" bIns="45700" anchor="ctr" anchorCtr="0">
            <a:normAutofit/>
          </a:bodyPr>
          <a:lstStyle>
            <a:lvl1pPr marL="457200" lvl="0" indent="-355600" algn="l">
              <a:spcBef>
                <a:spcPts val="400"/>
              </a:spcBef>
              <a:spcAft>
                <a:spcPts val="0"/>
              </a:spcAft>
              <a:buSzPts val="2000"/>
              <a:buChar char="•"/>
              <a:defRPr sz="2000"/>
            </a:lvl1pPr>
            <a:lvl2pPr marL="914400" lvl="1" indent="-342900" algn="l">
              <a:spcBef>
                <a:spcPts val="600"/>
              </a:spcBef>
              <a:spcAft>
                <a:spcPts val="0"/>
              </a:spcAft>
              <a:buSzPts val="1800"/>
              <a:buChar char="•"/>
              <a:defRPr sz="1800"/>
            </a:lvl2pPr>
            <a:lvl3pPr marL="1371600" lvl="2" indent="-330200" algn="l">
              <a:spcBef>
                <a:spcPts val="600"/>
              </a:spcBef>
              <a:spcAft>
                <a:spcPts val="0"/>
              </a:spcAft>
              <a:buSzPts val="1600"/>
              <a:buChar char="•"/>
              <a:defRPr sz="1600"/>
            </a:lvl3pPr>
            <a:lvl4pPr marL="1828800" lvl="3" indent="-317500" algn="l">
              <a:spcBef>
                <a:spcPts val="600"/>
              </a:spcBef>
              <a:spcAft>
                <a:spcPts val="0"/>
              </a:spcAft>
              <a:buSzPts val="1400"/>
              <a:buChar char="•"/>
              <a:defRPr sz="1400"/>
            </a:lvl4pPr>
            <a:lvl5pPr marL="2286000" lvl="4" indent="-317500" algn="l">
              <a:spcBef>
                <a:spcPts val="600"/>
              </a:spcBef>
              <a:spcAft>
                <a:spcPts val="0"/>
              </a:spcAft>
              <a:buSzPts val="1400"/>
              <a:buChar char="•"/>
              <a:defRPr sz="1400"/>
            </a:lvl5pPr>
            <a:lvl6pPr marL="2743200" lvl="5" indent="-317500" algn="l">
              <a:spcBef>
                <a:spcPts val="600"/>
              </a:spcBef>
              <a:spcAft>
                <a:spcPts val="0"/>
              </a:spcAft>
              <a:buSzPts val="1400"/>
              <a:buChar char="•"/>
              <a:defRPr sz="1400"/>
            </a:lvl6pPr>
            <a:lvl7pPr marL="3200400" lvl="6" indent="-317500" algn="l">
              <a:spcBef>
                <a:spcPts val="600"/>
              </a:spcBef>
              <a:spcAft>
                <a:spcPts val="0"/>
              </a:spcAft>
              <a:buSzPts val="1400"/>
              <a:buChar char="•"/>
              <a:defRPr sz="1400"/>
            </a:lvl7pPr>
            <a:lvl8pPr marL="3657600" lvl="7" indent="-317500" algn="l">
              <a:spcBef>
                <a:spcPts val="600"/>
              </a:spcBef>
              <a:spcAft>
                <a:spcPts val="0"/>
              </a:spcAft>
              <a:buSzPts val="1400"/>
              <a:buChar char="•"/>
              <a:defRPr sz="1400"/>
            </a:lvl8pPr>
            <a:lvl9pPr marL="4114800" lvl="8" indent="-317500" algn="l">
              <a:spcBef>
                <a:spcPts val="600"/>
              </a:spcBef>
              <a:spcAft>
                <a:spcPts val="600"/>
              </a:spcAft>
              <a:buSzPts val="1400"/>
              <a:buChar char="•"/>
              <a:defRPr sz="1400"/>
            </a:lvl9pPr>
          </a:lstStyle>
          <a:p>
            <a:endParaRPr/>
          </a:p>
        </p:txBody>
      </p:sp>
      <p:sp>
        <p:nvSpPr>
          <p:cNvPr id="57" name="Google Shape;57;p20"/>
          <p:cNvSpPr txBox="1">
            <a:spLocks noGrp="1"/>
          </p:cNvSpPr>
          <p:nvPr>
            <p:ph type="body" idx="2"/>
          </p:nvPr>
        </p:nvSpPr>
        <p:spPr>
          <a:xfrm>
            <a:off x="1141411" y="2971800"/>
            <a:ext cx="3549121" cy="1828800"/>
          </a:xfrm>
          <a:prstGeom prst="rect">
            <a:avLst/>
          </a:prstGeom>
          <a:noFill/>
          <a:ln>
            <a:noFill/>
          </a:ln>
        </p:spPr>
        <p:txBody>
          <a:bodyPr spcFirstLastPara="1" wrap="square" lIns="91425" tIns="45700" rIns="91425" bIns="45700" anchor="ctr" anchorCtr="0">
            <a:normAutofit/>
          </a:bodyPr>
          <a:lstStyle>
            <a:lvl1pPr marL="457200" lvl="0" indent="-228600" algn="l">
              <a:spcBef>
                <a:spcPts val="320"/>
              </a:spcBef>
              <a:spcAft>
                <a:spcPts val="0"/>
              </a:spcAft>
              <a:buSzPts val="1600"/>
              <a:buNone/>
              <a:defRPr sz="1600"/>
            </a:lvl1pPr>
            <a:lvl2pPr marL="914400" lvl="1" indent="-228600" algn="l">
              <a:spcBef>
                <a:spcPts val="600"/>
              </a:spcBef>
              <a:spcAft>
                <a:spcPts val="0"/>
              </a:spcAft>
              <a:buSzPts val="1200"/>
              <a:buNone/>
              <a:defRPr sz="1200"/>
            </a:lvl2pPr>
            <a:lvl3pPr marL="1371600" lvl="2" indent="-228600" algn="l">
              <a:spcBef>
                <a:spcPts val="600"/>
              </a:spcBef>
              <a:spcAft>
                <a:spcPts val="0"/>
              </a:spcAft>
              <a:buSzPts val="1000"/>
              <a:buNone/>
              <a:defRPr sz="1000"/>
            </a:lvl3pPr>
            <a:lvl4pPr marL="1828800" lvl="3" indent="-228600" algn="l">
              <a:spcBef>
                <a:spcPts val="600"/>
              </a:spcBef>
              <a:spcAft>
                <a:spcPts val="0"/>
              </a:spcAft>
              <a:buSzPts val="900"/>
              <a:buNone/>
              <a:defRPr sz="900"/>
            </a:lvl4pPr>
            <a:lvl5pPr marL="2286000" lvl="4" indent="-228600" algn="l">
              <a:spcBef>
                <a:spcPts val="600"/>
              </a:spcBef>
              <a:spcAft>
                <a:spcPts val="0"/>
              </a:spcAft>
              <a:buSzPts val="900"/>
              <a:buNone/>
              <a:defRPr sz="900"/>
            </a:lvl5pPr>
            <a:lvl6pPr marL="2743200" lvl="5" indent="-228600" algn="l">
              <a:spcBef>
                <a:spcPts val="600"/>
              </a:spcBef>
              <a:spcAft>
                <a:spcPts val="0"/>
              </a:spcAft>
              <a:buSzPts val="900"/>
              <a:buNone/>
              <a:defRPr sz="900"/>
            </a:lvl6pPr>
            <a:lvl7pPr marL="3200400" lvl="6" indent="-228600" algn="l">
              <a:spcBef>
                <a:spcPts val="600"/>
              </a:spcBef>
              <a:spcAft>
                <a:spcPts val="0"/>
              </a:spcAft>
              <a:buSzPts val="900"/>
              <a:buNone/>
              <a:defRPr sz="900"/>
            </a:lvl7pPr>
            <a:lvl8pPr marL="3657600" lvl="7" indent="-228600" algn="l">
              <a:spcBef>
                <a:spcPts val="600"/>
              </a:spcBef>
              <a:spcAft>
                <a:spcPts val="0"/>
              </a:spcAft>
              <a:buSzPts val="900"/>
              <a:buNone/>
              <a:defRPr sz="900"/>
            </a:lvl8pPr>
            <a:lvl9pPr marL="4114800" lvl="8" indent="-228600" algn="l">
              <a:spcBef>
                <a:spcPts val="600"/>
              </a:spcBef>
              <a:spcAft>
                <a:spcPts val="600"/>
              </a:spcAft>
              <a:buSzPts val="900"/>
              <a:buNone/>
              <a:defRPr sz="900"/>
            </a:lvl9pPr>
          </a:lstStyle>
          <a:p>
            <a:endParaRPr/>
          </a:p>
        </p:txBody>
      </p:sp>
      <p:sp>
        <p:nvSpPr>
          <p:cNvPr id="58" name="Google Shape;58;p20"/>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9" name="Google Shape;59;p20"/>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0" name="Google Shape;60;p20"/>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1"/>
          <p:cNvSpPr txBox="1">
            <a:spLocks noGrp="1"/>
          </p:cNvSpPr>
          <p:nvPr>
            <p:ph type="title"/>
          </p:nvPr>
        </p:nvSpPr>
        <p:spPr>
          <a:xfrm>
            <a:off x="1141411" y="1600200"/>
            <a:ext cx="5334001" cy="13716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2800"/>
              <a:buFont typeface="Century Gothic"/>
              <a:buNone/>
              <a:defRPr sz="28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1"/>
          <p:cNvSpPr>
            <a:spLocks noGrp="1"/>
          </p:cNvSpPr>
          <p:nvPr>
            <p:ph type="pic" idx="2"/>
          </p:nvPr>
        </p:nvSpPr>
        <p:spPr>
          <a:xfrm>
            <a:off x="7433733" y="-18288"/>
            <a:ext cx="3276599" cy="6903720"/>
          </a:xfrm>
          <a:prstGeom prst="rect">
            <a:avLst/>
          </a:prstGeom>
          <a:noFill/>
          <a:ln w="38100" cap="flat" cmpd="sng">
            <a:solidFill>
              <a:schemeClr val="dk2"/>
            </a:solidFill>
            <a:prstDash val="solid"/>
            <a:round/>
            <a:headEnd type="none" w="sm" len="sm"/>
            <a:tailEnd type="none" w="sm" len="sm"/>
          </a:ln>
        </p:spPr>
      </p:sp>
      <p:sp>
        <p:nvSpPr>
          <p:cNvPr id="64" name="Google Shape;64;p21"/>
          <p:cNvSpPr txBox="1">
            <a:spLocks noGrp="1"/>
          </p:cNvSpPr>
          <p:nvPr>
            <p:ph type="body" idx="1"/>
          </p:nvPr>
        </p:nvSpPr>
        <p:spPr>
          <a:xfrm>
            <a:off x="1141411" y="2971800"/>
            <a:ext cx="5334001" cy="1828800"/>
          </a:xfrm>
          <a:prstGeom prst="rect">
            <a:avLst/>
          </a:prstGeom>
          <a:noFill/>
          <a:ln>
            <a:noFill/>
          </a:ln>
        </p:spPr>
        <p:txBody>
          <a:bodyPr spcFirstLastPara="1" wrap="square" lIns="91425" tIns="45700" rIns="91425" bIns="45700" anchor="ctr" anchorCtr="0">
            <a:normAutofit/>
          </a:bodyPr>
          <a:lstStyle>
            <a:lvl1pPr marL="457200" lvl="0" indent="-228600" algn="l">
              <a:spcBef>
                <a:spcPts val="360"/>
              </a:spcBef>
              <a:spcAft>
                <a:spcPts val="0"/>
              </a:spcAft>
              <a:buSzPts val="1800"/>
              <a:buNone/>
              <a:defRPr sz="1800"/>
            </a:lvl1pPr>
            <a:lvl2pPr marL="914400" lvl="1" indent="-228600" algn="l">
              <a:spcBef>
                <a:spcPts val="600"/>
              </a:spcBef>
              <a:spcAft>
                <a:spcPts val="0"/>
              </a:spcAft>
              <a:buSzPts val="1200"/>
              <a:buNone/>
              <a:defRPr sz="1200"/>
            </a:lvl2pPr>
            <a:lvl3pPr marL="1371600" lvl="2" indent="-228600" algn="l">
              <a:spcBef>
                <a:spcPts val="600"/>
              </a:spcBef>
              <a:spcAft>
                <a:spcPts val="0"/>
              </a:spcAft>
              <a:buSzPts val="1000"/>
              <a:buNone/>
              <a:defRPr sz="1000"/>
            </a:lvl3pPr>
            <a:lvl4pPr marL="1828800" lvl="3" indent="-228600" algn="l">
              <a:spcBef>
                <a:spcPts val="600"/>
              </a:spcBef>
              <a:spcAft>
                <a:spcPts val="0"/>
              </a:spcAft>
              <a:buSzPts val="900"/>
              <a:buNone/>
              <a:defRPr sz="900"/>
            </a:lvl4pPr>
            <a:lvl5pPr marL="2286000" lvl="4" indent="-228600" algn="l">
              <a:spcBef>
                <a:spcPts val="600"/>
              </a:spcBef>
              <a:spcAft>
                <a:spcPts val="0"/>
              </a:spcAft>
              <a:buSzPts val="900"/>
              <a:buNone/>
              <a:defRPr sz="900"/>
            </a:lvl5pPr>
            <a:lvl6pPr marL="2743200" lvl="5" indent="-228600" algn="l">
              <a:spcBef>
                <a:spcPts val="600"/>
              </a:spcBef>
              <a:spcAft>
                <a:spcPts val="0"/>
              </a:spcAft>
              <a:buSzPts val="900"/>
              <a:buNone/>
              <a:defRPr sz="900"/>
            </a:lvl6pPr>
            <a:lvl7pPr marL="3200400" lvl="6" indent="-228600" algn="l">
              <a:spcBef>
                <a:spcPts val="600"/>
              </a:spcBef>
              <a:spcAft>
                <a:spcPts val="0"/>
              </a:spcAft>
              <a:buSzPts val="900"/>
              <a:buNone/>
              <a:defRPr sz="900"/>
            </a:lvl7pPr>
            <a:lvl8pPr marL="3657600" lvl="7" indent="-228600" algn="l">
              <a:spcBef>
                <a:spcPts val="600"/>
              </a:spcBef>
              <a:spcAft>
                <a:spcPts val="0"/>
              </a:spcAft>
              <a:buSzPts val="900"/>
              <a:buNone/>
              <a:defRPr sz="900"/>
            </a:lvl8pPr>
            <a:lvl9pPr marL="4114800" lvl="8" indent="-228600" algn="l">
              <a:spcBef>
                <a:spcPts val="600"/>
              </a:spcBef>
              <a:spcAft>
                <a:spcPts val="600"/>
              </a:spcAft>
              <a:buSzPts val="900"/>
              <a:buNone/>
              <a:defRPr sz="900"/>
            </a:lvl9pPr>
          </a:lstStyle>
          <a:p>
            <a:endParaRPr/>
          </a:p>
        </p:txBody>
      </p:sp>
      <p:sp>
        <p:nvSpPr>
          <p:cNvPr id="65" name="Google Shape;65;p21"/>
          <p:cNvSpPr txBox="1">
            <a:spLocks noGrp="1"/>
          </p:cNvSpPr>
          <p:nvPr>
            <p:ph type="dt" idx="10"/>
          </p:nvPr>
        </p:nvSpPr>
        <p:spPr>
          <a:xfrm>
            <a:off x="6399212" y="5883275"/>
            <a:ext cx="9144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6" name="Google Shape;66;p21"/>
          <p:cNvSpPr txBox="1">
            <a:spLocks noGrp="1"/>
          </p:cNvSpPr>
          <p:nvPr>
            <p:ph type="ftr" idx="11"/>
          </p:nvPr>
        </p:nvSpPr>
        <p:spPr>
          <a:xfrm>
            <a:off x="1141412" y="5883275"/>
            <a:ext cx="5105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7" name="Google Shape;67;p21"/>
          <p:cNvSpPr txBox="1">
            <a:spLocks noGrp="1"/>
          </p:cNvSpPr>
          <p:nvPr>
            <p:ph type="sldNum" idx="12"/>
          </p:nvPr>
        </p:nvSpPr>
        <p:spPr>
          <a:xfrm>
            <a:off x="10742612" y="5883275"/>
            <a:ext cx="3225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9">
            <a:alphaModFix/>
          </a:blip>
          <a:stretch>
            <a:fillRect/>
          </a:stretch>
        </a:blip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1141413" y="609600"/>
            <a:ext cx="9905998" cy="19050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lt1"/>
              </a:buClr>
              <a:buSzPts val="3200"/>
              <a:buFont typeface="Century Gothic"/>
              <a:buNone/>
              <a:defRPr sz="3200" b="0" i="0" u="none" strike="noStrike" cap="none">
                <a:solidFill>
                  <a:schemeClr val="l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7" name="Google Shape;7;p12"/>
          <p:cNvSpPr txBox="1">
            <a:spLocks noGrp="1"/>
          </p:cNvSpPr>
          <p:nvPr>
            <p:ph type="body" idx="1"/>
          </p:nvPr>
        </p:nvSpPr>
        <p:spPr>
          <a:xfrm>
            <a:off x="1141413" y="2666999"/>
            <a:ext cx="9905998" cy="3124201"/>
          </a:xfrm>
          <a:prstGeom prst="rect">
            <a:avLst/>
          </a:prstGeom>
          <a:noFill/>
          <a:ln>
            <a:noFill/>
          </a:ln>
        </p:spPr>
        <p:txBody>
          <a:bodyPr spcFirstLastPara="1" wrap="square" lIns="91425" tIns="45700" rIns="91425" bIns="45700" anchor="ctr" anchorCtr="0">
            <a:normAutofit/>
          </a:bodyPr>
          <a:lstStyle>
            <a:lvl1pPr marL="457200" marR="0" lvl="0" indent="-355600" algn="l" rtl="0">
              <a:spcBef>
                <a:spcPts val="400"/>
              </a:spcBef>
              <a:spcAft>
                <a:spcPts val="0"/>
              </a:spcAft>
              <a:buClr>
                <a:schemeClr val="lt1"/>
              </a:buClr>
              <a:buSzPts val="2000"/>
              <a:buFont typeface="Arial"/>
              <a:buChar char="•"/>
              <a:defRPr sz="2000" b="0" i="0" u="none" strike="noStrike" cap="small">
                <a:solidFill>
                  <a:schemeClr val="lt1"/>
                </a:solidFill>
                <a:latin typeface="Century Gothic"/>
                <a:ea typeface="Century Gothic"/>
                <a:cs typeface="Century Gothic"/>
                <a:sym typeface="Century Gothic"/>
              </a:defRPr>
            </a:lvl1pPr>
            <a:lvl2pPr marL="914400" marR="0" lvl="1" indent="-342900" algn="l" rtl="0">
              <a:spcBef>
                <a:spcPts val="600"/>
              </a:spcBef>
              <a:spcAft>
                <a:spcPts val="0"/>
              </a:spcAft>
              <a:buClr>
                <a:schemeClr val="lt1"/>
              </a:buClr>
              <a:buSzPts val="1800"/>
              <a:buFont typeface="Arial"/>
              <a:buChar char="•"/>
              <a:defRPr sz="1800" b="0" i="0" u="none" strike="noStrike" cap="small">
                <a:solidFill>
                  <a:schemeClr val="lt1"/>
                </a:solidFill>
                <a:latin typeface="Century Gothic"/>
                <a:ea typeface="Century Gothic"/>
                <a:cs typeface="Century Gothic"/>
                <a:sym typeface="Century Gothic"/>
              </a:defRPr>
            </a:lvl2pPr>
            <a:lvl3pPr marL="1371600" marR="0" lvl="2" indent="-330200" algn="l" rtl="0">
              <a:spcBef>
                <a:spcPts val="600"/>
              </a:spcBef>
              <a:spcAft>
                <a:spcPts val="0"/>
              </a:spcAft>
              <a:buClr>
                <a:schemeClr val="lt1"/>
              </a:buClr>
              <a:buSzPts val="1600"/>
              <a:buFont typeface="Arial"/>
              <a:buChar char="•"/>
              <a:defRPr sz="1600" b="0" i="0" u="none" strike="noStrike" cap="small">
                <a:solidFill>
                  <a:schemeClr val="lt1"/>
                </a:solidFill>
                <a:latin typeface="Century Gothic"/>
                <a:ea typeface="Century Gothic"/>
                <a:cs typeface="Century Gothic"/>
                <a:sym typeface="Century Gothic"/>
              </a:defRPr>
            </a:lvl3pPr>
            <a:lvl4pPr marL="1828800" marR="0" lvl="3" indent="-317500" algn="l" rtl="0">
              <a:spcBef>
                <a:spcPts val="600"/>
              </a:spcBef>
              <a:spcAft>
                <a:spcPts val="0"/>
              </a:spcAft>
              <a:buClr>
                <a:schemeClr val="lt1"/>
              </a:buClr>
              <a:buSzPts val="1400"/>
              <a:buFont typeface="Arial"/>
              <a:buChar char="•"/>
              <a:defRPr sz="1400" b="0" i="0" u="none" strike="noStrike" cap="small">
                <a:solidFill>
                  <a:schemeClr val="lt1"/>
                </a:solidFill>
                <a:latin typeface="Century Gothic"/>
                <a:ea typeface="Century Gothic"/>
                <a:cs typeface="Century Gothic"/>
                <a:sym typeface="Century Gothic"/>
              </a:defRPr>
            </a:lvl4pPr>
            <a:lvl5pPr marL="2286000" marR="0" lvl="4" indent="-317500" algn="l" rtl="0">
              <a:spcBef>
                <a:spcPts val="600"/>
              </a:spcBef>
              <a:spcAft>
                <a:spcPts val="0"/>
              </a:spcAft>
              <a:buClr>
                <a:schemeClr val="lt1"/>
              </a:buClr>
              <a:buSzPts val="1400"/>
              <a:buFont typeface="Arial"/>
              <a:buChar char="•"/>
              <a:defRPr sz="1400" b="0" i="0" u="none" strike="noStrike" cap="small">
                <a:solidFill>
                  <a:schemeClr val="lt1"/>
                </a:solidFill>
                <a:latin typeface="Century Gothic"/>
                <a:ea typeface="Century Gothic"/>
                <a:cs typeface="Century Gothic"/>
                <a:sym typeface="Century Gothic"/>
              </a:defRPr>
            </a:lvl5pPr>
            <a:lvl6pPr marL="2743200" marR="0" lvl="5" indent="-304800" algn="l" rtl="0">
              <a:spcBef>
                <a:spcPts val="600"/>
              </a:spcBef>
              <a:spcAft>
                <a:spcPts val="0"/>
              </a:spcAft>
              <a:buClr>
                <a:schemeClr val="lt1"/>
              </a:buClr>
              <a:buSzPts val="1200"/>
              <a:buFont typeface="Arial"/>
              <a:buChar char="•"/>
              <a:defRPr sz="1200" b="0" i="0" u="none" strike="noStrike" cap="small">
                <a:solidFill>
                  <a:schemeClr val="lt1"/>
                </a:solidFill>
                <a:latin typeface="Century Gothic"/>
                <a:ea typeface="Century Gothic"/>
                <a:cs typeface="Century Gothic"/>
                <a:sym typeface="Century Gothic"/>
              </a:defRPr>
            </a:lvl6pPr>
            <a:lvl7pPr marL="3200400" marR="0" lvl="6" indent="-304800" algn="l" rtl="0">
              <a:spcBef>
                <a:spcPts val="600"/>
              </a:spcBef>
              <a:spcAft>
                <a:spcPts val="0"/>
              </a:spcAft>
              <a:buClr>
                <a:schemeClr val="lt1"/>
              </a:buClr>
              <a:buSzPts val="1200"/>
              <a:buFont typeface="Arial"/>
              <a:buChar char="•"/>
              <a:defRPr sz="1200" b="0" i="0" u="none" strike="noStrike" cap="small">
                <a:solidFill>
                  <a:schemeClr val="lt1"/>
                </a:solidFill>
                <a:latin typeface="Century Gothic"/>
                <a:ea typeface="Century Gothic"/>
                <a:cs typeface="Century Gothic"/>
                <a:sym typeface="Century Gothic"/>
              </a:defRPr>
            </a:lvl7pPr>
            <a:lvl8pPr marL="3657600" marR="0" lvl="7" indent="-304800" algn="l" rtl="0">
              <a:spcBef>
                <a:spcPts val="600"/>
              </a:spcBef>
              <a:spcAft>
                <a:spcPts val="0"/>
              </a:spcAft>
              <a:buClr>
                <a:schemeClr val="lt1"/>
              </a:buClr>
              <a:buSzPts val="1200"/>
              <a:buFont typeface="Arial"/>
              <a:buChar char="•"/>
              <a:defRPr sz="1200" b="0" i="0" u="none" strike="noStrike" cap="small">
                <a:solidFill>
                  <a:schemeClr val="lt1"/>
                </a:solidFill>
                <a:latin typeface="Century Gothic"/>
                <a:ea typeface="Century Gothic"/>
                <a:cs typeface="Century Gothic"/>
                <a:sym typeface="Century Gothic"/>
              </a:defRPr>
            </a:lvl8pPr>
            <a:lvl9pPr marL="4114800" marR="0" lvl="8" indent="-304800" algn="l" rtl="0">
              <a:spcBef>
                <a:spcPts val="600"/>
              </a:spcBef>
              <a:spcAft>
                <a:spcPts val="600"/>
              </a:spcAft>
              <a:buClr>
                <a:schemeClr val="lt1"/>
              </a:buClr>
              <a:buSzPts val="1200"/>
              <a:buFont typeface="Arial"/>
              <a:buChar char="•"/>
              <a:defRPr sz="1200" b="0" i="0" u="none" strike="noStrike" cap="small">
                <a:solidFill>
                  <a:schemeClr val="lt1"/>
                </a:solidFill>
                <a:latin typeface="Century Gothic"/>
                <a:ea typeface="Century Gothic"/>
                <a:cs typeface="Century Gothic"/>
                <a:sym typeface="Century Gothic"/>
              </a:defRPr>
            </a:lvl9pPr>
          </a:lstStyle>
          <a:p>
            <a:endParaRPr/>
          </a:p>
        </p:txBody>
      </p:sp>
      <p:sp>
        <p:nvSpPr>
          <p:cNvPr id="8" name="Google Shape;8;p12"/>
          <p:cNvSpPr txBox="1">
            <a:spLocks noGrp="1"/>
          </p:cNvSpPr>
          <p:nvPr>
            <p:ph type="dt" idx="10"/>
          </p:nvPr>
        </p:nvSpPr>
        <p:spPr>
          <a:xfrm>
            <a:off x="8837612" y="5883275"/>
            <a:ext cx="1600200"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900" b="1" i="0" u="none" strike="noStrike" cap="none">
                <a:solidFill>
                  <a:srgbClr val="BFBFBF"/>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9pPr>
          </a:lstStyle>
          <a:p>
            <a:endParaRPr dirty="0"/>
          </a:p>
        </p:txBody>
      </p:sp>
      <p:sp>
        <p:nvSpPr>
          <p:cNvPr id="9" name="Google Shape;9;p12"/>
          <p:cNvSpPr txBox="1">
            <a:spLocks noGrp="1"/>
          </p:cNvSpPr>
          <p:nvPr>
            <p:ph type="ftr" idx="11"/>
          </p:nvPr>
        </p:nvSpPr>
        <p:spPr>
          <a:xfrm>
            <a:off x="1141412" y="5883275"/>
            <a:ext cx="75438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1" i="0" u="none" strike="noStrike" cap="none">
                <a:solidFill>
                  <a:srgbClr val="BFBFBF"/>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9pPr>
          </a:lstStyle>
          <a:p>
            <a:endParaRPr dirty="0"/>
          </a:p>
        </p:txBody>
      </p:sp>
      <p:sp>
        <p:nvSpPr>
          <p:cNvPr id="10" name="Google Shape;10;p12"/>
          <p:cNvSpPr txBox="1">
            <a:spLocks noGrp="1"/>
          </p:cNvSpPr>
          <p:nvPr>
            <p:ph type="sldNum" idx="12"/>
          </p:nvPr>
        </p:nvSpPr>
        <p:spPr>
          <a:xfrm>
            <a:off x="10514012" y="5883275"/>
            <a:ext cx="5511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1" i="0" u="none" strike="noStrike" cap="none">
                <a:solidFill>
                  <a:srgbClr val="BFBFBF"/>
                </a:solidFill>
                <a:latin typeface="Century Gothic"/>
                <a:ea typeface="Century Gothic"/>
                <a:cs typeface="Century Gothic"/>
                <a:sym typeface="Century Gothic"/>
              </a:defRPr>
            </a:lvl1pPr>
            <a:lvl2pPr marL="0" marR="0" lvl="1" indent="0" algn="r" rtl="0">
              <a:spcBef>
                <a:spcPts val="0"/>
              </a:spcBef>
              <a:buNone/>
              <a:defRPr sz="900" b="1" i="0" u="none" strike="noStrike" cap="none">
                <a:solidFill>
                  <a:srgbClr val="BFBFBF"/>
                </a:solidFill>
                <a:latin typeface="Century Gothic"/>
                <a:ea typeface="Century Gothic"/>
                <a:cs typeface="Century Gothic"/>
                <a:sym typeface="Century Gothic"/>
              </a:defRPr>
            </a:lvl2pPr>
            <a:lvl3pPr marL="0" marR="0" lvl="2" indent="0" algn="r" rtl="0">
              <a:spcBef>
                <a:spcPts val="0"/>
              </a:spcBef>
              <a:buNone/>
              <a:defRPr sz="900" b="1" i="0" u="none" strike="noStrike" cap="none">
                <a:solidFill>
                  <a:srgbClr val="BFBFBF"/>
                </a:solidFill>
                <a:latin typeface="Century Gothic"/>
                <a:ea typeface="Century Gothic"/>
                <a:cs typeface="Century Gothic"/>
                <a:sym typeface="Century Gothic"/>
              </a:defRPr>
            </a:lvl3pPr>
            <a:lvl4pPr marL="0" marR="0" lvl="3" indent="0" algn="r" rtl="0">
              <a:spcBef>
                <a:spcPts val="0"/>
              </a:spcBef>
              <a:buNone/>
              <a:defRPr sz="900" b="1" i="0" u="none" strike="noStrike" cap="none">
                <a:solidFill>
                  <a:srgbClr val="BFBFBF"/>
                </a:solidFill>
                <a:latin typeface="Century Gothic"/>
                <a:ea typeface="Century Gothic"/>
                <a:cs typeface="Century Gothic"/>
                <a:sym typeface="Century Gothic"/>
              </a:defRPr>
            </a:lvl4pPr>
            <a:lvl5pPr marL="0" marR="0" lvl="4" indent="0" algn="r" rtl="0">
              <a:spcBef>
                <a:spcPts val="0"/>
              </a:spcBef>
              <a:buNone/>
              <a:defRPr sz="900" b="1" i="0" u="none" strike="noStrike" cap="none">
                <a:solidFill>
                  <a:srgbClr val="BFBFBF"/>
                </a:solidFill>
                <a:latin typeface="Century Gothic"/>
                <a:ea typeface="Century Gothic"/>
                <a:cs typeface="Century Gothic"/>
                <a:sym typeface="Century Gothic"/>
              </a:defRPr>
            </a:lvl5pPr>
            <a:lvl6pPr marL="0" marR="0" lvl="5" indent="0" algn="r" rtl="0">
              <a:spcBef>
                <a:spcPts val="0"/>
              </a:spcBef>
              <a:buNone/>
              <a:defRPr sz="900" b="1" i="0" u="none" strike="noStrike" cap="none">
                <a:solidFill>
                  <a:srgbClr val="BFBFBF"/>
                </a:solidFill>
                <a:latin typeface="Century Gothic"/>
                <a:ea typeface="Century Gothic"/>
                <a:cs typeface="Century Gothic"/>
                <a:sym typeface="Century Gothic"/>
              </a:defRPr>
            </a:lvl6pPr>
            <a:lvl7pPr marL="0" marR="0" lvl="6" indent="0" algn="r" rtl="0">
              <a:spcBef>
                <a:spcPts val="0"/>
              </a:spcBef>
              <a:buNone/>
              <a:defRPr sz="900" b="1" i="0" u="none" strike="noStrike" cap="none">
                <a:solidFill>
                  <a:srgbClr val="BFBFBF"/>
                </a:solidFill>
                <a:latin typeface="Century Gothic"/>
                <a:ea typeface="Century Gothic"/>
                <a:cs typeface="Century Gothic"/>
                <a:sym typeface="Century Gothic"/>
              </a:defRPr>
            </a:lvl7pPr>
            <a:lvl8pPr marL="0" marR="0" lvl="7" indent="0" algn="r" rtl="0">
              <a:spcBef>
                <a:spcPts val="0"/>
              </a:spcBef>
              <a:buNone/>
              <a:defRPr sz="900" b="1" i="0" u="none" strike="noStrike" cap="none">
                <a:solidFill>
                  <a:srgbClr val="BFBFBF"/>
                </a:solidFill>
                <a:latin typeface="Century Gothic"/>
                <a:ea typeface="Century Gothic"/>
                <a:cs typeface="Century Gothic"/>
                <a:sym typeface="Century Gothic"/>
              </a:defRPr>
            </a:lvl8pPr>
            <a:lvl9pPr marL="0" marR="0" lvl="8" indent="0" algn="r" rtl="0">
              <a:spcBef>
                <a:spcPts val="0"/>
              </a:spcBef>
              <a:buNone/>
              <a:defRPr sz="900"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22.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hyperlink" Target="https://youtu.be/spTWwqVP_2s?si=nQImW4K_fo25GZVO"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hyperlink" Target="http://www.youtube.com/watch?v=spTWwqVP_2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nwf.org/Educational-Resources/Wildlife-Guide/Threats-to-Wildlife/Invasive-Species" TargetMode="Externa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nnmM92_fDz4"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
          <p:cNvSpPr txBox="1">
            <a:spLocks noGrp="1"/>
          </p:cNvSpPr>
          <p:nvPr>
            <p:ph type="ctrTitle"/>
          </p:nvPr>
        </p:nvSpPr>
        <p:spPr>
          <a:xfrm>
            <a:off x="1751012" y="609601"/>
            <a:ext cx="8676222" cy="32004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Clr>
                <a:schemeClr val="lt1"/>
              </a:buClr>
              <a:buSzPts val="4800"/>
              <a:buFont typeface="Century Gothic"/>
              <a:buNone/>
            </a:pPr>
            <a:r>
              <a:rPr lang="en-US" dirty="0"/>
              <a:t>QUIT BEING SO INVASIVE</a:t>
            </a:r>
            <a:endParaRPr dirty="0"/>
          </a:p>
        </p:txBody>
      </p:sp>
      <p:sp>
        <p:nvSpPr>
          <p:cNvPr id="129" name="Google Shape;129;p1"/>
          <p:cNvSpPr txBox="1">
            <a:spLocks noGrp="1"/>
          </p:cNvSpPr>
          <p:nvPr>
            <p:ph type="subTitle" idx="1"/>
          </p:nvPr>
        </p:nvSpPr>
        <p:spPr>
          <a:xfrm>
            <a:off x="1751012" y="3886200"/>
            <a:ext cx="8676222" cy="190500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SzPts val="2100"/>
              <a:buNone/>
            </a:pPr>
            <a:r>
              <a:rPr lang="en-US" dirty="0"/>
              <a:t>Biology 4.5 </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11"/>
          <p:cNvSpPr txBox="1">
            <a:spLocks noGrp="1"/>
          </p:cNvSpPr>
          <p:nvPr>
            <p:ph type="title"/>
          </p:nvPr>
        </p:nvSpPr>
        <p:spPr>
          <a:xfrm>
            <a:off x="1141413" y="609600"/>
            <a:ext cx="9905998" cy="19050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lt1"/>
              </a:buClr>
              <a:buSzPct val="100000"/>
              <a:buFont typeface="Century Gothic"/>
              <a:buNone/>
            </a:pPr>
            <a:r>
              <a:rPr lang="en-US" dirty="0"/>
              <a:t>STEP 2: ANALYZE AVAILABLE DATA ON PROPOSED SOLUTIONS</a:t>
            </a:r>
            <a:br>
              <a:rPr lang="en-US" dirty="0"/>
            </a:br>
            <a:br>
              <a:rPr lang="en-US" dirty="0"/>
            </a:br>
            <a:r>
              <a:rPr lang="en-US" dirty="0"/>
              <a:t>GROUP READING</a:t>
            </a:r>
            <a:endParaRPr dirty="0"/>
          </a:p>
        </p:txBody>
      </p:sp>
      <p:sp>
        <p:nvSpPr>
          <p:cNvPr id="197" name="Google Shape;197;p11"/>
          <p:cNvSpPr txBox="1">
            <a:spLocks noGrp="1"/>
          </p:cNvSpPr>
          <p:nvPr>
            <p:ph type="body" idx="1"/>
          </p:nvPr>
        </p:nvSpPr>
        <p:spPr>
          <a:xfrm>
            <a:off x="125413" y="2285999"/>
            <a:ext cx="6278561" cy="4933951"/>
          </a:xfrm>
          <a:prstGeom prst="rect">
            <a:avLst/>
          </a:prstGeom>
          <a:noFill/>
          <a:ln>
            <a:noFill/>
          </a:ln>
        </p:spPr>
        <p:txBody>
          <a:bodyPr spcFirstLastPara="1" wrap="square" lIns="91425" tIns="45700" rIns="91425" bIns="45700" anchor="ctr" anchorCtr="0">
            <a:normAutofit/>
          </a:bodyPr>
          <a:lstStyle/>
          <a:p>
            <a:pPr marL="285750" lvl="0" indent="-285750" algn="l" rtl="0">
              <a:spcBef>
                <a:spcPts val="0"/>
              </a:spcBef>
              <a:spcAft>
                <a:spcPts val="0"/>
              </a:spcAft>
              <a:buSzPts val="2000"/>
              <a:buChar char="•"/>
            </a:pPr>
            <a:r>
              <a:rPr lang="en-US" dirty="0"/>
              <a:t>Split into groups assigned by teacher</a:t>
            </a:r>
            <a:endParaRPr dirty="0"/>
          </a:p>
          <a:p>
            <a:pPr marL="285750" lvl="0" indent="-285750" algn="l" rtl="0">
              <a:spcBef>
                <a:spcPts val="1000"/>
              </a:spcBef>
              <a:spcAft>
                <a:spcPts val="0"/>
              </a:spcAft>
              <a:buSzPts val="2000"/>
              <a:buChar char="•"/>
            </a:pPr>
            <a:r>
              <a:rPr lang="en-US" dirty="0"/>
              <a:t>Gather Data in the articles about invasive species in Utah</a:t>
            </a:r>
            <a:endParaRPr dirty="0"/>
          </a:p>
          <a:p>
            <a:pPr marL="742950" lvl="1" indent="-285750" algn="l" rtl="0">
              <a:spcBef>
                <a:spcPts val="1000"/>
              </a:spcBef>
              <a:spcAft>
                <a:spcPts val="0"/>
              </a:spcAft>
              <a:buSzPts val="1800"/>
              <a:buChar char="•"/>
            </a:pPr>
            <a:r>
              <a:rPr lang="en-US" dirty="0"/>
              <a:t>What is the CAUSE of the invasive species being in Utah?</a:t>
            </a:r>
            <a:endParaRPr dirty="0"/>
          </a:p>
          <a:p>
            <a:pPr marL="742950" lvl="1" indent="-285750" algn="l" rtl="0">
              <a:spcBef>
                <a:spcPts val="1000"/>
              </a:spcBef>
              <a:spcAft>
                <a:spcPts val="0"/>
              </a:spcAft>
              <a:buSzPts val="1800"/>
              <a:buChar char="•"/>
            </a:pPr>
            <a:r>
              <a:rPr lang="en-US" dirty="0"/>
              <a:t>What is the EFFECT of the invasive species being there on other living things?</a:t>
            </a:r>
            <a:endParaRPr dirty="0"/>
          </a:p>
          <a:p>
            <a:pPr marL="285750" lvl="0" indent="-285750" algn="l" rtl="0">
              <a:spcBef>
                <a:spcPts val="1000"/>
              </a:spcBef>
              <a:spcAft>
                <a:spcPts val="0"/>
              </a:spcAft>
              <a:buSzPts val="2000"/>
              <a:buChar char="•"/>
            </a:pPr>
            <a:r>
              <a:rPr lang="en-US" sz="2000" dirty="0"/>
              <a:t>While reading identify the treatments as biological, chemical, or mechanical. </a:t>
            </a:r>
            <a:endParaRPr dirty="0"/>
          </a:p>
          <a:p>
            <a:pPr marL="285750" lvl="0" indent="-285750" algn="l" rtl="0">
              <a:spcBef>
                <a:spcPts val="1000"/>
              </a:spcBef>
              <a:spcAft>
                <a:spcPts val="0"/>
              </a:spcAft>
              <a:buSzPts val="2000"/>
              <a:buChar char="•"/>
            </a:pPr>
            <a:r>
              <a:rPr lang="en-US" sz="2000" dirty="0"/>
              <a:t>Be prepared to share specific examples.</a:t>
            </a:r>
            <a:endParaRPr dirty="0"/>
          </a:p>
          <a:p>
            <a:pPr marL="285750" lvl="0" indent="-158750" algn="l" rtl="0">
              <a:spcBef>
                <a:spcPts val="1000"/>
              </a:spcBef>
              <a:spcAft>
                <a:spcPts val="0"/>
              </a:spcAft>
              <a:buSzPts val="2000"/>
              <a:buNone/>
            </a:pPr>
            <a:endParaRPr dirty="0"/>
          </a:p>
        </p:txBody>
      </p:sp>
      <p:pic>
        <p:nvPicPr>
          <p:cNvPr id="198" name="Google Shape;198;p11" descr="Expert Research &amp; Data Analysis Help - Expert Research &amp; Data Analysis Help"/>
          <p:cNvPicPr preferRelativeResize="0"/>
          <p:nvPr/>
        </p:nvPicPr>
        <p:blipFill rotWithShape="1">
          <a:blip r:embed="rId3">
            <a:alphaModFix/>
          </a:blip>
          <a:srcRect/>
          <a:stretch/>
        </p:blipFill>
        <p:spPr>
          <a:xfrm>
            <a:off x="6391275" y="2641094"/>
            <a:ext cx="5441949" cy="376656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10"/>
          <p:cNvSpPr txBox="1">
            <a:spLocks noGrp="1"/>
          </p:cNvSpPr>
          <p:nvPr>
            <p:ph type="title"/>
          </p:nvPr>
        </p:nvSpPr>
        <p:spPr>
          <a:xfrm>
            <a:off x="347663" y="-311150"/>
            <a:ext cx="9905998" cy="1905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lt1"/>
              </a:buClr>
              <a:buSzPts val="3200"/>
              <a:buFont typeface="Century Gothic"/>
              <a:buNone/>
            </a:pPr>
            <a:r>
              <a:rPr lang="en-US" dirty="0"/>
              <a:t>STEP 3: IDENTIFY CRITERIA AND CONSTRAINTS</a:t>
            </a:r>
            <a:endParaRPr dirty="0"/>
          </a:p>
        </p:txBody>
      </p:sp>
      <p:sp>
        <p:nvSpPr>
          <p:cNvPr id="204" name="Google Shape;204;p10"/>
          <p:cNvSpPr txBox="1">
            <a:spLocks noGrp="1"/>
          </p:cNvSpPr>
          <p:nvPr>
            <p:ph type="body" idx="1"/>
          </p:nvPr>
        </p:nvSpPr>
        <p:spPr>
          <a:xfrm>
            <a:off x="204788" y="1238249"/>
            <a:ext cx="7127873" cy="4981576"/>
          </a:xfrm>
          <a:prstGeom prst="rect">
            <a:avLst/>
          </a:prstGeom>
          <a:noFill/>
          <a:ln>
            <a:noFill/>
          </a:ln>
        </p:spPr>
        <p:txBody>
          <a:bodyPr spcFirstLastPara="1" wrap="square" lIns="91425" tIns="45700" rIns="91425" bIns="45700" anchor="ctr" anchorCtr="0">
            <a:normAutofit/>
          </a:bodyPr>
          <a:lstStyle/>
          <a:p>
            <a:pPr marL="285750" lvl="0" indent="-323850" algn="l" rtl="0">
              <a:spcBef>
                <a:spcPts val="0"/>
              </a:spcBef>
              <a:spcAft>
                <a:spcPts val="0"/>
              </a:spcAft>
              <a:buSzPts val="2600"/>
              <a:buChar char="•"/>
            </a:pPr>
            <a:r>
              <a:rPr lang="en-US" sz="2600" dirty="0"/>
              <a:t>1. </a:t>
            </a:r>
            <a:r>
              <a:rPr lang="en-US" sz="2600" b="1" dirty="0"/>
              <a:t>Criteria-</a:t>
            </a:r>
            <a:r>
              <a:rPr lang="en-US" sz="2600" dirty="0"/>
              <a:t> What makes this solution EASY to use or the benefits of using this solution</a:t>
            </a:r>
            <a:endParaRPr sz="2600" dirty="0"/>
          </a:p>
          <a:p>
            <a:pPr marL="0" lvl="0" indent="0" algn="l" rtl="0">
              <a:spcBef>
                <a:spcPts val="1000"/>
              </a:spcBef>
              <a:spcAft>
                <a:spcPts val="0"/>
              </a:spcAft>
              <a:buSzPts val="2000"/>
              <a:buNone/>
            </a:pPr>
            <a:endParaRPr sz="2600" dirty="0"/>
          </a:p>
          <a:p>
            <a:pPr marL="285750" lvl="0" indent="-323850" algn="l" rtl="0">
              <a:spcBef>
                <a:spcPts val="1000"/>
              </a:spcBef>
              <a:spcAft>
                <a:spcPts val="0"/>
              </a:spcAft>
              <a:buSzPts val="2600"/>
              <a:buChar char="•"/>
            </a:pPr>
            <a:r>
              <a:rPr lang="en-US" sz="2600" dirty="0"/>
              <a:t>2. </a:t>
            </a:r>
            <a:r>
              <a:rPr lang="en-US" sz="2600" b="1" dirty="0"/>
              <a:t>Constraints-</a:t>
            </a:r>
            <a:r>
              <a:rPr lang="en-US" sz="2600" dirty="0"/>
              <a:t> What makes this solution HARD to use or the Limitations of using this solution</a:t>
            </a:r>
            <a:endParaRPr sz="2600" dirty="0"/>
          </a:p>
          <a:p>
            <a:pPr marL="285750" lvl="0" indent="-158750" algn="l" rtl="0">
              <a:spcBef>
                <a:spcPts val="1000"/>
              </a:spcBef>
              <a:spcAft>
                <a:spcPts val="0"/>
              </a:spcAft>
              <a:buSzPts val="2000"/>
              <a:buNone/>
            </a:pPr>
            <a:endParaRPr sz="2600" dirty="0"/>
          </a:p>
          <a:p>
            <a:pPr marL="0" lvl="0" indent="0" algn="l" rtl="0">
              <a:spcBef>
                <a:spcPts val="1000"/>
              </a:spcBef>
              <a:spcAft>
                <a:spcPts val="0"/>
              </a:spcAft>
              <a:buSzPts val="2000"/>
              <a:buNone/>
            </a:pPr>
            <a:r>
              <a:rPr lang="en-US" sz="2600" dirty="0"/>
              <a:t>Repeat this for all categories: Mechanical, Biological, and chemical</a:t>
            </a:r>
            <a:endParaRPr sz="2600" dirty="0"/>
          </a:p>
        </p:txBody>
      </p:sp>
      <p:pic>
        <p:nvPicPr>
          <p:cNvPr id="205" name="Google Shape;205;p10" descr="Engineering Process Basics Flashcards | Quizlet"/>
          <p:cNvPicPr preferRelativeResize="0"/>
          <p:nvPr/>
        </p:nvPicPr>
        <p:blipFill rotWithShape="1">
          <a:blip r:embed="rId3">
            <a:alphaModFix/>
          </a:blip>
          <a:srcRect/>
          <a:stretch/>
        </p:blipFill>
        <p:spPr>
          <a:xfrm>
            <a:off x="7740650" y="3377936"/>
            <a:ext cx="4362450" cy="3261252"/>
          </a:xfrm>
          <a:prstGeom prst="rect">
            <a:avLst/>
          </a:prstGeom>
          <a:noFill/>
          <a:ln>
            <a:noFill/>
          </a:ln>
        </p:spPr>
      </p:pic>
      <p:pic>
        <p:nvPicPr>
          <p:cNvPr id="206" name="Google Shape;206;p10" descr="ecdn.teacherspayteachers.com/thumbitem/Criteria-an..."/>
          <p:cNvPicPr preferRelativeResize="0"/>
          <p:nvPr/>
        </p:nvPicPr>
        <p:blipFill rotWithShape="1">
          <a:blip r:embed="rId4">
            <a:alphaModFix/>
          </a:blip>
          <a:srcRect/>
          <a:stretch/>
        </p:blipFill>
        <p:spPr>
          <a:xfrm>
            <a:off x="7177275" y="2839224"/>
            <a:ext cx="4925825" cy="37999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3678377" y="5077744"/>
            <a:ext cx="4835247" cy="444260"/>
            <a:chOff x="671219" y="4716141"/>
            <a:chExt cx="4750382" cy="444884"/>
          </a:xfrm>
          <a:noFill/>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693"/>
            </a:xfrm>
            <a:prstGeom prst="rect">
              <a:avLst/>
            </a:prstGeom>
            <a:grpFill/>
            <a:ln w="9525">
              <a:noFill/>
              <a:miter lim="800000"/>
              <a:headEnd/>
              <a:tailEnd/>
            </a:ln>
          </p:spPr>
          <p:txBody>
            <a:bodyPr rot="0" vert="horz" wrap="square" lIns="58293" tIns="29146" rIns="58293" bIns="29146" anchor="t" anchorCtr="0">
              <a:spAutoFit/>
            </a:bodyPr>
            <a:lstStyle/>
            <a:p>
              <a:pPr algn="ctr">
                <a:lnSpc>
                  <a:spcPct val="107000"/>
                </a:lnSpc>
              </a:pPr>
              <a:r>
                <a:rPr lang="en-US" sz="893" dirty="0">
                  <a:solidFill>
                    <a:schemeClr val="bg1"/>
                  </a:solidFill>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grp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extLst>
              <a:ext uri="{BEBA8EAE-BF5A-486C-A8C5-ECC9F3942E4B}">
                <a14:imgProps xmlns:a14="http://schemas.microsoft.com/office/drawing/2010/main">
                  <a14:imgLayer r:embed="rId6">
                    <a14:imgEffect>
                      <a14:artisticChalkSketch/>
                    </a14:imgEffect>
                  </a14:imgLayer>
                </a14:imgProps>
              </a:ext>
            </a:extLst>
          </a:blip>
          <a:stretch>
            <a:fillRect/>
          </a:stretch>
        </p:blipFill>
        <p:spPr>
          <a:xfrm>
            <a:off x="3910014" y="1243014"/>
            <a:ext cx="4371975" cy="4371975"/>
          </a:xfrm>
          <a:prstGeom prst="rect">
            <a:avLst/>
          </a:prstGeom>
        </p:spPr>
      </p:pic>
    </p:spTree>
    <p:extLst>
      <p:ext uri="{BB962C8B-B14F-4D97-AF65-F5344CB8AC3E}">
        <p14:creationId xmlns:p14="http://schemas.microsoft.com/office/powerpoint/2010/main" val="3541478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
          <p:cNvSpPr txBox="1"/>
          <p:nvPr/>
        </p:nvSpPr>
        <p:spPr>
          <a:xfrm>
            <a:off x="238467" y="158261"/>
            <a:ext cx="10239375" cy="2308324"/>
          </a:xfrm>
          <a:prstGeom prst="rect">
            <a:avLst/>
          </a:prstGeom>
          <a:solidFill>
            <a:schemeClr val="lt1"/>
          </a:solidFill>
          <a:ln w="19050" cap="rnd"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cap="none" dirty="0">
                <a:solidFill>
                  <a:srgbClr val="2D3B45"/>
                </a:solidFill>
                <a:latin typeface="Lato"/>
                <a:ea typeface="Lato"/>
                <a:cs typeface="Lato"/>
                <a:sym typeface="Lato"/>
              </a:rPr>
              <a:t>BIOLOGY 4.5</a:t>
            </a:r>
            <a:endParaRPr dirty="0"/>
          </a:p>
          <a:p>
            <a:pPr marL="0" marR="0" lvl="0" indent="0" algn="l" rtl="0">
              <a:spcBef>
                <a:spcPts val="0"/>
              </a:spcBef>
              <a:spcAft>
                <a:spcPts val="0"/>
              </a:spcAft>
              <a:buNone/>
            </a:pPr>
            <a:endParaRPr sz="1800" dirty="0">
              <a:solidFill>
                <a:srgbClr val="2D3B45"/>
              </a:solidFill>
              <a:latin typeface="Lato"/>
              <a:ea typeface="Lato"/>
              <a:cs typeface="Lato"/>
              <a:sym typeface="Lato"/>
            </a:endParaRPr>
          </a:p>
          <a:p>
            <a:pPr marL="0" marR="0" lvl="0" indent="0" algn="l" rtl="0">
              <a:spcBef>
                <a:spcPts val="0"/>
              </a:spcBef>
              <a:spcAft>
                <a:spcPts val="0"/>
              </a:spcAft>
              <a:buNone/>
            </a:pPr>
            <a:r>
              <a:rPr lang="en-US" sz="1800" dirty="0">
                <a:solidFill>
                  <a:schemeClr val="dk1"/>
                </a:solidFill>
                <a:latin typeface="Century Gothic"/>
                <a:ea typeface="Century Gothic"/>
                <a:cs typeface="Century Gothic"/>
                <a:sym typeface="Century Gothic"/>
              </a:rPr>
              <a:t>Evaluate design solutions that can best solve a real-world problem caused by natural selection and adaptation of populations. </a:t>
            </a:r>
            <a:r>
              <a:rPr lang="en-US" sz="1800" b="1" u="sng" dirty="0">
                <a:solidFill>
                  <a:schemeClr val="dk1"/>
                </a:solidFill>
                <a:latin typeface="Century Gothic"/>
                <a:ea typeface="Century Gothic"/>
                <a:cs typeface="Century Gothic"/>
                <a:sym typeface="Century Gothic"/>
              </a:rPr>
              <a:t>Define the problem, identify criteria and constraints, analyze available data on proposed solutions, and determine an optimal solution. </a:t>
            </a:r>
            <a:r>
              <a:rPr lang="en-US" sz="1800" dirty="0">
                <a:solidFill>
                  <a:schemeClr val="dk1"/>
                </a:solidFill>
                <a:latin typeface="Century Gothic"/>
                <a:ea typeface="Century Gothic"/>
                <a:cs typeface="Century Gothic"/>
                <a:sym typeface="Century Gothic"/>
              </a:rPr>
              <a:t>Examples of real-world problems could include bacterial resistance to drugs, plant resistance to herbicides, or the effect of changes in climate on food sources and pollinators. (LS4.C, ETS1.A, ETS1.B, ETS1.C)</a:t>
            </a:r>
            <a:endParaRPr dirty="0"/>
          </a:p>
        </p:txBody>
      </p:sp>
      <p:sp>
        <p:nvSpPr>
          <p:cNvPr id="135" name="Google Shape;135;p2"/>
          <p:cNvSpPr txBox="1"/>
          <p:nvPr/>
        </p:nvSpPr>
        <p:spPr>
          <a:xfrm>
            <a:off x="1002210" y="3146512"/>
            <a:ext cx="10171983" cy="2923877"/>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b="1" u="sng" dirty="0">
                <a:solidFill>
                  <a:schemeClr val="dk1"/>
                </a:solidFill>
                <a:latin typeface="Century Gothic"/>
                <a:ea typeface="Century Gothic"/>
                <a:cs typeface="Century Gothic"/>
                <a:sym typeface="Century Gothic"/>
              </a:rPr>
              <a:t>Master these four tasks!</a:t>
            </a:r>
            <a:endParaRPr dirty="0"/>
          </a:p>
          <a:p>
            <a:pPr marL="0" marR="0" lvl="0" indent="0" algn="l" rtl="0">
              <a:spcBef>
                <a:spcPts val="0"/>
              </a:spcBef>
              <a:spcAft>
                <a:spcPts val="0"/>
              </a:spcAft>
              <a:buNone/>
            </a:pPr>
            <a:endParaRPr sz="1800" b="1" u="sng" dirty="0">
              <a:solidFill>
                <a:schemeClr val="dk1"/>
              </a:solidFill>
              <a:latin typeface="Century Gothic"/>
              <a:ea typeface="Century Gothic"/>
              <a:cs typeface="Century Gothic"/>
              <a:sym typeface="Century Gothic"/>
            </a:endParaRPr>
          </a:p>
          <a:p>
            <a:pPr marL="285750" marR="0" lvl="0" indent="-285750" algn="l" rtl="0">
              <a:spcBef>
                <a:spcPts val="0"/>
              </a:spcBef>
              <a:spcAft>
                <a:spcPts val="0"/>
              </a:spcAft>
              <a:buClr>
                <a:schemeClr val="dk1"/>
              </a:buClr>
              <a:buSzPts val="1800"/>
              <a:buFont typeface="Noto Sans Symbols"/>
              <a:buChar char="❑"/>
            </a:pPr>
            <a:r>
              <a:rPr lang="en-US" sz="1800" b="1" u="sng" dirty="0">
                <a:solidFill>
                  <a:schemeClr val="dk1"/>
                </a:solidFill>
                <a:latin typeface="Century Gothic"/>
                <a:ea typeface="Century Gothic"/>
                <a:cs typeface="Century Gothic"/>
                <a:sym typeface="Century Gothic"/>
              </a:rPr>
              <a:t>Define the problem</a:t>
            </a:r>
            <a:endParaRPr dirty="0"/>
          </a:p>
          <a:p>
            <a:pPr marL="0" marR="0" lvl="0" indent="0" algn="l" rtl="0">
              <a:spcBef>
                <a:spcPts val="0"/>
              </a:spcBef>
              <a:spcAft>
                <a:spcPts val="0"/>
              </a:spcAft>
              <a:buNone/>
            </a:pPr>
            <a:endParaRPr sz="1800" b="1" u="sng" dirty="0">
              <a:solidFill>
                <a:schemeClr val="dk1"/>
              </a:solidFill>
              <a:latin typeface="Century Gothic"/>
              <a:ea typeface="Century Gothic"/>
              <a:cs typeface="Century Gothic"/>
              <a:sym typeface="Century Gothic"/>
            </a:endParaRPr>
          </a:p>
          <a:p>
            <a:pPr marL="285750" marR="0" lvl="0" indent="-285750" algn="l" rtl="0">
              <a:spcBef>
                <a:spcPts val="0"/>
              </a:spcBef>
              <a:spcAft>
                <a:spcPts val="0"/>
              </a:spcAft>
              <a:buClr>
                <a:schemeClr val="dk1"/>
              </a:buClr>
              <a:buSzPts val="1800"/>
              <a:buFont typeface="Noto Sans Symbols"/>
              <a:buChar char="❑"/>
            </a:pPr>
            <a:r>
              <a:rPr lang="en-US" sz="1800" b="1" u="sng" dirty="0">
                <a:solidFill>
                  <a:schemeClr val="dk1"/>
                </a:solidFill>
                <a:latin typeface="Century Gothic"/>
                <a:ea typeface="Century Gothic"/>
                <a:cs typeface="Century Gothic"/>
                <a:sym typeface="Century Gothic"/>
              </a:rPr>
              <a:t>Identify Criteria and Constraints</a:t>
            </a:r>
            <a:endParaRPr dirty="0"/>
          </a:p>
          <a:p>
            <a:pPr marL="0" marR="0" lvl="0" indent="0" algn="l" rtl="0">
              <a:spcBef>
                <a:spcPts val="0"/>
              </a:spcBef>
              <a:spcAft>
                <a:spcPts val="0"/>
              </a:spcAft>
              <a:buNone/>
            </a:pPr>
            <a:endParaRPr sz="1800" b="1" u="sng" dirty="0">
              <a:solidFill>
                <a:schemeClr val="dk1"/>
              </a:solidFill>
              <a:latin typeface="Century Gothic"/>
              <a:ea typeface="Century Gothic"/>
              <a:cs typeface="Century Gothic"/>
              <a:sym typeface="Century Gothic"/>
            </a:endParaRPr>
          </a:p>
          <a:p>
            <a:pPr marL="285750" marR="0" lvl="0" indent="-285750" algn="l" rtl="0">
              <a:spcBef>
                <a:spcPts val="0"/>
              </a:spcBef>
              <a:spcAft>
                <a:spcPts val="0"/>
              </a:spcAft>
              <a:buClr>
                <a:schemeClr val="dk1"/>
              </a:buClr>
              <a:buSzPts val="1800"/>
              <a:buFont typeface="Noto Sans Symbols"/>
              <a:buChar char="❑"/>
            </a:pPr>
            <a:r>
              <a:rPr lang="en-US" sz="1800" b="1" u="sng" dirty="0">
                <a:solidFill>
                  <a:schemeClr val="dk1"/>
                </a:solidFill>
                <a:latin typeface="Century Gothic"/>
                <a:ea typeface="Century Gothic"/>
                <a:cs typeface="Century Gothic"/>
                <a:sym typeface="Century Gothic"/>
              </a:rPr>
              <a:t>Analyze Available Data On Proposed Solutions</a:t>
            </a:r>
            <a:endParaRPr dirty="0"/>
          </a:p>
          <a:p>
            <a:pPr marL="0" marR="0" lvl="0" indent="0" algn="l" rtl="0">
              <a:spcBef>
                <a:spcPts val="0"/>
              </a:spcBef>
              <a:spcAft>
                <a:spcPts val="0"/>
              </a:spcAft>
              <a:buNone/>
            </a:pPr>
            <a:endParaRPr sz="1800" b="1" u="sng" dirty="0">
              <a:solidFill>
                <a:schemeClr val="dk1"/>
              </a:solidFill>
              <a:latin typeface="Century Gothic"/>
              <a:ea typeface="Century Gothic"/>
              <a:cs typeface="Century Gothic"/>
              <a:sym typeface="Century Gothic"/>
            </a:endParaRPr>
          </a:p>
          <a:p>
            <a:pPr marL="285750" marR="0" lvl="0" indent="-285750" algn="l" rtl="0">
              <a:spcBef>
                <a:spcPts val="0"/>
              </a:spcBef>
              <a:spcAft>
                <a:spcPts val="0"/>
              </a:spcAft>
              <a:buClr>
                <a:schemeClr val="dk1"/>
              </a:buClr>
              <a:buSzPts val="1800"/>
              <a:buFont typeface="Noto Sans Symbols"/>
              <a:buChar char="❑"/>
            </a:pPr>
            <a:r>
              <a:rPr lang="en-US" sz="1800" b="1" u="sng" dirty="0">
                <a:solidFill>
                  <a:schemeClr val="dk1"/>
                </a:solidFill>
                <a:latin typeface="Century Gothic"/>
                <a:ea typeface="Century Gothic"/>
                <a:cs typeface="Century Gothic"/>
                <a:sym typeface="Century Gothic"/>
              </a:rPr>
              <a:t>Determine An Optimal Solution </a:t>
            </a:r>
            <a:endParaRPr dirty="0"/>
          </a:p>
        </p:txBody>
      </p:sp>
      <p:pic>
        <p:nvPicPr>
          <p:cNvPr id="136" name="Google Shape;136;p2" descr="A yellow face with a finger pointing to it&#10;&#10;Description automatically generated"/>
          <p:cNvPicPr preferRelativeResize="0"/>
          <p:nvPr/>
        </p:nvPicPr>
        <p:blipFill rotWithShape="1">
          <a:blip r:embed="rId3">
            <a:alphaModFix/>
          </a:blip>
          <a:srcRect/>
          <a:stretch/>
        </p:blipFill>
        <p:spPr>
          <a:xfrm>
            <a:off x="8224838" y="2809875"/>
            <a:ext cx="3965575" cy="395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3"/>
          <p:cNvSpPr txBox="1">
            <a:spLocks noGrp="1"/>
          </p:cNvSpPr>
          <p:nvPr>
            <p:ph type="title"/>
          </p:nvPr>
        </p:nvSpPr>
        <p:spPr>
          <a:xfrm>
            <a:off x="1141413" y="609600"/>
            <a:ext cx="9905998" cy="1905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3200"/>
              <a:buFont typeface="Century Gothic"/>
              <a:buNone/>
            </a:pPr>
            <a:r>
              <a:rPr lang="en-US" dirty="0"/>
              <a:t>WHAT DO THESE SPECIES HAVE IN COMMON</a:t>
            </a:r>
            <a:endParaRPr dirty="0"/>
          </a:p>
        </p:txBody>
      </p:sp>
      <p:pic>
        <p:nvPicPr>
          <p:cNvPr id="142" name="Google Shape;142;p3" descr="A building with many windows covered in ivy&#10;&#10;Description automatically generated"/>
          <p:cNvPicPr preferRelativeResize="0">
            <a:picLocks noGrp="1"/>
          </p:cNvPicPr>
          <p:nvPr>
            <p:ph type="body" idx="1"/>
          </p:nvPr>
        </p:nvPicPr>
        <p:blipFill rotWithShape="1">
          <a:blip r:embed="rId3">
            <a:alphaModFix/>
          </a:blip>
          <a:srcRect/>
          <a:stretch/>
        </p:blipFill>
        <p:spPr>
          <a:xfrm>
            <a:off x="6295294" y="2432656"/>
            <a:ext cx="5701684" cy="3815743"/>
          </a:xfrm>
          <a:prstGeom prst="rect">
            <a:avLst/>
          </a:prstGeom>
          <a:noFill/>
          <a:ln>
            <a:noFill/>
          </a:ln>
        </p:spPr>
      </p:pic>
      <p:pic>
        <p:nvPicPr>
          <p:cNvPr id="143" name="Google Shape;143;p3" descr="A snake coiled up in the grass&#10;&#10;Description automatically generated"/>
          <p:cNvPicPr preferRelativeResize="0"/>
          <p:nvPr/>
        </p:nvPicPr>
        <p:blipFill rotWithShape="1">
          <a:blip r:embed="rId4">
            <a:alphaModFix/>
          </a:blip>
          <a:srcRect/>
          <a:stretch/>
        </p:blipFill>
        <p:spPr>
          <a:xfrm>
            <a:off x="189388" y="2432656"/>
            <a:ext cx="5707320" cy="38197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4"/>
          <p:cNvSpPr txBox="1">
            <a:spLocks noGrp="1"/>
          </p:cNvSpPr>
          <p:nvPr>
            <p:ph type="title"/>
          </p:nvPr>
        </p:nvSpPr>
        <p:spPr>
          <a:xfrm>
            <a:off x="1199726" y="-172178"/>
            <a:ext cx="9505948" cy="16573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3200"/>
              <a:buFont typeface="Century Gothic"/>
              <a:buNone/>
            </a:pPr>
            <a:r>
              <a:rPr lang="en-US" u="sng" dirty="0">
                <a:solidFill>
                  <a:schemeClr val="hlink"/>
                </a:solidFill>
                <a:hlinkClick r:id="rId3"/>
              </a:rPr>
              <a:t>WHAT IS INVASIVE</a:t>
            </a:r>
            <a:endParaRPr dirty="0"/>
          </a:p>
        </p:txBody>
      </p:sp>
      <p:pic>
        <p:nvPicPr>
          <p:cNvPr id="149" name="Google Shape;149;p4" descr="View full lesson: http://ed.ted.com/lessons/the-threat-of-invasive-species-jennifer-klos&#10;&#10;Massive vines that blanket the southern United States, climbing high as they uproot trees and swallow buildings. A ravenous snake that is capable of devouring an alligator. Rabbit populations that eat themselves into starvation. These aren’t horror movie concepts – they’re real stories. But how could such situations exist in nature? Jennifer Klos gives the facts on invasive species. &#10;&#10;Lesson by Jennifer Klos, animation by Globizco." title="The threat of invasive species - Jennifer Klos">
            <a:hlinkClick r:id="rId4"/>
          </p:cNvPr>
          <p:cNvPicPr preferRelativeResize="0"/>
          <p:nvPr/>
        </p:nvPicPr>
        <p:blipFill>
          <a:blip r:embed="rId5">
            <a:alphaModFix/>
          </a:blip>
          <a:stretch>
            <a:fillRect/>
          </a:stretch>
        </p:blipFill>
        <p:spPr>
          <a:xfrm>
            <a:off x="1652100" y="1341350"/>
            <a:ext cx="8601200" cy="48381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9"/>
                                        </p:tgtEl>
                                        <p:attrNameLst>
                                          <p:attrName>style.visibility</p:attrName>
                                        </p:attrNameLst>
                                      </p:cBhvr>
                                      <p:to>
                                        <p:strVal val="visible"/>
                                      </p:to>
                                    </p:set>
                                    <p:animEffect transition="in" filter="fade">
                                      <p:cBhvr>
                                        <p:cTn id="7" dur="10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5"/>
          <p:cNvSpPr txBox="1">
            <a:spLocks noGrp="1"/>
          </p:cNvSpPr>
          <p:nvPr>
            <p:ph type="title"/>
          </p:nvPr>
        </p:nvSpPr>
        <p:spPr>
          <a:xfrm>
            <a:off x="1318847" y="-31054"/>
            <a:ext cx="9905998" cy="1905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3200"/>
              <a:buFont typeface="Century Gothic"/>
              <a:buNone/>
            </a:pPr>
            <a:r>
              <a:rPr lang="en-US" dirty="0"/>
              <a:t>WHAT IS THE DIFFERENCE BETWEEN INVASIVE AND NON-INVASIVE SPECIES?</a:t>
            </a:r>
            <a:endParaRPr dirty="0"/>
          </a:p>
        </p:txBody>
      </p:sp>
      <p:pic>
        <p:nvPicPr>
          <p:cNvPr id="155" name="Google Shape;155;p5" descr="A tree in a field&#10;&#10;Description automatically generated"/>
          <p:cNvPicPr preferRelativeResize="0">
            <a:picLocks noGrp="1"/>
          </p:cNvPicPr>
          <p:nvPr>
            <p:ph type="body" idx="1"/>
          </p:nvPr>
        </p:nvPicPr>
        <p:blipFill rotWithShape="1">
          <a:blip r:embed="rId3">
            <a:alphaModFix/>
          </a:blip>
          <a:srcRect/>
          <a:stretch/>
        </p:blipFill>
        <p:spPr>
          <a:xfrm>
            <a:off x="7856405" y="3557954"/>
            <a:ext cx="4165600" cy="3124200"/>
          </a:xfrm>
          <a:prstGeom prst="rect">
            <a:avLst/>
          </a:prstGeom>
          <a:noFill/>
          <a:ln>
            <a:noFill/>
          </a:ln>
        </p:spPr>
      </p:pic>
      <p:pic>
        <p:nvPicPr>
          <p:cNvPr id="156" name="Google Shape;156;p5" descr="A tree on a rocky hill&#10;&#10;Description automatically generated"/>
          <p:cNvPicPr preferRelativeResize="0"/>
          <p:nvPr/>
        </p:nvPicPr>
        <p:blipFill rotWithShape="1">
          <a:blip r:embed="rId4">
            <a:alphaModFix/>
          </a:blip>
          <a:srcRect/>
          <a:stretch/>
        </p:blipFill>
        <p:spPr>
          <a:xfrm>
            <a:off x="169997" y="3557954"/>
            <a:ext cx="4165600" cy="3073191"/>
          </a:xfrm>
          <a:prstGeom prst="rect">
            <a:avLst/>
          </a:prstGeom>
          <a:noFill/>
          <a:ln>
            <a:noFill/>
          </a:ln>
        </p:spPr>
      </p:pic>
      <p:sp>
        <p:nvSpPr>
          <p:cNvPr id="157" name="Google Shape;157;p5"/>
          <p:cNvSpPr txBox="1"/>
          <p:nvPr/>
        </p:nvSpPr>
        <p:spPr>
          <a:xfrm>
            <a:off x="87935" y="2976880"/>
            <a:ext cx="1943277"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lt1"/>
                </a:solidFill>
                <a:latin typeface="Century Gothic"/>
                <a:ea typeface="Century Gothic"/>
                <a:cs typeface="Century Gothic"/>
                <a:sym typeface="Century Gothic"/>
              </a:rPr>
              <a:t>The Juniper tree</a:t>
            </a:r>
            <a:endParaRPr lang="en-US" sz="1800" dirty="0">
              <a:solidFill>
                <a:schemeClr val="lt1"/>
              </a:solidFill>
              <a:latin typeface="Century Gothic"/>
            </a:endParaRPr>
          </a:p>
        </p:txBody>
      </p:sp>
      <p:sp>
        <p:nvSpPr>
          <p:cNvPr id="158" name="Google Shape;158;p5"/>
          <p:cNvSpPr txBox="1"/>
          <p:nvPr/>
        </p:nvSpPr>
        <p:spPr>
          <a:xfrm>
            <a:off x="7795846" y="2976880"/>
            <a:ext cx="2043270"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lt1"/>
                </a:solidFill>
                <a:latin typeface="Century Gothic"/>
                <a:ea typeface="Century Gothic"/>
                <a:cs typeface="Century Gothic"/>
                <a:sym typeface="Century Gothic"/>
              </a:rPr>
              <a:t>The Olive tree</a:t>
            </a:r>
            <a:endParaRPr lang="en-US" sz="1800" dirty="0">
              <a:solidFill>
                <a:schemeClr val="lt1"/>
              </a:solidFill>
              <a:latin typeface="Century Gothic"/>
            </a:endParaRPr>
          </a:p>
        </p:txBody>
      </p:sp>
      <p:sp>
        <p:nvSpPr>
          <p:cNvPr id="159" name="Google Shape;159;p5"/>
          <p:cNvSpPr txBox="1"/>
          <p:nvPr/>
        </p:nvSpPr>
        <p:spPr>
          <a:xfrm>
            <a:off x="4456715" y="5955323"/>
            <a:ext cx="339969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lt1"/>
                </a:solidFill>
                <a:latin typeface="Century Gothic"/>
                <a:ea typeface="Century Gothic"/>
                <a:cs typeface="Century Gothic"/>
                <a:sym typeface="Century Gothic"/>
              </a:rPr>
              <a:t>🡨 Native Vs. Non-Native 🡪</a:t>
            </a:r>
            <a:endParaRPr sz="1800" dirty="0">
              <a:solidFill>
                <a:schemeClr val="lt1"/>
              </a:solidFill>
              <a:latin typeface="Century Gothic"/>
              <a:ea typeface="Century Gothic"/>
              <a:cs typeface="Century Gothic"/>
              <a:sym typeface="Century Gothic"/>
            </a:endParaRPr>
          </a:p>
        </p:txBody>
      </p:sp>
      <p:sp>
        <p:nvSpPr>
          <p:cNvPr id="160" name="Google Shape;160;p5"/>
          <p:cNvSpPr txBox="1"/>
          <p:nvPr/>
        </p:nvSpPr>
        <p:spPr>
          <a:xfrm>
            <a:off x="4753708" y="2035671"/>
            <a:ext cx="2908161"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dirty="0">
                <a:solidFill>
                  <a:schemeClr val="lt1"/>
                </a:solidFill>
                <a:latin typeface="Century Gothic"/>
                <a:ea typeface="Century Gothic"/>
                <a:cs typeface="Century Gothic"/>
                <a:sym typeface="Century Gothic"/>
                <a:hlinkClick r:id="rId5">
                  <a:extLst>
                    <a:ext uri="{A12FA001-AC4F-418D-AE19-62706E023703}">
                      <ahyp:hlinkClr xmlns:ahyp="http://schemas.microsoft.com/office/drawing/2018/hyperlinkcolor" val="tx"/>
                    </a:ext>
                  </a:extLst>
                </a:hlinkClick>
              </a:rPr>
              <a:t>Invasive species article</a:t>
            </a:r>
            <a:endParaRPr sz="1800" dirty="0">
              <a:solidFill>
                <a:schemeClr val="lt1"/>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6"/>
          <p:cNvSpPr txBox="1">
            <a:spLocks noGrp="1"/>
          </p:cNvSpPr>
          <p:nvPr>
            <p:ph type="title"/>
          </p:nvPr>
        </p:nvSpPr>
        <p:spPr>
          <a:xfrm>
            <a:off x="1546262" y="-297820"/>
            <a:ext cx="9905998" cy="1905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3200"/>
              <a:buFont typeface="Century Gothic"/>
              <a:buNone/>
            </a:pPr>
            <a:r>
              <a:rPr lang="en-US" dirty="0"/>
              <a:t>WHAT MAKES THEM INVASIVE?</a:t>
            </a:r>
            <a:endParaRPr dirty="0"/>
          </a:p>
        </p:txBody>
      </p:sp>
      <p:pic>
        <p:nvPicPr>
          <p:cNvPr id="166" name="Google Shape;166;p6" descr="A diagram of different types of land&#10;&#10;Description automatically generated"/>
          <p:cNvPicPr preferRelativeResize="0">
            <a:picLocks noGrp="1"/>
          </p:cNvPicPr>
          <p:nvPr>
            <p:ph type="body" idx="1"/>
          </p:nvPr>
        </p:nvPicPr>
        <p:blipFill rotWithShape="1">
          <a:blip r:embed="rId3">
            <a:alphaModFix/>
          </a:blip>
          <a:srcRect/>
          <a:stretch/>
        </p:blipFill>
        <p:spPr>
          <a:xfrm>
            <a:off x="414966" y="1866900"/>
            <a:ext cx="5680664" cy="4791808"/>
          </a:xfrm>
          <a:prstGeom prst="rect">
            <a:avLst/>
          </a:prstGeom>
          <a:noFill/>
          <a:ln>
            <a:noFill/>
          </a:ln>
        </p:spPr>
      </p:pic>
      <p:pic>
        <p:nvPicPr>
          <p:cNvPr id="167" name="Google Shape;167;p6" descr="A diagram of plants growing from the ground&#10;&#10;Description automatically generated"/>
          <p:cNvPicPr preferRelativeResize="0"/>
          <p:nvPr/>
        </p:nvPicPr>
        <p:blipFill rotWithShape="1">
          <a:blip r:embed="rId4">
            <a:alphaModFix/>
          </a:blip>
          <a:srcRect/>
          <a:stretch/>
        </p:blipFill>
        <p:spPr>
          <a:xfrm>
            <a:off x="6220747" y="1866900"/>
            <a:ext cx="5852780" cy="479180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7"/>
          <p:cNvSpPr txBox="1">
            <a:spLocks noGrp="1"/>
          </p:cNvSpPr>
          <p:nvPr>
            <p:ph type="title"/>
          </p:nvPr>
        </p:nvSpPr>
        <p:spPr>
          <a:xfrm>
            <a:off x="141288" y="-406400"/>
            <a:ext cx="9905998" cy="1905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lt1"/>
              </a:buClr>
              <a:buSzPts val="3200"/>
              <a:buFont typeface="Century Gothic"/>
              <a:buNone/>
            </a:pPr>
            <a:r>
              <a:rPr lang="en-US" dirty="0"/>
              <a:t>STEP 1: DEFINE THE PROBLEM</a:t>
            </a:r>
            <a:endParaRPr dirty="0"/>
          </a:p>
        </p:txBody>
      </p:sp>
      <p:sp>
        <p:nvSpPr>
          <p:cNvPr id="173" name="Google Shape;173;p7"/>
          <p:cNvSpPr txBox="1">
            <a:spLocks noGrp="1"/>
          </p:cNvSpPr>
          <p:nvPr>
            <p:ph type="body" idx="1"/>
          </p:nvPr>
        </p:nvSpPr>
        <p:spPr>
          <a:xfrm>
            <a:off x="212725" y="888999"/>
            <a:ext cx="9905998" cy="3124201"/>
          </a:xfrm>
          <a:prstGeom prst="rect">
            <a:avLst/>
          </a:prstGeom>
          <a:noFill/>
          <a:ln>
            <a:noFill/>
          </a:ln>
        </p:spPr>
        <p:txBody>
          <a:bodyPr spcFirstLastPara="1" wrap="square" lIns="91425" tIns="45700" rIns="91425" bIns="45700" anchor="ctr" anchorCtr="0">
            <a:normAutofit/>
          </a:bodyPr>
          <a:lstStyle/>
          <a:p>
            <a:pPr marL="285750" lvl="0" indent="-285750" algn="l" rtl="0">
              <a:spcBef>
                <a:spcPts val="0"/>
              </a:spcBef>
              <a:spcAft>
                <a:spcPts val="0"/>
              </a:spcAft>
              <a:buSzPts val="2000"/>
              <a:buChar char="•"/>
            </a:pPr>
            <a:r>
              <a:rPr lang="en-US" dirty="0"/>
              <a:t>1. What is an invasive species?</a:t>
            </a:r>
            <a:endParaRPr dirty="0"/>
          </a:p>
          <a:p>
            <a:pPr marL="0" lvl="0" indent="0" algn="l" rtl="0">
              <a:spcBef>
                <a:spcPts val="1000"/>
              </a:spcBef>
              <a:spcAft>
                <a:spcPts val="0"/>
              </a:spcAft>
              <a:buSzPts val="2000"/>
              <a:buNone/>
            </a:pPr>
            <a:endParaRPr lang="en-US" dirty="0"/>
          </a:p>
          <a:p>
            <a:pPr marL="285750" lvl="0" indent="-285750" algn="l" rtl="0">
              <a:spcBef>
                <a:spcPts val="1000"/>
              </a:spcBef>
              <a:spcAft>
                <a:spcPts val="0"/>
              </a:spcAft>
              <a:buSzPts val="2000"/>
              <a:buChar char="•"/>
            </a:pPr>
            <a:r>
              <a:rPr lang="en-US" dirty="0"/>
              <a:t>2. What invasive species do we encounter in Utah?</a:t>
            </a:r>
            <a:endParaRPr dirty="0"/>
          </a:p>
          <a:p>
            <a:pPr marL="285750" lvl="0" indent="-158750" algn="l" rtl="0">
              <a:spcBef>
                <a:spcPts val="1000"/>
              </a:spcBef>
              <a:spcAft>
                <a:spcPts val="0"/>
              </a:spcAft>
              <a:buSzPts val="2000"/>
              <a:buNone/>
            </a:pPr>
            <a:endParaRPr dirty="0"/>
          </a:p>
        </p:txBody>
      </p:sp>
      <p:pic>
        <p:nvPicPr>
          <p:cNvPr id="174" name="Google Shape;174;p7" descr="Problem Solving Story | Kaizen | Six Sigma | Lean Management | Training &amp;  Consulting | Operational Excellence"/>
          <p:cNvPicPr preferRelativeResize="0"/>
          <p:nvPr/>
        </p:nvPicPr>
        <p:blipFill rotWithShape="1">
          <a:blip r:embed="rId3">
            <a:alphaModFix/>
          </a:blip>
          <a:srcRect/>
          <a:stretch/>
        </p:blipFill>
        <p:spPr>
          <a:xfrm>
            <a:off x="6724650" y="684212"/>
            <a:ext cx="5259387" cy="5267325"/>
          </a:xfrm>
          <a:prstGeom prst="rect">
            <a:avLst/>
          </a:prstGeom>
          <a:noFill/>
          <a:ln>
            <a:noFill/>
          </a:ln>
        </p:spPr>
      </p:pic>
      <p:pic>
        <p:nvPicPr>
          <p:cNvPr id="175" name="Google Shape;175;p7" descr="Pal's Aspects of Problem Definition – Atlas of Public Management"/>
          <p:cNvPicPr preferRelativeResize="0"/>
          <p:nvPr/>
        </p:nvPicPr>
        <p:blipFill rotWithShape="1">
          <a:blip r:embed="rId4">
            <a:alphaModFix/>
          </a:blip>
          <a:srcRect/>
          <a:stretch/>
        </p:blipFill>
        <p:spPr>
          <a:xfrm>
            <a:off x="1700212" y="3601593"/>
            <a:ext cx="3743325" cy="27901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8"/>
          <p:cNvSpPr txBox="1"/>
          <p:nvPr/>
        </p:nvSpPr>
        <p:spPr>
          <a:xfrm>
            <a:off x="2552627" y="160544"/>
            <a:ext cx="7086600" cy="1754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5400" dirty="0">
                <a:solidFill>
                  <a:schemeClr val="lt1"/>
                </a:solidFill>
                <a:latin typeface="Century Gothic"/>
                <a:ea typeface="Century Gothic"/>
                <a:cs typeface="Century Gothic"/>
                <a:sym typeface="Century Gothic"/>
              </a:rPr>
              <a:t>What burned during the Utah Legacy Fire</a:t>
            </a:r>
            <a:endParaRPr dirty="0"/>
          </a:p>
        </p:txBody>
      </p:sp>
      <p:pic>
        <p:nvPicPr>
          <p:cNvPr id="181" name="Google Shape;181;p8" descr="A lightning strike sparked vegetation on the east side of the Great Salt Lake on Friday afternoon and within hours the Legacy Fire grew to more than a few hundred acres. The reason why the fire kicked up a massive plume of smoke and produced nearly one-hundred foot flames: Phragmites.&#10;&#10;“Phragmites is a grass-like plant that grows in extremely dense colonies, it can be 12 to 16 feet tall, it grows so thick you can barely walk through it, sometimes you can barely get heavy machinery through it,” said Drew Potter, Vegetation Restoration Coordinator with the Utah Division of Forestry, Fire and State Lands. “This plant is very good at surviving and its very unfortunate because it does compromise the quality of some of our most valuable habitat for wildlife and waterfowl and migratory birds.”&#10;&#10;Potter says that phragmites, a non-native species in Utah, has been a growing problem for the last two decades or so. They outcompete native plants and start growing quickly in wetlands. They’ve become such a dominant species on the east side of the Great Salt Lake, they could lead to a significant change to the entire ecosystem.&#10;&#10;Read the full story: https://www.fox13now.com/news/local-news/highly-flammable-invasive-species-continues-its-dangerous-domination-in-utah&#10;&#10;More Utah news: https://www.fox13now.com/&#10;&#10;Subscribe: youtube.com/user/fox13newsutah&#10;Like Fox 13 News on Facebook: https://bit.ly/3ydzNlD&#10;Follow on Twitter: https://bit.ly/3kraqI8&#10;Follow on Instagram: https://bit.ly/2XQc4eJ&#10;&#10;Subscribe to Fox 13 Newsletters to receive breaking news, weather, and daily headlines from around Utah right in your inbox: https://bit.ly/3B9heku" title="Highly flammable invasive species continues its dangerous domination in Utah">
            <a:hlinkClick r:id="rId3"/>
          </p:cNvPr>
          <p:cNvPicPr preferRelativeResize="0"/>
          <p:nvPr/>
        </p:nvPicPr>
        <p:blipFill>
          <a:blip r:embed="rId4">
            <a:alphaModFix/>
          </a:blip>
          <a:stretch>
            <a:fillRect/>
          </a:stretch>
        </p:blipFill>
        <p:spPr>
          <a:xfrm>
            <a:off x="1276750" y="2199000"/>
            <a:ext cx="9115250" cy="41753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10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9"/>
          <p:cNvSpPr txBox="1">
            <a:spLocks noGrp="1"/>
          </p:cNvSpPr>
          <p:nvPr>
            <p:ph type="title"/>
          </p:nvPr>
        </p:nvSpPr>
        <p:spPr>
          <a:xfrm>
            <a:off x="1415733" y="-249936"/>
            <a:ext cx="9905998" cy="1905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3200"/>
              <a:buFont typeface="Century Gothic"/>
              <a:buNone/>
            </a:pPr>
            <a:r>
              <a:rPr lang="en-US" dirty="0"/>
              <a:t>ARE THERE SOLUTIONS TO INVASIVE SPECIES?</a:t>
            </a:r>
            <a:endParaRPr dirty="0"/>
          </a:p>
        </p:txBody>
      </p:sp>
      <p:pic>
        <p:nvPicPr>
          <p:cNvPr id="187" name="Google Shape;187;p9" descr="A diagram of different types of plants&#10;&#10;Description automatically generated"/>
          <p:cNvPicPr preferRelativeResize="0">
            <a:picLocks noGrp="1"/>
          </p:cNvPicPr>
          <p:nvPr>
            <p:ph type="body" idx="1"/>
          </p:nvPr>
        </p:nvPicPr>
        <p:blipFill rotWithShape="1">
          <a:blip r:embed="rId3">
            <a:alphaModFix/>
          </a:blip>
          <a:srcRect/>
          <a:stretch/>
        </p:blipFill>
        <p:spPr>
          <a:xfrm>
            <a:off x="732511" y="1941575"/>
            <a:ext cx="5365418" cy="4532377"/>
          </a:xfrm>
          <a:prstGeom prst="rect">
            <a:avLst/>
          </a:prstGeom>
          <a:noFill/>
          <a:ln>
            <a:noFill/>
          </a:ln>
        </p:spPr>
      </p:pic>
      <p:pic>
        <p:nvPicPr>
          <p:cNvPr id="188" name="Google Shape;188;p9" descr="A person on a machine in water&#10;&#10;Description automatically generated"/>
          <p:cNvPicPr preferRelativeResize="0"/>
          <p:nvPr/>
        </p:nvPicPr>
        <p:blipFill rotWithShape="1">
          <a:blip r:embed="rId4">
            <a:alphaModFix/>
          </a:blip>
          <a:srcRect/>
          <a:stretch/>
        </p:blipFill>
        <p:spPr>
          <a:xfrm>
            <a:off x="6849855" y="1389888"/>
            <a:ext cx="2027970" cy="1353312"/>
          </a:xfrm>
          <a:prstGeom prst="rect">
            <a:avLst/>
          </a:prstGeom>
          <a:noFill/>
          <a:ln>
            <a:noFill/>
          </a:ln>
        </p:spPr>
      </p:pic>
      <p:pic>
        <p:nvPicPr>
          <p:cNvPr id="189" name="Google Shape;189;p9" descr="A person pouring a liquid into a container&#10;&#10;Description automatically generated"/>
          <p:cNvPicPr preferRelativeResize="0"/>
          <p:nvPr/>
        </p:nvPicPr>
        <p:blipFill rotWithShape="1">
          <a:blip r:embed="rId5">
            <a:alphaModFix/>
          </a:blip>
          <a:srcRect/>
          <a:stretch/>
        </p:blipFill>
        <p:spPr>
          <a:xfrm>
            <a:off x="7827264" y="2782824"/>
            <a:ext cx="2097024" cy="1395984"/>
          </a:xfrm>
          <a:prstGeom prst="rect">
            <a:avLst/>
          </a:prstGeom>
          <a:noFill/>
          <a:ln>
            <a:noFill/>
          </a:ln>
        </p:spPr>
      </p:pic>
      <p:pic>
        <p:nvPicPr>
          <p:cNvPr id="190" name="Google Shape;190;p9" descr="A bug on a leaf&#10;&#10;Description automatically generated"/>
          <p:cNvPicPr preferRelativeResize="0"/>
          <p:nvPr/>
        </p:nvPicPr>
        <p:blipFill rotWithShape="1">
          <a:blip r:embed="rId6">
            <a:alphaModFix/>
          </a:blip>
          <a:srcRect/>
          <a:stretch/>
        </p:blipFill>
        <p:spPr>
          <a:xfrm>
            <a:off x="8931783" y="4236720"/>
            <a:ext cx="1978914" cy="1213104"/>
          </a:xfrm>
          <a:prstGeom prst="rect">
            <a:avLst/>
          </a:prstGeom>
          <a:noFill/>
          <a:ln>
            <a:noFill/>
          </a:ln>
        </p:spPr>
      </p:pic>
      <p:pic>
        <p:nvPicPr>
          <p:cNvPr id="191" name="Google Shape;191;p9" descr="Plants floating in water&#10;&#10;Description automatically generated"/>
          <p:cNvPicPr preferRelativeResize="0"/>
          <p:nvPr/>
        </p:nvPicPr>
        <p:blipFill rotWithShape="1">
          <a:blip r:embed="rId7">
            <a:alphaModFix/>
          </a:blip>
          <a:srcRect/>
          <a:stretch/>
        </p:blipFill>
        <p:spPr>
          <a:xfrm>
            <a:off x="10021824" y="5503926"/>
            <a:ext cx="1865376" cy="1165860"/>
          </a:xfrm>
          <a:prstGeom prst="rect">
            <a:avLst/>
          </a:prstGeom>
          <a:noFill/>
          <a:ln>
            <a:noFill/>
          </a:ln>
        </p:spPr>
      </p:pic>
    </p:spTree>
  </p:cSld>
  <p:clrMapOvr>
    <a:masterClrMapping/>
  </p:clrMapOvr>
</p:sld>
</file>

<file path=ppt/theme/theme1.xml><?xml version="1.0" encoding="utf-8"?>
<a:theme xmlns:a="http://schemas.openxmlformats.org/drawingml/2006/main" name="Mesh">
  <a:themeElements>
    <a:clrScheme name="Mesh">
      <a:dk1>
        <a:srgbClr val="000000"/>
      </a:dk1>
      <a:lt1>
        <a:srgbClr val="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347</Words>
  <Application>Microsoft Office PowerPoint</Application>
  <PresentationFormat>Widescreen</PresentationFormat>
  <Paragraphs>46</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Mesh</vt:lpstr>
      <vt:lpstr>QUIT BEING SO INVASIVE</vt:lpstr>
      <vt:lpstr>PowerPoint Presentation</vt:lpstr>
      <vt:lpstr>WHAT DO THESE SPECIES HAVE IN COMMON</vt:lpstr>
      <vt:lpstr>WHAT IS INVASIVE</vt:lpstr>
      <vt:lpstr>WHAT IS THE DIFFERENCE BETWEEN INVASIVE AND NON-INVASIVE SPECIES?</vt:lpstr>
      <vt:lpstr>WHAT MAKES THEM INVASIVE?</vt:lpstr>
      <vt:lpstr>STEP 1: DEFINE THE PROBLEM</vt:lpstr>
      <vt:lpstr>PowerPoint Presentation</vt:lpstr>
      <vt:lpstr>ARE THERE SOLUTIONS TO INVASIVE SPECIES?</vt:lpstr>
      <vt:lpstr>STEP 2: ANALYZE AVAILABLE DATA ON PROPOSED SOLUTIONS  GROUP READING</vt:lpstr>
      <vt:lpstr>STEP 3: IDENTIFY CRITERIA AND CONSTRAINTS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QUIT BEING SO INVASIVE</dc:title>
  <dc:creator>Jens Andreasen</dc:creator>
  <cp:lastModifiedBy>Michelle Hudson</cp:lastModifiedBy>
  <cp:revision>25</cp:revision>
  <dcterms:created xsi:type="dcterms:W3CDTF">2024-03-01T20:14:23Z</dcterms:created>
  <dcterms:modified xsi:type="dcterms:W3CDTF">2024-05-03T15:10:44Z</dcterms:modified>
</cp:coreProperties>
</file>