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61" r:id="rId3"/>
    <p:sldId id="258" r:id="rId4"/>
    <p:sldId id="260" r:id="rId5"/>
    <p:sldId id="265" r:id="rId6"/>
    <p:sldId id="263" r:id="rId7"/>
    <p:sldId id="264" r:id="rId8"/>
    <p:sldId id="257" r:id="rId9"/>
    <p:sldId id="268" r:id="rId10"/>
    <p:sldId id="259" r:id="rId11"/>
    <p:sldId id="266" r:id="rId12"/>
    <p:sldId id="267"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4DF4E9C-4867-49CF-9488-FEF6B71C7DBF}" v="325" dt="2024-04-23T19:21:05.79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10"/>
    <p:restoredTop sz="95833"/>
  </p:normalViewPr>
  <p:slideViewPr>
    <p:cSldViewPr snapToGrid="0">
      <p:cViewPr varScale="1">
        <p:scale>
          <a:sx n="107" d="100"/>
          <a:sy n="107" d="100"/>
        </p:scale>
        <p:origin x="636"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19"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ens Andreasen" clId="Web-{83F601C9-FB00-4201-943D-3FBB1CC5CCB8}"/>
    <pc:docChg chg="modSld">
      <pc:chgData name="Jens Andreasen" userId="" providerId="" clId="Web-{83F601C9-FB00-4201-943D-3FBB1CC5CCB8}" dt="2024-03-19T14:21:31.035" v="30" actId="20577"/>
      <pc:docMkLst>
        <pc:docMk/>
      </pc:docMkLst>
      <pc:sldChg chg="modSp">
        <pc:chgData name="Jens Andreasen" userId="" providerId="" clId="Web-{83F601C9-FB00-4201-943D-3FBB1CC5CCB8}" dt="2024-03-19T14:21:31.035" v="30" actId="20577"/>
        <pc:sldMkLst>
          <pc:docMk/>
          <pc:sldMk cId="615260487" sldId="256"/>
        </pc:sldMkLst>
        <pc:spChg chg="mod">
          <ac:chgData name="Jens Andreasen" userId="" providerId="" clId="Web-{83F601C9-FB00-4201-943D-3FBB1CC5CCB8}" dt="2024-03-19T14:21:31.035" v="30" actId="20577"/>
          <ac:spMkLst>
            <pc:docMk/>
            <pc:sldMk cId="615260487" sldId="256"/>
            <ac:spMk id="3" creationId="{382D754B-C35D-07EB-76F2-81C9EB39D795}"/>
          </ac:spMkLst>
        </pc:spChg>
      </pc:sldChg>
    </pc:docChg>
  </pc:docChgLst>
  <pc:docChgLst>
    <pc:chgData name="Thomas Wilder" clId="Web-{741B8461-1073-40B6-8B6B-83D61205E1E9}"/>
    <pc:docChg chg="modSld">
      <pc:chgData name="Thomas Wilder" userId="" providerId="" clId="Web-{741B8461-1073-40B6-8B6B-83D61205E1E9}" dt="2024-03-02T18:58:12.776" v="36" actId="20577"/>
      <pc:docMkLst>
        <pc:docMk/>
      </pc:docMkLst>
      <pc:sldChg chg="addSp delSp modSp">
        <pc:chgData name="Thomas Wilder" userId="" providerId="" clId="Web-{741B8461-1073-40B6-8B6B-83D61205E1E9}" dt="2024-03-02T18:58:12.776" v="36" actId="20577"/>
        <pc:sldMkLst>
          <pc:docMk/>
          <pc:sldMk cId="1260252245" sldId="261"/>
        </pc:sldMkLst>
        <pc:spChg chg="mod">
          <ac:chgData name="Thomas Wilder" userId="" providerId="" clId="Web-{741B8461-1073-40B6-8B6B-83D61205E1E9}" dt="2024-03-02T18:58:12.776" v="36" actId="20577"/>
          <ac:spMkLst>
            <pc:docMk/>
            <pc:sldMk cId="1260252245" sldId="261"/>
            <ac:spMk id="2" creationId="{7187D832-5502-AC15-160D-67D17FAF8A6B}"/>
          </ac:spMkLst>
        </pc:spChg>
        <pc:spChg chg="add del mod">
          <ac:chgData name="Thomas Wilder" userId="" providerId="" clId="Web-{741B8461-1073-40B6-8B6B-83D61205E1E9}" dt="2024-03-02T18:56:42.665" v="4"/>
          <ac:spMkLst>
            <pc:docMk/>
            <pc:sldMk cId="1260252245" sldId="261"/>
            <ac:spMk id="5" creationId="{C775F0E8-B7A9-C0F5-F5E1-C94A86CFAA08}"/>
          </ac:spMkLst>
        </pc:spChg>
        <pc:picChg chg="add mod">
          <ac:chgData name="Thomas Wilder" userId="" providerId="" clId="Web-{741B8461-1073-40B6-8B6B-83D61205E1E9}" dt="2024-03-02T18:57:15.150" v="9" actId="1076"/>
          <ac:picMkLst>
            <pc:docMk/>
            <pc:sldMk cId="1260252245" sldId="261"/>
            <ac:picMk id="3" creationId="{294C9B57-E8D6-8BA2-7782-90A9420E6C7D}"/>
          </ac:picMkLst>
        </pc:picChg>
        <pc:picChg chg="add mod ord">
          <ac:chgData name="Thomas Wilder" userId="" providerId="" clId="Web-{741B8461-1073-40B6-8B6B-83D61205E1E9}" dt="2024-03-02T18:57:27.900" v="12" actId="1076"/>
          <ac:picMkLst>
            <pc:docMk/>
            <pc:sldMk cId="1260252245" sldId="261"/>
            <ac:picMk id="6" creationId="{F5925AD6-23A0-0D1C-9007-9BFDDC83A472}"/>
          </ac:picMkLst>
        </pc:picChg>
        <pc:picChg chg="del">
          <ac:chgData name="Thomas Wilder" userId="" providerId="" clId="Web-{741B8461-1073-40B6-8B6B-83D61205E1E9}" dt="2024-03-02T18:53:54.315" v="0"/>
          <ac:picMkLst>
            <pc:docMk/>
            <pc:sldMk cId="1260252245" sldId="261"/>
            <ac:picMk id="10" creationId="{D6E717F4-7CCE-F4B2-C060-261920431F59}"/>
          </ac:picMkLst>
        </pc:picChg>
        <pc:picChg chg="del">
          <ac:chgData name="Thomas Wilder" userId="" providerId="" clId="Web-{741B8461-1073-40B6-8B6B-83D61205E1E9}" dt="2024-03-02T18:56:36.962" v="3"/>
          <ac:picMkLst>
            <pc:docMk/>
            <pc:sldMk cId="1260252245" sldId="261"/>
            <ac:picMk id="15" creationId="{6C3F003C-FE81-1DBC-BD39-62C896AD2F60}"/>
          </ac:picMkLst>
        </pc:picChg>
      </pc:sldChg>
    </pc:docChg>
  </pc:docChgLst>
  <pc:docChgLst>
    <pc:chgData userId="20193871399_tp_box_2" providerId="OAuth2" clId="{C4DF4E9C-4867-49CF-9488-FEF6B71C7DBF}"/>
    <pc:docChg chg="custSel addSld delSld modSld">
      <pc:chgData name="" userId="20193871399_tp_box_2" providerId="OAuth2" clId="{C4DF4E9C-4867-49CF-9488-FEF6B71C7DBF}" dt="2024-04-23T19:21:25.348" v="388" actId="47"/>
      <pc:docMkLst>
        <pc:docMk/>
      </pc:docMkLst>
      <pc:sldChg chg="modSp mod">
        <pc:chgData name="" userId="20193871399_tp_box_2" providerId="OAuth2" clId="{C4DF4E9C-4867-49CF-9488-FEF6B71C7DBF}" dt="2024-04-23T19:09:49.471" v="2" actId="113"/>
        <pc:sldMkLst>
          <pc:docMk/>
          <pc:sldMk cId="615260487" sldId="256"/>
        </pc:sldMkLst>
        <pc:spChg chg="mod">
          <ac:chgData name="" userId="20193871399_tp_box_2" providerId="OAuth2" clId="{C4DF4E9C-4867-49CF-9488-FEF6B71C7DBF}" dt="2024-04-23T19:09:49.471" v="2" actId="113"/>
          <ac:spMkLst>
            <pc:docMk/>
            <pc:sldMk cId="615260487" sldId="256"/>
            <ac:spMk id="3" creationId="{382D754B-C35D-07EB-76F2-81C9EB39D795}"/>
          </ac:spMkLst>
        </pc:spChg>
      </pc:sldChg>
      <pc:sldChg chg="modSp mod">
        <pc:chgData name="" userId="20193871399_tp_box_2" providerId="OAuth2" clId="{C4DF4E9C-4867-49CF-9488-FEF6B71C7DBF}" dt="2024-04-23T19:15:27.700" v="52" actId="14100"/>
        <pc:sldMkLst>
          <pc:docMk/>
          <pc:sldMk cId="3870744542" sldId="257"/>
        </pc:sldMkLst>
        <pc:spChg chg="mod">
          <ac:chgData name="" userId="20193871399_tp_box_2" providerId="OAuth2" clId="{C4DF4E9C-4867-49CF-9488-FEF6B71C7DBF}" dt="2024-04-23T19:15:27.700" v="52" actId="14100"/>
          <ac:spMkLst>
            <pc:docMk/>
            <pc:sldMk cId="3870744542" sldId="257"/>
            <ac:spMk id="3" creationId="{18BBC381-B5F4-085D-B772-5860BCDD8681}"/>
          </ac:spMkLst>
        </pc:spChg>
      </pc:sldChg>
      <pc:sldChg chg="modSp mod">
        <pc:chgData name="" userId="20193871399_tp_box_2" providerId="OAuth2" clId="{C4DF4E9C-4867-49CF-9488-FEF6B71C7DBF}" dt="2024-04-23T19:10:33.751" v="12" actId="14100"/>
        <pc:sldMkLst>
          <pc:docMk/>
          <pc:sldMk cId="4206801859" sldId="258"/>
        </pc:sldMkLst>
        <pc:spChg chg="mod">
          <ac:chgData name="" userId="20193871399_tp_box_2" providerId="OAuth2" clId="{C4DF4E9C-4867-49CF-9488-FEF6B71C7DBF}" dt="2024-04-23T19:10:33.751" v="12" actId="14100"/>
          <ac:spMkLst>
            <pc:docMk/>
            <pc:sldMk cId="4206801859" sldId="258"/>
            <ac:spMk id="3" creationId="{7F0BEAAF-411C-D16D-1966-4205B80F301F}"/>
          </ac:spMkLst>
        </pc:spChg>
      </pc:sldChg>
      <pc:sldChg chg="del">
        <pc:chgData name="" userId="20193871399_tp_box_2" providerId="OAuth2" clId="{C4DF4E9C-4867-49CF-9488-FEF6B71C7DBF}" dt="2024-04-23T19:21:25.348" v="388" actId="47"/>
        <pc:sldMkLst>
          <pc:docMk/>
          <pc:sldMk cId="2883946901" sldId="262"/>
        </pc:sldMkLst>
      </pc:sldChg>
      <pc:sldChg chg="modSp mod">
        <pc:chgData name="" userId="20193871399_tp_box_2" providerId="OAuth2" clId="{C4DF4E9C-4867-49CF-9488-FEF6B71C7DBF}" dt="2024-04-23T19:14:23.193" v="31" actId="20577"/>
        <pc:sldMkLst>
          <pc:docMk/>
          <pc:sldMk cId="83989549" sldId="263"/>
        </pc:sldMkLst>
        <pc:spChg chg="mod">
          <ac:chgData name="" userId="20193871399_tp_box_2" providerId="OAuth2" clId="{C4DF4E9C-4867-49CF-9488-FEF6B71C7DBF}" dt="2024-04-23T19:14:23.193" v="31" actId="20577"/>
          <ac:spMkLst>
            <pc:docMk/>
            <pc:sldMk cId="83989549" sldId="263"/>
            <ac:spMk id="3" creationId="{89543C61-EC05-C585-2346-81A0AFBE26E0}"/>
          </ac:spMkLst>
        </pc:spChg>
      </pc:sldChg>
      <pc:sldChg chg="modSp mod">
        <pc:chgData name="" userId="20193871399_tp_box_2" providerId="OAuth2" clId="{C4DF4E9C-4867-49CF-9488-FEF6B71C7DBF}" dt="2024-04-23T19:14:46.890" v="40" actId="20577"/>
        <pc:sldMkLst>
          <pc:docMk/>
          <pc:sldMk cId="2683257036" sldId="264"/>
        </pc:sldMkLst>
        <pc:spChg chg="mod">
          <ac:chgData name="" userId="20193871399_tp_box_2" providerId="OAuth2" clId="{C4DF4E9C-4867-49CF-9488-FEF6B71C7DBF}" dt="2024-04-23T19:14:46.890" v="40" actId="20577"/>
          <ac:spMkLst>
            <pc:docMk/>
            <pc:sldMk cId="2683257036" sldId="264"/>
            <ac:spMk id="3" creationId="{89543C61-EC05-C585-2346-81A0AFBE26E0}"/>
          </ac:spMkLst>
        </pc:spChg>
      </pc:sldChg>
      <pc:sldChg chg="delSp modSp mod">
        <pc:chgData name="" userId="20193871399_tp_box_2" providerId="OAuth2" clId="{C4DF4E9C-4867-49CF-9488-FEF6B71C7DBF}" dt="2024-04-23T19:16:23.215" v="57" actId="1076"/>
        <pc:sldMkLst>
          <pc:docMk/>
          <pc:sldMk cId="2826894679" sldId="266"/>
        </pc:sldMkLst>
        <pc:spChg chg="del">
          <ac:chgData name="" userId="20193871399_tp_box_2" providerId="OAuth2" clId="{C4DF4E9C-4867-49CF-9488-FEF6B71C7DBF}" dt="2024-04-23T19:16:13.251" v="55" actId="478"/>
          <ac:spMkLst>
            <pc:docMk/>
            <pc:sldMk cId="2826894679" sldId="266"/>
            <ac:spMk id="2" creationId="{FE7025CA-C44F-00A7-CF4C-DC11F1423E2D}"/>
          </ac:spMkLst>
        </pc:spChg>
        <pc:spChg chg="mod">
          <ac:chgData name="" userId="20193871399_tp_box_2" providerId="OAuth2" clId="{C4DF4E9C-4867-49CF-9488-FEF6B71C7DBF}" dt="2024-04-23T19:16:18.191" v="56" actId="14100"/>
          <ac:spMkLst>
            <pc:docMk/>
            <pc:sldMk cId="2826894679" sldId="266"/>
            <ac:spMk id="3" creationId="{4E3F1E51-5AD3-363B-3334-ACA869096B12}"/>
          </ac:spMkLst>
        </pc:spChg>
        <pc:picChg chg="mod">
          <ac:chgData name="" userId="20193871399_tp_box_2" providerId="OAuth2" clId="{C4DF4E9C-4867-49CF-9488-FEF6B71C7DBF}" dt="2024-04-23T19:16:23.215" v="57" actId="1076"/>
          <ac:picMkLst>
            <pc:docMk/>
            <pc:sldMk cId="2826894679" sldId="266"/>
            <ac:picMk id="4" creationId="{4DE74E17-E82B-6463-B6A6-A57888C697D4}"/>
          </ac:picMkLst>
        </pc:picChg>
      </pc:sldChg>
      <pc:sldChg chg="addSp delSp modSp new mod">
        <pc:chgData name="" userId="20193871399_tp_box_2" providerId="OAuth2" clId="{C4DF4E9C-4867-49CF-9488-FEF6B71C7DBF}" dt="2024-04-23T19:21:18.332" v="387"/>
        <pc:sldMkLst>
          <pc:docMk/>
          <pc:sldMk cId="4177283714" sldId="268"/>
        </pc:sldMkLst>
        <pc:spChg chg="mod">
          <ac:chgData name="" userId="20193871399_tp_box_2" providerId="OAuth2" clId="{C4DF4E9C-4867-49CF-9488-FEF6B71C7DBF}" dt="2024-04-23T19:21:18.332" v="387"/>
          <ac:spMkLst>
            <pc:docMk/>
            <pc:sldMk cId="4177283714" sldId="268"/>
            <ac:spMk id="2" creationId="{4A4859A2-B057-1B94-7FC1-79A8279F3737}"/>
          </ac:spMkLst>
        </pc:spChg>
        <pc:spChg chg="del">
          <ac:chgData name="" userId="20193871399_tp_box_2" providerId="OAuth2" clId="{C4DF4E9C-4867-49CF-9488-FEF6B71C7DBF}" dt="2024-04-23T19:17:28.430" v="59" actId="1032"/>
          <ac:spMkLst>
            <pc:docMk/>
            <pc:sldMk cId="4177283714" sldId="268"/>
            <ac:spMk id="3" creationId="{6917A698-E61F-9383-2A64-DD15EF0067DE}"/>
          </ac:spMkLst>
        </pc:spChg>
        <pc:graphicFrameChg chg="add mod modGraphic">
          <ac:chgData name="" userId="20193871399_tp_box_2" providerId="OAuth2" clId="{C4DF4E9C-4867-49CF-9488-FEF6B71C7DBF}" dt="2024-04-23T19:21:05.790" v="386" actId="255"/>
          <ac:graphicFrameMkLst>
            <pc:docMk/>
            <pc:sldMk cId="4177283714" sldId="268"/>
            <ac:graphicFrameMk id="4" creationId="{E33A051F-7BFD-E06B-2989-9CAD9F251311}"/>
          </ac:graphicFrameMkLst>
        </pc:graphicFrameChg>
        <pc:picChg chg="add mod">
          <ac:chgData name="" userId="20193871399_tp_box_2" providerId="OAuth2" clId="{C4DF4E9C-4867-49CF-9488-FEF6B71C7DBF}" dt="2024-04-23T19:20:34.055" v="373" actId="1076"/>
          <ac:picMkLst>
            <pc:docMk/>
            <pc:sldMk cId="4177283714" sldId="268"/>
            <ac:picMk id="5" creationId="{1F3475C0-2D95-D563-8326-6C0E88C42826}"/>
          </ac:picMkLst>
        </pc:picChg>
        <pc:picChg chg="add mod">
          <ac:chgData name="" userId="20193871399_tp_box_2" providerId="OAuth2" clId="{C4DF4E9C-4867-49CF-9488-FEF6B71C7DBF}" dt="2024-04-23T19:20:34.055" v="373" actId="1076"/>
          <ac:picMkLst>
            <pc:docMk/>
            <pc:sldMk cId="4177283714" sldId="268"/>
            <ac:picMk id="6" creationId="{E3149154-8ED7-91DB-C439-CC1A368B4509}"/>
          </ac:picMkLst>
        </pc:picChg>
        <pc:picChg chg="add mod">
          <ac:chgData name="" userId="20193871399_tp_box_2" providerId="OAuth2" clId="{C4DF4E9C-4867-49CF-9488-FEF6B71C7DBF}" dt="2024-04-23T19:20:34.055" v="373" actId="1076"/>
          <ac:picMkLst>
            <pc:docMk/>
            <pc:sldMk cId="4177283714" sldId="268"/>
            <ac:picMk id="7" creationId="{761A77D7-C53D-302B-3370-D8A977C1E3CB}"/>
          </ac:picMkLst>
        </pc:picChg>
      </pc:sldChg>
    </pc:docChg>
  </pc:docChgLst>
  <pc:docChgLst>
    <pc:chgData name="Jens Andreasen" clId="Web-{323F182E-7B07-4312-A7A2-7822BFD0DD7E}"/>
    <pc:docChg chg="addSld modSld">
      <pc:chgData name="Jens Andreasen" userId="" providerId="" clId="Web-{323F182E-7B07-4312-A7A2-7822BFD0DD7E}" dt="2024-04-16T01:33:31.722" v="80" actId="1076"/>
      <pc:docMkLst>
        <pc:docMk/>
      </pc:docMkLst>
      <pc:sldChg chg="modSp add replId">
        <pc:chgData name="Jens Andreasen" userId="" providerId="" clId="Web-{323F182E-7B07-4312-A7A2-7822BFD0DD7E}" dt="2024-04-16T01:30:46.952" v="67" actId="20577"/>
        <pc:sldMkLst>
          <pc:docMk/>
          <pc:sldMk cId="884961720" sldId="265"/>
        </pc:sldMkLst>
        <pc:spChg chg="mod">
          <ac:chgData name="Jens Andreasen" userId="" providerId="" clId="Web-{323F182E-7B07-4312-A7A2-7822BFD0DD7E}" dt="2024-04-16T01:29:55.638" v="22" actId="20577"/>
          <ac:spMkLst>
            <pc:docMk/>
            <pc:sldMk cId="884961720" sldId="265"/>
            <ac:spMk id="2" creationId="{7DF64C0B-CB1D-E9C4-3108-6EF5D7DFD411}"/>
          </ac:spMkLst>
        </pc:spChg>
        <pc:spChg chg="mod">
          <ac:chgData name="Jens Andreasen" userId="" providerId="" clId="Web-{323F182E-7B07-4312-A7A2-7822BFD0DD7E}" dt="2024-04-16T01:30:46.952" v="67" actId="20577"/>
          <ac:spMkLst>
            <pc:docMk/>
            <pc:sldMk cId="884961720" sldId="265"/>
            <ac:spMk id="3" creationId="{7F0BEAAF-411C-D16D-1966-4205B80F301F}"/>
          </ac:spMkLst>
        </pc:spChg>
      </pc:sldChg>
      <pc:sldChg chg="addSp delSp modSp new">
        <pc:chgData name="Jens Andreasen" userId="" providerId="" clId="Web-{323F182E-7B07-4312-A7A2-7822BFD0DD7E}" dt="2024-04-16T01:33:31.722" v="80" actId="1076"/>
        <pc:sldMkLst>
          <pc:docMk/>
          <pc:sldMk cId="2826894679" sldId="266"/>
        </pc:sldMkLst>
        <pc:spChg chg="mod">
          <ac:chgData name="Jens Andreasen" userId="" providerId="" clId="Web-{323F182E-7B07-4312-A7A2-7822BFD0DD7E}" dt="2024-04-16T01:31:31.844" v="70" actId="20577"/>
          <ac:spMkLst>
            <pc:docMk/>
            <pc:sldMk cId="2826894679" sldId="266"/>
            <ac:spMk id="2" creationId="{FE7025CA-C44F-00A7-CF4C-DC11F1423E2D}"/>
          </ac:spMkLst>
        </pc:spChg>
        <pc:spChg chg="mod">
          <ac:chgData name="Jens Andreasen" userId="" providerId="" clId="Web-{323F182E-7B07-4312-A7A2-7822BFD0DD7E}" dt="2024-04-16T01:31:36.422" v="71" actId="20577"/>
          <ac:spMkLst>
            <pc:docMk/>
            <pc:sldMk cId="2826894679" sldId="266"/>
            <ac:spMk id="3" creationId="{4E3F1E51-5AD3-363B-3334-ACA869096B12}"/>
          </ac:spMkLst>
        </pc:spChg>
        <pc:spChg chg="add del mod">
          <ac:chgData name="Jens Andreasen" userId="" providerId="" clId="Web-{323F182E-7B07-4312-A7A2-7822BFD0DD7E}" dt="2024-04-16T01:33:20.534" v="77"/>
          <ac:spMkLst>
            <pc:docMk/>
            <pc:sldMk cId="2826894679" sldId="266"/>
            <ac:spMk id="5" creationId="{67D2AB03-621C-64DB-635F-55D77771409D}"/>
          </ac:spMkLst>
        </pc:spChg>
        <pc:picChg chg="add mod">
          <ac:chgData name="Jens Andreasen" userId="" providerId="" clId="Web-{323F182E-7B07-4312-A7A2-7822BFD0DD7E}" dt="2024-04-16T01:33:31.722" v="80" actId="1076"/>
          <ac:picMkLst>
            <pc:docMk/>
            <pc:sldMk cId="2826894679" sldId="266"/>
            <ac:picMk id="4" creationId="{4DE74E17-E82B-6463-B6A6-A57888C697D4}"/>
          </ac:picMkLst>
        </pc:picChg>
      </pc:sldChg>
    </pc:docChg>
  </pc:docChgLst>
  <pc:docChgLst>
    <pc:chgData name="Mikell Sanderson" clId="Web-{802A6D73-2526-4489-9CE0-8B418CDAF588}"/>
    <pc:docChg chg="addSld modSld">
      <pc:chgData name="Mikell Sanderson" userId="" providerId="" clId="Web-{802A6D73-2526-4489-9CE0-8B418CDAF588}" dt="2024-03-02T20:38:42.127" v="27" actId="14100"/>
      <pc:docMkLst>
        <pc:docMk/>
      </pc:docMkLst>
      <pc:sldChg chg="addSp delSp modSp new">
        <pc:chgData name="Mikell Sanderson" userId="" providerId="" clId="Web-{802A6D73-2526-4489-9CE0-8B418CDAF588}" dt="2024-03-02T20:38:42.127" v="27" actId="14100"/>
        <pc:sldMkLst>
          <pc:docMk/>
          <pc:sldMk cId="2883946901" sldId="262"/>
        </pc:sldMkLst>
        <pc:spChg chg="mod">
          <ac:chgData name="Mikell Sanderson" userId="" providerId="" clId="Web-{802A6D73-2526-4489-9CE0-8B418CDAF588}" dt="2024-03-02T20:36:57.546" v="10" actId="20577"/>
          <ac:spMkLst>
            <pc:docMk/>
            <pc:sldMk cId="2883946901" sldId="262"/>
            <ac:spMk id="2" creationId="{3FE87EC4-D1E1-20E1-4477-4D8558E5FF06}"/>
          </ac:spMkLst>
        </pc:spChg>
        <pc:spChg chg="del">
          <ac:chgData name="Mikell Sanderson" userId="" providerId="" clId="Web-{802A6D73-2526-4489-9CE0-8B418CDAF588}" dt="2024-03-02T20:37:21.937" v="11"/>
          <ac:spMkLst>
            <pc:docMk/>
            <pc:sldMk cId="2883946901" sldId="262"/>
            <ac:spMk id="3" creationId="{F2E7F63A-46DE-AB1E-9352-A7948757AE3D}"/>
          </ac:spMkLst>
        </pc:spChg>
        <pc:picChg chg="add mod ord">
          <ac:chgData name="Mikell Sanderson" userId="" providerId="" clId="Web-{802A6D73-2526-4489-9CE0-8B418CDAF588}" dt="2024-03-02T20:37:29.547" v="13" actId="14100"/>
          <ac:picMkLst>
            <pc:docMk/>
            <pc:sldMk cId="2883946901" sldId="262"/>
            <ac:picMk id="4" creationId="{E279006F-08BD-3616-A6BF-E9FE98DB0B05}"/>
          </ac:picMkLst>
        </pc:picChg>
        <pc:picChg chg="add mod">
          <ac:chgData name="Mikell Sanderson" userId="" providerId="" clId="Web-{802A6D73-2526-4489-9CE0-8B418CDAF588}" dt="2024-03-02T20:38:08.626" v="20" actId="1076"/>
          <ac:picMkLst>
            <pc:docMk/>
            <pc:sldMk cId="2883946901" sldId="262"/>
            <ac:picMk id="5" creationId="{C38D0A64-7308-2C1D-4FF6-2CE532214FC6}"/>
          </ac:picMkLst>
        </pc:picChg>
        <pc:picChg chg="add mod">
          <ac:chgData name="Mikell Sanderson" userId="" providerId="" clId="Web-{802A6D73-2526-4489-9CE0-8B418CDAF588}" dt="2024-03-02T20:38:18.376" v="22" actId="14100"/>
          <ac:picMkLst>
            <pc:docMk/>
            <pc:sldMk cId="2883946901" sldId="262"/>
            <ac:picMk id="6" creationId="{671D6B27-D9AA-990C-ECA7-E5173458AAEF}"/>
          </ac:picMkLst>
        </pc:picChg>
        <pc:picChg chg="add mod">
          <ac:chgData name="Mikell Sanderson" userId="" providerId="" clId="Web-{802A6D73-2526-4489-9CE0-8B418CDAF588}" dt="2024-03-02T20:38:21.767" v="24" actId="14100"/>
          <ac:picMkLst>
            <pc:docMk/>
            <pc:sldMk cId="2883946901" sldId="262"/>
            <ac:picMk id="7" creationId="{1B633864-7CAB-7808-AFC4-6D1E855EB193}"/>
          </ac:picMkLst>
        </pc:picChg>
        <pc:picChg chg="add mod">
          <ac:chgData name="Mikell Sanderson" userId="" providerId="" clId="Web-{802A6D73-2526-4489-9CE0-8B418CDAF588}" dt="2024-03-02T20:38:42.127" v="27" actId="14100"/>
          <ac:picMkLst>
            <pc:docMk/>
            <pc:sldMk cId="2883946901" sldId="262"/>
            <ac:picMk id="8" creationId="{35FB03A1-F33B-A1BF-7B04-BF985DBFF49E}"/>
          </ac:picMkLst>
        </pc:pic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DECCBF1-E074-46C5-9FB6-5353E5A446E3}" type="doc">
      <dgm:prSet loTypeId="urn:microsoft.com/office/officeart/2005/8/layout/vList6" loCatId="process" qsTypeId="urn:microsoft.com/office/officeart/2005/8/quickstyle/3d3" qsCatId="3D" csTypeId="urn:microsoft.com/office/officeart/2005/8/colors/accent0_3" csCatId="mainScheme" phldr="1"/>
      <dgm:spPr/>
      <dgm:t>
        <a:bodyPr/>
        <a:lstStyle/>
        <a:p>
          <a:endParaRPr lang="en-US"/>
        </a:p>
      </dgm:t>
    </dgm:pt>
    <dgm:pt modelId="{E5280E34-1689-4426-9E4A-F7CB2ED01C81}">
      <dgm:prSet phldrT="[Text]"/>
      <dgm:spPr/>
      <dgm:t>
        <a:bodyPr/>
        <a:lstStyle/>
        <a:p>
          <a:r>
            <a:rPr lang="en-US" dirty="0"/>
            <a:t>Mechanical</a:t>
          </a:r>
        </a:p>
      </dgm:t>
    </dgm:pt>
    <dgm:pt modelId="{E85A1AD9-CC5D-4C81-8A44-0DD55F8CDF13}" type="parTrans" cxnId="{6175F41B-7424-4FF9-80F1-EDF1FE073493}">
      <dgm:prSet/>
      <dgm:spPr/>
      <dgm:t>
        <a:bodyPr/>
        <a:lstStyle/>
        <a:p>
          <a:endParaRPr lang="en-US"/>
        </a:p>
      </dgm:t>
    </dgm:pt>
    <dgm:pt modelId="{C36C060F-4B06-4B5E-9B4C-A033128D193A}" type="sibTrans" cxnId="{6175F41B-7424-4FF9-80F1-EDF1FE073493}">
      <dgm:prSet/>
      <dgm:spPr/>
      <dgm:t>
        <a:bodyPr/>
        <a:lstStyle/>
        <a:p>
          <a:endParaRPr lang="en-US"/>
        </a:p>
      </dgm:t>
    </dgm:pt>
    <dgm:pt modelId="{8B715775-E795-4072-8C1F-7835ED0EF1AD}">
      <dgm:prSet phldrT="[Text]" custT="1"/>
      <dgm:spPr/>
      <dgm:t>
        <a:bodyPr/>
        <a:lstStyle/>
        <a:p>
          <a:r>
            <a:rPr lang="en-US" sz="2100" dirty="0"/>
            <a:t>Mowing</a:t>
          </a:r>
        </a:p>
      </dgm:t>
    </dgm:pt>
    <dgm:pt modelId="{75EBBE98-D297-48BA-A319-3EA433258B1B}" type="parTrans" cxnId="{5836E37E-66D5-4354-B65C-8E4BD347F73F}">
      <dgm:prSet/>
      <dgm:spPr/>
      <dgm:t>
        <a:bodyPr/>
        <a:lstStyle/>
        <a:p>
          <a:endParaRPr lang="en-US"/>
        </a:p>
      </dgm:t>
    </dgm:pt>
    <dgm:pt modelId="{3A9A4E54-01C6-4150-8969-3703ACB77218}" type="sibTrans" cxnId="{5836E37E-66D5-4354-B65C-8E4BD347F73F}">
      <dgm:prSet/>
      <dgm:spPr/>
      <dgm:t>
        <a:bodyPr/>
        <a:lstStyle/>
        <a:p>
          <a:endParaRPr lang="en-US"/>
        </a:p>
      </dgm:t>
    </dgm:pt>
    <dgm:pt modelId="{40C62C79-B4A8-4112-9503-A5427FA3543B}">
      <dgm:prSet phldrT="[Text]"/>
      <dgm:spPr/>
      <dgm:t>
        <a:bodyPr/>
        <a:lstStyle/>
        <a:p>
          <a:r>
            <a:rPr lang="en-US" dirty="0"/>
            <a:t>Chemical</a:t>
          </a:r>
        </a:p>
      </dgm:t>
    </dgm:pt>
    <dgm:pt modelId="{ED7825E3-196E-400D-944B-F6023145D470}" type="parTrans" cxnId="{2FD3AD2D-818B-4AAC-A18F-893CE6135F16}">
      <dgm:prSet/>
      <dgm:spPr/>
      <dgm:t>
        <a:bodyPr/>
        <a:lstStyle/>
        <a:p>
          <a:endParaRPr lang="en-US"/>
        </a:p>
      </dgm:t>
    </dgm:pt>
    <dgm:pt modelId="{A70A3ABA-9127-4CCA-BC09-B95FAB39C1A2}" type="sibTrans" cxnId="{2FD3AD2D-818B-4AAC-A18F-893CE6135F16}">
      <dgm:prSet/>
      <dgm:spPr/>
      <dgm:t>
        <a:bodyPr/>
        <a:lstStyle/>
        <a:p>
          <a:endParaRPr lang="en-US"/>
        </a:p>
      </dgm:t>
    </dgm:pt>
    <dgm:pt modelId="{14A6C3A8-CE48-415A-AAEB-90F121C06079}">
      <dgm:prSet phldrT="[Text]"/>
      <dgm:spPr/>
      <dgm:t>
        <a:bodyPr/>
        <a:lstStyle/>
        <a:p>
          <a:r>
            <a:rPr lang="en-US" dirty="0"/>
            <a:t>Foliar herbicide applications</a:t>
          </a:r>
        </a:p>
      </dgm:t>
    </dgm:pt>
    <dgm:pt modelId="{98E6D2E1-2BE2-4D89-B52F-C064E209C4F6}" type="parTrans" cxnId="{F20AC2E3-E2D0-4E48-8242-01FD282F7FA1}">
      <dgm:prSet/>
      <dgm:spPr/>
      <dgm:t>
        <a:bodyPr/>
        <a:lstStyle/>
        <a:p>
          <a:endParaRPr lang="en-US"/>
        </a:p>
      </dgm:t>
    </dgm:pt>
    <dgm:pt modelId="{6335187C-56DA-4272-AF7D-0F3F1ED90183}" type="sibTrans" cxnId="{F20AC2E3-E2D0-4E48-8242-01FD282F7FA1}">
      <dgm:prSet/>
      <dgm:spPr/>
      <dgm:t>
        <a:bodyPr/>
        <a:lstStyle/>
        <a:p>
          <a:endParaRPr lang="en-US"/>
        </a:p>
      </dgm:t>
    </dgm:pt>
    <dgm:pt modelId="{C83A8B3C-05D3-4AD6-B1B8-542CD0DCBB25}">
      <dgm:prSet phldrT="[Text]"/>
      <dgm:spPr/>
      <dgm:t>
        <a:bodyPr/>
        <a:lstStyle/>
        <a:p>
          <a:r>
            <a:rPr lang="en-US" dirty="0"/>
            <a:t>Hand wicking herbicide applications</a:t>
          </a:r>
        </a:p>
      </dgm:t>
    </dgm:pt>
    <dgm:pt modelId="{7AFAE8BF-02B5-44B1-AB32-710E60DCDCBD}" type="parTrans" cxnId="{1C61D7D7-A663-4202-8994-DDAE4E905B5D}">
      <dgm:prSet/>
      <dgm:spPr/>
      <dgm:t>
        <a:bodyPr/>
        <a:lstStyle/>
        <a:p>
          <a:endParaRPr lang="en-US"/>
        </a:p>
      </dgm:t>
    </dgm:pt>
    <dgm:pt modelId="{021C530A-58D6-4618-9A13-6D3C55F2AD8B}" type="sibTrans" cxnId="{1C61D7D7-A663-4202-8994-DDAE4E905B5D}">
      <dgm:prSet/>
      <dgm:spPr/>
      <dgm:t>
        <a:bodyPr/>
        <a:lstStyle/>
        <a:p>
          <a:endParaRPr lang="en-US"/>
        </a:p>
      </dgm:t>
    </dgm:pt>
    <dgm:pt modelId="{7DA7B0E6-F837-4130-A362-CF7275FA035C}">
      <dgm:prSet phldrT="[Text]"/>
      <dgm:spPr/>
      <dgm:t>
        <a:bodyPr/>
        <a:lstStyle/>
        <a:p>
          <a:r>
            <a:rPr lang="en-US" dirty="0"/>
            <a:t>Biological</a:t>
          </a:r>
        </a:p>
      </dgm:t>
    </dgm:pt>
    <dgm:pt modelId="{ADE82A56-89B2-418C-A74B-A0402275FA4F}" type="parTrans" cxnId="{E8455806-653B-416F-9A1A-441F1766402B}">
      <dgm:prSet/>
      <dgm:spPr/>
      <dgm:t>
        <a:bodyPr/>
        <a:lstStyle/>
        <a:p>
          <a:endParaRPr lang="en-US"/>
        </a:p>
      </dgm:t>
    </dgm:pt>
    <dgm:pt modelId="{EE124258-E41F-463E-93F5-719AE1F2A39D}" type="sibTrans" cxnId="{E8455806-653B-416F-9A1A-441F1766402B}">
      <dgm:prSet/>
      <dgm:spPr/>
      <dgm:t>
        <a:bodyPr/>
        <a:lstStyle/>
        <a:p>
          <a:endParaRPr lang="en-US"/>
        </a:p>
      </dgm:t>
    </dgm:pt>
    <dgm:pt modelId="{4A39EAB9-1934-40BA-8AE9-9BDCC171A161}">
      <dgm:prSet phldrT="[Text]" custT="1"/>
      <dgm:spPr/>
      <dgm:t>
        <a:bodyPr/>
        <a:lstStyle/>
        <a:p>
          <a:r>
            <a:rPr lang="en-US" sz="2100" dirty="0"/>
            <a:t>Hand pulling or cutting</a:t>
          </a:r>
        </a:p>
      </dgm:t>
    </dgm:pt>
    <dgm:pt modelId="{8410143A-9789-4DC2-B3AF-02B124866B16}" type="parTrans" cxnId="{C1B0C7A5-9B12-4746-B992-BA3C512DD854}">
      <dgm:prSet/>
      <dgm:spPr/>
      <dgm:t>
        <a:bodyPr/>
        <a:lstStyle/>
        <a:p>
          <a:endParaRPr lang="en-US"/>
        </a:p>
      </dgm:t>
    </dgm:pt>
    <dgm:pt modelId="{38BE3469-4EAD-4633-87C2-5832804B20CF}" type="sibTrans" cxnId="{C1B0C7A5-9B12-4746-B992-BA3C512DD854}">
      <dgm:prSet/>
      <dgm:spPr/>
      <dgm:t>
        <a:bodyPr/>
        <a:lstStyle/>
        <a:p>
          <a:endParaRPr lang="en-US"/>
        </a:p>
      </dgm:t>
    </dgm:pt>
    <dgm:pt modelId="{B500E1A0-E16A-43BD-ABAF-B8AF912BF18C}">
      <dgm:prSet phldrT="[Text]" custT="1"/>
      <dgm:spPr/>
      <dgm:t>
        <a:bodyPr/>
        <a:lstStyle/>
        <a:p>
          <a:r>
            <a:rPr lang="en-US" sz="2100" dirty="0"/>
            <a:t>Girdling (wood species)</a:t>
          </a:r>
        </a:p>
      </dgm:t>
    </dgm:pt>
    <dgm:pt modelId="{55FAF911-0523-4A81-9EDB-1B172C9F3D1B}" type="parTrans" cxnId="{B034A02C-7DF2-46C7-ABB7-A600D554DE2F}">
      <dgm:prSet/>
      <dgm:spPr/>
      <dgm:t>
        <a:bodyPr/>
        <a:lstStyle/>
        <a:p>
          <a:endParaRPr lang="en-US"/>
        </a:p>
      </dgm:t>
    </dgm:pt>
    <dgm:pt modelId="{35DC8E98-6B88-4B76-BC9E-091FDA4C811A}" type="sibTrans" cxnId="{B034A02C-7DF2-46C7-ABB7-A600D554DE2F}">
      <dgm:prSet/>
      <dgm:spPr/>
      <dgm:t>
        <a:bodyPr/>
        <a:lstStyle/>
        <a:p>
          <a:endParaRPr lang="en-US"/>
        </a:p>
      </dgm:t>
    </dgm:pt>
    <dgm:pt modelId="{F70F606F-B7FD-42EC-A999-BD703AABF053}">
      <dgm:prSet phldrT="[Text]"/>
      <dgm:spPr/>
      <dgm:t>
        <a:bodyPr/>
        <a:lstStyle/>
        <a:p>
          <a:r>
            <a:rPr lang="en-US" dirty="0"/>
            <a:t>Cut stump herbicide applications </a:t>
          </a:r>
        </a:p>
      </dgm:t>
    </dgm:pt>
    <dgm:pt modelId="{DE467697-7E18-4D12-9509-8B503CC43345}" type="parTrans" cxnId="{2CD94E32-170B-49F4-B031-C40D4E89803C}">
      <dgm:prSet/>
      <dgm:spPr/>
      <dgm:t>
        <a:bodyPr/>
        <a:lstStyle/>
        <a:p>
          <a:endParaRPr lang="en-US"/>
        </a:p>
      </dgm:t>
    </dgm:pt>
    <dgm:pt modelId="{B88E61F0-7949-4F08-B520-4DD61186A340}" type="sibTrans" cxnId="{2CD94E32-170B-49F4-B031-C40D4E89803C}">
      <dgm:prSet/>
      <dgm:spPr/>
      <dgm:t>
        <a:bodyPr/>
        <a:lstStyle/>
        <a:p>
          <a:endParaRPr lang="en-US"/>
        </a:p>
      </dgm:t>
    </dgm:pt>
    <dgm:pt modelId="{5D6F485D-DF99-46EA-B0BA-E7B72D67995C}">
      <dgm:prSet phldrT="[Text]"/>
      <dgm:spPr/>
      <dgm:t>
        <a:bodyPr/>
        <a:lstStyle/>
        <a:p>
          <a:r>
            <a:rPr lang="en-US" dirty="0"/>
            <a:t>Introduction of insects, fungus, animals to control invasive species</a:t>
          </a:r>
        </a:p>
      </dgm:t>
    </dgm:pt>
    <dgm:pt modelId="{81D97DFC-B400-4374-AE25-A57A55DE1F4F}" type="parTrans" cxnId="{091B6270-67D6-4D63-939B-558728AB9B36}">
      <dgm:prSet/>
      <dgm:spPr/>
      <dgm:t>
        <a:bodyPr/>
        <a:lstStyle/>
        <a:p>
          <a:endParaRPr lang="en-US"/>
        </a:p>
      </dgm:t>
    </dgm:pt>
    <dgm:pt modelId="{7EB3DD43-005B-4209-9C63-B7D6899162F9}" type="sibTrans" cxnId="{091B6270-67D6-4D63-939B-558728AB9B36}">
      <dgm:prSet/>
      <dgm:spPr/>
      <dgm:t>
        <a:bodyPr/>
        <a:lstStyle/>
        <a:p>
          <a:endParaRPr lang="en-US"/>
        </a:p>
      </dgm:t>
    </dgm:pt>
    <dgm:pt modelId="{14BA2899-C01C-4AA5-932B-7B2457887564}">
      <dgm:prSet phldrT="[Text]"/>
      <dgm:spPr/>
      <dgm:t>
        <a:bodyPr/>
        <a:lstStyle/>
        <a:p>
          <a:r>
            <a:rPr lang="en-US" dirty="0"/>
            <a:t>Create competition with planting</a:t>
          </a:r>
        </a:p>
      </dgm:t>
    </dgm:pt>
    <dgm:pt modelId="{1C92664B-941A-4EE2-8704-5CC20E40BA19}" type="parTrans" cxnId="{6D29BC8E-F2FD-48FF-90F3-C9BD9E59E9B2}">
      <dgm:prSet/>
      <dgm:spPr/>
      <dgm:t>
        <a:bodyPr/>
        <a:lstStyle/>
        <a:p>
          <a:endParaRPr lang="en-US"/>
        </a:p>
      </dgm:t>
    </dgm:pt>
    <dgm:pt modelId="{3F142E14-073F-4482-A78E-2468400A9DBF}" type="sibTrans" cxnId="{6D29BC8E-F2FD-48FF-90F3-C9BD9E59E9B2}">
      <dgm:prSet/>
      <dgm:spPr/>
      <dgm:t>
        <a:bodyPr/>
        <a:lstStyle/>
        <a:p>
          <a:endParaRPr lang="en-US"/>
        </a:p>
      </dgm:t>
    </dgm:pt>
    <dgm:pt modelId="{6051547C-2D26-45BC-ABF4-2EADA7E58979}" type="pres">
      <dgm:prSet presAssocID="{6DECCBF1-E074-46C5-9FB6-5353E5A446E3}" presName="Name0" presStyleCnt="0">
        <dgm:presLayoutVars>
          <dgm:dir/>
          <dgm:animLvl val="lvl"/>
          <dgm:resizeHandles/>
        </dgm:presLayoutVars>
      </dgm:prSet>
      <dgm:spPr/>
    </dgm:pt>
    <dgm:pt modelId="{531801BE-491E-4D04-B8B6-0D26390E3E73}" type="pres">
      <dgm:prSet presAssocID="{E5280E34-1689-4426-9E4A-F7CB2ED01C81}" presName="linNode" presStyleCnt="0"/>
      <dgm:spPr/>
    </dgm:pt>
    <dgm:pt modelId="{58749DF5-6D54-4BD2-88FB-D99A617C6E52}" type="pres">
      <dgm:prSet presAssocID="{E5280E34-1689-4426-9E4A-F7CB2ED01C81}" presName="parentShp" presStyleLbl="node1" presStyleIdx="0" presStyleCnt="3">
        <dgm:presLayoutVars>
          <dgm:bulletEnabled val="1"/>
        </dgm:presLayoutVars>
      </dgm:prSet>
      <dgm:spPr/>
    </dgm:pt>
    <dgm:pt modelId="{A2FF586D-2748-4660-842D-728449653619}" type="pres">
      <dgm:prSet presAssocID="{E5280E34-1689-4426-9E4A-F7CB2ED01C81}" presName="childShp" presStyleLbl="bgAccFollowNode1" presStyleIdx="0" presStyleCnt="3">
        <dgm:presLayoutVars>
          <dgm:bulletEnabled val="1"/>
        </dgm:presLayoutVars>
      </dgm:prSet>
      <dgm:spPr/>
    </dgm:pt>
    <dgm:pt modelId="{3960FFCD-2F5A-49B6-AB21-1B176F1595F6}" type="pres">
      <dgm:prSet presAssocID="{C36C060F-4B06-4B5E-9B4C-A033128D193A}" presName="spacing" presStyleCnt="0"/>
      <dgm:spPr/>
    </dgm:pt>
    <dgm:pt modelId="{9201A592-42FB-427B-9F18-26024C8920CB}" type="pres">
      <dgm:prSet presAssocID="{40C62C79-B4A8-4112-9503-A5427FA3543B}" presName="linNode" presStyleCnt="0"/>
      <dgm:spPr/>
    </dgm:pt>
    <dgm:pt modelId="{41F5606A-72A2-45A7-A5A9-4B29C768D67F}" type="pres">
      <dgm:prSet presAssocID="{40C62C79-B4A8-4112-9503-A5427FA3543B}" presName="parentShp" presStyleLbl="node1" presStyleIdx="1" presStyleCnt="3">
        <dgm:presLayoutVars>
          <dgm:bulletEnabled val="1"/>
        </dgm:presLayoutVars>
      </dgm:prSet>
      <dgm:spPr/>
    </dgm:pt>
    <dgm:pt modelId="{DDFE3E1F-E88B-4D49-A1FC-F1D7AF439204}" type="pres">
      <dgm:prSet presAssocID="{40C62C79-B4A8-4112-9503-A5427FA3543B}" presName="childShp" presStyleLbl="bgAccFollowNode1" presStyleIdx="1" presStyleCnt="3">
        <dgm:presLayoutVars>
          <dgm:bulletEnabled val="1"/>
        </dgm:presLayoutVars>
      </dgm:prSet>
      <dgm:spPr/>
    </dgm:pt>
    <dgm:pt modelId="{482A50A3-CF8E-45AF-A70A-ACD99F0DAC3E}" type="pres">
      <dgm:prSet presAssocID="{A70A3ABA-9127-4CCA-BC09-B95FAB39C1A2}" presName="spacing" presStyleCnt="0"/>
      <dgm:spPr/>
    </dgm:pt>
    <dgm:pt modelId="{177F6B8B-157C-4E01-8AAB-4C5FEDBA7AC5}" type="pres">
      <dgm:prSet presAssocID="{7DA7B0E6-F837-4130-A362-CF7275FA035C}" presName="linNode" presStyleCnt="0"/>
      <dgm:spPr/>
    </dgm:pt>
    <dgm:pt modelId="{DD808B62-14DF-46B8-B8EF-751F739340AC}" type="pres">
      <dgm:prSet presAssocID="{7DA7B0E6-F837-4130-A362-CF7275FA035C}" presName="parentShp" presStyleLbl="node1" presStyleIdx="2" presStyleCnt="3">
        <dgm:presLayoutVars>
          <dgm:bulletEnabled val="1"/>
        </dgm:presLayoutVars>
      </dgm:prSet>
      <dgm:spPr/>
    </dgm:pt>
    <dgm:pt modelId="{4D45ADAB-9D29-4791-B581-B561724E1247}" type="pres">
      <dgm:prSet presAssocID="{7DA7B0E6-F837-4130-A362-CF7275FA035C}" presName="childShp" presStyleLbl="bgAccFollowNode1" presStyleIdx="2" presStyleCnt="3">
        <dgm:presLayoutVars>
          <dgm:bulletEnabled val="1"/>
        </dgm:presLayoutVars>
      </dgm:prSet>
      <dgm:spPr/>
    </dgm:pt>
  </dgm:ptLst>
  <dgm:cxnLst>
    <dgm:cxn modelId="{E8455806-653B-416F-9A1A-441F1766402B}" srcId="{6DECCBF1-E074-46C5-9FB6-5353E5A446E3}" destId="{7DA7B0E6-F837-4130-A362-CF7275FA035C}" srcOrd="2" destOrd="0" parTransId="{ADE82A56-89B2-418C-A74B-A0402275FA4F}" sibTransId="{EE124258-E41F-463E-93F5-719AE1F2A39D}"/>
    <dgm:cxn modelId="{C8712B07-9943-4F10-9FC0-783CED47DFEB}" type="presOf" srcId="{B500E1A0-E16A-43BD-ABAF-B8AF912BF18C}" destId="{A2FF586D-2748-4660-842D-728449653619}" srcOrd="0" destOrd="2" presId="urn:microsoft.com/office/officeart/2005/8/layout/vList6"/>
    <dgm:cxn modelId="{6175F41B-7424-4FF9-80F1-EDF1FE073493}" srcId="{6DECCBF1-E074-46C5-9FB6-5353E5A446E3}" destId="{E5280E34-1689-4426-9E4A-F7CB2ED01C81}" srcOrd="0" destOrd="0" parTransId="{E85A1AD9-CC5D-4C81-8A44-0DD55F8CDF13}" sibTransId="{C36C060F-4B06-4B5E-9B4C-A033128D193A}"/>
    <dgm:cxn modelId="{CCF48623-2419-48C8-9D66-EE4264CB0F19}" type="presOf" srcId="{14BA2899-C01C-4AA5-932B-7B2457887564}" destId="{4D45ADAB-9D29-4791-B581-B561724E1247}" srcOrd="0" destOrd="1" presId="urn:microsoft.com/office/officeart/2005/8/layout/vList6"/>
    <dgm:cxn modelId="{B034A02C-7DF2-46C7-ABB7-A600D554DE2F}" srcId="{E5280E34-1689-4426-9E4A-F7CB2ED01C81}" destId="{B500E1A0-E16A-43BD-ABAF-B8AF912BF18C}" srcOrd="2" destOrd="0" parTransId="{55FAF911-0523-4A81-9EDB-1B172C9F3D1B}" sibTransId="{35DC8E98-6B88-4B76-BC9E-091FDA4C811A}"/>
    <dgm:cxn modelId="{2FD3AD2D-818B-4AAC-A18F-893CE6135F16}" srcId="{6DECCBF1-E074-46C5-9FB6-5353E5A446E3}" destId="{40C62C79-B4A8-4112-9503-A5427FA3543B}" srcOrd="1" destOrd="0" parTransId="{ED7825E3-196E-400D-944B-F6023145D470}" sibTransId="{A70A3ABA-9127-4CCA-BC09-B95FAB39C1A2}"/>
    <dgm:cxn modelId="{F14A6630-0030-465C-8703-D314BD4C5DCF}" type="presOf" srcId="{14A6C3A8-CE48-415A-AAEB-90F121C06079}" destId="{DDFE3E1F-E88B-4D49-A1FC-F1D7AF439204}" srcOrd="0" destOrd="0" presId="urn:microsoft.com/office/officeart/2005/8/layout/vList6"/>
    <dgm:cxn modelId="{2CD94E32-170B-49F4-B031-C40D4E89803C}" srcId="{40C62C79-B4A8-4112-9503-A5427FA3543B}" destId="{F70F606F-B7FD-42EC-A999-BD703AABF053}" srcOrd="2" destOrd="0" parTransId="{DE467697-7E18-4D12-9509-8B503CC43345}" sibTransId="{B88E61F0-7949-4F08-B520-4DD61186A340}"/>
    <dgm:cxn modelId="{BEE4ED67-802E-49E1-9D35-C9B0060724DC}" type="presOf" srcId="{6DECCBF1-E074-46C5-9FB6-5353E5A446E3}" destId="{6051547C-2D26-45BC-ABF4-2EADA7E58979}" srcOrd="0" destOrd="0" presId="urn:microsoft.com/office/officeart/2005/8/layout/vList6"/>
    <dgm:cxn modelId="{BEB32669-6B83-4121-B3F1-262F95A2FF5B}" type="presOf" srcId="{5D6F485D-DF99-46EA-B0BA-E7B72D67995C}" destId="{4D45ADAB-9D29-4791-B581-B561724E1247}" srcOrd="0" destOrd="0" presId="urn:microsoft.com/office/officeart/2005/8/layout/vList6"/>
    <dgm:cxn modelId="{14B9BD4B-D46E-4A4E-9A52-3357EC8549AA}" type="presOf" srcId="{7DA7B0E6-F837-4130-A362-CF7275FA035C}" destId="{DD808B62-14DF-46B8-B8EF-751F739340AC}" srcOrd="0" destOrd="0" presId="urn:microsoft.com/office/officeart/2005/8/layout/vList6"/>
    <dgm:cxn modelId="{091B6270-67D6-4D63-939B-558728AB9B36}" srcId="{7DA7B0E6-F837-4130-A362-CF7275FA035C}" destId="{5D6F485D-DF99-46EA-B0BA-E7B72D67995C}" srcOrd="0" destOrd="0" parTransId="{81D97DFC-B400-4374-AE25-A57A55DE1F4F}" sibTransId="{7EB3DD43-005B-4209-9C63-B7D6899162F9}"/>
    <dgm:cxn modelId="{A1744E73-31F5-49B7-BA7E-5C0AFE6B0320}" type="presOf" srcId="{8B715775-E795-4072-8C1F-7835ED0EF1AD}" destId="{A2FF586D-2748-4660-842D-728449653619}" srcOrd="0" destOrd="0" presId="urn:microsoft.com/office/officeart/2005/8/layout/vList6"/>
    <dgm:cxn modelId="{5836E37E-66D5-4354-B65C-8E4BD347F73F}" srcId="{E5280E34-1689-4426-9E4A-F7CB2ED01C81}" destId="{8B715775-E795-4072-8C1F-7835ED0EF1AD}" srcOrd="0" destOrd="0" parTransId="{75EBBE98-D297-48BA-A319-3EA433258B1B}" sibTransId="{3A9A4E54-01C6-4150-8969-3703ACB77218}"/>
    <dgm:cxn modelId="{6D29BC8E-F2FD-48FF-90F3-C9BD9E59E9B2}" srcId="{7DA7B0E6-F837-4130-A362-CF7275FA035C}" destId="{14BA2899-C01C-4AA5-932B-7B2457887564}" srcOrd="1" destOrd="0" parTransId="{1C92664B-941A-4EE2-8704-5CC20E40BA19}" sibTransId="{3F142E14-073F-4482-A78E-2468400A9DBF}"/>
    <dgm:cxn modelId="{86312796-9B06-426C-8F85-710CD5681230}" type="presOf" srcId="{E5280E34-1689-4426-9E4A-F7CB2ED01C81}" destId="{58749DF5-6D54-4BD2-88FB-D99A617C6E52}" srcOrd="0" destOrd="0" presId="urn:microsoft.com/office/officeart/2005/8/layout/vList6"/>
    <dgm:cxn modelId="{C1B0C7A5-9B12-4746-B992-BA3C512DD854}" srcId="{E5280E34-1689-4426-9E4A-F7CB2ED01C81}" destId="{4A39EAB9-1934-40BA-8AE9-9BDCC171A161}" srcOrd="1" destOrd="0" parTransId="{8410143A-9789-4DC2-B3AF-02B124866B16}" sibTransId="{38BE3469-4EAD-4633-87C2-5832804B20CF}"/>
    <dgm:cxn modelId="{3AD487CD-68E1-4D40-ADD0-57ACD27EB31A}" type="presOf" srcId="{4A39EAB9-1934-40BA-8AE9-9BDCC171A161}" destId="{A2FF586D-2748-4660-842D-728449653619}" srcOrd="0" destOrd="1" presId="urn:microsoft.com/office/officeart/2005/8/layout/vList6"/>
    <dgm:cxn modelId="{1C61D7D7-A663-4202-8994-DDAE4E905B5D}" srcId="{40C62C79-B4A8-4112-9503-A5427FA3543B}" destId="{C83A8B3C-05D3-4AD6-B1B8-542CD0DCBB25}" srcOrd="1" destOrd="0" parTransId="{7AFAE8BF-02B5-44B1-AB32-710E60DCDCBD}" sibTransId="{021C530A-58D6-4618-9A13-6D3C55F2AD8B}"/>
    <dgm:cxn modelId="{F20AC2E3-E2D0-4E48-8242-01FD282F7FA1}" srcId="{40C62C79-B4A8-4112-9503-A5427FA3543B}" destId="{14A6C3A8-CE48-415A-AAEB-90F121C06079}" srcOrd="0" destOrd="0" parTransId="{98E6D2E1-2BE2-4D89-B52F-C064E209C4F6}" sibTransId="{6335187C-56DA-4272-AF7D-0F3F1ED90183}"/>
    <dgm:cxn modelId="{4A6D1EE8-494A-4D8B-92F4-E3CB3BFC290E}" type="presOf" srcId="{C83A8B3C-05D3-4AD6-B1B8-542CD0DCBB25}" destId="{DDFE3E1F-E88B-4D49-A1FC-F1D7AF439204}" srcOrd="0" destOrd="1" presId="urn:microsoft.com/office/officeart/2005/8/layout/vList6"/>
    <dgm:cxn modelId="{5530F7EE-1BA7-4359-842E-E1E8D4FE60DB}" type="presOf" srcId="{F70F606F-B7FD-42EC-A999-BD703AABF053}" destId="{DDFE3E1F-E88B-4D49-A1FC-F1D7AF439204}" srcOrd="0" destOrd="2" presId="urn:microsoft.com/office/officeart/2005/8/layout/vList6"/>
    <dgm:cxn modelId="{9786D7FA-5C10-42A3-A736-CA6A610401D3}" type="presOf" srcId="{40C62C79-B4A8-4112-9503-A5427FA3543B}" destId="{41F5606A-72A2-45A7-A5A9-4B29C768D67F}" srcOrd="0" destOrd="0" presId="urn:microsoft.com/office/officeart/2005/8/layout/vList6"/>
    <dgm:cxn modelId="{BCC550C1-A6BB-4099-8471-A9450E7771FD}" type="presParOf" srcId="{6051547C-2D26-45BC-ABF4-2EADA7E58979}" destId="{531801BE-491E-4D04-B8B6-0D26390E3E73}" srcOrd="0" destOrd="0" presId="urn:microsoft.com/office/officeart/2005/8/layout/vList6"/>
    <dgm:cxn modelId="{60B221F4-BAB4-456E-A9A5-72ADD81C6274}" type="presParOf" srcId="{531801BE-491E-4D04-B8B6-0D26390E3E73}" destId="{58749DF5-6D54-4BD2-88FB-D99A617C6E52}" srcOrd="0" destOrd="0" presId="urn:microsoft.com/office/officeart/2005/8/layout/vList6"/>
    <dgm:cxn modelId="{98DDDBDA-507E-43DD-A5CF-7C39251530FC}" type="presParOf" srcId="{531801BE-491E-4D04-B8B6-0D26390E3E73}" destId="{A2FF586D-2748-4660-842D-728449653619}" srcOrd="1" destOrd="0" presId="urn:microsoft.com/office/officeart/2005/8/layout/vList6"/>
    <dgm:cxn modelId="{3CF2F976-16EF-4707-9E8D-0DDAB8C92058}" type="presParOf" srcId="{6051547C-2D26-45BC-ABF4-2EADA7E58979}" destId="{3960FFCD-2F5A-49B6-AB21-1B176F1595F6}" srcOrd="1" destOrd="0" presId="urn:microsoft.com/office/officeart/2005/8/layout/vList6"/>
    <dgm:cxn modelId="{78673F8D-6F2C-4351-830A-5D6EB7CEFF6F}" type="presParOf" srcId="{6051547C-2D26-45BC-ABF4-2EADA7E58979}" destId="{9201A592-42FB-427B-9F18-26024C8920CB}" srcOrd="2" destOrd="0" presId="urn:microsoft.com/office/officeart/2005/8/layout/vList6"/>
    <dgm:cxn modelId="{5B807F87-05BC-4327-BA9E-35EED6F170EB}" type="presParOf" srcId="{9201A592-42FB-427B-9F18-26024C8920CB}" destId="{41F5606A-72A2-45A7-A5A9-4B29C768D67F}" srcOrd="0" destOrd="0" presId="urn:microsoft.com/office/officeart/2005/8/layout/vList6"/>
    <dgm:cxn modelId="{62C159A5-D189-411E-BBB2-A35CFCBED820}" type="presParOf" srcId="{9201A592-42FB-427B-9F18-26024C8920CB}" destId="{DDFE3E1F-E88B-4D49-A1FC-F1D7AF439204}" srcOrd="1" destOrd="0" presId="urn:microsoft.com/office/officeart/2005/8/layout/vList6"/>
    <dgm:cxn modelId="{21445104-3628-4AC0-80C4-1810702770A8}" type="presParOf" srcId="{6051547C-2D26-45BC-ABF4-2EADA7E58979}" destId="{482A50A3-CF8E-45AF-A70A-ACD99F0DAC3E}" srcOrd="3" destOrd="0" presId="urn:microsoft.com/office/officeart/2005/8/layout/vList6"/>
    <dgm:cxn modelId="{AF8E85E8-B8F1-4E6B-ADF7-DCC7924EC922}" type="presParOf" srcId="{6051547C-2D26-45BC-ABF4-2EADA7E58979}" destId="{177F6B8B-157C-4E01-8AAB-4C5FEDBA7AC5}" srcOrd="4" destOrd="0" presId="urn:microsoft.com/office/officeart/2005/8/layout/vList6"/>
    <dgm:cxn modelId="{BA115E6F-39BF-4A18-8BCF-9819B757FDF0}" type="presParOf" srcId="{177F6B8B-157C-4E01-8AAB-4C5FEDBA7AC5}" destId="{DD808B62-14DF-46B8-B8EF-751F739340AC}" srcOrd="0" destOrd="0" presId="urn:microsoft.com/office/officeart/2005/8/layout/vList6"/>
    <dgm:cxn modelId="{114F6EDE-17EE-4004-A1DE-3D6AB9EC3F5B}" type="presParOf" srcId="{177F6B8B-157C-4E01-8AAB-4C5FEDBA7AC5}" destId="{4D45ADAB-9D29-4791-B581-B561724E1247}"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2FF586D-2748-4660-842D-728449653619}">
      <dsp:nvSpPr>
        <dsp:cNvPr id="0" name=""/>
        <dsp:cNvSpPr/>
      </dsp:nvSpPr>
      <dsp:spPr>
        <a:xfrm>
          <a:off x="3247016" y="0"/>
          <a:ext cx="4870524" cy="1359793"/>
        </a:xfrm>
        <a:prstGeom prst="rightArrow">
          <a:avLst>
            <a:gd name="adj1" fmla="val 75000"/>
            <a:gd name="adj2" fmla="val 50000"/>
          </a:avLst>
        </a:prstGeom>
        <a:solidFill>
          <a:schemeClr val="dk2">
            <a:alpha val="90000"/>
            <a:tint val="4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3335" tIns="13335" rIns="13335" bIns="13335" numCol="1" spcCol="1270" anchor="t" anchorCtr="0">
          <a:noAutofit/>
        </a:bodyPr>
        <a:lstStyle/>
        <a:p>
          <a:pPr marL="228600" lvl="1" indent="-228600" algn="l" defTabSz="933450">
            <a:lnSpc>
              <a:spcPct val="90000"/>
            </a:lnSpc>
            <a:spcBef>
              <a:spcPct val="0"/>
            </a:spcBef>
            <a:spcAft>
              <a:spcPct val="15000"/>
            </a:spcAft>
            <a:buChar char="•"/>
          </a:pPr>
          <a:r>
            <a:rPr lang="en-US" sz="2100" kern="1200" dirty="0"/>
            <a:t>Mowing</a:t>
          </a:r>
        </a:p>
        <a:p>
          <a:pPr marL="228600" lvl="1" indent="-228600" algn="l" defTabSz="933450">
            <a:lnSpc>
              <a:spcPct val="90000"/>
            </a:lnSpc>
            <a:spcBef>
              <a:spcPct val="0"/>
            </a:spcBef>
            <a:spcAft>
              <a:spcPct val="15000"/>
            </a:spcAft>
            <a:buChar char="•"/>
          </a:pPr>
          <a:r>
            <a:rPr lang="en-US" sz="2100" kern="1200" dirty="0"/>
            <a:t>Hand pulling or cutting</a:t>
          </a:r>
        </a:p>
        <a:p>
          <a:pPr marL="228600" lvl="1" indent="-228600" algn="l" defTabSz="933450">
            <a:lnSpc>
              <a:spcPct val="90000"/>
            </a:lnSpc>
            <a:spcBef>
              <a:spcPct val="0"/>
            </a:spcBef>
            <a:spcAft>
              <a:spcPct val="15000"/>
            </a:spcAft>
            <a:buChar char="•"/>
          </a:pPr>
          <a:r>
            <a:rPr lang="en-US" sz="2100" kern="1200" dirty="0"/>
            <a:t>Girdling (wood species)</a:t>
          </a:r>
        </a:p>
      </dsp:txBody>
      <dsp:txXfrm>
        <a:off x="3247016" y="169974"/>
        <a:ext cx="4360602" cy="1019845"/>
      </dsp:txXfrm>
    </dsp:sp>
    <dsp:sp modelId="{58749DF5-6D54-4BD2-88FB-D99A617C6E52}">
      <dsp:nvSpPr>
        <dsp:cNvPr id="0" name=""/>
        <dsp:cNvSpPr/>
      </dsp:nvSpPr>
      <dsp:spPr>
        <a:xfrm>
          <a:off x="0" y="0"/>
          <a:ext cx="3247016" cy="1359793"/>
        </a:xfrm>
        <a:prstGeom prst="roundRect">
          <a:avLst/>
        </a:prstGeom>
        <a:solidFill>
          <a:schemeClr val="dk2">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63830" tIns="81915" rIns="163830" bIns="81915" numCol="1" spcCol="1270" anchor="ctr" anchorCtr="0">
          <a:noAutofit/>
        </a:bodyPr>
        <a:lstStyle/>
        <a:p>
          <a:pPr marL="0" lvl="0" indent="0" algn="ctr" defTabSz="1911350">
            <a:lnSpc>
              <a:spcPct val="90000"/>
            </a:lnSpc>
            <a:spcBef>
              <a:spcPct val="0"/>
            </a:spcBef>
            <a:spcAft>
              <a:spcPct val="35000"/>
            </a:spcAft>
            <a:buNone/>
          </a:pPr>
          <a:r>
            <a:rPr lang="en-US" sz="4300" kern="1200" dirty="0"/>
            <a:t>Mechanical</a:t>
          </a:r>
        </a:p>
      </dsp:txBody>
      <dsp:txXfrm>
        <a:off x="66380" y="66380"/>
        <a:ext cx="3114256" cy="1227033"/>
      </dsp:txXfrm>
    </dsp:sp>
    <dsp:sp modelId="{DDFE3E1F-E88B-4D49-A1FC-F1D7AF439204}">
      <dsp:nvSpPr>
        <dsp:cNvPr id="0" name=""/>
        <dsp:cNvSpPr/>
      </dsp:nvSpPr>
      <dsp:spPr>
        <a:xfrm>
          <a:off x="3247016" y="1495772"/>
          <a:ext cx="4870524" cy="1359793"/>
        </a:xfrm>
        <a:prstGeom prst="rightArrow">
          <a:avLst>
            <a:gd name="adj1" fmla="val 75000"/>
            <a:gd name="adj2" fmla="val 50000"/>
          </a:avLst>
        </a:prstGeom>
        <a:solidFill>
          <a:schemeClr val="dk2">
            <a:alpha val="90000"/>
            <a:tint val="4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3335" tIns="13335" rIns="13335" bIns="13335" numCol="1" spcCol="1270" anchor="t" anchorCtr="0">
          <a:noAutofit/>
        </a:bodyPr>
        <a:lstStyle/>
        <a:p>
          <a:pPr marL="228600" lvl="1" indent="-228600" algn="l" defTabSz="933450">
            <a:lnSpc>
              <a:spcPct val="90000"/>
            </a:lnSpc>
            <a:spcBef>
              <a:spcPct val="0"/>
            </a:spcBef>
            <a:spcAft>
              <a:spcPct val="15000"/>
            </a:spcAft>
            <a:buChar char="•"/>
          </a:pPr>
          <a:r>
            <a:rPr lang="en-US" sz="2100" kern="1200" dirty="0"/>
            <a:t>Foliar herbicide applications</a:t>
          </a:r>
        </a:p>
        <a:p>
          <a:pPr marL="228600" lvl="1" indent="-228600" algn="l" defTabSz="933450">
            <a:lnSpc>
              <a:spcPct val="90000"/>
            </a:lnSpc>
            <a:spcBef>
              <a:spcPct val="0"/>
            </a:spcBef>
            <a:spcAft>
              <a:spcPct val="15000"/>
            </a:spcAft>
            <a:buChar char="•"/>
          </a:pPr>
          <a:r>
            <a:rPr lang="en-US" sz="2100" kern="1200" dirty="0"/>
            <a:t>Hand wicking herbicide applications</a:t>
          </a:r>
        </a:p>
        <a:p>
          <a:pPr marL="228600" lvl="1" indent="-228600" algn="l" defTabSz="933450">
            <a:lnSpc>
              <a:spcPct val="90000"/>
            </a:lnSpc>
            <a:spcBef>
              <a:spcPct val="0"/>
            </a:spcBef>
            <a:spcAft>
              <a:spcPct val="15000"/>
            </a:spcAft>
            <a:buChar char="•"/>
          </a:pPr>
          <a:r>
            <a:rPr lang="en-US" sz="2100" kern="1200" dirty="0"/>
            <a:t>Cut stump herbicide applications </a:t>
          </a:r>
        </a:p>
      </dsp:txBody>
      <dsp:txXfrm>
        <a:off x="3247016" y="1665746"/>
        <a:ext cx="4360602" cy="1019845"/>
      </dsp:txXfrm>
    </dsp:sp>
    <dsp:sp modelId="{41F5606A-72A2-45A7-A5A9-4B29C768D67F}">
      <dsp:nvSpPr>
        <dsp:cNvPr id="0" name=""/>
        <dsp:cNvSpPr/>
      </dsp:nvSpPr>
      <dsp:spPr>
        <a:xfrm>
          <a:off x="0" y="1495772"/>
          <a:ext cx="3247016" cy="1359793"/>
        </a:xfrm>
        <a:prstGeom prst="roundRect">
          <a:avLst/>
        </a:prstGeom>
        <a:solidFill>
          <a:schemeClr val="dk2">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63830" tIns="81915" rIns="163830" bIns="81915" numCol="1" spcCol="1270" anchor="ctr" anchorCtr="0">
          <a:noAutofit/>
        </a:bodyPr>
        <a:lstStyle/>
        <a:p>
          <a:pPr marL="0" lvl="0" indent="0" algn="ctr" defTabSz="1911350">
            <a:lnSpc>
              <a:spcPct val="90000"/>
            </a:lnSpc>
            <a:spcBef>
              <a:spcPct val="0"/>
            </a:spcBef>
            <a:spcAft>
              <a:spcPct val="35000"/>
            </a:spcAft>
            <a:buNone/>
          </a:pPr>
          <a:r>
            <a:rPr lang="en-US" sz="4300" kern="1200" dirty="0"/>
            <a:t>Chemical</a:t>
          </a:r>
        </a:p>
      </dsp:txBody>
      <dsp:txXfrm>
        <a:off x="66380" y="1562152"/>
        <a:ext cx="3114256" cy="1227033"/>
      </dsp:txXfrm>
    </dsp:sp>
    <dsp:sp modelId="{4D45ADAB-9D29-4791-B581-B561724E1247}">
      <dsp:nvSpPr>
        <dsp:cNvPr id="0" name=""/>
        <dsp:cNvSpPr/>
      </dsp:nvSpPr>
      <dsp:spPr>
        <a:xfrm>
          <a:off x="3247016" y="2991544"/>
          <a:ext cx="4870524" cy="1359793"/>
        </a:xfrm>
        <a:prstGeom prst="rightArrow">
          <a:avLst>
            <a:gd name="adj1" fmla="val 75000"/>
            <a:gd name="adj2" fmla="val 50000"/>
          </a:avLst>
        </a:prstGeom>
        <a:solidFill>
          <a:schemeClr val="dk2">
            <a:alpha val="90000"/>
            <a:tint val="4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3335" tIns="13335" rIns="13335" bIns="13335" numCol="1" spcCol="1270" anchor="t" anchorCtr="0">
          <a:noAutofit/>
        </a:bodyPr>
        <a:lstStyle/>
        <a:p>
          <a:pPr marL="228600" lvl="1" indent="-228600" algn="l" defTabSz="933450">
            <a:lnSpc>
              <a:spcPct val="90000"/>
            </a:lnSpc>
            <a:spcBef>
              <a:spcPct val="0"/>
            </a:spcBef>
            <a:spcAft>
              <a:spcPct val="15000"/>
            </a:spcAft>
            <a:buChar char="•"/>
          </a:pPr>
          <a:r>
            <a:rPr lang="en-US" sz="2100" kern="1200" dirty="0"/>
            <a:t>Introduction of insects, fungus, animals to control invasive species</a:t>
          </a:r>
        </a:p>
        <a:p>
          <a:pPr marL="228600" lvl="1" indent="-228600" algn="l" defTabSz="933450">
            <a:lnSpc>
              <a:spcPct val="90000"/>
            </a:lnSpc>
            <a:spcBef>
              <a:spcPct val="0"/>
            </a:spcBef>
            <a:spcAft>
              <a:spcPct val="15000"/>
            </a:spcAft>
            <a:buChar char="•"/>
          </a:pPr>
          <a:r>
            <a:rPr lang="en-US" sz="2100" kern="1200" dirty="0"/>
            <a:t>Create competition with planting</a:t>
          </a:r>
        </a:p>
      </dsp:txBody>
      <dsp:txXfrm>
        <a:off x="3247016" y="3161518"/>
        <a:ext cx="4360602" cy="1019845"/>
      </dsp:txXfrm>
    </dsp:sp>
    <dsp:sp modelId="{DD808B62-14DF-46B8-B8EF-751F739340AC}">
      <dsp:nvSpPr>
        <dsp:cNvPr id="0" name=""/>
        <dsp:cNvSpPr/>
      </dsp:nvSpPr>
      <dsp:spPr>
        <a:xfrm>
          <a:off x="0" y="2991544"/>
          <a:ext cx="3247016" cy="1359793"/>
        </a:xfrm>
        <a:prstGeom prst="roundRect">
          <a:avLst/>
        </a:prstGeom>
        <a:solidFill>
          <a:schemeClr val="dk2">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63830" tIns="81915" rIns="163830" bIns="81915" numCol="1" spcCol="1270" anchor="ctr" anchorCtr="0">
          <a:noAutofit/>
        </a:bodyPr>
        <a:lstStyle/>
        <a:p>
          <a:pPr marL="0" lvl="0" indent="0" algn="ctr" defTabSz="1911350">
            <a:lnSpc>
              <a:spcPct val="90000"/>
            </a:lnSpc>
            <a:spcBef>
              <a:spcPct val="0"/>
            </a:spcBef>
            <a:spcAft>
              <a:spcPct val="35000"/>
            </a:spcAft>
            <a:buNone/>
          </a:pPr>
          <a:r>
            <a:rPr lang="en-US" sz="4300" kern="1200" dirty="0"/>
            <a:t>Biological</a:t>
          </a:r>
        </a:p>
      </dsp:txBody>
      <dsp:txXfrm>
        <a:off x="66380" y="3057924"/>
        <a:ext cx="3114256" cy="1227033"/>
      </dsp:txXfrm>
    </dsp:sp>
  </dsp:spTree>
</dsp:drawing>
</file>

<file path=ppt/diagrams/layout1.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F19683-49F6-2E08-D858-04A66297177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8A57272B-147E-F813-A66C-D909D901F22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DFE85B50-2944-81A0-B268-605592CFEEA6}"/>
              </a:ext>
            </a:extLst>
          </p:cNvPr>
          <p:cNvSpPr>
            <a:spLocks noGrp="1"/>
          </p:cNvSpPr>
          <p:nvPr>
            <p:ph type="dt" sz="half" idx="10"/>
          </p:nvPr>
        </p:nvSpPr>
        <p:spPr/>
        <p:txBody>
          <a:bodyPr/>
          <a:lstStyle/>
          <a:p>
            <a:fld id="{9B16A34F-7CB6-B344-A875-4410DC8DFCA9}" type="datetimeFigureOut">
              <a:rPr lang="en-US" smtClean="0"/>
              <a:t>4/23/2024</a:t>
            </a:fld>
            <a:endParaRPr lang="en-US"/>
          </a:p>
        </p:txBody>
      </p:sp>
      <p:sp>
        <p:nvSpPr>
          <p:cNvPr id="5" name="Footer Placeholder 4">
            <a:extLst>
              <a:ext uri="{FF2B5EF4-FFF2-40B4-BE49-F238E27FC236}">
                <a16:creationId xmlns:a16="http://schemas.microsoft.com/office/drawing/2014/main" id="{200874E8-B2D4-27F6-4D66-29A1BBC568D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70256FA-7DE4-D87C-5A31-CD46AC67422A}"/>
              </a:ext>
            </a:extLst>
          </p:cNvPr>
          <p:cNvSpPr>
            <a:spLocks noGrp="1"/>
          </p:cNvSpPr>
          <p:nvPr>
            <p:ph type="sldNum" sz="quarter" idx="12"/>
          </p:nvPr>
        </p:nvSpPr>
        <p:spPr/>
        <p:txBody>
          <a:bodyPr/>
          <a:lstStyle/>
          <a:p>
            <a:fld id="{534392B8-7221-294C-8D59-2975F0B5016D}" type="slidenum">
              <a:rPr lang="en-US" smtClean="0"/>
              <a:t>‹#›</a:t>
            </a:fld>
            <a:endParaRPr lang="en-US"/>
          </a:p>
        </p:txBody>
      </p:sp>
    </p:spTree>
    <p:extLst>
      <p:ext uri="{BB962C8B-B14F-4D97-AF65-F5344CB8AC3E}">
        <p14:creationId xmlns:p14="http://schemas.microsoft.com/office/powerpoint/2010/main" val="18540335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BF1CEA-BFBE-2E78-1E1E-EC60C3A6E0E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03F6A6B-DA71-4FB4-E969-87DC972EAA6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0255E3D-EA2A-2D2F-5A17-6055DABAFA86}"/>
              </a:ext>
            </a:extLst>
          </p:cNvPr>
          <p:cNvSpPr>
            <a:spLocks noGrp="1"/>
          </p:cNvSpPr>
          <p:nvPr>
            <p:ph type="dt" sz="half" idx="10"/>
          </p:nvPr>
        </p:nvSpPr>
        <p:spPr/>
        <p:txBody>
          <a:bodyPr/>
          <a:lstStyle/>
          <a:p>
            <a:fld id="{9B16A34F-7CB6-B344-A875-4410DC8DFCA9}" type="datetimeFigureOut">
              <a:rPr lang="en-US" smtClean="0"/>
              <a:t>4/23/2024</a:t>
            </a:fld>
            <a:endParaRPr lang="en-US"/>
          </a:p>
        </p:txBody>
      </p:sp>
      <p:sp>
        <p:nvSpPr>
          <p:cNvPr id="5" name="Footer Placeholder 4">
            <a:extLst>
              <a:ext uri="{FF2B5EF4-FFF2-40B4-BE49-F238E27FC236}">
                <a16:creationId xmlns:a16="http://schemas.microsoft.com/office/drawing/2014/main" id="{C2FE4BE5-2EEF-81B4-B422-5B212FD4330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A8700E1-F1ED-B885-797F-D69EE57F2D37}"/>
              </a:ext>
            </a:extLst>
          </p:cNvPr>
          <p:cNvSpPr>
            <a:spLocks noGrp="1"/>
          </p:cNvSpPr>
          <p:nvPr>
            <p:ph type="sldNum" sz="quarter" idx="12"/>
          </p:nvPr>
        </p:nvSpPr>
        <p:spPr/>
        <p:txBody>
          <a:bodyPr/>
          <a:lstStyle/>
          <a:p>
            <a:fld id="{534392B8-7221-294C-8D59-2975F0B5016D}" type="slidenum">
              <a:rPr lang="en-US" smtClean="0"/>
              <a:t>‹#›</a:t>
            </a:fld>
            <a:endParaRPr lang="en-US"/>
          </a:p>
        </p:txBody>
      </p:sp>
    </p:spTree>
    <p:extLst>
      <p:ext uri="{BB962C8B-B14F-4D97-AF65-F5344CB8AC3E}">
        <p14:creationId xmlns:p14="http://schemas.microsoft.com/office/powerpoint/2010/main" val="22591085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163EA2D-3CCD-3B5A-CC4E-B7082E6A1FE8}"/>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410FC1E-288F-AF4C-D39C-7D754B19A26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C381CA6-8420-63DF-6054-D0BFCF0CD406}"/>
              </a:ext>
            </a:extLst>
          </p:cNvPr>
          <p:cNvSpPr>
            <a:spLocks noGrp="1"/>
          </p:cNvSpPr>
          <p:nvPr>
            <p:ph type="dt" sz="half" idx="10"/>
          </p:nvPr>
        </p:nvSpPr>
        <p:spPr/>
        <p:txBody>
          <a:bodyPr/>
          <a:lstStyle/>
          <a:p>
            <a:fld id="{9B16A34F-7CB6-B344-A875-4410DC8DFCA9}" type="datetimeFigureOut">
              <a:rPr lang="en-US" smtClean="0"/>
              <a:t>4/23/2024</a:t>
            </a:fld>
            <a:endParaRPr lang="en-US"/>
          </a:p>
        </p:txBody>
      </p:sp>
      <p:sp>
        <p:nvSpPr>
          <p:cNvPr id="5" name="Footer Placeholder 4">
            <a:extLst>
              <a:ext uri="{FF2B5EF4-FFF2-40B4-BE49-F238E27FC236}">
                <a16:creationId xmlns:a16="http://schemas.microsoft.com/office/drawing/2014/main" id="{2604023D-BA11-D0BB-76B8-B4586782645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6C0B961-B96C-0EA3-2DBB-27033E5908BD}"/>
              </a:ext>
            </a:extLst>
          </p:cNvPr>
          <p:cNvSpPr>
            <a:spLocks noGrp="1"/>
          </p:cNvSpPr>
          <p:nvPr>
            <p:ph type="sldNum" sz="quarter" idx="12"/>
          </p:nvPr>
        </p:nvSpPr>
        <p:spPr/>
        <p:txBody>
          <a:bodyPr/>
          <a:lstStyle/>
          <a:p>
            <a:fld id="{534392B8-7221-294C-8D59-2975F0B5016D}" type="slidenum">
              <a:rPr lang="en-US" smtClean="0"/>
              <a:t>‹#›</a:t>
            </a:fld>
            <a:endParaRPr lang="en-US"/>
          </a:p>
        </p:txBody>
      </p:sp>
    </p:spTree>
    <p:extLst>
      <p:ext uri="{BB962C8B-B14F-4D97-AF65-F5344CB8AC3E}">
        <p14:creationId xmlns:p14="http://schemas.microsoft.com/office/powerpoint/2010/main" val="19768954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83E83D-F84F-4DA8-4A3B-A97FF864933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352A9D7-F0A7-60BB-327D-637CC2DB108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B5230CC-DB91-5C99-0238-FDAB6639B0DC}"/>
              </a:ext>
            </a:extLst>
          </p:cNvPr>
          <p:cNvSpPr>
            <a:spLocks noGrp="1"/>
          </p:cNvSpPr>
          <p:nvPr>
            <p:ph type="dt" sz="half" idx="10"/>
          </p:nvPr>
        </p:nvSpPr>
        <p:spPr/>
        <p:txBody>
          <a:bodyPr/>
          <a:lstStyle/>
          <a:p>
            <a:fld id="{9B16A34F-7CB6-B344-A875-4410DC8DFCA9}" type="datetimeFigureOut">
              <a:rPr lang="en-US" smtClean="0"/>
              <a:t>4/23/2024</a:t>
            </a:fld>
            <a:endParaRPr lang="en-US"/>
          </a:p>
        </p:txBody>
      </p:sp>
      <p:sp>
        <p:nvSpPr>
          <p:cNvPr id="5" name="Footer Placeholder 4">
            <a:extLst>
              <a:ext uri="{FF2B5EF4-FFF2-40B4-BE49-F238E27FC236}">
                <a16:creationId xmlns:a16="http://schemas.microsoft.com/office/drawing/2014/main" id="{BA98FDAF-8283-9902-57DA-18144D983BD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DF831A6-6F9C-D123-60E0-F3E3ED1930C5}"/>
              </a:ext>
            </a:extLst>
          </p:cNvPr>
          <p:cNvSpPr>
            <a:spLocks noGrp="1"/>
          </p:cNvSpPr>
          <p:nvPr>
            <p:ph type="sldNum" sz="quarter" idx="12"/>
          </p:nvPr>
        </p:nvSpPr>
        <p:spPr/>
        <p:txBody>
          <a:bodyPr/>
          <a:lstStyle/>
          <a:p>
            <a:fld id="{534392B8-7221-294C-8D59-2975F0B5016D}" type="slidenum">
              <a:rPr lang="en-US" smtClean="0"/>
              <a:t>‹#›</a:t>
            </a:fld>
            <a:endParaRPr lang="en-US"/>
          </a:p>
        </p:txBody>
      </p:sp>
    </p:spTree>
    <p:extLst>
      <p:ext uri="{BB962C8B-B14F-4D97-AF65-F5344CB8AC3E}">
        <p14:creationId xmlns:p14="http://schemas.microsoft.com/office/powerpoint/2010/main" val="33352936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030D1C-F02E-9EBC-93E3-65B181456DE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6085CEC5-DEDA-2A17-F288-1FB0ED01406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A7F5AFE-3066-5293-31FC-91C10CE6322F}"/>
              </a:ext>
            </a:extLst>
          </p:cNvPr>
          <p:cNvSpPr>
            <a:spLocks noGrp="1"/>
          </p:cNvSpPr>
          <p:nvPr>
            <p:ph type="dt" sz="half" idx="10"/>
          </p:nvPr>
        </p:nvSpPr>
        <p:spPr/>
        <p:txBody>
          <a:bodyPr/>
          <a:lstStyle/>
          <a:p>
            <a:fld id="{9B16A34F-7CB6-B344-A875-4410DC8DFCA9}" type="datetimeFigureOut">
              <a:rPr lang="en-US" smtClean="0"/>
              <a:t>4/23/2024</a:t>
            </a:fld>
            <a:endParaRPr lang="en-US"/>
          </a:p>
        </p:txBody>
      </p:sp>
      <p:sp>
        <p:nvSpPr>
          <p:cNvPr id="5" name="Footer Placeholder 4">
            <a:extLst>
              <a:ext uri="{FF2B5EF4-FFF2-40B4-BE49-F238E27FC236}">
                <a16:creationId xmlns:a16="http://schemas.microsoft.com/office/drawing/2014/main" id="{656EB7AD-CD6C-13D1-B669-B8B8922D2DF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72C9F14-F5BC-D69E-037D-B082C8FD2CDB}"/>
              </a:ext>
            </a:extLst>
          </p:cNvPr>
          <p:cNvSpPr>
            <a:spLocks noGrp="1"/>
          </p:cNvSpPr>
          <p:nvPr>
            <p:ph type="sldNum" sz="quarter" idx="12"/>
          </p:nvPr>
        </p:nvSpPr>
        <p:spPr/>
        <p:txBody>
          <a:bodyPr/>
          <a:lstStyle/>
          <a:p>
            <a:fld id="{534392B8-7221-294C-8D59-2975F0B5016D}" type="slidenum">
              <a:rPr lang="en-US" smtClean="0"/>
              <a:t>‹#›</a:t>
            </a:fld>
            <a:endParaRPr lang="en-US"/>
          </a:p>
        </p:txBody>
      </p:sp>
    </p:spTree>
    <p:extLst>
      <p:ext uri="{BB962C8B-B14F-4D97-AF65-F5344CB8AC3E}">
        <p14:creationId xmlns:p14="http://schemas.microsoft.com/office/powerpoint/2010/main" val="9209521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BA912A-B09C-7CE5-EE74-755899C0093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9019FF6-FC21-9C8B-F7F0-D2D93849A70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FD45B27C-776E-BF22-DB55-A8CF33A78CA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9FF2F2CD-8C08-403B-2E9B-313AEA54FF34}"/>
              </a:ext>
            </a:extLst>
          </p:cNvPr>
          <p:cNvSpPr>
            <a:spLocks noGrp="1"/>
          </p:cNvSpPr>
          <p:nvPr>
            <p:ph type="dt" sz="half" idx="10"/>
          </p:nvPr>
        </p:nvSpPr>
        <p:spPr/>
        <p:txBody>
          <a:bodyPr/>
          <a:lstStyle/>
          <a:p>
            <a:fld id="{9B16A34F-7CB6-B344-A875-4410DC8DFCA9}" type="datetimeFigureOut">
              <a:rPr lang="en-US" smtClean="0"/>
              <a:t>4/23/2024</a:t>
            </a:fld>
            <a:endParaRPr lang="en-US"/>
          </a:p>
        </p:txBody>
      </p:sp>
      <p:sp>
        <p:nvSpPr>
          <p:cNvPr id="6" name="Footer Placeholder 5">
            <a:extLst>
              <a:ext uri="{FF2B5EF4-FFF2-40B4-BE49-F238E27FC236}">
                <a16:creationId xmlns:a16="http://schemas.microsoft.com/office/drawing/2014/main" id="{01E8A7E7-C907-D84D-A65F-6E6C24B4BA1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1ADAFE8-12D6-7366-0BFF-28675EFC0C4D}"/>
              </a:ext>
            </a:extLst>
          </p:cNvPr>
          <p:cNvSpPr>
            <a:spLocks noGrp="1"/>
          </p:cNvSpPr>
          <p:nvPr>
            <p:ph type="sldNum" sz="quarter" idx="12"/>
          </p:nvPr>
        </p:nvSpPr>
        <p:spPr/>
        <p:txBody>
          <a:bodyPr/>
          <a:lstStyle/>
          <a:p>
            <a:fld id="{534392B8-7221-294C-8D59-2975F0B5016D}" type="slidenum">
              <a:rPr lang="en-US" smtClean="0"/>
              <a:t>‹#›</a:t>
            </a:fld>
            <a:endParaRPr lang="en-US"/>
          </a:p>
        </p:txBody>
      </p:sp>
    </p:spTree>
    <p:extLst>
      <p:ext uri="{BB962C8B-B14F-4D97-AF65-F5344CB8AC3E}">
        <p14:creationId xmlns:p14="http://schemas.microsoft.com/office/powerpoint/2010/main" val="16643323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B08D02-0296-C442-6B33-65D22CFAE877}"/>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CE245143-3C99-FC8D-0DF2-E95FA9EDFFE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B6E99C3-F463-C4BF-C9CF-597C8A1207E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9999973-945C-7540-47E4-8B6C82BF3D6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E3325FA-600F-FBDD-8E85-2BE4FF24F57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895D8429-57BF-BBE0-8EDD-D567013041E3}"/>
              </a:ext>
            </a:extLst>
          </p:cNvPr>
          <p:cNvSpPr>
            <a:spLocks noGrp="1"/>
          </p:cNvSpPr>
          <p:nvPr>
            <p:ph type="dt" sz="half" idx="10"/>
          </p:nvPr>
        </p:nvSpPr>
        <p:spPr/>
        <p:txBody>
          <a:bodyPr/>
          <a:lstStyle/>
          <a:p>
            <a:fld id="{9B16A34F-7CB6-B344-A875-4410DC8DFCA9}" type="datetimeFigureOut">
              <a:rPr lang="en-US" smtClean="0"/>
              <a:t>4/23/2024</a:t>
            </a:fld>
            <a:endParaRPr lang="en-US"/>
          </a:p>
        </p:txBody>
      </p:sp>
      <p:sp>
        <p:nvSpPr>
          <p:cNvPr id="8" name="Footer Placeholder 7">
            <a:extLst>
              <a:ext uri="{FF2B5EF4-FFF2-40B4-BE49-F238E27FC236}">
                <a16:creationId xmlns:a16="http://schemas.microsoft.com/office/drawing/2014/main" id="{12A6A657-E0AC-7CAC-4A40-96B88BE5505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24D5853-EC95-BCA0-10E7-0A107C13A44E}"/>
              </a:ext>
            </a:extLst>
          </p:cNvPr>
          <p:cNvSpPr>
            <a:spLocks noGrp="1"/>
          </p:cNvSpPr>
          <p:nvPr>
            <p:ph type="sldNum" sz="quarter" idx="12"/>
          </p:nvPr>
        </p:nvSpPr>
        <p:spPr/>
        <p:txBody>
          <a:bodyPr/>
          <a:lstStyle/>
          <a:p>
            <a:fld id="{534392B8-7221-294C-8D59-2975F0B5016D}" type="slidenum">
              <a:rPr lang="en-US" smtClean="0"/>
              <a:t>‹#›</a:t>
            </a:fld>
            <a:endParaRPr lang="en-US"/>
          </a:p>
        </p:txBody>
      </p:sp>
    </p:spTree>
    <p:extLst>
      <p:ext uri="{BB962C8B-B14F-4D97-AF65-F5344CB8AC3E}">
        <p14:creationId xmlns:p14="http://schemas.microsoft.com/office/powerpoint/2010/main" val="2461255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16E16C-E026-DAC5-2CB4-E6A0B22EFAB4}"/>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05EE5F6E-B56E-0CAB-52B7-FB1597DB0EF7}"/>
              </a:ext>
            </a:extLst>
          </p:cNvPr>
          <p:cNvSpPr>
            <a:spLocks noGrp="1"/>
          </p:cNvSpPr>
          <p:nvPr>
            <p:ph type="dt" sz="half" idx="10"/>
          </p:nvPr>
        </p:nvSpPr>
        <p:spPr/>
        <p:txBody>
          <a:bodyPr/>
          <a:lstStyle/>
          <a:p>
            <a:fld id="{9B16A34F-7CB6-B344-A875-4410DC8DFCA9}" type="datetimeFigureOut">
              <a:rPr lang="en-US" smtClean="0"/>
              <a:t>4/23/2024</a:t>
            </a:fld>
            <a:endParaRPr lang="en-US"/>
          </a:p>
        </p:txBody>
      </p:sp>
      <p:sp>
        <p:nvSpPr>
          <p:cNvPr id="4" name="Footer Placeholder 3">
            <a:extLst>
              <a:ext uri="{FF2B5EF4-FFF2-40B4-BE49-F238E27FC236}">
                <a16:creationId xmlns:a16="http://schemas.microsoft.com/office/drawing/2014/main" id="{D98EAD11-E5E9-B967-875E-6BA9811BA791}"/>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05A3813-07E8-B6D9-12D1-9832858D5721}"/>
              </a:ext>
            </a:extLst>
          </p:cNvPr>
          <p:cNvSpPr>
            <a:spLocks noGrp="1"/>
          </p:cNvSpPr>
          <p:nvPr>
            <p:ph type="sldNum" sz="quarter" idx="12"/>
          </p:nvPr>
        </p:nvSpPr>
        <p:spPr/>
        <p:txBody>
          <a:bodyPr/>
          <a:lstStyle/>
          <a:p>
            <a:fld id="{534392B8-7221-294C-8D59-2975F0B5016D}" type="slidenum">
              <a:rPr lang="en-US" smtClean="0"/>
              <a:t>‹#›</a:t>
            </a:fld>
            <a:endParaRPr lang="en-US"/>
          </a:p>
        </p:txBody>
      </p:sp>
    </p:spTree>
    <p:extLst>
      <p:ext uri="{BB962C8B-B14F-4D97-AF65-F5344CB8AC3E}">
        <p14:creationId xmlns:p14="http://schemas.microsoft.com/office/powerpoint/2010/main" val="41741354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E8F2D36-7190-37BE-1538-F4F11A308A24}"/>
              </a:ext>
            </a:extLst>
          </p:cNvPr>
          <p:cNvSpPr>
            <a:spLocks noGrp="1"/>
          </p:cNvSpPr>
          <p:nvPr>
            <p:ph type="dt" sz="half" idx="10"/>
          </p:nvPr>
        </p:nvSpPr>
        <p:spPr/>
        <p:txBody>
          <a:bodyPr/>
          <a:lstStyle/>
          <a:p>
            <a:fld id="{9B16A34F-7CB6-B344-A875-4410DC8DFCA9}" type="datetimeFigureOut">
              <a:rPr lang="en-US" smtClean="0"/>
              <a:t>4/23/2024</a:t>
            </a:fld>
            <a:endParaRPr lang="en-US"/>
          </a:p>
        </p:txBody>
      </p:sp>
      <p:sp>
        <p:nvSpPr>
          <p:cNvPr id="3" name="Footer Placeholder 2">
            <a:extLst>
              <a:ext uri="{FF2B5EF4-FFF2-40B4-BE49-F238E27FC236}">
                <a16:creationId xmlns:a16="http://schemas.microsoft.com/office/drawing/2014/main" id="{AD33DE56-9C52-E0CB-452E-D8C369F6B41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11E665CD-B7D9-B36E-F652-8A4B02E71491}"/>
              </a:ext>
            </a:extLst>
          </p:cNvPr>
          <p:cNvSpPr>
            <a:spLocks noGrp="1"/>
          </p:cNvSpPr>
          <p:nvPr>
            <p:ph type="sldNum" sz="quarter" idx="12"/>
          </p:nvPr>
        </p:nvSpPr>
        <p:spPr/>
        <p:txBody>
          <a:bodyPr/>
          <a:lstStyle/>
          <a:p>
            <a:fld id="{534392B8-7221-294C-8D59-2975F0B5016D}" type="slidenum">
              <a:rPr lang="en-US" smtClean="0"/>
              <a:t>‹#›</a:t>
            </a:fld>
            <a:endParaRPr lang="en-US"/>
          </a:p>
        </p:txBody>
      </p:sp>
    </p:spTree>
    <p:extLst>
      <p:ext uri="{BB962C8B-B14F-4D97-AF65-F5344CB8AC3E}">
        <p14:creationId xmlns:p14="http://schemas.microsoft.com/office/powerpoint/2010/main" val="27380465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3DF114-4A7F-CB26-1E35-27215BFB2CA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93DA4FB-A2E5-6556-CD0B-326DC1AD422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6834A0B-BD19-DA5A-BD93-67BDAB40AF5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7F391A1-E2C7-6640-92BA-60A3BEE9174B}"/>
              </a:ext>
            </a:extLst>
          </p:cNvPr>
          <p:cNvSpPr>
            <a:spLocks noGrp="1"/>
          </p:cNvSpPr>
          <p:nvPr>
            <p:ph type="dt" sz="half" idx="10"/>
          </p:nvPr>
        </p:nvSpPr>
        <p:spPr/>
        <p:txBody>
          <a:bodyPr/>
          <a:lstStyle/>
          <a:p>
            <a:fld id="{9B16A34F-7CB6-B344-A875-4410DC8DFCA9}" type="datetimeFigureOut">
              <a:rPr lang="en-US" smtClean="0"/>
              <a:t>4/23/2024</a:t>
            </a:fld>
            <a:endParaRPr lang="en-US"/>
          </a:p>
        </p:txBody>
      </p:sp>
      <p:sp>
        <p:nvSpPr>
          <p:cNvPr id="6" name="Footer Placeholder 5">
            <a:extLst>
              <a:ext uri="{FF2B5EF4-FFF2-40B4-BE49-F238E27FC236}">
                <a16:creationId xmlns:a16="http://schemas.microsoft.com/office/drawing/2014/main" id="{EF2F60DF-A3F9-8E83-2204-5AF5C2FFD6D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EF807AC-B2D3-F268-6BC4-FCF549BCAFA4}"/>
              </a:ext>
            </a:extLst>
          </p:cNvPr>
          <p:cNvSpPr>
            <a:spLocks noGrp="1"/>
          </p:cNvSpPr>
          <p:nvPr>
            <p:ph type="sldNum" sz="quarter" idx="12"/>
          </p:nvPr>
        </p:nvSpPr>
        <p:spPr/>
        <p:txBody>
          <a:bodyPr/>
          <a:lstStyle/>
          <a:p>
            <a:fld id="{534392B8-7221-294C-8D59-2975F0B5016D}" type="slidenum">
              <a:rPr lang="en-US" smtClean="0"/>
              <a:t>‹#›</a:t>
            </a:fld>
            <a:endParaRPr lang="en-US"/>
          </a:p>
        </p:txBody>
      </p:sp>
    </p:spTree>
    <p:extLst>
      <p:ext uri="{BB962C8B-B14F-4D97-AF65-F5344CB8AC3E}">
        <p14:creationId xmlns:p14="http://schemas.microsoft.com/office/powerpoint/2010/main" val="36447792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F62193-D575-993A-10CC-FFAD7F69045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0025C235-8369-97C5-AF53-91D85BB03BE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E6AF1EC-9934-8A50-7487-39D56EF670E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5C9C0CB-BD51-D2AA-EDDC-A6812F5802FE}"/>
              </a:ext>
            </a:extLst>
          </p:cNvPr>
          <p:cNvSpPr>
            <a:spLocks noGrp="1"/>
          </p:cNvSpPr>
          <p:nvPr>
            <p:ph type="dt" sz="half" idx="10"/>
          </p:nvPr>
        </p:nvSpPr>
        <p:spPr/>
        <p:txBody>
          <a:bodyPr/>
          <a:lstStyle/>
          <a:p>
            <a:fld id="{9B16A34F-7CB6-B344-A875-4410DC8DFCA9}" type="datetimeFigureOut">
              <a:rPr lang="en-US" smtClean="0"/>
              <a:t>4/23/2024</a:t>
            </a:fld>
            <a:endParaRPr lang="en-US"/>
          </a:p>
        </p:txBody>
      </p:sp>
      <p:sp>
        <p:nvSpPr>
          <p:cNvPr id="6" name="Footer Placeholder 5">
            <a:extLst>
              <a:ext uri="{FF2B5EF4-FFF2-40B4-BE49-F238E27FC236}">
                <a16:creationId xmlns:a16="http://schemas.microsoft.com/office/drawing/2014/main" id="{1D5786D2-FAC9-4E68-1EC4-CFBE0C8F9ED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04D8508-70E4-6B26-3618-86FEDEBD8161}"/>
              </a:ext>
            </a:extLst>
          </p:cNvPr>
          <p:cNvSpPr>
            <a:spLocks noGrp="1"/>
          </p:cNvSpPr>
          <p:nvPr>
            <p:ph type="sldNum" sz="quarter" idx="12"/>
          </p:nvPr>
        </p:nvSpPr>
        <p:spPr/>
        <p:txBody>
          <a:bodyPr/>
          <a:lstStyle/>
          <a:p>
            <a:fld id="{534392B8-7221-294C-8D59-2975F0B5016D}" type="slidenum">
              <a:rPr lang="en-US" smtClean="0"/>
              <a:t>‹#›</a:t>
            </a:fld>
            <a:endParaRPr lang="en-US"/>
          </a:p>
        </p:txBody>
      </p:sp>
    </p:spTree>
    <p:extLst>
      <p:ext uri="{BB962C8B-B14F-4D97-AF65-F5344CB8AC3E}">
        <p14:creationId xmlns:p14="http://schemas.microsoft.com/office/powerpoint/2010/main" val="4053989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CFEDC81-26D7-3E9F-5373-A2B826B2F32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E5FF9C7-F352-DAD0-AB46-69022465950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923FEDA-0386-BFE3-77F7-8D1FE8853BF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B16A34F-7CB6-B344-A875-4410DC8DFCA9}" type="datetimeFigureOut">
              <a:rPr lang="en-US" smtClean="0"/>
              <a:t>4/23/2024</a:t>
            </a:fld>
            <a:endParaRPr lang="en-US"/>
          </a:p>
        </p:txBody>
      </p:sp>
      <p:sp>
        <p:nvSpPr>
          <p:cNvPr id="5" name="Footer Placeholder 4">
            <a:extLst>
              <a:ext uri="{FF2B5EF4-FFF2-40B4-BE49-F238E27FC236}">
                <a16:creationId xmlns:a16="http://schemas.microsoft.com/office/drawing/2014/main" id="{5F751AB5-7B58-D4FD-D3F7-232D3E473AA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741A97EC-61A6-FDE0-E6B0-F3DFBC06894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34392B8-7221-294C-8D59-2975F0B5016D}" type="slidenum">
              <a:rPr lang="en-US" smtClean="0"/>
              <a:t>‹#›</a:t>
            </a:fld>
            <a:endParaRPr lang="en-US"/>
          </a:p>
        </p:txBody>
      </p:sp>
    </p:spTree>
    <p:extLst>
      <p:ext uri="{BB962C8B-B14F-4D97-AF65-F5344CB8AC3E}">
        <p14:creationId xmlns:p14="http://schemas.microsoft.com/office/powerpoint/2010/main" val="15638842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commons.wikimedia.org/wiki/File:Lionfish_at_the_Niagara_Falls_Aviary.jpg" TargetMode="External"/><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freepngimg.com/png/63843-thank-discord-media-thought-social-think-emoji" TargetMode="External"/><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www.flickr.com/photos/craigoneal/6576501171/" TargetMode="External"/><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hyperlink" Target="https://creativecommons.org/licenses/by-nc-sa/4.0/" TargetMode="External"/><Relationship Id="rId1" Type="http://schemas.openxmlformats.org/officeDocument/2006/relationships/slideLayout" Target="../slideLayouts/slideLayout7.xml"/><Relationship Id="rId5" Type="http://schemas.openxmlformats.org/officeDocument/2006/relationships/image" Target="../media/image19.png"/><Relationship Id="rId4" Type="http://schemas.openxmlformats.org/officeDocument/2006/relationships/hyperlink" Target="https://3drst.byu.edu/"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www.flickr.com/photos/visionshare/5768708711" TargetMode="External"/><Relationship Id="rId2" Type="http://schemas.openxmlformats.org/officeDocument/2006/relationships/image" Target="../media/image4.jpg"/><Relationship Id="rId1" Type="http://schemas.openxmlformats.org/officeDocument/2006/relationships/slideLayout" Target="../slideLayouts/slideLayout2.xml"/><Relationship Id="rId5" Type="http://schemas.openxmlformats.org/officeDocument/2006/relationships/hyperlink" Target="https://www.flickr.com/photos/kiddocone/3672442735/" TargetMode="External"/><Relationship Id="rId4" Type="http://schemas.openxmlformats.org/officeDocument/2006/relationships/image" Target="../media/image5.jpg"/></Relationships>
</file>

<file path=ppt/slides/_rels/slide4.xml.rels><?xml version="1.0" encoding="UTF-8" standalone="yes"?>
<Relationships xmlns="http://schemas.openxmlformats.org/package/2006/relationships"><Relationship Id="rId3" Type="http://schemas.openxmlformats.org/officeDocument/2006/relationships/hyperlink" Target="https://commons.wikimedia.org/wiki/File:Three_raccoons_in_a_tree.jpg" TargetMode="External"/><Relationship Id="rId2" Type="http://schemas.openxmlformats.org/officeDocument/2006/relationships/image" Target="../media/image6.jpg"/><Relationship Id="rId1" Type="http://schemas.openxmlformats.org/officeDocument/2006/relationships/slideLayout" Target="../slideLayouts/slideLayout2.xml"/><Relationship Id="rId6" Type="http://schemas.openxmlformats.org/officeDocument/2006/relationships/hyperlink" Target="https://youtu.be/spTWwqVP_2s?si=FpkaZbgp05OtupZi" TargetMode="External"/><Relationship Id="rId5" Type="http://schemas.openxmlformats.org/officeDocument/2006/relationships/hyperlink" Target="https://www.marylandbiodiversity.com/view/1232" TargetMode="External"/><Relationship Id="rId4" Type="http://schemas.openxmlformats.org/officeDocument/2006/relationships/image" Target="../media/image7.jpg"/></Relationships>
</file>

<file path=ppt/slides/_rels/slide5.xml.rels><?xml version="1.0" encoding="UTF-8" standalone="yes"?>
<Relationships xmlns="http://schemas.openxmlformats.org/package/2006/relationships"><Relationship Id="rId3" Type="http://schemas.openxmlformats.org/officeDocument/2006/relationships/hyperlink" Target="https://commons.wikimedia.org/wiki/File:Three_raccoons_in_a_tree.jpg" TargetMode="External"/><Relationship Id="rId2" Type="http://schemas.openxmlformats.org/officeDocument/2006/relationships/image" Target="../media/image6.jpg"/><Relationship Id="rId1" Type="http://schemas.openxmlformats.org/officeDocument/2006/relationships/slideLayout" Target="../slideLayouts/slideLayout2.xml"/><Relationship Id="rId5" Type="http://schemas.openxmlformats.org/officeDocument/2006/relationships/hyperlink" Target="https://www.marylandbiodiversity.com/view/1232" TargetMode="External"/><Relationship Id="rId4" Type="http://schemas.openxmlformats.org/officeDocument/2006/relationships/image" Target="../media/image7.jpg"/></Relationships>
</file>

<file path=ppt/slides/_rels/slide6.xml.rels><?xml version="1.0" encoding="UTF-8" standalone="yes"?>
<Relationships xmlns="http://schemas.openxmlformats.org/package/2006/relationships"><Relationship Id="rId3" Type="http://schemas.openxmlformats.org/officeDocument/2006/relationships/hyperlink" Target="https://serendipstudio.org/exchange/bioactivities/NaturalSelectionIntro" TargetMode="External"/><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courses.lumenlearning.com/boundless-biology/chapter/adaptive-evolution/" TargetMode="External"/><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www.pikist.com/free-photo-stztw" TargetMode="External"/><Relationship Id="rId7" Type="http://schemas.openxmlformats.org/officeDocument/2006/relationships/hyperlink" Target="https://www.flickr.com/photos/bryanto/2386733924/" TargetMode="External"/><Relationship Id="rId2" Type="http://schemas.openxmlformats.org/officeDocument/2006/relationships/image" Target="../media/image10.jpg"/><Relationship Id="rId1" Type="http://schemas.openxmlformats.org/officeDocument/2006/relationships/slideLayout" Target="../slideLayouts/slideLayout2.xml"/><Relationship Id="rId6" Type="http://schemas.openxmlformats.org/officeDocument/2006/relationships/image" Target="../media/image12.jpg"/><Relationship Id="rId5" Type="http://schemas.openxmlformats.org/officeDocument/2006/relationships/hyperlink" Target="https://www.forestryimages.org/browse/detail.cfm?imgnum=5357685" TargetMode="External"/><Relationship Id="rId4" Type="http://schemas.openxmlformats.org/officeDocument/2006/relationships/image" Target="../media/image11.jpg"/></Relationships>
</file>

<file path=ppt/slides/_rels/slide9.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diagramLayout" Target="../diagrams/layout1.xml"/><Relationship Id="rId7" Type="http://schemas.openxmlformats.org/officeDocument/2006/relationships/image" Target="../media/image13.jpe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 Id="rId9" Type="http://schemas.openxmlformats.org/officeDocument/2006/relationships/image" Target="../media/image15.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ECC07320-C2CA-4E29-8481-9D9E143C778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10;">
            <a:extLst>
              <a:ext uri="{FF2B5EF4-FFF2-40B4-BE49-F238E27FC236}">
                <a16:creationId xmlns:a16="http://schemas.microsoft.com/office/drawing/2014/main" id="{94F6912C-3C67-7C6D-67E4-258A4C3BB277}"/>
              </a:ext>
            </a:extLst>
          </p:cNvPr>
          <p:cNvPicPr>
            <a:picLocks noChangeAspect="1"/>
          </p:cNvPicPr>
          <p:nvPr/>
        </p:nvPicPr>
        <p:blipFill rotWithShape="1">
          <a:blip r:embed="rId2">
            <a:extLst>
              <a:ext uri="{837473B0-CC2E-450A-ABE3-18F120FF3D39}">
                <a1611:picAttrSrcUrl xmlns:a1611="http://schemas.microsoft.com/office/drawing/2016/11/main" r:id="rId3"/>
              </a:ext>
            </a:extLst>
          </a:blip>
          <a:srcRect t="5436"/>
          <a:stretch/>
        </p:blipFill>
        <p:spPr>
          <a:xfrm>
            <a:off x="1" y="10"/>
            <a:ext cx="9669642" cy="6857990"/>
          </a:xfrm>
          <a:prstGeom prst="rect">
            <a:avLst/>
          </a:prstGeom>
        </p:spPr>
      </p:pic>
      <p:sp>
        <p:nvSpPr>
          <p:cNvPr id="13" name="Rectangle 12">
            <a:extLst>
              <a:ext uri="{FF2B5EF4-FFF2-40B4-BE49-F238E27FC236}">
                <a16:creationId xmlns:a16="http://schemas.microsoft.com/office/drawing/2014/main" id="{178FB36B-5BFE-42CA-BC60-1115E0D95E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8ABAA6EC-94E5-2E63-6750-4BFDD14E578E}"/>
              </a:ext>
            </a:extLst>
          </p:cNvPr>
          <p:cNvSpPr>
            <a:spLocks noGrp="1"/>
          </p:cNvSpPr>
          <p:nvPr>
            <p:ph type="ctrTitle"/>
          </p:nvPr>
        </p:nvSpPr>
        <p:spPr>
          <a:xfrm>
            <a:off x="7935402" y="743447"/>
            <a:ext cx="3445765" cy="3692028"/>
          </a:xfrm>
          <a:noFill/>
        </p:spPr>
        <p:txBody>
          <a:bodyPr>
            <a:normAutofit/>
          </a:bodyPr>
          <a:lstStyle/>
          <a:p>
            <a:pPr algn="l"/>
            <a:r>
              <a:rPr lang="en-US" sz="5200" dirty="0"/>
              <a:t>Quit Being So Invasive</a:t>
            </a:r>
          </a:p>
        </p:txBody>
      </p:sp>
      <p:sp>
        <p:nvSpPr>
          <p:cNvPr id="3" name="Subtitle 2">
            <a:extLst>
              <a:ext uri="{FF2B5EF4-FFF2-40B4-BE49-F238E27FC236}">
                <a16:creationId xmlns:a16="http://schemas.microsoft.com/office/drawing/2014/main" id="{382D754B-C35D-07EB-76F2-81C9EB39D795}"/>
              </a:ext>
            </a:extLst>
          </p:cNvPr>
          <p:cNvSpPr>
            <a:spLocks noGrp="1"/>
          </p:cNvSpPr>
          <p:nvPr>
            <p:ph type="subTitle" idx="1"/>
          </p:nvPr>
        </p:nvSpPr>
        <p:spPr>
          <a:xfrm>
            <a:off x="7935403" y="4629234"/>
            <a:ext cx="3445766" cy="1485319"/>
          </a:xfrm>
          <a:noFill/>
        </p:spPr>
        <p:txBody>
          <a:bodyPr vert="horz" lIns="91440" tIns="45720" rIns="91440" bIns="45720" rtlCol="0" anchor="t">
            <a:normAutofit fontScale="85000" lnSpcReduction="20000"/>
          </a:bodyPr>
          <a:lstStyle/>
          <a:p>
            <a:pPr algn="l"/>
            <a:r>
              <a:rPr lang="en-US" b="1" dirty="0">
                <a:ea typeface="Calibri"/>
                <a:cs typeface="Calibri"/>
              </a:rPr>
              <a:t>Objective</a:t>
            </a:r>
            <a:r>
              <a:rPr lang="en-US" dirty="0">
                <a:ea typeface="Calibri"/>
                <a:cs typeface="Calibri"/>
              </a:rPr>
              <a:t>: Students will be able to evaluate different management solution types for invasive species and determine how to best apply the solutions to an assigned example.</a:t>
            </a:r>
            <a:endParaRPr lang="en-US" dirty="0"/>
          </a:p>
        </p:txBody>
      </p:sp>
    </p:spTree>
    <p:extLst>
      <p:ext uri="{BB962C8B-B14F-4D97-AF65-F5344CB8AC3E}">
        <p14:creationId xmlns:p14="http://schemas.microsoft.com/office/powerpoint/2010/main" val="6152604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AB2BC73-8DC7-9470-FECC-4CDA7236599A}"/>
              </a:ext>
            </a:extLst>
          </p:cNvPr>
          <p:cNvSpPr>
            <a:spLocks noGrp="1"/>
          </p:cNvSpPr>
          <p:nvPr>
            <p:ph type="title"/>
          </p:nvPr>
        </p:nvSpPr>
        <p:spPr>
          <a:xfrm>
            <a:off x="640080" y="325369"/>
            <a:ext cx="4368602" cy="1956841"/>
          </a:xfrm>
        </p:spPr>
        <p:txBody>
          <a:bodyPr anchor="b">
            <a:normAutofit/>
          </a:bodyPr>
          <a:lstStyle/>
          <a:p>
            <a:r>
              <a:rPr lang="en-US" sz="5400"/>
              <a:t>Group Reading</a:t>
            </a:r>
          </a:p>
        </p:txBody>
      </p:sp>
      <p:sp>
        <p:nvSpPr>
          <p:cNvPr id="12"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BC480106-630C-E4B4-C7DF-8198C0F0B550}"/>
              </a:ext>
            </a:extLst>
          </p:cNvPr>
          <p:cNvSpPr>
            <a:spLocks noGrp="1"/>
          </p:cNvSpPr>
          <p:nvPr>
            <p:ph idx="1"/>
          </p:nvPr>
        </p:nvSpPr>
        <p:spPr>
          <a:xfrm>
            <a:off x="640080" y="2872899"/>
            <a:ext cx="4243589" cy="3320668"/>
          </a:xfrm>
        </p:spPr>
        <p:txBody>
          <a:bodyPr>
            <a:normAutofit/>
          </a:bodyPr>
          <a:lstStyle/>
          <a:p>
            <a:r>
              <a:rPr lang="en-US" sz="2200" dirty="0"/>
              <a:t>Split into groups and read packets</a:t>
            </a:r>
          </a:p>
          <a:p>
            <a:r>
              <a:rPr lang="en-US" sz="2200" dirty="0"/>
              <a:t>While reading identify the treatments as biological, chemical, or mechanical. Be prepared to share specific examples.</a:t>
            </a:r>
          </a:p>
          <a:p>
            <a:endParaRPr lang="en-US" sz="2200" dirty="0"/>
          </a:p>
        </p:txBody>
      </p:sp>
      <p:pic>
        <p:nvPicPr>
          <p:cNvPr id="5" name="Picture 4" descr="A yellow face with a finger pointing to it&#10;&#10;Description automatically generated">
            <a:extLst>
              <a:ext uri="{FF2B5EF4-FFF2-40B4-BE49-F238E27FC236}">
                <a16:creationId xmlns:a16="http://schemas.microsoft.com/office/drawing/2014/main" id="{442C0EC1-89A2-4F71-2189-AE77660F26A1}"/>
              </a:ext>
            </a:extLst>
          </p:cNvPr>
          <p:cNvPicPr>
            <a:picLocks noChangeAspect="1"/>
          </p:cNvPicPr>
          <p:nvPr/>
        </p:nvPicPr>
        <p:blipFill rotWithShape="1">
          <a:blip r:embed="rId2">
            <a:extLst>
              <a:ext uri="{837473B0-CC2E-450A-ABE3-18F120FF3D39}">
                <a1611:picAttrSrcUrl xmlns:a1611="http://schemas.microsoft.com/office/drawing/2016/11/main" r:id="rId3"/>
              </a:ext>
            </a:extLst>
          </a:blip>
          <a:srcRect b="303"/>
          <a:stretch/>
        </p:blipFill>
        <p:spPr>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Tree>
    <p:extLst>
      <p:ext uri="{BB962C8B-B14F-4D97-AF65-F5344CB8AC3E}">
        <p14:creationId xmlns:p14="http://schemas.microsoft.com/office/powerpoint/2010/main" val="12440631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E3F1E51-5AD3-363B-3334-ACA869096B12}"/>
              </a:ext>
            </a:extLst>
          </p:cNvPr>
          <p:cNvSpPr>
            <a:spLocks noGrp="1"/>
          </p:cNvSpPr>
          <p:nvPr>
            <p:ph idx="1"/>
          </p:nvPr>
        </p:nvSpPr>
        <p:spPr>
          <a:xfrm>
            <a:off x="838200" y="537882"/>
            <a:ext cx="10515600" cy="5639081"/>
          </a:xfrm>
        </p:spPr>
        <p:txBody>
          <a:bodyPr vert="horz" lIns="91440" tIns="45720" rIns="91440" bIns="45720" rtlCol="0" anchor="t">
            <a:normAutofit/>
          </a:bodyPr>
          <a:lstStyle/>
          <a:p>
            <a:r>
              <a:rPr lang="en-US" sz="1900" b="1" dirty="0">
                <a:ea typeface="+mn-lt"/>
                <a:cs typeface="+mn-lt"/>
              </a:rPr>
              <a:t>Objective</a:t>
            </a:r>
            <a:r>
              <a:rPr lang="en-US" sz="1900" dirty="0">
                <a:ea typeface="+mn-lt"/>
                <a:cs typeface="+mn-lt"/>
              </a:rPr>
              <a:t>: Students will be able to evaluate different management solution types for invasive species and determine how to best apply the solutions to an assigned example.</a:t>
            </a:r>
          </a:p>
          <a:p>
            <a:endParaRPr lang="en-US" dirty="0">
              <a:ea typeface="Calibri"/>
              <a:cs typeface="Calibri"/>
            </a:endParaRPr>
          </a:p>
        </p:txBody>
      </p:sp>
      <p:pic>
        <p:nvPicPr>
          <p:cNvPr id="4" name="Picture 3" descr="A pig and piglet walking on a dirt road&#10;&#10;Description automatically generated">
            <a:extLst>
              <a:ext uri="{FF2B5EF4-FFF2-40B4-BE49-F238E27FC236}">
                <a16:creationId xmlns:a16="http://schemas.microsoft.com/office/drawing/2014/main" id="{4DE74E17-E82B-6463-B6A6-A57888C697D4}"/>
              </a:ext>
            </a:extLst>
          </p:cNvPr>
          <p:cNvPicPr>
            <a:picLocks noChangeAspect="1"/>
          </p:cNvPicPr>
          <p:nvPr/>
        </p:nvPicPr>
        <p:blipFill>
          <a:blip r:embed="rId2">
            <a:extLst>
              <a:ext uri="{837473B0-CC2E-450A-ABE3-18F120FF3D39}">
                <a1611:picAttrSrcUrl xmlns:a1611="http://schemas.microsoft.com/office/drawing/2016/11/main" r:id="rId3"/>
              </a:ext>
            </a:extLst>
          </a:blip>
          <a:stretch>
            <a:fillRect/>
          </a:stretch>
        </p:blipFill>
        <p:spPr>
          <a:xfrm>
            <a:off x="2402541" y="1821235"/>
            <a:ext cx="7010400" cy="4048125"/>
          </a:xfrm>
          <a:prstGeom prst="rect">
            <a:avLst/>
          </a:prstGeom>
        </p:spPr>
      </p:pic>
    </p:spTree>
    <p:extLst>
      <p:ext uri="{BB962C8B-B14F-4D97-AF65-F5344CB8AC3E}">
        <p14:creationId xmlns:p14="http://schemas.microsoft.com/office/powerpoint/2010/main" val="28268946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4D16D721-C087-6883-E4AC-D1C61C1A44CE}"/>
              </a:ext>
            </a:extLst>
          </p:cNvPr>
          <p:cNvGrpSpPr/>
          <p:nvPr/>
        </p:nvGrpSpPr>
        <p:grpSpPr>
          <a:xfrm>
            <a:off x="3678377" y="5077744"/>
            <a:ext cx="4835247" cy="444260"/>
            <a:chOff x="671219" y="4716141"/>
            <a:chExt cx="4750382" cy="444884"/>
          </a:xfrm>
        </p:grpSpPr>
        <p:sp>
          <p:nvSpPr>
            <p:cNvPr id="7" name="Text Box 2">
              <a:extLst>
                <a:ext uri="{FF2B5EF4-FFF2-40B4-BE49-F238E27FC236}">
                  <a16:creationId xmlns:a16="http://schemas.microsoft.com/office/drawing/2014/main" id="{CC5A7BBD-7EF7-387F-70A5-F004F7D91637}"/>
                </a:ext>
              </a:extLst>
            </p:cNvPr>
            <p:cNvSpPr txBox="1">
              <a:spLocks noChangeArrowheads="1"/>
            </p:cNvSpPr>
            <p:nvPr/>
          </p:nvSpPr>
          <p:spPr bwMode="auto">
            <a:xfrm>
              <a:off x="671219" y="4716141"/>
              <a:ext cx="4750382" cy="199693"/>
            </a:xfrm>
            <a:prstGeom prst="rect">
              <a:avLst/>
            </a:prstGeom>
            <a:solidFill>
              <a:srgbClr val="FFFFFF"/>
            </a:solidFill>
            <a:ln w="9525">
              <a:noFill/>
              <a:miter lim="800000"/>
              <a:headEnd/>
              <a:tailEnd/>
            </a:ln>
          </p:spPr>
          <p:txBody>
            <a:bodyPr rot="0" vert="horz" wrap="square" lIns="58293" tIns="29146" rIns="58293" bIns="29146" anchor="t" anchorCtr="0">
              <a:spAutoFit/>
            </a:bodyPr>
            <a:lstStyle/>
            <a:p>
              <a:pPr algn="ctr">
                <a:lnSpc>
                  <a:spcPct val="107000"/>
                </a:lnSpc>
              </a:pPr>
              <a:r>
                <a:rPr lang="en-US" sz="893" dirty="0">
                  <a:latin typeface="Calibri" panose="020F0502020204030204" pitchFamily="34" charset="0"/>
                  <a:ea typeface="Calibri" panose="020F0502020204030204" pitchFamily="34" charset="0"/>
                  <a:cs typeface="Times New Roman" panose="02020603050405020304" pitchFamily="18" charset="0"/>
                </a:rPr>
                <a:t>3D-RST is supported by the NSF under grant number #DRL-2101383</a:t>
              </a:r>
            </a:p>
          </p:txBody>
        </p:sp>
        <p:pic>
          <p:nvPicPr>
            <p:cNvPr id="6" name="Picture 5" descr="A picture containing text, clipart&#10;&#10;Description automatically generated">
              <a:hlinkClick r:id="rId2"/>
              <a:extLst>
                <a:ext uri="{FF2B5EF4-FFF2-40B4-BE49-F238E27FC236}">
                  <a16:creationId xmlns:a16="http://schemas.microsoft.com/office/drawing/2014/main" id="{3E40D356-E546-DB4B-FCD0-FC399D190A7E}"/>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714395" y="4928615"/>
              <a:ext cx="664029" cy="232410"/>
            </a:xfrm>
            <a:prstGeom prst="rect">
              <a:avLst/>
            </a:prstGeom>
            <a:noFill/>
            <a:ln>
              <a:noFill/>
            </a:ln>
          </p:spPr>
        </p:pic>
      </p:grpSp>
      <p:pic>
        <p:nvPicPr>
          <p:cNvPr id="19" name="Picture 18" descr="Logo&#10;&#10;Description automatically generated">
            <a:hlinkClick r:id="rId4"/>
            <a:extLst>
              <a:ext uri="{FF2B5EF4-FFF2-40B4-BE49-F238E27FC236}">
                <a16:creationId xmlns:a16="http://schemas.microsoft.com/office/drawing/2014/main" id="{5B3888CB-E9F6-2E0A-8627-3AABF23BEB2D}"/>
              </a:ext>
            </a:extLst>
          </p:cNvPr>
          <p:cNvPicPr>
            <a:picLocks noChangeAspect="1"/>
          </p:cNvPicPr>
          <p:nvPr/>
        </p:nvPicPr>
        <p:blipFill>
          <a:blip r:embed="rId5"/>
          <a:stretch>
            <a:fillRect/>
          </a:stretch>
        </p:blipFill>
        <p:spPr>
          <a:xfrm>
            <a:off x="3910014" y="1243014"/>
            <a:ext cx="4371975" cy="4371975"/>
          </a:xfrm>
          <a:prstGeom prst="rect">
            <a:avLst/>
          </a:prstGeom>
        </p:spPr>
      </p:pic>
    </p:spTree>
    <p:extLst>
      <p:ext uri="{BB962C8B-B14F-4D97-AF65-F5344CB8AC3E}">
        <p14:creationId xmlns:p14="http://schemas.microsoft.com/office/powerpoint/2010/main" val="31160385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2" name="Rectangle 21">
            <a:extLst>
              <a:ext uri="{FF2B5EF4-FFF2-40B4-BE49-F238E27FC236}">
                <a16:creationId xmlns:a16="http://schemas.microsoft.com/office/drawing/2014/main" id="{99ED5833-B85B-4103-8A3B-CAB0308E6C1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187D832-5502-AC15-160D-67D17FAF8A6B}"/>
              </a:ext>
            </a:extLst>
          </p:cNvPr>
          <p:cNvSpPr>
            <a:spLocks noGrp="1"/>
          </p:cNvSpPr>
          <p:nvPr>
            <p:ph type="title"/>
          </p:nvPr>
        </p:nvSpPr>
        <p:spPr>
          <a:xfrm>
            <a:off x="838200" y="365125"/>
            <a:ext cx="10515600" cy="1860400"/>
          </a:xfrm>
        </p:spPr>
        <p:txBody>
          <a:bodyPr vert="horz" lIns="91440" tIns="45720" rIns="91440" bIns="45720" rtlCol="0" anchor="ctr">
            <a:normAutofit/>
          </a:bodyPr>
          <a:lstStyle/>
          <a:p>
            <a:r>
              <a:rPr lang="en-US" sz="4800" dirty="0">
                <a:ea typeface="Calibri Light"/>
                <a:cs typeface="Calibri Light"/>
              </a:rPr>
              <a:t>What do these species have in common?</a:t>
            </a:r>
            <a:endParaRPr lang="en-US" sz="4800" kern="1200" dirty="0">
              <a:solidFill>
                <a:schemeClr val="tx1"/>
              </a:solidFill>
              <a:latin typeface="+mj-lt"/>
              <a:ea typeface="+mj-ea"/>
              <a:cs typeface="+mj-cs"/>
            </a:endParaRPr>
          </a:p>
        </p:txBody>
      </p:sp>
      <p:pic>
        <p:nvPicPr>
          <p:cNvPr id="3" name="Picture 2" descr="A snake coiled up on a tree stump&#10;&#10;Description automatically generated">
            <a:extLst>
              <a:ext uri="{FF2B5EF4-FFF2-40B4-BE49-F238E27FC236}">
                <a16:creationId xmlns:a16="http://schemas.microsoft.com/office/drawing/2014/main" id="{294C9B57-E8D6-8BA2-7782-90A9420E6C7D}"/>
              </a:ext>
            </a:extLst>
          </p:cNvPr>
          <p:cNvPicPr>
            <a:picLocks noChangeAspect="1"/>
          </p:cNvPicPr>
          <p:nvPr/>
        </p:nvPicPr>
        <p:blipFill>
          <a:blip r:embed="rId2"/>
          <a:stretch>
            <a:fillRect/>
          </a:stretch>
        </p:blipFill>
        <p:spPr>
          <a:xfrm>
            <a:off x="81379" y="1785398"/>
            <a:ext cx="5933243" cy="3953030"/>
          </a:xfrm>
          <a:prstGeom prst="rect">
            <a:avLst/>
          </a:prstGeom>
        </p:spPr>
      </p:pic>
      <p:pic>
        <p:nvPicPr>
          <p:cNvPr id="6" name="Content Placeholder 5" descr="A house covered in ivy&#10;&#10;Description automatically generated">
            <a:extLst>
              <a:ext uri="{FF2B5EF4-FFF2-40B4-BE49-F238E27FC236}">
                <a16:creationId xmlns:a16="http://schemas.microsoft.com/office/drawing/2014/main" id="{F5925AD6-23A0-0D1C-9007-9BFDDC83A472}"/>
              </a:ext>
            </a:extLst>
          </p:cNvPr>
          <p:cNvPicPr>
            <a:picLocks noGrp="1" noChangeAspect="1"/>
          </p:cNvPicPr>
          <p:nvPr>
            <p:ph idx="1"/>
          </p:nvPr>
        </p:nvPicPr>
        <p:blipFill>
          <a:blip r:embed="rId3"/>
          <a:stretch>
            <a:fillRect/>
          </a:stretch>
        </p:blipFill>
        <p:spPr>
          <a:xfrm>
            <a:off x="6184776" y="2716101"/>
            <a:ext cx="5844467" cy="3894639"/>
          </a:xfrm>
        </p:spPr>
      </p:pic>
    </p:spTree>
    <p:extLst>
      <p:ext uri="{BB962C8B-B14F-4D97-AF65-F5344CB8AC3E}">
        <p14:creationId xmlns:p14="http://schemas.microsoft.com/office/powerpoint/2010/main" val="12602522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13">
            <a:extLst>
              <a:ext uri="{FF2B5EF4-FFF2-40B4-BE49-F238E27FC236}">
                <a16:creationId xmlns:a16="http://schemas.microsoft.com/office/drawing/2014/main" id="{99F1FFA9-D672-408C-9220-ADEEC6ABDD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DF64C0B-CB1D-E9C4-3108-6EF5D7DFD411}"/>
              </a:ext>
            </a:extLst>
          </p:cNvPr>
          <p:cNvSpPr>
            <a:spLocks noGrp="1"/>
          </p:cNvSpPr>
          <p:nvPr>
            <p:ph type="title"/>
          </p:nvPr>
        </p:nvSpPr>
        <p:spPr>
          <a:xfrm>
            <a:off x="838201" y="365125"/>
            <a:ext cx="3816095" cy="1938076"/>
          </a:xfrm>
        </p:spPr>
        <p:txBody>
          <a:bodyPr>
            <a:normAutofit/>
          </a:bodyPr>
          <a:lstStyle/>
          <a:p>
            <a:r>
              <a:rPr lang="en-US" dirty="0"/>
              <a:t>What is an invasive species?</a:t>
            </a:r>
            <a:endParaRPr lang="en-US"/>
          </a:p>
        </p:txBody>
      </p:sp>
      <p:sp>
        <p:nvSpPr>
          <p:cNvPr id="3" name="Content Placeholder 2">
            <a:extLst>
              <a:ext uri="{FF2B5EF4-FFF2-40B4-BE49-F238E27FC236}">
                <a16:creationId xmlns:a16="http://schemas.microsoft.com/office/drawing/2014/main" id="{7F0BEAAF-411C-D16D-1966-4205B80F301F}"/>
              </a:ext>
            </a:extLst>
          </p:cNvPr>
          <p:cNvSpPr>
            <a:spLocks noGrp="1"/>
          </p:cNvSpPr>
          <p:nvPr>
            <p:ph idx="1"/>
          </p:nvPr>
        </p:nvSpPr>
        <p:spPr>
          <a:xfrm>
            <a:off x="838200" y="2482589"/>
            <a:ext cx="3885479" cy="3694373"/>
          </a:xfrm>
        </p:spPr>
        <p:txBody>
          <a:bodyPr>
            <a:normAutofit/>
          </a:bodyPr>
          <a:lstStyle/>
          <a:p>
            <a:r>
              <a:rPr lang="en-US" sz="2000" b="1" dirty="0">
                <a:latin typeface="Roboto" panose="02000000000000000000" pitchFamily="2" charset="0"/>
                <a:ea typeface="Roboto" panose="02000000000000000000" pitchFamily="2" charset="0"/>
                <a:cs typeface="Roboto" panose="02000000000000000000" pitchFamily="2" charset="0"/>
              </a:rPr>
              <a:t>Invasive species – </a:t>
            </a:r>
            <a:r>
              <a:rPr lang="en-US" sz="2000" b="0" i="0" dirty="0">
                <a:effectLst/>
                <a:latin typeface="Roboto" panose="02000000000000000000" pitchFamily="2" charset="0"/>
              </a:rPr>
              <a:t>An invasive species is an introduced species to an environment that becomes overpopulated and harms its new environment. Invasive species adversely affect habitats and bioregions, causing ecological, environmental, and/or economic damage.</a:t>
            </a:r>
            <a:endParaRPr lang="en-US" sz="2000" dirty="0"/>
          </a:p>
        </p:txBody>
      </p:sp>
      <p:pic>
        <p:nvPicPr>
          <p:cNvPr id="5" name="Picture 4" descr="A hand holding a paper money on fire&#10;&#10;Description automatically generated">
            <a:extLst>
              <a:ext uri="{FF2B5EF4-FFF2-40B4-BE49-F238E27FC236}">
                <a16:creationId xmlns:a16="http://schemas.microsoft.com/office/drawing/2014/main" id="{002F4943-13E2-14CA-1285-09D008F02557}"/>
              </a:ext>
            </a:extLst>
          </p:cNvPr>
          <p:cNvPicPr>
            <a:picLocks noChangeAspect="1"/>
          </p:cNvPicPr>
          <p:nvPr/>
        </p:nvPicPr>
        <p:blipFill rotWithShape="1">
          <a:blip r:embed="rId2">
            <a:extLst>
              <a:ext uri="{837473B0-CC2E-450A-ABE3-18F120FF3D39}">
                <a1611:picAttrSrcUrl xmlns:a1611="http://schemas.microsoft.com/office/drawing/2016/11/main" r:id="rId3"/>
              </a:ext>
            </a:extLst>
          </a:blip>
          <a:srcRect t="23482"/>
          <a:stretch/>
        </p:blipFill>
        <p:spPr>
          <a:xfrm>
            <a:off x="4904316" y="-4"/>
            <a:ext cx="7287684" cy="3694372"/>
          </a:xfrm>
          <a:custGeom>
            <a:avLst/>
            <a:gdLst/>
            <a:ahLst/>
            <a:cxnLst/>
            <a:rect l="l" t="t" r="r" b="b"/>
            <a:pathLst>
              <a:path w="7287684" h="3694372">
                <a:moveTo>
                  <a:pt x="1047969" y="0"/>
                </a:moveTo>
                <a:lnTo>
                  <a:pt x="7287684" y="0"/>
                </a:lnTo>
                <a:lnTo>
                  <a:pt x="7287684" y="814388"/>
                </a:lnTo>
                <a:lnTo>
                  <a:pt x="7287684" y="3694372"/>
                </a:lnTo>
                <a:lnTo>
                  <a:pt x="471411" y="3694372"/>
                </a:lnTo>
                <a:lnTo>
                  <a:pt x="470992" y="3686621"/>
                </a:lnTo>
                <a:cubicBezTo>
                  <a:pt x="458999" y="3642419"/>
                  <a:pt x="427907" y="3602236"/>
                  <a:pt x="376383" y="3554015"/>
                </a:cubicBezTo>
                <a:cubicBezTo>
                  <a:pt x="315976" y="3500438"/>
                  <a:pt x="255568" y="3454003"/>
                  <a:pt x="170288" y="3407569"/>
                </a:cubicBezTo>
                <a:cubicBezTo>
                  <a:pt x="365723" y="3382565"/>
                  <a:pt x="163181" y="3296841"/>
                  <a:pt x="230695" y="3243263"/>
                </a:cubicBezTo>
                <a:cubicBezTo>
                  <a:pt x="369276" y="3221831"/>
                  <a:pt x="479431" y="3393282"/>
                  <a:pt x="667759" y="3343275"/>
                </a:cubicBezTo>
                <a:cubicBezTo>
                  <a:pt x="440344" y="3196828"/>
                  <a:pt x="184501" y="3150393"/>
                  <a:pt x="17493" y="2953940"/>
                </a:cubicBezTo>
                <a:cubicBezTo>
                  <a:pt x="56580" y="2911078"/>
                  <a:pt x="95667" y="2953940"/>
                  <a:pt x="127647" y="2936081"/>
                </a:cubicBezTo>
                <a:cubicBezTo>
                  <a:pt x="127647" y="2925365"/>
                  <a:pt x="500751" y="2993232"/>
                  <a:pt x="522071" y="2714625"/>
                </a:cubicBezTo>
                <a:cubicBezTo>
                  <a:pt x="529178" y="2714625"/>
                  <a:pt x="536285" y="2714625"/>
                  <a:pt x="543391" y="2703909"/>
                </a:cubicBezTo>
                <a:cubicBezTo>
                  <a:pt x="582478" y="2664619"/>
                  <a:pt x="546945" y="2571750"/>
                  <a:pt x="610905" y="2564606"/>
                </a:cubicBezTo>
                <a:cubicBezTo>
                  <a:pt x="681973" y="2557462"/>
                  <a:pt x="749487" y="2525315"/>
                  <a:pt x="824107" y="2543175"/>
                </a:cubicBezTo>
                <a:cubicBezTo>
                  <a:pt x="880961" y="2557462"/>
                  <a:pt x="941368" y="2575322"/>
                  <a:pt x="1001776" y="2575322"/>
                </a:cubicBezTo>
                <a:cubicBezTo>
                  <a:pt x="1065736" y="2575322"/>
                  <a:pt x="1154570" y="2696766"/>
                  <a:pt x="1193658" y="2536031"/>
                </a:cubicBezTo>
                <a:cubicBezTo>
                  <a:pt x="1193658" y="2528888"/>
                  <a:pt x="1303812" y="2546747"/>
                  <a:pt x="1364219" y="2553891"/>
                </a:cubicBezTo>
                <a:cubicBezTo>
                  <a:pt x="1413966" y="2561035"/>
                  <a:pt x="1474374" y="2593181"/>
                  <a:pt x="1509907" y="2528888"/>
                </a:cubicBezTo>
                <a:cubicBezTo>
                  <a:pt x="1527674" y="2489596"/>
                  <a:pt x="1442393" y="2418159"/>
                  <a:pt x="1367772" y="2411015"/>
                </a:cubicBezTo>
                <a:cubicBezTo>
                  <a:pt x="1300259" y="2403872"/>
                  <a:pt x="1232745" y="2396728"/>
                  <a:pt x="1168784" y="2411015"/>
                </a:cubicBezTo>
                <a:cubicBezTo>
                  <a:pt x="1090610" y="2428875"/>
                  <a:pt x="1047969" y="2400300"/>
                  <a:pt x="1026649" y="2336007"/>
                </a:cubicBezTo>
                <a:cubicBezTo>
                  <a:pt x="1001776" y="2268141"/>
                  <a:pt x="955582" y="2232422"/>
                  <a:pt x="891621" y="2200275"/>
                </a:cubicBezTo>
                <a:cubicBezTo>
                  <a:pt x="735273" y="2121694"/>
                  <a:pt x="586032" y="2028825"/>
                  <a:pt x="415470" y="1982390"/>
                </a:cubicBezTo>
                <a:cubicBezTo>
                  <a:pt x="383490" y="1975246"/>
                  <a:pt x="344403" y="1960959"/>
                  <a:pt x="330189" y="1900238"/>
                </a:cubicBezTo>
                <a:cubicBezTo>
                  <a:pt x="792127" y="1993106"/>
                  <a:pt x="1211424" y="2232422"/>
                  <a:pt x="1687576" y="2218135"/>
                </a:cubicBezTo>
                <a:cubicBezTo>
                  <a:pt x="1559654" y="2143125"/>
                  <a:pt x="1406860" y="2139554"/>
                  <a:pt x="1268278" y="2085975"/>
                </a:cubicBezTo>
                <a:cubicBezTo>
                  <a:pt x="1367772" y="2046685"/>
                  <a:pt x="1460160" y="2089547"/>
                  <a:pt x="1552548" y="2110978"/>
                </a:cubicBezTo>
                <a:cubicBezTo>
                  <a:pt x="1630722" y="2128837"/>
                  <a:pt x="1701789" y="2132410"/>
                  <a:pt x="1708896" y="2021681"/>
                </a:cubicBezTo>
                <a:cubicBezTo>
                  <a:pt x="1708896" y="2010965"/>
                  <a:pt x="1708896" y="2003821"/>
                  <a:pt x="1708896" y="1993106"/>
                </a:cubicBezTo>
                <a:cubicBezTo>
                  <a:pt x="1680469" y="1946672"/>
                  <a:pt x="1641382" y="1925240"/>
                  <a:pt x="1591635" y="1910953"/>
                </a:cubicBezTo>
                <a:cubicBezTo>
                  <a:pt x="1563208" y="1903809"/>
                  <a:pt x="1524121" y="1889522"/>
                  <a:pt x="1524121" y="1857375"/>
                </a:cubicBezTo>
                <a:cubicBezTo>
                  <a:pt x="1527674" y="1735931"/>
                  <a:pt x="1431733" y="1700212"/>
                  <a:pt x="1339346" y="1664493"/>
                </a:cubicBezTo>
                <a:cubicBezTo>
                  <a:pt x="1389093" y="1603772"/>
                  <a:pt x="1431733" y="1646635"/>
                  <a:pt x="1470820" y="1643062"/>
                </a:cubicBezTo>
                <a:cubicBezTo>
                  <a:pt x="1495694" y="1639491"/>
                  <a:pt x="1520567" y="1635919"/>
                  <a:pt x="1520567" y="1603772"/>
                </a:cubicBezTo>
                <a:cubicBezTo>
                  <a:pt x="1520567" y="1578769"/>
                  <a:pt x="1509907" y="1546622"/>
                  <a:pt x="1485034" y="1546622"/>
                </a:cubicBezTo>
                <a:cubicBezTo>
                  <a:pt x="1328686" y="1543050"/>
                  <a:pt x="1239851" y="1371600"/>
                  <a:pt x="1076396" y="1371600"/>
                </a:cubicBezTo>
                <a:cubicBezTo>
                  <a:pt x="976902" y="1371600"/>
                  <a:pt x="1126144" y="1275159"/>
                  <a:pt x="1044416" y="1235869"/>
                </a:cubicBezTo>
                <a:cubicBezTo>
                  <a:pt x="1026649" y="1225153"/>
                  <a:pt x="1094163" y="1210866"/>
                  <a:pt x="1122590" y="1214437"/>
                </a:cubicBezTo>
                <a:cubicBezTo>
                  <a:pt x="1151017" y="1218009"/>
                  <a:pt x="1175891" y="1243013"/>
                  <a:pt x="1211424" y="1225153"/>
                </a:cubicBezTo>
                <a:cubicBezTo>
                  <a:pt x="1229191" y="1160860"/>
                  <a:pt x="1182997" y="1135856"/>
                  <a:pt x="1140357" y="1117997"/>
                </a:cubicBezTo>
                <a:cubicBezTo>
                  <a:pt x="1047969" y="1075135"/>
                  <a:pt x="955582" y="1025129"/>
                  <a:pt x="852534" y="1010841"/>
                </a:cubicBezTo>
                <a:cubicBezTo>
                  <a:pt x="817001" y="1007269"/>
                  <a:pt x="795680" y="989409"/>
                  <a:pt x="799234" y="953690"/>
                </a:cubicBezTo>
                <a:cubicBezTo>
                  <a:pt x="806340" y="907256"/>
                  <a:pt x="841874" y="921544"/>
                  <a:pt x="870301" y="925115"/>
                </a:cubicBezTo>
                <a:cubicBezTo>
                  <a:pt x="888068" y="928688"/>
                  <a:pt x="905835" y="939403"/>
                  <a:pt x="923602" y="914400"/>
                </a:cubicBezTo>
                <a:cubicBezTo>
                  <a:pt x="611794" y="724198"/>
                  <a:pt x="409919" y="684684"/>
                  <a:pt x="132090" y="589415"/>
                </a:cubicBezTo>
                <a:lnTo>
                  <a:pt x="31922" y="552917"/>
                </a:lnTo>
                <a:lnTo>
                  <a:pt x="26859" y="541335"/>
                </a:lnTo>
                <a:cubicBezTo>
                  <a:pt x="20137" y="534929"/>
                  <a:pt x="8953" y="532232"/>
                  <a:pt x="0" y="527681"/>
                </a:cubicBezTo>
                <a:cubicBezTo>
                  <a:pt x="5969" y="516305"/>
                  <a:pt x="7617" y="502963"/>
                  <a:pt x="17905" y="493550"/>
                </a:cubicBezTo>
                <a:cubicBezTo>
                  <a:pt x="23947" y="488022"/>
                  <a:pt x="35344" y="487159"/>
                  <a:pt x="44763" y="486724"/>
                </a:cubicBezTo>
                <a:lnTo>
                  <a:pt x="165722" y="483650"/>
                </a:lnTo>
                <a:lnTo>
                  <a:pt x="193385" y="498723"/>
                </a:lnTo>
                <a:cubicBezTo>
                  <a:pt x="210263" y="511671"/>
                  <a:pt x="227142" y="525066"/>
                  <a:pt x="315976" y="535781"/>
                </a:cubicBezTo>
                <a:cubicBezTo>
                  <a:pt x="401257" y="546497"/>
                  <a:pt x="479431" y="582216"/>
                  <a:pt x="575372" y="525066"/>
                </a:cubicBezTo>
                <a:cubicBezTo>
                  <a:pt x="639332" y="485775"/>
                  <a:pt x="742380" y="528637"/>
                  <a:pt x="820554" y="560785"/>
                </a:cubicBezTo>
                <a:cubicBezTo>
                  <a:pt x="884515" y="589360"/>
                  <a:pt x="948475" y="596503"/>
                  <a:pt x="1033756" y="560785"/>
                </a:cubicBezTo>
                <a:cubicBezTo>
                  <a:pt x="955582" y="539354"/>
                  <a:pt x="895175" y="521494"/>
                  <a:pt x="834767" y="507206"/>
                </a:cubicBezTo>
                <a:cubicBezTo>
                  <a:pt x="785020" y="496491"/>
                  <a:pt x="756593" y="471488"/>
                  <a:pt x="760147" y="417909"/>
                </a:cubicBezTo>
                <a:cubicBezTo>
                  <a:pt x="760147" y="389334"/>
                  <a:pt x="749487" y="350044"/>
                  <a:pt x="785020" y="335757"/>
                </a:cubicBezTo>
                <a:cubicBezTo>
                  <a:pt x="813447" y="321469"/>
                  <a:pt x="852534" y="335757"/>
                  <a:pt x="866748" y="360759"/>
                </a:cubicBezTo>
                <a:cubicBezTo>
                  <a:pt x="884515" y="407194"/>
                  <a:pt x="902281" y="450056"/>
                  <a:pt x="962689" y="453629"/>
                </a:cubicBezTo>
                <a:cubicBezTo>
                  <a:pt x="1044416" y="460771"/>
                  <a:pt x="998222" y="432197"/>
                  <a:pt x="984009" y="396478"/>
                </a:cubicBezTo>
                <a:cubicBezTo>
                  <a:pt x="969795" y="357188"/>
                  <a:pt x="1012436" y="346472"/>
                  <a:pt x="1040863" y="353615"/>
                </a:cubicBezTo>
                <a:cubicBezTo>
                  <a:pt x="1147464" y="385763"/>
                  <a:pt x="1257618" y="328613"/>
                  <a:pt x="1367772" y="375047"/>
                </a:cubicBezTo>
                <a:cubicBezTo>
                  <a:pt x="1339346" y="260747"/>
                  <a:pt x="1278938" y="210741"/>
                  <a:pt x="1151017" y="192881"/>
                </a:cubicBezTo>
                <a:cubicBezTo>
                  <a:pt x="1104823" y="189310"/>
                  <a:pt x="1055076" y="196453"/>
                  <a:pt x="1012436" y="164306"/>
                </a:cubicBezTo>
                <a:cubicBezTo>
                  <a:pt x="987562" y="146447"/>
                  <a:pt x="962689" y="125016"/>
                  <a:pt x="980456" y="89297"/>
                </a:cubicBezTo>
                <a:cubicBezTo>
                  <a:pt x="991116" y="64294"/>
                  <a:pt x="1019542" y="64294"/>
                  <a:pt x="1044416" y="71437"/>
                </a:cubicBezTo>
                <a:cubicBezTo>
                  <a:pt x="1147464" y="110728"/>
                  <a:pt x="1257618" y="121444"/>
                  <a:pt x="1364219" y="135731"/>
                </a:cubicBezTo>
                <a:cubicBezTo>
                  <a:pt x="1381986" y="139303"/>
                  <a:pt x="1399753" y="146447"/>
                  <a:pt x="1417520" y="110728"/>
                </a:cubicBezTo>
                <a:cubicBezTo>
                  <a:pt x="1293152" y="78581"/>
                  <a:pt x="1172337" y="35719"/>
                  <a:pt x="1047969" y="0"/>
                </a:cubicBezTo>
                <a:close/>
              </a:path>
            </a:pathLst>
          </a:custGeom>
        </p:spPr>
      </p:pic>
      <p:pic>
        <p:nvPicPr>
          <p:cNvPr id="8" name="Picture 7" descr="A close-up of a forest&#10;&#10;Description automatically generated">
            <a:extLst>
              <a:ext uri="{FF2B5EF4-FFF2-40B4-BE49-F238E27FC236}">
                <a16:creationId xmlns:a16="http://schemas.microsoft.com/office/drawing/2014/main" id="{7C77FE29-CE8A-3797-1365-99C23E03180C}"/>
              </a:ext>
            </a:extLst>
          </p:cNvPr>
          <p:cNvPicPr>
            <a:picLocks noChangeAspect="1"/>
          </p:cNvPicPr>
          <p:nvPr/>
        </p:nvPicPr>
        <p:blipFill rotWithShape="1">
          <a:blip r:embed="rId4">
            <a:extLst>
              <a:ext uri="{837473B0-CC2E-450A-ABE3-18F120FF3D39}">
                <a1611:picAttrSrcUrl xmlns:a1611="http://schemas.microsoft.com/office/drawing/2016/11/main" r:id="rId5"/>
              </a:ext>
            </a:extLst>
          </a:blip>
          <a:srcRect t="32240" b="13247"/>
          <a:stretch/>
        </p:blipFill>
        <p:spPr>
          <a:xfrm>
            <a:off x="4726728" y="3802961"/>
            <a:ext cx="7472381" cy="3055043"/>
          </a:xfrm>
          <a:custGeom>
            <a:avLst/>
            <a:gdLst/>
            <a:ahLst/>
            <a:cxnLst/>
            <a:rect l="l" t="t" r="r" b="b"/>
            <a:pathLst>
              <a:path w="7472381" h="3055043">
                <a:moveTo>
                  <a:pt x="638975" y="0"/>
                </a:moveTo>
                <a:lnTo>
                  <a:pt x="7472381" y="0"/>
                </a:lnTo>
                <a:lnTo>
                  <a:pt x="7472381" y="2579984"/>
                </a:lnTo>
                <a:lnTo>
                  <a:pt x="7472381" y="3055043"/>
                </a:lnTo>
                <a:lnTo>
                  <a:pt x="6992676" y="3055043"/>
                </a:lnTo>
                <a:lnTo>
                  <a:pt x="1946893" y="3055043"/>
                </a:lnTo>
                <a:cubicBezTo>
                  <a:pt x="1801205" y="2983605"/>
                  <a:pt x="1662624" y="2897880"/>
                  <a:pt x="1506276" y="2855018"/>
                </a:cubicBezTo>
                <a:cubicBezTo>
                  <a:pt x="1399675" y="2826443"/>
                  <a:pt x="1296627" y="2776437"/>
                  <a:pt x="1314394" y="2626417"/>
                </a:cubicBezTo>
                <a:cubicBezTo>
                  <a:pt x="1317947" y="2583555"/>
                  <a:pt x="1289520" y="2551409"/>
                  <a:pt x="1246880" y="2562124"/>
                </a:cubicBezTo>
                <a:cubicBezTo>
                  <a:pt x="1165153" y="2583555"/>
                  <a:pt x="1126065" y="2522833"/>
                  <a:pt x="1079872" y="2476399"/>
                </a:cubicBezTo>
                <a:cubicBezTo>
                  <a:pt x="998144" y="2394247"/>
                  <a:pt x="919970" y="2308520"/>
                  <a:pt x="788495" y="2294233"/>
                </a:cubicBezTo>
                <a:cubicBezTo>
                  <a:pt x="813369" y="2229939"/>
                  <a:pt x="856009" y="2237083"/>
                  <a:pt x="895097" y="2251371"/>
                </a:cubicBezTo>
                <a:cubicBezTo>
                  <a:pt x="998144" y="2287090"/>
                  <a:pt x="1101192" y="2326380"/>
                  <a:pt x="1204239" y="2362099"/>
                </a:cubicBezTo>
                <a:cubicBezTo>
                  <a:pt x="1271754" y="2383530"/>
                  <a:pt x="1339267" y="2415677"/>
                  <a:pt x="1428102" y="2390674"/>
                </a:cubicBezTo>
                <a:cubicBezTo>
                  <a:pt x="1349928" y="2262087"/>
                  <a:pt x="1218453" y="2237083"/>
                  <a:pt x="1111852" y="2197793"/>
                </a:cubicBezTo>
                <a:cubicBezTo>
                  <a:pt x="980377" y="2147787"/>
                  <a:pt x="902203" y="2054918"/>
                  <a:pt x="806262" y="1947762"/>
                </a:cubicBezTo>
                <a:cubicBezTo>
                  <a:pt x="902203" y="1919187"/>
                  <a:pt x="962610" y="1997768"/>
                  <a:pt x="1040785" y="1994196"/>
                </a:cubicBezTo>
                <a:cubicBezTo>
                  <a:pt x="1044338" y="1983480"/>
                  <a:pt x="1051445" y="1962049"/>
                  <a:pt x="1051445" y="1962049"/>
                </a:cubicBezTo>
                <a:cubicBezTo>
                  <a:pt x="923523" y="1904899"/>
                  <a:pt x="866670" y="1797743"/>
                  <a:pt x="845349" y="1665583"/>
                </a:cubicBezTo>
                <a:cubicBezTo>
                  <a:pt x="838243" y="1597718"/>
                  <a:pt x="792049" y="1576287"/>
                  <a:pt x="745855" y="1544140"/>
                </a:cubicBezTo>
                <a:cubicBezTo>
                  <a:pt x="589507" y="1433411"/>
                  <a:pt x="422499" y="1333399"/>
                  <a:pt x="291024" y="1183381"/>
                </a:cubicBezTo>
                <a:cubicBezTo>
                  <a:pt x="443819" y="1201239"/>
                  <a:pt x="564633" y="1301252"/>
                  <a:pt x="724535" y="1344115"/>
                </a:cubicBezTo>
                <a:cubicBezTo>
                  <a:pt x="596614" y="1179808"/>
                  <a:pt x="429605" y="1094083"/>
                  <a:pt x="276811" y="994071"/>
                </a:cubicBezTo>
                <a:cubicBezTo>
                  <a:pt x="205743" y="947637"/>
                  <a:pt x="141783" y="890486"/>
                  <a:pt x="60055" y="865484"/>
                </a:cubicBezTo>
                <a:cubicBezTo>
                  <a:pt x="31628" y="858340"/>
                  <a:pt x="-18119" y="840481"/>
                  <a:pt x="6755" y="790474"/>
                </a:cubicBezTo>
                <a:cubicBezTo>
                  <a:pt x="28075" y="747612"/>
                  <a:pt x="67162" y="761900"/>
                  <a:pt x="102696" y="772614"/>
                </a:cubicBezTo>
                <a:cubicBezTo>
                  <a:pt x="187976" y="801190"/>
                  <a:pt x="280364" y="801190"/>
                  <a:pt x="397625" y="801190"/>
                </a:cubicBezTo>
                <a:cubicBezTo>
                  <a:pt x="298131" y="665458"/>
                  <a:pt x="116909" y="708321"/>
                  <a:pt x="31628" y="565446"/>
                </a:cubicBezTo>
                <a:cubicBezTo>
                  <a:pt x="138229" y="540444"/>
                  <a:pt x="219957" y="590450"/>
                  <a:pt x="305237" y="601165"/>
                </a:cubicBezTo>
                <a:cubicBezTo>
                  <a:pt x="383412" y="611881"/>
                  <a:pt x="401178" y="586877"/>
                  <a:pt x="383412" y="508296"/>
                </a:cubicBezTo>
                <a:cubicBezTo>
                  <a:pt x="354985" y="386853"/>
                  <a:pt x="397625" y="326130"/>
                  <a:pt x="511333" y="358278"/>
                </a:cubicBezTo>
                <a:cubicBezTo>
                  <a:pt x="617934" y="390424"/>
                  <a:pt x="628594" y="343990"/>
                  <a:pt x="600167" y="276124"/>
                </a:cubicBezTo>
                <a:cubicBezTo>
                  <a:pt x="557527" y="176112"/>
                  <a:pt x="603720" y="97531"/>
                  <a:pt x="635701" y="11805"/>
                </a:cubicBezTo>
                <a:close/>
              </a:path>
            </a:pathLst>
          </a:custGeom>
        </p:spPr>
      </p:pic>
    </p:spTree>
    <p:extLst>
      <p:ext uri="{BB962C8B-B14F-4D97-AF65-F5344CB8AC3E}">
        <p14:creationId xmlns:p14="http://schemas.microsoft.com/office/powerpoint/2010/main" val="42068018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6D731904-7733-45B0-902C-289497204C1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5" name="Rectangle 14">
            <a:extLst>
              <a:ext uri="{FF2B5EF4-FFF2-40B4-BE49-F238E27FC236}">
                <a16:creationId xmlns:a16="http://schemas.microsoft.com/office/drawing/2014/main" id="{504E6397-35D7-4AEC-9DA9-B7F6B12B88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4416" y="4218905"/>
            <a:ext cx="11167447" cy="2089317"/>
          </a:xfrm>
          <a:prstGeom prst="rect">
            <a:avLst/>
          </a:prstGeom>
          <a:ln w="12700">
            <a:solidFill>
              <a:srgbClr val="DEDEDE"/>
            </a:solidFill>
          </a:ln>
          <a:effectLst>
            <a:outerShdw blurRad="50800" dist="38100" dir="2700000" algn="tl" rotWithShape="0">
              <a:schemeClr val="bg2">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7DF64C0B-CB1D-E9C4-3108-6EF5D7DFD411}"/>
              </a:ext>
            </a:extLst>
          </p:cNvPr>
          <p:cNvSpPr>
            <a:spLocks noGrp="1"/>
          </p:cNvSpPr>
          <p:nvPr>
            <p:ph type="title"/>
          </p:nvPr>
        </p:nvSpPr>
        <p:spPr>
          <a:xfrm>
            <a:off x="1051560" y="4440602"/>
            <a:ext cx="3538728" cy="1645920"/>
          </a:xfrm>
        </p:spPr>
        <p:txBody>
          <a:bodyPr>
            <a:normAutofit/>
          </a:bodyPr>
          <a:lstStyle/>
          <a:p>
            <a:r>
              <a:rPr lang="en-US" sz="3200"/>
              <a:t>What is an invasive species?</a:t>
            </a:r>
          </a:p>
        </p:txBody>
      </p:sp>
      <p:pic>
        <p:nvPicPr>
          <p:cNvPr id="5" name="Picture 4" descr="A group of raccoons in a tree&#10;&#10;Description automatically generated">
            <a:extLst>
              <a:ext uri="{FF2B5EF4-FFF2-40B4-BE49-F238E27FC236}">
                <a16:creationId xmlns:a16="http://schemas.microsoft.com/office/drawing/2014/main" id="{01CEC75F-6998-7E1B-08B3-851F87EA398F}"/>
              </a:ext>
            </a:extLst>
          </p:cNvPr>
          <p:cNvPicPr>
            <a:picLocks noChangeAspect="1"/>
          </p:cNvPicPr>
          <p:nvPr/>
        </p:nvPicPr>
        <p:blipFill rotWithShape="1">
          <a:blip r:embed="rId2">
            <a:extLst>
              <a:ext uri="{837473B0-CC2E-450A-ABE3-18F120FF3D39}">
                <a1611:picAttrSrcUrl xmlns:a1611="http://schemas.microsoft.com/office/drawing/2016/11/main" r:id="rId3"/>
              </a:ext>
            </a:extLst>
          </a:blip>
          <a:srcRect l="18409"/>
          <a:stretch/>
        </p:blipFill>
        <p:spPr>
          <a:xfrm>
            <a:off x="6" y="10"/>
            <a:ext cx="4884383" cy="3995918"/>
          </a:xfrm>
          <a:prstGeom prst="rect">
            <a:avLst/>
          </a:prstGeom>
        </p:spPr>
      </p:pic>
      <p:pic>
        <p:nvPicPr>
          <p:cNvPr id="8" name="Picture 7" descr="A bird sitting on a wire&#10;&#10;Description automatically generated">
            <a:extLst>
              <a:ext uri="{FF2B5EF4-FFF2-40B4-BE49-F238E27FC236}">
                <a16:creationId xmlns:a16="http://schemas.microsoft.com/office/drawing/2014/main" id="{0C0EAD44-8AD7-3284-9B61-66BBC39DD7BC}"/>
              </a:ext>
            </a:extLst>
          </p:cNvPr>
          <p:cNvPicPr>
            <a:picLocks noChangeAspect="1"/>
          </p:cNvPicPr>
          <p:nvPr/>
        </p:nvPicPr>
        <p:blipFill rotWithShape="1">
          <a:blip r:embed="rId4">
            <a:extLst>
              <a:ext uri="{837473B0-CC2E-450A-ABE3-18F120FF3D39}">
                <a1611:picAttrSrcUrl xmlns:a1611="http://schemas.microsoft.com/office/drawing/2016/11/main" r:id="rId5"/>
              </a:ext>
            </a:extLst>
          </a:blip>
          <a:srcRect t="10153" r="1" b="6361"/>
          <a:stretch/>
        </p:blipFill>
        <p:spPr>
          <a:xfrm>
            <a:off x="5074877" y="10"/>
            <a:ext cx="7117118" cy="3995918"/>
          </a:xfrm>
          <a:prstGeom prst="rect">
            <a:avLst/>
          </a:prstGeom>
        </p:spPr>
      </p:pic>
      <p:sp>
        <p:nvSpPr>
          <p:cNvPr id="17" name="Rectangle 16">
            <a:extLst>
              <a:ext uri="{FF2B5EF4-FFF2-40B4-BE49-F238E27FC236}">
                <a16:creationId xmlns:a16="http://schemas.microsoft.com/office/drawing/2014/main" id="{62C5A04F-2AEB-4631-8314-A8B812E1EC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0408" y="4911519"/>
            <a:ext cx="128016"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latin typeface="Calibri" panose="020F0502020204030204"/>
            </a:endParaRPr>
          </a:p>
        </p:txBody>
      </p:sp>
      <p:sp>
        <p:nvSpPr>
          <p:cNvPr id="19" name="Rectangle 18">
            <a:extLst>
              <a:ext uri="{FF2B5EF4-FFF2-40B4-BE49-F238E27FC236}">
                <a16:creationId xmlns:a16="http://schemas.microsoft.com/office/drawing/2014/main" id="{4B2B1C70-BF3F-41BD-871B-63D8F911F77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4243541" y="5254418"/>
            <a:ext cx="14630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7F0BEAAF-411C-D16D-1966-4205B80F301F}"/>
              </a:ext>
            </a:extLst>
          </p:cNvPr>
          <p:cNvSpPr>
            <a:spLocks noGrp="1"/>
          </p:cNvSpPr>
          <p:nvPr>
            <p:ph idx="1"/>
          </p:nvPr>
        </p:nvSpPr>
        <p:spPr>
          <a:xfrm>
            <a:off x="5349240" y="4440602"/>
            <a:ext cx="6007608" cy="1645920"/>
          </a:xfrm>
        </p:spPr>
        <p:txBody>
          <a:bodyPr anchor="ctr">
            <a:normAutofit/>
          </a:bodyPr>
          <a:lstStyle/>
          <a:p>
            <a:r>
              <a:rPr lang="en-US" sz="1800" b="0" i="0" dirty="0">
                <a:solidFill>
                  <a:srgbClr val="4D5156"/>
                </a:solidFill>
                <a:effectLst/>
                <a:latin typeface="Roboto" panose="02000000000000000000" pitchFamily="2" charset="0"/>
                <a:hlinkClick r:id="rId6"/>
              </a:rPr>
              <a:t>Invasive Species </a:t>
            </a:r>
            <a:r>
              <a:rPr lang="en-US" sz="1800" b="0" i="0" dirty="0">
                <a:solidFill>
                  <a:srgbClr val="4D5156"/>
                </a:solidFill>
                <a:effectLst/>
                <a:hlinkClick r:id="rId6"/>
              </a:rPr>
              <a:t>Video</a:t>
            </a:r>
            <a:endParaRPr lang="en-US" dirty="0"/>
          </a:p>
          <a:p>
            <a:r>
              <a:rPr lang="en-US" sz="1800" dirty="0"/>
              <a:t>Invasive species story</a:t>
            </a:r>
          </a:p>
          <a:p>
            <a:r>
              <a:rPr lang="en-US" sz="1800" dirty="0"/>
              <a:t>Have you ever had an experience with an invasive species?</a:t>
            </a:r>
          </a:p>
        </p:txBody>
      </p:sp>
    </p:spTree>
    <p:extLst>
      <p:ext uri="{BB962C8B-B14F-4D97-AF65-F5344CB8AC3E}">
        <p14:creationId xmlns:p14="http://schemas.microsoft.com/office/powerpoint/2010/main" val="5940453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6D731904-7733-45B0-902C-289497204C1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5" name="Rectangle 14">
            <a:extLst>
              <a:ext uri="{FF2B5EF4-FFF2-40B4-BE49-F238E27FC236}">
                <a16:creationId xmlns:a16="http://schemas.microsoft.com/office/drawing/2014/main" id="{504E6397-35D7-4AEC-9DA9-B7F6B12B88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4416" y="4218905"/>
            <a:ext cx="11167447" cy="2089317"/>
          </a:xfrm>
          <a:prstGeom prst="rect">
            <a:avLst/>
          </a:prstGeom>
          <a:ln w="12700">
            <a:solidFill>
              <a:srgbClr val="DEDEDE"/>
            </a:solidFill>
          </a:ln>
          <a:effectLst>
            <a:outerShdw blurRad="50800" dist="38100" dir="2700000" algn="tl" rotWithShape="0">
              <a:schemeClr val="bg2">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7DF64C0B-CB1D-E9C4-3108-6EF5D7DFD411}"/>
              </a:ext>
            </a:extLst>
          </p:cNvPr>
          <p:cNvSpPr>
            <a:spLocks noGrp="1"/>
          </p:cNvSpPr>
          <p:nvPr>
            <p:ph type="title"/>
          </p:nvPr>
        </p:nvSpPr>
        <p:spPr>
          <a:xfrm>
            <a:off x="1051560" y="4440602"/>
            <a:ext cx="3538728" cy="1645920"/>
          </a:xfrm>
        </p:spPr>
        <p:txBody>
          <a:bodyPr>
            <a:normAutofit/>
          </a:bodyPr>
          <a:lstStyle/>
          <a:p>
            <a:r>
              <a:rPr lang="en-US" sz="3200" dirty="0"/>
              <a:t>Effects of Invasive Species</a:t>
            </a:r>
            <a:endParaRPr lang="en-US" dirty="0"/>
          </a:p>
        </p:txBody>
      </p:sp>
      <p:pic>
        <p:nvPicPr>
          <p:cNvPr id="5" name="Picture 4" descr="A group of raccoons in a tree&#10;&#10;Description automatically generated">
            <a:extLst>
              <a:ext uri="{FF2B5EF4-FFF2-40B4-BE49-F238E27FC236}">
                <a16:creationId xmlns:a16="http://schemas.microsoft.com/office/drawing/2014/main" id="{01CEC75F-6998-7E1B-08B3-851F87EA398F}"/>
              </a:ext>
            </a:extLst>
          </p:cNvPr>
          <p:cNvPicPr>
            <a:picLocks noChangeAspect="1"/>
          </p:cNvPicPr>
          <p:nvPr/>
        </p:nvPicPr>
        <p:blipFill rotWithShape="1">
          <a:blip r:embed="rId2">
            <a:extLst>
              <a:ext uri="{837473B0-CC2E-450A-ABE3-18F120FF3D39}">
                <a1611:picAttrSrcUrl xmlns:a1611="http://schemas.microsoft.com/office/drawing/2016/11/main" r:id="rId3"/>
              </a:ext>
            </a:extLst>
          </a:blip>
          <a:srcRect l="18409"/>
          <a:stretch/>
        </p:blipFill>
        <p:spPr>
          <a:xfrm>
            <a:off x="6" y="10"/>
            <a:ext cx="4884383" cy="3995918"/>
          </a:xfrm>
          <a:prstGeom prst="rect">
            <a:avLst/>
          </a:prstGeom>
        </p:spPr>
      </p:pic>
      <p:pic>
        <p:nvPicPr>
          <p:cNvPr id="8" name="Picture 7" descr="A bird sitting on a wire&#10;&#10;Description automatically generated">
            <a:extLst>
              <a:ext uri="{FF2B5EF4-FFF2-40B4-BE49-F238E27FC236}">
                <a16:creationId xmlns:a16="http://schemas.microsoft.com/office/drawing/2014/main" id="{0C0EAD44-8AD7-3284-9B61-66BBC39DD7BC}"/>
              </a:ext>
            </a:extLst>
          </p:cNvPr>
          <p:cNvPicPr>
            <a:picLocks noChangeAspect="1"/>
          </p:cNvPicPr>
          <p:nvPr/>
        </p:nvPicPr>
        <p:blipFill rotWithShape="1">
          <a:blip r:embed="rId4">
            <a:extLst>
              <a:ext uri="{837473B0-CC2E-450A-ABE3-18F120FF3D39}">
                <a1611:picAttrSrcUrl xmlns:a1611="http://schemas.microsoft.com/office/drawing/2016/11/main" r:id="rId5"/>
              </a:ext>
            </a:extLst>
          </a:blip>
          <a:srcRect t="10153" r="1" b="6361"/>
          <a:stretch/>
        </p:blipFill>
        <p:spPr>
          <a:xfrm>
            <a:off x="5074877" y="10"/>
            <a:ext cx="7117118" cy="3995918"/>
          </a:xfrm>
          <a:prstGeom prst="rect">
            <a:avLst/>
          </a:prstGeom>
        </p:spPr>
      </p:pic>
      <p:sp>
        <p:nvSpPr>
          <p:cNvPr id="17" name="Rectangle 16">
            <a:extLst>
              <a:ext uri="{FF2B5EF4-FFF2-40B4-BE49-F238E27FC236}">
                <a16:creationId xmlns:a16="http://schemas.microsoft.com/office/drawing/2014/main" id="{62C5A04F-2AEB-4631-8314-A8B812E1EC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0408" y="4911519"/>
            <a:ext cx="128016"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latin typeface="Calibri" panose="020F0502020204030204"/>
            </a:endParaRPr>
          </a:p>
        </p:txBody>
      </p:sp>
      <p:sp>
        <p:nvSpPr>
          <p:cNvPr id="19" name="Rectangle 18">
            <a:extLst>
              <a:ext uri="{FF2B5EF4-FFF2-40B4-BE49-F238E27FC236}">
                <a16:creationId xmlns:a16="http://schemas.microsoft.com/office/drawing/2014/main" id="{4B2B1C70-BF3F-41BD-871B-63D8F911F77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4243541" y="5254418"/>
            <a:ext cx="14630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7F0BEAAF-411C-D16D-1966-4205B80F301F}"/>
              </a:ext>
            </a:extLst>
          </p:cNvPr>
          <p:cNvSpPr>
            <a:spLocks noGrp="1"/>
          </p:cNvSpPr>
          <p:nvPr>
            <p:ph idx="1"/>
          </p:nvPr>
        </p:nvSpPr>
        <p:spPr>
          <a:xfrm>
            <a:off x="5349240" y="4440602"/>
            <a:ext cx="6007608" cy="1645920"/>
          </a:xfrm>
        </p:spPr>
        <p:txBody>
          <a:bodyPr anchor="ctr">
            <a:normAutofit/>
          </a:bodyPr>
          <a:lstStyle/>
          <a:p>
            <a:r>
              <a:rPr lang="en-US" sz="1800"/>
              <a:t>What effects have you seen from invasive species?</a:t>
            </a:r>
            <a:endParaRPr lang="en-US"/>
          </a:p>
          <a:p>
            <a:r>
              <a:rPr lang="en-US" sz="1800" dirty="0">
                <a:ea typeface="Calibri"/>
                <a:cs typeface="Calibri"/>
              </a:rPr>
              <a:t>What does it do to a natural ecosystem?</a:t>
            </a:r>
          </a:p>
        </p:txBody>
      </p:sp>
    </p:spTree>
    <p:extLst>
      <p:ext uri="{BB962C8B-B14F-4D97-AF65-F5344CB8AC3E}">
        <p14:creationId xmlns:p14="http://schemas.microsoft.com/office/powerpoint/2010/main" val="8849617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7FF47CB7-972F-479F-A36D-9E72D26EC8D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Shape 12">
            <a:extLst>
              <a:ext uri="{FF2B5EF4-FFF2-40B4-BE49-F238E27FC236}">
                <a16:creationId xmlns:a16="http://schemas.microsoft.com/office/drawing/2014/main" id="{0D153B68-5844-490D-8E67-F616D6D721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1766176" cy="2061837"/>
          </a:xfrm>
          <a:custGeom>
            <a:avLst/>
            <a:gdLst>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9437 w 10768629"/>
              <a:gd name="connsiteY140" fmla="*/ 1636968 h 1978172"/>
              <a:gd name="connsiteX141" fmla="*/ 5440853 w 10768629"/>
              <a:gd name="connsiteY141" fmla="*/ 1657958 h 1978172"/>
              <a:gd name="connsiteX142" fmla="*/ 4945936 w 10768629"/>
              <a:gd name="connsiteY142" fmla="*/ 1713743 h 1978172"/>
              <a:gd name="connsiteX143" fmla="*/ 4818446 w 10768629"/>
              <a:gd name="connsiteY143" fmla="*/ 1726895 h 1978172"/>
              <a:gd name="connsiteX144" fmla="*/ 4813657 w 10768629"/>
              <a:gd name="connsiteY144" fmla="*/ 1730706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38835 w 10768629"/>
              <a:gd name="connsiteY164" fmla="*/ 1920210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32568 w 10768629"/>
              <a:gd name="connsiteY178" fmla="*/ 1793149 h 1978172"/>
              <a:gd name="connsiteX179" fmla="*/ 1186881 w 10768629"/>
              <a:gd name="connsiteY179" fmla="*/ 1768613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9437 w 10768629"/>
              <a:gd name="connsiteY140" fmla="*/ 1636968 h 1978172"/>
              <a:gd name="connsiteX141" fmla="*/ 5440853 w 10768629"/>
              <a:gd name="connsiteY141" fmla="*/ 1657958 h 1978172"/>
              <a:gd name="connsiteX142" fmla="*/ 4945936 w 10768629"/>
              <a:gd name="connsiteY142" fmla="*/ 1713743 h 1978172"/>
              <a:gd name="connsiteX143" fmla="*/ 4818446 w 10768629"/>
              <a:gd name="connsiteY143" fmla="*/ 1726895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38835 w 10768629"/>
              <a:gd name="connsiteY164" fmla="*/ 1920210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32568 w 10768629"/>
              <a:gd name="connsiteY178" fmla="*/ 1793149 h 1978172"/>
              <a:gd name="connsiteX179" fmla="*/ 1186881 w 10768629"/>
              <a:gd name="connsiteY179" fmla="*/ 1768613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193" fmla="*/ 0 w 10768629"/>
              <a:gd name="connsiteY193"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9437 w 10768629"/>
              <a:gd name="connsiteY140" fmla="*/ 1636968 h 1978172"/>
              <a:gd name="connsiteX141" fmla="*/ 5440853 w 10768629"/>
              <a:gd name="connsiteY141" fmla="*/ 1657958 h 1978172"/>
              <a:gd name="connsiteX142" fmla="*/ 4945936 w 10768629"/>
              <a:gd name="connsiteY142" fmla="*/ 1713743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38835 w 10768629"/>
              <a:gd name="connsiteY164" fmla="*/ 1920210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32568 w 10768629"/>
              <a:gd name="connsiteY178" fmla="*/ 1793149 h 1978172"/>
              <a:gd name="connsiteX179" fmla="*/ 1186881 w 10768629"/>
              <a:gd name="connsiteY179" fmla="*/ 1768613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193" fmla="*/ 0 w 10768629"/>
              <a:gd name="connsiteY193"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9437 w 10768629"/>
              <a:gd name="connsiteY140" fmla="*/ 1636968 h 1978172"/>
              <a:gd name="connsiteX141" fmla="*/ 5440853 w 10768629"/>
              <a:gd name="connsiteY141" fmla="*/ 1657958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38835 w 10768629"/>
              <a:gd name="connsiteY164" fmla="*/ 1920210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32568 w 10768629"/>
              <a:gd name="connsiteY178" fmla="*/ 1793149 h 1978172"/>
              <a:gd name="connsiteX179" fmla="*/ 1186881 w 10768629"/>
              <a:gd name="connsiteY179" fmla="*/ 1768613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193" fmla="*/ 0 w 10768629"/>
              <a:gd name="connsiteY193"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40853 w 10768629"/>
              <a:gd name="connsiteY141" fmla="*/ 1657958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38835 w 10768629"/>
              <a:gd name="connsiteY164" fmla="*/ 1920210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32568 w 10768629"/>
              <a:gd name="connsiteY178" fmla="*/ 1793149 h 1978172"/>
              <a:gd name="connsiteX179" fmla="*/ 1186881 w 10768629"/>
              <a:gd name="connsiteY179" fmla="*/ 1768613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193" fmla="*/ 0 w 10768629"/>
              <a:gd name="connsiteY193"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38835 w 10768629"/>
              <a:gd name="connsiteY164" fmla="*/ 1920210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32568 w 10768629"/>
              <a:gd name="connsiteY178" fmla="*/ 1793149 h 1978172"/>
              <a:gd name="connsiteX179" fmla="*/ 1186881 w 10768629"/>
              <a:gd name="connsiteY179" fmla="*/ 1768613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193" fmla="*/ 0 w 10768629"/>
              <a:gd name="connsiteY193"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32568 w 10768629"/>
              <a:gd name="connsiteY178" fmla="*/ 1793149 h 1978172"/>
              <a:gd name="connsiteX179" fmla="*/ 1186881 w 10768629"/>
              <a:gd name="connsiteY179" fmla="*/ 1768613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193" fmla="*/ 0 w 10768629"/>
              <a:gd name="connsiteY193"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32568 w 10768629"/>
              <a:gd name="connsiteY178" fmla="*/ 1793149 h 1978172"/>
              <a:gd name="connsiteX179" fmla="*/ 1186881 w 10768629"/>
              <a:gd name="connsiteY179" fmla="*/ 1768613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193" fmla="*/ 0 w 10768629"/>
              <a:gd name="connsiteY193"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57365 w 10768629"/>
              <a:gd name="connsiteY178" fmla="*/ 1832140 h 1978172"/>
              <a:gd name="connsiteX179" fmla="*/ 1186881 w 10768629"/>
              <a:gd name="connsiteY179" fmla="*/ 1768613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193" fmla="*/ 0 w 10768629"/>
              <a:gd name="connsiteY193"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57365 w 10768629"/>
              <a:gd name="connsiteY178" fmla="*/ 1832140 h 1978172"/>
              <a:gd name="connsiteX179" fmla="*/ 1186881 w 10768629"/>
              <a:gd name="connsiteY179" fmla="*/ 1768613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193" fmla="*/ 0 w 10768629"/>
              <a:gd name="connsiteY193"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57365 w 10768629"/>
              <a:gd name="connsiteY178" fmla="*/ 1832140 h 1978172"/>
              <a:gd name="connsiteX179" fmla="*/ 1232341 w 10768629"/>
              <a:gd name="connsiteY179" fmla="*/ 1785942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193" fmla="*/ 0 w 10768629"/>
              <a:gd name="connsiteY193"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57365 w 10768629"/>
              <a:gd name="connsiteY178" fmla="*/ 1832140 h 1978172"/>
              <a:gd name="connsiteX179" fmla="*/ 1232341 w 10768629"/>
              <a:gd name="connsiteY179" fmla="*/ 1785942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193" fmla="*/ 0 w 10768629"/>
              <a:gd name="connsiteY193"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9462 w 10768629"/>
              <a:gd name="connsiteY48" fmla="*/ 987106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77677 w 10768629"/>
              <a:gd name="connsiteY79" fmla="*/ 1216394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77677 w 10768629"/>
              <a:gd name="connsiteY79" fmla="*/ 1216394 h 1978172"/>
              <a:gd name="connsiteX80" fmla="*/ 7586920 w 10768629"/>
              <a:gd name="connsiteY80" fmla="*/ 1261888 h 1978172"/>
              <a:gd name="connsiteX81" fmla="*/ 7486100 w 10768629"/>
              <a:gd name="connsiteY81" fmla="*/ 1292563 h 1978172"/>
              <a:gd name="connsiteX82" fmla="*/ 7411323 w 10768629"/>
              <a:gd name="connsiteY82" fmla="*/ 1340732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77677 w 10768629"/>
              <a:gd name="connsiteY79" fmla="*/ 1216394 h 1978172"/>
              <a:gd name="connsiteX80" fmla="*/ 7586920 w 10768629"/>
              <a:gd name="connsiteY80" fmla="*/ 1261888 h 1978172"/>
              <a:gd name="connsiteX81" fmla="*/ 7486100 w 10768629"/>
              <a:gd name="connsiteY81" fmla="*/ 1292563 h 1978172"/>
              <a:gd name="connsiteX82" fmla="*/ 7411323 w 10768629"/>
              <a:gd name="connsiteY82" fmla="*/ 1340732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77677 w 10768629"/>
              <a:gd name="connsiteY79" fmla="*/ 1216394 h 1978172"/>
              <a:gd name="connsiteX80" fmla="*/ 7586920 w 10768629"/>
              <a:gd name="connsiteY80" fmla="*/ 1261888 h 1978172"/>
              <a:gd name="connsiteX81" fmla="*/ 7486100 w 10768629"/>
              <a:gd name="connsiteY81" fmla="*/ 1292563 h 1978172"/>
              <a:gd name="connsiteX82" fmla="*/ 7411323 w 10768629"/>
              <a:gd name="connsiteY82" fmla="*/ 1340732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1228 w 10768629"/>
              <a:gd name="connsiteY152" fmla="*/ 1868717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77677 w 10768629"/>
              <a:gd name="connsiteY79" fmla="*/ 1216394 h 1978172"/>
              <a:gd name="connsiteX80" fmla="*/ 7586920 w 10768629"/>
              <a:gd name="connsiteY80" fmla="*/ 1261888 h 1978172"/>
              <a:gd name="connsiteX81" fmla="*/ 7486100 w 10768629"/>
              <a:gd name="connsiteY81" fmla="*/ 1292563 h 1978172"/>
              <a:gd name="connsiteX82" fmla="*/ 7411323 w 10768629"/>
              <a:gd name="connsiteY82" fmla="*/ 1340732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1228 w 10768629"/>
              <a:gd name="connsiteY152" fmla="*/ 1868717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77677 w 10768629"/>
              <a:gd name="connsiteY79" fmla="*/ 1216394 h 1978172"/>
              <a:gd name="connsiteX80" fmla="*/ 7586920 w 10768629"/>
              <a:gd name="connsiteY80" fmla="*/ 1261888 h 1978172"/>
              <a:gd name="connsiteX81" fmla="*/ 7486100 w 10768629"/>
              <a:gd name="connsiteY81" fmla="*/ 1292563 h 1978172"/>
              <a:gd name="connsiteX82" fmla="*/ 7411323 w 10768629"/>
              <a:gd name="connsiteY82" fmla="*/ 1340732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11935 w 10768629"/>
              <a:gd name="connsiteY151" fmla="*/ 1860177 h 1978172"/>
              <a:gd name="connsiteX152" fmla="*/ 4101228 w 10768629"/>
              <a:gd name="connsiteY152" fmla="*/ 1868717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77677 w 10768629"/>
              <a:gd name="connsiteY79" fmla="*/ 1216394 h 1978172"/>
              <a:gd name="connsiteX80" fmla="*/ 7586920 w 10768629"/>
              <a:gd name="connsiteY80" fmla="*/ 1261888 h 1978172"/>
              <a:gd name="connsiteX81" fmla="*/ 7486100 w 10768629"/>
              <a:gd name="connsiteY81" fmla="*/ 1292563 h 1978172"/>
              <a:gd name="connsiteX82" fmla="*/ 7411323 w 10768629"/>
              <a:gd name="connsiteY82" fmla="*/ 1340732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11935 w 10768629"/>
              <a:gd name="connsiteY151" fmla="*/ 1860177 h 1978172"/>
              <a:gd name="connsiteX152" fmla="*/ 4101228 w 10768629"/>
              <a:gd name="connsiteY152" fmla="*/ 1868717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09389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77677 w 10768629"/>
              <a:gd name="connsiteY79" fmla="*/ 1216394 h 1978172"/>
              <a:gd name="connsiteX80" fmla="*/ 7586920 w 10768629"/>
              <a:gd name="connsiteY80" fmla="*/ 1261888 h 1978172"/>
              <a:gd name="connsiteX81" fmla="*/ 7486100 w 10768629"/>
              <a:gd name="connsiteY81" fmla="*/ 1292563 h 1978172"/>
              <a:gd name="connsiteX82" fmla="*/ 7411323 w 10768629"/>
              <a:gd name="connsiteY82" fmla="*/ 1340732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11935 w 10768629"/>
              <a:gd name="connsiteY151" fmla="*/ 1860177 h 1978172"/>
              <a:gd name="connsiteX152" fmla="*/ 4101228 w 10768629"/>
              <a:gd name="connsiteY152" fmla="*/ 1868717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09389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77677 w 10768629"/>
              <a:gd name="connsiteY79" fmla="*/ 1216394 h 1978172"/>
              <a:gd name="connsiteX80" fmla="*/ 7586920 w 10768629"/>
              <a:gd name="connsiteY80" fmla="*/ 1261888 h 1978172"/>
              <a:gd name="connsiteX81" fmla="*/ 7486100 w 10768629"/>
              <a:gd name="connsiteY81" fmla="*/ 1292563 h 1978172"/>
              <a:gd name="connsiteX82" fmla="*/ 7411323 w 10768629"/>
              <a:gd name="connsiteY82" fmla="*/ 1340732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11935 w 10768629"/>
              <a:gd name="connsiteY151" fmla="*/ 1860177 h 1978172"/>
              <a:gd name="connsiteX152" fmla="*/ 4101228 w 10768629"/>
              <a:gd name="connsiteY152" fmla="*/ 1868717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09389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77677 w 10768629"/>
              <a:gd name="connsiteY79" fmla="*/ 1216394 h 1978172"/>
              <a:gd name="connsiteX80" fmla="*/ 7586920 w 10768629"/>
              <a:gd name="connsiteY80" fmla="*/ 1261888 h 1978172"/>
              <a:gd name="connsiteX81" fmla="*/ 7486100 w 10768629"/>
              <a:gd name="connsiteY81" fmla="*/ 1292563 h 1978172"/>
              <a:gd name="connsiteX82" fmla="*/ 7411323 w 10768629"/>
              <a:gd name="connsiteY82" fmla="*/ 1340732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11935 w 10768629"/>
              <a:gd name="connsiteY151" fmla="*/ 1860177 h 1978172"/>
              <a:gd name="connsiteX152" fmla="*/ 4101228 w 10768629"/>
              <a:gd name="connsiteY152" fmla="*/ 1868717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0257 w 10768629"/>
              <a:gd name="connsiteY182" fmla="*/ 1789615 h 1978172"/>
              <a:gd name="connsiteX183" fmla="*/ 991903 w 10768629"/>
              <a:gd name="connsiteY183" fmla="*/ 1786741 h 1978172"/>
              <a:gd name="connsiteX184" fmla="*/ 883960 w 10768629"/>
              <a:gd name="connsiteY184" fmla="*/ 1809389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77677 w 10768629"/>
              <a:gd name="connsiteY79" fmla="*/ 1216394 h 1978172"/>
              <a:gd name="connsiteX80" fmla="*/ 7586920 w 10768629"/>
              <a:gd name="connsiteY80" fmla="*/ 1261888 h 1978172"/>
              <a:gd name="connsiteX81" fmla="*/ 7486100 w 10768629"/>
              <a:gd name="connsiteY81" fmla="*/ 1292563 h 1978172"/>
              <a:gd name="connsiteX82" fmla="*/ 7411323 w 10768629"/>
              <a:gd name="connsiteY82" fmla="*/ 1340732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11935 w 10768629"/>
              <a:gd name="connsiteY151" fmla="*/ 1860177 h 1978172"/>
              <a:gd name="connsiteX152" fmla="*/ 4101228 w 10768629"/>
              <a:gd name="connsiteY152" fmla="*/ 1868717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84330 h 1978172"/>
              <a:gd name="connsiteX182" fmla="*/ 1120257 w 10768629"/>
              <a:gd name="connsiteY182" fmla="*/ 1789615 h 1978172"/>
              <a:gd name="connsiteX183" fmla="*/ 991903 w 10768629"/>
              <a:gd name="connsiteY183" fmla="*/ 1786741 h 1978172"/>
              <a:gd name="connsiteX184" fmla="*/ 883960 w 10768629"/>
              <a:gd name="connsiteY184" fmla="*/ 1809389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Lst>
            <a:rect l="l" t="t" r="r" b="b"/>
            <a:pathLst>
              <a:path w="10768629" h="1978172">
                <a:moveTo>
                  <a:pt x="0" y="0"/>
                </a:moveTo>
                <a:lnTo>
                  <a:pt x="10768629" y="0"/>
                </a:lnTo>
                <a:lnTo>
                  <a:pt x="10733254" y="31439"/>
                </a:lnTo>
                <a:lnTo>
                  <a:pt x="10727085" y="37910"/>
                </a:lnTo>
                <a:cubicBezTo>
                  <a:pt x="10712973" y="56080"/>
                  <a:pt x="10699457" y="78430"/>
                  <a:pt x="10675953" y="68623"/>
                </a:cubicBezTo>
                <a:cubicBezTo>
                  <a:pt x="10685972" y="89202"/>
                  <a:pt x="10641629" y="69781"/>
                  <a:pt x="10637091" y="90361"/>
                </a:cubicBezTo>
                <a:cubicBezTo>
                  <a:pt x="10635214" y="107005"/>
                  <a:pt x="10621323" y="104993"/>
                  <a:pt x="10610971" y="110764"/>
                </a:cubicBezTo>
                <a:cubicBezTo>
                  <a:pt x="10603980" y="127568"/>
                  <a:pt x="10551417" y="141180"/>
                  <a:pt x="10532872" y="138028"/>
                </a:cubicBezTo>
                <a:cubicBezTo>
                  <a:pt x="10480300" y="119072"/>
                  <a:pt x="10440532" y="186296"/>
                  <a:pt x="10398558" y="172911"/>
                </a:cubicBezTo>
                <a:cubicBezTo>
                  <a:pt x="10387708" y="174114"/>
                  <a:pt x="10378792" y="177646"/>
                  <a:pt x="10371128" y="182609"/>
                </a:cubicBezTo>
                <a:lnTo>
                  <a:pt x="10352178" y="199976"/>
                </a:lnTo>
                <a:lnTo>
                  <a:pt x="10351815" y="211879"/>
                </a:lnTo>
                <a:lnTo>
                  <a:pt x="10337471" y="218661"/>
                </a:lnTo>
                <a:lnTo>
                  <a:pt x="10334625" y="222351"/>
                </a:lnTo>
                <a:cubicBezTo>
                  <a:pt x="10321108" y="225227"/>
                  <a:pt x="10278615" y="228401"/>
                  <a:pt x="10256365" y="235917"/>
                </a:cubicBezTo>
                <a:cubicBezTo>
                  <a:pt x="10218136" y="258033"/>
                  <a:pt x="10224552" y="209685"/>
                  <a:pt x="10201127" y="267448"/>
                </a:cubicBezTo>
                <a:cubicBezTo>
                  <a:pt x="10121320" y="273476"/>
                  <a:pt x="10040763" y="345580"/>
                  <a:pt x="9961218" y="326720"/>
                </a:cubicBezTo>
                <a:cubicBezTo>
                  <a:pt x="9980173" y="341621"/>
                  <a:pt x="9883038" y="318484"/>
                  <a:pt x="9859715" y="355698"/>
                </a:cubicBezTo>
                <a:cubicBezTo>
                  <a:pt x="9812822" y="367758"/>
                  <a:pt x="9752089" y="383830"/>
                  <a:pt x="9679867" y="399081"/>
                </a:cubicBezTo>
                <a:cubicBezTo>
                  <a:pt x="9618357" y="415668"/>
                  <a:pt x="9525492" y="446315"/>
                  <a:pt x="9490654" y="455225"/>
                </a:cubicBezTo>
                <a:lnTo>
                  <a:pt x="9470837" y="452539"/>
                </a:lnTo>
                <a:lnTo>
                  <a:pt x="9469082" y="454891"/>
                </a:lnTo>
                <a:cubicBezTo>
                  <a:pt x="9460057" y="461184"/>
                  <a:pt x="9453495" y="461729"/>
                  <a:pt x="9448038" y="459733"/>
                </a:cubicBezTo>
                <a:lnTo>
                  <a:pt x="9396821" y="455795"/>
                </a:lnTo>
                <a:lnTo>
                  <a:pt x="9392197" y="459796"/>
                </a:lnTo>
                <a:lnTo>
                  <a:pt x="9347994" y="464462"/>
                </a:lnTo>
                <a:cubicBezTo>
                  <a:pt x="9347959" y="465155"/>
                  <a:pt x="9347925" y="465846"/>
                  <a:pt x="9347889" y="466539"/>
                </a:cubicBezTo>
                <a:cubicBezTo>
                  <a:pt x="9346648" y="471307"/>
                  <a:pt x="9343831" y="475025"/>
                  <a:pt x="9337639" y="476654"/>
                </a:cubicBezTo>
                <a:cubicBezTo>
                  <a:pt x="9354547" y="503661"/>
                  <a:pt x="9307720" y="510631"/>
                  <a:pt x="9287964" y="513052"/>
                </a:cubicBezTo>
                <a:cubicBezTo>
                  <a:pt x="9269905" y="526173"/>
                  <a:pt x="9245386" y="544358"/>
                  <a:pt x="9229283" y="555377"/>
                </a:cubicBezTo>
                <a:lnTo>
                  <a:pt x="9220274" y="557502"/>
                </a:lnTo>
                <a:cubicBezTo>
                  <a:pt x="9220250" y="557668"/>
                  <a:pt x="9220226" y="557835"/>
                  <a:pt x="9220202" y="558001"/>
                </a:cubicBezTo>
                <a:cubicBezTo>
                  <a:pt x="9218468" y="559434"/>
                  <a:pt x="9215591" y="560497"/>
                  <a:pt x="9210908" y="561147"/>
                </a:cubicBezTo>
                <a:lnTo>
                  <a:pt x="9186374" y="565502"/>
                </a:lnTo>
                <a:lnTo>
                  <a:pt x="9181058" y="569943"/>
                </a:lnTo>
                <a:lnTo>
                  <a:pt x="9167549" y="584727"/>
                </a:lnTo>
                <a:lnTo>
                  <a:pt x="9149110" y="598906"/>
                </a:lnTo>
                <a:cubicBezTo>
                  <a:pt x="9133575" y="594395"/>
                  <a:pt x="9087390" y="636567"/>
                  <a:pt x="9078556" y="644039"/>
                </a:cubicBezTo>
                <a:lnTo>
                  <a:pt x="8996399" y="690055"/>
                </a:lnTo>
                <a:cubicBezTo>
                  <a:pt x="8913147" y="777045"/>
                  <a:pt x="8867993" y="772591"/>
                  <a:pt x="8803791" y="813860"/>
                </a:cubicBezTo>
                <a:cubicBezTo>
                  <a:pt x="8745270" y="819906"/>
                  <a:pt x="8690049" y="823612"/>
                  <a:pt x="8636202" y="848463"/>
                </a:cubicBezTo>
                <a:cubicBezTo>
                  <a:pt x="8594799" y="860014"/>
                  <a:pt x="8568613" y="864779"/>
                  <a:pt x="8555372" y="883171"/>
                </a:cubicBezTo>
                <a:lnTo>
                  <a:pt x="8507229" y="901665"/>
                </a:lnTo>
                <a:lnTo>
                  <a:pt x="8428473" y="927985"/>
                </a:lnTo>
                <a:cubicBezTo>
                  <a:pt x="8428287" y="929817"/>
                  <a:pt x="8428100" y="931648"/>
                  <a:pt x="8427914" y="933480"/>
                </a:cubicBezTo>
                <a:lnTo>
                  <a:pt x="8420327" y="941984"/>
                </a:lnTo>
                <a:lnTo>
                  <a:pt x="8394729" y="948347"/>
                </a:lnTo>
                <a:lnTo>
                  <a:pt x="8380548" y="987916"/>
                </a:lnTo>
                <a:lnTo>
                  <a:pt x="8375330" y="965444"/>
                </a:lnTo>
                <a:cubicBezTo>
                  <a:pt x="8372375" y="964202"/>
                  <a:pt x="8344433" y="977378"/>
                  <a:pt x="8340796" y="980522"/>
                </a:cubicBezTo>
                <a:cubicBezTo>
                  <a:pt x="8328292" y="982128"/>
                  <a:pt x="8319237" y="991089"/>
                  <a:pt x="8304438" y="996739"/>
                </a:cubicBezTo>
                <a:cubicBezTo>
                  <a:pt x="8297193" y="1005683"/>
                  <a:pt x="8289328" y="1014568"/>
                  <a:pt x="8280929" y="1023089"/>
                </a:cubicBezTo>
                <a:lnTo>
                  <a:pt x="8275760" y="1027772"/>
                </a:lnTo>
                <a:lnTo>
                  <a:pt x="8275478" y="1027605"/>
                </a:lnTo>
                <a:cubicBezTo>
                  <a:pt x="8273970" y="1028076"/>
                  <a:pt x="8251461" y="1029408"/>
                  <a:pt x="8249003" y="1032033"/>
                </a:cubicBezTo>
                <a:lnTo>
                  <a:pt x="8203836" y="1037347"/>
                </a:lnTo>
                <a:cubicBezTo>
                  <a:pt x="8172789" y="1049890"/>
                  <a:pt x="8148166" y="1034625"/>
                  <a:pt x="8122936" y="1063113"/>
                </a:cubicBezTo>
                <a:cubicBezTo>
                  <a:pt x="8093850" y="1074757"/>
                  <a:pt x="8066781" y="1075350"/>
                  <a:pt x="8043658" y="1092746"/>
                </a:cubicBezTo>
                <a:cubicBezTo>
                  <a:pt x="8032157" y="1089174"/>
                  <a:pt x="8022145" y="1089998"/>
                  <a:pt x="8015351" y="1105478"/>
                </a:cubicBezTo>
                <a:cubicBezTo>
                  <a:pt x="7987544" y="1113006"/>
                  <a:pt x="7977708" y="1099152"/>
                  <a:pt x="7963145" y="1119346"/>
                </a:cubicBezTo>
                <a:cubicBezTo>
                  <a:pt x="7942622" y="1098880"/>
                  <a:pt x="7943760" y="1109516"/>
                  <a:pt x="7938145" y="1120225"/>
                </a:cubicBezTo>
                <a:lnTo>
                  <a:pt x="7937238" y="1121204"/>
                </a:lnTo>
                <a:lnTo>
                  <a:pt x="7934398" y="1118240"/>
                </a:lnTo>
                <a:lnTo>
                  <a:pt x="7918248" y="1124371"/>
                </a:lnTo>
                <a:lnTo>
                  <a:pt x="7914119" y="1127653"/>
                </a:lnTo>
                <a:cubicBezTo>
                  <a:pt x="7911201" y="1129547"/>
                  <a:pt x="7909169" y="1130331"/>
                  <a:pt x="7907658" y="1130350"/>
                </a:cubicBezTo>
                <a:lnTo>
                  <a:pt x="7907434" y="1130103"/>
                </a:lnTo>
                <a:lnTo>
                  <a:pt x="7901508" y="1133245"/>
                </a:lnTo>
                <a:cubicBezTo>
                  <a:pt x="7891644" y="1139271"/>
                  <a:pt x="7882185" y="1145815"/>
                  <a:pt x="7873287" y="1152609"/>
                </a:cubicBezTo>
                <a:cubicBezTo>
                  <a:pt x="7864672" y="1141906"/>
                  <a:pt x="7845199" y="1159242"/>
                  <a:pt x="7834833" y="1153868"/>
                </a:cubicBezTo>
                <a:lnTo>
                  <a:pt x="7828661" y="1139994"/>
                </a:lnTo>
                <a:lnTo>
                  <a:pt x="7823966" y="1143178"/>
                </a:lnTo>
                <a:lnTo>
                  <a:pt x="7815078" y="1151776"/>
                </a:lnTo>
                <a:cubicBezTo>
                  <a:pt x="7813692" y="1152943"/>
                  <a:pt x="7812687" y="1153116"/>
                  <a:pt x="7812026" y="1151522"/>
                </a:cubicBezTo>
                <a:cubicBezTo>
                  <a:pt x="7806555" y="1153054"/>
                  <a:pt x="7788673" y="1159989"/>
                  <a:pt x="7782249" y="1160970"/>
                </a:cubicBezTo>
                <a:lnTo>
                  <a:pt x="7773476" y="1157414"/>
                </a:lnTo>
                <a:lnTo>
                  <a:pt x="7769600" y="1157365"/>
                </a:lnTo>
                <a:lnTo>
                  <a:pt x="7752631" y="1172815"/>
                </a:lnTo>
                <a:lnTo>
                  <a:pt x="7739392" y="1192062"/>
                </a:lnTo>
                <a:lnTo>
                  <a:pt x="7677677" y="1216394"/>
                </a:lnTo>
                <a:lnTo>
                  <a:pt x="7586920" y="1261888"/>
                </a:lnTo>
                <a:cubicBezTo>
                  <a:pt x="7556723" y="1298911"/>
                  <a:pt x="7489187" y="1284518"/>
                  <a:pt x="7486100" y="1292563"/>
                </a:cubicBezTo>
                <a:cubicBezTo>
                  <a:pt x="7454875" y="1308356"/>
                  <a:pt x="7453335" y="1326361"/>
                  <a:pt x="7411323" y="1340732"/>
                </a:cubicBezTo>
                <a:cubicBezTo>
                  <a:pt x="7372519" y="1390006"/>
                  <a:pt x="7288617" y="1403664"/>
                  <a:pt x="7240698" y="1438832"/>
                </a:cubicBezTo>
                <a:cubicBezTo>
                  <a:pt x="7206467" y="1417136"/>
                  <a:pt x="7227555" y="1441678"/>
                  <a:pt x="7197675" y="1447530"/>
                </a:cubicBezTo>
                <a:cubicBezTo>
                  <a:pt x="7211601" y="1474927"/>
                  <a:pt x="7159483" y="1444981"/>
                  <a:pt x="7164788" y="1480293"/>
                </a:cubicBezTo>
                <a:cubicBezTo>
                  <a:pt x="7159184" y="1480240"/>
                  <a:pt x="7153584" y="1479075"/>
                  <a:pt x="7147929" y="1477641"/>
                </a:cubicBezTo>
                <a:lnTo>
                  <a:pt x="7144965" y="1476908"/>
                </a:lnTo>
                <a:lnTo>
                  <a:pt x="7134299" y="1479969"/>
                </a:lnTo>
                <a:lnTo>
                  <a:pt x="7129809" y="1473339"/>
                </a:lnTo>
                <a:lnTo>
                  <a:pt x="7112688" y="1472575"/>
                </a:lnTo>
                <a:cubicBezTo>
                  <a:pt x="7106506" y="1473449"/>
                  <a:pt x="7100123" y="1475741"/>
                  <a:pt x="7093470" y="1480300"/>
                </a:cubicBezTo>
                <a:cubicBezTo>
                  <a:pt x="7079039" y="1501274"/>
                  <a:pt x="7048991" y="1495718"/>
                  <a:pt x="7025034" y="1506934"/>
                </a:cubicBezTo>
                <a:lnTo>
                  <a:pt x="7014783" y="1515868"/>
                </a:lnTo>
                <a:lnTo>
                  <a:pt x="6979706" y="1523511"/>
                </a:lnTo>
                <a:lnTo>
                  <a:pt x="6977890" y="1525793"/>
                </a:lnTo>
                <a:cubicBezTo>
                  <a:pt x="6971996" y="1527914"/>
                  <a:pt x="6959488" y="1529941"/>
                  <a:pt x="6944339" y="1536237"/>
                </a:cubicBezTo>
                <a:lnTo>
                  <a:pt x="6886996" y="1563569"/>
                </a:lnTo>
                <a:lnTo>
                  <a:pt x="6874510" y="1558469"/>
                </a:lnTo>
                <a:lnTo>
                  <a:pt x="6871943" y="1554651"/>
                </a:lnTo>
                <a:lnTo>
                  <a:pt x="6856174" y="1562024"/>
                </a:lnTo>
                <a:lnTo>
                  <a:pt x="6842321" y="1560554"/>
                </a:lnTo>
                <a:lnTo>
                  <a:pt x="6832713" y="1569357"/>
                </a:lnTo>
                <a:lnTo>
                  <a:pt x="6816351" y="1571495"/>
                </a:lnTo>
                <a:cubicBezTo>
                  <a:pt x="6810216" y="1571510"/>
                  <a:pt x="6803310" y="1571324"/>
                  <a:pt x="6795800" y="1572010"/>
                </a:cubicBezTo>
                <a:lnTo>
                  <a:pt x="6777546" y="1568661"/>
                </a:lnTo>
                <a:lnTo>
                  <a:pt x="6751528" y="1574143"/>
                </a:lnTo>
                <a:cubicBezTo>
                  <a:pt x="6731455" y="1578562"/>
                  <a:pt x="6712054" y="1582098"/>
                  <a:pt x="6691966" y="1582255"/>
                </a:cubicBezTo>
                <a:cubicBezTo>
                  <a:pt x="6677921" y="1590738"/>
                  <a:pt x="6663787" y="1595441"/>
                  <a:pt x="6646941" y="1588471"/>
                </a:cubicBezTo>
                <a:cubicBezTo>
                  <a:pt x="6605135" y="1597971"/>
                  <a:pt x="6598373" y="1612583"/>
                  <a:pt x="6568576" y="1606488"/>
                </a:cubicBezTo>
                <a:cubicBezTo>
                  <a:pt x="6562510" y="1614734"/>
                  <a:pt x="6558067" y="1619360"/>
                  <a:pt x="6554358" y="1621701"/>
                </a:cubicBezTo>
                <a:cubicBezTo>
                  <a:pt x="6543227" y="1628727"/>
                  <a:pt x="6538724" y="1615196"/>
                  <a:pt x="6516968" y="1617195"/>
                </a:cubicBezTo>
                <a:cubicBezTo>
                  <a:pt x="6493173" y="1617368"/>
                  <a:pt x="6528193" y="1598652"/>
                  <a:pt x="6506479" y="1602227"/>
                </a:cubicBezTo>
                <a:cubicBezTo>
                  <a:pt x="6486674" y="1613929"/>
                  <a:pt x="6478484" y="1593997"/>
                  <a:pt x="6458436" y="1607332"/>
                </a:cubicBezTo>
                <a:cubicBezTo>
                  <a:pt x="6471168" y="1620800"/>
                  <a:pt x="6410323" y="1615478"/>
                  <a:pt x="6414786" y="1628815"/>
                </a:cubicBezTo>
                <a:cubicBezTo>
                  <a:pt x="6385942" y="1615041"/>
                  <a:pt x="6386569" y="1640238"/>
                  <a:pt x="6357085" y="1640846"/>
                </a:cubicBezTo>
                <a:cubicBezTo>
                  <a:pt x="6341163" y="1636809"/>
                  <a:pt x="6331497" y="1637754"/>
                  <a:pt x="6322636" y="1648213"/>
                </a:cubicBezTo>
                <a:cubicBezTo>
                  <a:pt x="6248448" y="1627802"/>
                  <a:pt x="6286748" y="1654976"/>
                  <a:pt x="6226172" y="1654676"/>
                </a:cubicBezTo>
                <a:lnTo>
                  <a:pt x="6221217" y="1654506"/>
                </a:lnTo>
                <a:lnTo>
                  <a:pt x="6204956" y="1664280"/>
                </a:lnTo>
                <a:cubicBezTo>
                  <a:pt x="6204728" y="1665114"/>
                  <a:pt x="6204498" y="1665947"/>
                  <a:pt x="6204270" y="1666782"/>
                </a:cubicBezTo>
                <a:lnTo>
                  <a:pt x="6143810" y="1661963"/>
                </a:lnTo>
                <a:lnTo>
                  <a:pt x="6136560" y="1665728"/>
                </a:lnTo>
                <a:lnTo>
                  <a:pt x="6096155" y="1656951"/>
                </a:lnTo>
                <a:lnTo>
                  <a:pt x="6075812" y="1655422"/>
                </a:lnTo>
                <a:lnTo>
                  <a:pt x="6039495" y="1649680"/>
                </a:lnTo>
                <a:lnTo>
                  <a:pt x="6036523" y="1652121"/>
                </a:lnTo>
                <a:lnTo>
                  <a:pt x="6029328" y="1649904"/>
                </a:lnTo>
                <a:lnTo>
                  <a:pt x="6024075" y="1652779"/>
                </a:lnTo>
                <a:lnTo>
                  <a:pt x="6018085" y="1652030"/>
                </a:lnTo>
                <a:cubicBezTo>
                  <a:pt x="6006658" y="1653831"/>
                  <a:pt x="5968194" y="1662035"/>
                  <a:pt x="5955513" y="1663584"/>
                </a:cubicBezTo>
                <a:lnTo>
                  <a:pt x="5941996" y="1661326"/>
                </a:lnTo>
                <a:lnTo>
                  <a:pt x="5931789" y="1669915"/>
                </a:lnTo>
                <a:lnTo>
                  <a:pt x="5888686" y="1672175"/>
                </a:lnTo>
                <a:lnTo>
                  <a:pt x="5873794" y="1665454"/>
                </a:lnTo>
                <a:lnTo>
                  <a:pt x="5860022" y="1660635"/>
                </a:lnTo>
                <a:lnTo>
                  <a:pt x="5858237" y="1660649"/>
                </a:lnTo>
                <a:lnTo>
                  <a:pt x="5840319" y="1660798"/>
                </a:lnTo>
                <a:lnTo>
                  <a:pt x="5806984" y="1661075"/>
                </a:lnTo>
                <a:cubicBezTo>
                  <a:pt x="5785708" y="1661533"/>
                  <a:pt x="5764126" y="1662974"/>
                  <a:pt x="5742351" y="1667489"/>
                </a:cubicBezTo>
                <a:cubicBezTo>
                  <a:pt x="5659069" y="1645168"/>
                  <a:pt x="5615134" y="1706361"/>
                  <a:pt x="5521171" y="1671626"/>
                </a:cubicBezTo>
                <a:cubicBezTo>
                  <a:pt x="5491803" y="1671296"/>
                  <a:pt x="5498089" y="1662666"/>
                  <a:pt x="5457384" y="1683952"/>
                </a:cubicBezTo>
                <a:cubicBezTo>
                  <a:pt x="5356959" y="1699287"/>
                  <a:pt x="5078905" y="1774579"/>
                  <a:pt x="4950070" y="1748401"/>
                </a:cubicBezTo>
                <a:cubicBezTo>
                  <a:pt x="4918276" y="1752255"/>
                  <a:pt x="4891043" y="1756936"/>
                  <a:pt x="4872172" y="1757222"/>
                </a:cubicBezTo>
                <a:lnTo>
                  <a:pt x="4809524" y="1761033"/>
                </a:lnTo>
                <a:cubicBezTo>
                  <a:pt x="4791324" y="1772975"/>
                  <a:pt x="4777258" y="1754591"/>
                  <a:pt x="4759058" y="1766533"/>
                </a:cubicBezTo>
                <a:cubicBezTo>
                  <a:pt x="4747481" y="1770744"/>
                  <a:pt x="4734604" y="1772921"/>
                  <a:pt x="4719749" y="1771811"/>
                </a:cubicBezTo>
                <a:cubicBezTo>
                  <a:pt x="4671168" y="1780243"/>
                  <a:pt x="4634134" y="1775931"/>
                  <a:pt x="4568686" y="1786141"/>
                </a:cubicBezTo>
                <a:cubicBezTo>
                  <a:pt x="4544667" y="1777910"/>
                  <a:pt x="4432547" y="1778168"/>
                  <a:pt x="4418751" y="1796932"/>
                </a:cubicBezTo>
                <a:cubicBezTo>
                  <a:pt x="4403360" y="1801488"/>
                  <a:pt x="4385278" y="1795746"/>
                  <a:pt x="4378377" y="1815528"/>
                </a:cubicBezTo>
                <a:cubicBezTo>
                  <a:pt x="4366870" y="1839461"/>
                  <a:pt x="4337372" y="1814003"/>
                  <a:pt x="4320575" y="1832722"/>
                </a:cubicBezTo>
                <a:cubicBezTo>
                  <a:pt x="4277898" y="1857053"/>
                  <a:pt x="4243945" y="1846759"/>
                  <a:pt x="4211935" y="1860177"/>
                </a:cubicBezTo>
                <a:cubicBezTo>
                  <a:pt x="4181519" y="1859584"/>
                  <a:pt x="4171342" y="1859762"/>
                  <a:pt x="4101228" y="1868717"/>
                </a:cubicBezTo>
                <a:cubicBezTo>
                  <a:pt x="4080159" y="1876188"/>
                  <a:pt x="4039427" y="1877381"/>
                  <a:pt x="3973223" y="1881015"/>
                </a:cubicBezTo>
                <a:cubicBezTo>
                  <a:pt x="3971330" y="1884974"/>
                  <a:pt x="3952843" y="1879225"/>
                  <a:pt x="3900992" y="1880603"/>
                </a:cubicBezTo>
                <a:cubicBezTo>
                  <a:pt x="3849141" y="1881981"/>
                  <a:pt x="3740060" y="1895686"/>
                  <a:pt x="3662119" y="1889285"/>
                </a:cubicBezTo>
                <a:cubicBezTo>
                  <a:pt x="3565155" y="1881322"/>
                  <a:pt x="3613412" y="1915150"/>
                  <a:pt x="3496919" y="1873180"/>
                </a:cubicBezTo>
                <a:cubicBezTo>
                  <a:pt x="3488062" y="1895719"/>
                  <a:pt x="3474293" y="1876288"/>
                  <a:pt x="3449433" y="1889681"/>
                </a:cubicBezTo>
                <a:cubicBezTo>
                  <a:pt x="3406553" y="1891629"/>
                  <a:pt x="3413217" y="1897797"/>
                  <a:pt x="3369766" y="1916653"/>
                </a:cubicBezTo>
                <a:cubicBezTo>
                  <a:pt x="3338805" y="1929531"/>
                  <a:pt x="3289487" y="1928617"/>
                  <a:pt x="3269672" y="1938036"/>
                </a:cubicBezTo>
                <a:lnTo>
                  <a:pt x="3224897" y="1943733"/>
                </a:lnTo>
                <a:cubicBezTo>
                  <a:pt x="3188693" y="1949271"/>
                  <a:pt x="3178540" y="1909145"/>
                  <a:pt x="3161463" y="1946591"/>
                </a:cubicBezTo>
                <a:lnTo>
                  <a:pt x="3112044" y="1935614"/>
                </a:lnTo>
                <a:lnTo>
                  <a:pt x="3069716" y="1930463"/>
                </a:lnTo>
                <a:cubicBezTo>
                  <a:pt x="3049937" y="1924285"/>
                  <a:pt x="3047816" y="1925644"/>
                  <a:pt x="3005773" y="1915878"/>
                </a:cubicBezTo>
                <a:cubicBezTo>
                  <a:pt x="2978838" y="1921092"/>
                  <a:pt x="2967972" y="1927319"/>
                  <a:pt x="2897201" y="1926772"/>
                </a:cubicBezTo>
                <a:lnTo>
                  <a:pt x="2783891" y="1931749"/>
                </a:lnTo>
                <a:cubicBezTo>
                  <a:pt x="2753098" y="1932794"/>
                  <a:pt x="2731621" y="1915151"/>
                  <a:pt x="2712447" y="1933044"/>
                </a:cubicBezTo>
                <a:cubicBezTo>
                  <a:pt x="2621923" y="1990472"/>
                  <a:pt x="2637976" y="1949546"/>
                  <a:pt x="2560151" y="1963609"/>
                </a:cubicBezTo>
                <a:cubicBezTo>
                  <a:pt x="2472084" y="1973456"/>
                  <a:pt x="2423631" y="1962133"/>
                  <a:pt x="2367221" y="1971884"/>
                </a:cubicBezTo>
                <a:cubicBezTo>
                  <a:pt x="2355331" y="1950582"/>
                  <a:pt x="2295649" y="1950006"/>
                  <a:pt x="2272130" y="1961162"/>
                </a:cubicBezTo>
                <a:cubicBezTo>
                  <a:pt x="2229336" y="1964326"/>
                  <a:pt x="2232627" y="1943953"/>
                  <a:pt x="2189404" y="1978172"/>
                </a:cubicBezTo>
                <a:cubicBezTo>
                  <a:pt x="2153824" y="1968017"/>
                  <a:pt x="2114605" y="1969166"/>
                  <a:pt x="2077704" y="1965002"/>
                </a:cubicBezTo>
                <a:cubicBezTo>
                  <a:pt x="2053064" y="1962036"/>
                  <a:pt x="2051584" y="1971011"/>
                  <a:pt x="2033299" y="1969042"/>
                </a:cubicBezTo>
                <a:cubicBezTo>
                  <a:pt x="2015014" y="1967073"/>
                  <a:pt x="1998956" y="1958903"/>
                  <a:pt x="1967996" y="1953187"/>
                </a:cubicBezTo>
                <a:cubicBezTo>
                  <a:pt x="1924117" y="1970917"/>
                  <a:pt x="1915668" y="1940297"/>
                  <a:pt x="1855805" y="1926082"/>
                </a:cubicBezTo>
                <a:cubicBezTo>
                  <a:pt x="1830663" y="1943732"/>
                  <a:pt x="1810564" y="1935694"/>
                  <a:pt x="1790957" y="1919460"/>
                </a:cubicBezTo>
                <a:cubicBezTo>
                  <a:pt x="1732588" y="1924884"/>
                  <a:pt x="1679506" y="1900619"/>
                  <a:pt x="1613978" y="1891581"/>
                </a:cubicBezTo>
                <a:cubicBezTo>
                  <a:pt x="1542961" y="1912227"/>
                  <a:pt x="1506863" y="1865666"/>
                  <a:pt x="1436831" y="1856201"/>
                </a:cubicBezTo>
                <a:cubicBezTo>
                  <a:pt x="1409149" y="1862955"/>
                  <a:pt x="1416370" y="1829853"/>
                  <a:pt x="1357365" y="1832140"/>
                </a:cubicBezTo>
                <a:cubicBezTo>
                  <a:pt x="1285880" y="1811785"/>
                  <a:pt x="1273193" y="1786872"/>
                  <a:pt x="1232341" y="1785942"/>
                </a:cubicBezTo>
                <a:cubicBezTo>
                  <a:pt x="1223903" y="1792798"/>
                  <a:pt x="1160576" y="1793911"/>
                  <a:pt x="1162595" y="1784330"/>
                </a:cubicBezTo>
                <a:cubicBezTo>
                  <a:pt x="1153167" y="1787110"/>
                  <a:pt x="1122206" y="1805077"/>
                  <a:pt x="1120257" y="1789615"/>
                </a:cubicBezTo>
                <a:cubicBezTo>
                  <a:pt x="1073149" y="1786750"/>
                  <a:pt x="1034361" y="1768718"/>
                  <a:pt x="991903" y="1786741"/>
                </a:cubicBezTo>
                <a:cubicBezTo>
                  <a:pt x="966383" y="1781126"/>
                  <a:pt x="949501" y="1800915"/>
                  <a:pt x="883960" y="1809389"/>
                </a:cubicBezTo>
                <a:cubicBezTo>
                  <a:pt x="836064" y="1808194"/>
                  <a:pt x="826980" y="1826610"/>
                  <a:pt x="766531" y="1805053"/>
                </a:cubicBezTo>
                <a:cubicBezTo>
                  <a:pt x="732778" y="1801141"/>
                  <a:pt x="694055" y="1787044"/>
                  <a:pt x="669779" y="1800537"/>
                </a:cubicBezTo>
                <a:cubicBezTo>
                  <a:pt x="645252" y="1794709"/>
                  <a:pt x="563495" y="1813232"/>
                  <a:pt x="523898" y="1811085"/>
                </a:cubicBezTo>
                <a:cubicBezTo>
                  <a:pt x="457555" y="1798530"/>
                  <a:pt x="395227" y="1824052"/>
                  <a:pt x="360251" y="1830735"/>
                </a:cubicBezTo>
                <a:cubicBezTo>
                  <a:pt x="313564" y="1825583"/>
                  <a:pt x="298281" y="1811622"/>
                  <a:pt x="255207" y="1818275"/>
                </a:cubicBezTo>
                <a:cubicBezTo>
                  <a:pt x="206572" y="1839769"/>
                  <a:pt x="160277" y="1836800"/>
                  <a:pt x="101803" y="1870647"/>
                </a:cubicBezTo>
                <a:cubicBezTo>
                  <a:pt x="85849" y="1910002"/>
                  <a:pt x="27997" y="1845258"/>
                  <a:pt x="25397" y="1888443"/>
                </a:cubicBezTo>
                <a:cubicBezTo>
                  <a:pt x="19096" y="1881154"/>
                  <a:pt x="11260" y="1878398"/>
                  <a:pt x="2370" y="1878311"/>
                </a:cubicBezTo>
                <a:lnTo>
                  <a:pt x="0" y="1878785"/>
                </a:lnTo>
                <a:lnTo>
                  <a:pt x="0" y="0"/>
                </a:ln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F4D9FE9E-8108-BA6E-F7D6-9FDEEEBF9D4B}"/>
              </a:ext>
            </a:extLst>
          </p:cNvPr>
          <p:cNvSpPr>
            <a:spLocks noGrp="1"/>
          </p:cNvSpPr>
          <p:nvPr>
            <p:ph type="title"/>
          </p:nvPr>
        </p:nvSpPr>
        <p:spPr>
          <a:xfrm>
            <a:off x="1137034" y="609597"/>
            <a:ext cx="9392421" cy="1330841"/>
          </a:xfrm>
        </p:spPr>
        <p:txBody>
          <a:bodyPr>
            <a:normAutofit/>
          </a:bodyPr>
          <a:lstStyle/>
          <a:p>
            <a:r>
              <a:rPr lang="en-US" dirty="0"/>
              <a:t>Term Review</a:t>
            </a:r>
            <a:endParaRPr lang="en-US"/>
          </a:p>
        </p:txBody>
      </p:sp>
      <p:sp>
        <p:nvSpPr>
          <p:cNvPr id="3" name="Content Placeholder 2">
            <a:extLst>
              <a:ext uri="{FF2B5EF4-FFF2-40B4-BE49-F238E27FC236}">
                <a16:creationId xmlns:a16="http://schemas.microsoft.com/office/drawing/2014/main" id="{89543C61-EC05-C585-2346-81A0AFBE26E0}"/>
              </a:ext>
            </a:extLst>
          </p:cNvPr>
          <p:cNvSpPr>
            <a:spLocks noGrp="1"/>
          </p:cNvSpPr>
          <p:nvPr>
            <p:ph idx="1"/>
          </p:nvPr>
        </p:nvSpPr>
        <p:spPr>
          <a:xfrm>
            <a:off x="1137034" y="2198362"/>
            <a:ext cx="4958966" cy="3917773"/>
          </a:xfrm>
        </p:spPr>
        <p:txBody>
          <a:bodyPr>
            <a:normAutofit/>
          </a:bodyPr>
          <a:lstStyle/>
          <a:p>
            <a:r>
              <a:rPr lang="en-US" sz="2000" b="1" dirty="0">
                <a:latin typeface="Roboto" panose="02000000000000000000" pitchFamily="2" charset="0"/>
                <a:ea typeface="Roboto" panose="02000000000000000000" pitchFamily="2" charset="0"/>
                <a:cs typeface="Roboto" panose="02000000000000000000" pitchFamily="2" charset="0"/>
              </a:rPr>
              <a:t>Natural Selection – </a:t>
            </a:r>
            <a:r>
              <a:rPr lang="en-US" sz="2000" b="0" i="0" dirty="0">
                <a:effectLst/>
                <a:latin typeface="Roboto" panose="02000000000000000000" pitchFamily="2" charset="0"/>
              </a:rPr>
              <a:t>Natural selection is the differential survival and reproduction of individuals due to differences in phenotype. It is a key mechanism of evolution, the change in the heritable traits that are characteristic of a population over generations.</a:t>
            </a:r>
            <a:endParaRPr lang="en-US" sz="2000" dirty="0"/>
          </a:p>
        </p:txBody>
      </p:sp>
      <p:pic>
        <p:nvPicPr>
          <p:cNvPr id="5" name="Picture 4" descr="&#10;">
            <a:extLst>
              <a:ext uri="{FF2B5EF4-FFF2-40B4-BE49-F238E27FC236}">
                <a16:creationId xmlns:a16="http://schemas.microsoft.com/office/drawing/2014/main" id="{DF3848C1-73FF-64BA-DD93-3D4777C22884}"/>
              </a:ext>
            </a:extLst>
          </p:cNvPr>
          <p:cNvPicPr>
            <a:picLocks noChangeAspect="1"/>
          </p:cNvPicPr>
          <p:nvPr/>
        </p:nvPicPr>
        <p:blipFill>
          <a:blip r:embed="rId2">
            <a:extLst>
              <a:ext uri="{837473B0-CC2E-450A-ABE3-18F120FF3D39}">
                <a1611:picAttrSrcUrl xmlns:a1611="http://schemas.microsoft.com/office/drawing/2016/11/main" r:id="rId3"/>
              </a:ext>
            </a:extLst>
          </a:blip>
          <a:stretch>
            <a:fillRect/>
          </a:stretch>
        </p:blipFill>
        <p:spPr>
          <a:xfrm>
            <a:off x="6719367" y="2746033"/>
            <a:ext cx="4788505" cy="2633677"/>
          </a:xfrm>
          <a:prstGeom prst="rect">
            <a:avLst/>
          </a:prstGeom>
        </p:spPr>
      </p:pic>
      <p:sp>
        <p:nvSpPr>
          <p:cNvPr id="15" name="Freeform: Shape 14">
            <a:extLst>
              <a:ext uri="{FF2B5EF4-FFF2-40B4-BE49-F238E27FC236}">
                <a16:creationId xmlns:a16="http://schemas.microsoft.com/office/drawing/2014/main" id="{9A0D773F-7A7D-4DBB-9DEA-86BB8B8F4B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5381624" y="6209414"/>
            <a:ext cx="6810375" cy="648586"/>
          </a:xfrm>
          <a:custGeom>
            <a:avLst/>
            <a:gdLst>
              <a:gd name="connsiteX0" fmla="*/ 0 w 10753706"/>
              <a:gd name="connsiteY0" fmla="*/ 0 h 1027260"/>
              <a:gd name="connsiteX1" fmla="*/ 10753706 w 10753706"/>
              <a:gd name="connsiteY1" fmla="*/ 0 h 1027260"/>
              <a:gd name="connsiteX2" fmla="*/ 10748809 w 10753706"/>
              <a:gd name="connsiteY2" fmla="*/ 2522 h 1027260"/>
              <a:gd name="connsiteX3" fmla="*/ 10725330 w 10753706"/>
              <a:gd name="connsiteY3" fmla="*/ 11977 h 1027260"/>
              <a:gd name="connsiteX4" fmla="*/ 10615423 w 10753706"/>
              <a:gd name="connsiteY4" fmla="*/ 52967 h 1027260"/>
              <a:gd name="connsiteX5" fmla="*/ 10533936 w 10753706"/>
              <a:gd name="connsiteY5" fmla="*/ 53095 h 1027260"/>
              <a:gd name="connsiteX6" fmla="*/ 10466876 w 10753706"/>
              <a:gd name="connsiteY6" fmla="*/ 45180 h 1027260"/>
              <a:gd name="connsiteX7" fmla="*/ 10355090 w 10753706"/>
              <a:gd name="connsiteY7" fmla="*/ 89741 h 1027260"/>
              <a:gd name="connsiteX8" fmla="*/ 10087145 w 10753706"/>
              <a:gd name="connsiteY8" fmla="*/ 66115 h 1027260"/>
              <a:gd name="connsiteX9" fmla="*/ 10015902 w 10753706"/>
              <a:gd name="connsiteY9" fmla="*/ 76178 h 1027260"/>
              <a:gd name="connsiteX10" fmla="*/ 9806005 w 10753706"/>
              <a:gd name="connsiteY10" fmla="*/ 102435 h 1027260"/>
              <a:gd name="connsiteX11" fmla="*/ 9602583 w 10753706"/>
              <a:gd name="connsiteY11" fmla="*/ 179170 h 1027260"/>
              <a:gd name="connsiteX12" fmla="*/ 9469719 w 10753706"/>
              <a:gd name="connsiteY12" fmla="*/ 174721 h 1027260"/>
              <a:gd name="connsiteX13" fmla="*/ 9408692 w 10753706"/>
              <a:gd name="connsiteY13" fmla="*/ 189513 h 1027260"/>
              <a:gd name="connsiteX14" fmla="*/ 9364151 w 10753706"/>
              <a:gd name="connsiteY14" fmla="*/ 194072 h 1027260"/>
              <a:gd name="connsiteX15" fmla="*/ 9337751 w 10753706"/>
              <a:gd name="connsiteY15" fmla="*/ 197579 h 1027260"/>
              <a:gd name="connsiteX16" fmla="*/ 9297166 w 10753706"/>
              <a:gd name="connsiteY16" fmla="*/ 216558 h 1027260"/>
              <a:gd name="connsiteX17" fmla="*/ 9123859 w 10753706"/>
              <a:gd name="connsiteY17" fmla="*/ 237356 h 1027260"/>
              <a:gd name="connsiteX18" fmla="*/ 8950741 w 10753706"/>
              <a:gd name="connsiteY18" fmla="*/ 238020 h 1027260"/>
              <a:gd name="connsiteX19" fmla="*/ 8718236 w 10753706"/>
              <a:gd name="connsiteY19" fmla="*/ 303148 h 1027260"/>
              <a:gd name="connsiteX20" fmla="*/ 8694011 w 10753706"/>
              <a:gd name="connsiteY20" fmla="*/ 308812 h 1027260"/>
              <a:gd name="connsiteX21" fmla="*/ 8611976 w 10753706"/>
              <a:gd name="connsiteY21" fmla="*/ 324819 h 1027260"/>
              <a:gd name="connsiteX22" fmla="*/ 8562074 w 10753706"/>
              <a:gd name="connsiteY22" fmla="*/ 337971 h 1027260"/>
              <a:gd name="connsiteX23" fmla="*/ 8501724 w 10753706"/>
              <a:gd name="connsiteY23" fmla="*/ 360865 h 1027260"/>
              <a:gd name="connsiteX24" fmla="*/ 8504489 w 10753706"/>
              <a:gd name="connsiteY24" fmla="*/ 364790 h 1027260"/>
              <a:gd name="connsiteX25" fmla="*/ 8492774 w 10753706"/>
              <a:gd name="connsiteY25" fmla="*/ 366181 h 1027260"/>
              <a:gd name="connsiteX26" fmla="*/ 8466405 w 10753706"/>
              <a:gd name="connsiteY26" fmla="*/ 368724 h 1027260"/>
              <a:gd name="connsiteX27" fmla="*/ 8427069 w 10753706"/>
              <a:gd name="connsiteY27" fmla="*/ 387211 h 1027260"/>
              <a:gd name="connsiteX28" fmla="*/ 8387766 w 10753706"/>
              <a:gd name="connsiteY28" fmla="*/ 377161 h 1027260"/>
              <a:gd name="connsiteX29" fmla="*/ 8315874 w 10753706"/>
              <a:gd name="connsiteY29" fmla="*/ 395527 h 1027260"/>
              <a:gd name="connsiteX30" fmla="*/ 8274474 w 10753706"/>
              <a:gd name="connsiteY30" fmla="*/ 405112 h 1027260"/>
              <a:gd name="connsiteX31" fmla="*/ 8234664 w 10753706"/>
              <a:gd name="connsiteY31" fmla="*/ 410219 h 1027260"/>
              <a:gd name="connsiteX32" fmla="*/ 8211268 w 10753706"/>
              <a:gd name="connsiteY32" fmla="*/ 416791 h 1027260"/>
              <a:gd name="connsiteX33" fmla="*/ 8188615 w 10753706"/>
              <a:gd name="connsiteY33" fmla="*/ 421755 h 1027260"/>
              <a:gd name="connsiteX34" fmla="*/ 8179981 w 10753706"/>
              <a:gd name="connsiteY34" fmla="*/ 420402 h 1027260"/>
              <a:gd name="connsiteX35" fmla="*/ 8179307 w 10753706"/>
              <a:gd name="connsiteY35" fmla="*/ 422516 h 1027260"/>
              <a:gd name="connsiteX36" fmla="*/ 8147929 w 10753706"/>
              <a:gd name="connsiteY36" fmla="*/ 450302 h 1027260"/>
              <a:gd name="connsiteX37" fmla="*/ 8089136 w 10753706"/>
              <a:gd name="connsiteY37" fmla="*/ 465283 h 1027260"/>
              <a:gd name="connsiteX38" fmla="*/ 8049973 w 10753706"/>
              <a:gd name="connsiteY38" fmla="*/ 454121 h 1027260"/>
              <a:gd name="connsiteX39" fmla="*/ 7965913 w 10753706"/>
              <a:gd name="connsiteY39" fmla="*/ 464415 h 1027260"/>
              <a:gd name="connsiteX40" fmla="*/ 7945093 w 10753706"/>
              <a:gd name="connsiteY40" fmla="*/ 464798 h 1027260"/>
              <a:gd name="connsiteX41" fmla="*/ 7935335 w 10753706"/>
              <a:gd name="connsiteY41" fmla="*/ 462442 h 1027260"/>
              <a:gd name="connsiteX42" fmla="*/ 7904779 w 10753706"/>
              <a:gd name="connsiteY42" fmla="*/ 471429 h 1027260"/>
              <a:gd name="connsiteX43" fmla="*/ 7855604 w 10753706"/>
              <a:gd name="connsiteY43" fmla="*/ 480199 h 1027260"/>
              <a:gd name="connsiteX44" fmla="*/ 7832630 w 10753706"/>
              <a:gd name="connsiteY44" fmla="*/ 485371 h 1027260"/>
              <a:gd name="connsiteX45" fmla="*/ 7812438 w 10753706"/>
              <a:gd name="connsiteY45" fmla="*/ 485391 h 1027260"/>
              <a:gd name="connsiteX46" fmla="*/ 7701399 w 10753706"/>
              <a:gd name="connsiteY46" fmla="*/ 495197 h 1027260"/>
              <a:gd name="connsiteX47" fmla="*/ 7674778 w 10753706"/>
              <a:gd name="connsiteY47" fmla="*/ 494723 h 1027260"/>
              <a:gd name="connsiteX48" fmla="*/ 7660445 w 10753706"/>
              <a:gd name="connsiteY48" fmla="*/ 490194 h 1027260"/>
              <a:gd name="connsiteX49" fmla="*/ 7651781 w 10753706"/>
              <a:gd name="connsiteY49" fmla="*/ 493084 h 1027260"/>
              <a:gd name="connsiteX50" fmla="*/ 7584807 w 10753706"/>
              <a:gd name="connsiteY50" fmla="*/ 499490 h 1027260"/>
              <a:gd name="connsiteX51" fmla="*/ 7541324 w 10753706"/>
              <a:gd name="connsiteY51" fmla="*/ 504184 h 1027260"/>
              <a:gd name="connsiteX52" fmla="*/ 7541756 w 10753706"/>
              <a:gd name="connsiteY52" fmla="*/ 512184 h 1027260"/>
              <a:gd name="connsiteX53" fmla="*/ 7503906 w 10753706"/>
              <a:gd name="connsiteY53" fmla="*/ 518551 h 1027260"/>
              <a:gd name="connsiteX54" fmla="*/ 7460411 w 10753706"/>
              <a:gd name="connsiteY54" fmla="*/ 517415 h 1027260"/>
              <a:gd name="connsiteX55" fmla="*/ 7460116 w 10753706"/>
              <a:gd name="connsiteY55" fmla="*/ 517548 h 1027260"/>
              <a:gd name="connsiteX56" fmla="*/ 7297810 w 10753706"/>
              <a:gd name="connsiteY56" fmla="*/ 563947 h 1027260"/>
              <a:gd name="connsiteX57" fmla="*/ 6946388 w 10753706"/>
              <a:gd name="connsiteY57" fmla="*/ 665244 h 1027260"/>
              <a:gd name="connsiteX58" fmla="*/ 6741704 w 10753706"/>
              <a:gd name="connsiteY58" fmla="*/ 679365 h 1027260"/>
              <a:gd name="connsiteX59" fmla="*/ 6624680 w 10753706"/>
              <a:gd name="connsiteY59" fmla="*/ 677674 h 1027260"/>
              <a:gd name="connsiteX60" fmla="*/ 6605700 w 10753706"/>
              <a:gd name="connsiteY60" fmla="*/ 683566 h 1027260"/>
              <a:gd name="connsiteX61" fmla="*/ 6576922 w 10753706"/>
              <a:gd name="connsiteY61" fmla="*/ 683030 h 1027260"/>
              <a:gd name="connsiteX62" fmla="*/ 6405123 w 10753706"/>
              <a:gd name="connsiteY62" fmla="*/ 721946 h 1027260"/>
              <a:gd name="connsiteX63" fmla="*/ 6368938 w 10753706"/>
              <a:gd name="connsiteY63" fmla="*/ 717341 h 1027260"/>
              <a:gd name="connsiteX64" fmla="*/ 6295102 w 10753706"/>
              <a:gd name="connsiteY64" fmla="*/ 729508 h 1027260"/>
              <a:gd name="connsiteX65" fmla="*/ 6202084 w 10753706"/>
              <a:gd name="connsiteY65" fmla="*/ 767091 h 1027260"/>
              <a:gd name="connsiteX66" fmla="*/ 6067157 w 10753706"/>
              <a:gd name="connsiteY66" fmla="*/ 790339 h 1027260"/>
              <a:gd name="connsiteX67" fmla="*/ 6061443 w 10753706"/>
              <a:gd name="connsiteY67" fmla="*/ 796151 h 1027260"/>
              <a:gd name="connsiteX68" fmla="*/ 6051406 w 10753706"/>
              <a:gd name="connsiteY68" fmla="*/ 800684 h 1027260"/>
              <a:gd name="connsiteX69" fmla="*/ 6049097 w 10753706"/>
              <a:gd name="connsiteY69" fmla="*/ 800636 h 1027260"/>
              <a:gd name="connsiteX70" fmla="*/ 6034222 w 10753706"/>
              <a:gd name="connsiteY70" fmla="*/ 804110 h 1027260"/>
              <a:gd name="connsiteX71" fmla="*/ 6033121 w 10753706"/>
              <a:gd name="connsiteY71" fmla="*/ 806078 h 1027260"/>
              <a:gd name="connsiteX72" fmla="*/ 6023593 w 10753706"/>
              <a:gd name="connsiteY72" fmla="*/ 808842 h 1027260"/>
              <a:gd name="connsiteX73" fmla="*/ 6006639 w 10753706"/>
              <a:gd name="connsiteY73" fmla="*/ 815304 h 1027260"/>
              <a:gd name="connsiteX74" fmla="*/ 6001762 w 10753706"/>
              <a:gd name="connsiteY74" fmla="*/ 815557 h 1027260"/>
              <a:gd name="connsiteX75" fmla="*/ 5973534 w 10753706"/>
              <a:gd name="connsiteY75" fmla="*/ 823815 h 1027260"/>
              <a:gd name="connsiteX76" fmla="*/ 5972336 w 10753706"/>
              <a:gd name="connsiteY76" fmla="*/ 823476 h 1027260"/>
              <a:gd name="connsiteX77" fmla="*/ 5960841 w 10753706"/>
              <a:gd name="connsiteY77" fmla="*/ 823819 h 1027260"/>
              <a:gd name="connsiteX78" fmla="*/ 5940719 w 10753706"/>
              <a:gd name="connsiteY78" fmla="*/ 825514 h 1027260"/>
              <a:gd name="connsiteX79" fmla="*/ 5884298 w 10753706"/>
              <a:gd name="connsiteY79" fmla="*/ 823806 h 1027260"/>
              <a:gd name="connsiteX80" fmla="*/ 5854779 w 10753706"/>
              <a:gd name="connsiteY80" fmla="*/ 832365 h 1027260"/>
              <a:gd name="connsiteX81" fmla="*/ 5848382 w 10753706"/>
              <a:gd name="connsiteY81" fmla="*/ 833844 h 1027260"/>
              <a:gd name="connsiteX82" fmla="*/ 5848066 w 10753706"/>
              <a:gd name="connsiteY82" fmla="*/ 833772 h 1027260"/>
              <a:gd name="connsiteX83" fmla="*/ 5840944 w 10753706"/>
              <a:gd name="connsiteY83" fmla="*/ 835132 h 1027260"/>
              <a:gd name="connsiteX84" fmla="*/ 5836719 w 10753706"/>
              <a:gd name="connsiteY84" fmla="*/ 836539 h 1027260"/>
              <a:gd name="connsiteX85" fmla="*/ 5824311 w 10753706"/>
              <a:gd name="connsiteY85" fmla="*/ 839408 h 1027260"/>
              <a:gd name="connsiteX86" fmla="*/ 5818788 w 10753706"/>
              <a:gd name="connsiteY86" fmla="*/ 839727 h 1027260"/>
              <a:gd name="connsiteX87" fmla="*/ 5763953 w 10753706"/>
              <a:gd name="connsiteY87" fmla="*/ 834282 h 1027260"/>
              <a:gd name="connsiteX88" fmla="*/ 5667748 w 10753706"/>
              <a:gd name="connsiteY88" fmla="*/ 840211 h 1027260"/>
              <a:gd name="connsiteX89" fmla="*/ 5573108 w 10753706"/>
              <a:gd name="connsiteY89" fmla="*/ 847611 h 1027260"/>
              <a:gd name="connsiteX90" fmla="*/ 5539137 w 10753706"/>
              <a:gd name="connsiteY90" fmla="*/ 851033 h 1027260"/>
              <a:gd name="connsiteX91" fmla="*/ 5510651 w 10753706"/>
              <a:gd name="connsiteY91" fmla="*/ 844215 h 1027260"/>
              <a:gd name="connsiteX92" fmla="*/ 5457331 w 10753706"/>
              <a:gd name="connsiteY92" fmla="*/ 839159 h 1027260"/>
              <a:gd name="connsiteX93" fmla="*/ 5410613 w 10753706"/>
              <a:gd name="connsiteY93" fmla="*/ 834358 h 1027260"/>
              <a:gd name="connsiteX94" fmla="*/ 5370040 w 10753706"/>
              <a:gd name="connsiteY94" fmla="*/ 862127 h 1027260"/>
              <a:gd name="connsiteX95" fmla="*/ 5318778 w 10753706"/>
              <a:gd name="connsiteY95" fmla="*/ 855310 h 1027260"/>
              <a:gd name="connsiteX96" fmla="*/ 5298645 w 10753706"/>
              <a:gd name="connsiteY96" fmla="*/ 855171 h 1027260"/>
              <a:gd name="connsiteX97" fmla="*/ 5253828 w 10753706"/>
              <a:gd name="connsiteY97" fmla="*/ 859670 h 1027260"/>
              <a:gd name="connsiteX98" fmla="*/ 5216955 w 10753706"/>
              <a:gd name="connsiteY98" fmla="*/ 866245 h 1027260"/>
              <a:gd name="connsiteX99" fmla="*/ 5214344 w 10753706"/>
              <a:gd name="connsiteY99" fmla="*/ 868102 h 1027260"/>
              <a:gd name="connsiteX100" fmla="*/ 5195561 w 10753706"/>
              <a:gd name="connsiteY100" fmla="*/ 869949 h 1027260"/>
              <a:gd name="connsiteX101" fmla="*/ 5182555 w 10753706"/>
              <a:gd name="connsiteY101" fmla="*/ 873542 h 1027260"/>
              <a:gd name="connsiteX102" fmla="*/ 5172552 w 10753706"/>
              <a:gd name="connsiteY102" fmla="*/ 878801 h 1027260"/>
              <a:gd name="connsiteX103" fmla="*/ 5027993 w 10753706"/>
              <a:gd name="connsiteY103" fmla="*/ 889666 h 1027260"/>
              <a:gd name="connsiteX104" fmla="*/ 4939844 w 10753706"/>
              <a:gd name="connsiteY104" fmla="*/ 934802 h 1027260"/>
              <a:gd name="connsiteX105" fmla="*/ 4792576 w 10753706"/>
              <a:gd name="connsiteY105" fmla="*/ 934820 h 1027260"/>
              <a:gd name="connsiteX106" fmla="*/ 4602423 w 10753706"/>
              <a:gd name="connsiteY106" fmla="*/ 958063 h 1027260"/>
              <a:gd name="connsiteX107" fmla="*/ 4290656 w 10753706"/>
              <a:gd name="connsiteY107" fmla="*/ 969152 h 1027260"/>
              <a:gd name="connsiteX108" fmla="*/ 3952334 w 10753706"/>
              <a:gd name="connsiteY108" fmla="*/ 954043 h 1027260"/>
              <a:gd name="connsiteX109" fmla="*/ 3858560 w 10753706"/>
              <a:gd name="connsiteY109" fmla="*/ 948781 h 1027260"/>
              <a:gd name="connsiteX110" fmla="*/ 3846597 w 10753706"/>
              <a:gd name="connsiteY110" fmla="*/ 948382 h 1027260"/>
              <a:gd name="connsiteX111" fmla="*/ 3736044 w 10753706"/>
              <a:gd name="connsiteY111" fmla="*/ 947759 h 1027260"/>
              <a:gd name="connsiteX112" fmla="*/ 3713136 w 10753706"/>
              <a:gd name="connsiteY112" fmla="*/ 946963 h 1027260"/>
              <a:gd name="connsiteX113" fmla="*/ 3695939 w 10753706"/>
              <a:gd name="connsiteY113" fmla="*/ 943639 h 1027260"/>
              <a:gd name="connsiteX114" fmla="*/ 3694125 w 10753706"/>
              <a:gd name="connsiteY114" fmla="*/ 940567 h 1027260"/>
              <a:gd name="connsiteX115" fmla="*/ 3681925 w 10753706"/>
              <a:gd name="connsiteY115" fmla="*/ 939706 h 1027260"/>
              <a:gd name="connsiteX116" fmla="*/ 3679204 w 10753706"/>
              <a:gd name="connsiteY116" fmla="*/ 938926 h 1027260"/>
              <a:gd name="connsiteX117" fmla="*/ 3615656 w 10753706"/>
              <a:gd name="connsiteY117" fmla="*/ 940320 h 1027260"/>
              <a:gd name="connsiteX118" fmla="*/ 3567983 w 10753706"/>
              <a:gd name="connsiteY118" fmla="*/ 935596 h 1027260"/>
              <a:gd name="connsiteX119" fmla="*/ 3422423 w 10753706"/>
              <a:gd name="connsiteY119" fmla="*/ 932129 h 1027260"/>
              <a:gd name="connsiteX120" fmla="*/ 3310925 w 10753706"/>
              <a:gd name="connsiteY120" fmla="*/ 911072 h 1027260"/>
              <a:gd name="connsiteX121" fmla="*/ 3139421 w 10753706"/>
              <a:gd name="connsiteY121" fmla="*/ 934151 h 1027260"/>
              <a:gd name="connsiteX122" fmla="*/ 2996922 w 10753706"/>
              <a:gd name="connsiteY122" fmla="*/ 927537 h 1027260"/>
              <a:gd name="connsiteX123" fmla="*/ 2982785 w 10753706"/>
              <a:gd name="connsiteY123" fmla="*/ 931453 h 1027260"/>
              <a:gd name="connsiteX124" fmla="*/ 2967478 w 10753706"/>
              <a:gd name="connsiteY124" fmla="*/ 933397 h 1027260"/>
              <a:gd name="connsiteX125" fmla="*/ 2948552 w 10753706"/>
              <a:gd name="connsiteY125" fmla="*/ 932961 h 1027260"/>
              <a:gd name="connsiteX126" fmla="*/ 2944404 w 10753706"/>
              <a:gd name="connsiteY126" fmla="*/ 934452 h 1027260"/>
              <a:gd name="connsiteX127" fmla="*/ 2908608 w 10753706"/>
              <a:gd name="connsiteY127" fmla="*/ 937205 h 1027260"/>
              <a:gd name="connsiteX128" fmla="*/ 2904443 w 10753706"/>
              <a:gd name="connsiteY128" fmla="*/ 936455 h 1027260"/>
              <a:gd name="connsiteX129" fmla="*/ 2868935 w 10753706"/>
              <a:gd name="connsiteY129" fmla="*/ 938022 h 1027260"/>
              <a:gd name="connsiteX130" fmla="*/ 2868586 w 10753706"/>
              <a:gd name="connsiteY130" fmla="*/ 937487 h 1027260"/>
              <a:gd name="connsiteX131" fmla="*/ 2859191 w 10753706"/>
              <a:gd name="connsiteY131" fmla="*/ 935503 h 1027260"/>
              <a:gd name="connsiteX132" fmla="*/ 2840915 w 10753706"/>
              <a:gd name="connsiteY132" fmla="*/ 932977 h 1027260"/>
              <a:gd name="connsiteX133" fmla="*/ 2763509 w 10753706"/>
              <a:gd name="connsiteY133" fmla="*/ 921850 h 1027260"/>
              <a:gd name="connsiteX134" fmla="*/ 2756121 w 10753706"/>
              <a:gd name="connsiteY134" fmla="*/ 921864 h 1027260"/>
              <a:gd name="connsiteX135" fmla="*/ 2755998 w 10753706"/>
              <a:gd name="connsiteY135" fmla="*/ 921739 h 1027260"/>
              <a:gd name="connsiteX136" fmla="*/ 2748255 w 10753706"/>
              <a:gd name="connsiteY136" fmla="*/ 921505 h 1027260"/>
              <a:gd name="connsiteX137" fmla="*/ 2694601 w 10753706"/>
              <a:gd name="connsiteY137" fmla="*/ 915575 h 1027260"/>
              <a:gd name="connsiteX138" fmla="*/ 2635357 w 10753706"/>
              <a:gd name="connsiteY138" fmla="*/ 910976 h 1027260"/>
              <a:gd name="connsiteX139" fmla="*/ 2601047 w 10753706"/>
              <a:gd name="connsiteY139" fmla="*/ 910263 h 1027260"/>
              <a:gd name="connsiteX140" fmla="*/ 2507482 w 10753706"/>
              <a:gd name="connsiteY140" fmla="*/ 906211 h 1027260"/>
              <a:gd name="connsiteX141" fmla="*/ 2413884 w 10753706"/>
              <a:gd name="connsiteY141" fmla="*/ 900545 h 1027260"/>
              <a:gd name="connsiteX142" fmla="*/ 2368912 w 10753706"/>
              <a:gd name="connsiteY142" fmla="*/ 888755 h 1027260"/>
              <a:gd name="connsiteX143" fmla="*/ 2349490 w 10753706"/>
              <a:gd name="connsiteY143" fmla="*/ 889719 h 1027260"/>
              <a:gd name="connsiteX144" fmla="*/ 2344290 w 10753706"/>
              <a:gd name="connsiteY144" fmla="*/ 890584 h 1027260"/>
              <a:gd name="connsiteX145" fmla="*/ 2336488 w 10753706"/>
              <a:gd name="connsiteY145" fmla="*/ 891058 h 1027260"/>
              <a:gd name="connsiteX146" fmla="*/ 2329015 w 10753706"/>
              <a:gd name="connsiteY146" fmla="*/ 891627 h 1027260"/>
              <a:gd name="connsiteX147" fmla="*/ 2293898 w 10753706"/>
              <a:gd name="connsiteY147" fmla="*/ 896431 h 1027260"/>
              <a:gd name="connsiteX148" fmla="*/ 2243927 w 10753706"/>
              <a:gd name="connsiteY148" fmla="*/ 888076 h 1027260"/>
              <a:gd name="connsiteX149" fmla="*/ 2223920 w 10753706"/>
              <a:gd name="connsiteY149" fmla="*/ 887331 h 1027260"/>
              <a:gd name="connsiteX150" fmla="*/ 2213081 w 10753706"/>
              <a:gd name="connsiteY150" fmla="*/ 886302 h 1027260"/>
              <a:gd name="connsiteX151" fmla="*/ 2212307 w 10753706"/>
              <a:gd name="connsiteY151" fmla="*/ 885829 h 1027260"/>
              <a:gd name="connsiteX152" fmla="*/ 2152321 w 10753706"/>
              <a:gd name="connsiteY152" fmla="*/ 894418 h 1027260"/>
              <a:gd name="connsiteX153" fmla="*/ 2140985 w 10753706"/>
              <a:gd name="connsiteY153" fmla="*/ 895968 h 1027260"/>
              <a:gd name="connsiteX154" fmla="*/ 2121210 w 10753706"/>
              <a:gd name="connsiteY154" fmla="*/ 899354 h 1027260"/>
              <a:gd name="connsiteX155" fmla="*/ 2119146 w 10753706"/>
              <a:gd name="connsiteY155" fmla="*/ 899033 h 1027260"/>
              <a:gd name="connsiteX156" fmla="*/ 2105666 w 10753706"/>
              <a:gd name="connsiteY156" fmla="*/ 902240 h 1027260"/>
              <a:gd name="connsiteX157" fmla="*/ 2094924 w 10753706"/>
              <a:gd name="connsiteY157" fmla="*/ 907203 h 1027260"/>
              <a:gd name="connsiteX158" fmla="*/ 1949478 w 10753706"/>
              <a:gd name="connsiteY158" fmla="*/ 913748 h 1027260"/>
              <a:gd name="connsiteX159" fmla="*/ 1749684 w 10753706"/>
              <a:gd name="connsiteY159" fmla="*/ 942223 h 1027260"/>
              <a:gd name="connsiteX160" fmla="*/ 1585576 w 10753706"/>
              <a:gd name="connsiteY160" fmla="*/ 954170 h 1027260"/>
              <a:gd name="connsiteX161" fmla="*/ 1476250 w 10753706"/>
              <a:gd name="connsiteY161" fmla="*/ 950653 h 1027260"/>
              <a:gd name="connsiteX162" fmla="*/ 1433927 w 10753706"/>
              <a:gd name="connsiteY162" fmla="*/ 959926 h 1027260"/>
              <a:gd name="connsiteX163" fmla="*/ 1414893 w 10753706"/>
              <a:gd name="connsiteY163" fmla="*/ 957671 h 1027260"/>
              <a:gd name="connsiteX164" fmla="*/ 1411585 w 10753706"/>
              <a:gd name="connsiteY164" fmla="*/ 957179 h 1027260"/>
              <a:gd name="connsiteX165" fmla="*/ 1398896 w 10753706"/>
              <a:gd name="connsiteY165" fmla="*/ 957460 h 1027260"/>
              <a:gd name="connsiteX166" fmla="*/ 1394632 w 10753706"/>
              <a:gd name="connsiteY166" fmla="*/ 954725 h 1027260"/>
              <a:gd name="connsiteX167" fmla="*/ 1375043 w 10753706"/>
              <a:gd name="connsiteY167" fmla="*/ 953132 h 1027260"/>
              <a:gd name="connsiteX168" fmla="*/ 1351876 w 10753706"/>
              <a:gd name="connsiteY168" fmla="*/ 954436 h 1027260"/>
              <a:gd name="connsiteX169" fmla="*/ 1242676 w 10753706"/>
              <a:gd name="connsiteY169" fmla="*/ 963767 h 1027260"/>
              <a:gd name="connsiteX170" fmla="*/ 1205993 w 10753706"/>
              <a:gd name="connsiteY170" fmla="*/ 974080 h 1027260"/>
              <a:gd name="connsiteX171" fmla="*/ 1052221 w 10753706"/>
              <a:gd name="connsiteY171" fmla="*/ 963954 h 1027260"/>
              <a:gd name="connsiteX172" fmla="*/ 968270 w 10753706"/>
              <a:gd name="connsiteY172" fmla="*/ 964761 h 1027260"/>
              <a:gd name="connsiteX173" fmla="*/ 874493 w 10753706"/>
              <a:gd name="connsiteY173" fmla="*/ 998122 h 1027260"/>
              <a:gd name="connsiteX174" fmla="*/ 814411 w 10753706"/>
              <a:gd name="connsiteY174" fmla="*/ 1007391 h 1027260"/>
              <a:gd name="connsiteX175" fmla="*/ 688604 w 10753706"/>
              <a:gd name="connsiteY175" fmla="*/ 1015631 h 1027260"/>
              <a:gd name="connsiteX176" fmla="*/ 618171 w 10753706"/>
              <a:gd name="connsiteY176" fmla="*/ 1027260 h 1027260"/>
              <a:gd name="connsiteX177" fmla="*/ 570379 w 10753706"/>
              <a:gd name="connsiteY177" fmla="*/ 1023487 h 1027260"/>
              <a:gd name="connsiteX178" fmla="*/ 482519 w 10753706"/>
              <a:gd name="connsiteY178" fmla="*/ 1002108 h 1027260"/>
              <a:gd name="connsiteX179" fmla="*/ 475319 w 10753706"/>
              <a:gd name="connsiteY179" fmla="*/ 1009922 h 1027260"/>
              <a:gd name="connsiteX180" fmla="*/ 431104 w 10753706"/>
              <a:gd name="connsiteY180" fmla="*/ 1009317 h 1027260"/>
              <a:gd name="connsiteX181" fmla="*/ 363782 w 10753706"/>
              <a:gd name="connsiteY181" fmla="*/ 1007585 h 1027260"/>
              <a:gd name="connsiteX182" fmla="*/ 325533 w 10753706"/>
              <a:gd name="connsiteY182" fmla="*/ 1008502 h 1027260"/>
              <a:gd name="connsiteX183" fmla="*/ 220429 w 10753706"/>
              <a:gd name="connsiteY183" fmla="*/ 1008927 h 1027260"/>
              <a:gd name="connsiteX184" fmla="*/ 114676 w 10753706"/>
              <a:gd name="connsiteY184" fmla="*/ 1007765 h 1027260"/>
              <a:gd name="connsiteX185" fmla="*/ 13470 w 10753706"/>
              <a:gd name="connsiteY185" fmla="*/ 998544 h 1027260"/>
              <a:gd name="connsiteX186" fmla="*/ 0 w 10753706"/>
              <a:gd name="connsiteY186" fmla="*/ 997355 h 1027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Lst>
            <a:rect l="l" t="t" r="r" b="b"/>
            <a:pathLst>
              <a:path w="10753706" h="1027260">
                <a:moveTo>
                  <a:pt x="0" y="0"/>
                </a:moveTo>
                <a:lnTo>
                  <a:pt x="10753706" y="0"/>
                </a:lnTo>
                <a:lnTo>
                  <a:pt x="10748809" y="2522"/>
                </a:lnTo>
                <a:cubicBezTo>
                  <a:pt x="10744031" y="4644"/>
                  <a:pt x="10737551" y="7204"/>
                  <a:pt x="10725330" y="11977"/>
                </a:cubicBezTo>
                <a:cubicBezTo>
                  <a:pt x="10700888" y="21523"/>
                  <a:pt x="10652058" y="39304"/>
                  <a:pt x="10615423" y="52967"/>
                </a:cubicBezTo>
                <a:cubicBezTo>
                  <a:pt x="10598524" y="49017"/>
                  <a:pt x="10550674" y="61360"/>
                  <a:pt x="10533936" y="53095"/>
                </a:cubicBezTo>
                <a:cubicBezTo>
                  <a:pt x="10519435" y="55674"/>
                  <a:pt x="10480156" y="49393"/>
                  <a:pt x="10466876" y="45180"/>
                </a:cubicBezTo>
                <a:cubicBezTo>
                  <a:pt x="10443145" y="68059"/>
                  <a:pt x="10382269" y="71294"/>
                  <a:pt x="10355090" y="89741"/>
                </a:cubicBezTo>
                <a:cubicBezTo>
                  <a:pt x="10286222" y="95376"/>
                  <a:pt x="10146285" y="63529"/>
                  <a:pt x="10087145" y="66115"/>
                </a:cubicBezTo>
                <a:cubicBezTo>
                  <a:pt x="10067575" y="79584"/>
                  <a:pt x="10043111" y="68921"/>
                  <a:pt x="10015902" y="76178"/>
                </a:cubicBezTo>
                <a:cubicBezTo>
                  <a:pt x="9952302" y="84628"/>
                  <a:pt x="9893286" y="103337"/>
                  <a:pt x="9806005" y="102435"/>
                </a:cubicBezTo>
                <a:cubicBezTo>
                  <a:pt x="9782247" y="141133"/>
                  <a:pt x="9674787" y="151643"/>
                  <a:pt x="9602583" y="179170"/>
                </a:cubicBezTo>
                <a:cubicBezTo>
                  <a:pt x="9557658" y="187584"/>
                  <a:pt x="9478290" y="154235"/>
                  <a:pt x="9469719" y="174721"/>
                </a:cubicBezTo>
                <a:cubicBezTo>
                  <a:pt x="9443779" y="165070"/>
                  <a:pt x="9431317" y="185692"/>
                  <a:pt x="9408692" y="189513"/>
                </a:cubicBezTo>
                <a:cubicBezTo>
                  <a:pt x="9387154" y="183843"/>
                  <a:pt x="9380475" y="191089"/>
                  <a:pt x="9364151" y="194072"/>
                </a:cubicBezTo>
                <a:cubicBezTo>
                  <a:pt x="9354686" y="190222"/>
                  <a:pt x="9340485" y="191782"/>
                  <a:pt x="9337751" y="197579"/>
                </a:cubicBezTo>
                <a:cubicBezTo>
                  <a:pt x="9349566" y="209270"/>
                  <a:pt x="9297468" y="207714"/>
                  <a:pt x="9297166" y="216558"/>
                </a:cubicBezTo>
                <a:cubicBezTo>
                  <a:pt x="9269057" y="220999"/>
                  <a:pt x="9139630" y="221783"/>
                  <a:pt x="9123859" y="237356"/>
                </a:cubicBezTo>
                <a:cubicBezTo>
                  <a:pt x="9068176" y="249209"/>
                  <a:pt x="8975349" y="235349"/>
                  <a:pt x="8950741" y="238020"/>
                </a:cubicBezTo>
                <a:cubicBezTo>
                  <a:pt x="8916265" y="215428"/>
                  <a:pt x="8822808" y="292026"/>
                  <a:pt x="8718236" y="303148"/>
                </a:cubicBezTo>
                <a:cubicBezTo>
                  <a:pt x="8703111" y="302060"/>
                  <a:pt x="8695551" y="302792"/>
                  <a:pt x="8694011" y="308812"/>
                </a:cubicBezTo>
                <a:cubicBezTo>
                  <a:pt x="8661810" y="312764"/>
                  <a:pt x="8637956" y="329628"/>
                  <a:pt x="8611976" y="324819"/>
                </a:cubicBezTo>
                <a:cubicBezTo>
                  <a:pt x="8621849" y="336388"/>
                  <a:pt x="8562809" y="325917"/>
                  <a:pt x="8562074" y="337971"/>
                </a:cubicBezTo>
                <a:cubicBezTo>
                  <a:pt x="8543699" y="343978"/>
                  <a:pt x="8511321" y="356396"/>
                  <a:pt x="8501724" y="360865"/>
                </a:cubicBezTo>
                <a:lnTo>
                  <a:pt x="8504489" y="364790"/>
                </a:lnTo>
                <a:lnTo>
                  <a:pt x="8492774" y="366181"/>
                </a:lnTo>
                <a:lnTo>
                  <a:pt x="8466405" y="368724"/>
                </a:lnTo>
                <a:cubicBezTo>
                  <a:pt x="8455454" y="372229"/>
                  <a:pt x="8440175" y="385805"/>
                  <a:pt x="8427069" y="387211"/>
                </a:cubicBezTo>
                <a:cubicBezTo>
                  <a:pt x="8400442" y="392215"/>
                  <a:pt x="8397079" y="382989"/>
                  <a:pt x="8387766" y="377161"/>
                </a:cubicBezTo>
                <a:cubicBezTo>
                  <a:pt x="8369233" y="378548"/>
                  <a:pt x="8334756" y="390869"/>
                  <a:pt x="8315874" y="395527"/>
                </a:cubicBezTo>
                <a:cubicBezTo>
                  <a:pt x="8306664" y="400500"/>
                  <a:pt x="8272845" y="393679"/>
                  <a:pt x="8274474" y="405112"/>
                </a:cubicBezTo>
                <a:cubicBezTo>
                  <a:pt x="8255483" y="406194"/>
                  <a:pt x="8244963" y="408376"/>
                  <a:pt x="8234664" y="410219"/>
                </a:cubicBezTo>
                <a:lnTo>
                  <a:pt x="8211268" y="416791"/>
                </a:lnTo>
                <a:cubicBezTo>
                  <a:pt x="8204720" y="419941"/>
                  <a:pt x="8197411" y="422004"/>
                  <a:pt x="8188615" y="421755"/>
                </a:cubicBezTo>
                <a:lnTo>
                  <a:pt x="8179981" y="420402"/>
                </a:lnTo>
                <a:lnTo>
                  <a:pt x="8179307" y="422516"/>
                </a:lnTo>
                <a:cubicBezTo>
                  <a:pt x="8179027" y="425797"/>
                  <a:pt x="8175790" y="448341"/>
                  <a:pt x="8147929" y="450302"/>
                </a:cubicBezTo>
                <a:cubicBezTo>
                  <a:pt x="8130300" y="457967"/>
                  <a:pt x="8114933" y="461015"/>
                  <a:pt x="8089136" y="465283"/>
                </a:cubicBezTo>
                <a:cubicBezTo>
                  <a:pt x="8072810" y="465920"/>
                  <a:pt x="8069376" y="451569"/>
                  <a:pt x="8049973" y="454121"/>
                </a:cubicBezTo>
                <a:cubicBezTo>
                  <a:pt x="7974508" y="471465"/>
                  <a:pt x="8006050" y="447139"/>
                  <a:pt x="7965913" y="464415"/>
                </a:cubicBezTo>
                <a:cubicBezTo>
                  <a:pt x="7958234" y="466025"/>
                  <a:pt x="7951405" y="465800"/>
                  <a:pt x="7945093" y="464798"/>
                </a:cubicBezTo>
                <a:lnTo>
                  <a:pt x="7935335" y="462442"/>
                </a:lnTo>
                <a:lnTo>
                  <a:pt x="7904779" y="471429"/>
                </a:lnTo>
                <a:cubicBezTo>
                  <a:pt x="7889387" y="474999"/>
                  <a:pt x="7872867" y="477951"/>
                  <a:pt x="7855604" y="480199"/>
                </a:cubicBezTo>
                <a:cubicBezTo>
                  <a:pt x="7850005" y="476378"/>
                  <a:pt x="7838628" y="483595"/>
                  <a:pt x="7832630" y="485371"/>
                </a:cubicBezTo>
                <a:cubicBezTo>
                  <a:pt x="7831473" y="482645"/>
                  <a:pt x="7816623" y="482661"/>
                  <a:pt x="7812438" y="485391"/>
                </a:cubicBezTo>
                <a:cubicBezTo>
                  <a:pt x="7709470" y="505049"/>
                  <a:pt x="7759426" y="473956"/>
                  <a:pt x="7701399" y="495197"/>
                </a:cubicBezTo>
                <a:cubicBezTo>
                  <a:pt x="7690986" y="496989"/>
                  <a:pt x="7682397" y="496365"/>
                  <a:pt x="7674778" y="494723"/>
                </a:cubicBezTo>
                <a:lnTo>
                  <a:pt x="7660445" y="490194"/>
                </a:lnTo>
                <a:lnTo>
                  <a:pt x="7651781" y="493084"/>
                </a:lnTo>
                <a:cubicBezTo>
                  <a:pt x="7616113" y="496548"/>
                  <a:pt x="7603273" y="491735"/>
                  <a:pt x="7584807" y="499490"/>
                </a:cubicBezTo>
                <a:cubicBezTo>
                  <a:pt x="7549256" y="490212"/>
                  <a:pt x="7563949" y="500167"/>
                  <a:pt x="7541324" y="504184"/>
                </a:cubicBezTo>
                <a:cubicBezTo>
                  <a:pt x="7523851" y="508307"/>
                  <a:pt x="7559546" y="509825"/>
                  <a:pt x="7541756" y="512184"/>
                </a:cubicBezTo>
                <a:cubicBezTo>
                  <a:pt x="7520963" y="510864"/>
                  <a:pt x="7525755" y="520497"/>
                  <a:pt x="7503906" y="518551"/>
                </a:cubicBezTo>
                <a:cubicBezTo>
                  <a:pt x="7505924" y="510774"/>
                  <a:pt x="7464361" y="523683"/>
                  <a:pt x="7460411" y="517415"/>
                </a:cubicBezTo>
                <a:lnTo>
                  <a:pt x="7460116" y="517548"/>
                </a:lnTo>
                <a:cubicBezTo>
                  <a:pt x="7447785" y="530928"/>
                  <a:pt x="7310141" y="550568"/>
                  <a:pt x="7297810" y="563947"/>
                </a:cubicBezTo>
                <a:cubicBezTo>
                  <a:pt x="7221791" y="605698"/>
                  <a:pt x="7039072" y="646008"/>
                  <a:pt x="6946388" y="665244"/>
                </a:cubicBezTo>
                <a:cubicBezTo>
                  <a:pt x="6853704" y="684480"/>
                  <a:pt x="6804875" y="677485"/>
                  <a:pt x="6741704" y="679365"/>
                </a:cubicBezTo>
                <a:lnTo>
                  <a:pt x="6624680" y="677674"/>
                </a:lnTo>
                <a:lnTo>
                  <a:pt x="6605700" y="683566"/>
                </a:lnTo>
                <a:cubicBezTo>
                  <a:pt x="6603309" y="685184"/>
                  <a:pt x="6599550" y="685647"/>
                  <a:pt x="6576922" y="683030"/>
                </a:cubicBezTo>
                <a:cubicBezTo>
                  <a:pt x="6527275" y="698355"/>
                  <a:pt x="6440981" y="702347"/>
                  <a:pt x="6405123" y="721946"/>
                </a:cubicBezTo>
                <a:cubicBezTo>
                  <a:pt x="6407963" y="715467"/>
                  <a:pt x="6383450" y="712913"/>
                  <a:pt x="6368938" y="717341"/>
                </a:cubicBezTo>
                <a:cubicBezTo>
                  <a:pt x="6377914" y="692119"/>
                  <a:pt x="6315316" y="744281"/>
                  <a:pt x="6295102" y="729508"/>
                </a:cubicBezTo>
                <a:cubicBezTo>
                  <a:pt x="6300358" y="744473"/>
                  <a:pt x="6240070" y="776254"/>
                  <a:pt x="6202084" y="767091"/>
                </a:cubicBezTo>
                <a:cubicBezTo>
                  <a:pt x="6152826" y="774744"/>
                  <a:pt x="6122010" y="790367"/>
                  <a:pt x="6067157" y="790339"/>
                </a:cubicBezTo>
                <a:cubicBezTo>
                  <a:pt x="6066310" y="792484"/>
                  <a:pt x="6064283" y="794403"/>
                  <a:pt x="6061443" y="796151"/>
                </a:cubicBezTo>
                <a:lnTo>
                  <a:pt x="6051406" y="800684"/>
                </a:lnTo>
                <a:lnTo>
                  <a:pt x="6049097" y="800636"/>
                </a:lnTo>
                <a:cubicBezTo>
                  <a:pt x="6040408" y="801393"/>
                  <a:pt x="6036299" y="802645"/>
                  <a:pt x="6034222" y="804110"/>
                </a:cubicBezTo>
                <a:lnTo>
                  <a:pt x="6033121" y="806078"/>
                </a:lnTo>
                <a:lnTo>
                  <a:pt x="6023593" y="808842"/>
                </a:lnTo>
                <a:lnTo>
                  <a:pt x="6006639" y="815304"/>
                </a:lnTo>
                <a:lnTo>
                  <a:pt x="6001762" y="815557"/>
                </a:lnTo>
                <a:lnTo>
                  <a:pt x="5973534" y="823815"/>
                </a:lnTo>
                <a:lnTo>
                  <a:pt x="5972336" y="823476"/>
                </a:lnTo>
                <a:cubicBezTo>
                  <a:pt x="5969004" y="822901"/>
                  <a:pt x="5965329" y="822833"/>
                  <a:pt x="5960841" y="823819"/>
                </a:cubicBezTo>
                <a:cubicBezTo>
                  <a:pt x="5955860" y="815655"/>
                  <a:pt x="5953515" y="821882"/>
                  <a:pt x="5940719" y="825514"/>
                </a:cubicBezTo>
                <a:cubicBezTo>
                  <a:pt x="5930130" y="813644"/>
                  <a:pt x="5900943" y="827979"/>
                  <a:pt x="5884298" y="823806"/>
                </a:cubicBezTo>
                <a:cubicBezTo>
                  <a:pt x="5875133" y="826741"/>
                  <a:pt x="5865250" y="829630"/>
                  <a:pt x="5854779" y="832365"/>
                </a:cubicBezTo>
                <a:lnTo>
                  <a:pt x="5848382" y="833844"/>
                </a:lnTo>
                <a:lnTo>
                  <a:pt x="5848066" y="833772"/>
                </a:lnTo>
                <a:cubicBezTo>
                  <a:pt x="5846273" y="833879"/>
                  <a:pt x="5844018" y="834284"/>
                  <a:pt x="5840944" y="835132"/>
                </a:cubicBezTo>
                <a:lnTo>
                  <a:pt x="5836719" y="836539"/>
                </a:lnTo>
                <a:lnTo>
                  <a:pt x="5824311" y="839408"/>
                </a:lnTo>
                <a:lnTo>
                  <a:pt x="5818788" y="839727"/>
                </a:lnTo>
                <a:cubicBezTo>
                  <a:pt x="5797008" y="838594"/>
                  <a:pt x="5786883" y="822081"/>
                  <a:pt x="5763953" y="834282"/>
                </a:cubicBezTo>
                <a:cubicBezTo>
                  <a:pt x="5726813" y="837521"/>
                  <a:pt x="5699446" y="830949"/>
                  <a:pt x="5667748" y="840211"/>
                </a:cubicBezTo>
                <a:cubicBezTo>
                  <a:pt x="5632959" y="843205"/>
                  <a:pt x="5601436" y="842280"/>
                  <a:pt x="5573108" y="847611"/>
                </a:cubicBezTo>
                <a:cubicBezTo>
                  <a:pt x="5560030" y="845832"/>
                  <a:pt x="5549547" y="851598"/>
                  <a:pt x="5539137" y="851033"/>
                </a:cubicBezTo>
                <a:cubicBezTo>
                  <a:pt x="5528728" y="850467"/>
                  <a:pt x="5529256" y="837509"/>
                  <a:pt x="5510651" y="844215"/>
                </a:cubicBezTo>
                <a:cubicBezTo>
                  <a:pt x="5494241" y="833607"/>
                  <a:pt x="5466101" y="839171"/>
                  <a:pt x="5457331" y="839159"/>
                </a:cubicBezTo>
                <a:lnTo>
                  <a:pt x="5410613" y="834358"/>
                </a:lnTo>
                <a:lnTo>
                  <a:pt x="5370040" y="862127"/>
                </a:lnTo>
                <a:cubicBezTo>
                  <a:pt x="5357863" y="856469"/>
                  <a:pt x="5319115" y="868069"/>
                  <a:pt x="5318778" y="855310"/>
                </a:cubicBezTo>
                <a:cubicBezTo>
                  <a:pt x="5303920" y="857760"/>
                  <a:pt x="5296727" y="863736"/>
                  <a:pt x="5298645" y="855171"/>
                </a:cubicBezTo>
                <a:cubicBezTo>
                  <a:pt x="5287819" y="855897"/>
                  <a:pt x="5267444" y="857825"/>
                  <a:pt x="5253828" y="859670"/>
                </a:cubicBezTo>
                <a:lnTo>
                  <a:pt x="5216955" y="866245"/>
                </a:lnTo>
                <a:lnTo>
                  <a:pt x="5214344" y="868102"/>
                </a:lnTo>
                <a:cubicBezTo>
                  <a:pt x="5210778" y="868719"/>
                  <a:pt x="5200859" y="869042"/>
                  <a:pt x="5195561" y="869949"/>
                </a:cubicBezTo>
                <a:lnTo>
                  <a:pt x="5182555" y="873542"/>
                </a:lnTo>
                <a:cubicBezTo>
                  <a:pt x="5178496" y="875023"/>
                  <a:pt x="5175066" y="876746"/>
                  <a:pt x="5172552" y="878801"/>
                </a:cubicBezTo>
                <a:cubicBezTo>
                  <a:pt x="5121406" y="873797"/>
                  <a:pt x="5080096" y="886529"/>
                  <a:pt x="5027993" y="889666"/>
                </a:cubicBezTo>
                <a:cubicBezTo>
                  <a:pt x="4999924" y="877115"/>
                  <a:pt x="4946973" y="919452"/>
                  <a:pt x="4939844" y="934802"/>
                </a:cubicBezTo>
                <a:cubicBezTo>
                  <a:pt x="4895154" y="940701"/>
                  <a:pt x="4844006" y="928240"/>
                  <a:pt x="4792576" y="934820"/>
                </a:cubicBezTo>
                <a:lnTo>
                  <a:pt x="4602423" y="958063"/>
                </a:lnTo>
                <a:cubicBezTo>
                  <a:pt x="4488530" y="967131"/>
                  <a:pt x="4399004" y="969822"/>
                  <a:pt x="4290656" y="969152"/>
                </a:cubicBezTo>
                <a:cubicBezTo>
                  <a:pt x="4182308" y="968482"/>
                  <a:pt x="4046938" y="971167"/>
                  <a:pt x="3952334" y="954043"/>
                </a:cubicBezTo>
                <a:lnTo>
                  <a:pt x="3858560" y="948781"/>
                </a:lnTo>
                <a:lnTo>
                  <a:pt x="3846597" y="948382"/>
                </a:lnTo>
                <a:cubicBezTo>
                  <a:pt x="3807516" y="956616"/>
                  <a:pt x="3767475" y="941640"/>
                  <a:pt x="3736044" y="947759"/>
                </a:cubicBezTo>
                <a:cubicBezTo>
                  <a:pt x="3727323" y="948128"/>
                  <a:pt x="3719828" y="947771"/>
                  <a:pt x="3713136" y="946963"/>
                </a:cubicBezTo>
                <a:lnTo>
                  <a:pt x="3695939" y="943639"/>
                </a:lnTo>
                <a:lnTo>
                  <a:pt x="3694125" y="940567"/>
                </a:lnTo>
                <a:lnTo>
                  <a:pt x="3681925" y="939706"/>
                </a:lnTo>
                <a:lnTo>
                  <a:pt x="3679204" y="938926"/>
                </a:lnTo>
                <a:cubicBezTo>
                  <a:pt x="3668160" y="939028"/>
                  <a:pt x="3634193" y="940875"/>
                  <a:pt x="3615656" y="940320"/>
                </a:cubicBezTo>
                <a:cubicBezTo>
                  <a:pt x="3582626" y="936974"/>
                  <a:pt x="3593904" y="949140"/>
                  <a:pt x="3567983" y="935596"/>
                </a:cubicBezTo>
                <a:cubicBezTo>
                  <a:pt x="3504185" y="939048"/>
                  <a:pt x="3482818" y="922224"/>
                  <a:pt x="3422423" y="932129"/>
                </a:cubicBezTo>
                <a:cubicBezTo>
                  <a:pt x="3369166" y="933413"/>
                  <a:pt x="3329486" y="910108"/>
                  <a:pt x="3310925" y="911072"/>
                </a:cubicBezTo>
                <a:cubicBezTo>
                  <a:pt x="3261363" y="909787"/>
                  <a:pt x="3198415" y="933574"/>
                  <a:pt x="3139421" y="934151"/>
                </a:cubicBezTo>
                <a:cubicBezTo>
                  <a:pt x="3088799" y="931012"/>
                  <a:pt x="3038941" y="938464"/>
                  <a:pt x="2996922" y="927537"/>
                </a:cubicBezTo>
                <a:cubicBezTo>
                  <a:pt x="2992673" y="929234"/>
                  <a:pt x="2987900" y="930498"/>
                  <a:pt x="2982785" y="931453"/>
                </a:cubicBezTo>
                <a:lnTo>
                  <a:pt x="2967478" y="933397"/>
                </a:lnTo>
                <a:lnTo>
                  <a:pt x="2948552" y="932961"/>
                </a:lnTo>
                <a:lnTo>
                  <a:pt x="2944404" y="934452"/>
                </a:lnTo>
                <a:lnTo>
                  <a:pt x="2908608" y="937205"/>
                </a:lnTo>
                <a:lnTo>
                  <a:pt x="2904443" y="936455"/>
                </a:lnTo>
                <a:lnTo>
                  <a:pt x="2868935" y="938022"/>
                </a:lnTo>
                <a:lnTo>
                  <a:pt x="2868586" y="937487"/>
                </a:lnTo>
                <a:cubicBezTo>
                  <a:pt x="2866994" y="936327"/>
                  <a:pt x="2864292" y="935538"/>
                  <a:pt x="2859191" y="935503"/>
                </a:cubicBezTo>
                <a:cubicBezTo>
                  <a:pt x="2869075" y="927418"/>
                  <a:pt x="2856828" y="932364"/>
                  <a:pt x="2840915" y="932977"/>
                </a:cubicBezTo>
                <a:lnTo>
                  <a:pt x="2763509" y="921850"/>
                </a:lnTo>
                <a:lnTo>
                  <a:pt x="2756121" y="921864"/>
                </a:lnTo>
                <a:cubicBezTo>
                  <a:pt x="2756081" y="921822"/>
                  <a:pt x="2756039" y="921781"/>
                  <a:pt x="2755998" y="921739"/>
                </a:cubicBezTo>
                <a:cubicBezTo>
                  <a:pt x="2754445" y="921476"/>
                  <a:pt x="2752036" y="921380"/>
                  <a:pt x="2748255" y="921505"/>
                </a:cubicBezTo>
                <a:lnTo>
                  <a:pt x="2694601" y="915575"/>
                </a:lnTo>
                <a:cubicBezTo>
                  <a:pt x="2671223" y="919874"/>
                  <a:pt x="2666972" y="913376"/>
                  <a:pt x="2635357" y="910976"/>
                </a:cubicBezTo>
                <a:cubicBezTo>
                  <a:pt x="2621906" y="915051"/>
                  <a:pt x="2611315" y="913542"/>
                  <a:pt x="2601047" y="910263"/>
                </a:cubicBezTo>
                <a:cubicBezTo>
                  <a:pt x="2570084" y="912074"/>
                  <a:pt x="2542135" y="907435"/>
                  <a:pt x="2507482" y="906211"/>
                </a:cubicBezTo>
                <a:cubicBezTo>
                  <a:pt x="2469706" y="911437"/>
                  <a:pt x="2450920" y="901812"/>
                  <a:pt x="2413884" y="900545"/>
                </a:cubicBezTo>
                <a:cubicBezTo>
                  <a:pt x="2381338" y="909664"/>
                  <a:pt x="2387753" y="892438"/>
                  <a:pt x="2368912" y="888755"/>
                </a:cubicBezTo>
                <a:lnTo>
                  <a:pt x="2349490" y="889719"/>
                </a:lnTo>
                <a:lnTo>
                  <a:pt x="2344290" y="890584"/>
                </a:lnTo>
                <a:cubicBezTo>
                  <a:pt x="2340673" y="891041"/>
                  <a:pt x="2338228" y="891167"/>
                  <a:pt x="2336488" y="891058"/>
                </a:cubicBezTo>
                <a:lnTo>
                  <a:pt x="2329015" y="891627"/>
                </a:lnTo>
                <a:cubicBezTo>
                  <a:pt x="2316843" y="893039"/>
                  <a:pt x="2305064" y="894669"/>
                  <a:pt x="2293898" y="896431"/>
                </a:cubicBezTo>
                <a:cubicBezTo>
                  <a:pt x="2282637" y="890404"/>
                  <a:pt x="2242346" y="900851"/>
                  <a:pt x="2243927" y="888076"/>
                </a:cubicBezTo>
                <a:cubicBezTo>
                  <a:pt x="2228778" y="890081"/>
                  <a:pt x="2220725" y="895845"/>
                  <a:pt x="2223920" y="887331"/>
                </a:cubicBezTo>
                <a:cubicBezTo>
                  <a:pt x="2218877" y="887756"/>
                  <a:pt x="2215583" y="887254"/>
                  <a:pt x="2213081" y="886302"/>
                </a:cubicBezTo>
                <a:lnTo>
                  <a:pt x="2212307" y="885829"/>
                </a:lnTo>
                <a:lnTo>
                  <a:pt x="2152321" y="894418"/>
                </a:lnTo>
                <a:lnTo>
                  <a:pt x="2140985" y="895968"/>
                </a:lnTo>
                <a:lnTo>
                  <a:pt x="2121210" y="899354"/>
                </a:lnTo>
                <a:lnTo>
                  <a:pt x="2119146" y="899033"/>
                </a:lnTo>
                <a:lnTo>
                  <a:pt x="2105666" y="902240"/>
                </a:lnTo>
                <a:cubicBezTo>
                  <a:pt x="2101407" y="903601"/>
                  <a:pt x="2097735" y="905221"/>
                  <a:pt x="2094924" y="907203"/>
                </a:cubicBezTo>
                <a:cubicBezTo>
                  <a:pt x="2044793" y="900664"/>
                  <a:pt x="2001785" y="912168"/>
                  <a:pt x="1949478" y="913748"/>
                </a:cubicBezTo>
                <a:cubicBezTo>
                  <a:pt x="1891937" y="919585"/>
                  <a:pt x="1810334" y="935486"/>
                  <a:pt x="1749684" y="942223"/>
                </a:cubicBezTo>
                <a:lnTo>
                  <a:pt x="1585576" y="954170"/>
                </a:lnTo>
                <a:cubicBezTo>
                  <a:pt x="1549165" y="943719"/>
                  <a:pt x="1511425" y="950847"/>
                  <a:pt x="1476250" y="950653"/>
                </a:cubicBezTo>
                <a:cubicBezTo>
                  <a:pt x="1488515" y="961596"/>
                  <a:pt x="1432660" y="946795"/>
                  <a:pt x="1433927" y="959926"/>
                </a:cubicBezTo>
                <a:cubicBezTo>
                  <a:pt x="1427485" y="959475"/>
                  <a:pt x="1421205" y="958623"/>
                  <a:pt x="1414893" y="957671"/>
                </a:cubicBezTo>
                <a:lnTo>
                  <a:pt x="1411585" y="957179"/>
                </a:lnTo>
                <a:lnTo>
                  <a:pt x="1398896" y="957460"/>
                </a:lnTo>
                <a:lnTo>
                  <a:pt x="1394632" y="954725"/>
                </a:lnTo>
                <a:lnTo>
                  <a:pt x="1375043" y="953132"/>
                </a:lnTo>
                <a:cubicBezTo>
                  <a:pt x="1367813" y="952970"/>
                  <a:pt x="1360155" y="953305"/>
                  <a:pt x="1351876" y="954436"/>
                </a:cubicBezTo>
                <a:cubicBezTo>
                  <a:pt x="1325912" y="963028"/>
                  <a:pt x="1274459" y="952492"/>
                  <a:pt x="1242676" y="963767"/>
                </a:cubicBezTo>
                <a:cubicBezTo>
                  <a:pt x="1230276" y="966918"/>
                  <a:pt x="1216715" y="977098"/>
                  <a:pt x="1205993" y="974080"/>
                </a:cubicBezTo>
                <a:cubicBezTo>
                  <a:pt x="1174251" y="974112"/>
                  <a:pt x="1086982" y="964420"/>
                  <a:pt x="1052221" y="963954"/>
                </a:cubicBezTo>
                <a:cubicBezTo>
                  <a:pt x="1038515" y="970622"/>
                  <a:pt x="1009522" y="962342"/>
                  <a:pt x="968270" y="964761"/>
                </a:cubicBezTo>
                <a:cubicBezTo>
                  <a:pt x="943437" y="973698"/>
                  <a:pt x="900136" y="991017"/>
                  <a:pt x="874493" y="998122"/>
                </a:cubicBezTo>
                <a:cubicBezTo>
                  <a:pt x="848849" y="1005226"/>
                  <a:pt x="853424" y="1009427"/>
                  <a:pt x="814411" y="1007391"/>
                </a:cubicBezTo>
                <a:cubicBezTo>
                  <a:pt x="765926" y="1022821"/>
                  <a:pt x="732885" y="1009859"/>
                  <a:pt x="688604" y="1015631"/>
                </a:cubicBezTo>
                <a:cubicBezTo>
                  <a:pt x="638045" y="1020877"/>
                  <a:pt x="677999" y="1011556"/>
                  <a:pt x="618171" y="1027260"/>
                </a:cubicBezTo>
                <a:cubicBezTo>
                  <a:pt x="609680" y="1023165"/>
                  <a:pt x="583253" y="1020277"/>
                  <a:pt x="570379" y="1023487"/>
                </a:cubicBezTo>
                <a:cubicBezTo>
                  <a:pt x="543992" y="1022523"/>
                  <a:pt x="505183" y="1001686"/>
                  <a:pt x="482519" y="1002108"/>
                </a:cubicBezTo>
                <a:cubicBezTo>
                  <a:pt x="464011" y="1002285"/>
                  <a:pt x="495211" y="1007995"/>
                  <a:pt x="475319" y="1009922"/>
                </a:cubicBezTo>
                <a:cubicBezTo>
                  <a:pt x="450818" y="1011135"/>
                  <a:pt x="454804" y="1022539"/>
                  <a:pt x="431104" y="1009317"/>
                </a:cubicBezTo>
                <a:cubicBezTo>
                  <a:pt x="406857" y="1014651"/>
                  <a:pt x="399686" y="1008456"/>
                  <a:pt x="363782" y="1007585"/>
                </a:cubicBezTo>
                <a:cubicBezTo>
                  <a:pt x="350440" y="1012231"/>
                  <a:pt x="338145" y="1011245"/>
                  <a:pt x="325533" y="1008502"/>
                </a:cubicBezTo>
                <a:cubicBezTo>
                  <a:pt x="291944" y="1011745"/>
                  <a:pt x="259251" y="1008497"/>
                  <a:pt x="220429" y="1008927"/>
                </a:cubicBezTo>
                <a:cubicBezTo>
                  <a:pt x="180594" y="1015852"/>
                  <a:pt x="156150" y="1007265"/>
                  <a:pt x="114676" y="1007765"/>
                </a:cubicBezTo>
                <a:cubicBezTo>
                  <a:pt x="85718" y="1006195"/>
                  <a:pt x="43316" y="1001491"/>
                  <a:pt x="13470" y="998544"/>
                </a:cubicBezTo>
                <a:lnTo>
                  <a:pt x="0" y="997355"/>
                </a:ln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839895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058A14AF-9FB5-4CC7-BA35-E8E85D3EDF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4D9FE9E-8108-BA6E-F7D6-9FDEEEBF9D4B}"/>
              </a:ext>
            </a:extLst>
          </p:cNvPr>
          <p:cNvSpPr>
            <a:spLocks noGrp="1"/>
          </p:cNvSpPr>
          <p:nvPr>
            <p:ph type="title"/>
          </p:nvPr>
        </p:nvSpPr>
        <p:spPr>
          <a:xfrm>
            <a:off x="793662" y="386930"/>
            <a:ext cx="10066122" cy="1298448"/>
          </a:xfrm>
        </p:spPr>
        <p:txBody>
          <a:bodyPr anchor="b">
            <a:normAutofit/>
          </a:bodyPr>
          <a:lstStyle/>
          <a:p>
            <a:r>
              <a:rPr lang="en-US" sz="4800"/>
              <a:t>Term Review</a:t>
            </a:r>
          </a:p>
        </p:txBody>
      </p:sp>
      <p:sp>
        <p:nvSpPr>
          <p:cNvPr id="13" name="Rectangle 12">
            <a:extLst>
              <a:ext uri="{FF2B5EF4-FFF2-40B4-BE49-F238E27FC236}">
                <a16:creationId xmlns:a16="http://schemas.microsoft.com/office/drawing/2014/main" id="{3A9A4357-BD1D-4622-A4FE-766E6AB8DE8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2" y="1998845"/>
            <a:ext cx="11454595" cy="7816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E659831F-0D9A-4C63-9EBB-8435B85A440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203079"/>
            <a:ext cx="11383362" cy="4267991"/>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89543C61-EC05-C585-2346-81A0AFBE26E0}"/>
              </a:ext>
            </a:extLst>
          </p:cNvPr>
          <p:cNvSpPr>
            <a:spLocks noGrp="1"/>
          </p:cNvSpPr>
          <p:nvPr>
            <p:ph idx="1"/>
          </p:nvPr>
        </p:nvSpPr>
        <p:spPr>
          <a:xfrm>
            <a:off x="793661" y="2599509"/>
            <a:ext cx="4530898" cy="3639450"/>
          </a:xfrm>
        </p:spPr>
        <p:txBody>
          <a:bodyPr anchor="ctr">
            <a:normAutofit/>
          </a:bodyPr>
          <a:lstStyle/>
          <a:p>
            <a:r>
              <a:rPr lang="en-US" sz="2000" b="1" dirty="0">
                <a:latin typeface="Roboto" panose="02000000000000000000" pitchFamily="2" charset="0"/>
                <a:ea typeface="Roboto" panose="02000000000000000000" pitchFamily="2" charset="0"/>
                <a:cs typeface="Roboto" panose="02000000000000000000" pitchFamily="2" charset="0"/>
              </a:rPr>
              <a:t>Evolution</a:t>
            </a:r>
            <a:r>
              <a:rPr lang="en-US" sz="2000" dirty="0">
                <a:latin typeface="Roboto" panose="02000000000000000000" pitchFamily="2" charset="0"/>
                <a:ea typeface="Roboto" panose="02000000000000000000" pitchFamily="2" charset="0"/>
                <a:cs typeface="Roboto" panose="02000000000000000000" pitchFamily="2" charset="0"/>
              </a:rPr>
              <a:t> – </a:t>
            </a:r>
            <a:r>
              <a:rPr lang="en-US" sz="2000" b="0" i="0" dirty="0">
                <a:effectLst/>
                <a:latin typeface="Roboto" panose="02000000000000000000" pitchFamily="2" charset="0"/>
                <a:ea typeface="Roboto" panose="02000000000000000000" pitchFamily="2" charset="0"/>
                <a:cs typeface="Roboto" panose="02000000000000000000" pitchFamily="2" charset="0"/>
              </a:rPr>
              <a:t>Evolution is a process that results in changes in the genetic material of a population over time. Evolution reflects the adaptations of organisms to their changing environments and can result in altered genes, novel traits, and new species.</a:t>
            </a:r>
            <a:endParaRPr lang="en-US" sz="2000" dirty="0">
              <a:latin typeface="Roboto" panose="02000000000000000000" pitchFamily="2" charset="0"/>
              <a:ea typeface="Roboto" panose="02000000000000000000" pitchFamily="2" charset="0"/>
              <a:cs typeface="Roboto" panose="02000000000000000000" pitchFamily="2" charset="0"/>
            </a:endParaRPr>
          </a:p>
        </p:txBody>
      </p:sp>
      <p:pic>
        <p:nvPicPr>
          <p:cNvPr id="5" name="Picture 4" descr="A diagram of a bird's head&#10;&#10;Description automatically generated">
            <a:extLst>
              <a:ext uri="{FF2B5EF4-FFF2-40B4-BE49-F238E27FC236}">
                <a16:creationId xmlns:a16="http://schemas.microsoft.com/office/drawing/2014/main" id="{DFB416B4-F678-859B-C75E-5785F445ACC3}"/>
              </a:ext>
            </a:extLst>
          </p:cNvPr>
          <p:cNvPicPr>
            <a:picLocks noChangeAspect="1"/>
          </p:cNvPicPr>
          <p:nvPr/>
        </p:nvPicPr>
        <p:blipFill>
          <a:blip r:embed="rId2">
            <a:extLst>
              <a:ext uri="{837473B0-CC2E-450A-ABE3-18F120FF3D39}">
                <a1611:picAttrSrcUrl xmlns:a1611="http://schemas.microsoft.com/office/drawing/2016/11/main" r:id="rId3"/>
              </a:ext>
            </a:extLst>
          </a:blip>
          <a:stretch>
            <a:fillRect/>
          </a:stretch>
        </p:blipFill>
        <p:spPr>
          <a:xfrm>
            <a:off x="5911532" y="2663197"/>
            <a:ext cx="5150277" cy="3356360"/>
          </a:xfrm>
          <a:prstGeom prst="rect">
            <a:avLst/>
          </a:prstGeom>
        </p:spPr>
      </p:pic>
      <p:sp>
        <p:nvSpPr>
          <p:cNvPr id="17" name="Rectangle 16">
            <a:extLst>
              <a:ext uri="{FF2B5EF4-FFF2-40B4-BE49-F238E27FC236}">
                <a16:creationId xmlns:a16="http://schemas.microsoft.com/office/drawing/2014/main" id="{E6995CE5-F890-4ABA-82A2-26507CE8D2A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1228040" y="2313027"/>
            <a:ext cx="781700" cy="15238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832570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B3F59054-3394-4D87-8BD0-A28DCD47F1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deer with antlers standing in a grassy field&#10;&#10;Description automatically generated">
            <a:extLst>
              <a:ext uri="{FF2B5EF4-FFF2-40B4-BE49-F238E27FC236}">
                <a16:creationId xmlns:a16="http://schemas.microsoft.com/office/drawing/2014/main" id="{6F6E9960-20F5-AA85-8FB2-BEB9A83D502C}"/>
              </a:ext>
            </a:extLst>
          </p:cNvPr>
          <p:cNvPicPr>
            <a:picLocks noChangeAspect="1"/>
          </p:cNvPicPr>
          <p:nvPr/>
        </p:nvPicPr>
        <p:blipFill rotWithShape="1">
          <a:blip r:embed="rId2">
            <a:extLst>
              <a:ext uri="{837473B0-CC2E-450A-ABE3-18F120FF3D39}">
                <a1611:picAttrSrcUrl xmlns:a1611="http://schemas.microsoft.com/office/drawing/2016/11/main" r:id="rId3"/>
              </a:ext>
            </a:extLst>
          </a:blip>
          <a:srcRect l="2137" r="4341"/>
          <a:stretch/>
        </p:blipFill>
        <p:spPr>
          <a:xfrm>
            <a:off x="7381653" y="10"/>
            <a:ext cx="4810347" cy="6857990"/>
          </a:xfrm>
          <a:custGeom>
            <a:avLst/>
            <a:gdLst/>
            <a:ahLst/>
            <a:cxnLst/>
            <a:rect l="l" t="t" r="r" b="b"/>
            <a:pathLst>
              <a:path w="4817171" h="6858000">
                <a:moveTo>
                  <a:pt x="22751" y="0"/>
                </a:moveTo>
                <a:lnTo>
                  <a:pt x="4817171" y="0"/>
                </a:lnTo>
                <a:lnTo>
                  <a:pt x="4817171" y="6858000"/>
                </a:lnTo>
                <a:lnTo>
                  <a:pt x="0" y="6858000"/>
                </a:lnTo>
                <a:lnTo>
                  <a:pt x="6679" y="6845555"/>
                </a:lnTo>
                <a:cubicBezTo>
                  <a:pt x="496584" y="5886487"/>
                  <a:pt x="786702" y="4695963"/>
                  <a:pt x="786702" y="3406233"/>
                </a:cubicBezTo>
                <a:cubicBezTo>
                  <a:pt x="786702" y="2215714"/>
                  <a:pt x="539501" y="1109724"/>
                  <a:pt x="116147" y="192283"/>
                </a:cubicBezTo>
                <a:close/>
              </a:path>
            </a:pathLst>
          </a:custGeom>
        </p:spPr>
      </p:pic>
      <p:pic>
        <p:nvPicPr>
          <p:cNvPr id="7" name="Picture 6" descr="A deer with antlers in a field&#10;&#10;Description automatically generated">
            <a:extLst>
              <a:ext uri="{FF2B5EF4-FFF2-40B4-BE49-F238E27FC236}">
                <a16:creationId xmlns:a16="http://schemas.microsoft.com/office/drawing/2014/main" id="{746E9726-E90E-20EA-52A9-9497CC2A3DDF}"/>
              </a:ext>
            </a:extLst>
          </p:cNvPr>
          <p:cNvPicPr>
            <a:picLocks noChangeAspect="1"/>
          </p:cNvPicPr>
          <p:nvPr/>
        </p:nvPicPr>
        <p:blipFill rotWithShape="1">
          <a:blip r:embed="rId4">
            <a:extLst>
              <a:ext uri="{837473B0-CC2E-450A-ABE3-18F120FF3D39}">
                <a1611:picAttrSrcUrl xmlns:a1611="http://schemas.microsoft.com/office/drawing/2016/11/main" r:id="rId5"/>
              </a:ext>
            </a:extLst>
          </a:blip>
          <a:srcRect r="-2" b="8913"/>
          <a:stretch/>
        </p:blipFill>
        <p:spPr>
          <a:xfrm>
            <a:off x="3136389" y="10"/>
            <a:ext cx="4979304" cy="3401558"/>
          </a:xfrm>
          <a:custGeom>
            <a:avLst/>
            <a:gdLst/>
            <a:ahLst/>
            <a:cxnLst/>
            <a:rect l="l" t="t" r="r" b="b"/>
            <a:pathLst>
              <a:path w="4979304" h="3364992">
                <a:moveTo>
                  <a:pt x="0" y="0"/>
                </a:moveTo>
                <a:lnTo>
                  <a:pt x="4211250" y="0"/>
                </a:lnTo>
                <a:lnTo>
                  <a:pt x="4309461" y="192282"/>
                </a:lnTo>
                <a:cubicBezTo>
                  <a:pt x="4697535" y="1033269"/>
                  <a:pt x="4937593" y="2032690"/>
                  <a:pt x="4974907" y="3110424"/>
                </a:cubicBezTo>
                <a:lnTo>
                  <a:pt x="4979304" y="3364992"/>
                </a:lnTo>
                <a:lnTo>
                  <a:pt x="800592" y="3364992"/>
                </a:lnTo>
                <a:lnTo>
                  <a:pt x="797493" y="3185579"/>
                </a:lnTo>
                <a:cubicBezTo>
                  <a:pt x="756786" y="2009870"/>
                  <a:pt x="474799" y="927359"/>
                  <a:pt x="22579" y="42066"/>
                </a:cubicBezTo>
                <a:close/>
              </a:path>
            </a:pathLst>
          </a:custGeom>
        </p:spPr>
      </p:pic>
      <p:pic>
        <p:nvPicPr>
          <p:cNvPr id="11" name="Picture 10" descr="A tree growing on a rocky hill&#10;&#10;Description automatically generated">
            <a:extLst>
              <a:ext uri="{FF2B5EF4-FFF2-40B4-BE49-F238E27FC236}">
                <a16:creationId xmlns:a16="http://schemas.microsoft.com/office/drawing/2014/main" id="{09A109D8-A7AB-67B2-ABCE-018FBAFE14BB}"/>
              </a:ext>
            </a:extLst>
          </p:cNvPr>
          <p:cNvPicPr>
            <a:picLocks noChangeAspect="1"/>
          </p:cNvPicPr>
          <p:nvPr/>
        </p:nvPicPr>
        <p:blipFill rotWithShape="1">
          <a:blip r:embed="rId6">
            <a:extLst>
              <a:ext uri="{837473B0-CC2E-450A-ABE3-18F120FF3D39}">
                <a1611:picAttrSrcUrl xmlns:a1611="http://schemas.microsoft.com/office/drawing/2016/11/main" r:id="rId7"/>
              </a:ext>
            </a:extLst>
          </a:blip>
          <a:srcRect t="530" r="2" b="7391"/>
          <a:stretch/>
        </p:blipFill>
        <p:spPr>
          <a:xfrm>
            <a:off x="3189428" y="3456432"/>
            <a:ext cx="4925479" cy="3401568"/>
          </a:xfrm>
          <a:custGeom>
            <a:avLst/>
            <a:gdLst/>
            <a:ahLst/>
            <a:cxnLst/>
            <a:rect l="l" t="t" r="r" b="b"/>
            <a:pathLst>
              <a:path w="4925479" h="3364992">
                <a:moveTo>
                  <a:pt x="749362" y="0"/>
                </a:moveTo>
                <a:lnTo>
                  <a:pt x="4925479" y="0"/>
                </a:lnTo>
                <a:lnTo>
                  <a:pt x="4921868" y="209033"/>
                </a:lnTo>
                <a:cubicBezTo>
                  <a:pt x="4884554" y="1286766"/>
                  <a:pt x="4644496" y="2286187"/>
                  <a:pt x="4256422" y="3127175"/>
                </a:cubicBezTo>
                <a:lnTo>
                  <a:pt x="4134952" y="3364992"/>
                </a:lnTo>
                <a:lnTo>
                  <a:pt x="0" y="3364992"/>
                </a:lnTo>
                <a:lnTo>
                  <a:pt x="79008" y="3202330"/>
                </a:lnTo>
                <a:cubicBezTo>
                  <a:pt x="467082" y="2361343"/>
                  <a:pt x="707140" y="1361922"/>
                  <a:pt x="744454" y="284189"/>
                </a:cubicBezTo>
                <a:close/>
              </a:path>
            </a:pathLst>
          </a:custGeom>
        </p:spPr>
      </p:pic>
      <p:sp useBgFill="1">
        <p:nvSpPr>
          <p:cNvPr id="19" name="Freeform: Shape 18">
            <a:extLst>
              <a:ext uri="{FF2B5EF4-FFF2-40B4-BE49-F238E27FC236}">
                <a16:creationId xmlns:a16="http://schemas.microsoft.com/office/drawing/2014/main" id="{2FE0ABA9-CAF1-4816-837D-5F28AAA08E0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945815" cy="6858000"/>
          </a:xfrm>
          <a:custGeom>
            <a:avLst/>
            <a:gdLst>
              <a:gd name="connsiteX0" fmla="*/ 0 w 3945815"/>
              <a:gd name="connsiteY0" fmla="*/ 0 h 6858000"/>
              <a:gd name="connsiteX1" fmla="*/ 3138662 w 3945815"/>
              <a:gd name="connsiteY1" fmla="*/ 0 h 6858000"/>
              <a:gd name="connsiteX2" fmla="*/ 3275260 w 3945815"/>
              <a:gd name="connsiteY2" fmla="*/ 267438 h 6858000"/>
              <a:gd name="connsiteX3" fmla="*/ 3945815 w 3945815"/>
              <a:gd name="connsiteY3" fmla="*/ 3481388 h 6858000"/>
              <a:gd name="connsiteX4" fmla="*/ 3275260 w 3945815"/>
              <a:gd name="connsiteY4" fmla="*/ 6695338 h 6858000"/>
              <a:gd name="connsiteX5" fmla="*/ 3192177 w 3945815"/>
              <a:gd name="connsiteY5" fmla="*/ 6858000 h 6858000"/>
              <a:gd name="connsiteX6" fmla="*/ 0 w 3945815"/>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45815" h="6858000">
                <a:moveTo>
                  <a:pt x="0" y="0"/>
                </a:moveTo>
                <a:lnTo>
                  <a:pt x="3138662" y="0"/>
                </a:lnTo>
                <a:lnTo>
                  <a:pt x="3275260" y="267438"/>
                </a:lnTo>
                <a:cubicBezTo>
                  <a:pt x="3698614" y="1184879"/>
                  <a:pt x="3945815" y="2290869"/>
                  <a:pt x="3945815" y="3481388"/>
                </a:cubicBezTo>
                <a:cubicBezTo>
                  <a:pt x="3945815" y="4671908"/>
                  <a:pt x="3698614" y="5777898"/>
                  <a:pt x="3275260" y="6695338"/>
                </a:cubicBezTo>
                <a:lnTo>
                  <a:pt x="3192177" y="6858000"/>
                </a:lnTo>
                <a:lnTo>
                  <a:pt x="0" y="6858000"/>
                </a:lnTo>
                <a:close/>
              </a:path>
            </a:pathLst>
          </a:custGeom>
          <a:ln w="9525">
            <a:solidFill>
              <a:srgbClr val="EFEFEF"/>
            </a:solidFill>
          </a:ln>
          <a:effectLst>
            <a:outerShdw blurRad="50800" dist="38100" algn="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21" name="Freeform: Shape 20">
            <a:extLst>
              <a:ext uri="{FF2B5EF4-FFF2-40B4-BE49-F238E27FC236}">
                <a16:creationId xmlns:a16="http://schemas.microsoft.com/office/drawing/2014/main" id="{BC8B9C14-70F0-4F42-85FF-0DD3D5A585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936670" cy="6858000"/>
          </a:xfrm>
          <a:custGeom>
            <a:avLst/>
            <a:gdLst>
              <a:gd name="connsiteX0" fmla="*/ 0 w 3936670"/>
              <a:gd name="connsiteY0" fmla="*/ 0 h 6858000"/>
              <a:gd name="connsiteX1" fmla="*/ 3129517 w 3936670"/>
              <a:gd name="connsiteY1" fmla="*/ 0 h 6858000"/>
              <a:gd name="connsiteX2" fmla="*/ 3266115 w 3936670"/>
              <a:gd name="connsiteY2" fmla="*/ 267438 h 6858000"/>
              <a:gd name="connsiteX3" fmla="*/ 3936670 w 3936670"/>
              <a:gd name="connsiteY3" fmla="*/ 3481388 h 6858000"/>
              <a:gd name="connsiteX4" fmla="*/ 3266115 w 3936670"/>
              <a:gd name="connsiteY4" fmla="*/ 6695338 h 6858000"/>
              <a:gd name="connsiteX5" fmla="*/ 3183032 w 3936670"/>
              <a:gd name="connsiteY5" fmla="*/ 6858000 h 6858000"/>
              <a:gd name="connsiteX6" fmla="*/ 0 w 3936670"/>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36670" h="6858000">
                <a:moveTo>
                  <a:pt x="0" y="0"/>
                </a:moveTo>
                <a:lnTo>
                  <a:pt x="3129517" y="0"/>
                </a:lnTo>
                <a:lnTo>
                  <a:pt x="3266115" y="267438"/>
                </a:lnTo>
                <a:cubicBezTo>
                  <a:pt x="3689469" y="1184879"/>
                  <a:pt x="3936670" y="2290869"/>
                  <a:pt x="3936670" y="3481388"/>
                </a:cubicBezTo>
                <a:cubicBezTo>
                  <a:pt x="3936670" y="4671908"/>
                  <a:pt x="3689469" y="5777898"/>
                  <a:pt x="3266115" y="6695338"/>
                </a:cubicBezTo>
                <a:lnTo>
                  <a:pt x="3183032"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A3B8A99B-DD04-3DEC-B840-EF90275C37EB}"/>
              </a:ext>
            </a:extLst>
          </p:cNvPr>
          <p:cNvSpPr>
            <a:spLocks noGrp="1"/>
          </p:cNvSpPr>
          <p:nvPr>
            <p:ph type="title"/>
          </p:nvPr>
        </p:nvSpPr>
        <p:spPr>
          <a:xfrm>
            <a:off x="448056" y="685800"/>
            <a:ext cx="2807208" cy="1325563"/>
          </a:xfrm>
        </p:spPr>
        <p:txBody>
          <a:bodyPr>
            <a:normAutofit/>
          </a:bodyPr>
          <a:lstStyle/>
          <a:p>
            <a:r>
              <a:rPr lang="en-US" sz="2800"/>
              <a:t>Invasive vs Native species</a:t>
            </a:r>
          </a:p>
        </p:txBody>
      </p:sp>
      <p:sp>
        <p:nvSpPr>
          <p:cNvPr id="23" name="Rectangle 22">
            <a:extLst>
              <a:ext uri="{FF2B5EF4-FFF2-40B4-BE49-F238E27FC236}">
                <a16:creationId xmlns:a16="http://schemas.microsoft.com/office/drawing/2014/main" id="{98DE6C44-43F8-4DE4-AB81-66853FFEA09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006856"/>
            <a:ext cx="128016" cy="6539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5" name="Rectangle 24">
            <a:extLst>
              <a:ext uri="{FF2B5EF4-FFF2-40B4-BE49-F238E27FC236}">
                <a16:creationId xmlns:a16="http://schemas.microsoft.com/office/drawing/2014/main" id="{2409529B-9B56-4F10-BE4D-F934DB89E5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38912" y="2089941"/>
            <a:ext cx="28346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18BBC381-B5F4-085D-B772-5860BCDD8681}"/>
              </a:ext>
            </a:extLst>
          </p:cNvPr>
          <p:cNvSpPr>
            <a:spLocks noGrp="1"/>
          </p:cNvSpPr>
          <p:nvPr>
            <p:ph idx="1"/>
          </p:nvPr>
        </p:nvSpPr>
        <p:spPr>
          <a:xfrm>
            <a:off x="448056" y="2258568"/>
            <a:ext cx="3012320" cy="3922776"/>
          </a:xfrm>
        </p:spPr>
        <p:txBody>
          <a:bodyPr>
            <a:normAutofit/>
          </a:bodyPr>
          <a:lstStyle/>
          <a:p>
            <a:r>
              <a:rPr lang="en-US" sz="1700" b="1" dirty="0">
                <a:latin typeface="Roboto" panose="02000000000000000000" pitchFamily="2" charset="0"/>
                <a:ea typeface="Roboto" panose="02000000000000000000" pitchFamily="2" charset="0"/>
                <a:cs typeface="Roboto" panose="02000000000000000000" pitchFamily="2" charset="0"/>
              </a:rPr>
              <a:t>Native Species </a:t>
            </a:r>
            <a:r>
              <a:rPr lang="en-US" sz="1700" dirty="0">
                <a:latin typeface="Roboto" panose="02000000000000000000" pitchFamily="2" charset="0"/>
                <a:ea typeface="Roboto" panose="02000000000000000000" pitchFamily="2" charset="0"/>
                <a:cs typeface="Roboto" panose="02000000000000000000" pitchFamily="2" charset="0"/>
              </a:rPr>
              <a:t>– I</a:t>
            </a:r>
            <a:r>
              <a:rPr lang="en-US" sz="1700" b="0" i="0" dirty="0">
                <a:effectLst/>
                <a:latin typeface="Roboto" panose="02000000000000000000" pitchFamily="2" charset="0"/>
                <a:ea typeface="Roboto" panose="02000000000000000000" pitchFamily="2" charset="0"/>
                <a:cs typeface="Roboto" panose="02000000000000000000" pitchFamily="2" charset="0"/>
              </a:rPr>
              <a:t>n biogeography, a native species is indigenous to a given region or ecosystem if its presence in that region is the result of only local natural evolution during history. The term is equivalent to the concept of indigenous or autochthonous species.</a:t>
            </a:r>
            <a:endParaRPr lang="en-US" sz="1700" dirty="0">
              <a:latin typeface="Roboto" panose="02000000000000000000" pitchFamily="2" charset="0"/>
              <a:ea typeface="Roboto" panose="02000000000000000000" pitchFamily="2" charset="0"/>
              <a:cs typeface="Roboto" panose="02000000000000000000" pitchFamily="2" charset="0"/>
            </a:endParaRPr>
          </a:p>
        </p:txBody>
      </p:sp>
    </p:spTree>
    <p:extLst>
      <p:ext uri="{BB962C8B-B14F-4D97-AF65-F5344CB8AC3E}">
        <p14:creationId xmlns:p14="http://schemas.microsoft.com/office/powerpoint/2010/main" val="38707445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4859A2-B057-1B94-7FC1-79A8279F3737}"/>
              </a:ext>
            </a:extLst>
          </p:cNvPr>
          <p:cNvSpPr>
            <a:spLocks noGrp="1"/>
          </p:cNvSpPr>
          <p:nvPr>
            <p:ph type="title"/>
          </p:nvPr>
        </p:nvSpPr>
        <p:spPr/>
        <p:txBody>
          <a:bodyPr/>
          <a:lstStyle/>
          <a:p>
            <a:r>
              <a:rPr lang="en-US" dirty="0">
                <a:ea typeface="Calibri Light"/>
                <a:cs typeface="Calibri Light"/>
              </a:rPr>
              <a:t>Are there solutions to invasive species?</a:t>
            </a:r>
            <a:endParaRPr lang="en-US" dirty="0"/>
          </a:p>
        </p:txBody>
      </p:sp>
      <p:graphicFrame>
        <p:nvGraphicFramePr>
          <p:cNvPr id="4" name="Content Placeholder 3">
            <a:extLst>
              <a:ext uri="{FF2B5EF4-FFF2-40B4-BE49-F238E27FC236}">
                <a16:creationId xmlns:a16="http://schemas.microsoft.com/office/drawing/2014/main" id="{E33A051F-7BFD-E06B-2989-9CAD9F251311}"/>
              </a:ext>
            </a:extLst>
          </p:cNvPr>
          <p:cNvGraphicFramePr>
            <a:graphicFrameLocks noGrp="1"/>
          </p:cNvGraphicFramePr>
          <p:nvPr>
            <p:ph idx="1"/>
            <p:extLst>
              <p:ext uri="{D42A27DB-BD31-4B8C-83A1-F6EECF244321}">
                <p14:modId xmlns:p14="http://schemas.microsoft.com/office/powerpoint/2010/main" val="1246168136"/>
              </p:ext>
            </p:extLst>
          </p:nvPr>
        </p:nvGraphicFramePr>
        <p:xfrm>
          <a:off x="838200" y="1825625"/>
          <a:ext cx="8117541"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4" descr="A person on a machine in water&#10;&#10;Description automatically generated">
            <a:extLst>
              <a:ext uri="{FF2B5EF4-FFF2-40B4-BE49-F238E27FC236}">
                <a16:creationId xmlns:a16="http://schemas.microsoft.com/office/drawing/2014/main" id="{1F3475C0-2D95-D563-8326-6C0E88C42826}"/>
              </a:ext>
            </a:extLst>
          </p:cNvPr>
          <p:cNvPicPr>
            <a:picLocks noChangeAspect="1"/>
          </p:cNvPicPr>
          <p:nvPr/>
        </p:nvPicPr>
        <p:blipFill>
          <a:blip r:embed="rId7"/>
          <a:stretch>
            <a:fillRect/>
          </a:stretch>
        </p:blipFill>
        <p:spPr>
          <a:xfrm>
            <a:off x="9277350" y="1825625"/>
            <a:ext cx="2028825" cy="1352550"/>
          </a:xfrm>
          <a:prstGeom prst="rect">
            <a:avLst/>
          </a:prstGeom>
        </p:spPr>
      </p:pic>
      <p:pic>
        <p:nvPicPr>
          <p:cNvPr id="6" name="Picture 5" descr="A person pouring a liquid into a container&#10;&#10;Description automatically generated">
            <a:extLst>
              <a:ext uri="{FF2B5EF4-FFF2-40B4-BE49-F238E27FC236}">
                <a16:creationId xmlns:a16="http://schemas.microsoft.com/office/drawing/2014/main" id="{E3149154-8ED7-91DB-C439-CC1A368B4509}"/>
              </a:ext>
            </a:extLst>
          </p:cNvPr>
          <p:cNvPicPr>
            <a:picLocks noChangeAspect="1"/>
          </p:cNvPicPr>
          <p:nvPr/>
        </p:nvPicPr>
        <p:blipFill>
          <a:blip r:embed="rId8"/>
          <a:stretch>
            <a:fillRect/>
          </a:stretch>
        </p:blipFill>
        <p:spPr>
          <a:xfrm>
            <a:off x="9277350" y="3365999"/>
            <a:ext cx="2028825" cy="1400175"/>
          </a:xfrm>
          <a:prstGeom prst="rect">
            <a:avLst/>
          </a:prstGeom>
        </p:spPr>
      </p:pic>
      <p:pic>
        <p:nvPicPr>
          <p:cNvPr id="7" name="Picture 6" descr="A bug on a leaf&#10;&#10;Description automatically generated">
            <a:extLst>
              <a:ext uri="{FF2B5EF4-FFF2-40B4-BE49-F238E27FC236}">
                <a16:creationId xmlns:a16="http://schemas.microsoft.com/office/drawing/2014/main" id="{761A77D7-C53D-302B-3370-D8A977C1E3CB}"/>
              </a:ext>
            </a:extLst>
          </p:cNvPr>
          <p:cNvPicPr>
            <a:picLocks noChangeAspect="1"/>
          </p:cNvPicPr>
          <p:nvPr/>
        </p:nvPicPr>
        <p:blipFill>
          <a:blip r:embed="rId9"/>
          <a:stretch>
            <a:fillRect/>
          </a:stretch>
        </p:blipFill>
        <p:spPr>
          <a:xfrm>
            <a:off x="9277350" y="5047357"/>
            <a:ext cx="2076450" cy="1209675"/>
          </a:xfrm>
          <a:prstGeom prst="rect">
            <a:avLst/>
          </a:prstGeom>
        </p:spPr>
      </p:pic>
    </p:spTree>
    <p:extLst>
      <p:ext uri="{BB962C8B-B14F-4D97-AF65-F5344CB8AC3E}">
        <p14:creationId xmlns:p14="http://schemas.microsoft.com/office/powerpoint/2010/main" val="417728371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600</TotalTime>
  <Words>386</Words>
  <Application>Microsoft Office PowerPoint</Application>
  <PresentationFormat>Widescreen</PresentationFormat>
  <Paragraphs>35</Paragraphs>
  <Slides>12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Calibri</vt:lpstr>
      <vt:lpstr>Calibri Light</vt:lpstr>
      <vt:lpstr>Roboto</vt:lpstr>
      <vt:lpstr>Office Theme</vt:lpstr>
      <vt:lpstr>Quit Being So Invasive</vt:lpstr>
      <vt:lpstr>What do these species have in common?</vt:lpstr>
      <vt:lpstr>What is an invasive species?</vt:lpstr>
      <vt:lpstr>What is an invasive species?</vt:lpstr>
      <vt:lpstr>Effects of Invasive Species</vt:lpstr>
      <vt:lpstr>Term Review</vt:lpstr>
      <vt:lpstr>Term Review</vt:lpstr>
      <vt:lpstr>Invasive vs Native species</vt:lpstr>
      <vt:lpstr>Are there solutions to invasive species?</vt:lpstr>
      <vt:lpstr>Group Reading</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Quit being so Invasive</dc:title>
  <dc:creator>Jens Andreasen</dc:creator>
  <cp:lastModifiedBy>Michelle Hudson</cp:lastModifiedBy>
  <cp:revision>85</cp:revision>
  <dcterms:created xsi:type="dcterms:W3CDTF">2024-03-01T20:14:23Z</dcterms:created>
  <dcterms:modified xsi:type="dcterms:W3CDTF">2024-04-23T19:21:28Z</dcterms:modified>
</cp:coreProperties>
</file>