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3" r:id="rId1"/>
    <p:sldMasterId id="2147483754" r:id="rId2"/>
    <p:sldMasterId id="2147483755" r:id="rId3"/>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9144000" cy="5143500" type="screen16x9"/>
  <p:notesSz cx="6858000" cy="9144000"/>
  <p:embeddedFontLst>
    <p:embeddedFont>
      <p:font typeface="Atkinson Hyperlegible" panose="020B0604020202020204" charset="0"/>
      <p:regular r:id="rId27"/>
      <p:bold r:id="rId28"/>
      <p:italic r:id="rId29"/>
      <p:boldItalic r:id="rId30"/>
    </p:embeddedFont>
    <p:embeddedFont>
      <p:font typeface="Dancing Script" panose="020B0604020202020204" charset="0"/>
      <p:regular r:id="rId31"/>
      <p:bold r:id="rId32"/>
    </p:embeddedFont>
    <p:embeddedFont>
      <p:font typeface="Delius Swash Caps" panose="020B0604020202020204" charset="0"/>
      <p:regular r:id="rId33"/>
    </p:embeddedFont>
    <p:embeddedFont>
      <p:font typeface="Roboto" panose="02000000000000000000" pitchFamily="2" charset="0"/>
      <p:regular r:id="rId34"/>
      <p:bold r:id="rId35"/>
      <p:italic r:id="rId36"/>
      <p:boldItalic r:id="rId37"/>
    </p:embeddedFont>
    <p:embeddedFont>
      <p:font typeface="Roboto Condensed Light" panose="02000000000000000000" pitchFamily="2" charset="0"/>
      <p:regular r:id="rId38"/>
      <p:italic r:id="rId39"/>
    </p:embeddedFont>
    <p:embeddedFont>
      <p:font typeface="Titan One" panose="020B0604020202020204" charset="0"/>
      <p:regular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626392-14DF-4286-9EEE-CDBB7201280B}" v="4" dt="2024-06-21T23:15:30.9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0" d="100"/>
          <a:sy n="130" d="100"/>
        </p:scale>
        <p:origin x="912" y="12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8.xml"/><Relationship Id="rId34" Type="http://schemas.openxmlformats.org/officeDocument/2006/relationships/font" Target="fonts/font8.fntdata"/><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5.fntdata"/><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7.fntdata"/><Relationship Id="rId38" Type="http://schemas.openxmlformats.org/officeDocument/2006/relationships/font" Target="fonts/font12.fntdata"/><Relationship Id="rId46" Type="http://schemas.microsoft.com/office/2015/10/relationships/revisionInfo" Target="revisionInfo.xml"/><Relationship Id="rId20" Type="http://schemas.openxmlformats.org/officeDocument/2006/relationships/slide" Target="slides/slide17.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DB626392-14DF-4286-9EEE-CDBB7201280B}"/>
    <pc:docChg chg="custSel modSld">
      <pc:chgData name="" userId="20193871399_tp_box_2" providerId="OAuth2" clId="{DB626392-14DF-4286-9EEE-CDBB7201280B}" dt="2024-06-21T23:15:47.908" v="11" actId="1076"/>
      <pc:docMkLst>
        <pc:docMk/>
      </pc:docMkLst>
      <pc:sldChg chg="addSp delSp modSp mod modNotes">
        <pc:chgData name="" userId="20193871399_tp_box_2" providerId="OAuth2" clId="{DB626392-14DF-4286-9EEE-CDBB7201280B}" dt="2024-06-21T23:15:47.908" v="11" actId="1076"/>
        <pc:sldMkLst>
          <pc:docMk/>
          <pc:sldMk cId="0" sldId="256"/>
        </pc:sldMkLst>
        <pc:spChg chg="mod">
          <ac:chgData name="" userId="20193871399_tp_box_2" providerId="OAuth2" clId="{DB626392-14DF-4286-9EEE-CDBB7201280B}" dt="2024-06-21T23:15:11.854" v="5"/>
          <ac:spMkLst>
            <pc:docMk/>
            <pc:sldMk cId="0" sldId="256"/>
            <ac:spMk id="4" creationId="{D03C0BFC-0016-6F63-2E04-4D58F81173FE}"/>
          </ac:spMkLst>
        </pc:spChg>
        <pc:spChg chg="mod">
          <ac:chgData name="" userId="20193871399_tp_box_2" providerId="OAuth2" clId="{DB626392-14DF-4286-9EEE-CDBB7201280B}" dt="2024-06-21T23:15:30.959" v="9"/>
          <ac:spMkLst>
            <pc:docMk/>
            <pc:sldMk cId="0" sldId="256"/>
            <ac:spMk id="8" creationId="{EBAF9478-B7B1-B36C-EAB6-7A302E9E196C}"/>
          </ac:spMkLst>
        </pc:spChg>
        <pc:spChg chg="mod">
          <ac:chgData name="" userId="20193871399_tp_box_2" providerId="OAuth2" clId="{DB626392-14DF-4286-9EEE-CDBB7201280B}" dt="2024-06-21T23:15:30.959" v="9"/>
          <ac:spMkLst>
            <pc:docMk/>
            <pc:sldMk cId="0" sldId="256"/>
            <ac:spMk id="9" creationId="{6BF63068-AEA4-FDE6-D70C-453A68BACD77}"/>
          </ac:spMkLst>
        </pc:spChg>
        <pc:grpChg chg="add del mod">
          <ac:chgData name="" userId="20193871399_tp_box_2" providerId="OAuth2" clId="{DB626392-14DF-4286-9EEE-CDBB7201280B}" dt="2024-06-21T23:15:19.895" v="8" actId="478"/>
          <ac:grpSpMkLst>
            <pc:docMk/>
            <pc:sldMk cId="0" sldId="256"/>
            <ac:grpSpMk id="3" creationId="{E9551D86-600D-A222-ED83-6151A6200FCB}"/>
          </ac:grpSpMkLst>
        </pc:grpChg>
        <pc:grpChg chg="add mod">
          <ac:chgData name="" userId="20193871399_tp_box_2" providerId="OAuth2" clId="{DB626392-14DF-4286-9EEE-CDBB7201280B}" dt="2024-06-21T23:15:47.908" v="11" actId="1076"/>
          <ac:grpSpMkLst>
            <pc:docMk/>
            <pc:sldMk cId="0" sldId="256"/>
            <ac:grpSpMk id="7" creationId="{592A15F0-C4DC-8D63-C07E-B5EE94EACDD1}"/>
          </ac:grpSpMkLst>
        </pc:grpChg>
        <pc:picChg chg="add del mod">
          <ac:chgData name="" userId="20193871399_tp_box_2" providerId="OAuth2" clId="{DB626392-14DF-4286-9EEE-CDBB7201280B}" dt="2024-06-21T23:15:11.455" v="4" actId="478"/>
          <ac:picMkLst>
            <pc:docMk/>
            <pc:sldMk cId="0" sldId="256"/>
            <ac:picMk id="2" creationId="{96578AD7-DAE5-C44E-B024-873BCAF7FBEB}"/>
          </ac:picMkLst>
        </pc:picChg>
        <pc:picChg chg="mod">
          <ac:chgData name="" userId="20193871399_tp_box_2" providerId="OAuth2" clId="{DB626392-14DF-4286-9EEE-CDBB7201280B}" dt="2024-06-21T23:15:11.854" v="5"/>
          <ac:picMkLst>
            <pc:docMk/>
            <pc:sldMk cId="0" sldId="256"/>
            <ac:picMk id="5" creationId="{6277310E-DAAC-1E36-0A7E-329ECAE9EFFA}"/>
          </ac:picMkLst>
        </pc:picChg>
        <pc:picChg chg="add del mod">
          <ac:chgData name="" userId="20193871399_tp_box_2" providerId="OAuth2" clId="{DB626392-14DF-4286-9EEE-CDBB7201280B}" dt="2024-06-21T23:15:19.895" v="8" actId="478"/>
          <ac:picMkLst>
            <pc:docMk/>
            <pc:sldMk cId="0" sldId="256"/>
            <ac:picMk id="6" creationId="{E0E784FD-A7BB-1FCE-5D8A-E8AF297C8EAE}"/>
          </ac:picMkLst>
        </pc:picChg>
        <pc:picChg chg="mod">
          <ac:chgData name="" userId="20193871399_tp_box_2" providerId="OAuth2" clId="{DB626392-14DF-4286-9EEE-CDBB7201280B}" dt="2024-06-21T23:15:30.959" v="9"/>
          <ac:picMkLst>
            <pc:docMk/>
            <pc:sldMk cId="0" sldId="256"/>
            <ac:picMk id="10" creationId="{E52D6D1D-9832-0B8C-4AD8-49DC0C089870}"/>
          </ac:picMkLst>
        </pc:picChg>
        <pc:picChg chg="mod">
          <ac:chgData name="" userId="20193871399_tp_box_2" providerId="OAuth2" clId="{DB626392-14DF-4286-9EEE-CDBB7201280B}" dt="2024-06-21T23:15:30.959" v="9"/>
          <ac:picMkLst>
            <pc:docMk/>
            <pc:sldMk cId="0" sldId="256"/>
            <ac:picMk id="11" creationId="{703313FA-1151-8B60-C859-342F459BA8B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1"/>
        <p:cNvGrpSpPr/>
        <p:nvPr/>
      </p:nvGrpSpPr>
      <p:grpSpPr>
        <a:xfrm>
          <a:off x="0" y="0"/>
          <a:ext cx="0" cy="0"/>
          <a:chOff x="0" y="0"/>
          <a:chExt cx="0" cy="0"/>
        </a:xfrm>
      </p:grpSpPr>
      <p:sp>
        <p:nvSpPr>
          <p:cNvPr id="4502" name="Google Shape;4502;g2c0d16bb00d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3" name="Google Shape;4503;g2c0d16bb00d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0"/>
        <p:cNvGrpSpPr/>
        <p:nvPr/>
      </p:nvGrpSpPr>
      <p:grpSpPr>
        <a:xfrm>
          <a:off x="0" y="0"/>
          <a:ext cx="0" cy="0"/>
          <a:chOff x="0" y="0"/>
          <a:chExt cx="0" cy="0"/>
        </a:xfrm>
      </p:grpSpPr>
      <p:sp>
        <p:nvSpPr>
          <p:cNvPr id="4571" name="Google Shape;4571;g2c0d16bb00d_0_52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2" name="Google Shape;4572;g2c0d16bb00d_0_5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8"/>
        <p:cNvGrpSpPr/>
        <p:nvPr/>
      </p:nvGrpSpPr>
      <p:grpSpPr>
        <a:xfrm>
          <a:off x="0" y="0"/>
          <a:ext cx="0" cy="0"/>
          <a:chOff x="0" y="0"/>
          <a:chExt cx="0" cy="0"/>
        </a:xfrm>
      </p:grpSpPr>
      <p:sp>
        <p:nvSpPr>
          <p:cNvPr id="4579" name="Google Shape;4579;g2c0d16bb00d_0_52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0" name="Google Shape;4580;g2c0d16bb00d_0_5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5"/>
        <p:cNvGrpSpPr/>
        <p:nvPr/>
      </p:nvGrpSpPr>
      <p:grpSpPr>
        <a:xfrm>
          <a:off x="0" y="0"/>
          <a:ext cx="0" cy="0"/>
          <a:chOff x="0" y="0"/>
          <a:chExt cx="0" cy="0"/>
        </a:xfrm>
      </p:grpSpPr>
      <p:sp>
        <p:nvSpPr>
          <p:cNvPr id="4586" name="Google Shape;4586;g2c0d16bb00d_0_52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7" name="Google Shape;4587;g2c0d16bb00d_0_5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4"/>
        <p:cNvGrpSpPr/>
        <p:nvPr/>
      </p:nvGrpSpPr>
      <p:grpSpPr>
        <a:xfrm>
          <a:off x="0" y="0"/>
          <a:ext cx="0" cy="0"/>
          <a:chOff x="0" y="0"/>
          <a:chExt cx="0" cy="0"/>
        </a:xfrm>
      </p:grpSpPr>
      <p:sp>
        <p:nvSpPr>
          <p:cNvPr id="4595" name="Google Shape;4595;g2c0d16bb00d_0_52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6" name="Google Shape;4596;g2c0d16bb00d_0_5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2"/>
        <p:cNvGrpSpPr/>
        <p:nvPr/>
      </p:nvGrpSpPr>
      <p:grpSpPr>
        <a:xfrm>
          <a:off x="0" y="0"/>
          <a:ext cx="0" cy="0"/>
          <a:chOff x="0" y="0"/>
          <a:chExt cx="0" cy="0"/>
        </a:xfrm>
      </p:grpSpPr>
      <p:sp>
        <p:nvSpPr>
          <p:cNvPr id="4603" name="Google Shape;4603;g2c0d16bb00d_0_52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4" name="Google Shape;4604;g2c0d16bb00d_0_5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0"/>
        <p:cNvGrpSpPr/>
        <p:nvPr/>
      </p:nvGrpSpPr>
      <p:grpSpPr>
        <a:xfrm>
          <a:off x="0" y="0"/>
          <a:ext cx="0" cy="0"/>
          <a:chOff x="0" y="0"/>
          <a:chExt cx="0" cy="0"/>
        </a:xfrm>
      </p:grpSpPr>
      <p:sp>
        <p:nvSpPr>
          <p:cNvPr id="4611" name="Google Shape;4611;g2c0d16bb00d_0_52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2" name="Google Shape;4612;g2c0d16bb00d_0_52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8"/>
        <p:cNvGrpSpPr/>
        <p:nvPr/>
      </p:nvGrpSpPr>
      <p:grpSpPr>
        <a:xfrm>
          <a:off x="0" y="0"/>
          <a:ext cx="0" cy="0"/>
          <a:chOff x="0" y="0"/>
          <a:chExt cx="0" cy="0"/>
        </a:xfrm>
      </p:grpSpPr>
      <p:sp>
        <p:nvSpPr>
          <p:cNvPr id="4619" name="Google Shape;4619;g2c0d16bb00d_0_53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0" name="Google Shape;4620;g2c0d16bb00d_0_5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6"/>
        <p:cNvGrpSpPr/>
        <p:nvPr/>
      </p:nvGrpSpPr>
      <p:grpSpPr>
        <a:xfrm>
          <a:off x="0" y="0"/>
          <a:ext cx="0" cy="0"/>
          <a:chOff x="0" y="0"/>
          <a:chExt cx="0" cy="0"/>
        </a:xfrm>
      </p:grpSpPr>
      <p:sp>
        <p:nvSpPr>
          <p:cNvPr id="4627" name="Google Shape;4627;g2c0d16bb00d_0_53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8" name="Google Shape;4628;g2c0d16bb00d_0_5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4"/>
        <p:cNvGrpSpPr/>
        <p:nvPr/>
      </p:nvGrpSpPr>
      <p:grpSpPr>
        <a:xfrm>
          <a:off x="0" y="0"/>
          <a:ext cx="0" cy="0"/>
          <a:chOff x="0" y="0"/>
          <a:chExt cx="0" cy="0"/>
        </a:xfrm>
      </p:grpSpPr>
      <p:sp>
        <p:nvSpPr>
          <p:cNvPr id="4635" name="Google Shape;4635;g2c0d16bb00d_0_5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6" name="Google Shape;4636;g2c0d16bb00d_0_5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3"/>
        <p:cNvGrpSpPr/>
        <p:nvPr/>
      </p:nvGrpSpPr>
      <p:grpSpPr>
        <a:xfrm>
          <a:off x="0" y="0"/>
          <a:ext cx="0" cy="0"/>
          <a:chOff x="0" y="0"/>
          <a:chExt cx="0" cy="0"/>
        </a:xfrm>
      </p:grpSpPr>
      <p:sp>
        <p:nvSpPr>
          <p:cNvPr id="4644" name="Google Shape;4644;g2c0d16bb00d_0_53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5" name="Google Shape;4645;g2c0d16bb00d_0_5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7"/>
        <p:cNvGrpSpPr/>
        <p:nvPr/>
      </p:nvGrpSpPr>
      <p:grpSpPr>
        <a:xfrm>
          <a:off x="0" y="0"/>
          <a:ext cx="0" cy="0"/>
          <a:chOff x="0" y="0"/>
          <a:chExt cx="0" cy="0"/>
        </a:xfrm>
      </p:grpSpPr>
      <p:sp>
        <p:nvSpPr>
          <p:cNvPr id="4508" name="Google Shape;4508;g2c0d16bb00d_0_66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9" name="Google Shape;4509;g2c0d16bb00d_0_66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2"/>
        <p:cNvGrpSpPr/>
        <p:nvPr/>
      </p:nvGrpSpPr>
      <p:grpSpPr>
        <a:xfrm>
          <a:off x="0" y="0"/>
          <a:ext cx="0" cy="0"/>
          <a:chOff x="0" y="0"/>
          <a:chExt cx="0" cy="0"/>
        </a:xfrm>
      </p:grpSpPr>
      <p:sp>
        <p:nvSpPr>
          <p:cNvPr id="4653" name="Google Shape;4653;g2c0d16bb00d_0_18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4" name="Google Shape;4654;g2c0d16bb00d_0_18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2"/>
        <p:cNvGrpSpPr/>
        <p:nvPr/>
      </p:nvGrpSpPr>
      <p:grpSpPr>
        <a:xfrm>
          <a:off x="0" y="0"/>
          <a:ext cx="0" cy="0"/>
          <a:chOff x="0" y="0"/>
          <a:chExt cx="0" cy="0"/>
        </a:xfrm>
      </p:grpSpPr>
      <p:sp>
        <p:nvSpPr>
          <p:cNvPr id="4673" name="Google Shape;4673;g2c0d16bb00d_0_18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74" name="Google Shape;4674;g2c0d16bb00d_0_18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6"/>
        <p:cNvGrpSpPr/>
        <p:nvPr/>
      </p:nvGrpSpPr>
      <p:grpSpPr>
        <a:xfrm>
          <a:off x="0" y="0"/>
          <a:ext cx="0" cy="0"/>
          <a:chOff x="0" y="0"/>
          <a:chExt cx="0" cy="0"/>
        </a:xfrm>
      </p:grpSpPr>
      <p:sp>
        <p:nvSpPr>
          <p:cNvPr id="4517" name="Google Shape;4517;g2c0d16bb00d_0_66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8" name="Google Shape;4518;g2c0d16bb00d_0_66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4"/>
        <p:cNvGrpSpPr/>
        <p:nvPr/>
      </p:nvGrpSpPr>
      <p:grpSpPr>
        <a:xfrm>
          <a:off x="0" y="0"/>
          <a:ext cx="0" cy="0"/>
          <a:chOff x="0" y="0"/>
          <a:chExt cx="0" cy="0"/>
        </a:xfrm>
      </p:grpSpPr>
      <p:sp>
        <p:nvSpPr>
          <p:cNvPr id="4525" name="Google Shape;4525;g2c0d16bb00d_0_52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6" name="Google Shape;4526;g2c0d16bb00d_0_52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2"/>
        <p:cNvGrpSpPr/>
        <p:nvPr/>
      </p:nvGrpSpPr>
      <p:grpSpPr>
        <a:xfrm>
          <a:off x="0" y="0"/>
          <a:ext cx="0" cy="0"/>
          <a:chOff x="0" y="0"/>
          <a:chExt cx="0" cy="0"/>
        </a:xfrm>
      </p:grpSpPr>
      <p:sp>
        <p:nvSpPr>
          <p:cNvPr id="4533" name="Google Shape;4533;g2c0d16bb00d_0_52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4" name="Google Shape;4534;g2c0d16bb00d_0_5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9"/>
        <p:cNvGrpSpPr/>
        <p:nvPr/>
      </p:nvGrpSpPr>
      <p:grpSpPr>
        <a:xfrm>
          <a:off x="0" y="0"/>
          <a:ext cx="0" cy="0"/>
          <a:chOff x="0" y="0"/>
          <a:chExt cx="0" cy="0"/>
        </a:xfrm>
      </p:grpSpPr>
      <p:sp>
        <p:nvSpPr>
          <p:cNvPr id="4540" name="Google Shape;4540;g2c0d16bb00d_0_5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1" name="Google Shape;4541;g2c0d16bb00d_0_5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7"/>
        <p:cNvGrpSpPr/>
        <p:nvPr/>
      </p:nvGrpSpPr>
      <p:grpSpPr>
        <a:xfrm>
          <a:off x="0" y="0"/>
          <a:ext cx="0" cy="0"/>
          <a:chOff x="0" y="0"/>
          <a:chExt cx="0" cy="0"/>
        </a:xfrm>
      </p:grpSpPr>
      <p:sp>
        <p:nvSpPr>
          <p:cNvPr id="4548" name="Google Shape;4548;g2c0d16bb00d_0_52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9" name="Google Shape;4549;g2c0d16bb00d_0_5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5"/>
        <p:cNvGrpSpPr/>
        <p:nvPr/>
      </p:nvGrpSpPr>
      <p:grpSpPr>
        <a:xfrm>
          <a:off x="0" y="0"/>
          <a:ext cx="0" cy="0"/>
          <a:chOff x="0" y="0"/>
          <a:chExt cx="0" cy="0"/>
        </a:xfrm>
      </p:grpSpPr>
      <p:sp>
        <p:nvSpPr>
          <p:cNvPr id="4556" name="Google Shape;4556;g2c0d16bb00d_0_52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7" name="Google Shape;4557;g2c0d16bb00d_0_5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3"/>
        <p:cNvGrpSpPr/>
        <p:nvPr/>
      </p:nvGrpSpPr>
      <p:grpSpPr>
        <a:xfrm>
          <a:off x="0" y="0"/>
          <a:ext cx="0" cy="0"/>
          <a:chOff x="0" y="0"/>
          <a:chExt cx="0" cy="0"/>
        </a:xfrm>
      </p:grpSpPr>
      <p:sp>
        <p:nvSpPr>
          <p:cNvPr id="4564" name="Google Shape;4564;g2c0d16bb00d_0_52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5" name="Google Shape;4565;g2c0d16bb00d_0_5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3.xml"/><Relationship Id="rId4" Type="http://schemas.openxmlformats.org/officeDocument/2006/relationships/hyperlink" Target="http://bit.ly/2TtBDfr" TargetMode="Externa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100646" y="-542725"/>
            <a:ext cx="9771771" cy="6169208"/>
            <a:chOff x="-100646" y="-542725"/>
            <a:chExt cx="9771771" cy="6169208"/>
          </a:xfrm>
        </p:grpSpPr>
        <p:sp>
          <p:nvSpPr>
            <p:cNvPr id="10" name="Google Shape;10;p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84330" y="-495642"/>
              <a:ext cx="9652449" cy="6108357"/>
              <a:chOff x="21705" y="-429475"/>
              <a:chExt cx="9441895" cy="5975112"/>
            </a:xfrm>
          </p:grpSpPr>
          <p:sp>
            <p:nvSpPr>
              <p:cNvPr id="13" name="Google Shape;13;p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 name="Google Shape;21;p2"/>
          <p:cNvSpPr txBox="1">
            <a:spLocks noGrp="1"/>
          </p:cNvSpPr>
          <p:nvPr>
            <p:ph type="ctrTitle"/>
          </p:nvPr>
        </p:nvSpPr>
        <p:spPr>
          <a:xfrm>
            <a:off x="720000" y="2320895"/>
            <a:ext cx="5971800" cy="18699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SzPts val="5200"/>
              <a:buNone/>
              <a:defRPr sz="6400">
                <a:solidFill>
                  <a:schemeClr val="accen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2" name="Google Shape;22;p2"/>
          <p:cNvSpPr txBox="1">
            <a:spLocks noGrp="1"/>
          </p:cNvSpPr>
          <p:nvPr>
            <p:ph type="subTitle" idx="1"/>
          </p:nvPr>
        </p:nvSpPr>
        <p:spPr>
          <a:xfrm>
            <a:off x="720000" y="4134348"/>
            <a:ext cx="5971800" cy="333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3" name="Google Shape;23;p2"/>
          <p:cNvSpPr txBox="1">
            <a:spLocks noGrp="1"/>
          </p:cNvSpPr>
          <p:nvPr>
            <p:ph type="ctrTitle" idx="2"/>
          </p:nvPr>
        </p:nvSpPr>
        <p:spPr>
          <a:xfrm>
            <a:off x="720000" y="1044101"/>
            <a:ext cx="5971800" cy="1235700"/>
          </a:xfrm>
          <a:prstGeom prst="rect">
            <a:avLst/>
          </a:prstGeom>
        </p:spPr>
        <p:txBody>
          <a:bodyPr spcFirstLastPara="1" wrap="square" lIns="91425" tIns="91425" rIns="91425" bIns="91425" anchor="b" anchorCtr="0">
            <a:noAutofit/>
          </a:bodyPr>
          <a:lstStyle>
            <a:lvl1pPr lvl="0" rtl="0">
              <a:spcBef>
                <a:spcPts val="0"/>
              </a:spcBef>
              <a:spcAft>
                <a:spcPts val="0"/>
              </a:spcAft>
              <a:buSzPts val="5200"/>
              <a:buNone/>
              <a:defRPr sz="34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51"/>
        <p:cNvGrpSpPr/>
        <p:nvPr/>
      </p:nvGrpSpPr>
      <p:grpSpPr>
        <a:xfrm>
          <a:off x="0" y="0"/>
          <a:ext cx="0" cy="0"/>
          <a:chOff x="0" y="0"/>
          <a:chExt cx="0" cy="0"/>
        </a:xfrm>
      </p:grpSpPr>
      <p:grpSp>
        <p:nvGrpSpPr>
          <p:cNvPr id="352" name="Google Shape;352;p11"/>
          <p:cNvGrpSpPr/>
          <p:nvPr/>
        </p:nvGrpSpPr>
        <p:grpSpPr>
          <a:xfrm rot="10800000">
            <a:off x="311508" y="-118025"/>
            <a:ext cx="8520984" cy="5379549"/>
            <a:chOff x="-100646" y="-542725"/>
            <a:chExt cx="9771771" cy="6169208"/>
          </a:xfrm>
        </p:grpSpPr>
        <p:sp>
          <p:nvSpPr>
            <p:cNvPr id="353" name="Google Shape;353;p1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5" name="Google Shape;355;p11"/>
            <p:cNvGrpSpPr/>
            <p:nvPr/>
          </p:nvGrpSpPr>
          <p:grpSpPr>
            <a:xfrm>
              <a:off x="-84330" y="-495642"/>
              <a:ext cx="9652449" cy="6108357"/>
              <a:chOff x="21705" y="-429475"/>
              <a:chExt cx="9441895" cy="5975112"/>
            </a:xfrm>
          </p:grpSpPr>
          <p:sp>
            <p:nvSpPr>
              <p:cNvPr id="356" name="Google Shape;356;p1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64" name="Google Shape;364;p11"/>
          <p:cNvGrpSpPr/>
          <p:nvPr/>
        </p:nvGrpSpPr>
        <p:grpSpPr>
          <a:xfrm rot="9442717">
            <a:off x="-6591264" y="3340977"/>
            <a:ext cx="8520834" cy="5379455"/>
            <a:chOff x="-100646" y="-542725"/>
            <a:chExt cx="9771771" cy="6169208"/>
          </a:xfrm>
        </p:grpSpPr>
        <p:sp>
          <p:nvSpPr>
            <p:cNvPr id="365" name="Google Shape;365;p1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 name="Google Shape;367;p11"/>
            <p:cNvGrpSpPr/>
            <p:nvPr/>
          </p:nvGrpSpPr>
          <p:grpSpPr>
            <a:xfrm>
              <a:off x="-84330" y="-495642"/>
              <a:ext cx="9652449" cy="6108357"/>
              <a:chOff x="21705" y="-429475"/>
              <a:chExt cx="9441895" cy="5975112"/>
            </a:xfrm>
          </p:grpSpPr>
          <p:sp>
            <p:nvSpPr>
              <p:cNvPr id="368" name="Google Shape;368;p1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76" name="Google Shape;376;p11"/>
          <p:cNvGrpSpPr/>
          <p:nvPr/>
        </p:nvGrpSpPr>
        <p:grpSpPr>
          <a:xfrm rot="-9245944">
            <a:off x="7834824" y="2272521"/>
            <a:ext cx="8520896" cy="5379493"/>
            <a:chOff x="-100646" y="-542725"/>
            <a:chExt cx="9771771" cy="6169208"/>
          </a:xfrm>
        </p:grpSpPr>
        <p:sp>
          <p:nvSpPr>
            <p:cNvPr id="377" name="Google Shape;377;p1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9" name="Google Shape;379;p11"/>
            <p:cNvGrpSpPr/>
            <p:nvPr/>
          </p:nvGrpSpPr>
          <p:grpSpPr>
            <a:xfrm>
              <a:off x="-84330" y="-495642"/>
              <a:ext cx="9652449" cy="6108357"/>
              <a:chOff x="21705" y="-429475"/>
              <a:chExt cx="9441895" cy="5975112"/>
            </a:xfrm>
          </p:grpSpPr>
          <p:sp>
            <p:nvSpPr>
              <p:cNvPr id="380" name="Google Shape;380;p1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88" name="Google Shape;388;p11"/>
          <p:cNvSpPr txBox="1">
            <a:spLocks noGrp="1"/>
          </p:cNvSpPr>
          <p:nvPr>
            <p:ph type="title" hasCustomPrompt="1"/>
          </p:nvPr>
        </p:nvSpPr>
        <p:spPr>
          <a:xfrm>
            <a:off x="1103950" y="1485563"/>
            <a:ext cx="6936000" cy="16776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04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89" name="Google Shape;389;p11"/>
          <p:cNvSpPr txBox="1">
            <a:spLocks noGrp="1"/>
          </p:cNvSpPr>
          <p:nvPr>
            <p:ph type="subTitle" idx="1"/>
          </p:nvPr>
        </p:nvSpPr>
        <p:spPr>
          <a:xfrm>
            <a:off x="1104050" y="3255650"/>
            <a:ext cx="6936000" cy="402300"/>
          </a:xfrm>
          <a:prstGeom prst="rect">
            <a:avLst/>
          </a:prstGeom>
        </p:spPr>
        <p:txBody>
          <a:bodyPr spcFirstLastPara="1" wrap="square" lIns="91425" tIns="91425" rIns="91425" bIns="91425" anchor="t" anchorCtr="0">
            <a:noAutofit/>
          </a:bodyPr>
          <a:lstStyle>
            <a:lvl1pPr lvl="0" algn="ctr">
              <a:spcBef>
                <a:spcPts val="0"/>
              </a:spcBef>
              <a:spcAft>
                <a:spcPts val="0"/>
              </a:spcAft>
              <a:buSzPts val="14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Numbers and text">
  <p:cSld name="TITLE_AND_TWO_COLUMNS_1_2_1">
    <p:spTree>
      <p:nvGrpSpPr>
        <p:cNvPr id="1" name="Shape 4222"/>
        <p:cNvGrpSpPr/>
        <p:nvPr/>
      </p:nvGrpSpPr>
      <p:grpSpPr>
        <a:xfrm>
          <a:off x="0" y="0"/>
          <a:ext cx="0" cy="0"/>
          <a:chOff x="0" y="0"/>
          <a:chExt cx="0" cy="0"/>
        </a:xfrm>
      </p:grpSpPr>
      <p:grpSp>
        <p:nvGrpSpPr>
          <p:cNvPr id="4223" name="Google Shape;4223;p103"/>
          <p:cNvGrpSpPr/>
          <p:nvPr/>
        </p:nvGrpSpPr>
        <p:grpSpPr>
          <a:xfrm>
            <a:off x="-100646" y="-542725"/>
            <a:ext cx="9771771" cy="6169208"/>
            <a:chOff x="-100646" y="-542725"/>
            <a:chExt cx="9771771" cy="6169208"/>
          </a:xfrm>
        </p:grpSpPr>
        <p:sp>
          <p:nvSpPr>
            <p:cNvPr id="4224" name="Google Shape;4224;p10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10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26" name="Google Shape;4226;p103"/>
            <p:cNvGrpSpPr/>
            <p:nvPr/>
          </p:nvGrpSpPr>
          <p:grpSpPr>
            <a:xfrm>
              <a:off x="-84330" y="-495642"/>
              <a:ext cx="9652449" cy="6108357"/>
              <a:chOff x="21705" y="-429475"/>
              <a:chExt cx="9441895" cy="5975112"/>
            </a:xfrm>
          </p:grpSpPr>
          <p:sp>
            <p:nvSpPr>
              <p:cNvPr id="4227" name="Google Shape;4227;p10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10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10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0" name="Google Shape;4230;p10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1" name="Google Shape;4231;p10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10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10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10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235" name="Google Shape;4235;p10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236" name="Google Shape;4236;p103"/>
          <p:cNvSpPr txBox="1">
            <a:spLocks noGrp="1"/>
          </p:cNvSpPr>
          <p:nvPr>
            <p:ph type="subTitle" idx="1"/>
          </p:nvPr>
        </p:nvSpPr>
        <p:spPr>
          <a:xfrm>
            <a:off x="946575"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37" name="Google Shape;4237;p103"/>
          <p:cNvSpPr txBox="1">
            <a:spLocks noGrp="1"/>
          </p:cNvSpPr>
          <p:nvPr>
            <p:ph type="subTitle" idx="2"/>
          </p:nvPr>
        </p:nvSpPr>
        <p:spPr>
          <a:xfrm>
            <a:off x="946575"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38" name="Google Shape;4238;p103"/>
          <p:cNvSpPr txBox="1">
            <a:spLocks noGrp="1"/>
          </p:cNvSpPr>
          <p:nvPr>
            <p:ph type="subTitle" idx="3"/>
          </p:nvPr>
        </p:nvSpPr>
        <p:spPr>
          <a:xfrm>
            <a:off x="3423750"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39" name="Google Shape;4239;p103"/>
          <p:cNvSpPr txBox="1">
            <a:spLocks noGrp="1"/>
          </p:cNvSpPr>
          <p:nvPr>
            <p:ph type="subTitle" idx="4"/>
          </p:nvPr>
        </p:nvSpPr>
        <p:spPr>
          <a:xfrm>
            <a:off x="3423750"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0" name="Google Shape;4240;p103"/>
          <p:cNvSpPr txBox="1">
            <a:spLocks noGrp="1"/>
          </p:cNvSpPr>
          <p:nvPr>
            <p:ph type="subTitle" idx="5"/>
          </p:nvPr>
        </p:nvSpPr>
        <p:spPr>
          <a:xfrm>
            <a:off x="5900775"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41" name="Google Shape;4241;p103"/>
          <p:cNvSpPr txBox="1">
            <a:spLocks noGrp="1"/>
          </p:cNvSpPr>
          <p:nvPr>
            <p:ph type="subTitle" idx="6"/>
          </p:nvPr>
        </p:nvSpPr>
        <p:spPr>
          <a:xfrm>
            <a:off x="5900775"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2" name="Google Shape;4242;p103"/>
          <p:cNvSpPr txBox="1">
            <a:spLocks noGrp="1"/>
          </p:cNvSpPr>
          <p:nvPr>
            <p:ph type="title" idx="7" hasCustomPrompt="1"/>
          </p:nvPr>
        </p:nvSpPr>
        <p:spPr>
          <a:xfrm>
            <a:off x="14112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243" name="Google Shape;4243;p103"/>
          <p:cNvSpPr txBox="1">
            <a:spLocks noGrp="1"/>
          </p:cNvSpPr>
          <p:nvPr>
            <p:ph type="title" idx="8" hasCustomPrompt="1"/>
          </p:nvPr>
        </p:nvSpPr>
        <p:spPr>
          <a:xfrm>
            <a:off x="38883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244" name="Google Shape;4244;p103"/>
          <p:cNvSpPr txBox="1">
            <a:spLocks noGrp="1"/>
          </p:cNvSpPr>
          <p:nvPr>
            <p:ph type="title" idx="9" hasCustomPrompt="1"/>
          </p:nvPr>
        </p:nvSpPr>
        <p:spPr>
          <a:xfrm>
            <a:off x="63654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Numbers and text 1">
  <p:cSld name="ONE_COLUMN_TEXT_1_1_1_1">
    <p:spTree>
      <p:nvGrpSpPr>
        <p:cNvPr id="1" name="Shape 4245"/>
        <p:cNvGrpSpPr/>
        <p:nvPr/>
      </p:nvGrpSpPr>
      <p:grpSpPr>
        <a:xfrm>
          <a:off x="0" y="0"/>
          <a:ext cx="0" cy="0"/>
          <a:chOff x="0" y="0"/>
          <a:chExt cx="0" cy="0"/>
        </a:xfrm>
      </p:grpSpPr>
      <p:grpSp>
        <p:nvGrpSpPr>
          <p:cNvPr id="4246" name="Google Shape;4246;p104"/>
          <p:cNvGrpSpPr/>
          <p:nvPr/>
        </p:nvGrpSpPr>
        <p:grpSpPr>
          <a:xfrm rot="10800000">
            <a:off x="-516471" y="-296625"/>
            <a:ext cx="9771771" cy="6169208"/>
            <a:chOff x="-100646" y="-542725"/>
            <a:chExt cx="9771771" cy="6169208"/>
          </a:xfrm>
        </p:grpSpPr>
        <p:sp>
          <p:nvSpPr>
            <p:cNvPr id="4247" name="Google Shape;4247;p10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8" name="Google Shape;4248;p10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49" name="Google Shape;4249;p104"/>
            <p:cNvGrpSpPr/>
            <p:nvPr/>
          </p:nvGrpSpPr>
          <p:grpSpPr>
            <a:xfrm>
              <a:off x="-84330" y="-495642"/>
              <a:ext cx="9652449" cy="6108357"/>
              <a:chOff x="21705" y="-429475"/>
              <a:chExt cx="9441895" cy="5975112"/>
            </a:xfrm>
          </p:grpSpPr>
          <p:sp>
            <p:nvSpPr>
              <p:cNvPr id="4250" name="Google Shape;4250;p10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1" name="Google Shape;4251;p10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2" name="Google Shape;4252;p10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10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10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10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10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10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258" name="Google Shape;4258;p104"/>
          <p:cNvSpPr txBox="1">
            <a:spLocks noGrp="1"/>
          </p:cNvSpPr>
          <p:nvPr>
            <p:ph type="subTitle" idx="1"/>
          </p:nvPr>
        </p:nvSpPr>
        <p:spPr>
          <a:xfrm>
            <a:off x="4519200" y="1066300"/>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59" name="Google Shape;4259;p104"/>
          <p:cNvSpPr txBox="1">
            <a:spLocks noGrp="1"/>
          </p:cNvSpPr>
          <p:nvPr>
            <p:ph type="subTitle" idx="2"/>
          </p:nvPr>
        </p:nvSpPr>
        <p:spPr>
          <a:xfrm>
            <a:off x="4519200" y="1321400"/>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0" name="Google Shape;4260;p104"/>
          <p:cNvSpPr txBox="1">
            <a:spLocks noGrp="1"/>
          </p:cNvSpPr>
          <p:nvPr>
            <p:ph type="subTitle" idx="3"/>
          </p:nvPr>
        </p:nvSpPr>
        <p:spPr>
          <a:xfrm>
            <a:off x="4519200" y="2203925"/>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61" name="Google Shape;4261;p104"/>
          <p:cNvSpPr txBox="1">
            <a:spLocks noGrp="1"/>
          </p:cNvSpPr>
          <p:nvPr>
            <p:ph type="subTitle" idx="4"/>
          </p:nvPr>
        </p:nvSpPr>
        <p:spPr>
          <a:xfrm>
            <a:off x="4519200" y="2459025"/>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2" name="Google Shape;4262;p104"/>
          <p:cNvSpPr txBox="1">
            <a:spLocks noGrp="1"/>
          </p:cNvSpPr>
          <p:nvPr>
            <p:ph type="subTitle" idx="5"/>
          </p:nvPr>
        </p:nvSpPr>
        <p:spPr>
          <a:xfrm>
            <a:off x="4519200" y="3341550"/>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63" name="Google Shape;4263;p104"/>
          <p:cNvSpPr txBox="1">
            <a:spLocks noGrp="1"/>
          </p:cNvSpPr>
          <p:nvPr>
            <p:ph type="subTitle" idx="6"/>
          </p:nvPr>
        </p:nvSpPr>
        <p:spPr>
          <a:xfrm>
            <a:off x="4519200" y="3596650"/>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4" name="Google Shape;4264;p104"/>
          <p:cNvSpPr txBox="1">
            <a:spLocks noGrp="1"/>
          </p:cNvSpPr>
          <p:nvPr>
            <p:ph type="title" hasCustomPrompt="1"/>
          </p:nvPr>
        </p:nvSpPr>
        <p:spPr>
          <a:xfrm>
            <a:off x="1303500" y="9336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265" name="Google Shape;4265;p104"/>
          <p:cNvSpPr txBox="1">
            <a:spLocks noGrp="1"/>
          </p:cNvSpPr>
          <p:nvPr>
            <p:ph type="title" idx="7" hasCustomPrompt="1"/>
          </p:nvPr>
        </p:nvSpPr>
        <p:spPr>
          <a:xfrm>
            <a:off x="1303500" y="20809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266" name="Google Shape;4266;p104"/>
          <p:cNvSpPr txBox="1">
            <a:spLocks noGrp="1"/>
          </p:cNvSpPr>
          <p:nvPr>
            <p:ph type="title" idx="8" hasCustomPrompt="1"/>
          </p:nvPr>
        </p:nvSpPr>
        <p:spPr>
          <a:xfrm>
            <a:off x="1303500" y="32282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grpSp>
        <p:nvGrpSpPr>
          <p:cNvPr id="4267" name="Google Shape;4267;p104"/>
          <p:cNvGrpSpPr/>
          <p:nvPr/>
        </p:nvGrpSpPr>
        <p:grpSpPr>
          <a:xfrm flipH="1">
            <a:off x="-332950" y="3708025"/>
            <a:ext cx="1977592" cy="1880765"/>
            <a:chOff x="5775509" y="2902761"/>
            <a:chExt cx="723412" cy="688017"/>
          </a:xfrm>
        </p:grpSpPr>
        <p:sp>
          <p:nvSpPr>
            <p:cNvPr id="4268" name="Google Shape;4268;p104"/>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104"/>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104"/>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104"/>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104"/>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104"/>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104"/>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104"/>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104"/>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104"/>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104"/>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104"/>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104"/>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104"/>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104"/>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104"/>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104"/>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104"/>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104"/>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104"/>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8" name="Google Shape;4288;p104"/>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104"/>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104"/>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104"/>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104"/>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104"/>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104"/>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104"/>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104"/>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104"/>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104"/>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104"/>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104"/>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104"/>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104"/>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104"/>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104"/>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104"/>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104"/>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104"/>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104"/>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104"/>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104"/>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104"/>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104"/>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104"/>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104"/>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104"/>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104"/>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104"/>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104"/>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104"/>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104"/>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104"/>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104"/>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104"/>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104"/>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104"/>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6" name="Google Shape;4326;p104"/>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7" name="Google Shape;4327;p104"/>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104"/>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104"/>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104"/>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1" name="Google Shape;4331;p104"/>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2" name="Google Shape;4332;p104"/>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104"/>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4" name="Google Shape;4334;p104"/>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5" name="Google Shape;4335;p104"/>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6" name="Google Shape;4336;p104"/>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7" name="Google Shape;4337;p104"/>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8" name="Google Shape;4338;p104"/>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9" name="Google Shape;4339;p104"/>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0" name="Google Shape;4340;p104"/>
          <p:cNvGrpSpPr/>
          <p:nvPr/>
        </p:nvGrpSpPr>
        <p:grpSpPr>
          <a:xfrm>
            <a:off x="7548284" y="3599339"/>
            <a:ext cx="2077150" cy="1795414"/>
            <a:chOff x="6955013" y="474562"/>
            <a:chExt cx="900447" cy="778314"/>
          </a:xfrm>
        </p:grpSpPr>
        <p:sp>
          <p:nvSpPr>
            <p:cNvPr id="4341" name="Google Shape;4341;p104"/>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104"/>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104"/>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104"/>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5" name="Google Shape;4345;p104"/>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6" name="Google Shape;4346;p104"/>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104"/>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104"/>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104"/>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104"/>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1" name="Google Shape;4351;p104"/>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2" name="Google Shape;4352;p104"/>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3" name="Google Shape;4353;p104"/>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4" name="Google Shape;4354;p104"/>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5" name="Google Shape;4355;p104"/>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104"/>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7" name="Google Shape;4357;p104"/>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104"/>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104"/>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0" name="Google Shape;4360;p104"/>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1" name="Google Shape;4361;p104"/>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104"/>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104"/>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104"/>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104"/>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104"/>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104"/>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104"/>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104"/>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104"/>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1" name="Google Shape;4371;p104"/>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2" name="Google Shape;4372;p104"/>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3" name="Google Shape;4373;p104"/>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4" name="Google Shape;4374;p104"/>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5" name="Google Shape;4375;p104"/>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104"/>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7" name="Google Shape;4377;p104"/>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8" name="Google Shape;4378;p104"/>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104"/>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104"/>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104"/>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2" name="Google Shape;4382;p104"/>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3" name="Google Shape;4383;p104"/>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104"/>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104"/>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104"/>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104"/>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104"/>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104"/>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104"/>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104"/>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104"/>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104"/>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104"/>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10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10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104"/>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104"/>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104"/>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104"/>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104"/>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104"/>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10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4" name="Google Shape;4404;p10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5" name="Google Shape;4405;p104"/>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104"/>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104"/>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104"/>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104"/>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104"/>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104"/>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104"/>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104"/>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104"/>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104"/>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104"/>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10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10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104"/>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104"/>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104"/>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104"/>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104"/>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104"/>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104"/>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104"/>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104"/>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104"/>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104"/>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104"/>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104"/>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104"/>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104"/>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104"/>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104"/>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10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10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10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10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104"/>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104"/>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104"/>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104"/>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104"/>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104"/>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104"/>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104"/>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104"/>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104"/>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104"/>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104"/>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104"/>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104"/>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104"/>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104"/>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104"/>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104"/>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104"/>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104"/>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104"/>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104"/>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104"/>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104"/>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104"/>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104"/>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104"/>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104"/>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104"/>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104"/>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104"/>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104"/>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104"/>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104"/>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104"/>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104"/>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104"/>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104"/>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104"/>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104"/>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hanks">
  <p:cSld name="TITLE_2">
    <p:spTree>
      <p:nvGrpSpPr>
        <p:cNvPr id="1" name="Shape 4480"/>
        <p:cNvGrpSpPr/>
        <p:nvPr/>
      </p:nvGrpSpPr>
      <p:grpSpPr>
        <a:xfrm>
          <a:off x="0" y="0"/>
          <a:ext cx="0" cy="0"/>
          <a:chOff x="0" y="0"/>
          <a:chExt cx="0" cy="0"/>
        </a:xfrm>
      </p:grpSpPr>
      <p:grpSp>
        <p:nvGrpSpPr>
          <p:cNvPr id="4481" name="Google Shape;4481;p105"/>
          <p:cNvGrpSpPr/>
          <p:nvPr/>
        </p:nvGrpSpPr>
        <p:grpSpPr>
          <a:xfrm>
            <a:off x="-100646" y="-542725"/>
            <a:ext cx="9771771" cy="6169208"/>
            <a:chOff x="-100646" y="-542725"/>
            <a:chExt cx="9771771" cy="6169208"/>
          </a:xfrm>
        </p:grpSpPr>
        <p:sp>
          <p:nvSpPr>
            <p:cNvPr id="4482" name="Google Shape;4482;p10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10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84" name="Google Shape;4484;p105"/>
            <p:cNvGrpSpPr/>
            <p:nvPr/>
          </p:nvGrpSpPr>
          <p:grpSpPr>
            <a:xfrm>
              <a:off x="-84330" y="-495642"/>
              <a:ext cx="9652449" cy="6108357"/>
              <a:chOff x="21705" y="-429475"/>
              <a:chExt cx="9441895" cy="5975112"/>
            </a:xfrm>
          </p:grpSpPr>
          <p:sp>
            <p:nvSpPr>
              <p:cNvPr id="4485" name="Google Shape;4485;p10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10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10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10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10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10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10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10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493" name="Google Shape;4493;p105"/>
          <p:cNvSpPr txBox="1">
            <a:spLocks noGrp="1"/>
          </p:cNvSpPr>
          <p:nvPr>
            <p:ph type="ctrTitle"/>
          </p:nvPr>
        </p:nvSpPr>
        <p:spPr>
          <a:xfrm>
            <a:off x="1024800" y="745800"/>
            <a:ext cx="4731300" cy="10647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5200"/>
              <a:buNone/>
              <a:defRPr sz="64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494" name="Google Shape;4494;p105"/>
          <p:cNvSpPr txBox="1">
            <a:spLocks noGrp="1"/>
          </p:cNvSpPr>
          <p:nvPr>
            <p:ph type="subTitle" idx="1"/>
          </p:nvPr>
        </p:nvSpPr>
        <p:spPr>
          <a:xfrm>
            <a:off x="1024800" y="1842125"/>
            <a:ext cx="4731300" cy="1005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495" name="Google Shape;4495;p105"/>
          <p:cNvSpPr txBox="1"/>
          <p:nvPr/>
        </p:nvSpPr>
        <p:spPr>
          <a:xfrm>
            <a:off x="1024800" y="3816075"/>
            <a:ext cx="4524900" cy="452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300"/>
              </a:spcBef>
              <a:spcAft>
                <a:spcPts val="0"/>
              </a:spcAft>
              <a:buNone/>
            </a:pPr>
            <a:r>
              <a:rPr lang="en" sz="1000">
                <a:solidFill>
                  <a:schemeClr val="dk2"/>
                </a:solidFill>
                <a:latin typeface="Atkinson Hyperlegible"/>
                <a:ea typeface="Atkinson Hyperlegible"/>
                <a:cs typeface="Atkinson Hyperlegible"/>
                <a:sym typeface="Atkinson Hyperlegible"/>
              </a:rPr>
              <a:t>CREDITS: This presentation template was created by </a:t>
            </a:r>
            <a:r>
              <a:rPr lang="en" sz="1000" b="1">
                <a:solidFill>
                  <a:schemeClr val="dk2"/>
                </a:solidFill>
                <a:uFill>
                  <a:noFill/>
                </a:uFill>
                <a:latin typeface="Atkinson Hyperlegible"/>
                <a:ea typeface="Atkinson Hyperlegible"/>
                <a:cs typeface="Atkinson Hyperlegible"/>
                <a:sym typeface="Atkinson Hyperlegible"/>
                <a:hlinkClick r:id="rId2">
                  <a:extLst>
                    <a:ext uri="{A12FA001-AC4F-418D-AE19-62706E023703}">
                      <ahyp:hlinkClr xmlns:ahyp="http://schemas.microsoft.com/office/drawing/2018/hyperlinkcolor" val="tx"/>
                    </a:ext>
                  </a:extLst>
                </a:hlinkClick>
              </a:rPr>
              <a:t>Slidesgo</a:t>
            </a:r>
            <a:r>
              <a:rPr lang="en" sz="1000">
                <a:solidFill>
                  <a:schemeClr val="dk2"/>
                </a:solidFill>
                <a:latin typeface="Atkinson Hyperlegible"/>
                <a:ea typeface="Atkinson Hyperlegible"/>
                <a:cs typeface="Atkinson Hyperlegible"/>
                <a:sym typeface="Atkinson Hyperlegible"/>
              </a:rPr>
              <a:t>, including icons by </a:t>
            </a:r>
            <a:r>
              <a:rPr lang="en" sz="1000" b="1">
                <a:solidFill>
                  <a:schemeClr val="dk2"/>
                </a:solidFill>
                <a:uFill>
                  <a:noFill/>
                </a:uFill>
                <a:latin typeface="Atkinson Hyperlegible"/>
                <a:ea typeface="Atkinson Hyperlegible"/>
                <a:cs typeface="Atkinson Hyperlegible"/>
                <a:sym typeface="Atkinson Hyperlegible"/>
                <a:hlinkClick r:id="rId3">
                  <a:extLst>
                    <a:ext uri="{A12FA001-AC4F-418D-AE19-62706E023703}">
                      <ahyp:hlinkClr xmlns:ahyp="http://schemas.microsoft.com/office/drawing/2018/hyperlinkcolor" val="tx"/>
                    </a:ext>
                  </a:extLst>
                </a:hlinkClick>
              </a:rPr>
              <a:t>Flaticon</a:t>
            </a:r>
            <a:r>
              <a:rPr lang="en" sz="1000" b="1">
                <a:solidFill>
                  <a:schemeClr val="dk2"/>
                </a:solidFill>
                <a:latin typeface="Atkinson Hyperlegible"/>
                <a:ea typeface="Atkinson Hyperlegible"/>
                <a:cs typeface="Atkinson Hyperlegible"/>
                <a:sym typeface="Atkinson Hyperlegible"/>
              </a:rPr>
              <a:t> </a:t>
            </a:r>
            <a:r>
              <a:rPr lang="en" sz="1000">
                <a:solidFill>
                  <a:schemeClr val="dk2"/>
                </a:solidFill>
                <a:latin typeface="Atkinson Hyperlegible"/>
                <a:ea typeface="Atkinson Hyperlegible"/>
                <a:cs typeface="Atkinson Hyperlegible"/>
                <a:sym typeface="Atkinson Hyperlegible"/>
              </a:rPr>
              <a:t>and infographics &amp; images by </a:t>
            </a:r>
            <a:r>
              <a:rPr lang="en" sz="1000" b="1">
                <a:solidFill>
                  <a:schemeClr val="dk2"/>
                </a:solidFill>
                <a:uFill>
                  <a:noFill/>
                </a:uFill>
                <a:latin typeface="Atkinson Hyperlegible"/>
                <a:ea typeface="Atkinson Hyperlegible"/>
                <a:cs typeface="Atkinson Hyperlegible"/>
                <a:sym typeface="Atkinson Hyperlegible"/>
                <a:hlinkClick r:id="rId4">
                  <a:extLst>
                    <a:ext uri="{A12FA001-AC4F-418D-AE19-62706E023703}">
                      <ahyp:hlinkClr xmlns:ahyp="http://schemas.microsoft.com/office/drawing/2018/hyperlinkcolor" val="tx"/>
                    </a:ext>
                  </a:extLst>
                </a:hlinkClick>
              </a:rPr>
              <a:t>Freepik</a:t>
            </a:r>
            <a:endParaRPr sz="1000" b="1">
              <a:solidFill>
                <a:schemeClr val="dk2"/>
              </a:solidFill>
              <a:latin typeface="Atkinson Hyperlegible"/>
              <a:ea typeface="Atkinson Hyperlegible"/>
              <a:cs typeface="Atkinson Hyperlegible"/>
              <a:sym typeface="Atkinson Hyperlegible"/>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Background">
  <p:cSld name="TITLE_2_1">
    <p:bg>
      <p:bgPr>
        <a:noFill/>
        <a:effectLst/>
      </p:bgPr>
    </p:bg>
    <p:spTree>
      <p:nvGrpSpPr>
        <p:cNvPr id="1" name="Shape 4496"/>
        <p:cNvGrpSpPr/>
        <p:nvPr/>
      </p:nvGrpSpPr>
      <p:grpSpPr>
        <a:xfrm>
          <a:off x="0" y="0"/>
          <a:ext cx="0" cy="0"/>
          <a:chOff x="0" y="0"/>
          <a:chExt cx="0" cy="0"/>
        </a:xfrm>
      </p:grpSpPr>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Background 1">
  <p:cSld name="ONE_COLUMN_TEXT_1_1_1_1_1">
    <p:bg>
      <p:bgPr>
        <a:noFill/>
        <a:effectLst/>
      </p:bgPr>
    </p:bg>
    <p:spTree>
      <p:nvGrpSpPr>
        <p:cNvPr id="1" name="Shape 4497"/>
        <p:cNvGrpSpPr/>
        <p:nvPr/>
      </p:nvGrpSpPr>
      <p:grpSpPr>
        <a:xfrm>
          <a:off x="0" y="0"/>
          <a:ext cx="0" cy="0"/>
          <a:chOff x="0" y="0"/>
          <a:chExt cx="0" cy="0"/>
        </a:xfrm>
      </p:grpSpPr>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Caption 1">
  <p:cSld name="Caption">
    <p:spTree>
      <p:nvGrpSpPr>
        <p:cNvPr id="1" name="Shape 4498"/>
        <p:cNvGrpSpPr/>
        <p:nvPr/>
      </p:nvGrpSpPr>
      <p:grpSpPr>
        <a:xfrm>
          <a:off x="0" y="0"/>
          <a:ext cx="0" cy="0"/>
          <a:chOff x="0" y="0"/>
          <a:chExt cx="0" cy="0"/>
        </a:xfrm>
      </p:grpSpPr>
      <p:sp>
        <p:nvSpPr>
          <p:cNvPr id="4499" name="Google Shape;4499;p108"/>
          <p:cNvSpPr txBox="1">
            <a:spLocks noGrp="1"/>
          </p:cNvSpPr>
          <p:nvPr>
            <p:ph type="body" idx="1"/>
          </p:nvPr>
        </p:nvSpPr>
        <p:spPr>
          <a:xfrm>
            <a:off x="319500" y="4230575"/>
            <a:ext cx="5998800" cy="5988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4500" name="Google Shape;4500;p10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9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ITLE_1">
    <p:spTree>
      <p:nvGrpSpPr>
        <p:cNvPr id="1" name="Shape 391"/>
        <p:cNvGrpSpPr/>
        <p:nvPr/>
      </p:nvGrpSpPr>
      <p:grpSpPr>
        <a:xfrm>
          <a:off x="0" y="0"/>
          <a:ext cx="0" cy="0"/>
          <a:chOff x="0" y="0"/>
          <a:chExt cx="0" cy="0"/>
        </a:xfrm>
      </p:grpSpPr>
      <p:grpSp>
        <p:nvGrpSpPr>
          <p:cNvPr id="392" name="Google Shape;392;p13"/>
          <p:cNvGrpSpPr/>
          <p:nvPr/>
        </p:nvGrpSpPr>
        <p:grpSpPr>
          <a:xfrm>
            <a:off x="-100646" y="-542725"/>
            <a:ext cx="9771771" cy="6169208"/>
            <a:chOff x="-100646" y="-542725"/>
            <a:chExt cx="9771771" cy="6169208"/>
          </a:xfrm>
        </p:grpSpPr>
        <p:sp>
          <p:nvSpPr>
            <p:cNvPr id="393" name="Google Shape;393;p1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5" name="Google Shape;395;p13"/>
            <p:cNvGrpSpPr/>
            <p:nvPr/>
          </p:nvGrpSpPr>
          <p:grpSpPr>
            <a:xfrm>
              <a:off x="-84330" y="-495642"/>
              <a:ext cx="9652449" cy="6108357"/>
              <a:chOff x="21705" y="-429475"/>
              <a:chExt cx="9441895" cy="5975112"/>
            </a:xfrm>
          </p:grpSpPr>
          <p:sp>
            <p:nvSpPr>
              <p:cNvPr id="396" name="Google Shape;396;p1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4" name="Google Shape;404;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05" name="Google Shape;405;p13"/>
          <p:cNvSpPr txBox="1">
            <a:spLocks noGrp="1"/>
          </p:cNvSpPr>
          <p:nvPr>
            <p:ph type="title" idx="2" hasCustomPrompt="1"/>
          </p:nvPr>
        </p:nvSpPr>
        <p:spPr>
          <a:xfrm>
            <a:off x="720000" y="1017725"/>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06" name="Google Shape;406;p13"/>
          <p:cNvSpPr txBox="1">
            <a:spLocks noGrp="1"/>
          </p:cNvSpPr>
          <p:nvPr>
            <p:ph type="subTitle" idx="1"/>
          </p:nvPr>
        </p:nvSpPr>
        <p:spPr>
          <a:xfrm>
            <a:off x="720000" y="1928500"/>
            <a:ext cx="2574000" cy="407400"/>
          </a:xfrm>
          <a:prstGeom prst="rect">
            <a:avLst/>
          </a:prstGeom>
        </p:spPr>
        <p:txBody>
          <a:bodyPr spcFirstLastPara="1" wrap="square" lIns="91425" tIns="91425" rIns="91425" bIns="91425" anchor="b" anchorCtr="0">
            <a:noAutofit/>
          </a:bodyPr>
          <a:lstStyle>
            <a:lvl1pPr lv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spcBef>
                <a:spcPts val="0"/>
              </a:spcBef>
              <a:spcAft>
                <a:spcPts val="0"/>
              </a:spcAft>
              <a:buSzPts val="2200"/>
              <a:buFont typeface="Titan One"/>
              <a:buNone/>
              <a:defRPr sz="2200">
                <a:latin typeface="Titan One"/>
                <a:ea typeface="Titan One"/>
                <a:cs typeface="Titan One"/>
                <a:sym typeface="Titan One"/>
              </a:defRPr>
            </a:lvl2pPr>
            <a:lvl3pPr lvl="2">
              <a:spcBef>
                <a:spcPts val="0"/>
              </a:spcBef>
              <a:spcAft>
                <a:spcPts val="0"/>
              </a:spcAft>
              <a:buSzPts val="2200"/>
              <a:buFont typeface="Titan One"/>
              <a:buNone/>
              <a:defRPr sz="2200">
                <a:latin typeface="Titan One"/>
                <a:ea typeface="Titan One"/>
                <a:cs typeface="Titan One"/>
                <a:sym typeface="Titan One"/>
              </a:defRPr>
            </a:lvl3pPr>
            <a:lvl4pPr lvl="3">
              <a:spcBef>
                <a:spcPts val="0"/>
              </a:spcBef>
              <a:spcAft>
                <a:spcPts val="0"/>
              </a:spcAft>
              <a:buSzPts val="2200"/>
              <a:buFont typeface="Titan One"/>
              <a:buNone/>
              <a:defRPr sz="2200">
                <a:latin typeface="Titan One"/>
                <a:ea typeface="Titan One"/>
                <a:cs typeface="Titan One"/>
                <a:sym typeface="Titan One"/>
              </a:defRPr>
            </a:lvl4pPr>
            <a:lvl5pPr lvl="4">
              <a:spcBef>
                <a:spcPts val="0"/>
              </a:spcBef>
              <a:spcAft>
                <a:spcPts val="0"/>
              </a:spcAft>
              <a:buSzPts val="2200"/>
              <a:buFont typeface="Titan One"/>
              <a:buNone/>
              <a:defRPr sz="2200">
                <a:latin typeface="Titan One"/>
                <a:ea typeface="Titan One"/>
                <a:cs typeface="Titan One"/>
                <a:sym typeface="Titan One"/>
              </a:defRPr>
            </a:lvl5pPr>
            <a:lvl6pPr lvl="5">
              <a:spcBef>
                <a:spcPts val="0"/>
              </a:spcBef>
              <a:spcAft>
                <a:spcPts val="0"/>
              </a:spcAft>
              <a:buSzPts val="2200"/>
              <a:buFont typeface="Titan One"/>
              <a:buNone/>
              <a:defRPr sz="2200">
                <a:latin typeface="Titan One"/>
                <a:ea typeface="Titan One"/>
                <a:cs typeface="Titan One"/>
                <a:sym typeface="Titan One"/>
              </a:defRPr>
            </a:lvl6pPr>
            <a:lvl7pPr lvl="6">
              <a:spcBef>
                <a:spcPts val="0"/>
              </a:spcBef>
              <a:spcAft>
                <a:spcPts val="0"/>
              </a:spcAft>
              <a:buSzPts val="2200"/>
              <a:buFont typeface="Titan One"/>
              <a:buNone/>
              <a:defRPr sz="2200">
                <a:latin typeface="Titan One"/>
                <a:ea typeface="Titan One"/>
                <a:cs typeface="Titan One"/>
                <a:sym typeface="Titan One"/>
              </a:defRPr>
            </a:lvl7pPr>
            <a:lvl8pPr lvl="7">
              <a:spcBef>
                <a:spcPts val="0"/>
              </a:spcBef>
              <a:spcAft>
                <a:spcPts val="0"/>
              </a:spcAft>
              <a:buSzPts val="2200"/>
              <a:buFont typeface="Titan One"/>
              <a:buNone/>
              <a:defRPr sz="2200">
                <a:latin typeface="Titan One"/>
                <a:ea typeface="Titan One"/>
                <a:cs typeface="Titan One"/>
                <a:sym typeface="Titan One"/>
              </a:defRPr>
            </a:lvl8pPr>
            <a:lvl9pPr lvl="8">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07" name="Google Shape;407;p13"/>
          <p:cNvSpPr txBox="1">
            <a:spLocks noGrp="1"/>
          </p:cNvSpPr>
          <p:nvPr>
            <p:ph type="subTitle" idx="3"/>
          </p:nvPr>
        </p:nvSpPr>
        <p:spPr>
          <a:xfrm>
            <a:off x="720000" y="21835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8" name="Google Shape;408;p13"/>
          <p:cNvSpPr txBox="1">
            <a:spLocks noGrp="1"/>
          </p:cNvSpPr>
          <p:nvPr>
            <p:ph type="title" idx="4" hasCustomPrompt="1"/>
          </p:nvPr>
        </p:nvSpPr>
        <p:spPr>
          <a:xfrm>
            <a:off x="3761125" y="1017725"/>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09" name="Google Shape;409;p13"/>
          <p:cNvSpPr txBox="1">
            <a:spLocks noGrp="1"/>
          </p:cNvSpPr>
          <p:nvPr>
            <p:ph type="subTitle" idx="5"/>
          </p:nvPr>
        </p:nvSpPr>
        <p:spPr>
          <a:xfrm>
            <a:off x="3761125" y="19285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0" name="Google Shape;410;p13"/>
          <p:cNvSpPr txBox="1">
            <a:spLocks noGrp="1"/>
          </p:cNvSpPr>
          <p:nvPr>
            <p:ph type="subTitle" idx="6"/>
          </p:nvPr>
        </p:nvSpPr>
        <p:spPr>
          <a:xfrm>
            <a:off x="3761125" y="21835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1" name="Google Shape;411;p13"/>
          <p:cNvSpPr txBox="1">
            <a:spLocks noGrp="1"/>
          </p:cNvSpPr>
          <p:nvPr>
            <p:ph type="title" idx="7" hasCustomPrompt="1"/>
          </p:nvPr>
        </p:nvSpPr>
        <p:spPr>
          <a:xfrm>
            <a:off x="720000" y="2801050"/>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12" name="Google Shape;412;p13"/>
          <p:cNvSpPr txBox="1">
            <a:spLocks noGrp="1"/>
          </p:cNvSpPr>
          <p:nvPr>
            <p:ph type="subTitle" idx="8"/>
          </p:nvPr>
        </p:nvSpPr>
        <p:spPr>
          <a:xfrm>
            <a:off x="720000" y="37119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3" name="Google Shape;413;p13"/>
          <p:cNvSpPr txBox="1">
            <a:spLocks noGrp="1"/>
          </p:cNvSpPr>
          <p:nvPr>
            <p:ph type="subTitle" idx="9"/>
          </p:nvPr>
        </p:nvSpPr>
        <p:spPr>
          <a:xfrm>
            <a:off x="720000" y="39669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4" name="Google Shape;414;p13"/>
          <p:cNvSpPr txBox="1">
            <a:spLocks noGrp="1"/>
          </p:cNvSpPr>
          <p:nvPr>
            <p:ph type="title" idx="13" hasCustomPrompt="1"/>
          </p:nvPr>
        </p:nvSpPr>
        <p:spPr>
          <a:xfrm>
            <a:off x="3761125" y="2801050"/>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415" name="Google Shape;415;p13"/>
          <p:cNvSpPr txBox="1">
            <a:spLocks noGrp="1"/>
          </p:cNvSpPr>
          <p:nvPr>
            <p:ph type="subTitle" idx="14"/>
          </p:nvPr>
        </p:nvSpPr>
        <p:spPr>
          <a:xfrm>
            <a:off x="3761125" y="37119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6" name="Google Shape;416;p13"/>
          <p:cNvSpPr txBox="1">
            <a:spLocks noGrp="1"/>
          </p:cNvSpPr>
          <p:nvPr>
            <p:ph type="subTitle" idx="15"/>
          </p:nvPr>
        </p:nvSpPr>
        <p:spPr>
          <a:xfrm>
            <a:off x="3761125" y="39669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ONE_COLUMN_TEXT_1_2">
    <p:spTree>
      <p:nvGrpSpPr>
        <p:cNvPr id="1" name="Shape 417"/>
        <p:cNvGrpSpPr/>
        <p:nvPr/>
      </p:nvGrpSpPr>
      <p:grpSpPr>
        <a:xfrm>
          <a:off x="0" y="0"/>
          <a:ext cx="0" cy="0"/>
          <a:chOff x="0" y="0"/>
          <a:chExt cx="0" cy="0"/>
        </a:xfrm>
      </p:grpSpPr>
      <p:grpSp>
        <p:nvGrpSpPr>
          <p:cNvPr id="418" name="Google Shape;418;p14"/>
          <p:cNvGrpSpPr/>
          <p:nvPr/>
        </p:nvGrpSpPr>
        <p:grpSpPr>
          <a:xfrm flipH="1">
            <a:off x="5937794" y="-956069"/>
            <a:ext cx="4203820" cy="3998138"/>
            <a:chOff x="5775509" y="2902761"/>
            <a:chExt cx="723412" cy="688017"/>
          </a:xfrm>
        </p:grpSpPr>
        <p:sp>
          <p:nvSpPr>
            <p:cNvPr id="419" name="Google Shape;419;p14"/>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4"/>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4"/>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4"/>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4"/>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4"/>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4"/>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4"/>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4"/>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4"/>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4"/>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4"/>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4"/>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4"/>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4"/>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4"/>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4"/>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4"/>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4"/>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4"/>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4"/>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4"/>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4"/>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4"/>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4"/>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4"/>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4"/>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4"/>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4"/>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4"/>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4"/>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4"/>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4"/>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4"/>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4"/>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4"/>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4"/>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14"/>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14"/>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4"/>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4"/>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4"/>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4"/>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4"/>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4"/>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4"/>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4"/>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4"/>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4"/>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4"/>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4"/>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4"/>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4"/>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4"/>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14"/>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4"/>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4"/>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4"/>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4"/>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4"/>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4"/>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4"/>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4"/>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4"/>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4"/>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4"/>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4"/>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4"/>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4"/>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4"/>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4"/>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4"/>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1" name="Google Shape;491;p14"/>
          <p:cNvGrpSpPr/>
          <p:nvPr/>
        </p:nvGrpSpPr>
        <p:grpSpPr>
          <a:xfrm rot="10800000">
            <a:off x="-1281272" y="239376"/>
            <a:ext cx="8087118" cy="5105637"/>
            <a:chOff x="-100646" y="-542725"/>
            <a:chExt cx="9771771" cy="6169208"/>
          </a:xfrm>
        </p:grpSpPr>
        <p:sp>
          <p:nvSpPr>
            <p:cNvPr id="492" name="Google Shape;492;p1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4" name="Google Shape;494;p14"/>
            <p:cNvGrpSpPr/>
            <p:nvPr/>
          </p:nvGrpSpPr>
          <p:grpSpPr>
            <a:xfrm>
              <a:off x="-84330" y="-495642"/>
              <a:ext cx="9652449" cy="6108357"/>
              <a:chOff x="21705" y="-429475"/>
              <a:chExt cx="9441895" cy="5975112"/>
            </a:xfrm>
          </p:grpSpPr>
          <p:sp>
            <p:nvSpPr>
              <p:cNvPr id="495" name="Google Shape;495;p1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03" name="Google Shape;503;p14"/>
          <p:cNvGrpSpPr/>
          <p:nvPr/>
        </p:nvGrpSpPr>
        <p:grpSpPr>
          <a:xfrm>
            <a:off x="6020596" y="2222384"/>
            <a:ext cx="3479145" cy="3007248"/>
            <a:chOff x="6955013" y="474562"/>
            <a:chExt cx="900447" cy="778314"/>
          </a:xfrm>
        </p:grpSpPr>
        <p:sp>
          <p:nvSpPr>
            <p:cNvPr id="504" name="Google Shape;504;p14"/>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4"/>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4"/>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4"/>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4"/>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4"/>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4"/>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4"/>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4"/>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4"/>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4"/>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4"/>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4"/>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4"/>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4"/>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4"/>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4"/>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4"/>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4"/>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4"/>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4"/>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4"/>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4"/>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4"/>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4"/>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4"/>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4"/>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4"/>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4"/>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4"/>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4"/>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4"/>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4"/>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4"/>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4"/>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4"/>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4"/>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4"/>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4"/>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4"/>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4"/>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4"/>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4"/>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4"/>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4"/>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4"/>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4"/>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4"/>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4"/>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4"/>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4"/>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4"/>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4"/>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4"/>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4"/>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4"/>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4"/>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4"/>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4"/>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4"/>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4"/>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4"/>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14"/>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4"/>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14"/>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4"/>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4"/>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14"/>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14"/>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14"/>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14"/>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4"/>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14"/>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14"/>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14"/>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4"/>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4"/>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4"/>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4"/>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4"/>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4"/>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4"/>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4"/>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4"/>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14"/>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4"/>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4"/>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4"/>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3" name="Google Shape;643;p14"/>
          <p:cNvSpPr txBox="1">
            <a:spLocks noGrp="1"/>
          </p:cNvSpPr>
          <p:nvPr>
            <p:ph type="subTitle" idx="1"/>
          </p:nvPr>
        </p:nvSpPr>
        <p:spPr>
          <a:xfrm>
            <a:off x="720000" y="3840113"/>
            <a:ext cx="5802300" cy="4074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644" name="Google Shape;644;p14"/>
          <p:cNvSpPr txBox="1">
            <a:spLocks noGrp="1"/>
          </p:cNvSpPr>
          <p:nvPr>
            <p:ph type="subTitle" idx="2"/>
          </p:nvPr>
        </p:nvSpPr>
        <p:spPr>
          <a:xfrm>
            <a:off x="720000" y="1525338"/>
            <a:ext cx="5802300" cy="21153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None/>
              <a:defRPr sz="32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645"/>
        <p:cNvGrpSpPr/>
        <p:nvPr/>
      </p:nvGrpSpPr>
      <p:grpSpPr>
        <a:xfrm>
          <a:off x="0" y="0"/>
          <a:ext cx="0" cy="0"/>
          <a:chOff x="0" y="0"/>
          <a:chExt cx="0" cy="0"/>
        </a:xfrm>
      </p:grpSpPr>
      <p:grpSp>
        <p:nvGrpSpPr>
          <p:cNvPr id="646" name="Google Shape;646;p15"/>
          <p:cNvGrpSpPr/>
          <p:nvPr/>
        </p:nvGrpSpPr>
        <p:grpSpPr>
          <a:xfrm>
            <a:off x="4990583" y="-596342"/>
            <a:ext cx="5283280" cy="4566522"/>
            <a:chOff x="6955013" y="474562"/>
            <a:chExt cx="900447" cy="778314"/>
          </a:xfrm>
        </p:grpSpPr>
        <p:sp>
          <p:nvSpPr>
            <p:cNvPr id="647" name="Google Shape;647;p15"/>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5"/>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5"/>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5"/>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5"/>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5"/>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5"/>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5"/>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5"/>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5"/>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5"/>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5"/>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5"/>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5"/>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5"/>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5"/>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5"/>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5"/>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5"/>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5"/>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5"/>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15"/>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5"/>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5"/>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5"/>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5"/>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5"/>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5"/>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5"/>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5"/>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5"/>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5"/>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5"/>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5"/>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5"/>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5"/>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5"/>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5"/>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5"/>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5"/>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5"/>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5"/>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5"/>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5"/>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5"/>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5"/>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5"/>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5"/>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5"/>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5"/>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5"/>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5"/>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5"/>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5"/>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5"/>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5"/>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5"/>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5"/>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5"/>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5"/>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5"/>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5"/>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5"/>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5"/>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5"/>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5"/>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5"/>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5"/>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15"/>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5"/>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5"/>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5"/>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5"/>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5"/>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5"/>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5"/>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5"/>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5"/>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5"/>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5"/>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5"/>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5"/>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5"/>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5"/>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5"/>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5"/>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5"/>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5"/>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5"/>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5"/>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5"/>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5"/>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5"/>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5"/>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5"/>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5"/>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5"/>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5"/>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5"/>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5"/>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5"/>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5"/>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5"/>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5"/>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5"/>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5"/>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5"/>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5"/>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5"/>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5"/>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5"/>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5"/>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5"/>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5"/>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5"/>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5"/>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5"/>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5"/>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5"/>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5"/>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5"/>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5"/>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5"/>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5"/>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5"/>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5"/>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5"/>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5"/>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5"/>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5"/>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5"/>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5"/>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5"/>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5"/>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5"/>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5"/>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5"/>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5"/>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5"/>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6" name="Google Shape;786;p15"/>
          <p:cNvGrpSpPr/>
          <p:nvPr/>
        </p:nvGrpSpPr>
        <p:grpSpPr>
          <a:xfrm rot="10800000">
            <a:off x="-1161574" y="408888"/>
            <a:ext cx="8080277" cy="5101318"/>
            <a:chOff x="-100646" y="-542725"/>
            <a:chExt cx="9771771" cy="6169208"/>
          </a:xfrm>
        </p:grpSpPr>
        <p:sp>
          <p:nvSpPr>
            <p:cNvPr id="787" name="Google Shape;787;p1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9" name="Google Shape;789;p15"/>
            <p:cNvGrpSpPr/>
            <p:nvPr/>
          </p:nvGrpSpPr>
          <p:grpSpPr>
            <a:xfrm>
              <a:off x="-84330" y="-495642"/>
              <a:ext cx="9652449" cy="6108357"/>
              <a:chOff x="21705" y="-429475"/>
              <a:chExt cx="9441895" cy="5975112"/>
            </a:xfrm>
          </p:grpSpPr>
          <p:sp>
            <p:nvSpPr>
              <p:cNvPr id="790" name="Google Shape;790;p1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98" name="Google Shape;798;p15"/>
          <p:cNvSpPr txBox="1">
            <a:spLocks noGrp="1"/>
          </p:cNvSpPr>
          <p:nvPr>
            <p:ph type="title"/>
          </p:nvPr>
        </p:nvSpPr>
        <p:spPr>
          <a:xfrm flipH="1">
            <a:off x="1120825" y="3003075"/>
            <a:ext cx="4040700" cy="7188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3600"/>
              <a:buNone/>
              <a:defRPr sz="3600">
                <a:solidFill>
                  <a:schemeClr val="accen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99" name="Google Shape;799;p15"/>
          <p:cNvSpPr txBox="1">
            <a:spLocks noGrp="1"/>
          </p:cNvSpPr>
          <p:nvPr>
            <p:ph type="title" idx="2" hasCustomPrompt="1"/>
          </p:nvPr>
        </p:nvSpPr>
        <p:spPr>
          <a:xfrm flipH="1">
            <a:off x="1120800" y="1324575"/>
            <a:ext cx="4040700" cy="16170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00" name="Google Shape;800;p15"/>
          <p:cNvSpPr txBox="1">
            <a:spLocks noGrp="1"/>
          </p:cNvSpPr>
          <p:nvPr>
            <p:ph type="subTitle" idx="1"/>
          </p:nvPr>
        </p:nvSpPr>
        <p:spPr>
          <a:xfrm flipH="1">
            <a:off x="1120800" y="3783375"/>
            <a:ext cx="4040700" cy="42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_AND_TWO_COLUMNS_1_3">
    <p:spTree>
      <p:nvGrpSpPr>
        <p:cNvPr id="1" name="Shape 801"/>
        <p:cNvGrpSpPr/>
        <p:nvPr/>
      </p:nvGrpSpPr>
      <p:grpSpPr>
        <a:xfrm>
          <a:off x="0" y="0"/>
          <a:ext cx="0" cy="0"/>
          <a:chOff x="0" y="0"/>
          <a:chExt cx="0" cy="0"/>
        </a:xfrm>
      </p:grpSpPr>
      <p:grpSp>
        <p:nvGrpSpPr>
          <p:cNvPr id="802" name="Google Shape;802;p16"/>
          <p:cNvGrpSpPr/>
          <p:nvPr/>
        </p:nvGrpSpPr>
        <p:grpSpPr>
          <a:xfrm>
            <a:off x="-100646" y="-542725"/>
            <a:ext cx="9771771" cy="6169208"/>
            <a:chOff x="-100646" y="-542725"/>
            <a:chExt cx="9771771" cy="6169208"/>
          </a:xfrm>
        </p:grpSpPr>
        <p:sp>
          <p:nvSpPr>
            <p:cNvPr id="803" name="Google Shape;803;p1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5" name="Google Shape;805;p16"/>
            <p:cNvGrpSpPr/>
            <p:nvPr/>
          </p:nvGrpSpPr>
          <p:grpSpPr>
            <a:xfrm>
              <a:off x="-84330" y="-495642"/>
              <a:ext cx="9652449" cy="6108357"/>
              <a:chOff x="21705" y="-429475"/>
              <a:chExt cx="9441895" cy="5975112"/>
            </a:xfrm>
          </p:grpSpPr>
          <p:sp>
            <p:nvSpPr>
              <p:cNvPr id="806" name="Google Shape;806;p1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14" name="Google Shape;814;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grpSp>
        <p:nvGrpSpPr>
          <p:cNvPr id="815" name="Google Shape;815;p16"/>
          <p:cNvGrpSpPr/>
          <p:nvPr/>
        </p:nvGrpSpPr>
        <p:grpSpPr>
          <a:xfrm rot="4529816">
            <a:off x="7965804" y="-123264"/>
            <a:ext cx="1183630" cy="973630"/>
            <a:chOff x="2152097" y="2968239"/>
            <a:chExt cx="299413" cy="246291"/>
          </a:xfrm>
        </p:grpSpPr>
        <p:sp>
          <p:nvSpPr>
            <p:cNvPr id="816" name="Google Shape;816;p16"/>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6"/>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6"/>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6"/>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p:cSld name="TITLE_AND_TWO_COLUMNS_1_2">
    <p:spTree>
      <p:nvGrpSpPr>
        <p:cNvPr id="1" name="Shape 820"/>
        <p:cNvGrpSpPr/>
        <p:nvPr/>
      </p:nvGrpSpPr>
      <p:grpSpPr>
        <a:xfrm>
          <a:off x="0" y="0"/>
          <a:ext cx="0" cy="0"/>
          <a:chOff x="0" y="0"/>
          <a:chExt cx="0" cy="0"/>
        </a:xfrm>
      </p:grpSpPr>
      <p:grpSp>
        <p:nvGrpSpPr>
          <p:cNvPr id="821" name="Google Shape;821;p17"/>
          <p:cNvGrpSpPr/>
          <p:nvPr/>
        </p:nvGrpSpPr>
        <p:grpSpPr>
          <a:xfrm>
            <a:off x="-100646" y="-542725"/>
            <a:ext cx="9771771" cy="6169208"/>
            <a:chOff x="-100646" y="-542725"/>
            <a:chExt cx="9771771" cy="6169208"/>
          </a:xfrm>
        </p:grpSpPr>
        <p:sp>
          <p:nvSpPr>
            <p:cNvPr id="822" name="Google Shape;822;p1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4" name="Google Shape;824;p17"/>
            <p:cNvGrpSpPr/>
            <p:nvPr/>
          </p:nvGrpSpPr>
          <p:grpSpPr>
            <a:xfrm>
              <a:off x="-84330" y="-495642"/>
              <a:ext cx="9652449" cy="6108357"/>
              <a:chOff x="21705" y="-429475"/>
              <a:chExt cx="9441895" cy="5975112"/>
            </a:xfrm>
          </p:grpSpPr>
          <p:sp>
            <p:nvSpPr>
              <p:cNvPr id="825" name="Google Shape;825;p1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33" name="Google Shape;833;p17"/>
          <p:cNvSpPr txBox="1">
            <a:spLocks noGrp="1"/>
          </p:cNvSpPr>
          <p:nvPr>
            <p:ph type="subTitle" idx="1"/>
          </p:nvPr>
        </p:nvSpPr>
        <p:spPr>
          <a:xfrm>
            <a:off x="4621900" y="2460700"/>
            <a:ext cx="3117900" cy="10635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4" name="Google Shape;834;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835" name="Google Shape;835;p17"/>
          <p:cNvSpPr>
            <a:spLocks noGrp="1"/>
          </p:cNvSpPr>
          <p:nvPr>
            <p:ph type="pic" idx="2"/>
          </p:nvPr>
        </p:nvSpPr>
        <p:spPr>
          <a:xfrm>
            <a:off x="1404200" y="1562225"/>
            <a:ext cx="2940600" cy="2940600"/>
          </a:xfrm>
          <a:prstGeom prst="ellipse">
            <a:avLst/>
          </a:prstGeom>
          <a:noFill/>
          <a:ln w="114300" cap="flat" cmpd="sng">
            <a:solidFill>
              <a:schemeClr val="accent2"/>
            </a:solidFill>
            <a:prstDash val="solid"/>
            <a:round/>
            <a:headEnd type="none" w="sm" len="sm"/>
            <a:tailEnd type="none" w="sm" len="sm"/>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1">
  <p:cSld name="TITLE_AND_TWO_COLUMNS_1_2_2">
    <p:spTree>
      <p:nvGrpSpPr>
        <p:cNvPr id="1" name="Shape 836"/>
        <p:cNvGrpSpPr/>
        <p:nvPr/>
      </p:nvGrpSpPr>
      <p:grpSpPr>
        <a:xfrm>
          <a:off x="0" y="0"/>
          <a:ext cx="0" cy="0"/>
          <a:chOff x="0" y="0"/>
          <a:chExt cx="0" cy="0"/>
        </a:xfrm>
      </p:grpSpPr>
      <p:grpSp>
        <p:nvGrpSpPr>
          <p:cNvPr id="837" name="Google Shape;837;p18"/>
          <p:cNvGrpSpPr/>
          <p:nvPr/>
        </p:nvGrpSpPr>
        <p:grpSpPr>
          <a:xfrm>
            <a:off x="-100646" y="-542725"/>
            <a:ext cx="9771771" cy="6169208"/>
            <a:chOff x="-100646" y="-542725"/>
            <a:chExt cx="9771771" cy="6169208"/>
          </a:xfrm>
        </p:grpSpPr>
        <p:sp>
          <p:nvSpPr>
            <p:cNvPr id="838" name="Google Shape;838;p1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0" name="Google Shape;840;p18"/>
            <p:cNvGrpSpPr/>
            <p:nvPr/>
          </p:nvGrpSpPr>
          <p:grpSpPr>
            <a:xfrm>
              <a:off x="-84330" y="-495642"/>
              <a:ext cx="9652449" cy="6108357"/>
              <a:chOff x="21705" y="-429475"/>
              <a:chExt cx="9441895" cy="5975112"/>
            </a:xfrm>
          </p:grpSpPr>
          <p:sp>
            <p:nvSpPr>
              <p:cNvPr id="841" name="Google Shape;841;p1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1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49" name="Google Shape;849;p18"/>
          <p:cNvSpPr txBox="1">
            <a:spLocks noGrp="1"/>
          </p:cNvSpPr>
          <p:nvPr>
            <p:ph type="subTitle" idx="1"/>
          </p:nvPr>
        </p:nvSpPr>
        <p:spPr>
          <a:xfrm>
            <a:off x="4534050" y="2494325"/>
            <a:ext cx="3452700" cy="864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50" name="Google Shape;850;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2">
  <p:cSld name="ONE_COLUMN_TEXT_1_1_2">
    <p:spTree>
      <p:nvGrpSpPr>
        <p:cNvPr id="1" name="Shape 851"/>
        <p:cNvGrpSpPr/>
        <p:nvPr/>
      </p:nvGrpSpPr>
      <p:grpSpPr>
        <a:xfrm>
          <a:off x="0" y="0"/>
          <a:ext cx="0" cy="0"/>
          <a:chOff x="0" y="0"/>
          <a:chExt cx="0" cy="0"/>
        </a:xfrm>
      </p:grpSpPr>
      <p:grpSp>
        <p:nvGrpSpPr>
          <p:cNvPr id="852" name="Google Shape;852;p19"/>
          <p:cNvGrpSpPr/>
          <p:nvPr/>
        </p:nvGrpSpPr>
        <p:grpSpPr>
          <a:xfrm rot="10800000">
            <a:off x="-516471" y="-296625"/>
            <a:ext cx="9771771" cy="6169208"/>
            <a:chOff x="-100646" y="-542725"/>
            <a:chExt cx="9771771" cy="6169208"/>
          </a:xfrm>
        </p:grpSpPr>
        <p:sp>
          <p:nvSpPr>
            <p:cNvPr id="853" name="Google Shape;853;p1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5" name="Google Shape;855;p19"/>
            <p:cNvGrpSpPr/>
            <p:nvPr/>
          </p:nvGrpSpPr>
          <p:grpSpPr>
            <a:xfrm>
              <a:off x="-84330" y="-495642"/>
              <a:ext cx="9652449" cy="6108357"/>
              <a:chOff x="21705" y="-429475"/>
              <a:chExt cx="9441895" cy="5975112"/>
            </a:xfrm>
          </p:grpSpPr>
          <p:sp>
            <p:nvSpPr>
              <p:cNvPr id="856" name="Google Shape;856;p1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64" name="Google Shape;864;p1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865" name="Google Shape;865;p19"/>
          <p:cNvSpPr txBox="1">
            <a:spLocks noGrp="1"/>
          </p:cNvSpPr>
          <p:nvPr>
            <p:ph type="subTitle" idx="1"/>
          </p:nvPr>
        </p:nvSpPr>
        <p:spPr>
          <a:xfrm>
            <a:off x="720000" y="2494325"/>
            <a:ext cx="3500400" cy="1041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3">
  <p:cSld name="TITLE_ONLY_1">
    <p:spTree>
      <p:nvGrpSpPr>
        <p:cNvPr id="1" name="Shape 866"/>
        <p:cNvGrpSpPr/>
        <p:nvPr/>
      </p:nvGrpSpPr>
      <p:grpSpPr>
        <a:xfrm>
          <a:off x="0" y="0"/>
          <a:ext cx="0" cy="0"/>
          <a:chOff x="0" y="0"/>
          <a:chExt cx="0" cy="0"/>
        </a:xfrm>
      </p:grpSpPr>
      <p:grpSp>
        <p:nvGrpSpPr>
          <p:cNvPr id="867" name="Google Shape;867;p20"/>
          <p:cNvGrpSpPr/>
          <p:nvPr/>
        </p:nvGrpSpPr>
        <p:grpSpPr>
          <a:xfrm rot="10800000">
            <a:off x="-516471" y="-296625"/>
            <a:ext cx="9771771" cy="6169208"/>
            <a:chOff x="-100646" y="-542725"/>
            <a:chExt cx="9771771" cy="6169208"/>
          </a:xfrm>
        </p:grpSpPr>
        <p:sp>
          <p:nvSpPr>
            <p:cNvPr id="868" name="Google Shape;868;p2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0" name="Google Shape;870;p20"/>
            <p:cNvGrpSpPr/>
            <p:nvPr/>
          </p:nvGrpSpPr>
          <p:grpSpPr>
            <a:xfrm>
              <a:off x="-84330" y="-495642"/>
              <a:ext cx="9652449" cy="6108357"/>
              <a:chOff x="21705" y="-429475"/>
              <a:chExt cx="9441895" cy="5975112"/>
            </a:xfrm>
          </p:grpSpPr>
          <p:sp>
            <p:nvSpPr>
              <p:cNvPr id="871" name="Google Shape;871;p2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79" name="Google Shape;879;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880" name="Google Shape;880;p20"/>
          <p:cNvSpPr txBox="1">
            <a:spLocks noGrp="1"/>
          </p:cNvSpPr>
          <p:nvPr>
            <p:ph type="subTitle" idx="1"/>
          </p:nvPr>
        </p:nvSpPr>
        <p:spPr>
          <a:xfrm>
            <a:off x="720000" y="1153500"/>
            <a:ext cx="7164900" cy="1244400"/>
          </a:xfrm>
          <a:prstGeom prst="rect">
            <a:avLst/>
          </a:prstGeom>
        </p:spPr>
        <p:txBody>
          <a:bodyPr spcFirstLastPara="1" wrap="square" lIns="91425" tIns="91425" rIns="91425" bIns="91425" anchor="t" anchorCtr="0">
            <a:noAutofit/>
          </a:bodyPr>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grpSp>
        <p:nvGrpSpPr>
          <p:cNvPr id="25" name="Google Shape;25;p3"/>
          <p:cNvGrpSpPr/>
          <p:nvPr/>
        </p:nvGrpSpPr>
        <p:grpSpPr>
          <a:xfrm rot="799158" flipH="1">
            <a:off x="-723573" y="-863946"/>
            <a:ext cx="4624449" cy="4398120"/>
            <a:chOff x="5775509" y="2902761"/>
            <a:chExt cx="723412" cy="688017"/>
          </a:xfrm>
        </p:grpSpPr>
        <p:sp>
          <p:nvSpPr>
            <p:cNvPr id="26" name="Google Shape;26;p3"/>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 name="Google Shape;98;p3"/>
          <p:cNvGrpSpPr/>
          <p:nvPr/>
        </p:nvGrpSpPr>
        <p:grpSpPr>
          <a:xfrm rot="10800000" flipH="1">
            <a:off x="2333997" y="408888"/>
            <a:ext cx="8080277" cy="5101318"/>
            <a:chOff x="-100646" y="-542725"/>
            <a:chExt cx="9771771" cy="6169208"/>
          </a:xfrm>
        </p:grpSpPr>
        <p:sp>
          <p:nvSpPr>
            <p:cNvPr id="99" name="Google Shape;99;p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 name="Google Shape;101;p3"/>
            <p:cNvGrpSpPr/>
            <p:nvPr/>
          </p:nvGrpSpPr>
          <p:grpSpPr>
            <a:xfrm>
              <a:off x="-84330" y="-495642"/>
              <a:ext cx="9652449" cy="6108357"/>
              <a:chOff x="21705" y="-429475"/>
              <a:chExt cx="9441895" cy="5975112"/>
            </a:xfrm>
          </p:grpSpPr>
          <p:sp>
            <p:nvSpPr>
              <p:cNvPr id="102" name="Google Shape;102;p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0" name="Google Shape;110;p3"/>
          <p:cNvSpPr txBox="1">
            <a:spLocks noGrp="1"/>
          </p:cNvSpPr>
          <p:nvPr>
            <p:ph type="title"/>
          </p:nvPr>
        </p:nvSpPr>
        <p:spPr>
          <a:xfrm>
            <a:off x="4091188" y="2941575"/>
            <a:ext cx="4040700" cy="841800"/>
          </a:xfrm>
          <a:prstGeom prst="rect">
            <a:avLst/>
          </a:prstGeom>
        </p:spPr>
        <p:txBody>
          <a:bodyPr spcFirstLastPara="1" wrap="square" lIns="91425" tIns="91425" rIns="91425" bIns="91425" anchor="b" anchorCtr="0">
            <a:noAutofit/>
          </a:bodyPr>
          <a:lstStyle>
            <a:lvl1pPr lvl="0" algn="ctr">
              <a:lnSpc>
                <a:spcPct val="90000"/>
              </a:lnSpc>
              <a:spcBef>
                <a:spcPts val="0"/>
              </a:spcBef>
              <a:spcAft>
                <a:spcPts val="0"/>
              </a:spcAft>
              <a:buSzPts val="3600"/>
              <a:buNone/>
              <a:defRPr sz="3600">
                <a:solidFill>
                  <a:schemeClr val="accen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11" name="Google Shape;111;p3"/>
          <p:cNvSpPr txBox="1">
            <a:spLocks noGrp="1"/>
          </p:cNvSpPr>
          <p:nvPr>
            <p:ph type="title" idx="2" hasCustomPrompt="1"/>
          </p:nvPr>
        </p:nvSpPr>
        <p:spPr>
          <a:xfrm>
            <a:off x="4091200" y="1324575"/>
            <a:ext cx="4040700" cy="161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2" name="Google Shape;112;p3"/>
          <p:cNvSpPr txBox="1">
            <a:spLocks noGrp="1"/>
          </p:cNvSpPr>
          <p:nvPr>
            <p:ph type="subTitle" idx="1"/>
          </p:nvPr>
        </p:nvSpPr>
        <p:spPr>
          <a:xfrm>
            <a:off x="4091200" y="3783375"/>
            <a:ext cx="4040700" cy="4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881"/>
        <p:cNvGrpSpPr/>
        <p:nvPr/>
      </p:nvGrpSpPr>
      <p:grpSpPr>
        <a:xfrm>
          <a:off x="0" y="0"/>
          <a:ext cx="0" cy="0"/>
          <a:chOff x="0" y="0"/>
          <a:chExt cx="0" cy="0"/>
        </a:xfrm>
      </p:grpSpPr>
      <p:grpSp>
        <p:nvGrpSpPr>
          <p:cNvPr id="882" name="Google Shape;882;p21"/>
          <p:cNvGrpSpPr/>
          <p:nvPr/>
        </p:nvGrpSpPr>
        <p:grpSpPr>
          <a:xfrm>
            <a:off x="-100646" y="-542725"/>
            <a:ext cx="9771771" cy="6169208"/>
            <a:chOff x="-100646" y="-542725"/>
            <a:chExt cx="9771771" cy="6169208"/>
          </a:xfrm>
        </p:grpSpPr>
        <p:sp>
          <p:nvSpPr>
            <p:cNvPr id="883" name="Google Shape;883;p2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5" name="Google Shape;885;p21"/>
            <p:cNvGrpSpPr/>
            <p:nvPr/>
          </p:nvGrpSpPr>
          <p:grpSpPr>
            <a:xfrm>
              <a:off x="-84330" y="-495642"/>
              <a:ext cx="9652449" cy="6108357"/>
              <a:chOff x="21705" y="-429475"/>
              <a:chExt cx="9441895" cy="5975112"/>
            </a:xfrm>
          </p:grpSpPr>
          <p:sp>
            <p:nvSpPr>
              <p:cNvPr id="886" name="Google Shape;886;p2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94" name="Google Shape;894;p21"/>
          <p:cNvSpPr txBox="1">
            <a:spLocks noGrp="1"/>
          </p:cNvSpPr>
          <p:nvPr>
            <p:ph type="subTitle" idx="1"/>
          </p:nvPr>
        </p:nvSpPr>
        <p:spPr>
          <a:xfrm>
            <a:off x="1008613" y="1530900"/>
            <a:ext cx="3478800" cy="307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95" name="Google Shape;895;p21"/>
          <p:cNvSpPr txBox="1">
            <a:spLocks noGrp="1"/>
          </p:cNvSpPr>
          <p:nvPr>
            <p:ph type="subTitle" idx="2"/>
          </p:nvPr>
        </p:nvSpPr>
        <p:spPr>
          <a:xfrm>
            <a:off x="4656587" y="1530900"/>
            <a:ext cx="3478800" cy="307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96" name="Google Shape;896;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grpSp>
        <p:nvGrpSpPr>
          <p:cNvPr id="897" name="Google Shape;897;p21"/>
          <p:cNvGrpSpPr/>
          <p:nvPr/>
        </p:nvGrpSpPr>
        <p:grpSpPr>
          <a:xfrm rot="4529816">
            <a:off x="7965804" y="-123264"/>
            <a:ext cx="1183630" cy="973630"/>
            <a:chOff x="2152097" y="2968239"/>
            <a:chExt cx="299413" cy="246291"/>
          </a:xfrm>
        </p:grpSpPr>
        <p:sp>
          <p:nvSpPr>
            <p:cNvPr id="898" name="Google Shape;898;p21"/>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1"/>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1"/>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1"/>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p:cSld name="ONE_COLUMN_TEXT_1">
    <p:spTree>
      <p:nvGrpSpPr>
        <p:cNvPr id="1" name="Shape 902"/>
        <p:cNvGrpSpPr/>
        <p:nvPr/>
      </p:nvGrpSpPr>
      <p:grpSpPr>
        <a:xfrm>
          <a:off x="0" y="0"/>
          <a:ext cx="0" cy="0"/>
          <a:chOff x="0" y="0"/>
          <a:chExt cx="0" cy="0"/>
        </a:xfrm>
      </p:grpSpPr>
      <p:grpSp>
        <p:nvGrpSpPr>
          <p:cNvPr id="903" name="Google Shape;903;p22"/>
          <p:cNvGrpSpPr/>
          <p:nvPr/>
        </p:nvGrpSpPr>
        <p:grpSpPr>
          <a:xfrm rot="10800000">
            <a:off x="-516471" y="-296625"/>
            <a:ext cx="9771771" cy="6169208"/>
            <a:chOff x="-100646" y="-542725"/>
            <a:chExt cx="9771771" cy="6169208"/>
          </a:xfrm>
        </p:grpSpPr>
        <p:sp>
          <p:nvSpPr>
            <p:cNvPr id="904" name="Google Shape;904;p2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6" name="Google Shape;906;p22"/>
            <p:cNvGrpSpPr/>
            <p:nvPr/>
          </p:nvGrpSpPr>
          <p:grpSpPr>
            <a:xfrm>
              <a:off x="-84330" y="-495642"/>
              <a:ext cx="9652449" cy="6108357"/>
              <a:chOff x="21705" y="-429475"/>
              <a:chExt cx="9441895" cy="5975112"/>
            </a:xfrm>
          </p:grpSpPr>
          <p:sp>
            <p:nvSpPr>
              <p:cNvPr id="907" name="Google Shape;907;p2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15" name="Google Shape;915;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16" name="Google Shape;916;p22"/>
          <p:cNvSpPr txBox="1">
            <a:spLocks noGrp="1"/>
          </p:cNvSpPr>
          <p:nvPr>
            <p:ph type="subTitle" idx="1"/>
          </p:nvPr>
        </p:nvSpPr>
        <p:spPr>
          <a:xfrm>
            <a:off x="1027175"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17" name="Google Shape;917;p22"/>
          <p:cNvSpPr txBox="1">
            <a:spLocks noGrp="1"/>
          </p:cNvSpPr>
          <p:nvPr>
            <p:ph type="subTitle" idx="2"/>
          </p:nvPr>
        </p:nvSpPr>
        <p:spPr>
          <a:xfrm>
            <a:off x="1027175"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18" name="Google Shape;918;p22"/>
          <p:cNvSpPr txBox="1">
            <a:spLocks noGrp="1"/>
          </p:cNvSpPr>
          <p:nvPr>
            <p:ph type="subTitle" idx="3"/>
          </p:nvPr>
        </p:nvSpPr>
        <p:spPr>
          <a:xfrm>
            <a:off x="3501899"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19" name="Google Shape;919;p22"/>
          <p:cNvSpPr txBox="1">
            <a:spLocks noGrp="1"/>
          </p:cNvSpPr>
          <p:nvPr>
            <p:ph type="subTitle" idx="4"/>
          </p:nvPr>
        </p:nvSpPr>
        <p:spPr>
          <a:xfrm>
            <a:off x="3501900"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20" name="Google Shape;920;p22"/>
          <p:cNvSpPr txBox="1">
            <a:spLocks noGrp="1"/>
          </p:cNvSpPr>
          <p:nvPr>
            <p:ph type="subTitle" idx="5"/>
          </p:nvPr>
        </p:nvSpPr>
        <p:spPr>
          <a:xfrm>
            <a:off x="5976624"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21" name="Google Shape;921;p22"/>
          <p:cNvSpPr txBox="1">
            <a:spLocks noGrp="1"/>
          </p:cNvSpPr>
          <p:nvPr>
            <p:ph type="subTitle" idx="6"/>
          </p:nvPr>
        </p:nvSpPr>
        <p:spPr>
          <a:xfrm>
            <a:off x="5976625"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p:cSld name="ONE_COLUMN_TEXT_1_3">
    <p:spTree>
      <p:nvGrpSpPr>
        <p:cNvPr id="1" name="Shape 922"/>
        <p:cNvGrpSpPr/>
        <p:nvPr/>
      </p:nvGrpSpPr>
      <p:grpSpPr>
        <a:xfrm>
          <a:off x="0" y="0"/>
          <a:ext cx="0" cy="0"/>
          <a:chOff x="0" y="0"/>
          <a:chExt cx="0" cy="0"/>
        </a:xfrm>
      </p:grpSpPr>
      <p:grpSp>
        <p:nvGrpSpPr>
          <p:cNvPr id="923" name="Google Shape;923;p23"/>
          <p:cNvGrpSpPr/>
          <p:nvPr/>
        </p:nvGrpSpPr>
        <p:grpSpPr>
          <a:xfrm>
            <a:off x="-100646" y="-542725"/>
            <a:ext cx="9771771" cy="6169208"/>
            <a:chOff x="-100646" y="-542725"/>
            <a:chExt cx="9771771" cy="6169208"/>
          </a:xfrm>
        </p:grpSpPr>
        <p:sp>
          <p:nvSpPr>
            <p:cNvPr id="924" name="Google Shape;924;p2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6" name="Google Shape;926;p23"/>
            <p:cNvGrpSpPr/>
            <p:nvPr/>
          </p:nvGrpSpPr>
          <p:grpSpPr>
            <a:xfrm>
              <a:off x="-84330" y="-495642"/>
              <a:ext cx="9652449" cy="6108357"/>
              <a:chOff x="21705" y="-429475"/>
              <a:chExt cx="9441895" cy="5975112"/>
            </a:xfrm>
          </p:grpSpPr>
          <p:sp>
            <p:nvSpPr>
              <p:cNvPr id="927" name="Google Shape;927;p2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35" name="Google Shape;935;p2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36" name="Google Shape;936;p23"/>
          <p:cNvSpPr txBox="1">
            <a:spLocks noGrp="1"/>
          </p:cNvSpPr>
          <p:nvPr>
            <p:ph type="subTitle" idx="1"/>
          </p:nvPr>
        </p:nvSpPr>
        <p:spPr>
          <a:xfrm>
            <a:off x="2240200" y="1297075"/>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37" name="Google Shape;937;p23"/>
          <p:cNvSpPr txBox="1">
            <a:spLocks noGrp="1"/>
          </p:cNvSpPr>
          <p:nvPr>
            <p:ph type="subTitle" idx="2"/>
          </p:nvPr>
        </p:nvSpPr>
        <p:spPr>
          <a:xfrm>
            <a:off x="2240200" y="1552175"/>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38" name="Google Shape;938;p23"/>
          <p:cNvSpPr txBox="1">
            <a:spLocks noGrp="1"/>
          </p:cNvSpPr>
          <p:nvPr>
            <p:ph type="subTitle" idx="3"/>
          </p:nvPr>
        </p:nvSpPr>
        <p:spPr>
          <a:xfrm>
            <a:off x="2240200" y="2483600"/>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39" name="Google Shape;939;p23"/>
          <p:cNvSpPr txBox="1">
            <a:spLocks noGrp="1"/>
          </p:cNvSpPr>
          <p:nvPr>
            <p:ph type="subTitle" idx="4"/>
          </p:nvPr>
        </p:nvSpPr>
        <p:spPr>
          <a:xfrm>
            <a:off x="2240200" y="2738700"/>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40" name="Google Shape;940;p23"/>
          <p:cNvSpPr txBox="1">
            <a:spLocks noGrp="1"/>
          </p:cNvSpPr>
          <p:nvPr>
            <p:ph type="subTitle" idx="5"/>
          </p:nvPr>
        </p:nvSpPr>
        <p:spPr>
          <a:xfrm>
            <a:off x="2240200" y="3670125"/>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41" name="Google Shape;941;p23"/>
          <p:cNvSpPr txBox="1">
            <a:spLocks noGrp="1"/>
          </p:cNvSpPr>
          <p:nvPr>
            <p:ph type="subTitle" idx="6"/>
          </p:nvPr>
        </p:nvSpPr>
        <p:spPr>
          <a:xfrm>
            <a:off x="2240200" y="3925225"/>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p:cSld name="TITLE_AND_TWO_COLUMNS_1_1">
    <p:spTree>
      <p:nvGrpSpPr>
        <p:cNvPr id="1" name="Shape 942"/>
        <p:cNvGrpSpPr/>
        <p:nvPr/>
      </p:nvGrpSpPr>
      <p:grpSpPr>
        <a:xfrm>
          <a:off x="0" y="0"/>
          <a:ext cx="0" cy="0"/>
          <a:chOff x="0" y="0"/>
          <a:chExt cx="0" cy="0"/>
        </a:xfrm>
      </p:grpSpPr>
      <p:grpSp>
        <p:nvGrpSpPr>
          <p:cNvPr id="943" name="Google Shape;943;p24"/>
          <p:cNvGrpSpPr/>
          <p:nvPr/>
        </p:nvGrpSpPr>
        <p:grpSpPr>
          <a:xfrm>
            <a:off x="-100646" y="-542725"/>
            <a:ext cx="9771771" cy="6169208"/>
            <a:chOff x="-100646" y="-542725"/>
            <a:chExt cx="9771771" cy="6169208"/>
          </a:xfrm>
        </p:grpSpPr>
        <p:sp>
          <p:nvSpPr>
            <p:cNvPr id="944" name="Google Shape;944;p2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6" name="Google Shape;946;p24"/>
            <p:cNvGrpSpPr/>
            <p:nvPr/>
          </p:nvGrpSpPr>
          <p:grpSpPr>
            <a:xfrm>
              <a:off x="-84330" y="-495642"/>
              <a:ext cx="9652449" cy="6108357"/>
              <a:chOff x="21705" y="-429475"/>
              <a:chExt cx="9441895" cy="5975112"/>
            </a:xfrm>
          </p:grpSpPr>
          <p:sp>
            <p:nvSpPr>
              <p:cNvPr id="947" name="Google Shape;947;p2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5" name="Google Shape;955;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56" name="Google Shape;956;p24"/>
          <p:cNvSpPr txBox="1">
            <a:spLocks noGrp="1"/>
          </p:cNvSpPr>
          <p:nvPr>
            <p:ph type="subTitle" idx="1"/>
          </p:nvPr>
        </p:nvSpPr>
        <p:spPr>
          <a:xfrm>
            <a:off x="2290237" y="318590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57" name="Google Shape;957;p24"/>
          <p:cNvSpPr txBox="1">
            <a:spLocks noGrp="1"/>
          </p:cNvSpPr>
          <p:nvPr>
            <p:ph type="subTitle" idx="2"/>
          </p:nvPr>
        </p:nvSpPr>
        <p:spPr>
          <a:xfrm>
            <a:off x="2290237" y="346632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58" name="Google Shape;958;p24"/>
          <p:cNvSpPr txBox="1">
            <a:spLocks noGrp="1"/>
          </p:cNvSpPr>
          <p:nvPr>
            <p:ph type="subTitle" idx="3"/>
          </p:nvPr>
        </p:nvSpPr>
        <p:spPr>
          <a:xfrm>
            <a:off x="5997487" y="318590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59" name="Google Shape;959;p24"/>
          <p:cNvSpPr txBox="1">
            <a:spLocks noGrp="1"/>
          </p:cNvSpPr>
          <p:nvPr>
            <p:ph type="subTitle" idx="4"/>
          </p:nvPr>
        </p:nvSpPr>
        <p:spPr>
          <a:xfrm>
            <a:off x="5997487" y="346632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60" name="Google Shape;960;p24"/>
          <p:cNvSpPr txBox="1">
            <a:spLocks noGrp="1"/>
          </p:cNvSpPr>
          <p:nvPr>
            <p:ph type="subTitle" idx="5"/>
          </p:nvPr>
        </p:nvSpPr>
        <p:spPr>
          <a:xfrm>
            <a:off x="2290237" y="178875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61" name="Google Shape;961;p24"/>
          <p:cNvSpPr txBox="1">
            <a:spLocks noGrp="1"/>
          </p:cNvSpPr>
          <p:nvPr>
            <p:ph type="subTitle" idx="6"/>
          </p:nvPr>
        </p:nvSpPr>
        <p:spPr>
          <a:xfrm>
            <a:off x="2290237" y="206917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62" name="Google Shape;962;p24"/>
          <p:cNvSpPr txBox="1">
            <a:spLocks noGrp="1"/>
          </p:cNvSpPr>
          <p:nvPr>
            <p:ph type="subTitle" idx="7"/>
          </p:nvPr>
        </p:nvSpPr>
        <p:spPr>
          <a:xfrm>
            <a:off x="5997487" y="178875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63" name="Google Shape;963;p24"/>
          <p:cNvSpPr txBox="1">
            <a:spLocks noGrp="1"/>
          </p:cNvSpPr>
          <p:nvPr>
            <p:ph type="subTitle" idx="8"/>
          </p:nvPr>
        </p:nvSpPr>
        <p:spPr>
          <a:xfrm>
            <a:off x="5997487" y="206917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five columns">
  <p:cSld name="ONE_COLUMN_TEXT_1_1">
    <p:spTree>
      <p:nvGrpSpPr>
        <p:cNvPr id="1" name="Shape 964"/>
        <p:cNvGrpSpPr/>
        <p:nvPr/>
      </p:nvGrpSpPr>
      <p:grpSpPr>
        <a:xfrm>
          <a:off x="0" y="0"/>
          <a:ext cx="0" cy="0"/>
          <a:chOff x="0" y="0"/>
          <a:chExt cx="0" cy="0"/>
        </a:xfrm>
      </p:grpSpPr>
      <p:grpSp>
        <p:nvGrpSpPr>
          <p:cNvPr id="965" name="Google Shape;965;p25"/>
          <p:cNvGrpSpPr/>
          <p:nvPr/>
        </p:nvGrpSpPr>
        <p:grpSpPr>
          <a:xfrm rot="10800000">
            <a:off x="-516471" y="-296625"/>
            <a:ext cx="9771771" cy="6169208"/>
            <a:chOff x="-100646" y="-542725"/>
            <a:chExt cx="9771771" cy="6169208"/>
          </a:xfrm>
        </p:grpSpPr>
        <p:sp>
          <p:nvSpPr>
            <p:cNvPr id="966" name="Google Shape;966;p2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8" name="Google Shape;968;p25"/>
            <p:cNvGrpSpPr/>
            <p:nvPr/>
          </p:nvGrpSpPr>
          <p:grpSpPr>
            <a:xfrm>
              <a:off x="-84330" y="-495642"/>
              <a:ext cx="9652449" cy="6108357"/>
              <a:chOff x="21705" y="-429475"/>
              <a:chExt cx="9441895" cy="5975112"/>
            </a:xfrm>
          </p:grpSpPr>
          <p:sp>
            <p:nvSpPr>
              <p:cNvPr id="969" name="Google Shape;969;p2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77" name="Google Shape;977;p2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978" name="Google Shape;978;p25"/>
          <p:cNvSpPr txBox="1">
            <a:spLocks noGrp="1"/>
          </p:cNvSpPr>
          <p:nvPr>
            <p:ph type="subTitle" idx="1"/>
          </p:nvPr>
        </p:nvSpPr>
        <p:spPr>
          <a:xfrm>
            <a:off x="2220075" y="1305025"/>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79" name="Google Shape;979;p25"/>
          <p:cNvSpPr txBox="1">
            <a:spLocks noGrp="1"/>
          </p:cNvSpPr>
          <p:nvPr>
            <p:ph type="subTitle" idx="2"/>
          </p:nvPr>
        </p:nvSpPr>
        <p:spPr>
          <a:xfrm>
            <a:off x="4988275" y="1305025"/>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0" name="Google Shape;980;p25"/>
          <p:cNvSpPr txBox="1">
            <a:spLocks noGrp="1"/>
          </p:cNvSpPr>
          <p:nvPr>
            <p:ph type="subTitle" idx="3"/>
          </p:nvPr>
        </p:nvSpPr>
        <p:spPr>
          <a:xfrm>
            <a:off x="2220075" y="2002394"/>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1" name="Google Shape;981;p25"/>
          <p:cNvSpPr txBox="1">
            <a:spLocks noGrp="1"/>
          </p:cNvSpPr>
          <p:nvPr>
            <p:ph type="subTitle" idx="4"/>
          </p:nvPr>
        </p:nvSpPr>
        <p:spPr>
          <a:xfrm>
            <a:off x="4988275" y="2002394"/>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2" name="Google Shape;982;p25"/>
          <p:cNvSpPr txBox="1">
            <a:spLocks noGrp="1"/>
          </p:cNvSpPr>
          <p:nvPr>
            <p:ph type="subTitle" idx="5"/>
          </p:nvPr>
        </p:nvSpPr>
        <p:spPr>
          <a:xfrm>
            <a:off x="2220075" y="2699763"/>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3" name="Google Shape;983;p25"/>
          <p:cNvSpPr txBox="1">
            <a:spLocks noGrp="1"/>
          </p:cNvSpPr>
          <p:nvPr>
            <p:ph type="subTitle" idx="6"/>
          </p:nvPr>
        </p:nvSpPr>
        <p:spPr>
          <a:xfrm>
            <a:off x="4988275" y="2699763"/>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4" name="Google Shape;984;p25"/>
          <p:cNvSpPr txBox="1">
            <a:spLocks noGrp="1"/>
          </p:cNvSpPr>
          <p:nvPr>
            <p:ph type="subTitle" idx="7"/>
          </p:nvPr>
        </p:nvSpPr>
        <p:spPr>
          <a:xfrm>
            <a:off x="2220075" y="3397131"/>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5" name="Google Shape;985;p25"/>
          <p:cNvSpPr txBox="1">
            <a:spLocks noGrp="1"/>
          </p:cNvSpPr>
          <p:nvPr>
            <p:ph type="subTitle" idx="8"/>
          </p:nvPr>
        </p:nvSpPr>
        <p:spPr>
          <a:xfrm>
            <a:off x="4988275" y="3397131"/>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86" name="Google Shape;986;p25"/>
          <p:cNvSpPr txBox="1">
            <a:spLocks noGrp="1"/>
          </p:cNvSpPr>
          <p:nvPr>
            <p:ph type="subTitle" idx="9"/>
          </p:nvPr>
        </p:nvSpPr>
        <p:spPr>
          <a:xfrm>
            <a:off x="2220075" y="4094500"/>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987" name="Google Shape;987;p25"/>
          <p:cNvSpPr txBox="1">
            <a:spLocks noGrp="1"/>
          </p:cNvSpPr>
          <p:nvPr>
            <p:ph type="subTitle" idx="13"/>
          </p:nvPr>
        </p:nvSpPr>
        <p:spPr>
          <a:xfrm>
            <a:off x="4988275" y="4094500"/>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six columns">
  <p:cSld name="TITLE_AND_TWO_COLUMNS_1_1_1">
    <p:spTree>
      <p:nvGrpSpPr>
        <p:cNvPr id="1" name="Shape 988"/>
        <p:cNvGrpSpPr/>
        <p:nvPr/>
      </p:nvGrpSpPr>
      <p:grpSpPr>
        <a:xfrm>
          <a:off x="0" y="0"/>
          <a:ext cx="0" cy="0"/>
          <a:chOff x="0" y="0"/>
          <a:chExt cx="0" cy="0"/>
        </a:xfrm>
      </p:grpSpPr>
      <p:grpSp>
        <p:nvGrpSpPr>
          <p:cNvPr id="989" name="Google Shape;989;p26"/>
          <p:cNvGrpSpPr/>
          <p:nvPr/>
        </p:nvGrpSpPr>
        <p:grpSpPr>
          <a:xfrm>
            <a:off x="-100646" y="-542725"/>
            <a:ext cx="9771771" cy="6169208"/>
            <a:chOff x="-100646" y="-542725"/>
            <a:chExt cx="9771771" cy="6169208"/>
          </a:xfrm>
        </p:grpSpPr>
        <p:sp>
          <p:nvSpPr>
            <p:cNvPr id="990" name="Google Shape;990;p2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2" name="Google Shape;992;p26"/>
            <p:cNvGrpSpPr/>
            <p:nvPr/>
          </p:nvGrpSpPr>
          <p:grpSpPr>
            <a:xfrm>
              <a:off x="-84330" y="-495642"/>
              <a:ext cx="9652449" cy="6108357"/>
              <a:chOff x="21705" y="-429475"/>
              <a:chExt cx="9441895" cy="5975112"/>
            </a:xfrm>
          </p:grpSpPr>
          <p:sp>
            <p:nvSpPr>
              <p:cNvPr id="993" name="Google Shape;993;p2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2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01" name="Google Shape;1001;p2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1002" name="Google Shape;1002;p26"/>
          <p:cNvSpPr txBox="1">
            <a:spLocks noGrp="1"/>
          </p:cNvSpPr>
          <p:nvPr>
            <p:ph type="subTitle" idx="1"/>
          </p:nvPr>
        </p:nvSpPr>
        <p:spPr>
          <a:xfrm>
            <a:off x="907675"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3" name="Google Shape;1003;p26"/>
          <p:cNvSpPr txBox="1">
            <a:spLocks noGrp="1"/>
          </p:cNvSpPr>
          <p:nvPr>
            <p:ph type="subTitle" idx="2"/>
          </p:nvPr>
        </p:nvSpPr>
        <p:spPr>
          <a:xfrm>
            <a:off x="907675"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4" name="Google Shape;1004;p26"/>
          <p:cNvSpPr txBox="1">
            <a:spLocks noGrp="1"/>
          </p:cNvSpPr>
          <p:nvPr>
            <p:ph type="subTitle" idx="3"/>
          </p:nvPr>
        </p:nvSpPr>
        <p:spPr>
          <a:xfrm>
            <a:off x="907675"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5" name="Google Shape;1005;p26"/>
          <p:cNvSpPr txBox="1">
            <a:spLocks noGrp="1"/>
          </p:cNvSpPr>
          <p:nvPr>
            <p:ph type="subTitle" idx="4"/>
          </p:nvPr>
        </p:nvSpPr>
        <p:spPr>
          <a:xfrm>
            <a:off x="907675"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6" name="Google Shape;1006;p26"/>
          <p:cNvSpPr txBox="1">
            <a:spLocks noGrp="1"/>
          </p:cNvSpPr>
          <p:nvPr>
            <p:ph type="subTitle" idx="5"/>
          </p:nvPr>
        </p:nvSpPr>
        <p:spPr>
          <a:xfrm>
            <a:off x="3501900"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7" name="Google Shape;1007;p26"/>
          <p:cNvSpPr txBox="1">
            <a:spLocks noGrp="1"/>
          </p:cNvSpPr>
          <p:nvPr>
            <p:ph type="subTitle" idx="6"/>
          </p:nvPr>
        </p:nvSpPr>
        <p:spPr>
          <a:xfrm>
            <a:off x="3501900"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8" name="Google Shape;1008;p26"/>
          <p:cNvSpPr txBox="1">
            <a:spLocks noGrp="1"/>
          </p:cNvSpPr>
          <p:nvPr>
            <p:ph type="subTitle" idx="7"/>
          </p:nvPr>
        </p:nvSpPr>
        <p:spPr>
          <a:xfrm>
            <a:off x="3501900"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09" name="Google Shape;1009;p26"/>
          <p:cNvSpPr txBox="1">
            <a:spLocks noGrp="1"/>
          </p:cNvSpPr>
          <p:nvPr>
            <p:ph type="subTitle" idx="8"/>
          </p:nvPr>
        </p:nvSpPr>
        <p:spPr>
          <a:xfrm>
            <a:off x="3501900"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10" name="Google Shape;1010;p26"/>
          <p:cNvSpPr txBox="1">
            <a:spLocks noGrp="1"/>
          </p:cNvSpPr>
          <p:nvPr>
            <p:ph type="subTitle" idx="9"/>
          </p:nvPr>
        </p:nvSpPr>
        <p:spPr>
          <a:xfrm>
            <a:off x="6096125"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11" name="Google Shape;1011;p26"/>
          <p:cNvSpPr txBox="1">
            <a:spLocks noGrp="1"/>
          </p:cNvSpPr>
          <p:nvPr>
            <p:ph type="subTitle" idx="13"/>
          </p:nvPr>
        </p:nvSpPr>
        <p:spPr>
          <a:xfrm>
            <a:off x="6096125"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12" name="Google Shape;1012;p26"/>
          <p:cNvSpPr txBox="1">
            <a:spLocks noGrp="1"/>
          </p:cNvSpPr>
          <p:nvPr>
            <p:ph type="subTitle" idx="14"/>
          </p:nvPr>
        </p:nvSpPr>
        <p:spPr>
          <a:xfrm>
            <a:off x="6096125"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13" name="Google Shape;1013;p26"/>
          <p:cNvSpPr txBox="1">
            <a:spLocks noGrp="1"/>
          </p:cNvSpPr>
          <p:nvPr>
            <p:ph type="subTitle" idx="15"/>
          </p:nvPr>
        </p:nvSpPr>
        <p:spPr>
          <a:xfrm>
            <a:off x="6096125"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eight columns">
  <p:cSld name="ONE_COLUMN_TEXT_1_1_1">
    <p:spTree>
      <p:nvGrpSpPr>
        <p:cNvPr id="1" name="Shape 1014"/>
        <p:cNvGrpSpPr/>
        <p:nvPr/>
      </p:nvGrpSpPr>
      <p:grpSpPr>
        <a:xfrm>
          <a:off x="0" y="0"/>
          <a:ext cx="0" cy="0"/>
          <a:chOff x="0" y="0"/>
          <a:chExt cx="0" cy="0"/>
        </a:xfrm>
      </p:grpSpPr>
      <p:grpSp>
        <p:nvGrpSpPr>
          <p:cNvPr id="1015" name="Google Shape;1015;p27"/>
          <p:cNvGrpSpPr/>
          <p:nvPr/>
        </p:nvGrpSpPr>
        <p:grpSpPr>
          <a:xfrm rot="10800000">
            <a:off x="-516471" y="-296625"/>
            <a:ext cx="9771771" cy="6169208"/>
            <a:chOff x="-100646" y="-542725"/>
            <a:chExt cx="9771771" cy="6169208"/>
          </a:xfrm>
        </p:grpSpPr>
        <p:sp>
          <p:nvSpPr>
            <p:cNvPr id="1016" name="Google Shape;1016;p2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8" name="Google Shape;1018;p27"/>
            <p:cNvGrpSpPr/>
            <p:nvPr/>
          </p:nvGrpSpPr>
          <p:grpSpPr>
            <a:xfrm>
              <a:off x="-84330" y="-495642"/>
              <a:ext cx="9652449" cy="6108357"/>
              <a:chOff x="21705" y="-429475"/>
              <a:chExt cx="9441895" cy="5975112"/>
            </a:xfrm>
          </p:grpSpPr>
          <p:sp>
            <p:nvSpPr>
              <p:cNvPr id="1019" name="Google Shape;1019;p2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27" name="Google Shape;1027;p2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1028" name="Google Shape;1028;p27"/>
          <p:cNvSpPr txBox="1">
            <a:spLocks noGrp="1"/>
          </p:cNvSpPr>
          <p:nvPr>
            <p:ph type="subTitle" idx="1"/>
          </p:nvPr>
        </p:nvSpPr>
        <p:spPr>
          <a:xfrm>
            <a:off x="720000"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29" name="Google Shape;1029;p27"/>
          <p:cNvSpPr txBox="1">
            <a:spLocks noGrp="1"/>
          </p:cNvSpPr>
          <p:nvPr>
            <p:ph type="subTitle" idx="2"/>
          </p:nvPr>
        </p:nvSpPr>
        <p:spPr>
          <a:xfrm>
            <a:off x="720000"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0" name="Google Shape;1030;p27"/>
          <p:cNvSpPr txBox="1">
            <a:spLocks noGrp="1"/>
          </p:cNvSpPr>
          <p:nvPr>
            <p:ph type="subTitle" idx="3"/>
          </p:nvPr>
        </p:nvSpPr>
        <p:spPr>
          <a:xfrm>
            <a:off x="720000"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1" name="Google Shape;1031;p27"/>
          <p:cNvSpPr txBox="1">
            <a:spLocks noGrp="1"/>
          </p:cNvSpPr>
          <p:nvPr>
            <p:ph type="subTitle" idx="4"/>
          </p:nvPr>
        </p:nvSpPr>
        <p:spPr>
          <a:xfrm>
            <a:off x="720000"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2" name="Google Shape;1032;p27"/>
          <p:cNvSpPr txBox="1">
            <a:spLocks noGrp="1"/>
          </p:cNvSpPr>
          <p:nvPr>
            <p:ph type="subTitle" idx="5"/>
          </p:nvPr>
        </p:nvSpPr>
        <p:spPr>
          <a:xfrm>
            <a:off x="2662036"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3" name="Google Shape;1033;p27"/>
          <p:cNvSpPr txBox="1">
            <a:spLocks noGrp="1"/>
          </p:cNvSpPr>
          <p:nvPr>
            <p:ph type="subTitle" idx="6"/>
          </p:nvPr>
        </p:nvSpPr>
        <p:spPr>
          <a:xfrm>
            <a:off x="2662036"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4" name="Google Shape;1034;p27"/>
          <p:cNvSpPr txBox="1">
            <a:spLocks noGrp="1"/>
          </p:cNvSpPr>
          <p:nvPr>
            <p:ph type="subTitle" idx="7"/>
          </p:nvPr>
        </p:nvSpPr>
        <p:spPr>
          <a:xfrm>
            <a:off x="2662036"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5" name="Google Shape;1035;p27"/>
          <p:cNvSpPr txBox="1">
            <a:spLocks noGrp="1"/>
          </p:cNvSpPr>
          <p:nvPr>
            <p:ph type="subTitle" idx="8"/>
          </p:nvPr>
        </p:nvSpPr>
        <p:spPr>
          <a:xfrm>
            <a:off x="2662036"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6" name="Google Shape;1036;p27"/>
          <p:cNvSpPr txBox="1">
            <a:spLocks noGrp="1"/>
          </p:cNvSpPr>
          <p:nvPr>
            <p:ph type="subTitle" idx="9"/>
          </p:nvPr>
        </p:nvSpPr>
        <p:spPr>
          <a:xfrm>
            <a:off x="4604072"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7" name="Google Shape;1037;p27"/>
          <p:cNvSpPr txBox="1">
            <a:spLocks noGrp="1"/>
          </p:cNvSpPr>
          <p:nvPr>
            <p:ph type="subTitle" idx="13"/>
          </p:nvPr>
        </p:nvSpPr>
        <p:spPr>
          <a:xfrm>
            <a:off x="4604072"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38" name="Google Shape;1038;p27"/>
          <p:cNvSpPr txBox="1">
            <a:spLocks noGrp="1"/>
          </p:cNvSpPr>
          <p:nvPr>
            <p:ph type="subTitle" idx="14"/>
          </p:nvPr>
        </p:nvSpPr>
        <p:spPr>
          <a:xfrm>
            <a:off x="4604072"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39" name="Google Shape;1039;p27"/>
          <p:cNvSpPr txBox="1">
            <a:spLocks noGrp="1"/>
          </p:cNvSpPr>
          <p:nvPr>
            <p:ph type="subTitle" idx="15"/>
          </p:nvPr>
        </p:nvSpPr>
        <p:spPr>
          <a:xfrm>
            <a:off x="4604072"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40" name="Google Shape;1040;p27"/>
          <p:cNvSpPr txBox="1">
            <a:spLocks noGrp="1"/>
          </p:cNvSpPr>
          <p:nvPr>
            <p:ph type="subTitle" idx="16"/>
          </p:nvPr>
        </p:nvSpPr>
        <p:spPr>
          <a:xfrm>
            <a:off x="6546108"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41" name="Google Shape;1041;p27"/>
          <p:cNvSpPr txBox="1">
            <a:spLocks noGrp="1"/>
          </p:cNvSpPr>
          <p:nvPr>
            <p:ph type="subTitle" idx="17"/>
          </p:nvPr>
        </p:nvSpPr>
        <p:spPr>
          <a:xfrm>
            <a:off x="6546108"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42" name="Google Shape;1042;p27"/>
          <p:cNvSpPr txBox="1">
            <a:spLocks noGrp="1"/>
          </p:cNvSpPr>
          <p:nvPr>
            <p:ph type="subTitle" idx="18"/>
          </p:nvPr>
        </p:nvSpPr>
        <p:spPr>
          <a:xfrm>
            <a:off x="6546108"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43" name="Google Shape;1043;p27"/>
          <p:cNvSpPr txBox="1">
            <a:spLocks noGrp="1"/>
          </p:cNvSpPr>
          <p:nvPr>
            <p:ph type="subTitle" idx="19"/>
          </p:nvPr>
        </p:nvSpPr>
        <p:spPr>
          <a:xfrm>
            <a:off x="6546108"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Numbers and text">
  <p:cSld name="TITLE_AND_TWO_COLUMNS_1_2_1">
    <p:spTree>
      <p:nvGrpSpPr>
        <p:cNvPr id="1" name="Shape 1044"/>
        <p:cNvGrpSpPr/>
        <p:nvPr/>
      </p:nvGrpSpPr>
      <p:grpSpPr>
        <a:xfrm>
          <a:off x="0" y="0"/>
          <a:ext cx="0" cy="0"/>
          <a:chOff x="0" y="0"/>
          <a:chExt cx="0" cy="0"/>
        </a:xfrm>
      </p:grpSpPr>
      <p:grpSp>
        <p:nvGrpSpPr>
          <p:cNvPr id="1045" name="Google Shape;1045;p28"/>
          <p:cNvGrpSpPr/>
          <p:nvPr/>
        </p:nvGrpSpPr>
        <p:grpSpPr>
          <a:xfrm>
            <a:off x="-100646" y="-542725"/>
            <a:ext cx="9771771" cy="6169208"/>
            <a:chOff x="-100646" y="-542725"/>
            <a:chExt cx="9771771" cy="6169208"/>
          </a:xfrm>
        </p:grpSpPr>
        <p:sp>
          <p:nvSpPr>
            <p:cNvPr id="1046" name="Google Shape;1046;p2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8" name="Google Shape;1048;p28"/>
            <p:cNvGrpSpPr/>
            <p:nvPr/>
          </p:nvGrpSpPr>
          <p:grpSpPr>
            <a:xfrm>
              <a:off x="-84330" y="-495642"/>
              <a:ext cx="9652449" cy="6108357"/>
              <a:chOff x="21705" y="-429475"/>
              <a:chExt cx="9441895" cy="5975112"/>
            </a:xfrm>
          </p:grpSpPr>
          <p:sp>
            <p:nvSpPr>
              <p:cNvPr id="1049" name="Google Shape;1049;p2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57" name="Google Shape;1057;p2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1058" name="Google Shape;1058;p28"/>
          <p:cNvSpPr txBox="1">
            <a:spLocks noGrp="1"/>
          </p:cNvSpPr>
          <p:nvPr>
            <p:ph type="subTitle" idx="1"/>
          </p:nvPr>
        </p:nvSpPr>
        <p:spPr>
          <a:xfrm>
            <a:off x="946575"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59" name="Google Shape;1059;p28"/>
          <p:cNvSpPr txBox="1">
            <a:spLocks noGrp="1"/>
          </p:cNvSpPr>
          <p:nvPr>
            <p:ph type="subTitle" idx="2"/>
          </p:nvPr>
        </p:nvSpPr>
        <p:spPr>
          <a:xfrm>
            <a:off x="946575"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60" name="Google Shape;1060;p28"/>
          <p:cNvSpPr txBox="1">
            <a:spLocks noGrp="1"/>
          </p:cNvSpPr>
          <p:nvPr>
            <p:ph type="subTitle" idx="3"/>
          </p:nvPr>
        </p:nvSpPr>
        <p:spPr>
          <a:xfrm>
            <a:off x="3423750"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61" name="Google Shape;1061;p28"/>
          <p:cNvSpPr txBox="1">
            <a:spLocks noGrp="1"/>
          </p:cNvSpPr>
          <p:nvPr>
            <p:ph type="subTitle" idx="4"/>
          </p:nvPr>
        </p:nvSpPr>
        <p:spPr>
          <a:xfrm>
            <a:off x="3423750"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62" name="Google Shape;1062;p28"/>
          <p:cNvSpPr txBox="1">
            <a:spLocks noGrp="1"/>
          </p:cNvSpPr>
          <p:nvPr>
            <p:ph type="subTitle" idx="5"/>
          </p:nvPr>
        </p:nvSpPr>
        <p:spPr>
          <a:xfrm>
            <a:off x="5900775" y="3205350"/>
            <a:ext cx="22965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63" name="Google Shape;1063;p28"/>
          <p:cNvSpPr txBox="1">
            <a:spLocks noGrp="1"/>
          </p:cNvSpPr>
          <p:nvPr>
            <p:ph type="subTitle" idx="6"/>
          </p:nvPr>
        </p:nvSpPr>
        <p:spPr>
          <a:xfrm>
            <a:off x="5900775" y="3612750"/>
            <a:ext cx="2296500" cy="79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64" name="Google Shape;1064;p28"/>
          <p:cNvSpPr txBox="1">
            <a:spLocks noGrp="1"/>
          </p:cNvSpPr>
          <p:nvPr>
            <p:ph type="title" idx="7" hasCustomPrompt="1"/>
          </p:nvPr>
        </p:nvSpPr>
        <p:spPr>
          <a:xfrm>
            <a:off x="14112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65" name="Google Shape;1065;p28"/>
          <p:cNvSpPr txBox="1">
            <a:spLocks noGrp="1"/>
          </p:cNvSpPr>
          <p:nvPr>
            <p:ph type="title" idx="8" hasCustomPrompt="1"/>
          </p:nvPr>
        </p:nvSpPr>
        <p:spPr>
          <a:xfrm>
            <a:off x="38883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66" name="Google Shape;1066;p28"/>
          <p:cNvSpPr txBox="1">
            <a:spLocks noGrp="1"/>
          </p:cNvSpPr>
          <p:nvPr>
            <p:ph type="title" idx="9" hasCustomPrompt="1"/>
          </p:nvPr>
        </p:nvSpPr>
        <p:spPr>
          <a:xfrm>
            <a:off x="6365400" y="1800025"/>
            <a:ext cx="1367400" cy="798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Numbers and text 1">
  <p:cSld name="ONE_COLUMN_TEXT_1_1_1_1">
    <p:spTree>
      <p:nvGrpSpPr>
        <p:cNvPr id="1" name="Shape 1067"/>
        <p:cNvGrpSpPr/>
        <p:nvPr/>
      </p:nvGrpSpPr>
      <p:grpSpPr>
        <a:xfrm>
          <a:off x="0" y="0"/>
          <a:ext cx="0" cy="0"/>
          <a:chOff x="0" y="0"/>
          <a:chExt cx="0" cy="0"/>
        </a:xfrm>
      </p:grpSpPr>
      <p:grpSp>
        <p:nvGrpSpPr>
          <p:cNvPr id="1068" name="Google Shape;1068;p29"/>
          <p:cNvGrpSpPr/>
          <p:nvPr/>
        </p:nvGrpSpPr>
        <p:grpSpPr>
          <a:xfrm rot="10800000">
            <a:off x="-516471" y="-296625"/>
            <a:ext cx="9771771" cy="6169208"/>
            <a:chOff x="-100646" y="-542725"/>
            <a:chExt cx="9771771" cy="6169208"/>
          </a:xfrm>
        </p:grpSpPr>
        <p:sp>
          <p:nvSpPr>
            <p:cNvPr id="1069" name="Google Shape;1069;p2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1" name="Google Shape;1071;p29"/>
            <p:cNvGrpSpPr/>
            <p:nvPr/>
          </p:nvGrpSpPr>
          <p:grpSpPr>
            <a:xfrm>
              <a:off x="-84330" y="-495642"/>
              <a:ext cx="9652449" cy="6108357"/>
              <a:chOff x="21705" y="-429475"/>
              <a:chExt cx="9441895" cy="5975112"/>
            </a:xfrm>
          </p:grpSpPr>
          <p:sp>
            <p:nvSpPr>
              <p:cNvPr id="1072" name="Google Shape;1072;p2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80" name="Google Shape;1080;p29"/>
          <p:cNvSpPr txBox="1">
            <a:spLocks noGrp="1"/>
          </p:cNvSpPr>
          <p:nvPr>
            <p:ph type="subTitle" idx="1"/>
          </p:nvPr>
        </p:nvSpPr>
        <p:spPr>
          <a:xfrm>
            <a:off x="4519200" y="1066300"/>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81" name="Google Shape;1081;p29"/>
          <p:cNvSpPr txBox="1">
            <a:spLocks noGrp="1"/>
          </p:cNvSpPr>
          <p:nvPr>
            <p:ph type="subTitle" idx="2"/>
          </p:nvPr>
        </p:nvSpPr>
        <p:spPr>
          <a:xfrm>
            <a:off x="4519200" y="1321400"/>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82" name="Google Shape;1082;p29"/>
          <p:cNvSpPr txBox="1">
            <a:spLocks noGrp="1"/>
          </p:cNvSpPr>
          <p:nvPr>
            <p:ph type="subTitle" idx="3"/>
          </p:nvPr>
        </p:nvSpPr>
        <p:spPr>
          <a:xfrm>
            <a:off x="4519200" y="2203925"/>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83" name="Google Shape;1083;p29"/>
          <p:cNvSpPr txBox="1">
            <a:spLocks noGrp="1"/>
          </p:cNvSpPr>
          <p:nvPr>
            <p:ph type="subTitle" idx="4"/>
          </p:nvPr>
        </p:nvSpPr>
        <p:spPr>
          <a:xfrm>
            <a:off x="4519200" y="2459025"/>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84" name="Google Shape;1084;p29"/>
          <p:cNvSpPr txBox="1">
            <a:spLocks noGrp="1"/>
          </p:cNvSpPr>
          <p:nvPr>
            <p:ph type="subTitle" idx="5"/>
          </p:nvPr>
        </p:nvSpPr>
        <p:spPr>
          <a:xfrm>
            <a:off x="4519200" y="3341550"/>
            <a:ext cx="33213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085" name="Google Shape;1085;p29"/>
          <p:cNvSpPr txBox="1">
            <a:spLocks noGrp="1"/>
          </p:cNvSpPr>
          <p:nvPr>
            <p:ph type="subTitle" idx="6"/>
          </p:nvPr>
        </p:nvSpPr>
        <p:spPr>
          <a:xfrm>
            <a:off x="4519200" y="3596650"/>
            <a:ext cx="33213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86" name="Google Shape;1086;p29"/>
          <p:cNvSpPr txBox="1">
            <a:spLocks noGrp="1"/>
          </p:cNvSpPr>
          <p:nvPr>
            <p:ph type="title" hasCustomPrompt="1"/>
          </p:nvPr>
        </p:nvSpPr>
        <p:spPr>
          <a:xfrm>
            <a:off x="1303500" y="9336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87" name="Google Shape;1087;p29"/>
          <p:cNvSpPr txBox="1">
            <a:spLocks noGrp="1"/>
          </p:cNvSpPr>
          <p:nvPr>
            <p:ph type="title" idx="7" hasCustomPrompt="1"/>
          </p:nvPr>
        </p:nvSpPr>
        <p:spPr>
          <a:xfrm>
            <a:off x="1303500" y="20809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1088" name="Google Shape;1088;p29"/>
          <p:cNvSpPr txBox="1">
            <a:spLocks noGrp="1"/>
          </p:cNvSpPr>
          <p:nvPr>
            <p:ph type="title" idx="8" hasCustomPrompt="1"/>
          </p:nvPr>
        </p:nvSpPr>
        <p:spPr>
          <a:xfrm>
            <a:off x="1303500" y="3228250"/>
            <a:ext cx="2984700" cy="98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000"/>
              <a:buNone/>
              <a:defRPr sz="5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grpSp>
        <p:nvGrpSpPr>
          <p:cNvPr id="1089" name="Google Shape;1089;p29"/>
          <p:cNvGrpSpPr/>
          <p:nvPr/>
        </p:nvGrpSpPr>
        <p:grpSpPr>
          <a:xfrm flipH="1">
            <a:off x="-332950" y="3708025"/>
            <a:ext cx="1977592" cy="1880765"/>
            <a:chOff x="5775509" y="2902761"/>
            <a:chExt cx="723412" cy="688017"/>
          </a:xfrm>
        </p:grpSpPr>
        <p:sp>
          <p:nvSpPr>
            <p:cNvPr id="1090" name="Google Shape;1090;p29"/>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9"/>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9"/>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9"/>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9"/>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9"/>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9"/>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9"/>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9"/>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9"/>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9"/>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9"/>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9"/>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9"/>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9"/>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9"/>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9"/>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9"/>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9"/>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9"/>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9"/>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9"/>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9"/>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9"/>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9"/>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9"/>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9"/>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9"/>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9"/>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9"/>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9"/>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9"/>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9"/>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9"/>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9"/>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9"/>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9"/>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9"/>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9"/>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9"/>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9"/>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9"/>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9"/>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9"/>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9"/>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9"/>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9"/>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9"/>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9"/>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9"/>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9"/>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9"/>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9"/>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9"/>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9"/>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9"/>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9"/>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9"/>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9"/>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9"/>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9"/>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9"/>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9"/>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9"/>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9"/>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9"/>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9"/>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9"/>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9"/>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9"/>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9"/>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9"/>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2" name="Google Shape;1162;p29"/>
          <p:cNvGrpSpPr/>
          <p:nvPr/>
        </p:nvGrpSpPr>
        <p:grpSpPr>
          <a:xfrm>
            <a:off x="7548284" y="3599339"/>
            <a:ext cx="2077150" cy="1795414"/>
            <a:chOff x="6955013" y="474562"/>
            <a:chExt cx="900447" cy="778314"/>
          </a:xfrm>
        </p:grpSpPr>
        <p:sp>
          <p:nvSpPr>
            <p:cNvPr id="1163" name="Google Shape;1163;p29"/>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9"/>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9"/>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9"/>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9"/>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9"/>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9"/>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9"/>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9"/>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9"/>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9"/>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9"/>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9"/>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9"/>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9"/>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9"/>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9"/>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9"/>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9"/>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9"/>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9"/>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9"/>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9"/>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9"/>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9"/>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9"/>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9"/>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9"/>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9"/>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9"/>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9"/>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9"/>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9"/>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9"/>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9"/>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9"/>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9"/>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9"/>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9"/>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9"/>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9"/>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9"/>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9"/>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9"/>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9"/>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9"/>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9"/>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9"/>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9"/>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9"/>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9"/>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9"/>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9"/>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9"/>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9"/>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9"/>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9"/>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9"/>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9"/>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9"/>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9"/>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9"/>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9"/>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9"/>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9"/>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9"/>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9"/>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9"/>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9"/>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9"/>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9"/>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9"/>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9"/>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9"/>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9"/>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9"/>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9"/>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9"/>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9"/>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9"/>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9"/>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9"/>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9"/>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9"/>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9"/>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9"/>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9"/>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9"/>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9"/>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9"/>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9"/>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9"/>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9"/>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9"/>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9"/>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9"/>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9"/>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9"/>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9"/>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9"/>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9"/>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9"/>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9"/>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9"/>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9"/>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9"/>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9"/>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9"/>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9"/>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9"/>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9"/>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9"/>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9"/>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9"/>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9"/>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9"/>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9"/>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9"/>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9"/>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9"/>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9"/>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9"/>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9"/>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9"/>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9"/>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9"/>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9"/>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9"/>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9"/>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anks">
  <p:cSld name="TITLE_2">
    <p:spTree>
      <p:nvGrpSpPr>
        <p:cNvPr id="1" name="Shape 1302"/>
        <p:cNvGrpSpPr/>
        <p:nvPr/>
      </p:nvGrpSpPr>
      <p:grpSpPr>
        <a:xfrm>
          <a:off x="0" y="0"/>
          <a:ext cx="0" cy="0"/>
          <a:chOff x="0" y="0"/>
          <a:chExt cx="0" cy="0"/>
        </a:xfrm>
      </p:grpSpPr>
      <p:grpSp>
        <p:nvGrpSpPr>
          <p:cNvPr id="1303" name="Google Shape;1303;p30"/>
          <p:cNvGrpSpPr/>
          <p:nvPr/>
        </p:nvGrpSpPr>
        <p:grpSpPr>
          <a:xfrm>
            <a:off x="-100646" y="-542725"/>
            <a:ext cx="9771771" cy="6169208"/>
            <a:chOff x="-100646" y="-542725"/>
            <a:chExt cx="9771771" cy="6169208"/>
          </a:xfrm>
        </p:grpSpPr>
        <p:sp>
          <p:nvSpPr>
            <p:cNvPr id="1304" name="Google Shape;1304;p3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6" name="Google Shape;1306;p30"/>
            <p:cNvGrpSpPr/>
            <p:nvPr/>
          </p:nvGrpSpPr>
          <p:grpSpPr>
            <a:xfrm>
              <a:off x="-84330" y="-495642"/>
              <a:ext cx="9652449" cy="6108357"/>
              <a:chOff x="21705" y="-429475"/>
              <a:chExt cx="9441895" cy="5975112"/>
            </a:xfrm>
          </p:grpSpPr>
          <p:sp>
            <p:nvSpPr>
              <p:cNvPr id="1307" name="Google Shape;1307;p3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15" name="Google Shape;1315;p30"/>
          <p:cNvSpPr txBox="1">
            <a:spLocks noGrp="1"/>
          </p:cNvSpPr>
          <p:nvPr>
            <p:ph type="ctrTitle"/>
          </p:nvPr>
        </p:nvSpPr>
        <p:spPr>
          <a:xfrm>
            <a:off x="1024800" y="745800"/>
            <a:ext cx="4731300" cy="10647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5200"/>
              <a:buNone/>
              <a:defRPr sz="64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16" name="Google Shape;1316;p30"/>
          <p:cNvSpPr txBox="1">
            <a:spLocks noGrp="1"/>
          </p:cNvSpPr>
          <p:nvPr>
            <p:ph type="subTitle" idx="1"/>
          </p:nvPr>
        </p:nvSpPr>
        <p:spPr>
          <a:xfrm>
            <a:off x="1024800" y="1842125"/>
            <a:ext cx="4731300" cy="10056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17" name="Google Shape;1317;p30"/>
          <p:cNvSpPr txBox="1"/>
          <p:nvPr/>
        </p:nvSpPr>
        <p:spPr>
          <a:xfrm>
            <a:off x="1024800" y="3816075"/>
            <a:ext cx="4524900" cy="452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300"/>
              </a:spcBef>
              <a:spcAft>
                <a:spcPts val="0"/>
              </a:spcAft>
              <a:buNone/>
            </a:pPr>
            <a:r>
              <a:rPr lang="en" sz="1000">
                <a:solidFill>
                  <a:schemeClr val="dk2"/>
                </a:solidFill>
                <a:latin typeface="Atkinson Hyperlegible"/>
                <a:ea typeface="Atkinson Hyperlegible"/>
                <a:cs typeface="Atkinson Hyperlegible"/>
                <a:sym typeface="Atkinson Hyperlegible"/>
              </a:rPr>
              <a:t>CREDITS: This presentation template was created by </a:t>
            </a:r>
            <a:r>
              <a:rPr lang="en" sz="1000" b="1">
                <a:solidFill>
                  <a:schemeClr val="dk2"/>
                </a:solidFill>
                <a:uFill>
                  <a:noFill/>
                </a:uFill>
                <a:latin typeface="Atkinson Hyperlegible"/>
                <a:ea typeface="Atkinson Hyperlegible"/>
                <a:cs typeface="Atkinson Hyperlegible"/>
                <a:sym typeface="Atkinson Hyperlegible"/>
                <a:hlinkClick r:id="rId2">
                  <a:extLst>
                    <a:ext uri="{A12FA001-AC4F-418D-AE19-62706E023703}">
                      <ahyp:hlinkClr xmlns:ahyp="http://schemas.microsoft.com/office/drawing/2018/hyperlinkcolor" val="tx"/>
                    </a:ext>
                  </a:extLst>
                </a:hlinkClick>
              </a:rPr>
              <a:t>Slidesgo</a:t>
            </a:r>
            <a:r>
              <a:rPr lang="en" sz="1000">
                <a:solidFill>
                  <a:schemeClr val="dk2"/>
                </a:solidFill>
                <a:latin typeface="Atkinson Hyperlegible"/>
                <a:ea typeface="Atkinson Hyperlegible"/>
                <a:cs typeface="Atkinson Hyperlegible"/>
                <a:sym typeface="Atkinson Hyperlegible"/>
              </a:rPr>
              <a:t>, including icons by </a:t>
            </a:r>
            <a:r>
              <a:rPr lang="en" sz="1000" b="1">
                <a:solidFill>
                  <a:schemeClr val="dk2"/>
                </a:solidFill>
                <a:uFill>
                  <a:noFill/>
                </a:uFill>
                <a:latin typeface="Atkinson Hyperlegible"/>
                <a:ea typeface="Atkinson Hyperlegible"/>
                <a:cs typeface="Atkinson Hyperlegible"/>
                <a:sym typeface="Atkinson Hyperlegible"/>
                <a:hlinkClick r:id="rId3">
                  <a:extLst>
                    <a:ext uri="{A12FA001-AC4F-418D-AE19-62706E023703}">
                      <ahyp:hlinkClr xmlns:ahyp="http://schemas.microsoft.com/office/drawing/2018/hyperlinkcolor" val="tx"/>
                    </a:ext>
                  </a:extLst>
                </a:hlinkClick>
              </a:rPr>
              <a:t>Flaticon</a:t>
            </a:r>
            <a:r>
              <a:rPr lang="en" sz="1000" b="1">
                <a:solidFill>
                  <a:schemeClr val="dk2"/>
                </a:solidFill>
                <a:latin typeface="Atkinson Hyperlegible"/>
                <a:ea typeface="Atkinson Hyperlegible"/>
                <a:cs typeface="Atkinson Hyperlegible"/>
                <a:sym typeface="Atkinson Hyperlegible"/>
              </a:rPr>
              <a:t> </a:t>
            </a:r>
            <a:r>
              <a:rPr lang="en" sz="1000">
                <a:solidFill>
                  <a:schemeClr val="dk2"/>
                </a:solidFill>
                <a:latin typeface="Atkinson Hyperlegible"/>
                <a:ea typeface="Atkinson Hyperlegible"/>
                <a:cs typeface="Atkinson Hyperlegible"/>
                <a:sym typeface="Atkinson Hyperlegible"/>
              </a:rPr>
              <a:t>and infographics &amp; images by </a:t>
            </a:r>
            <a:r>
              <a:rPr lang="en" sz="1000" b="1">
                <a:solidFill>
                  <a:schemeClr val="dk2"/>
                </a:solidFill>
                <a:uFill>
                  <a:noFill/>
                </a:uFill>
                <a:latin typeface="Atkinson Hyperlegible"/>
                <a:ea typeface="Atkinson Hyperlegible"/>
                <a:cs typeface="Atkinson Hyperlegible"/>
                <a:sym typeface="Atkinson Hyperlegible"/>
                <a:hlinkClick r:id="rId4">
                  <a:extLst>
                    <a:ext uri="{A12FA001-AC4F-418D-AE19-62706E023703}">
                      <ahyp:hlinkClr xmlns:ahyp="http://schemas.microsoft.com/office/drawing/2018/hyperlinkcolor" val="tx"/>
                    </a:ext>
                  </a:extLst>
                </a:hlinkClick>
              </a:rPr>
              <a:t>Freepik</a:t>
            </a:r>
            <a:endParaRPr sz="1000" b="1">
              <a:solidFill>
                <a:schemeClr val="dk2"/>
              </a:solidFill>
              <a:latin typeface="Atkinson Hyperlegible"/>
              <a:ea typeface="Atkinson Hyperlegible"/>
              <a:cs typeface="Atkinson Hyperlegible"/>
              <a:sym typeface="Atkinson Hyperlegibl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3"/>
        <p:cNvGrpSpPr/>
        <p:nvPr/>
      </p:nvGrpSpPr>
      <p:grpSpPr>
        <a:xfrm>
          <a:off x="0" y="0"/>
          <a:ext cx="0" cy="0"/>
          <a:chOff x="0" y="0"/>
          <a:chExt cx="0" cy="0"/>
        </a:xfrm>
      </p:grpSpPr>
      <p:grpSp>
        <p:nvGrpSpPr>
          <p:cNvPr id="114" name="Google Shape;114;p4"/>
          <p:cNvGrpSpPr/>
          <p:nvPr/>
        </p:nvGrpSpPr>
        <p:grpSpPr>
          <a:xfrm>
            <a:off x="-100646" y="-542725"/>
            <a:ext cx="9771771" cy="6169208"/>
            <a:chOff x="-100646" y="-542725"/>
            <a:chExt cx="9771771" cy="6169208"/>
          </a:xfrm>
        </p:grpSpPr>
        <p:sp>
          <p:nvSpPr>
            <p:cNvPr id="115" name="Google Shape;115;p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7" name="Google Shape;117;p4"/>
            <p:cNvGrpSpPr/>
            <p:nvPr/>
          </p:nvGrpSpPr>
          <p:grpSpPr>
            <a:xfrm>
              <a:off x="-84330" y="-495642"/>
              <a:ext cx="9652449" cy="6108357"/>
              <a:chOff x="21705" y="-429475"/>
              <a:chExt cx="9441895" cy="5975112"/>
            </a:xfrm>
          </p:grpSpPr>
          <p:sp>
            <p:nvSpPr>
              <p:cNvPr id="118" name="Google Shape;118;p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6" name="Google Shape;126;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nSpc>
                <a:spcPct val="90000"/>
              </a:lnSpc>
              <a:spcBef>
                <a:spcPts val="0"/>
              </a:spcBef>
              <a:spcAft>
                <a:spcPts val="0"/>
              </a:spcAft>
              <a:buSzPts val="3200"/>
              <a:buNone/>
              <a:defRPr/>
            </a:lvl1pPr>
            <a:lvl2pPr lvl="1">
              <a:lnSpc>
                <a:spcPct val="90000"/>
              </a:lnSpc>
              <a:spcBef>
                <a:spcPts val="0"/>
              </a:spcBef>
              <a:spcAft>
                <a:spcPts val="0"/>
              </a:spcAft>
              <a:buSzPts val="3200"/>
              <a:buNone/>
              <a:defRPr/>
            </a:lvl2pPr>
            <a:lvl3pPr lvl="2">
              <a:lnSpc>
                <a:spcPct val="90000"/>
              </a:lnSpc>
              <a:spcBef>
                <a:spcPts val="0"/>
              </a:spcBef>
              <a:spcAft>
                <a:spcPts val="0"/>
              </a:spcAft>
              <a:buSzPts val="3200"/>
              <a:buNone/>
              <a:defRPr/>
            </a:lvl3pPr>
            <a:lvl4pPr lvl="3">
              <a:lnSpc>
                <a:spcPct val="90000"/>
              </a:lnSpc>
              <a:spcBef>
                <a:spcPts val="0"/>
              </a:spcBef>
              <a:spcAft>
                <a:spcPts val="0"/>
              </a:spcAft>
              <a:buSzPts val="3200"/>
              <a:buNone/>
              <a:defRPr/>
            </a:lvl4pPr>
            <a:lvl5pPr lvl="4">
              <a:lnSpc>
                <a:spcPct val="90000"/>
              </a:lnSpc>
              <a:spcBef>
                <a:spcPts val="0"/>
              </a:spcBef>
              <a:spcAft>
                <a:spcPts val="0"/>
              </a:spcAft>
              <a:buSzPts val="3200"/>
              <a:buNone/>
              <a:defRPr/>
            </a:lvl5pPr>
            <a:lvl6pPr lvl="5">
              <a:lnSpc>
                <a:spcPct val="90000"/>
              </a:lnSpc>
              <a:spcBef>
                <a:spcPts val="0"/>
              </a:spcBef>
              <a:spcAft>
                <a:spcPts val="0"/>
              </a:spcAft>
              <a:buSzPts val="3200"/>
              <a:buNone/>
              <a:defRPr/>
            </a:lvl6pPr>
            <a:lvl7pPr lvl="6">
              <a:lnSpc>
                <a:spcPct val="90000"/>
              </a:lnSpc>
              <a:spcBef>
                <a:spcPts val="0"/>
              </a:spcBef>
              <a:spcAft>
                <a:spcPts val="0"/>
              </a:spcAft>
              <a:buSzPts val="3200"/>
              <a:buNone/>
              <a:defRPr/>
            </a:lvl7pPr>
            <a:lvl8pPr lvl="7">
              <a:lnSpc>
                <a:spcPct val="90000"/>
              </a:lnSpc>
              <a:spcBef>
                <a:spcPts val="0"/>
              </a:spcBef>
              <a:spcAft>
                <a:spcPts val="0"/>
              </a:spcAft>
              <a:buSzPts val="3200"/>
              <a:buNone/>
              <a:defRPr/>
            </a:lvl8pPr>
            <a:lvl9pPr lvl="8">
              <a:lnSpc>
                <a:spcPct val="90000"/>
              </a:lnSpc>
              <a:spcBef>
                <a:spcPts val="0"/>
              </a:spcBef>
              <a:spcAft>
                <a:spcPts val="0"/>
              </a:spcAft>
              <a:buSzPts val="3200"/>
              <a:buNone/>
              <a:defRPr/>
            </a:lvl9pPr>
          </a:lstStyle>
          <a:p>
            <a:endParaRPr/>
          </a:p>
        </p:txBody>
      </p:sp>
      <p:sp>
        <p:nvSpPr>
          <p:cNvPr id="127" name="Google Shape;127;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p:cSld name="TITLE_2_1">
    <p:spTree>
      <p:nvGrpSpPr>
        <p:cNvPr id="1" name="Shape 1318"/>
        <p:cNvGrpSpPr/>
        <p:nvPr/>
      </p:nvGrpSpPr>
      <p:grpSpPr>
        <a:xfrm>
          <a:off x="0" y="0"/>
          <a:ext cx="0" cy="0"/>
          <a:chOff x="0" y="0"/>
          <a:chExt cx="0" cy="0"/>
        </a:xfrm>
      </p:grpSpPr>
      <p:grpSp>
        <p:nvGrpSpPr>
          <p:cNvPr id="1319" name="Google Shape;1319;p31"/>
          <p:cNvGrpSpPr/>
          <p:nvPr/>
        </p:nvGrpSpPr>
        <p:grpSpPr>
          <a:xfrm flipH="1">
            <a:off x="-404796" y="-542725"/>
            <a:ext cx="9771771" cy="6169208"/>
            <a:chOff x="-100646" y="-542725"/>
            <a:chExt cx="9771771" cy="6169208"/>
          </a:xfrm>
        </p:grpSpPr>
        <p:sp>
          <p:nvSpPr>
            <p:cNvPr id="1320" name="Google Shape;1320;p3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2" name="Google Shape;1322;p31"/>
            <p:cNvGrpSpPr/>
            <p:nvPr/>
          </p:nvGrpSpPr>
          <p:grpSpPr>
            <a:xfrm>
              <a:off x="-84330" y="-495642"/>
              <a:ext cx="9652449" cy="6108357"/>
              <a:chOff x="21705" y="-429475"/>
              <a:chExt cx="9441895" cy="5975112"/>
            </a:xfrm>
          </p:grpSpPr>
          <p:sp>
            <p:nvSpPr>
              <p:cNvPr id="1323" name="Google Shape;1323;p3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ackground 1">
  <p:cSld name="ONE_COLUMN_TEXT_1_1_1_1_1">
    <p:spTree>
      <p:nvGrpSpPr>
        <p:cNvPr id="1" name="Shape 1331"/>
        <p:cNvGrpSpPr/>
        <p:nvPr/>
      </p:nvGrpSpPr>
      <p:grpSpPr>
        <a:xfrm>
          <a:off x="0" y="0"/>
          <a:ext cx="0" cy="0"/>
          <a:chOff x="0" y="0"/>
          <a:chExt cx="0" cy="0"/>
        </a:xfrm>
      </p:grpSpPr>
      <p:grpSp>
        <p:nvGrpSpPr>
          <p:cNvPr id="1332" name="Google Shape;1332;p32"/>
          <p:cNvGrpSpPr/>
          <p:nvPr/>
        </p:nvGrpSpPr>
        <p:grpSpPr>
          <a:xfrm rot="10800000" flipH="1">
            <a:off x="-442121" y="-296625"/>
            <a:ext cx="9771771" cy="6169208"/>
            <a:chOff x="-100646" y="-542725"/>
            <a:chExt cx="9771771" cy="6169208"/>
          </a:xfrm>
        </p:grpSpPr>
        <p:sp>
          <p:nvSpPr>
            <p:cNvPr id="1333" name="Google Shape;1333;p3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5" name="Google Shape;1335;p32"/>
            <p:cNvGrpSpPr/>
            <p:nvPr/>
          </p:nvGrpSpPr>
          <p:grpSpPr>
            <a:xfrm>
              <a:off x="-84330" y="-495642"/>
              <a:ext cx="9652449" cy="6108357"/>
              <a:chOff x="21705" y="-429475"/>
              <a:chExt cx="9441895" cy="5975112"/>
            </a:xfrm>
          </p:grpSpPr>
          <p:sp>
            <p:nvSpPr>
              <p:cNvPr id="1336" name="Google Shape;1336;p3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3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3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1">
  <p:cSld name="Caption">
    <p:spTree>
      <p:nvGrpSpPr>
        <p:cNvPr id="1" name="Shape 1344"/>
        <p:cNvGrpSpPr/>
        <p:nvPr/>
      </p:nvGrpSpPr>
      <p:grpSpPr>
        <a:xfrm>
          <a:off x="0" y="0"/>
          <a:ext cx="0" cy="0"/>
          <a:chOff x="0" y="0"/>
          <a:chExt cx="0" cy="0"/>
        </a:xfrm>
      </p:grpSpPr>
      <p:sp>
        <p:nvSpPr>
          <p:cNvPr id="1345" name="Google Shape;1345;p33"/>
          <p:cNvSpPr txBox="1">
            <a:spLocks noGrp="1"/>
          </p:cNvSpPr>
          <p:nvPr>
            <p:ph type="body" idx="1"/>
          </p:nvPr>
        </p:nvSpPr>
        <p:spPr>
          <a:xfrm>
            <a:off x="319500" y="4230575"/>
            <a:ext cx="5998800" cy="5988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346" name="Google Shape;1346;p3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50"/>
        <p:cNvGrpSpPr/>
        <p:nvPr/>
      </p:nvGrpSpPr>
      <p:grpSpPr>
        <a:xfrm>
          <a:off x="0" y="0"/>
          <a:ext cx="0" cy="0"/>
          <a:chOff x="0" y="0"/>
          <a:chExt cx="0" cy="0"/>
        </a:xfrm>
      </p:grpSpPr>
      <p:grpSp>
        <p:nvGrpSpPr>
          <p:cNvPr id="1351" name="Google Shape;1351;p35"/>
          <p:cNvGrpSpPr/>
          <p:nvPr/>
        </p:nvGrpSpPr>
        <p:grpSpPr>
          <a:xfrm>
            <a:off x="95" y="25"/>
            <a:ext cx="9143969" cy="5143446"/>
            <a:chOff x="95" y="25"/>
            <a:chExt cx="9143969" cy="5143446"/>
          </a:xfrm>
        </p:grpSpPr>
        <p:sp>
          <p:nvSpPr>
            <p:cNvPr id="1352" name="Google Shape;1352;p3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3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7" name="Google Shape;1377;p35"/>
          <p:cNvSpPr txBox="1">
            <a:spLocks noGrp="1"/>
          </p:cNvSpPr>
          <p:nvPr>
            <p:ph type="ctrTitle"/>
          </p:nvPr>
        </p:nvSpPr>
        <p:spPr>
          <a:xfrm>
            <a:off x="3001400" y="1217528"/>
            <a:ext cx="5581800" cy="1845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7050">
                <a:solidFill>
                  <a:srgbClr val="212529"/>
                </a:solidFill>
                <a:latin typeface="Dancing Script"/>
                <a:ea typeface="Dancing Script"/>
                <a:cs typeface="Dancing Script"/>
                <a:sym typeface="Dancing Script"/>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78" name="Google Shape;1378;p35"/>
          <p:cNvSpPr txBox="1">
            <a:spLocks noGrp="1"/>
          </p:cNvSpPr>
          <p:nvPr>
            <p:ph type="subTitle" idx="1"/>
          </p:nvPr>
        </p:nvSpPr>
        <p:spPr>
          <a:xfrm>
            <a:off x="3666200" y="3517936"/>
            <a:ext cx="4252200" cy="486900"/>
          </a:xfrm>
          <a:prstGeom prst="rect">
            <a:avLst/>
          </a:prstGeom>
          <a:noFill/>
          <a:ln w="19050" cap="flat" cmpd="sng">
            <a:solidFill>
              <a:srgbClr val="000000"/>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a:latin typeface="Delius Swash Caps"/>
                <a:ea typeface="Delius Swash Caps"/>
                <a:cs typeface="Delius Swash Caps"/>
                <a:sym typeface="Delius Swash Caps"/>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79" name="Google Shape;1379;p35"/>
          <p:cNvSpPr/>
          <p:nvPr/>
        </p:nvSpPr>
        <p:spPr>
          <a:xfrm>
            <a:off x="8675588" y="470806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5"/>
          <p:cNvSpPr/>
          <p:nvPr/>
        </p:nvSpPr>
        <p:spPr>
          <a:xfrm>
            <a:off x="8485413" y="10536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5"/>
          <p:cNvSpPr/>
          <p:nvPr/>
        </p:nvSpPr>
        <p:spPr>
          <a:xfrm>
            <a:off x="5414550" y="6161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5"/>
          <p:cNvSpPr/>
          <p:nvPr/>
        </p:nvSpPr>
        <p:spPr>
          <a:xfrm>
            <a:off x="3497325" y="45371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5"/>
          <p:cNvSpPr/>
          <p:nvPr/>
        </p:nvSpPr>
        <p:spPr>
          <a:xfrm>
            <a:off x="374625" y="1053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5"/>
          <p:cNvSpPr/>
          <p:nvPr/>
        </p:nvSpPr>
        <p:spPr>
          <a:xfrm>
            <a:off x="2989588" y="3951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5"/>
          <p:cNvSpPr/>
          <p:nvPr/>
        </p:nvSpPr>
        <p:spPr>
          <a:xfrm>
            <a:off x="1800675" y="4340788"/>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6" name="Google Shape;1386;p35"/>
          <p:cNvGrpSpPr/>
          <p:nvPr/>
        </p:nvGrpSpPr>
        <p:grpSpPr>
          <a:xfrm>
            <a:off x="5032475" y="4607963"/>
            <a:ext cx="311900" cy="314700"/>
            <a:chOff x="8571050" y="1873050"/>
            <a:chExt cx="311900" cy="314700"/>
          </a:xfrm>
        </p:grpSpPr>
        <p:sp>
          <p:nvSpPr>
            <p:cNvPr id="1387" name="Google Shape;1387;p3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1" name="Google Shape;1391;p35"/>
          <p:cNvGrpSpPr/>
          <p:nvPr/>
        </p:nvGrpSpPr>
        <p:grpSpPr>
          <a:xfrm>
            <a:off x="1541184" y="829733"/>
            <a:ext cx="686239" cy="223927"/>
            <a:chOff x="3798300" y="2287225"/>
            <a:chExt cx="730975" cy="238525"/>
          </a:xfrm>
        </p:grpSpPr>
        <p:sp>
          <p:nvSpPr>
            <p:cNvPr id="1392" name="Google Shape;1392;p35"/>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5"/>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4" name="Google Shape;1394;p35"/>
          <p:cNvGrpSpPr/>
          <p:nvPr/>
        </p:nvGrpSpPr>
        <p:grpSpPr>
          <a:xfrm>
            <a:off x="7553320" y="4416698"/>
            <a:ext cx="545748" cy="159103"/>
            <a:chOff x="5393300" y="2420750"/>
            <a:chExt cx="581325" cy="169475"/>
          </a:xfrm>
        </p:grpSpPr>
        <p:sp>
          <p:nvSpPr>
            <p:cNvPr id="1395" name="Google Shape;1395;p35"/>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5"/>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97"/>
        <p:cNvGrpSpPr/>
        <p:nvPr/>
      </p:nvGrpSpPr>
      <p:grpSpPr>
        <a:xfrm>
          <a:off x="0" y="0"/>
          <a:ext cx="0" cy="0"/>
          <a:chOff x="0" y="0"/>
          <a:chExt cx="0" cy="0"/>
        </a:xfrm>
      </p:grpSpPr>
      <p:grpSp>
        <p:nvGrpSpPr>
          <p:cNvPr id="1398" name="Google Shape;1398;p36"/>
          <p:cNvGrpSpPr/>
          <p:nvPr/>
        </p:nvGrpSpPr>
        <p:grpSpPr>
          <a:xfrm>
            <a:off x="95" y="25"/>
            <a:ext cx="9143969" cy="5143446"/>
            <a:chOff x="95" y="25"/>
            <a:chExt cx="9143969" cy="5143446"/>
          </a:xfrm>
        </p:grpSpPr>
        <p:sp>
          <p:nvSpPr>
            <p:cNvPr id="1399" name="Google Shape;1399;p3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3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3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4" name="Google Shape;1424;p36"/>
          <p:cNvSpPr txBox="1">
            <a:spLocks noGrp="1"/>
          </p:cNvSpPr>
          <p:nvPr>
            <p:ph type="title"/>
          </p:nvPr>
        </p:nvSpPr>
        <p:spPr>
          <a:xfrm>
            <a:off x="1170425" y="2532250"/>
            <a:ext cx="3858900" cy="8160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550">
                <a:solidFill>
                  <a:srgbClr val="21252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25" name="Google Shape;1425;p36"/>
          <p:cNvSpPr txBox="1">
            <a:spLocks noGrp="1"/>
          </p:cNvSpPr>
          <p:nvPr>
            <p:ph type="title" idx="2" hasCustomPrompt="1"/>
          </p:nvPr>
        </p:nvSpPr>
        <p:spPr>
          <a:xfrm>
            <a:off x="1488725" y="1000931"/>
            <a:ext cx="1255800" cy="1146000"/>
          </a:xfrm>
          <a:prstGeom prst="rect">
            <a:avLst/>
          </a:prstGeom>
        </p:spPr>
        <p:txBody>
          <a:bodyPr spcFirstLastPara="1" wrap="square" lIns="91425" tIns="91425" rIns="91425" bIns="91425" anchor="ctr" anchorCtr="0">
            <a:noAutofit/>
          </a:bodyPr>
          <a:lstStyle>
            <a:lvl1pPr lvl="0" rtl="0">
              <a:spcBef>
                <a:spcPts val="0"/>
              </a:spcBef>
              <a:spcAft>
                <a:spcPts val="0"/>
              </a:spcAft>
              <a:buSzPts val="7200"/>
              <a:buNone/>
              <a:defRPr sz="74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1426" name="Google Shape;1426;p36"/>
          <p:cNvSpPr txBox="1">
            <a:spLocks noGrp="1"/>
          </p:cNvSpPr>
          <p:nvPr>
            <p:ph type="subTitle" idx="1"/>
          </p:nvPr>
        </p:nvSpPr>
        <p:spPr>
          <a:xfrm>
            <a:off x="1170425" y="3545650"/>
            <a:ext cx="42660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27" name="Google Shape;1427;p36"/>
          <p:cNvSpPr/>
          <p:nvPr/>
        </p:nvSpPr>
        <p:spPr>
          <a:xfrm flipH="1">
            <a:off x="360423" y="34986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6"/>
          <p:cNvSpPr/>
          <p:nvPr/>
        </p:nvSpPr>
        <p:spPr>
          <a:xfrm flipH="1">
            <a:off x="5039723" y="4549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6"/>
          <p:cNvSpPr/>
          <p:nvPr/>
        </p:nvSpPr>
        <p:spPr>
          <a:xfrm flipH="1">
            <a:off x="8140473" y="4523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6"/>
          <p:cNvSpPr/>
          <p:nvPr/>
        </p:nvSpPr>
        <p:spPr>
          <a:xfrm flipH="1">
            <a:off x="677773" y="20760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6"/>
          <p:cNvSpPr/>
          <p:nvPr/>
        </p:nvSpPr>
        <p:spPr>
          <a:xfrm flipH="1">
            <a:off x="5370498" y="434402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6"/>
          <p:cNvSpPr/>
          <p:nvPr/>
        </p:nvSpPr>
        <p:spPr>
          <a:xfrm flipH="1">
            <a:off x="8388248" y="46375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6"/>
          <p:cNvSpPr/>
          <p:nvPr/>
        </p:nvSpPr>
        <p:spPr>
          <a:xfrm flipH="1">
            <a:off x="630173" y="3800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4" name="Google Shape;1434;p36"/>
          <p:cNvGrpSpPr/>
          <p:nvPr/>
        </p:nvGrpSpPr>
        <p:grpSpPr>
          <a:xfrm>
            <a:off x="3569448" y="1303738"/>
            <a:ext cx="529900" cy="149350"/>
            <a:chOff x="3898800" y="2624300"/>
            <a:chExt cx="529900" cy="149350"/>
          </a:xfrm>
        </p:grpSpPr>
        <p:sp>
          <p:nvSpPr>
            <p:cNvPr id="1435" name="Google Shape;1435;p36"/>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6"/>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7" name="Google Shape;1437;p36"/>
          <p:cNvGrpSpPr/>
          <p:nvPr/>
        </p:nvGrpSpPr>
        <p:grpSpPr>
          <a:xfrm flipH="1">
            <a:off x="2809210" y="4718175"/>
            <a:ext cx="581325" cy="169475"/>
            <a:chOff x="5393300" y="2420750"/>
            <a:chExt cx="581325" cy="169475"/>
          </a:xfrm>
        </p:grpSpPr>
        <p:sp>
          <p:nvSpPr>
            <p:cNvPr id="1438" name="Google Shape;1438;p36"/>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6"/>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440"/>
        <p:cNvGrpSpPr/>
        <p:nvPr/>
      </p:nvGrpSpPr>
      <p:grpSpPr>
        <a:xfrm>
          <a:off x="0" y="0"/>
          <a:ext cx="0" cy="0"/>
          <a:chOff x="0" y="0"/>
          <a:chExt cx="0" cy="0"/>
        </a:xfrm>
      </p:grpSpPr>
      <p:sp>
        <p:nvSpPr>
          <p:cNvPr id="1441" name="Google Shape;1441;p37"/>
          <p:cNvSpPr txBox="1">
            <a:spLocks noGrp="1"/>
          </p:cNvSpPr>
          <p:nvPr>
            <p:ph type="body" idx="1"/>
          </p:nvPr>
        </p:nvSpPr>
        <p:spPr>
          <a:xfrm>
            <a:off x="891300" y="1225850"/>
            <a:ext cx="7361400" cy="33468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434343"/>
              </a:buClr>
              <a:buSzPts val="1200"/>
              <a:buAutoNum type="arabicPeriod"/>
              <a:defRPr sz="1100"/>
            </a:lvl1pPr>
            <a:lvl2pPr marL="914400" lvl="1" indent="-304800" rtl="0">
              <a:spcBef>
                <a:spcPts val="0"/>
              </a:spcBef>
              <a:spcAft>
                <a:spcPts val="0"/>
              </a:spcAft>
              <a:buClr>
                <a:srgbClr val="434343"/>
              </a:buClr>
              <a:buSzPts val="1200"/>
              <a:buFont typeface="Roboto Condensed Light"/>
              <a:buAutoNum type="alphaLcPeriod"/>
              <a:defRPr/>
            </a:lvl2pPr>
            <a:lvl3pPr marL="1371600" lvl="2" indent="-304800" rtl="0">
              <a:spcBef>
                <a:spcPts val="0"/>
              </a:spcBef>
              <a:spcAft>
                <a:spcPts val="0"/>
              </a:spcAft>
              <a:buClr>
                <a:srgbClr val="434343"/>
              </a:buClr>
              <a:buSzPts val="1200"/>
              <a:buFont typeface="Roboto Condensed Light"/>
              <a:buAutoNum type="romanLcPeriod"/>
              <a:defRPr/>
            </a:lvl3pPr>
            <a:lvl4pPr marL="1828800" lvl="3" indent="-304800" rtl="0">
              <a:spcBef>
                <a:spcPts val="0"/>
              </a:spcBef>
              <a:spcAft>
                <a:spcPts val="0"/>
              </a:spcAft>
              <a:buClr>
                <a:srgbClr val="434343"/>
              </a:buClr>
              <a:buSzPts val="1200"/>
              <a:buFont typeface="Roboto Condensed Light"/>
              <a:buAutoNum type="arabicPeriod"/>
              <a:defRPr/>
            </a:lvl4pPr>
            <a:lvl5pPr marL="2286000" lvl="4" indent="-304800" rtl="0">
              <a:spcBef>
                <a:spcPts val="0"/>
              </a:spcBef>
              <a:spcAft>
                <a:spcPts val="0"/>
              </a:spcAft>
              <a:buClr>
                <a:srgbClr val="434343"/>
              </a:buClr>
              <a:buSzPts val="1200"/>
              <a:buFont typeface="Roboto Condensed Light"/>
              <a:buAutoNum type="alphaLcPeriod"/>
              <a:defRPr/>
            </a:lvl5pPr>
            <a:lvl6pPr marL="2743200" lvl="5" indent="-304800" rtl="0">
              <a:spcBef>
                <a:spcPts val="0"/>
              </a:spcBef>
              <a:spcAft>
                <a:spcPts val="0"/>
              </a:spcAft>
              <a:buClr>
                <a:srgbClr val="434343"/>
              </a:buClr>
              <a:buSzPts val="1200"/>
              <a:buFont typeface="Roboto Condensed Light"/>
              <a:buAutoNum type="romanLcPeriod"/>
              <a:defRPr/>
            </a:lvl6pPr>
            <a:lvl7pPr marL="3200400" lvl="6" indent="-304800" rtl="0">
              <a:spcBef>
                <a:spcPts val="0"/>
              </a:spcBef>
              <a:spcAft>
                <a:spcPts val="0"/>
              </a:spcAft>
              <a:buClr>
                <a:srgbClr val="434343"/>
              </a:buClr>
              <a:buSzPts val="1200"/>
              <a:buFont typeface="Roboto Condensed Light"/>
              <a:buAutoNum type="arabicPeriod"/>
              <a:defRPr/>
            </a:lvl7pPr>
            <a:lvl8pPr marL="3657600" lvl="7" indent="-304800" rtl="0">
              <a:spcBef>
                <a:spcPts val="0"/>
              </a:spcBef>
              <a:spcAft>
                <a:spcPts val="0"/>
              </a:spcAft>
              <a:buClr>
                <a:srgbClr val="434343"/>
              </a:buClr>
              <a:buSzPts val="1200"/>
              <a:buFont typeface="Roboto Condensed Light"/>
              <a:buAutoNum type="alphaLcPeriod"/>
              <a:defRPr/>
            </a:lvl8pPr>
            <a:lvl9pPr marL="4114800" lvl="8" indent="-304800" rtl="0">
              <a:spcBef>
                <a:spcPts val="0"/>
              </a:spcBef>
              <a:spcAft>
                <a:spcPts val="0"/>
              </a:spcAft>
              <a:buClr>
                <a:srgbClr val="434343"/>
              </a:buClr>
              <a:buSzPts val="1200"/>
              <a:buFont typeface="Roboto Condensed Light"/>
              <a:buAutoNum type="romanLcPeriod"/>
              <a:defRPr/>
            </a:lvl9pPr>
          </a:lstStyle>
          <a:p>
            <a:endParaRPr/>
          </a:p>
        </p:txBody>
      </p:sp>
      <p:sp>
        <p:nvSpPr>
          <p:cNvPr id="1442" name="Google Shape;1442;p37"/>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grpSp>
        <p:nvGrpSpPr>
          <p:cNvPr id="1443" name="Google Shape;1443;p37"/>
          <p:cNvGrpSpPr/>
          <p:nvPr/>
        </p:nvGrpSpPr>
        <p:grpSpPr>
          <a:xfrm>
            <a:off x="95" y="25"/>
            <a:ext cx="9143969" cy="5143446"/>
            <a:chOff x="95" y="25"/>
            <a:chExt cx="9143969" cy="5143446"/>
          </a:xfrm>
        </p:grpSpPr>
        <p:sp>
          <p:nvSpPr>
            <p:cNvPr id="1444" name="Google Shape;1444;p3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9" name="Google Shape;1469;p37"/>
          <p:cNvSpPr/>
          <p:nvPr/>
        </p:nvSpPr>
        <p:spPr>
          <a:xfrm>
            <a:off x="8718050" y="37798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7"/>
          <p:cNvSpPr/>
          <p:nvPr/>
        </p:nvSpPr>
        <p:spPr>
          <a:xfrm>
            <a:off x="5349125" y="49015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7"/>
          <p:cNvSpPr/>
          <p:nvPr/>
        </p:nvSpPr>
        <p:spPr>
          <a:xfrm>
            <a:off x="350200" y="456511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7"/>
          <p:cNvSpPr/>
          <p:nvPr/>
        </p:nvSpPr>
        <p:spPr>
          <a:xfrm>
            <a:off x="7166000" y="48149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7"/>
          <p:cNvSpPr/>
          <p:nvPr/>
        </p:nvSpPr>
        <p:spPr>
          <a:xfrm>
            <a:off x="891300" y="5918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7"/>
          <p:cNvSpPr/>
          <p:nvPr/>
        </p:nvSpPr>
        <p:spPr>
          <a:xfrm>
            <a:off x="233038" y="22637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5" name="Google Shape;1475;p37"/>
          <p:cNvGrpSpPr/>
          <p:nvPr/>
        </p:nvGrpSpPr>
        <p:grpSpPr>
          <a:xfrm>
            <a:off x="8118813" y="911138"/>
            <a:ext cx="311900" cy="314700"/>
            <a:chOff x="8571050" y="1873050"/>
            <a:chExt cx="311900" cy="314700"/>
          </a:xfrm>
        </p:grpSpPr>
        <p:sp>
          <p:nvSpPr>
            <p:cNvPr id="1476" name="Google Shape;1476;p3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0" name="Google Shape;1480;p37"/>
          <p:cNvGrpSpPr/>
          <p:nvPr/>
        </p:nvGrpSpPr>
        <p:grpSpPr>
          <a:xfrm>
            <a:off x="8165825" y="4533300"/>
            <a:ext cx="529900" cy="149350"/>
            <a:chOff x="3898800" y="2624300"/>
            <a:chExt cx="529900" cy="149350"/>
          </a:xfrm>
        </p:grpSpPr>
        <p:sp>
          <p:nvSpPr>
            <p:cNvPr id="1481" name="Google Shape;1481;p37"/>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7"/>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3" name="Google Shape;1483;p37"/>
          <p:cNvGrpSpPr/>
          <p:nvPr/>
        </p:nvGrpSpPr>
        <p:grpSpPr>
          <a:xfrm rot="3651682">
            <a:off x="153345" y="1192019"/>
            <a:ext cx="340408" cy="202565"/>
            <a:chOff x="3780075" y="2889150"/>
            <a:chExt cx="340425" cy="202575"/>
          </a:xfrm>
        </p:grpSpPr>
        <p:sp>
          <p:nvSpPr>
            <p:cNvPr id="1484" name="Google Shape;1484;p37"/>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7"/>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86"/>
        <p:cNvGrpSpPr/>
        <p:nvPr/>
      </p:nvGrpSpPr>
      <p:grpSpPr>
        <a:xfrm>
          <a:off x="0" y="0"/>
          <a:ext cx="0" cy="0"/>
          <a:chOff x="0" y="0"/>
          <a:chExt cx="0" cy="0"/>
        </a:xfrm>
      </p:grpSpPr>
      <p:grpSp>
        <p:nvGrpSpPr>
          <p:cNvPr id="1487" name="Google Shape;1487;p38"/>
          <p:cNvGrpSpPr/>
          <p:nvPr/>
        </p:nvGrpSpPr>
        <p:grpSpPr>
          <a:xfrm>
            <a:off x="95" y="25"/>
            <a:ext cx="9143969" cy="5143446"/>
            <a:chOff x="95" y="25"/>
            <a:chExt cx="9143969" cy="5143446"/>
          </a:xfrm>
        </p:grpSpPr>
        <p:sp>
          <p:nvSpPr>
            <p:cNvPr id="1488" name="Google Shape;1488;p3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3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3" name="Google Shape;1513;p38"/>
          <p:cNvSpPr txBox="1">
            <a:spLocks noGrp="1"/>
          </p:cNvSpPr>
          <p:nvPr>
            <p:ph type="title"/>
          </p:nvPr>
        </p:nvSpPr>
        <p:spPr>
          <a:xfrm>
            <a:off x="1307344" y="2604267"/>
            <a:ext cx="295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514" name="Google Shape;1514;p38"/>
          <p:cNvSpPr txBox="1">
            <a:spLocks noGrp="1"/>
          </p:cNvSpPr>
          <p:nvPr>
            <p:ph type="subTitle" idx="1"/>
          </p:nvPr>
        </p:nvSpPr>
        <p:spPr>
          <a:xfrm>
            <a:off x="1307350" y="3149929"/>
            <a:ext cx="2955300" cy="10797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15" name="Google Shape;1515;p38"/>
          <p:cNvSpPr txBox="1">
            <a:spLocks noGrp="1"/>
          </p:cNvSpPr>
          <p:nvPr>
            <p:ph type="title" idx="2"/>
          </p:nvPr>
        </p:nvSpPr>
        <p:spPr>
          <a:xfrm>
            <a:off x="4881356" y="2604267"/>
            <a:ext cx="295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516" name="Google Shape;1516;p38"/>
          <p:cNvSpPr txBox="1">
            <a:spLocks noGrp="1"/>
          </p:cNvSpPr>
          <p:nvPr>
            <p:ph type="subTitle" idx="3"/>
          </p:nvPr>
        </p:nvSpPr>
        <p:spPr>
          <a:xfrm>
            <a:off x="4881351" y="3149929"/>
            <a:ext cx="2955300" cy="10797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517" name="Google Shape;1517;p38"/>
          <p:cNvSpPr txBox="1">
            <a:spLocks noGrp="1"/>
          </p:cNvSpPr>
          <p:nvPr>
            <p:ph type="title" idx="4"/>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518" name="Google Shape;1518;p38"/>
          <p:cNvSpPr/>
          <p:nvPr/>
        </p:nvSpPr>
        <p:spPr>
          <a:xfrm>
            <a:off x="5277925" y="48321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8"/>
          <p:cNvSpPr/>
          <p:nvPr/>
        </p:nvSpPr>
        <p:spPr>
          <a:xfrm>
            <a:off x="2030950" y="48491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8"/>
          <p:cNvSpPr/>
          <p:nvPr/>
        </p:nvSpPr>
        <p:spPr>
          <a:xfrm>
            <a:off x="6922025" y="6503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8"/>
          <p:cNvSpPr/>
          <p:nvPr/>
        </p:nvSpPr>
        <p:spPr>
          <a:xfrm>
            <a:off x="2030950" y="6503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38"/>
          <p:cNvSpPr/>
          <p:nvPr/>
        </p:nvSpPr>
        <p:spPr>
          <a:xfrm>
            <a:off x="8604013" y="21666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38"/>
          <p:cNvSpPr/>
          <p:nvPr/>
        </p:nvSpPr>
        <p:spPr>
          <a:xfrm>
            <a:off x="8064500" y="45382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24" name="Google Shape;1524;p38"/>
          <p:cNvGrpSpPr/>
          <p:nvPr/>
        </p:nvGrpSpPr>
        <p:grpSpPr>
          <a:xfrm>
            <a:off x="378088" y="2730938"/>
            <a:ext cx="730975" cy="238525"/>
            <a:chOff x="3798300" y="2287225"/>
            <a:chExt cx="730975" cy="238525"/>
          </a:xfrm>
        </p:grpSpPr>
        <p:sp>
          <p:nvSpPr>
            <p:cNvPr id="1525" name="Google Shape;1525;p38"/>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8"/>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7" name="Google Shape;1527;p38"/>
          <p:cNvGrpSpPr/>
          <p:nvPr/>
        </p:nvGrpSpPr>
        <p:grpSpPr>
          <a:xfrm>
            <a:off x="8064488" y="2661000"/>
            <a:ext cx="529900" cy="149350"/>
            <a:chOff x="3898800" y="2624300"/>
            <a:chExt cx="529900" cy="149350"/>
          </a:xfrm>
        </p:grpSpPr>
        <p:sp>
          <p:nvSpPr>
            <p:cNvPr id="1528" name="Google Shape;1528;p38"/>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8"/>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30"/>
        <p:cNvGrpSpPr/>
        <p:nvPr/>
      </p:nvGrpSpPr>
      <p:grpSpPr>
        <a:xfrm>
          <a:off x="0" y="0"/>
          <a:ext cx="0" cy="0"/>
          <a:chOff x="0" y="0"/>
          <a:chExt cx="0" cy="0"/>
        </a:xfrm>
      </p:grpSpPr>
      <p:grpSp>
        <p:nvGrpSpPr>
          <p:cNvPr id="1531" name="Google Shape;1531;p39"/>
          <p:cNvGrpSpPr/>
          <p:nvPr/>
        </p:nvGrpSpPr>
        <p:grpSpPr>
          <a:xfrm>
            <a:off x="95" y="25"/>
            <a:ext cx="9143969" cy="5143446"/>
            <a:chOff x="95" y="25"/>
            <a:chExt cx="9143969" cy="5143446"/>
          </a:xfrm>
        </p:grpSpPr>
        <p:sp>
          <p:nvSpPr>
            <p:cNvPr id="1532" name="Google Shape;1532;p3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3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3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3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3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3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3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3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3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3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3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3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3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3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7" name="Google Shape;1557;p39"/>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558" name="Google Shape;1558;p39"/>
          <p:cNvSpPr/>
          <p:nvPr/>
        </p:nvSpPr>
        <p:spPr>
          <a:xfrm>
            <a:off x="4387775" y="48953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39"/>
          <p:cNvSpPr/>
          <p:nvPr/>
        </p:nvSpPr>
        <p:spPr>
          <a:xfrm>
            <a:off x="360150" y="8326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9"/>
          <p:cNvSpPr/>
          <p:nvPr/>
        </p:nvSpPr>
        <p:spPr>
          <a:xfrm>
            <a:off x="368488" y="374013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9"/>
          <p:cNvSpPr/>
          <p:nvPr/>
        </p:nvSpPr>
        <p:spPr>
          <a:xfrm>
            <a:off x="8347050" y="728738"/>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9"/>
          <p:cNvSpPr/>
          <p:nvPr/>
        </p:nvSpPr>
        <p:spPr>
          <a:xfrm>
            <a:off x="6328375" y="4045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9"/>
          <p:cNvSpPr/>
          <p:nvPr/>
        </p:nvSpPr>
        <p:spPr>
          <a:xfrm>
            <a:off x="125825" y="23375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4" name="Google Shape;1564;p39"/>
          <p:cNvGrpSpPr/>
          <p:nvPr/>
        </p:nvGrpSpPr>
        <p:grpSpPr>
          <a:xfrm>
            <a:off x="8632975" y="3425438"/>
            <a:ext cx="311900" cy="314700"/>
            <a:chOff x="8571050" y="1873050"/>
            <a:chExt cx="311900" cy="314700"/>
          </a:xfrm>
        </p:grpSpPr>
        <p:sp>
          <p:nvSpPr>
            <p:cNvPr id="1565" name="Google Shape;1565;p3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3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569"/>
        <p:cNvGrpSpPr/>
        <p:nvPr/>
      </p:nvGrpSpPr>
      <p:grpSpPr>
        <a:xfrm>
          <a:off x="0" y="0"/>
          <a:ext cx="0" cy="0"/>
          <a:chOff x="0" y="0"/>
          <a:chExt cx="0" cy="0"/>
        </a:xfrm>
      </p:grpSpPr>
      <p:grpSp>
        <p:nvGrpSpPr>
          <p:cNvPr id="1570" name="Google Shape;1570;p40"/>
          <p:cNvGrpSpPr/>
          <p:nvPr/>
        </p:nvGrpSpPr>
        <p:grpSpPr>
          <a:xfrm>
            <a:off x="95" y="25"/>
            <a:ext cx="9143969" cy="5143446"/>
            <a:chOff x="95" y="25"/>
            <a:chExt cx="9143969" cy="5143446"/>
          </a:xfrm>
        </p:grpSpPr>
        <p:sp>
          <p:nvSpPr>
            <p:cNvPr id="1571" name="Google Shape;1571;p4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4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4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4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4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4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4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4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4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4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4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4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4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4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4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4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4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4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4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6" name="Google Shape;1596;p40"/>
          <p:cNvSpPr txBox="1">
            <a:spLocks noGrp="1"/>
          </p:cNvSpPr>
          <p:nvPr>
            <p:ph type="body" idx="1"/>
          </p:nvPr>
        </p:nvSpPr>
        <p:spPr>
          <a:xfrm>
            <a:off x="1106875" y="1780450"/>
            <a:ext cx="4550700" cy="22563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2"/>
              </a:buClr>
              <a:buSzPts val="1400"/>
              <a:buChar char="●"/>
              <a:defRPr sz="1400"/>
            </a:lvl1pPr>
            <a:lvl2pPr marL="914400" lvl="1" indent="-317500" rtl="0">
              <a:spcBef>
                <a:spcPts val="0"/>
              </a:spcBef>
              <a:spcAft>
                <a:spcPts val="0"/>
              </a:spcAft>
              <a:buSzPts val="1400"/>
              <a:buFont typeface="Anaheim"/>
              <a:buChar char="○"/>
              <a:defRPr sz="1200"/>
            </a:lvl2pPr>
            <a:lvl3pPr marL="1371600" lvl="2" indent="-317500" rtl="0">
              <a:spcBef>
                <a:spcPts val="0"/>
              </a:spcBef>
              <a:spcAft>
                <a:spcPts val="0"/>
              </a:spcAft>
              <a:buSzPts val="1400"/>
              <a:buFont typeface="Anaheim"/>
              <a:buChar char="■"/>
              <a:defRPr sz="1200"/>
            </a:lvl3pPr>
            <a:lvl4pPr marL="1828800" lvl="3" indent="-317500" rtl="0">
              <a:spcBef>
                <a:spcPts val="0"/>
              </a:spcBef>
              <a:spcAft>
                <a:spcPts val="0"/>
              </a:spcAft>
              <a:buSzPts val="1400"/>
              <a:buFont typeface="Anaheim"/>
              <a:buChar char="●"/>
              <a:defRPr sz="1200"/>
            </a:lvl4pPr>
            <a:lvl5pPr marL="2286000" lvl="4" indent="-317500" rtl="0">
              <a:spcBef>
                <a:spcPts val="0"/>
              </a:spcBef>
              <a:spcAft>
                <a:spcPts val="0"/>
              </a:spcAft>
              <a:buSzPts val="1400"/>
              <a:buFont typeface="Anaheim"/>
              <a:buChar char="○"/>
              <a:defRPr sz="1200"/>
            </a:lvl5pPr>
            <a:lvl6pPr marL="2743200" lvl="5" indent="-317500" rtl="0">
              <a:spcBef>
                <a:spcPts val="0"/>
              </a:spcBef>
              <a:spcAft>
                <a:spcPts val="0"/>
              </a:spcAft>
              <a:buSzPts val="1400"/>
              <a:buFont typeface="Anaheim"/>
              <a:buChar char="■"/>
              <a:defRPr sz="1200"/>
            </a:lvl6pPr>
            <a:lvl7pPr marL="3200400" lvl="6" indent="-317500" rtl="0">
              <a:spcBef>
                <a:spcPts val="0"/>
              </a:spcBef>
              <a:spcAft>
                <a:spcPts val="0"/>
              </a:spcAft>
              <a:buSzPts val="1400"/>
              <a:buFont typeface="Anaheim"/>
              <a:buChar char="●"/>
              <a:defRPr sz="1200"/>
            </a:lvl7pPr>
            <a:lvl8pPr marL="3657600" lvl="7" indent="-317500" rtl="0">
              <a:spcBef>
                <a:spcPts val="0"/>
              </a:spcBef>
              <a:spcAft>
                <a:spcPts val="0"/>
              </a:spcAft>
              <a:buSzPts val="1400"/>
              <a:buFont typeface="Anaheim"/>
              <a:buChar char="○"/>
              <a:defRPr sz="1200"/>
            </a:lvl8pPr>
            <a:lvl9pPr marL="4114800" lvl="8" indent="-317500" rtl="0">
              <a:spcBef>
                <a:spcPts val="0"/>
              </a:spcBef>
              <a:spcAft>
                <a:spcPts val="0"/>
              </a:spcAft>
              <a:buSzPts val="1400"/>
              <a:buFont typeface="Anaheim"/>
              <a:buChar char="■"/>
              <a:defRPr sz="1200"/>
            </a:lvl9pPr>
          </a:lstStyle>
          <a:p>
            <a:endParaRPr/>
          </a:p>
        </p:txBody>
      </p:sp>
      <p:sp>
        <p:nvSpPr>
          <p:cNvPr id="1597" name="Google Shape;1597;p40"/>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598" name="Google Shape;1598;p40"/>
          <p:cNvSpPr/>
          <p:nvPr/>
        </p:nvSpPr>
        <p:spPr>
          <a:xfrm>
            <a:off x="32607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40"/>
          <p:cNvSpPr/>
          <p:nvPr/>
        </p:nvSpPr>
        <p:spPr>
          <a:xfrm>
            <a:off x="7443300" y="48209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40"/>
          <p:cNvSpPr/>
          <p:nvPr/>
        </p:nvSpPr>
        <p:spPr>
          <a:xfrm>
            <a:off x="8040500" y="632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40"/>
          <p:cNvSpPr/>
          <p:nvPr/>
        </p:nvSpPr>
        <p:spPr>
          <a:xfrm>
            <a:off x="435350" y="16383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40"/>
          <p:cNvSpPr/>
          <p:nvPr/>
        </p:nvSpPr>
        <p:spPr>
          <a:xfrm>
            <a:off x="2924575" y="46079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40"/>
          <p:cNvSpPr/>
          <p:nvPr/>
        </p:nvSpPr>
        <p:spPr>
          <a:xfrm>
            <a:off x="8493875" y="41072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4" name="Google Shape;1604;p40"/>
          <p:cNvGrpSpPr/>
          <p:nvPr/>
        </p:nvGrpSpPr>
        <p:grpSpPr>
          <a:xfrm>
            <a:off x="224750" y="2606563"/>
            <a:ext cx="311900" cy="314700"/>
            <a:chOff x="8571050" y="1873050"/>
            <a:chExt cx="311900" cy="314700"/>
          </a:xfrm>
        </p:grpSpPr>
        <p:sp>
          <p:nvSpPr>
            <p:cNvPr id="1605" name="Google Shape;1605;p40"/>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40"/>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40"/>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40"/>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9" name="Google Shape;1609;p40"/>
          <p:cNvGrpSpPr/>
          <p:nvPr/>
        </p:nvGrpSpPr>
        <p:grpSpPr>
          <a:xfrm rot="8927671" flipH="1">
            <a:off x="8064758" y="1508001"/>
            <a:ext cx="288970" cy="174347"/>
            <a:chOff x="4177750" y="2899175"/>
            <a:chExt cx="288975" cy="174350"/>
          </a:xfrm>
        </p:grpSpPr>
        <p:sp>
          <p:nvSpPr>
            <p:cNvPr id="1610" name="Google Shape;1610;p40"/>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40"/>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2" name="Google Shape;1612;p40"/>
          <p:cNvGrpSpPr/>
          <p:nvPr/>
        </p:nvGrpSpPr>
        <p:grpSpPr>
          <a:xfrm>
            <a:off x="5510725" y="4212900"/>
            <a:ext cx="581325" cy="169475"/>
            <a:chOff x="5393300" y="2420750"/>
            <a:chExt cx="581325" cy="169475"/>
          </a:xfrm>
        </p:grpSpPr>
        <p:sp>
          <p:nvSpPr>
            <p:cNvPr id="1613" name="Google Shape;1613;p40"/>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40"/>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15"/>
        <p:cNvGrpSpPr/>
        <p:nvPr/>
      </p:nvGrpSpPr>
      <p:grpSpPr>
        <a:xfrm>
          <a:off x="0" y="0"/>
          <a:ext cx="0" cy="0"/>
          <a:chOff x="0" y="0"/>
          <a:chExt cx="0" cy="0"/>
        </a:xfrm>
      </p:grpSpPr>
      <p:sp>
        <p:nvSpPr>
          <p:cNvPr id="1616" name="Google Shape;1616;p41"/>
          <p:cNvSpPr txBox="1">
            <a:spLocks noGrp="1"/>
          </p:cNvSpPr>
          <p:nvPr>
            <p:ph type="title"/>
          </p:nvPr>
        </p:nvSpPr>
        <p:spPr>
          <a:xfrm>
            <a:off x="974100" y="1928184"/>
            <a:ext cx="7195800" cy="1032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8750">
                <a:solidFill>
                  <a:srgbClr val="212529"/>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grpSp>
        <p:nvGrpSpPr>
          <p:cNvPr id="1617" name="Google Shape;1617;p41"/>
          <p:cNvGrpSpPr/>
          <p:nvPr/>
        </p:nvGrpSpPr>
        <p:grpSpPr>
          <a:xfrm>
            <a:off x="95" y="25"/>
            <a:ext cx="9143969" cy="5143446"/>
            <a:chOff x="95" y="25"/>
            <a:chExt cx="9143969" cy="5143446"/>
          </a:xfrm>
        </p:grpSpPr>
        <p:sp>
          <p:nvSpPr>
            <p:cNvPr id="1618" name="Google Shape;1618;p4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4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4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4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4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4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4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4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4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43" name="Google Shape;1643;p41"/>
          <p:cNvSpPr/>
          <p:nvPr/>
        </p:nvSpPr>
        <p:spPr>
          <a:xfrm>
            <a:off x="2180325" y="5000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1"/>
          <p:cNvSpPr/>
          <p:nvPr/>
        </p:nvSpPr>
        <p:spPr>
          <a:xfrm>
            <a:off x="2983125" y="4609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41"/>
          <p:cNvSpPr/>
          <p:nvPr/>
        </p:nvSpPr>
        <p:spPr>
          <a:xfrm>
            <a:off x="478575" y="27377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41"/>
          <p:cNvSpPr/>
          <p:nvPr/>
        </p:nvSpPr>
        <p:spPr>
          <a:xfrm>
            <a:off x="6728588" y="5001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1"/>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1"/>
          <p:cNvSpPr/>
          <p:nvPr/>
        </p:nvSpPr>
        <p:spPr>
          <a:xfrm>
            <a:off x="7653575" y="4365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1"/>
          <p:cNvSpPr/>
          <p:nvPr/>
        </p:nvSpPr>
        <p:spPr>
          <a:xfrm>
            <a:off x="6077863" y="46401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0" name="Google Shape;1650;p41"/>
          <p:cNvGrpSpPr/>
          <p:nvPr/>
        </p:nvGrpSpPr>
        <p:grpSpPr>
          <a:xfrm>
            <a:off x="8430775" y="3463238"/>
            <a:ext cx="311900" cy="314700"/>
            <a:chOff x="8571050" y="1873050"/>
            <a:chExt cx="311900" cy="314700"/>
          </a:xfrm>
        </p:grpSpPr>
        <p:sp>
          <p:nvSpPr>
            <p:cNvPr id="1651" name="Google Shape;1651;p4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4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5" name="Google Shape;1655;p41"/>
          <p:cNvGrpSpPr/>
          <p:nvPr/>
        </p:nvGrpSpPr>
        <p:grpSpPr>
          <a:xfrm>
            <a:off x="1716850" y="3935238"/>
            <a:ext cx="311900" cy="314700"/>
            <a:chOff x="8571050" y="1873050"/>
            <a:chExt cx="311900" cy="314700"/>
          </a:xfrm>
        </p:grpSpPr>
        <p:sp>
          <p:nvSpPr>
            <p:cNvPr id="1656" name="Google Shape;1656;p4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4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0" name="Google Shape;1660;p41"/>
          <p:cNvGrpSpPr/>
          <p:nvPr/>
        </p:nvGrpSpPr>
        <p:grpSpPr>
          <a:xfrm>
            <a:off x="1091475" y="1365275"/>
            <a:ext cx="730975" cy="238525"/>
            <a:chOff x="3798300" y="2287225"/>
            <a:chExt cx="730975" cy="238525"/>
          </a:xfrm>
        </p:grpSpPr>
        <p:sp>
          <p:nvSpPr>
            <p:cNvPr id="1661" name="Google Shape;1661;p41"/>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1"/>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3" name="Google Shape;1663;p41"/>
          <p:cNvGrpSpPr/>
          <p:nvPr/>
        </p:nvGrpSpPr>
        <p:grpSpPr>
          <a:xfrm>
            <a:off x="6546075" y="3722075"/>
            <a:ext cx="529900" cy="149350"/>
            <a:chOff x="3898800" y="2624300"/>
            <a:chExt cx="529900" cy="149350"/>
          </a:xfrm>
        </p:grpSpPr>
        <p:sp>
          <p:nvSpPr>
            <p:cNvPr id="1664" name="Google Shape;1664;p41"/>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1"/>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8"/>
        <p:cNvGrpSpPr/>
        <p:nvPr/>
      </p:nvGrpSpPr>
      <p:grpSpPr>
        <a:xfrm>
          <a:off x="0" y="0"/>
          <a:ext cx="0" cy="0"/>
          <a:chOff x="0" y="0"/>
          <a:chExt cx="0" cy="0"/>
        </a:xfrm>
      </p:grpSpPr>
      <p:grpSp>
        <p:nvGrpSpPr>
          <p:cNvPr id="129" name="Google Shape;129;p5"/>
          <p:cNvGrpSpPr/>
          <p:nvPr/>
        </p:nvGrpSpPr>
        <p:grpSpPr>
          <a:xfrm>
            <a:off x="-100646" y="-542725"/>
            <a:ext cx="9771771" cy="6169208"/>
            <a:chOff x="-100646" y="-542725"/>
            <a:chExt cx="9771771" cy="6169208"/>
          </a:xfrm>
        </p:grpSpPr>
        <p:sp>
          <p:nvSpPr>
            <p:cNvPr id="130" name="Google Shape;130;p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 name="Google Shape;132;p5"/>
            <p:cNvGrpSpPr/>
            <p:nvPr/>
          </p:nvGrpSpPr>
          <p:grpSpPr>
            <a:xfrm>
              <a:off x="-84330" y="-495642"/>
              <a:ext cx="9652449" cy="6108357"/>
              <a:chOff x="21705" y="-429475"/>
              <a:chExt cx="9441895" cy="5975112"/>
            </a:xfrm>
          </p:grpSpPr>
          <p:sp>
            <p:nvSpPr>
              <p:cNvPr id="133" name="Google Shape;133;p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1" name="Google Shape;141;p5"/>
          <p:cNvSpPr txBox="1">
            <a:spLocks noGrp="1"/>
          </p:cNvSpPr>
          <p:nvPr>
            <p:ph type="subTitle" idx="1"/>
          </p:nvPr>
        </p:nvSpPr>
        <p:spPr>
          <a:xfrm>
            <a:off x="1157475" y="2840225"/>
            <a:ext cx="29877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42" name="Google Shape;142;p5"/>
          <p:cNvSpPr txBox="1">
            <a:spLocks noGrp="1"/>
          </p:cNvSpPr>
          <p:nvPr>
            <p:ph type="subTitle" idx="2"/>
          </p:nvPr>
        </p:nvSpPr>
        <p:spPr>
          <a:xfrm>
            <a:off x="1157475" y="3323925"/>
            <a:ext cx="2987700" cy="107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3" name="Google Shape;143;p5"/>
          <p:cNvSpPr txBox="1">
            <a:spLocks noGrp="1"/>
          </p:cNvSpPr>
          <p:nvPr>
            <p:ph type="subTitle" idx="3"/>
          </p:nvPr>
        </p:nvSpPr>
        <p:spPr>
          <a:xfrm>
            <a:off x="4998852" y="2840225"/>
            <a:ext cx="29877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144" name="Google Shape;144;p5"/>
          <p:cNvSpPr txBox="1">
            <a:spLocks noGrp="1"/>
          </p:cNvSpPr>
          <p:nvPr>
            <p:ph type="subTitle" idx="4"/>
          </p:nvPr>
        </p:nvSpPr>
        <p:spPr>
          <a:xfrm>
            <a:off x="4998851" y="3323925"/>
            <a:ext cx="2987700" cy="107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45" name="Google Shape;145;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66"/>
        <p:cNvGrpSpPr/>
        <p:nvPr/>
      </p:nvGrpSpPr>
      <p:grpSpPr>
        <a:xfrm>
          <a:off x="0" y="0"/>
          <a:ext cx="0" cy="0"/>
          <a:chOff x="0" y="0"/>
          <a:chExt cx="0" cy="0"/>
        </a:xfrm>
      </p:grpSpPr>
      <p:grpSp>
        <p:nvGrpSpPr>
          <p:cNvPr id="1667" name="Google Shape;1667;p42"/>
          <p:cNvGrpSpPr/>
          <p:nvPr/>
        </p:nvGrpSpPr>
        <p:grpSpPr>
          <a:xfrm>
            <a:off x="95" y="25"/>
            <a:ext cx="9143969" cy="5143446"/>
            <a:chOff x="95" y="25"/>
            <a:chExt cx="9143969" cy="5143446"/>
          </a:xfrm>
        </p:grpSpPr>
        <p:sp>
          <p:nvSpPr>
            <p:cNvPr id="1668" name="Google Shape;1668;p4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4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4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4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4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4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4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3" name="Google Shape;1693;p42"/>
          <p:cNvSpPr txBox="1">
            <a:spLocks noGrp="1"/>
          </p:cNvSpPr>
          <p:nvPr>
            <p:ph type="body" idx="1"/>
          </p:nvPr>
        </p:nvSpPr>
        <p:spPr>
          <a:xfrm>
            <a:off x="4572000" y="951150"/>
            <a:ext cx="3858600" cy="3241200"/>
          </a:xfrm>
          <a:prstGeom prst="rect">
            <a:avLst/>
          </a:prstGeom>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marL="457200" lvl="0" indent="-317500" rtl="0">
              <a:spcBef>
                <a:spcPts val="0"/>
              </a:spcBef>
              <a:spcAft>
                <a:spcPts val="0"/>
              </a:spcAft>
              <a:buClr>
                <a:schemeClr val="accent2"/>
              </a:buClr>
              <a:buSzPts val="1400"/>
              <a:buChar char="●"/>
              <a:defRPr sz="16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694" name="Google Shape;1694;p42"/>
          <p:cNvSpPr txBox="1">
            <a:spLocks noGrp="1"/>
          </p:cNvSpPr>
          <p:nvPr>
            <p:ph type="title"/>
          </p:nvPr>
        </p:nvSpPr>
        <p:spPr>
          <a:xfrm flipH="1">
            <a:off x="799350" y="1520229"/>
            <a:ext cx="2949900" cy="5955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300"/>
              <a:buNone/>
              <a:defRPr sz="47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695" name="Google Shape;1695;p42"/>
          <p:cNvSpPr txBox="1">
            <a:spLocks noGrp="1"/>
          </p:cNvSpPr>
          <p:nvPr>
            <p:ph type="subTitle" idx="2"/>
          </p:nvPr>
        </p:nvSpPr>
        <p:spPr>
          <a:xfrm flipH="1">
            <a:off x="799825" y="2333204"/>
            <a:ext cx="2949900" cy="13896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696" name="Google Shape;1696;p42"/>
          <p:cNvSpPr/>
          <p:nvPr/>
        </p:nvSpPr>
        <p:spPr>
          <a:xfrm>
            <a:off x="2180325" y="5000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2"/>
          <p:cNvSpPr/>
          <p:nvPr/>
        </p:nvSpPr>
        <p:spPr>
          <a:xfrm>
            <a:off x="1689363" y="46747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2"/>
          <p:cNvSpPr/>
          <p:nvPr/>
        </p:nvSpPr>
        <p:spPr>
          <a:xfrm>
            <a:off x="231975" y="28904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2"/>
          <p:cNvSpPr/>
          <p:nvPr/>
        </p:nvSpPr>
        <p:spPr>
          <a:xfrm>
            <a:off x="8724913" y="186232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2"/>
          <p:cNvSpPr/>
          <p:nvPr/>
        </p:nvSpPr>
        <p:spPr>
          <a:xfrm>
            <a:off x="3535475" y="1071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2"/>
          <p:cNvSpPr/>
          <p:nvPr/>
        </p:nvSpPr>
        <p:spPr>
          <a:xfrm>
            <a:off x="8557800" y="46747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2"/>
          <p:cNvSpPr/>
          <p:nvPr/>
        </p:nvSpPr>
        <p:spPr>
          <a:xfrm>
            <a:off x="5936938" y="45333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3" name="Google Shape;1703;p42"/>
          <p:cNvGrpSpPr/>
          <p:nvPr/>
        </p:nvGrpSpPr>
        <p:grpSpPr>
          <a:xfrm>
            <a:off x="2118825" y="4151363"/>
            <a:ext cx="311900" cy="314700"/>
            <a:chOff x="8571050" y="1873050"/>
            <a:chExt cx="311900" cy="314700"/>
          </a:xfrm>
        </p:grpSpPr>
        <p:sp>
          <p:nvSpPr>
            <p:cNvPr id="1704" name="Google Shape;1704;p4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08" name="Google Shape;1708;p42"/>
          <p:cNvGrpSpPr/>
          <p:nvPr/>
        </p:nvGrpSpPr>
        <p:grpSpPr>
          <a:xfrm>
            <a:off x="347725" y="833175"/>
            <a:ext cx="730975" cy="238525"/>
            <a:chOff x="3798300" y="2287225"/>
            <a:chExt cx="730975" cy="238525"/>
          </a:xfrm>
        </p:grpSpPr>
        <p:sp>
          <p:nvSpPr>
            <p:cNvPr id="1709" name="Google Shape;1709;p42"/>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42"/>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1" name="Google Shape;1711;p42"/>
          <p:cNvGrpSpPr/>
          <p:nvPr/>
        </p:nvGrpSpPr>
        <p:grpSpPr>
          <a:xfrm>
            <a:off x="6077875" y="460850"/>
            <a:ext cx="529900" cy="149350"/>
            <a:chOff x="3898800" y="2624300"/>
            <a:chExt cx="529900" cy="149350"/>
          </a:xfrm>
        </p:grpSpPr>
        <p:sp>
          <p:nvSpPr>
            <p:cNvPr id="1712" name="Google Shape;1712;p42"/>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2"/>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14"/>
        <p:cNvGrpSpPr/>
        <p:nvPr/>
      </p:nvGrpSpPr>
      <p:grpSpPr>
        <a:xfrm>
          <a:off x="0" y="0"/>
          <a:ext cx="0" cy="0"/>
          <a:chOff x="0" y="0"/>
          <a:chExt cx="0" cy="0"/>
        </a:xfrm>
      </p:grpSpPr>
      <p:sp>
        <p:nvSpPr>
          <p:cNvPr id="1715" name="Google Shape;1715;p43"/>
          <p:cNvSpPr txBox="1">
            <a:spLocks noGrp="1"/>
          </p:cNvSpPr>
          <p:nvPr>
            <p:ph type="body" idx="1"/>
          </p:nvPr>
        </p:nvSpPr>
        <p:spPr>
          <a:xfrm>
            <a:off x="1043150" y="435550"/>
            <a:ext cx="2332800" cy="24795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400"/>
              <a:buNone/>
              <a:defRPr sz="4100">
                <a:latin typeface="Dancing Script"/>
                <a:ea typeface="Dancing Script"/>
                <a:cs typeface="Dancing Script"/>
                <a:sym typeface="Dancing Script"/>
              </a:defRPr>
            </a:lvl1pPr>
          </a:lstStyle>
          <a:p>
            <a:endParaRPr/>
          </a:p>
        </p:txBody>
      </p:sp>
      <p:sp>
        <p:nvSpPr>
          <p:cNvPr id="1716" name="Google Shape;1716;p43"/>
          <p:cNvSpPr/>
          <p:nvPr/>
        </p:nvSpPr>
        <p:spPr>
          <a:xfrm>
            <a:off x="7238275" y="12535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3"/>
          <p:cNvSpPr/>
          <p:nvPr/>
        </p:nvSpPr>
        <p:spPr>
          <a:xfrm>
            <a:off x="8765600" y="36714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3"/>
          <p:cNvSpPr/>
          <p:nvPr/>
        </p:nvSpPr>
        <p:spPr>
          <a:xfrm>
            <a:off x="3877275" y="25288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3"/>
          <p:cNvSpPr/>
          <p:nvPr/>
        </p:nvSpPr>
        <p:spPr>
          <a:xfrm>
            <a:off x="376500" y="127542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3"/>
          <p:cNvSpPr/>
          <p:nvPr/>
        </p:nvSpPr>
        <p:spPr>
          <a:xfrm>
            <a:off x="5109563" y="4279138"/>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3"/>
          <p:cNvSpPr/>
          <p:nvPr/>
        </p:nvSpPr>
        <p:spPr>
          <a:xfrm>
            <a:off x="5363100" y="28598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3"/>
          <p:cNvSpPr/>
          <p:nvPr/>
        </p:nvSpPr>
        <p:spPr>
          <a:xfrm>
            <a:off x="3760113" y="6958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3"/>
          <p:cNvSpPr/>
          <p:nvPr/>
        </p:nvSpPr>
        <p:spPr>
          <a:xfrm>
            <a:off x="1637488" y="464021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4" name="Google Shape;1724;p43"/>
          <p:cNvGrpSpPr/>
          <p:nvPr/>
        </p:nvGrpSpPr>
        <p:grpSpPr>
          <a:xfrm>
            <a:off x="256000" y="2742800"/>
            <a:ext cx="311900" cy="314700"/>
            <a:chOff x="8571050" y="1873050"/>
            <a:chExt cx="311900" cy="314700"/>
          </a:xfrm>
        </p:grpSpPr>
        <p:sp>
          <p:nvSpPr>
            <p:cNvPr id="1725" name="Google Shape;1725;p4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4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9" name="Google Shape;1729;p43"/>
          <p:cNvGrpSpPr/>
          <p:nvPr/>
        </p:nvGrpSpPr>
        <p:grpSpPr>
          <a:xfrm flipH="1">
            <a:off x="1503200" y="3929775"/>
            <a:ext cx="529900" cy="149350"/>
            <a:chOff x="3898800" y="2624300"/>
            <a:chExt cx="529900" cy="149350"/>
          </a:xfrm>
        </p:grpSpPr>
        <p:sp>
          <p:nvSpPr>
            <p:cNvPr id="1730" name="Google Shape;1730;p43"/>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3"/>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2" name="Google Shape;1732;p43"/>
          <p:cNvGrpSpPr/>
          <p:nvPr/>
        </p:nvGrpSpPr>
        <p:grpSpPr>
          <a:xfrm>
            <a:off x="7053975" y="357513"/>
            <a:ext cx="581325" cy="169475"/>
            <a:chOff x="5393300" y="2420750"/>
            <a:chExt cx="581325" cy="169475"/>
          </a:xfrm>
        </p:grpSpPr>
        <p:sp>
          <p:nvSpPr>
            <p:cNvPr id="1733" name="Google Shape;1733;p43"/>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3"/>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35"/>
        <p:cNvGrpSpPr/>
        <p:nvPr/>
      </p:nvGrpSpPr>
      <p:grpSpPr>
        <a:xfrm>
          <a:off x="0" y="0"/>
          <a:ext cx="0" cy="0"/>
          <a:chOff x="0" y="0"/>
          <a:chExt cx="0" cy="0"/>
        </a:xfrm>
      </p:grpSpPr>
      <p:sp>
        <p:nvSpPr>
          <p:cNvPr id="1736" name="Google Shape;1736;p44"/>
          <p:cNvSpPr txBox="1">
            <a:spLocks noGrp="1"/>
          </p:cNvSpPr>
          <p:nvPr>
            <p:ph type="title" hasCustomPrompt="1"/>
          </p:nvPr>
        </p:nvSpPr>
        <p:spPr>
          <a:xfrm>
            <a:off x="1353150" y="1330375"/>
            <a:ext cx="6437700" cy="174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37" name="Google Shape;1737;p44"/>
          <p:cNvSpPr txBox="1">
            <a:spLocks noGrp="1"/>
          </p:cNvSpPr>
          <p:nvPr>
            <p:ph type="body" idx="1"/>
          </p:nvPr>
        </p:nvSpPr>
        <p:spPr>
          <a:xfrm>
            <a:off x="2032950" y="3202650"/>
            <a:ext cx="5078100" cy="435000"/>
          </a:xfrm>
          <a:prstGeom prst="rect">
            <a:avLst/>
          </a:prstGeom>
          <a:ln w="9525" cap="flat" cmpd="sng">
            <a:solidFill>
              <a:schemeClr val="dk1"/>
            </a:solidFill>
            <a:prstDash val="lgDash"/>
            <a:round/>
            <a:headEnd type="none" w="sm" len="sm"/>
            <a:tailEnd type="none" w="sm" len="sm"/>
          </a:ln>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600"/>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grpSp>
        <p:nvGrpSpPr>
          <p:cNvPr id="1738" name="Google Shape;1738;p44"/>
          <p:cNvGrpSpPr/>
          <p:nvPr/>
        </p:nvGrpSpPr>
        <p:grpSpPr>
          <a:xfrm>
            <a:off x="95" y="25"/>
            <a:ext cx="9143969" cy="5143446"/>
            <a:chOff x="95" y="25"/>
            <a:chExt cx="9143969" cy="5143446"/>
          </a:xfrm>
        </p:grpSpPr>
        <p:sp>
          <p:nvSpPr>
            <p:cNvPr id="1739" name="Google Shape;1739;p4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4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4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4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4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4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4" name="Google Shape;1764;p44"/>
          <p:cNvSpPr/>
          <p:nvPr/>
        </p:nvSpPr>
        <p:spPr>
          <a:xfrm>
            <a:off x="2873850" y="63203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44"/>
          <p:cNvSpPr/>
          <p:nvPr/>
        </p:nvSpPr>
        <p:spPr>
          <a:xfrm>
            <a:off x="3311925" y="46079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44"/>
          <p:cNvSpPr/>
          <p:nvPr/>
        </p:nvSpPr>
        <p:spPr>
          <a:xfrm>
            <a:off x="478575" y="27377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44"/>
          <p:cNvSpPr/>
          <p:nvPr/>
        </p:nvSpPr>
        <p:spPr>
          <a:xfrm>
            <a:off x="7985113" y="24494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44"/>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44"/>
          <p:cNvSpPr/>
          <p:nvPr/>
        </p:nvSpPr>
        <p:spPr>
          <a:xfrm>
            <a:off x="7653575" y="4365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44"/>
          <p:cNvSpPr/>
          <p:nvPr/>
        </p:nvSpPr>
        <p:spPr>
          <a:xfrm>
            <a:off x="578428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1" name="Google Shape;1771;p44"/>
          <p:cNvGrpSpPr/>
          <p:nvPr/>
        </p:nvGrpSpPr>
        <p:grpSpPr>
          <a:xfrm>
            <a:off x="8430775" y="3463238"/>
            <a:ext cx="311900" cy="314700"/>
            <a:chOff x="8571050" y="1873050"/>
            <a:chExt cx="311900" cy="314700"/>
          </a:xfrm>
        </p:grpSpPr>
        <p:sp>
          <p:nvSpPr>
            <p:cNvPr id="1772" name="Google Shape;1772;p4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6" name="Google Shape;1776;p44"/>
          <p:cNvGrpSpPr/>
          <p:nvPr/>
        </p:nvGrpSpPr>
        <p:grpSpPr>
          <a:xfrm>
            <a:off x="1669875" y="4293263"/>
            <a:ext cx="311900" cy="314700"/>
            <a:chOff x="8571050" y="1873050"/>
            <a:chExt cx="311900" cy="314700"/>
          </a:xfrm>
        </p:grpSpPr>
        <p:sp>
          <p:nvSpPr>
            <p:cNvPr id="1777" name="Google Shape;1777;p4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1" name="Google Shape;1781;p44"/>
          <p:cNvGrpSpPr/>
          <p:nvPr/>
        </p:nvGrpSpPr>
        <p:grpSpPr>
          <a:xfrm>
            <a:off x="1091475" y="1365275"/>
            <a:ext cx="730975" cy="238525"/>
            <a:chOff x="3798300" y="2287225"/>
            <a:chExt cx="730975" cy="238525"/>
          </a:xfrm>
        </p:grpSpPr>
        <p:sp>
          <p:nvSpPr>
            <p:cNvPr id="1782" name="Google Shape;1782;p44"/>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44"/>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4" name="Google Shape;1784;p44"/>
          <p:cNvGrpSpPr/>
          <p:nvPr/>
        </p:nvGrpSpPr>
        <p:grpSpPr>
          <a:xfrm>
            <a:off x="6399800" y="482688"/>
            <a:ext cx="529900" cy="149350"/>
            <a:chOff x="3898800" y="2624300"/>
            <a:chExt cx="529900" cy="149350"/>
          </a:xfrm>
        </p:grpSpPr>
        <p:sp>
          <p:nvSpPr>
            <p:cNvPr id="1785" name="Google Shape;1785;p44"/>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44"/>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787"/>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788"/>
        <p:cNvGrpSpPr/>
        <p:nvPr/>
      </p:nvGrpSpPr>
      <p:grpSpPr>
        <a:xfrm>
          <a:off x="0" y="0"/>
          <a:ext cx="0" cy="0"/>
          <a:chOff x="0" y="0"/>
          <a:chExt cx="0" cy="0"/>
        </a:xfrm>
      </p:grpSpPr>
      <p:grpSp>
        <p:nvGrpSpPr>
          <p:cNvPr id="1789" name="Google Shape;1789;p46"/>
          <p:cNvGrpSpPr/>
          <p:nvPr/>
        </p:nvGrpSpPr>
        <p:grpSpPr>
          <a:xfrm>
            <a:off x="95" y="25"/>
            <a:ext cx="9143969" cy="5143446"/>
            <a:chOff x="95" y="25"/>
            <a:chExt cx="9143969" cy="5143446"/>
          </a:xfrm>
        </p:grpSpPr>
        <p:sp>
          <p:nvSpPr>
            <p:cNvPr id="1790" name="Google Shape;1790;p4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4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4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4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4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4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4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4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4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4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4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4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4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15" name="Google Shape;1815;p46"/>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16" name="Google Shape;1816;p46"/>
          <p:cNvSpPr txBox="1">
            <a:spLocks noGrp="1"/>
          </p:cNvSpPr>
          <p:nvPr>
            <p:ph type="title" idx="2"/>
          </p:nvPr>
        </p:nvSpPr>
        <p:spPr>
          <a:xfrm>
            <a:off x="2172613" y="174783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17" name="Google Shape;1817;p46"/>
          <p:cNvSpPr txBox="1">
            <a:spLocks noGrp="1"/>
          </p:cNvSpPr>
          <p:nvPr>
            <p:ph type="subTitle" idx="1"/>
          </p:nvPr>
        </p:nvSpPr>
        <p:spPr>
          <a:xfrm>
            <a:off x="2172625" y="220795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18" name="Google Shape;1818;p46"/>
          <p:cNvSpPr txBox="1">
            <a:spLocks noGrp="1"/>
          </p:cNvSpPr>
          <p:nvPr>
            <p:ph type="title" idx="3" hasCustomPrompt="1"/>
          </p:nvPr>
        </p:nvSpPr>
        <p:spPr>
          <a:xfrm>
            <a:off x="1132240" y="1801332"/>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19" name="Google Shape;1819;p46"/>
          <p:cNvSpPr txBox="1">
            <a:spLocks noGrp="1"/>
          </p:cNvSpPr>
          <p:nvPr>
            <p:ph type="title" idx="4"/>
          </p:nvPr>
        </p:nvSpPr>
        <p:spPr>
          <a:xfrm>
            <a:off x="5870188" y="174783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20" name="Google Shape;1820;p46"/>
          <p:cNvSpPr txBox="1">
            <a:spLocks noGrp="1"/>
          </p:cNvSpPr>
          <p:nvPr>
            <p:ph type="subTitle" idx="5"/>
          </p:nvPr>
        </p:nvSpPr>
        <p:spPr>
          <a:xfrm>
            <a:off x="5870200" y="220795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21" name="Google Shape;1821;p46"/>
          <p:cNvSpPr txBox="1">
            <a:spLocks noGrp="1"/>
          </p:cNvSpPr>
          <p:nvPr>
            <p:ph type="title" idx="6" hasCustomPrompt="1"/>
          </p:nvPr>
        </p:nvSpPr>
        <p:spPr>
          <a:xfrm>
            <a:off x="4842281" y="1801332"/>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22" name="Google Shape;1822;p46"/>
          <p:cNvSpPr txBox="1">
            <a:spLocks noGrp="1"/>
          </p:cNvSpPr>
          <p:nvPr>
            <p:ph type="title" idx="7"/>
          </p:nvPr>
        </p:nvSpPr>
        <p:spPr>
          <a:xfrm>
            <a:off x="2172613" y="317858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23" name="Google Shape;1823;p46"/>
          <p:cNvSpPr txBox="1">
            <a:spLocks noGrp="1"/>
          </p:cNvSpPr>
          <p:nvPr>
            <p:ph type="subTitle" idx="8"/>
          </p:nvPr>
        </p:nvSpPr>
        <p:spPr>
          <a:xfrm>
            <a:off x="2172625" y="363870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24" name="Google Shape;1824;p46"/>
          <p:cNvSpPr txBox="1">
            <a:spLocks noGrp="1"/>
          </p:cNvSpPr>
          <p:nvPr>
            <p:ph type="title" idx="9" hasCustomPrompt="1"/>
          </p:nvPr>
        </p:nvSpPr>
        <p:spPr>
          <a:xfrm>
            <a:off x="1132240" y="3215319"/>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25" name="Google Shape;1825;p46"/>
          <p:cNvSpPr txBox="1">
            <a:spLocks noGrp="1"/>
          </p:cNvSpPr>
          <p:nvPr>
            <p:ph type="title" idx="13"/>
          </p:nvPr>
        </p:nvSpPr>
        <p:spPr>
          <a:xfrm>
            <a:off x="5870188" y="3178583"/>
            <a:ext cx="2148600" cy="4155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26" name="Google Shape;1826;p46"/>
          <p:cNvSpPr txBox="1">
            <a:spLocks noGrp="1"/>
          </p:cNvSpPr>
          <p:nvPr>
            <p:ph type="subTitle" idx="14"/>
          </p:nvPr>
        </p:nvSpPr>
        <p:spPr>
          <a:xfrm>
            <a:off x="5870200" y="3638708"/>
            <a:ext cx="2223300" cy="5889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27" name="Google Shape;1827;p46"/>
          <p:cNvSpPr txBox="1">
            <a:spLocks noGrp="1"/>
          </p:cNvSpPr>
          <p:nvPr>
            <p:ph type="title" idx="15" hasCustomPrompt="1"/>
          </p:nvPr>
        </p:nvSpPr>
        <p:spPr>
          <a:xfrm>
            <a:off x="4842281" y="3215319"/>
            <a:ext cx="839700" cy="80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828" name="Google Shape;1828;p46"/>
          <p:cNvSpPr/>
          <p:nvPr/>
        </p:nvSpPr>
        <p:spPr>
          <a:xfrm>
            <a:off x="4857500" y="48014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6"/>
          <p:cNvSpPr/>
          <p:nvPr/>
        </p:nvSpPr>
        <p:spPr>
          <a:xfrm>
            <a:off x="1055050" y="4720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6"/>
          <p:cNvSpPr/>
          <p:nvPr/>
        </p:nvSpPr>
        <p:spPr>
          <a:xfrm>
            <a:off x="2248825" y="783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6"/>
          <p:cNvSpPr/>
          <p:nvPr/>
        </p:nvSpPr>
        <p:spPr>
          <a:xfrm>
            <a:off x="368488" y="33215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6"/>
          <p:cNvSpPr/>
          <p:nvPr/>
        </p:nvSpPr>
        <p:spPr>
          <a:xfrm>
            <a:off x="8261475" y="8696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6"/>
          <p:cNvSpPr/>
          <p:nvPr/>
        </p:nvSpPr>
        <p:spPr>
          <a:xfrm>
            <a:off x="7064300" y="5389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6"/>
          <p:cNvSpPr/>
          <p:nvPr/>
        </p:nvSpPr>
        <p:spPr>
          <a:xfrm>
            <a:off x="454125" y="15418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5" name="Google Shape;1835;p46"/>
          <p:cNvGrpSpPr/>
          <p:nvPr/>
        </p:nvGrpSpPr>
        <p:grpSpPr>
          <a:xfrm>
            <a:off x="8274825" y="4667863"/>
            <a:ext cx="311900" cy="314700"/>
            <a:chOff x="8571050" y="1873050"/>
            <a:chExt cx="311900" cy="314700"/>
          </a:xfrm>
        </p:grpSpPr>
        <p:sp>
          <p:nvSpPr>
            <p:cNvPr id="1836" name="Google Shape;1836;p4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0" name="Google Shape;1840;p46"/>
          <p:cNvGrpSpPr/>
          <p:nvPr/>
        </p:nvGrpSpPr>
        <p:grpSpPr>
          <a:xfrm flipH="1">
            <a:off x="7699750" y="1806963"/>
            <a:ext cx="730975" cy="238525"/>
            <a:chOff x="3798300" y="2287225"/>
            <a:chExt cx="730975" cy="238525"/>
          </a:xfrm>
        </p:grpSpPr>
        <p:sp>
          <p:nvSpPr>
            <p:cNvPr id="1841" name="Google Shape;1841;p46"/>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6"/>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3" name="Google Shape;1843;p46"/>
          <p:cNvGrpSpPr/>
          <p:nvPr/>
        </p:nvGrpSpPr>
        <p:grpSpPr>
          <a:xfrm flipH="1">
            <a:off x="1806525" y="4686438"/>
            <a:ext cx="529900" cy="149350"/>
            <a:chOff x="3898800" y="2624300"/>
            <a:chExt cx="529900" cy="149350"/>
          </a:xfrm>
        </p:grpSpPr>
        <p:sp>
          <p:nvSpPr>
            <p:cNvPr id="1844" name="Google Shape;1844;p46"/>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6"/>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hree columns">
  <p:cSld name="CUSTOM_4">
    <p:spTree>
      <p:nvGrpSpPr>
        <p:cNvPr id="1" name="Shape 1846"/>
        <p:cNvGrpSpPr/>
        <p:nvPr/>
      </p:nvGrpSpPr>
      <p:grpSpPr>
        <a:xfrm>
          <a:off x="0" y="0"/>
          <a:ext cx="0" cy="0"/>
          <a:chOff x="0" y="0"/>
          <a:chExt cx="0" cy="0"/>
        </a:xfrm>
      </p:grpSpPr>
      <p:grpSp>
        <p:nvGrpSpPr>
          <p:cNvPr id="1847" name="Google Shape;1847;p47"/>
          <p:cNvGrpSpPr/>
          <p:nvPr/>
        </p:nvGrpSpPr>
        <p:grpSpPr>
          <a:xfrm>
            <a:off x="95" y="25"/>
            <a:ext cx="9143969" cy="5143446"/>
            <a:chOff x="95" y="25"/>
            <a:chExt cx="9143969" cy="5143446"/>
          </a:xfrm>
        </p:grpSpPr>
        <p:sp>
          <p:nvSpPr>
            <p:cNvPr id="1848" name="Google Shape;1848;p4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4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4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4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4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4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4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4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4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4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4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4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4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4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4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4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4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4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4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4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4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4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4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4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3" name="Google Shape;1873;p47"/>
          <p:cNvSpPr txBox="1">
            <a:spLocks noGrp="1"/>
          </p:cNvSpPr>
          <p:nvPr>
            <p:ph type="title"/>
          </p:nvPr>
        </p:nvSpPr>
        <p:spPr>
          <a:xfrm>
            <a:off x="850149" y="2680475"/>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874" name="Google Shape;1874;p47"/>
          <p:cNvSpPr txBox="1">
            <a:spLocks noGrp="1"/>
          </p:cNvSpPr>
          <p:nvPr>
            <p:ph type="subTitle" idx="1"/>
          </p:nvPr>
        </p:nvSpPr>
        <p:spPr>
          <a:xfrm>
            <a:off x="850150" y="3226126"/>
            <a:ext cx="2415300" cy="878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875" name="Google Shape;1875;p47"/>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876" name="Google Shape;1876;p47"/>
          <p:cNvSpPr txBox="1">
            <a:spLocks noGrp="1"/>
          </p:cNvSpPr>
          <p:nvPr>
            <p:ph type="title" idx="3"/>
          </p:nvPr>
        </p:nvSpPr>
        <p:spPr>
          <a:xfrm>
            <a:off x="3364436" y="2680475"/>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877" name="Google Shape;1877;p47"/>
          <p:cNvSpPr txBox="1">
            <a:spLocks noGrp="1"/>
          </p:cNvSpPr>
          <p:nvPr>
            <p:ph type="subTitle" idx="4"/>
          </p:nvPr>
        </p:nvSpPr>
        <p:spPr>
          <a:xfrm>
            <a:off x="3364438" y="3226126"/>
            <a:ext cx="2415300" cy="878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878" name="Google Shape;1878;p47"/>
          <p:cNvSpPr txBox="1">
            <a:spLocks noGrp="1"/>
          </p:cNvSpPr>
          <p:nvPr>
            <p:ph type="title" idx="5"/>
          </p:nvPr>
        </p:nvSpPr>
        <p:spPr>
          <a:xfrm>
            <a:off x="5878749" y="2680475"/>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879" name="Google Shape;1879;p47"/>
          <p:cNvSpPr txBox="1">
            <a:spLocks noGrp="1"/>
          </p:cNvSpPr>
          <p:nvPr>
            <p:ph type="subTitle" idx="6"/>
          </p:nvPr>
        </p:nvSpPr>
        <p:spPr>
          <a:xfrm>
            <a:off x="5878750" y="3226126"/>
            <a:ext cx="2415300" cy="878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880" name="Google Shape;1880;p47"/>
          <p:cNvSpPr/>
          <p:nvPr/>
        </p:nvSpPr>
        <p:spPr>
          <a:xfrm>
            <a:off x="4857500" y="48014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47"/>
          <p:cNvSpPr/>
          <p:nvPr/>
        </p:nvSpPr>
        <p:spPr>
          <a:xfrm>
            <a:off x="850150" y="46678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47"/>
          <p:cNvSpPr/>
          <p:nvPr/>
        </p:nvSpPr>
        <p:spPr>
          <a:xfrm>
            <a:off x="2248825" y="783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47"/>
          <p:cNvSpPr/>
          <p:nvPr/>
        </p:nvSpPr>
        <p:spPr>
          <a:xfrm>
            <a:off x="368488" y="33215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47"/>
          <p:cNvSpPr/>
          <p:nvPr/>
        </p:nvSpPr>
        <p:spPr>
          <a:xfrm>
            <a:off x="8318688" y="68001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47"/>
          <p:cNvSpPr/>
          <p:nvPr/>
        </p:nvSpPr>
        <p:spPr>
          <a:xfrm>
            <a:off x="7064300" y="5389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47"/>
          <p:cNvSpPr/>
          <p:nvPr/>
        </p:nvSpPr>
        <p:spPr>
          <a:xfrm>
            <a:off x="454125" y="15418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87" name="Google Shape;1887;p47"/>
          <p:cNvGrpSpPr/>
          <p:nvPr/>
        </p:nvGrpSpPr>
        <p:grpSpPr>
          <a:xfrm>
            <a:off x="8216100" y="4488038"/>
            <a:ext cx="311900" cy="314700"/>
            <a:chOff x="8571050" y="1873050"/>
            <a:chExt cx="311900" cy="314700"/>
          </a:xfrm>
        </p:grpSpPr>
        <p:sp>
          <p:nvSpPr>
            <p:cNvPr id="1888" name="Google Shape;1888;p4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4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4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4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2" name="Google Shape;1892;p47"/>
          <p:cNvGrpSpPr/>
          <p:nvPr/>
        </p:nvGrpSpPr>
        <p:grpSpPr>
          <a:xfrm flipH="1">
            <a:off x="8122500" y="1658400"/>
            <a:ext cx="730975" cy="238525"/>
            <a:chOff x="3798300" y="2287225"/>
            <a:chExt cx="730975" cy="238525"/>
          </a:xfrm>
        </p:grpSpPr>
        <p:sp>
          <p:nvSpPr>
            <p:cNvPr id="1893" name="Google Shape;1893;p47"/>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47"/>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5" name="Google Shape;1895;p47"/>
          <p:cNvGrpSpPr/>
          <p:nvPr/>
        </p:nvGrpSpPr>
        <p:grpSpPr>
          <a:xfrm flipH="1">
            <a:off x="2248825" y="4783975"/>
            <a:ext cx="529900" cy="149350"/>
            <a:chOff x="3898800" y="2624300"/>
            <a:chExt cx="529900" cy="149350"/>
          </a:xfrm>
        </p:grpSpPr>
        <p:sp>
          <p:nvSpPr>
            <p:cNvPr id="1896" name="Google Shape;1896;p47"/>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47"/>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hree columns 1">
  <p:cSld name="CUSTOM_4_2">
    <p:spTree>
      <p:nvGrpSpPr>
        <p:cNvPr id="1" name="Shape 1898"/>
        <p:cNvGrpSpPr/>
        <p:nvPr/>
      </p:nvGrpSpPr>
      <p:grpSpPr>
        <a:xfrm>
          <a:off x="0" y="0"/>
          <a:ext cx="0" cy="0"/>
          <a:chOff x="0" y="0"/>
          <a:chExt cx="0" cy="0"/>
        </a:xfrm>
      </p:grpSpPr>
      <p:grpSp>
        <p:nvGrpSpPr>
          <p:cNvPr id="1899" name="Google Shape;1899;p48"/>
          <p:cNvGrpSpPr/>
          <p:nvPr/>
        </p:nvGrpSpPr>
        <p:grpSpPr>
          <a:xfrm>
            <a:off x="95" y="25"/>
            <a:ext cx="9143969" cy="5143446"/>
            <a:chOff x="95" y="25"/>
            <a:chExt cx="9143969" cy="5143446"/>
          </a:xfrm>
        </p:grpSpPr>
        <p:sp>
          <p:nvSpPr>
            <p:cNvPr id="1900" name="Google Shape;1900;p4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4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4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4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4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4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4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4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4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4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4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4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4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4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4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4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4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4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5" name="Google Shape;1925;p48"/>
          <p:cNvSpPr txBox="1">
            <a:spLocks noGrp="1"/>
          </p:cNvSpPr>
          <p:nvPr>
            <p:ph type="title"/>
          </p:nvPr>
        </p:nvSpPr>
        <p:spPr>
          <a:xfrm>
            <a:off x="850149" y="3161292"/>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26" name="Google Shape;1926;p48"/>
          <p:cNvSpPr txBox="1">
            <a:spLocks noGrp="1"/>
          </p:cNvSpPr>
          <p:nvPr>
            <p:ph type="subTitle" idx="1"/>
          </p:nvPr>
        </p:nvSpPr>
        <p:spPr>
          <a:xfrm>
            <a:off x="850150" y="3618967"/>
            <a:ext cx="2415300" cy="6222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27" name="Google Shape;1927;p48"/>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45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928" name="Google Shape;1928;p48"/>
          <p:cNvSpPr txBox="1">
            <a:spLocks noGrp="1"/>
          </p:cNvSpPr>
          <p:nvPr>
            <p:ph type="title" idx="3"/>
          </p:nvPr>
        </p:nvSpPr>
        <p:spPr>
          <a:xfrm>
            <a:off x="3364436" y="3161292"/>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29" name="Google Shape;1929;p48"/>
          <p:cNvSpPr txBox="1">
            <a:spLocks noGrp="1"/>
          </p:cNvSpPr>
          <p:nvPr>
            <p:ph type="subTitle" idx="4"/>
          </p:nvPr>
        </p:nvSpPr>
        <p:spPr>
          <a:xfrm>
            <a:off x="3364438" y="3618967"/>
            <a:ext cx="2415300" cy="6222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30" name="Google Shape;1930;p48"/>
          <p:cNvSpPr txBox="1">
            <a:spLocks noGrp="1"/>
          </p:cNvSpPr>
          <p:nvPr>
            <p:ph type="title" idx="5"/>
          </p:nvPr>
        </p:nvSpPr>
        <p:spPr>
          <a:xfrm>
            <a:off x="5878749" y="3161292"/>
            <a:ext cx="2415300" cy="415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31" name="Google Shape;1931;p48"/>
          <p:cNvSpPr txBox="1">
            <a:spLocks noGrp="1"/>
          </p:cNvSpPr>
          <p:nvPr>
            <p:ph type="subTitle" idx="6"/>
          </p:nvPr>
        </p:nvSpPr>
        <p:spPr>
          <a:xfrm>
            <a:off x="5878750" y="3618967"/>
            <a:ext cx="2415300" cy="6222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32" name="Google Shape;1932;p48"/>
          <p:cNvSpPr/>
          <p:nvPr/>
        </p:nvSpPr>
        <p:spPr>
          <a:xfrm>
            <a:off x="32607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48"/>
          <p:cNvSpPr/>
          <p:nvPr/>
        </p:nvSpPr>
        <p:spPr>
          <a:xfrm>
            <a:off x="7443300" y="48209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48"/>
          <p:cNvSpPr/>
          <p:nvPr/>
        </p:nvSpPr>
        <p:spPr>
          <a:xfrm>
            <a:off x="8040500" y="6329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48"/>
          <p:cNvSpPr/>
          <p:nvPr/>
        </p:nvSpPr>
        <p:spPr>
          <a:xfrm>
            <a:off x="435350" y="16383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48"/>
          <p:cNvSpPr/>
          <p:nvPr/>
        </p:nvSpPr>
        <p:spPr>
          <a:xfrm>
            <a:off x="2924575" y="46079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48"/>
          <p:cNvSpPr/>
          <p:nvPr/>
        </p:nvSpPr>
        <p:spPr>
          <a:xfrm>
            <a:off x="8493875" y="41072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8" name="Google Shape;1938;p48"/>
          <p:cNvGrpSpPr/>
          <p:nvPr/>
        </p:nvGrpSpPr>
        <p:grpSpPr>
          <a:xfrm>
            <a:off x="224750" y="2606563"/>
            <a:ext cx="311900" cy="314700"/>
            <a:chOff x="8571050" y="1873050"/>
            <a:chExt cx="311900" cy="314700"/>
          </a:xfrm>
        </p:grpSpPr>
        <p:sp>
          <p:nvSpPr>
            <p:cNvPr id="1939" name="Google Shape;1939;p48"/>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48"/>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48"/>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48"/>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3" name="Google Shape;1943;p48"/>
          <p:cNvGrpSpPr/>
          <p:nvPr/>
        </p:nvGrpSpPr>
        <p:grpSpPr>
          <a:xfrm rot="8927671" flipH="1">
            <a:off x="8064758" y="1508001"/>
            <a:ext cx="288970" cy="174347"/>
            <a:chOff x="4177750" y="2899175"/>
            <a:chExt cx="288975" cy="174350"/>
          </a:xfrm>
        </p:grpSpPr>
        <p:sp>
          <p:nvSpPr>
            <p:cNvPr id="1944" name="Google Shape;1944;p48"/>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48"/>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6" name="Google Shape;1946;p48"/>
          <p:cNvGrpSpPr/>
          <p:nvPr/>
        </p:nvGrpSpPr>
        <p:grpSpPr>
          <a:xfrm>
            <a:off x="5622300" y="4465975"/>
            <a:ext cx="581325" cy="169475"/>
            <a:chOff x="5393300" y="2420750"/>
            <a:chExt cx="581325" cy="169475"/>
          </a:xfrm>
        </p:grpSpPr>
        <p:sp>
          <p:nvSpPr>
            <p:cNvPr id="1947" name="Google Shape;1947;p48"/>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48"/>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four columns">
  <p:cSld name="CUSTOM_4_1">
    <p:spTree>
      <p:nvGrpSpPr>
        <p:cNvPr id="1" name="Shape 1949"/>
        <p:cNvGrpSpPr/>
        <p:nvPr/>
      </p:nvGrpSpPr>
      <p:grpSpPr>
        <a:xfrm>
          <a:off x="0" y="0"/>
          <a:ext cx="0" cy="0"/>
          <a:chOff x="0" y="0"/>
          <a:chExt cx="0" cy="0"/>
        </a:xfrm>
      </p:grpSpPr>
      <p:grpSp>
        <p:nvGrpSpPr>
          <p:cNvPr id="1950" name="Google Shape;1950;p49"/>
          <p:cNvGrpSpPr/>
          <p:nvPr/>
        </p:nvGrpSpPr>
        <p:grpSpPr>
          <a:xfrm>
            <a:off x="95" y="25"/>
            <a:ext cx="9143969" cy="5143446"/>
            <a:chOff x="95" y="25"/>
            <a:chExt cx="9143969" cy="5143446"/>
          </a:xfrm>
        </p:grpSpPr>
        <p:sp>
          <p:nvSpPr>
            <p:cNvPr id="1951" name="Google Shape;1951;p4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4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4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4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4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4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4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4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4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4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4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4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76" name="Google Shape;1976;p49"/>
          <p:cNvSpPr txBox="1">
            <a:spLocks noGrp="1"/>
          </p:cNvSpPr>
          <p:nvPr>
            <p:ph type="title"/>
          </p:nvPr>
        </p:nvSpPr>
        <p:spPr>
          <a:xfrm>
            <a:off x="2102221" y="168987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77" name="Google Shape;1977;p49"/>
          <p:cNvSpPr txBox="1">
            <a:spLocks noGrp="1"/>
          </p:cNvSpPr>
          <p:nvPr>
            <p:ph type="subTitle" idx="1"/>
          </p:nvPr>
        </p:nvSpPr>
        <p:spPr>
          <a:xfrm>
            <a:off x="2102221" y="211252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78" name="Google Shape;1978;p49"/>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1979" name="Google Shape;1979;p49"/>
          <p:cNvSpPr txBox="1">
            <a:spLocks noGrp="1"/>
          </p:cNvSpPr>
          <p:nvPr>
            <p:ph type="title" idx="3"/>
          </p:nvPr>
        </p:nvSpPr>
        <p:spPr>
          <a:xfrm>
            <a:off x="5788724" y="168987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80" name="Google Shape;1980;p49"/>
          <p:cNvSpPr txBox="1">
            <a:spLocks noGrp="1"/>
          </p:cNvSpPr>
          <p:nvPr>
            <p:ph type="subTitle" idx="4"/>
          </p:nvPr>
        </p:nvSpPr>
        <p:spPr>
          <a:xfrm>
            <a:off x="5788732" y="211252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81" name="Google Shape;1981;p49"/>
          <p:cNvSpPr txBox="1">
            <a:spLocks noGrp="1"/>
          </p:cNvSpPr>
          <p:nvPr>
            <p:ph type="title" idx="5"/>
          </p:nvPr>
        </p:nvSpPr>
        <p:spPr>
          <a:xfrm>
            <a:off x="2102221" y="314602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82" name="Google Shape;1982;p49"/>
          <p:cNvSpPr txBox="1">
            <a:spLocks noGrp="1"/>
          </p:cNvSpPr>
          <p:nvPr>
            <p:ph type="subTitle" idx="6"/>
          </p:nvPr>
        </p:nvSpPr>
        <p:spPr>
          <a:xfrm>
            <a:off x="2102221" y="356867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83" name="Google Shape;1983;p49"/>
          <p:cNvSpPr txBox="1">
            <a:spLocks noGrp="1"/>
          </p:cNvSpPr>
          <p:nvPr>
            <p:ph type="title" idx="7"/>
          </p:nvPr>
        </p:nvSpPr>
        <p:spPr>
          <a:xfrm>
            <a:off x="5788724" y="3146025"/>
            <a:ext cx="22230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1984" name="Google Shape;1984;p49"/>
          <p:cNvSpPr txBox="1">
            <a:spLocks noGrp="1"/>
          </p:cNvSpPr>
          <p:nvPr>
            <p:ph type="subTitle" idx="8"/>
          </p:nvPr>
        </p:nvSpPr>
        <p:spPr>
          <a:xfrm>
            <a:off x="5788732" y="3568675"/>
            <a:ext cx="2223000" cy="836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985" name="Google Shape;1985;p49"/>
          <p:cNvSpPr/>
          <p:nvPr/>
        </p:nvSpPr>
        <p:spPr>
          <a:xfrm>
            <a:off x="7988463" y="353202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9"/>
          <p:cNvSpPr/>
          <p:nvPr/>
        </p:nvSpPr>
        <p:spPr>
          <a:xfrm>
            <a:off x="7776088" y="11555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9"/>
          <p:cNvSpPr/>
          <p:nvPr/>
        </p:nvSpPr>
        <p:spPr>
          <a:xfrm>
            <a:off x="292600" y="27533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9"/>
          <p:cNvSpPr/>
          <p:nvPr/>
        </p:nvSpPr>
        <p:spPr>
          <a:xfrm>
            <a:off x="2463950" y="47299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9"/>
          <p:cNvSpPr/>
          <p:nvPr/>
        </p:nvSpPr>
        <p:spPr>
          <a:xfrm>
            <a:off x="374625" y="1053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90" name="Google Shape;1990;p49"/>
          <p:cNvGrpSpPr/>
          <p:nvPr/>
        </p:nvGrpSpPr>
        <p:grpSpPr>
          <a:xfrm>
            <a:off x="4797600" y="4685763"/>
            <a:ext cx="311900" cy="314700"/>
            <a:chOff x="8571050" y="1873050"/>
            <a:chExt cx="311900" cy="314700"/>
          </a:xfrm>
        </p:grpSpPr>
        <p:sp>
          <p:nvSpPr>
            <p:cNvPr id="1991" name="Google Shape;1991;p4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4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4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4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5" name="Google Shape;1995;p49"/>
          <p:cNvGrpSpPr/>
          <p:nvPr/>
        </p:nvGrpSpPr>
        <p:grpSpPr>
          <a:xfrm>
            <a:off x="1519559" y="931658"/>
            <a:ext cx="686239" cy="223927"/>
            <a:chOff x="3798300" y="2287225"/>
            <a:chExt cx="730975" cy="238525"/>
          </a:xfrm>
        </p:grpSpPr>
        <p:sp>
          <p:nvSpPr>
            <p:cNvPr id="1996" name="Google Shape;1996;p49"/>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49"/>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8" name="Google Shape;1998;p49"/>
          <p:cNvGrpSpPr/>
          <p:nvPr/>
        </p:nvGrpSpPr>
        <p:grpSpPr>
          <a:xfrm>
            <a:off x="8157895" y="4685773"/>
            <a:ext cx="545748" cy="159103"/>
            <a:chOff x="5393300" y="2420750"/>
            <a:chExt cx="581325" cy="169475"/>
          </a:xfrm>
        </p:grpSpPr>
        <p:sp>
          <p:nvSpPr>
            <p:cNvPr id="1999" name="Google Shape;1999;p49"/>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49"/>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six columns">
  <p:cSld name="CUSTOM_4_1_1">
    <p:spTree>
      <p:nvGrpSpPr>
        <p:cNvPr id="1" name="Shape 2001"/>
        <p:cNvGrpSpPr/>
        <p:nvPr/>
      </p:nvGrpSpPr>
      <p:grpSpPr>
        <a:xfrm>
          <a:off x="0" y="0"/>
          <a:ext cx="0" cy="0"/>
          <a:chOff x="0" y="0"/>
          <a:chExt cx="0" cy="0"/>
        </a:xfrm>
      </p:grpSpPr>
      <p:grpSp>
        <p:nvGrpSpPr>
          <p:cNvPr id="2002" name="Google Shape;2002;p50"/>
          <p:cNvGrpSpPr/>
          <p:nvPr/>
        </p:nvGrpSpPr>
        <p:grpSpPr>
          <a:xfrm>
            <a:off x="95" y="25"/>
            <a:ext cx="9143969" cy="5143446"/>
            <a:chOff x="95" y="25"/>
            <a:chExt cx="9143969" cy="5143446"/>
          </a:xfrm>
        </p:grpSpPr>
        <p:sp>
          <p:nvSpPr>
            <p:cNvPr id="2003" name="Google Shape;2003;p5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5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5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5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5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5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5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5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5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5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5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5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5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5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5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5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5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5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5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5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5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5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5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5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5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28" name="Google Shape;2028;p50"/>
          <p:cNvSpPr txBox="1">
            <a:spLocks noGrp="1"/>
          </p:cNvSpPr>
          <p:nvPr>
            <p:ph type="title"/>
          </p:nvPr>
        </p:nvSpPr>
        <p:spPr>
          <a:xfrm>
            <a:off x="3463263" y="164877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29" name="Google Shape;2029;p50"/>
          <p:cNvSpPr txBox="1">
            <a:spLocks noGrp="1"/>
          </p:cNvSpPr>
          <p:nvPr>
            <p:ph type="subTitle" idx="1"/>
          </p:nvPr>
        </p:nvSpPr>
        <p:spPr>
          <a:xfrm>
            <a:off x="3463263" y="207142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30" name="Google Shape;2030;p50"/>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031" name="Google Shape;2031;p50"/>
          <p:cNvSpPr txBox="1">
            <a:spLocks noGrp="1"/>
          </p:cNvSpPr>
          <p:nvPr>
            <p:ph type="title" idx="3"/>
          </p:nvPr>
        </p:nvSpPr>
        <p:spPr>
          <a:xfrm>
            <a:off x="6037947" y="164877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32" name="Google Shape;2032;p50"/>
          <p:cNvSpPr txBox="1">
            <a:spLocks noGrp="1"/>
          </p:cNvSpPr>
          <p:nvPr>
            <p:ph type="subTitle" idx="4"/>
          </p:nvPr>
        </p:nvSpPr>
        <p:spPr>
          <a:xfrm>
            <a:off x="6037954" y="207142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33" name="Google Shape;2033;p50"/>
          <p:cNvSpPr txBox="1">
            <a:spLocks noGrp="1"/>
          </p:cNvSpPr>
          <p:nvPr>
            <p:ph type="title" idx="5"/>
          </p:nvPr>
        </p:nvSpPr>
        <p:spPr>
          <a:xfrm>
            <a:off x="3463263" y="310492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34" name="Google Shape;2034;p50"/>
          <p:cNvSpPr txBox="1">
            <a:spLocks noGrp="1"/>
          </p:cNvSpPr>
          <p:nvPr>
            <p:ph type="subTitle" idx="6"/>
          </p:nvPr>
        </p:nvSpPr>
        <p:spPr>
          <a:xfrm>
            <a:off x="3463263" y="352757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35" name="Google Shape;2035;p50"/>
          <p:cNvSpPr txBox="1">
            <a:spLocks noGrp="1"/>
          </p:cNvSpPr>
          <p:nvPr>
            <p:ph type="title" idx="7"/>
          </p:nvPr>
        </p:nvSpPr>
        <p:spPr>
          <a:xfrm>
            <a:off x="6037947" y="310492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36" name="Google Shape;2036;p50"/>
          <p:cNvSpPr txBox="1">
            <a:spLocks noGrp="1"/>
          </p:cNvSpPr>
          <p:nvPr>
            <p:ph type="subTitle" idx="8"/>
          </p:nvPr>
        </p:nvSpPr>
        <p:spPr>
          <a:xfrm>
            <a:off x="6037954" y="352757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37" name="Google Shape;2037;p50"/>
          <p:cNvSpPr txBox="1">
            <a:spLocks noGrp="1"/>
          </p:cNvSpPr>
          <p:nvPr>
            <p:ph type="title" idx="9"/>
          </p:nvPr>
        </p:nvSpPr>
        <p:spPr>
          <a:xfrm>
            <a:off x="888572" y="164877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38" name="Google Shape;2038;p50"/>
          <p:cNvSpPr txBox="1">
            <a:spLocks noGrp="1"/>
          </p:cNvSpPr>
          <p:nvPr>
            <p:ph type="subTitle" idx="13"/>
          </p:nvPr>
        </p:nvSpPr>
        <p:spPr>
          <a:xfrm>
            <a:off x="888579" y="207142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39" name="Google Shape;2039;p50"/>
          <p:cNvSpPr txBox="1">
            <a:spLocks noGrp="1"/>
          </p:cNvSpPr>
          <p:nvPr>
            <p:ph type="title" idx="14"/>
          </p:nvPr>
        </p:nvSpPr>
        <p:spPr>
          <a:xfrm>
            <a:off x="888572" y="3104925"/>
            <a:ext cx="22230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40" name="Google Shape;2040;p50"/>
          <p:cNvSpPr txBox="1">
            <a:spLocks noGrp="1"/>
          </p:cNvSpPr>
          <p:nvPr>
            <p:ph type="subTitle" idx="15"/>
          </p:nvPr>
        </p:nvSpPr>
        <p:spPr>
          <a:xfrm>
            <a:off x="888579" y="3527575"/>
            <a:ext cx="2223000" cy="836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41" name="Google Shape;2041;p50"/>
          <p:cNvSpPr/>
          <p:nvPr/>
        </p:nvSpPr>
        <p:spPr>
          <a:xfrm>
            <a:off x="32607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50"/>
          <p:cNvSpPr/>
          <p:nvPr/>
        </p:nvSpPr>
        <p:spPr>
          <a:xfrm>
            <a:off x="7443300" y="48209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50"/>
          <p:cNvSpPr/>
          <p:nvPr/>
        </p:nvSpPr>
        <p:spPr>
          <a:xfrm>
            <a:off x="6936650" y="5515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50"/>
          <p:cNvSpPr/>
          <p:nvPr/>
        </p:nvSpPr>
        <p:spPr>
          <a:xfrm>
            <a:off x="435350" y="16383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50"/>
          <p:cNvSpPr/>
          <p:nvPr/>
        </p:nvSpPr>
        <p:spPr>
          <a:xfrm>
            <a:off x="2607525" y="46079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50"/>
          <p:cNvSpPr/>
          <p:nvPr/>
        </p:nvSpPr>
        <p:spPr>
          <a:xfrm>
            <a:off x="8493875" y="41825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7" name="Google Shape;2047;p50"/>
          <p:cNvGrpSpPr/>
          <p:nvPr/>
        </p:nvGrpSpPr>
        <p:grpSpPr>
          <a:xfrm>
            <a:off x="224750" y="2606563"/>
            <a:ext cx="311900" cy="314700"/>
            <a:chOff x="8571050" y="1873050"/>
            <a:chExt cx="311900" cy="314700"/>
          </a:xfrm>
        </p:grpSpPr>
        <p:sp>
          <p:nvSpPr>
            <p:cNvPr id="2048" name="Google Shape;2048;p50"/>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50"/>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50"/>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50"/>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2" name="Google Shape;2052;p50"/>
          <p:cNvGrpSpPr/>
          <p:nvPr/>
        </p:nvGrpSpPr>
        <p:grpSpPr>
          <a:xfrm rot="8927671" flipH="1">
            <a:off x="8286283" y="1017201"/>
            <a:ext cx="288970" cy="174347"/>
            <a:chOff x="4177750" y="2899175"/>
            <a:chExt cx="288975" cy="174350"/>
          </a:xfrm>
        </p:grpSpPr>
        <p:sp>
          <p:nvSpPr>
            <p:cNvPr id="2053" name="Google Shape;2053;p50"/>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50"/>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5" name="Google Shape;2055;p50"/>
          <p:cNvGrpSpPr/>
          <p:nvPr/>
        </p:nvGrpSpPr>
        <p:grpSpPr>
          <a:xfrm>
            <a:off x="1709413" y="738500"/>
            <a:ext cx="581325" cy="169475"/>
            <a:chOff x="5393300" y="2420750"/>
            <a:chExt cx="581325" cy="169475"/>
          </a:xfrm>
        </p:grpSpPr>
        <p:sp>
          <p:nvSpPr>
            <p:cNvPr id="2056" name="Google Shape;2056;p50"/>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50"/>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two columns 1">
  <p:cSld name="CUSTOM_8">
    <p:spTree>
      <p:nvGrpSpPr>
        <p:cNvPr id="1" name="Shape 2058"/>
        <p:cNvGrpSpPr/>
        <p:nvPr/>
      </p:nvGrpSpPr>
      <p:grpSpPr>
        <a:xfrm>
          <a:off x="0" y="0"/>
          <a:ext cx="0" cy="0"/>
          <a:chOff x="0" y="0"/>
          <a:chExt cx="0" cy="0"/>
        </a:xfrm>
      </p:grpSpPr>
      <p:grpSp>
        <p:nvGrpSpPr>
          <p:cNvPr id="2059" name="Google Shape;2059;p51"/>
          <p:cNvGrpSpPr/>
          <p:nvPr/>
        </p:nvGrpSpPr>
        <p:grpSpPr>
          <a:xfrm>
            <a:off x="95" y="25"/>
            <a:ext cx="9143969" cy="5143446"/>
            <a:chOff x="95" y="25"/>
            <a:chExt cx="9143969" cy="5143446"/>
          </a:xfrm>
        </p:grpSpPr>
        <p:sp>
          <p:nvSpPr>
            <p:cNvPr id="2060" name="Google Shape;2060;p5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5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5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5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5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5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5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85" name="Google Shape;2085;p51"/>
          <p:cNvSpPr txBox="1">
            <a:spLocks noGrp="1"/>
          </p:cNvSpPr>
          <p:nvPr>
            <p:ph type="title"/>
          </p:nvPr>
        </p:nvSpPr>
        <p:spPr>
          <a:xfrm>
            <a:off x="1307350" y="1461276"/>
            <a:ext cx="2955300" cy="44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86" name="Google Shape;2086;p51"/>
          <p:cNvSpPr txBox="1">
            <a:spLocks noGrp="1"/>
          </p:cNvSpPr>
          <p:nvPr>
            <p:ph type="subTitle" idx="1"/>
          </p:nvPr>
        </p:nvSpPr>
        <p:spPr>
          <a:xfrm>
            <a:off x="1307356" y="2050887"/>
            <a:ext cx="2955300" cy="21573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400"/>
              <a:buChar char="●"/>
              <a:defRPr sz="16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2087" name="Google Shape;2087;p51"/>
          <p:cNvSpPr txBox="1">
            <a:spLocks noGrp="1"/>
          </p:cNvSpPr>
          <p:nvPr>
            <p:ph type="title" idx="2"/>
          </p:nvPr>
        </p:nvSpPr>
        <p:spPr>
          <a:xfrm>
            <a:off x="4881355" y="1461276"/>
            <a:ext cx="2955300" cy="44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088" name="Google Shape;2088;p51"/>
          <p:cNvSpPr txBox="1">
            <a:spLocks noGrp="1"/>
          </p:cNvSpPr>
          <p:nvPr>
            <p:ph type="subTitle" idx="3"/>
          </p:nvPr>
        </p:nvSpPr>
        <p:spPr>
          <a:xfrm>
            <a:off x="4881350" y="2050887"/>
            <a:ext cx="2955300" cy="21573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400"/>
              <a:buChar char="●"/>
              <a:defRPr sz="16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2089" name="Google Shape;2089;p51"/>
          <p:cNvSpPr txBox="1">
            <a:spLocks noGrp="1"/>
          </p:cNvSpPr>
          <p:nvPr>
            <p:ph type="title" idx="4"/>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090" name="Google Shape;2090;p51"/>
          <p:cNvSpPr/>
          <p:nvPr/>
        </p:nvSpPr>
        <p:spPr>
          <a:xfrm>
            <a:off x="8703638" y="33476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1"/>
          <p:cNvSpPr/>
          <p:nvPr/>
        </p:nvSpPr>
        <p:spPr>
          <a:xfrm>
            <a:off x="7335888" y="8502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1"/>
          <p:cNvSpPr/>
          <p:nvPr/>
        </p:nvSpPr>
        <p:spPr>
          <a:xfrm>
            <a:off x="292600" y="27533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1"/>
          <p:cNvSpPr/>
          <p:nvPr/>
        </p:nvSpPr>
        <p:spPr>
          <a:xfrm>
            <a:off x="2749550" y="48448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1"/>
          <p:cNvSpPr/>
          <p:nvPr/>
        </p:nvSpPr>
        <p:spPr>
          <a:xfrm>
            <a:off x="374625" y="1053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1"/>
          <p:cNvSpPr/>
          <p:nvPr/>
        </p:nvSpPr>
        <p:spPr>
          <a:xfrm>
            <a:off x="640900" y="46098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6" name="Google Shape;2096;p51"/>
          <p:cNvGrpSpPr/>
          <p:nvPr/>
        </p:nvGrpSpPr>
        <p:grpSpPr>
          <a:xfrm>
            <a:off x="5032475" y="4607963"/>
            <a:ext cx="311900" cy="314700"/>
            <a:chOff x="8571050" y="1873050"/>
            <a:chExt cx="311900" cy="314700"/>
          </a:xfrm>
        </p:grpSpPr>
        <p:sp>
          <p:nvSpPr>
            <p:cNvPr id="2097" name="Google Shape;2097;p5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5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1" name="Google Shape;2101;p51"/>
          <p:cNvGrpSpPr/>
          <p:nvPr/>
        </p:nvGrpSpPr>
        <p:grpSpPr>
          <a:xfrm>
            <a:off x="2024509" y="539008"/>
            <a:ext cx="686239" cy="223927"/>
            <a:chOff x="3798300" y="2287225"/>
            <a:chExt cx="730975" cy="238525"/>
          </a:xfrm>
        </p:grpSpPr>
        <p:sp>
          <p:nvSpPr>
            <p:cNvPr id="2102" name="Google Shape;2102;p51"/>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1"/>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4" name="Google Shape;2104;p51"/>
          <p:cNvGrpSpPr/>
          <p:nvPr/>
        </p:nvGrpSpPr>
        <p:grpSpPr>
          <a:xfrm>
            <a:off x="8157895" y="4685773"/>
            <a:ext cx="545748" cy="159103"/>
            <a:chOff x="5393300" y="2420750"/>
            <a:chExt cx="581325" cy="169475"/>
          </a:xfrm>
        </p:grpSpPr>
        <p:sp>
          <p:nvSpPr>
            <p:cNvPr id="2105" name="Google Shape;2105;p51"/>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1"/>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6"/>
        <p:cNvGrpSpPr/>
        <p:nvPr/>
      </p:nvGrpSpPr>
      <p:grpSpPr>
        <a:xfrm>
          <a:off x="0" y="0"/>
          <a:ext cx="0" cy="0"/>
          <a:chOff x="0" y="0"/>
          <a:chExt cx="0" cy="0"/>
        </a:xfrm>
      </p:grpSpPr>
      <p:grpSp>
        <p:nvGrpSpPr>
          <p:cNvPr id="147" name="Google Shape;147;p6"/>
          <p:cNvGrpSpPr/>
          <p:nvPr/>
        </p:nvGrpSpPr>
        <p:grpSpPr>
          <a:xfrm rot="10800000">
            <a:off x="-516471" y="-296625"/>
            <a:ext cx="9771771" cy="6169208"/>
            <a:chOff x="-100646" y="-542725"/>
            <a:chExt cx="9771771" cy="6169208"/>
          </a:xfrm>
        </p:grpSpPr>
        <p:sp>
          <p:nvSpPr>
            <p:cNvPr id="148" name="Google Shape;148;p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 name="Google Shape;150;p6"/>
            <p:cNvGrpSpPr/>
            <p:nvPr/>
          </p:nvGrpSpPr>
          <p:grpSpPr>
            <a:xfrm>
              <a:off x="-84330" y="-495642"/>
              <a:ext cx="9652449" cy="6108357"/>
              <a:chOff x="21705" y="-429475"/>
              <a:chExt cx="9441895" cy="5975112"/>
            </a:xfrm>
          </p:grpSpPr>
          <p:sp>
            <p:nvSpPr>
              <p:cNvPr id="151" name="Google Shape;151;p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9" name="Google Shape;159;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two columns 2">
  <p:cSld name="CUSTOM_3_1_1_1_1">
    <p:spTree>
      <p:nvGrpSpPr>
        <p:cNvPr id="1" name="Shape 2107"/>
        <p:cNvGrpSpPr/>
        <p:nvPr/>
      </p:nvGrpSpPr>
      <p:grpSpPr>
        <a:xfrm>
          <a:off x="0" y="0"/>
          <a:ext cx="0" cy="0"/>
          <a:chOff x="0" y="0"/>
          <a:chExt cx="0" cy="0"/>
        </a:xfrm>
      </p:grpSpPr>
      <p:grpSp>
        <p:nvGrpSpPr>
          <p:cNvPr id="2108" name="Google Shape;2108;p52"/>
          <p:cNvGrpSpPr/>
          <p:nvPr/>
        </p:nvGrpSpPr>
        <p:grpSpPr>
          <a:xfrm>
            <a:off x="95" y="25"/>
            <a:ext cx="9143969" cy="5143446"/>
            <a:chOff x="95" y="25"/>
            <a:chExt cx="9143969" cy="5143446"/>
          </a:xfrm>
        </p:grpSpPr>
        <p:sp>
          <p:nvSpPr>
            <p:cNvPr id="2109" name="Google Shape;2109;p5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5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5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5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4" name="Google Shape;2134;p52"/>
          <p:cNvSpPr txBox="1">
            <a:spLocks noGrp="1"/>
          </p:cNvSpPr>
          <p:nvPr>
            <p:ph type="title"/>
          </p:nvPr>
        </p:nvSpPr>
        <p:spPr>
          <a:xfrm flipH="1">
            <a:off x="3395700" y="537376"/>
            <a:ext cx="2352600" cy="599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135" name="Google Shape;2135;p52"/>
          <p:cNvSpPr txBox="1">
            <a:spLocks noGrp="1"/>
          </p:cNvSpPr>
          <p:nvPr>
            <p:ph type="subTitle" idx="1"/>
          </p:nvPr>
        </p:nvSpPr>
        <p:spPr>
          <a:xfrm flipH="1">
            <a:off x="1142975" y="1275519"/>
            <a:ext cx="6857700" cy="11592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600"/>
              <a:buChar char="●"/>
              <a:defRPr sz="16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2136" name="Google Shape;2136;p52"/>
          <p:cNvSpPr txBox="1">
            <a:spLocks noGrp="1"/>
          </p:cNvSpPr>
          <p:nvPr>
            <p:ph type="title" idx="2"/>
          </p:nvPr>
        </p:nvSpPr>
        <p:spPr>
          <a:xfrm flipH="1">
            <a:off x="3395700" y="2710586"/>
            <a:ext cx="2352600" cy="599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300"/>
              <a:buNone/>
              <a:defRPr sz="3100" b="1">
                <a:highlight>
                  <a:schemeClr val="dk2"/>
                </a:highlight>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137" name="Google Shape;2137;p52"/>
          <p:cNvSpPr txBox="1">
            <a:spLocks noGrp="1"/>
          </p:cNvSpPr>
          <p:nvPr>
            <p:ph type="subTitle" idx="3"/>
          </p:nvPr>
        </p:nvSpPr>
        <p:spPr>
          <a:xfrm flipH="1">
            <a:off x="1142975" y="3448873"/>
            <a:ext cx="6857700" cy="11592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Clr>
                <a:schemeClr val="accent2"/>
              </a:buClr>
              <a:buSzPts val="1600"/>
              <a:buChar char="●"/>
              <a:defRPr sz="16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2138" name="Google Shape;2138;p52"/>
          <p:cNvSpPr/>
          <p:nvPr/>
        </p:nvSpPr>
        <p:spPr>
          <a:xfrm>
            <a:off x="6582525" y="29529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2"/>
          <p:cNvSpPr/>
          <p:nvPr/>
        </p:nvSpPr>
        <p:spPr>
          <a:xfrm>
            <a:off x="2061788" y="30250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2"/>
          <p:cNvSpPr/>
          <p:nvPr/>
        </p:nvSpPr>
        <p:spPr>
          <a:xfrm>
            <a:off x="2869538" y="7073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2"/>
          <p:cNvSpPr/>
          <p:nvPr/>
        </p:nvSpPr>
        <p:spPr>
          <a:xfrm>
            <a:off x="8176850" y="48193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2"/>
          <p:cNvSpPr/>
          <p:nvPr/>
        </p:nvSpPr>
        <p:spPr>
          <a:xfrm>
            <a:off x="485250" y="5873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43" name="Google Shape;2143;p52"/>
          <p:cNvGrpSpPr/>
          <p:nvPr/>
        </p:nvGrpSpPr>
        <p:grpSpPr>
          <a:xfrm>
            <a:off x="8617700" y="3448713"/>
            <a:ext cx="311900" cy="314700"/>
            <a:chOff x="8571050" y="1873050"/>
            <a:chExt cx="311900" cy="314700"/>
          </a:xfrm>
        </p:grpSpPr>
        <p:sp>
          <p:nvSpPr>
            <p:cNvPr id="2144" name="Google Shape;2144;p5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5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5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5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8" name="Google Shape;2148;p52"/>
          <p:cNvSpPr/>
          <p:nvPr/>
        </p:nvSpPr>
        <p:spPr>
          <a:xfrm rot="989451">
            <a:off x="6924573" y="861363"/>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Quote">
  <p:cSld name="CUSTOM_6">
    <p:spTree>
      <p:nvGrpSpPr>
        <p:cNvPr id="1" name="Shape 2149"/>
        <p:cNvGrpSpPr/>
        <p:nvPr/>
      </p:nvGrpSpPr>
      <p:grpSpPr>
        <a:xfrm>
          <a:off x="0" y="0"/>
          <a:ext cx="0" cy="0"/>
          <a:chOff x="0" y="0"/>
          <a:chExt cx="0" cy="0"/>
        </a:xfrm>
      </p:grpSpPr>
      <p:grpSp>
        <p:nvGrpSpPr>
          <p:cNvPr id="2150" name="Google Shape;2150;p53"/>
          <p:cNvGrpSpPr/>
          <p:nvPr/>
        </p:nvGrpSpPr>
        <p:grpSpPr>
          <a:xfrm>
            <a:off x="95" y="25"/>
            <a:ext cx="9143969" cy="5143446"/>
            <a:chOff x="95" y="25"/>
            <a:chExt cx="9143969" cy="5143446"/>
          </a:xfrm>
        </p:grpSpPr>
        <p:sp>
          <p:nvSpPr>
            <p:cNvPr id="2151" name="Google Shape;2151;p5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5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5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5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76" name="Google Shape;2176;p53"/>
          <p:cNvSpPr txBox="1">
            <a:spLocks noGrp="1"/>
          </p:cNvSpPr>
          <p:nvPr>
            <p:ph type="title"/>
          </p:nvPr>
        </p:nvSpPr>
        <p:spPr>
          <a:xfrm flipH="1">
            <a:off x="3102450" y="3160800"/>
            <a:ext cx="4499100" cy="403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177" name="Google Shape;2177;p53"/>
          <p:cNvSpPr txBox="1">
            <a:spLocks noGrp="1"/>
          </p:cNvSpPr>
          <p:nvPr>
            <p:ph type="subTitle" idx="1"/>
          </p:nvPr>
        </p:nvSpPr>
        <p:spPr>
          <a:xfrm flipH="1">
            <a:off x="1542200" y="1274700"/>
            <a:ext cx="5101200" cy="15813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27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78" name="Google Shape;2178;p53"/>
          <p:cNvSpPr/>
          <p:nvPr/>
        </p:nvSpPr>
        <p:spPr>
          <a:xfrm flipH="1">
            <a:off x="4251755" y="44934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3"/>
          <p:cNvSpPr/>
          <p:nvPr/>
        </p:nvSpPr>
        <p:spPr>
          <a:xfrm flipH="1">
            <a:off x="7966980" y="42932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3"/>
          <p:cNvSpPr/>
          <p:nvPr/>
        </p:nvSpPr>
        <p:spPr>
          <a:xfrm flipH="1">
            <a:off x="6376917" y="77342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3"/>
          <p:cNvSpPr/>
          <p:nvPr/>
        </p:nvSpPr>
        <p:spPr>
          <a:xfrm flipH="1">
            <a:off x="874980" y="35640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3"/>
          <p:cNvSpPr/>
          <p:nvPr/>
        </p:nvSpPr>
        <p:spPr>
          <a:xfrm flipH="1">
            <a:off x="4039105" y="38007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83" name="Google Shape;2183;p53"/>
          <p:cNvGrpSpPr/>
          <p:nvPr/>
        </p:nvGrpSpPr>
        <p:grpSpPr>
          <a:xfrm flipH="1">
            <a:off x="6135930" y="4293263"/>
            <a:ext cx="311900" cy="314700"/>
            <a:chOff x="8571050" y="1873050"/>
            <a:chExt cx="311900" cy="314700"/>
          </a:xfrm>
        </p:grpSpPr>
        <p:sp>
          <p:nvSpPr>
            <p:cNvPr id="2184" name="Google Shape;2184;p5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8" name="Google Shape;2188;p53"/>
          <p:cNvSpPr/>
          <p:nvPr/>
        </p:nvSpPr>
        <p:spPr>
          <a:xfrm rot="-989451" flipH="1">
            <a:off x="1290283" y="752238"/>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2189"/>
        <p:cNvGrpSpPr/>
        <p:nvPr/>
      </p:nvGrpSpPr>
      <p:grpSpPr>
        <a:xfrm>
          <a:off x="0" y="0"/>
          <a:ext cx="0" cy="0"/>
          <a:chOff x="0" y="0"/>
          <a:chExt cx="0" cy="0"/>
        </a:xfrm>
      </p:grpSpPr>
      <p:grpSp>
        <p:nvGrpSpPr>
          <p:cNvPr id="2190" name="Google Shape;2190;p54"/>
          <p:cNvGrpSpPr/>
          <p:nvPr/>
        </p:nvGrpSpPr>
        <p:grpSpPr>
          <a:xfrm>
            <a:off x="95" y="25"/>
            <a:ext cx="9143969" cy="5143446"/>
            <a:chOff x="95" y="25"/>
            <a:chExt cx="9143969" cy="5143446"/>
          </a:xfrm>
        </p:grpSpPr>
        <p:sp>
          <p:nvSpPr>
            <p:cNvPr id="2191" name="Google Shape;2191;p5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5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5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5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5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16" name="Google Shape;2216;p54"/>
          <p:cNvSpPr txBox="1">
            <a:spLocks noGrp="1"/>
          </p:cNvSpPr>
          <p:nvPr>
            <p:ph type="title"/>
          </p:nvPr>
        </p:nvSpPr>
        <p:spPr>
          <a:xfrm>
            <a:off x="2209938" y="808050"/>
            <a:ext cx="3969300" cy="1195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8400">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217" name="Google Shape;2217;p54"/>
          <p:cNvSpPr txBox="1">
            <a:spLocks noGrp="1"/>
          </p:cNvSpPr>
          <p:nvPr>
            <p:ph type="subTitle" idx="1"/>
          </p:nvPr>
        </p:nvSpPr>
        <p:spPr>
          <a:xfrm>
            <a:off x="1577775" y="2240950"/>
            <a:ext cx="5233800" cy="2096700"/>
          </a:xfrm>
          <a:prstGeom prst="rect">
            <a:avLst/>
          </a:prstGeom>
          <a:noFill/>
          <a:ln w="19050" cap="rnd" cmpd="sng">
            <a:solidFill>
              <a:srgbClr val="000000"/>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18" name="Google Shape;2218;p54"/>
          <p:cNvSpPr/>
          <p:nvPr/>
        </p:nvSpPr>
        <p:spPr>
          <a:xfrm>
            <a:off x="4140013" y="47386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4"/>
          <p:cNvSpPr/>
          <p:nvPr/>
        </p:nvSpPr>
        <p:spPr>
          <a:xfrm>
            <a:off x="7252938" y="48649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54"/>
          <p:cNvSpPr/>
          <p:nvPr/>
        </p:nvSpPr>
        <p:spPr>
          <a:xfrm>
            <a:off x="1577775" y="48623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54"/>
          <p:cNvSpPr/>
          <p:nvPr/>
        </p:nvSpPr>
        <p:spPr>
          <a:xfrm>
            <a:off x="2436525" y="4408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54"/>
          <p:cNvSpPr/>
          <p:nvPr/>
        </p:nvSpPr>
        <p:spPr>
          <a:xfrm>
            <a:off x="321600" y="32960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54"/>
          <p:cNvSpPr/>
          <p:nvPr/>
        </p:nvSpPr>
        <p:spPr>
          <a:xfrm>
            <a:off x="6286213" y="8713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4"/>
          <p:cNvSpPr/>
          <p:nvPr/>
        </p:nvSpPr>
        <p:spPr>
          <a:xfrm>
            <a:off x="7368825" y="3208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25" name="Google Shape;2225;p54"/>
          <p:cNvGrpSpPr/>
          <p:nvPr/>
        </p:nvGrpSpPr>
        <p:grpSpPr>
          <a:xfrm>
            <a:off x="401325" y="603563"/>
            <a:ext cx="311900" cy="314700"/>
            <a:chOff x="8571050" y="1873050"/>
            <a:chExt cx="311900" cy="314700"/>
          </a:xfrm>
        </p:grpSpPr>
        <p:sp>
          <p:nvSpPr>
            <p:cNvPr id="2226" name="Google Shape;2226;p5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5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5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0" name="Google Shape;2230;p54"/>
          <p:cNvGrpSpPr/>
          <p:nvPr/>
        </p:nvGrpSpPr>
        <p:grpSpPr>
          <a:xfrm rot="-4179191">
            <a:off x="8432201" y="3341516"/>
            <a:ext cx="340423" cy="202574"/>
            <a:chOff x="3780075" y="2889150"/>
            <a:chExt cx="340425" cy="202575"/>
          </a:xfrm>
        </p:grpSpPr>
        <p:sp>
          <p:nvSpPr>
            <p:cNvPr id="2231" name="Google Shape;2231;p54"/>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54"/>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33" name="Google Shape;2233;p54"/>
          <p:cNvGrpSpPr/>
          <p:nvPr/>
        </p:nvGrpSpPr>
        <p:grpSpPr>
          <a:xfrm rot="8795091" flipH="1">
            <a:off x="1224504" y="1491052"/>
            <a:ext cx="288974" cy="174350"/>
            <a:chOff x="4177750" y="2899175"/>
            <a:chExt cx="288975" cy="174350"/>
          </a:xfrm>
        </p:grpSpPr>
        <p:sp>
          <p:nvSpPr>
            <p:cNvPr id="2234" name="Google Shape;2234;p54"/>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54"/>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Numbers and text">
  <p:cSld name="CUSTOM_7">
    <p:spTree>
      <p:nvGrpSpPr>
        <p:cNvPr id="1" name="Shape 2236"/>
        <p:cNvGrpSpPr/>
        <p:nvPr/>
      </p:nvGrpSpPr>
      <p:grpSpPr>
        <a:xfrm>
          <a:off x="0" y="0"/>
          <a:ext cx="0" cy="0"/>
          <a:chOff x="0" y="0"/>
          <a:chExt cx="0" cy="0"/>
        </a:xfrm>
      </p:grpSpPr>
      <p:sp>
        <p:nvSpPr>
          <p:cNvPr id="2237" name="Google Shape;2237;p55"/>
          <p:cNvSpPr txBox="1">
            <a:spLocks noGrp="1"/>
          </p:cNvSpPr>
          <p:nvPr>
            <p:ph type="title" hasCustomPrompt="1"/>
          </p:nvPr>
        </p:nvSpPr>
        <p:spPr>
          <a:xfrm>
            <a:off x="713225" y="535525"/>
            <a:ext cx="1993800" cy="88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38" name="Google Shape;2238;p55"/>
          <p:cNvSpPr txBox="1">
            <a:spLocks noGrp="1"/>
          </p:cNvSpPr>
          <p:nvPr>
            <p:ph type="subTitle" idx="1"/>
          </p:nvPr>
        </p:nvSpPr>
        <p:spPr>
          <a:xfrm>
            <a:off x="823216" y="1423783"/>
            <a:ext cx="1773600" cy="814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39" name="Google Shape;2239;p55"/>
          <p:cNvSpPr txBox="1">
            <a:spLocks noGrp="1"/>
          </p:cNvSpPr>
          <p:nvPr>
            <p:ph type="title" idx="2" hasCustomPrompt="1"/>
          </p:nvPr>
        </p:nvSpPr>
        <p:spPr>
          <a:xfrm>
            <a:off x="3575100" y="1720259"/>
            <a:ext cx="1993800" cy="88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40" name="Google Shape;2240;p55"/>
          <p:cNvSpPr txBox="1">
            <a:spLocks noGrp="1"/>
          </p:cNvSpPr>
          <p:nvPr>
            <p:ph type="subTitle" idx="3"/>
          </p:nvPr>
        </p:nvSpPr>
        <p:spPr>
          <a:xfrm>
            <a:off x="3685091" y="2608566"/>
            <a:ext cx="1773600" cy="814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41" name="Google Shape;2241;p55"/>
          <p:cNvSpPr txBox="1">
            <a:spLocks noGrp="1"/>
          </p:cNvSpPr>
          <p:nvPr>
            <p:ph type="title" idx="4" hasCustomPrompt="1"/>
          </p:nvPr>
        </p:nvSpPr>
        <p:spPr>
          <a:xfrm>
            <a:off x="6436975" y="2905042"/>
            <a:ext cx="1993800" cy="88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242" name="Google Shape;2242;p55"/>
          <p:cNvSpPr txBox="1">
            <a:spLocks noGrp="1"/>
          </p:cNvSpPr>
          <p:nvPr>
            <p:ph type="subTitle" idx="5"/>
          </p:nvPr>
        </p:nvSpPr>
        <p:spPr>
          <a:xfrm>
            <a:off x="6546966" y="3793349"/>
            <a:ext cx="1773600" cy="814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2243" name="Google Shape;2243;p55"/>
          <p:cNvGrpSpPr/>
          <p:nvPr/>
        </p:nvGrpSpPr>
        <p:grpSpPr>
          <a:xfrm>
            <a:off x="95" y="25"/>
            <a:ext cx="9143969" cy="5143446"/>
            <a:chOff x="95" y="25"/>
            <a:chExt cx="9143969" cy="5143446"/>
          </a:xfrm>
        </p:grpSpPr>
        <p:sp>
          <p:nvSpPr>
            <p:cNvPr id="2244" name="Google Shape;2244;p5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5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5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5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5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5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5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9" name="Google Shape;2269;p55"/>
          <p:cNvSpPr/>
          <p:nvPr/>
        </p:nvSpPr>
        <p:spPr>
          <a:xfrm>
            <a:off x="5955525" y="47791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5"/>
          <p:cNvSpPr/>
          <p:nvPr/>
        </p:nvSpPr>
        <p:spPr>
          <a:xfrm>
            <a:off x="3487500" y="47766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5"/>
          <p:cNvSpPr/>
          <p:nvPr/>
        </p:nvSpPr>
        <p:spPr>
          <a:xfrm>
            <a:off x="2525925" y="26318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5"/>
          <p:cNvSpPr/>
          <p:nvPr/>
        </p:nvSpPr>
        <p:spPr>
          <a:xfrm>
            <a:off x="4697350" y="38423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5"/>
          <p:cNvSpPr/>
          <p:nvPr/>
        </p:nvSpPr>
        <p:spPr>
          <a:xfrm>
            <a:off x="8671488" y="23039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5"/>
          <p:cNvSpPr/>
          <p:nvPr/>
        </p:nvSpPr>
        <p:spPr>
          <a:xfrm>
            <a:off x="5458700" y="309088"/>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75" name="Google Shape;2275;p55"/>
          <p:cNvGrpSpPr/>
          <p:nvPr/>
        </p:nvGrpSpPr>
        <p:grpSpPr>
          <a:xfrm>
            <a:off x="448300" y="2631900"/>
            <a:ext cx="311900" cy="314700"/>
            <a:chOff x="8571050" y="1873050"/>
            <a:chExt cx="311900" cy="314700"/>
          </a:xfrm>
        </p:grpSpPr>
        <p:sp>
          <p:nvSpPr>
            <p:cNvPr id="2276" name="Google Shape;2276;p5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5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5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0" name="Google Shape;2280;p55"/>
          <p:cNvGrpSpPr/>
          <p:nvPr/>
        </p:nvGrpSpPr>
        <p:grpSpPr>
          <a:xfrm rot="-4179191">
            <a:off x="8432201" y="3341516"/>
            <a:ext cx="340423" cy="202574"/>
            <a:chOff x="3780075" y="2889150"/>
            <a:chExt cx="340425" cy="202575"/>
          </a:xfrm>
        </p:grpSpPr>
        <p:sp>
          <p:nvSpPr>
            <p:cNvPr id="2281" name="Google Shape;2281;p55"/>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55"/>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3" name="Google Shape;2283;p55"/>
          <p:cNvGrpSpPr/>
          <p:nvPr/>
        </p:nvGrpSpPr>
        <p:grpSpPr>
          <a:xfrm rot="8795091" flipH="1">
            <a:off x="3599229" y="824440"/>
            <a:ext cx="288974" cy="174350"/>
            <a:chOff x="4177750" y="2899175"/>
            <a:chExt cx="288975" cy="174350"/>
          </a:xfrm>
        </p:grpSpPr>
        <p:sp>
          <p:nvSpPr>
            <p:cNvPr id="2284" name="Google Shape;2284;p55"/>
            <p:cNvSpPr/>
            <p:nvPr/>
          </p:nvSpPr>
          <p:spPr>
            <a:xfrm>
              <a:off x="4177750" y="2920450"/>
              <a:ext cx="250650" cy="153075"/>
            </a:xfrm>
            <a:custGeom>
              <a:avLst/>
              <a:gdLst/>
              <a:ahLst/>
              <a:cxnLst/>
              <a:rect l="l" t="t" r="r" b="b"/>
              <a:pathLst>
                <a:path w="10026" h="6123" extrusionOk="0">
                  <a:moveTo>
                    <a:pt x="626" y="0"/>
                  </a:moveTo>
                  <a:cubicBezTo>
                    <a:pt x="321" y="0"/>
                    <a:pt x="0" y="351"/>
                    <a:pt x="183" y="718"/>
                  </a:cubicBezTo>
                  <a:cubicBezTo>
                    <a:pt x="1174" y="2864"/>
                    <a:pt x="2361" y="6123"/>
                    <a:pt x="5266" y="6123"/>
                  </a:cubicBezTo>
                  <a:cubicBezTo>
                    <a:pt x="5295" y="6123"/>
                    <a:pt x="5324" y="6122"/>
                    <a:pt x="5354" y="6122"/>
                  </a:cubicBezTo>
                  <a:cubicBezTo>
                    <a:pt x="8289" y="6055"/>
                    <a:pt x="9223" y="2853"/>
                    <a:pt x="9924" y="584"/>
                  </a:cubicBezTo>
                  <a:cubicBezTo>
                    <a:pt x="10026" y="237"/>
                    <a:pt x="9728" y="3"/>
                    <a:pt x="9444" y="3"/>
                  </a:cubicBezTo>
                  <a:cubicBezTo>
                    <a:pt x="9263" y="3"/>
                    <a:pt x="9088" y="97"/>
                    <a:pt x="9023" y="317"/>
                  </a:cubicBezTo>
                  <a:cubicBezTo>
                    <a:pt x="8656" y="1485"/>
                    <a:pt x="8356" y="2686"/>
                    <a:pt x="7689" y="3653"/>
                  </a:cubicBezTo>
                  <a:cubicBezTo>
                    <a:pt x="7122" y="4487"/>
                    <a:pt x="6221" y="5188"/>
                    <a:pt x="5187" y="5188"/>
                  </a:cubicBezTo>
                  <a:cubicBezTo>
                    <a:pt x="2785" y="5121"/>
                    <a:pt x="1785" y="2019"/>
                    <a:pt x="984" y="251"/>
                  </a:cubicBezTo>
                  <a:cubicBezTo>
                    <a:pt x="900" y="73"/>
                    <a:pt x="765" y="0"/>
                    <a:pt x="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55"/>
            <p:cNvSpPr/>
            <p:nvPr/>
          </p:nvSpPr>
          <p:spPr>
            <a:xfrm>
              <a:off x="4342725" y="2899175"/>
              <a:ext cx="124000" cy="79875"/>
            </a:xfrm>
            <a:custGeom>
              <a:avLst/>
              <a:gdLst/>
              <a:ahLst/>
              <a:cxnLst/>
              <a:rect l="l" t="t" r="r" b="b"/>
              <a:pathLst>
                <a:path w="4960" h="3195" extrusionOk="0">
                  <a:moveTo>
                    <a:pt x="2291" y="902"/>
                  </a:moveTo>
                  <a:lnTo>
                    <a:pt x="2291" y="902"/>
                  </a:lnTo>
                  <a:cubicBezTo>
                    <a:pt x="2291" y="902"/>
                    <a:pt x="2302" y="913"/>
                    <a:pt x="2315" y="928"/>
                  </a:cubicBezTo>
                  <a:lnTo>
                    <a:pt x="2315" y="928"/>
                  </a:lnTo>
                  <a:cubicBezTo>
                    <a:pt x="2302" y="923"/>
                    <a:pt x="2291" y="915"/>
                    <a:pt x="2291" y="902"/>
                  </a:cubicBezTo>
                  <a:close/>
                  <a:moveTo>
                    <a:pt x="2391" y="1"/>
                  </a:moveTo>
                  <a:cubicBezTo>
                    <a:pt x="2157" y="1"/>
                    <a:pt x="1924" y="68"/>
                    <a:pt x="1724" y="201"/>
                  </a:cubicBezTo>
                  <a:lnTo>
                    <a:pt x="523" y="835"/>
                  </a:lnTo>
                  <a:cubicBezTo>
                    <a:pt x="1" y="1082"/>
                    <a:pt x="271" y="1736"/>
                    <a:pt x="699" y="1736"/>
                  </a:cubicBezTo>
                  <a:cubicBezTo>
                    <a:pt x="790" y="1736"/>
                    <a:pt x="890" y="1706"/>
                    <a:pt x="990" y="1635"/>
                  </a:cubicBezTo>
                  <a:lnTo>
                    <a:pt x="2024" y="1102"/>
                  </a:lnTo>
                  <a:lnTo>
                    <a:pt x="2257" y="1002"/>
                  </a:lnTo>
                  <a:cubicBezTo>
                    <a:pt x="2276" y="1002"/>
                    <a:pt x="2316" y="981"/>
                    <a:pt x="2341" y="962"/>
                  </a:cubicBezTo>
                  <a:lnTo>
                    <a:pt x="2341" y="962"/>
                  </a:lnTo>
                  <a:cubicBezTo>
                    <a:pt x="2350" y="977"/>
                    <a:pt x="2357" y="991"/>
                    <a:pt x="2357" y="1002"/>
                  </a:cubicBezTo>
                  <a:lnTo>
                    <a:pt x="2558" y="1235"/>
                  </a:lnTo>
                  <a:lnTo>
                    <a:pt x="4125" y="3070"/>
                  </a:lnTo>
                  <a:cubicBezTo>
                    <a:pt x="4209" y="3153"/>
                    <a:pt x="4325" y="3195"/>
                    <a:pt x="4446" y="3195"/>
                  </a:cubicBezTo>
                  <a:cubicBezTo>
                    <a:pt x="4567" y="3195"/>
                    <a:pt x="4692" y="3153"/>
                    <a:pt x="4792" y="3070"/>
                  </a:cubicBezTo>
                  <a:cubicBezTo>
                    <a:pt x="4959" y="2870"/>
                    <a:pt x="4959" y="2569"/>
                    <a:pt x="4792" y="2403"/>
                  </a:cubicBezTo>
                  <a:cubicBezTo>
                    <a:pt x="4192" y="1702"/>
                    <a:pt x="3592" y="1002"/>
                    <a:pt x="2991" y="301"/>
                  </a:cubicBezTo>
                  <a:cubicBezTo>
                    <a:pt x="2858" y="134"/>
                    <a:pt x="2624" y="1"/>
                    <a:pt x="23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Numbers and text 1">
  <p:cSld name="CUSTOM_7_1">
    <p:spTree>
      <p:nvGrpSpPr>
        <p:cNvPr id="1" name="Shape 2286"/>
        <p:cNvGrpSpPr/>
        <p:nvPr/>
      </p:nvGrpSpPr>
      <p:grpSpPr>
        <a:xfrm>
          <a:off x="0" y="0"/>
          <a:ext cx="0" cy="0"/>
          <a:chOff x="0" y="0"/>
          <a:chExt cx="0" cy="0"/>
        </a:xfrm>
      </p:grpSpPr>
      <p:grpSp>
        <p:nvGrpSpPr>
          <p:cNvPr id="2287" name="Google Shape;2287;p56"/>
          <p:cNvGrpSpPr/>
          <p:nvPr/>
        </p:nvGrpSpPr>
        <p:grpSpPr>
          <a:xfrm>
            <a:off x="95" y="25"/>
            <a:ext cx="9143969" cy="5143446"/>
            <a:chOff x="95" y="25"/>
            <a:chExt cx="9143969" cy="5143446"/>
          </a:xfrm>
        </p:grpSpPr>
        <p:sp>
          <p:nvSpPr>
            <p:cNvPr id="2288" name="Google Shape;2288;p5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5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5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5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5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5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5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5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5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5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5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5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5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5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5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5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5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5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5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5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5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5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5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3" name="Google Shape;2313;p56"/>
          <p:cNvSpPr txBox="1">
            <a:spLocks noGrp="1"/>
          </p:cNvSpPr>
          <p:nvPr>
            <p:ph type="title" hasCustomPrompt="1"/>
          </p:nvPr>
        </p:nvSpPr>
        <p:spPr>
          <a:xfrm>
            <a:off x="713225"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14" name="Google Shape;2314;p56"/>
          <p:cNvSpPr txBox="1">
            <a:spLocks noGrp="1"/>
          </p:cNvSpPr>
          <p:nvPr>
            <p:ph type="subTitle" idx="1"/>
          </p:nvPr>
        </p:nvSpPr>
        <p:spPr>
          <a:xfrm>
            <a:off x="934775" y="3430346"/>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5" name="Google Shape;2315;p56"/>
          <p:cNvSpPr txBox="1">
            <a:spLocks noGrp="1"/>
          </p:cNvSpPr>
          <p:nvPr>
            <p:ph type="title" idx="2" hasCustomPrompt="1"/>
          </p:nvPr>
        </p:nvSpPr>
        <p:spPr>
          <a:xfrm>
            <a:off x="2642600"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16" name="Google Shape;2316;p56"/>
          <p:cNvSpPr txBox="1">
            <a:spLocks noGrp="1"/>
          </p:cNvSpPr>
          <p:nvPr>
            <p:ph type="subTitle" idx="3"/>
          </p:nvPr>
        </p:nvSpPr>
        <p:spPr>
          <a:xfrm>
            <a:off x="2864150" y="3430348"/>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7" name="Google Shape;2317;p56"/>
          <p:cNvSpPr txBox="1">
            <a:spLocks noGrp="1"/>
          </p:cNvSpPr>
          <p:nvPr>
            <p:ph type="title" idx="4" hasCustomPrompt="1"/>
          </p:nvPr>
        </p:nvSpPr>
        <p:spPr>
          <a:xfrm>
            <a:off x="4571975"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18" name="Google Shape;2318;p56"/>
          <p:cNvSpPr txBox="1">
            <a:spLocks noGrp="1"/>
          </p:cNvSpPr>
          <p:nvPr>
            <p:ph type="subTitle" idx="5"/>
          </p:nvPr>
        </p:nvSpPr>
        <p:spPr>
          <a:xfrm>
            <a:off x="4793525" y="3430346"/>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19" name="Google Shape;2319;p56"/>
          <p:cNvSpPr txBox="1">
            <a:spLocks noGrp="1"/>
          </p:cNvSpPr>
          <p:nvPr>
            <p:ph type="title" idx="6"/>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320" name="Google Shape;2320;p56"/>
          <p:cNvSpPr txBox="1">
            <a:spLocks noGrp="1"/>
          </p:cNvSpPr>
          <p:nvPr>
            <p:ph type="title" idx="7"/>
          </p:nvPr>
        </p:nvSpPr>
        <p:spPr>
          <a:xfrm>
            <a:off x="934775"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21" name="Google Shape;2321;p56"/>
          <p:cNvSpPr txBox="1">
            <a:spLocks noGrp="1"/>
          </p:cNvSpPr>
          <p:nvPr>
            <p:ph type="title" idx="8"/>
          </p:nvPr>
        </p:nvSpPr>
        <p:spPr>
          <a:xfrm>
            <a:off x="2864150"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22" name="Google Shape;2322;p56"/>
          <p:cNvSpPr txBox="1">
            <a:spLocks noGrp="1"/>
          </p:cNvSpPr>
          <p:nvPr>
            <p:ph type="title" idx="9"/>
          </p:nvPr>
        </p:nvSpPr>
        <p:spPr>
          <a:xfrm>
            <a:off x="4793525"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23" name="Google Shape;2323;p56"/>
          <p:cNvSpPr txBox="1">
            <a:spLocks noGrp="1"/>
          </p:cNvSpPr>
          <p:nvPr>
            <p:ph type="title" idx="13" hasCustomPrompt="1"/>
          </p:nvPr>
        </p:nvSpPr>
        <p:spPr>
          <a:xfrm>
            <a:off x="6501275" y="1402251"/>
            <a:ext cx="19293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3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24" name="Google Shape;2324;p56"/>
          <p:cNvSpPr txBox="1">
            <a:spLocks noGrp="1"/>
          </p:cNvSpPr>
          <p:nvPr>
            <p:ph type="subTitle" idx="14"/>
          </p:nvPr>
        </p:nvSpPr>
        <p:spPr>
          <a:xfrm>
            <a:off x="6722825" y="3430346"/>
            <a:ext cx="1486200" cy="892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325" name="Google Shape;2325;p56"/>
          <p:cNvSpPr txBox="1">
            <a:spLocks noGrp="1"/>
          </p:cNvSpPr>
          <p:nvPr>
            <p:ph type="title" idx="15"/>
          </p:nvPr>
        </p:nvSpPr>
        <p:spPr>
          <a:xfrm>
            <a:off x="6722825" y="3027526"/>
            <a:ext cx="1486200" cy="38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atin typeface="Delius Swash Caps"/>
                <a:ea typeface="Delius Swash Caps"/>
                <a:cs typeface="Delius Swash Caps"/>
                <a:sym typeface="Delius Swash Caps"/>
              </a:defRPr>
            </a:lvl2pPr>
            <a:lvl3pPr lvl="2" algn="ctr" rtl="0">
              <a:spcBef>
                <a:spcPts val="0"/>
              </a:spcBef>
              <a:spcAft>
                <a:spcPts val="0"/>
              </a:spcAft>
              <a:buSzPts val="4300"/>
              <a:buNone/>
              <a:defRPr>
                <a:latin typeface="Delius Swash Caps"/>
                <a:ea typeface="Delius Swash Caps"/>
                <a:cs typeface="Delius Swash Caps"/>
                <a:sym typeface="Delius Swash Caps"/>
              </a:defRPr>
            </a:lvl3pPr>
            <a:lvl4pPr lvl="3" algn="ctr" rtl="0">
              <a:spcBef>
                <a:spcPts val="0"/>
              </a:spcBef>
              <a:spcAft>
                <a:spcPts val="0"/>
              </a:spcAft>
              <a:buSzPts val="4300"/>
              <a:buNone/>
              <a:defRPr>
                <a:latin typeface="Delius Swash Caps"/>
                <a:ea typeface="Delius Swash Caps"/>
                <a:cs typeface="Delius Swash Caps"/>
                <a:sym typeface="Delius Swash Caps"/>
              </a:defRPr>
            </a:lvl4pPr>
            <a:lvl5pPr lvl="4" algn="ctr" rtl="0">
              <a:spcBef>
                <a:spcPts val="0"/>
              </a:spcBef>
              <a:spcAft>
                <a:spcPts val="0"/>
              </a:spcAft>
              <a:buSzPts val="4300"/>
              <a:buNone/>
              <a:defRPr>
                <a:latin typeface="Delius Swash Caps"/>
                <a:ea typeface="Delius Swash Caps"/>
                <a:cs typeface="Delius Swash Caps"/>
                <a:sym typeface="Delius Swash Caps"/>
              </a:defRPr>
            </a:lvl5pPr>
            <a:lvl6pPr lvl="5" algn="ctr" rtl="0">
              <a:spcBef>
                <a:spcPts val="0"/>
              </a:spcBef>
              <a:spcAft>
                <a:spcPts val="0"/>
              </a:spcAft>
              <a:buSzPts val="4300"/>
              <a:buNone/>
              <a:defRPr>
                <a:latin typeface="Delius Swash Caps"/>
                <a:ea typeface="Delius Swash Caps"/>
                <a:cs typeface="Delius Swash Caps"/>
                <a:sym typeface="Delius Swash Caps"/>
              </a:defRPr>
            </a:lvl6pPr>
            <a:lvl7pPr lvl="6" algn="ctr" rtl="0">
              <a:spcBef>
                <a:spcPts val="0"/>
              </a:spcBef>
              <a:spcAft>
                <a:spcPts val="0"/>
              </a:spcAft>
              <a:buSzPts val="4300"/>
              <a:buNone/>
              <a:defRPr>
                <a:latin typeface="Delius Swash Caps"/>
                <a:ea typeface="Delius Swash Caps"/>
                <a:cs typeface="Delius Swash Caps"/>
                <a:sym typeface="Delius Swash Caps"/>
              </a:defRPr>
            </a:lvl7pPr>
            <a:lvl8pPr lvl="7" algn="ctr" rtl="0">
              <a:spcBef>
                <a:spcPts val="0"/>
              </a:spcBef>
              <a:spcAft>
                <a:spcPts val="0"/>
              </a:spcAft>
              <a:buSzPts val="4300"/>
              <a:buNone/>
              <a:defRPr>
                <a:latin typeface="Delius Swash Caps"/>
                <a:ea typeface="Delius Swash Caps"/>
                <a:cs typeface="Delius Swash Caps"/>
                <a:sym typeface="Delius Swash Caps"/>
              </a:defRPr>
            </a:lvl8pPr>
            <a:lvl9pPr lvl="8" algn="ctr" rtl="0">
              <a:spcBef>
                <a:spcPts val="0"/>
              </a:spcBef>
              <a:spcAft>
                <a:spcPts val="0"/>
              </a:spcAft>
              <a:buSzPts val="4300"/>
              <a:buNone/>
              <a:defRPr>
                <a:latin typeface="Delius Swash Caps"/>
                <a:ea typeface="Delius Swash Caps"/>
                <a:cs typeface="Delius Swash Caps"/>
                <a:sym typeface="Delius Swash Caps"/>
              </a:defRPr>
            </a:lvl9pPr>
          </a:lstStyle>
          <a:p>
            <a:endParaRPr/>
          </a:p>
        </p:txBody>
      </p:sp>
      <p:sp>
        <p:nvSpPr>
          <p:cNvPr id="2326" name="Google Shape;2326;p56"/>
          <p:cNvSpPr/>
          <p:nvPr/>
        </p:nvSpPr>
        <p:spPr>
          <a:xfrm>
            <a:off x="184975" y="28340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6"/>
          <p:cNvSpPr/>
          <p:nvPr/>
        </p:nvSpPr>
        <p:spPr>
          <a:xfrm>
            <a:off x="7163088" y="9582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6"/>
          <p:cNvSpPr/>
          <p:nvPr/>
        </p:nvSpPr>
        <p:spPr>
          <a:xfrm>
            <a:off x="218675" y="116965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6"/>
          <p:cNvSpPr/>
          <p:nvPr/>
        </p:nvSpPr>
        <p:spPr>
          <a:xfrm>
            <a:off x="6581900" y="47634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6"/>
          <p:cNvSpPr/>
          <p:nvPr/>
        </p:nvSpPr>
        <p:spPr>
          <a:xfrm>
            <a:off x="4411025" y="4452538"/>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31" name="Google Shape;2331;p56"/>
          <p:cNvGrpSpPr/>
          <p:nvPr/>
        </p:nvGrpSpPr>
        <p:grpSpPr>
          <a:xfrm>
            <a:off x="8552600" y="1513888"/>
            <a:ext cx="311900" cy="314700"/>
            <a:chOff x="8571050" y="1873050"/>
            <a:chExt cx="311900" cy="314700"/>
          </a:xfrm>
        </p:grpSpPr>
        <p:sp>
          <p:nvSpPr>
            <p:cNvPr id="2332" name="Google Shape;2332;p5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5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5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5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6" name="Google Shape;2336;p56"/>
          <p:cNvGrpSpPr/>
          <p:nvPr/>
        </p:nvGrpSpPr>
        <p:grpSpPr>
          <a:xfrm>
            <a:off x="498550" y="4406025"/>
            <a:ext cx="311900" cy="314700"/>
            <a:chOff x="8571050" y="1873050"/>
            <a:chExt cx="311900" cy="314700"/>
          </a:xfrm>
        </p:grpSpPr>
        <p:sp>
          <p:nvSpPr>
            <p:cNvPr id="2337" name="Google Shape;2337;p5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5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5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5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1" name="Google Shape;2341;p56"/>
          <p:cNvGrpSpPr/>
          <p:nvPr/>
        </p:nvGrpSpPr>
        <p:grpSpPr>
          <a:xfrm>
            <a:off x="1036400" y="590575"/>
            <a:ext cx="730975" cy="238525"/>
            <a:chOff x="3798300" y="2287225"/>
            <a:chExt cx="730975" cy="238525"/>
          </a:xfrm>
        </p:grpSpPr>
        <p:sp>
          <p:nvSpPr>
            <p:cNvPr id="2342" name="Google Shape;2342;p56"/>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56"/>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4" name="Google Shape;2344;p56"/>
          <p:cNvGrpSpPr/>
          <p:nvPr/>
        </p:nvGrpSpPr>
        <p:grpSpPr>
          <a:xfrm>
            <a:off x="8165825" y="4488700"/>
            <a:ext cx="529900" cy="149350"/>
            <a:chOff x="3898800" y="2624300"/>
            <a:chExt cx="529900" cy="149350"/>
          </a:xfrm>
        </p:grpSpPr>
        <p:sp>
          <p:nvSpPr>
            <p:cNvPr id="2345" name="Google Shape;2345;p56"/>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56"/>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Section header 1">
  <p:cSld name="CUSTOM_5">
    <p:spTree>
      <p:nvGrpSpPr>
        <p:cNvPr id="1" name="Shape 2347"/>
        <p:cNvGrpSpPr/>
        <p:nvPr/>
      </p:nvGrpSpPr>
      <p:grpSpPr>
        <a:xfrm>
          <a:off x="0" y="0"/>
          <a:ext cx="0" cy="0"/>
          <a:chOff x="0" y="0"/>
          <a:chExt cx="0" cy="0"/>
        </a:xfrm>
      </p:grpSpPr>
      <p:grpSp>
        <p:nvGrpSpPr>
          <p:cNvPr id="2348" name="Google Shape;2348;p57"/>
          <p:cNvGrpSpPr/>
          <p:nvPr/>
        </p:nvGrpSpPr>
        <p:grpSpPr>
          <a:xfrm>
            <a:off x="95" y="25"/>
            <a:ext cx="9143969" cy="5143446"/>
            <a:chOff x="95" y="25"/>
            <a:chExt cx="9143969" cy="5143446"/>
          </a:xfrm>
        </p:grpSpPr>
        <p:sp>
          <p:nvSpPr>
            <p:cNvPr id="2349" name="Google Shape;2349;p5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5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5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5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5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5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5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5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5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5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5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5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5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5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5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5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5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5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5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5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5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5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5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5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5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4" name="Google Shape;2374;p57"/>
          <p:cNvSpPr txBox="1">
            <a:spLocks noGrp="1"/>
          </p:cNvSpPr>
          <p:nvPr>
            <p:ph type="title"/>
          </p:nvPr>
        </p:nvSpPr>
        <p:spPr>
          <a:xfrm>
            <a:off x="3650175" y="2532250"/>
            <a:ext cx="4320600" cy="81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550">
                <a:solidFill>
                  <a:srgbClr val="212529"/>
                </a:solidFill>
              </a:defRPr>
            </a:lvl1pPr>
            <a:lvl2pPr lvl="1" algn="r" rtl="0">
              <a:spcBef>
                <a:spcPts val="0"/>
              </a:spcBef>
              <a:spcAft>
                <a:spcPts val="0"/>
              </a:spcAft>
              <a:buSzPts val="3600"/>
              <a:buNone/>
              <a:defRPr sz="3600"/>
            </a:lvl2pPr>
            <a:lvl3pPr lvl="2" algn="r" rtl="0">
              <a:spcBef>
                <a:spcPts val="0"/>
              </a:spcBef>
              <a:spcAft>
                <a:spcPts val="0"/>
              </a:spcAft>
              <a:buSzPts val="3600"/>
              <a:buNone/>
              <a:defRPr sz="3600"/>
            </a:lvl3pPr>
            <a:lvl4pPr lvl="3" algn="r" rtl="0">
              <a:spcBef>
                <a:spcPts val="0"/>
              </a:spcBef>
              <a:spcAft>
                <a:spcPts val="0"/>
              </a:spcAft>
              <a:buSzPts val="3600"/>
              <a:buNone/>
              <a:defRPr sz="3600"/>
            </a:lvl4pPr>
            <a:lvl5pPr lvl="4" algn="r" rtl="0">
              <a:spcBef>
                <a:spcPts val="0"/>
              </a:spcBef>
              <a:spcAft>
                <a:spcPts val="0"/>
              </a:spcAft>
              <a:buSzPts val="3600"/>
              <a:buNone/>
              <a:defRPr sz="3600"/>
            </a:lvl5pPr>
            <a:lvl6pPr lvl="5" algn="r" rtl="0">
              <a:spcBef>
                <a:spcPts val="0"/>
              </a:spcBef>
              <a:spcAft>
                <a:spcPts val="0"/>
              </a:spcAft>
              <a:buSzPts val="3600"/>
              <a:buNone/>
              <a:defRPr sz="3600"/>
            </a:lvl6pPr>
            <a:lvl7pPr lvl="6" algn="r" rtl="0">
              <a:spcBef>
                <a:spcPts val="0"/>
              </a:spcBef>
              <a:spcAft>
                <a:spcPts val="0"/>
              </a:spcAft>
              <a:buSzPts val="3600"/>
              <a:buNone/>
              <a:defRPr sz="3600"/>
            </a:lvl7pPr>
            <a:lvl8pPr lvl="7" algn="r" rtl="0">
              <a:spcBef>
                <a:spcPts val="0"/>
              </a:spcBef>
              <a:spcAft>
                <a:spcPts val="0"/>
              </a:spcAft>
              <a:buSzPts val="3600"/>
              <a:buNone/>
              <a:defRPr sz="3600"/>
            </a:lvl8pPr>
            <a:lvl9pPr lvl="8" algn="r" rtl="0">
              <a:spcBef>
                <a:spcPts val="0"/>
              </a:spcBef>
              <a:spcAft>
                <a:spcPts val="0"/>
              </a:spcAft>
              <a:buSzPts val="3600"/>
              <a:buNone/>
              <a:defRPr sz="3600"/>
            </a:lvl9pPr>
          </a:lstStyle>
          <a:p>
            <a:endParaRPr/>
          </a:p>
        </p:txBody>
      </p:sp>
      <p:sp>
        <p:nvSpPr>
          <p:cNvPr id="2375" name="Google Shape;2375;p57"/>
          <p:cNvSpPr txBox="1">
            <a:spLocks noGrp="1"/>
          </p:cNvSpPr>
          <p:nvPr>
            <p:ph type="title" idx="2" hasCustomPrompt="1"/>
          </p:nvPr>
        </p:nvSpPr>
        <p:spPr>
          <a:xfrm>
            <a:off x="6349924" y="1000925"/>
            <a:ext cx="1620900" cy="114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7200"/>
              <a:buNone/>
              <a:defRPr sz="74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r>
              <a:t>xx%</a:t>
            </a:r>
          </a:p>
        </p:txBody>
      </p:sp>
      <p:sp>
        <p:nvSpPr>
          <p:cNvPr id="2376" name="Google Shape;2376;p57"/>
          <p:cNvSpPr txBox="1">
            <a:spLocks noGrp="1"/>
          </p:cNvSpPr>
          <p:nvPr>
            <p:ph type="subTitle" idx="1"/>
          </p:nvPr>
        </p:nvSpPr>
        <p:spPr>
          <a:xfrm>
            <a:off x="3650175" y="3545650"/>
            <a:ext cx="42702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77" name="Google Shape;2377;p57"/>
          <p:cNvSpPr/>
          <p:nvPr/>
        </p:nvSpPr>
        <p:spPr>
          <a:xfrm flipH="1">
            <a:off x="4235673" y="30172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57"/>
          <p:cNvSpPr/>
          <p:nvPr/>
        </p:nvSpPr>
        <p:spPr>
          <a:xfrm flipH="1">
            <a:off x="5039723" y="4549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57"/>
          <p:cNvSpPr/>
          <p:nvPr/>
        </p:nvSpPr>
        <p:spPr>
          <a:xfrm flipH="1">
            <a:off x="8140473" y="4523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57"/>
          <p:cNvSpPr/>
          <p:nvPr/>
        </p:nvSpPr>
        <p:spPr>
          <a:xfrm flipH="1">
            <a:off x="677773" y="20760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57"/>
          <p:cNvSpPr/>
          <p:nvPr/>
        </p:nvSpPr>
        <p:spPr>
          <a:xfrm flipH="1">
            <a:off x="4701123" y="45311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57"/>
          <p:cNvSpPr/>
          <p:nvPr/>
        </p:nvSpPr>
        <p:spPr>
          <a:xfrm flipH="1">
            <a:off x="8601460" y="41684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57"/>
          <p:cNvSpPr/>
          <p:nvPr/>
        </p:nvSpPr>
        <p:spPr>
          <a:xfrm flipH="1">
            <a:off x="935498" y="5355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84" name="Google Shape;2384;p57"/>
          <p:cNvGrpSpPr/>
          <p:nvPr/>
        </p:nvGrpSpPr>
        <p:grpSpPr>
          <a:xfrm>
            <a:off x="1984148" y="1499250"/>
            <a:ext cx="529900" cy="149350"/>
            <a:chOff x="3898800" y="2624300"/>
            <a:chExt cx="529900" cy="149350"/>
          </a:xfrm>
        </p:grpSpPr>
        <p:sp>
          <p:nvSpPr>
            <p:cNvPr id="2385" name="Google Shape;2385;p57"/>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57"/>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87" name="Google Shape;2387;p57"/>
          <p:cNvGrpSpPr/>
          <p:nvPr/>
        </p:nvGrpSpPr>
        <p:grpSpPr>
          <a:xfrm flipH="1">
            <a:off x="1714823" y="4593150"/>
            <a:ext cx="581325" cy="169475"/>
            <a:chOff x="5393300" y="2420750"/>
            <a:chExt cx="581325" cy="169475"/>
          </a:xfrm>
        </p:grpSpPr>
        <p:sp>
          <p:nvSpPr>
            <p:cNvPr id="2388" name="Google Shape;2388;p57"/>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57"/>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Section header 2">
  <p:cSld name="CUSTOM_5_1">
    <p:spTree>
      <p:nvGrpSpPr>
        <p:cNvPr id="1" name="Shape 2390"/>
        <p:cNvGrpSpPr/>
        <p:nvPr/>
      </p:nvGrpSpPr>
      <p:grpSpPr>
        <a:xfrm>
          <a:off x="0" y="0"/>
          <a:ext cx="0" cy="0"/>
          <a:chOff x="0" y="0"/>
          <a:chExt cx="0" cy="0"/>
        </a:xfrm>
      </p:grpSpPr>
      <p:grpSp>
        <p:nvGrpSpPr>
          <p:cNvPr id="2391" name="Google Shape;2391;p58"/>
          <p:cNvGrpSpPr/>
          <p:nvPr/>
        </p:nvGrpSpPr>
        <p:grpSpPr>
          <a:xfrm>
            <a:off x="95" y="25"/>
            <a:ext cx="9143969" cy="5143446"/>
            <a:chOff x="95" y="25"/>
            <a:chExt cx="9143969" cy="5143446"/>
          </a:xfrm>
        </p:grpSpPr>
        <p:sp>
          <p:nvSpPr>
            <p:cNvPr id="2392" name="Google Shape;2392;p5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5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5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5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5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5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5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5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5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5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5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5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5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5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5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5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5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5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5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5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5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5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7" name="Google Shape;2417;p58"/>
          <p:cNvSpPr txBox="1">
            <a:spLocks noGrp="1"/>
          </p:cNvSpPr>
          <p:nvPr>
            <p:ph type="title"/>
          </p:nvPr>
        </p:nvSpPr>
        <p:spPr>
          <a:xfrm>
            <a:off x="2436900" y="2532250"/>
            <a:ext cx="4270200" cy="81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550">
                <a:solidFill>
                  <a:srgbClr val="21252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418" name="Google Shape;2418;p58"/>
          <p:cNvSpPr txBox="1">
            <a:spLocks noGrp="1"/>
          </p:cNvSpPr>
          <p:nvPr>
            <p:ph type="title" idx="2" hasCustomPrompt="1"/>
          </p:nvPr>
        </p:nvSpPr>
        <p:spPr>
          <a:xfrm>
            <a:off x="3944100" y="1000931"/>
            <a:ext cx="1255800" cy="114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4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419" name="Google Shape;2419;p58"/>
          <p:cNvSpPr txBox="1">
            <a:spLocks noGrp="1"/>
          </p:cNvSpPr>
          <p:nvPr>
            <p:ph type="subTitle" idx="1"/>
          </p:nvPr>
        </p:nvSpPr>
        <p:spPr>
          <a:xfrm>
            <a:off x="2436900" y="3545662"/>
            <a:ext cx="42702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20" name="Google Shape;2420;p58"/>
          <p:cNvSpPr/>
          <p:nvPr/>
        </p:nvSpPr>
        <p:spPr>
          <a:xfrm>
            <a:off x="5149850" y="470482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58"/>
          <p:cNvSpPr/>
          <p:nvPr/>
        </p:nvSpPr>
        <p:spPr>
          <a:xfrm>
            <a:off x="1188725" y="42932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58"/>
          <p:cNvSpPr/>
          <p:nvPr/>
        </p:nvSpPr>
        <p:spPr>
          <a:xfrm>
            <a:off x="2869538" y="7073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58"/>
          <p:cNvSpPr/>
          <p:nvPr/>
        </p:nvSpPr>
        <p:spPr>
          <a:xfrm>
            <a:off x="8388225" y="47217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58"/>
          <p:cNvSpPr/>
          <p:nvPr/>
        </p:nvSpPr>
        <p:spPr>
          <a:xfrm>
            <a:off x="552263" y="76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25" name="Google Shape;2425;p58"/>
          <p:cNvGrpSpPr/>
          <p:nvPr/>
        </p:nvGrpSpPr>
        <p:grpSpPr>
          <a:xfrm>
            <a:off x="2170700" y="4450613"/>
            <a:ext cx="311900" cy="314700"/>
            <a:chOff x="8571050" y="1873050"/>
            <a:chExt cx="311900" cy="314700"/>
          </a:xfrm>
        </p:grpSpPr>
        <p:sp>
          <p:nvSpPr>
            <p:cNvPr id="2426" name="Google Shape;2426;p58"/>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58"/>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58"/>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58"/>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30" name="Google Shape;2430;p58"/>
          <p:cNvSpPr/>
          <p:nvPr/>
        </p:nvSpPr>
        <p:spPr>
          <a:xfrm rot="989451">
            <a:off x="6924573" y="861363"/>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header 3">
  <p:cSld name="CUSTOM_5_1_1">
    <p:spTree>
      <p:nvGrpSpPr>
        <p:cNvPr id="1" name="Shape 2431"/>
        <p:cNvGrpSpPr/>
        <p:nvPr/>
      </p:nvGrpSpPr>
      <p:grpSpPr>
        <a:xfrm>
          <a:off x="0" y="0"/>
          <a:ext cx="0" cy="0"/>
          <a:chOff x="0" y="0"/>
          <a:chExt cx="0" cy="0"/>
        </a:xfrm>
      </p:grpSpPr>
      <p:grpSp>
        <p:nvGrpSpPr>
          <p:cNvPr id="2432" name="Google Shape;2432;p59"/>
          <p:cNvGrpSpPr/>
          <p:nvPr/>
        </p:nvGrpSpPr>
        <p:grpSpPr>
          <a:xfrm>
            <a:off x="95" y="25"/>
            <a:ext cx="9143969" cy="5143446"/>
            <a:chOff x="95" y="25"/>
            <a:chExt cx="9143969" cy="5143446"/>
          </a:xfrm>
        </p:grpSpPr>
        <p:sp>
          <p:nvSpPr>
            <p:cNvPr id="2433" name="Google Shape;2433;p5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5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5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5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5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5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5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5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5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5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5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5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5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5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5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58" name="Google Shape;2458;p59"/>
          <p:cNvSpPr txBox="1">
            <a:spLocks noGrp="1"/>
          </p:cNvSpPr>
          <p:nvPr>
            <p:ph type="title"/>
          </p:nvPr>
        </p:nvSpPr>
        <p:spPr>
          <a:xfrm>
            <a:off x="3677026" y="1861775"/>
            <a:ext cx="4270200" cy="8160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550">
                <a:solidFill>
                  <a:srgbClr val="21252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459" name="Google Shape;2459;p59"/>
          <p:cNvSpPr txBox="1">
            <a:spLocks noGrp="1"/>
          </p:cNvSpPr>
          <p:nvPr>
            <p:ph type="title" idx="2" hasCustomPrompt="1"/>
          </p:nvPr>
        </p:nvSpPr>
        <p:spPr>
          <a:xfrm>
            <a:off x="1935363" y="1967119"/>
            <a:ext cx="1255800" cy="1146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74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460" name="Google Shape;2460;p59"/>
          <p:cNvSpPr txBox="1">
            <a:spLocks noGrp="1"/>
          </p:cNvSpPr>
          <p:nvPr>
            <p:ph type="subTitle" idx="1"/>
          </p:nvPr>
        </p:nvSpPr>
        <p:spPr>
          <a:xfrm>
            <a:off x="3677013" y="2828211"/>
            <a:ext cx="4270200" cy="5340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461" name="Google Shape;2461;p59"/>
          <p:cNvSpPr/>
          <p:nvPr/>
        </p:nvSpPr>
        <p:spPr>
          <a:xfrm>
            <a:off x="7580575" y="39412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59"/>
          <p:cNvSpPr/>
          <p:nvPr/>
        </p:nvSpPr>
        <p:spPr>
          <a:xfrm>
            <a:off x="2087775" y="47795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59"/>
          <p:cNvSpPr/>
          <p:nvPr/>
        </p:nvSpPr>
        <p:spPr>
          <a:xfrm>
            <a:off x="2399575" y="8988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59"/>
          <p:cNvSpPr/>
          <p:nvPr/>
        </p:nvSpPr>
        <p:spPr>
          <a:xfrm>
            <a:off x="442663" y="30597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59"/>
          <p:cNvSpPr/>
          <p:nvPr/>
        </p:nvSpPr>
        <p:spPr>
          <a:xfrm>
            <a:off x="4092475" y="605238"/>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59"/>
          <p:cNvSpPr/>
          <p:nvPr/>
        </p:nvSpPr>
        <p:spPr>
          <a:xfrm>
            <a:off x="5716338" y="1088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59"/>
          <p:cNvSpPr/>
          <p:nvPr/>
        </p:nvSpPr>
        <p:spPr>
          <a:xfrm>
            <a:off x="915925" y="16562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68" name="Google Shape;2468;p59"/>
          <p:cNvGrpSpPr/>
          <p:nvPr/>
        </p:nvGrpSpPr>
        <p:grpSpPr>
          <a:xfrm>
            <a:off x="5450525" y="4284600"/>
            <a:ext cx="311900" cy="314700"/>
            <a:chOff x="8571050" y="1873050"/>
            <a:chExt cx="311900" cy="314700"/>
          </a:xfrm>
        </p:grpSpPr>
        <p:sp>
          <p:nvSpPr>
            <p:cNvPr id="2469" name="Google Shape;2469;p5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5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5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5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3" name="Google Shape;2473;p59"/>
          <p:cNvGrpSpPr/>
          <p:nvPr/>
        </p:nvGrpSpPr>
        <p:grpSpPr>
          <a:xfrm flipH="1">
            <a:off x="7917350" y="2521938"/>
            <a:ext cx="730975" cy="238525"/>
            <a:chOff x="3798300" y="2287225"/>
            <a:chExt cx="730975" cy="238525"/>
          </a:xfrm>
        </p:grpSpPr>
        <p:sp>
          <p:nvSpPr>
            <p:cNvPr id="2474" name="Google Shape;2474;p59"/>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59"/>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6" name="Google Shape;2476;p59"/>
          <p:cNvGrpSpPr/>
          <p:nvPr/>
        </p:nvGrpSpPr>
        <p:grpSpPr>
          <a:xfrm flipH="1">
            <a:off x="3129650" y="4135250"/>
            <a:ext cx="529900" cy="149350"/>
            <a:chOff x="3898800" y="2624300"/>
            <a:chExt cx="529900" cy="149350"/>
          </a:xfrm>
        </p:grpSpPr>
        <p:sp>
          <p:nvSpPr>
            <p:cNvPr id="2477" name="Google Shape;2477;p59"/>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59"/>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text">
  <p:cSld name="CUSTOM_3">
    <p:spTree>
      <p:nvGrpSpPr>
        <p:cNvPr id="1" name="Shape 2479"/>
        <p:cNvGrpSpPr/>
        <p:nvPr/>
      </p:nvGrpSpPr>
      <p:grpSpPr>
        <a:xfrm>
          <a:off x="0" y="0"/>
          <a:ext cx="0" cy="0"/>
          <a:chOff x="0" y="0"/>
          <a:chExt cx="0" cy="0"/>
        </a:xfrm>
      </p:grpSpPr>
      <p:grpSp>
        <p:nvGrpSpPr>
          <p:cNvPr id="2480" name="Google Shape;2480;p60"/>
          <p:cNvGrpSpPr/>
          <p:nvPr/>
        </p:nvGrpSpPr>
        <p:grpSpPr>
          <a:xfrm>
            <a:off x="95" y="25"/>
            <a:ext cx="9143969" cy="5143446"/>
            <a:chOff x="95" y="25"/>
            <a:chExt cx="9143969" cy="5143446"/>
          </a:xfrm>
        </p:grpSpPr>
        <p:sp>
          <p:nvSpPr>
            <p:cNvPr id="2481" name="Google Shape;2481;p6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6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6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6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6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6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6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6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6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6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6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6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6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6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6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6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6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6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6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6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6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6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6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6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6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06" name="Google Shape;2506;p60"/>
          <p:cNvSpPr txBox="1">
            <a:spLocks noGrp="1"/>
          </p:cNvSpPr>
          <p:nvPr>
            <p:ph type="title"/>
          </p:nvPr>
        </p:nvSpPr>
        <p:spPr>
          <a:xfrm flipH="1">
            <a:off x="5574175" y="968750"/>
            <a:ext cx="2856600" cy="21843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507" name="Google Shape;2507;p60"/>
          <p:cNvSpPr txBox="1">
            <a:spLocks noGrp="1"/>
          </p:cNvSpPr>
          <p:nvPr>
            <p:ph type="subTitle" idx="1"/>
          </p:nvPr>
        </p:nvSpPr>
        <p:spPr>
          <a:xfrm flipH="1">
            <a:off x="4790550" y="3235162"/>
            <a:ext cx="3640200" cy="939600"/>
          </a:xfrm>
          <a:prstGeom prst="rect">
            <a:avLst/>
          </a:prstGeom>
          <a:noFill/>
          <a:ln>
            <a:noFill/>
          </a:ln>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08" name="Google Shape;2508;p60"/>
          <p:cNvSpPr/>
          <p:nvPr/>
        </p:nvSpPr>
        <p:spPr>
          <a:xfrm>
            <a:off x="6334238" y="5928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60"/>
          <p:cNvSpPr/>
          <p:nvPr/>
        </p:nvSpPr>
        <p:spPr>
          <a:xfrm>
            <a:off x="4363363" y="399427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0" name="Google Shape;2510;p60"/>
          <p:cNvGrpSpPr/>
          <p:nvPr/>
        </p:nvGrpSpPr>
        <p:grpSpPr>
          <a:xfrm>
            <a:off x="8430750" y="4407838"/>
            <a:ext cx="311900" cy="314700"/>
            <a:chOff x="8571050" y="1873050"/>
            <a:chExt cx="311900" cy="314700"/>
          </a:xfrm>
        </p:grpSpPr>
        <p:sp>
          <p:nvSpPr>
            <p:cNvPr id="2511" name="Google Shape;2511;p60"/>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60"/>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60"/>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60"/>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5" name="Google Shape;2515;p60"/>
          <p:cNvGrpSpPr/>
          <p:nvPr/>
        </p:nvGrpSpPr>
        <p:grpSpPr>
          <a:xfrm>
            <a:off x="6405150" y="4490525"/>
            <a:ext cx="529900" cy="149350"/>
            <a:chOff x="3898800" y="2624300"/>
            <a:chExt cx="529900" cy="149350"/>
          </a:xfrm>
        </p:grpSpPr>
        <p:sp>
          <p:nvSpPr>
            <p:cNvPr id="2516" name="Google Shape;2516;p60"/>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60"/>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text 1">
  <p:cSld name="CUSTOM_3_1_1">
    <p:spTree>
      <p:nvGrpSpPr>
        <p:cNvPr id="1" name="Shape 2518"/>
        <p:cNvGrpSpPr/>
        <p:nvPr/>
      </p:nvGrpSpPr>
      <p:grpSpPr>
        <a:xfrm>
          <a:off x="0" y="0"/>
          <a:ext cx="0" cy="0"/>
          <a:chOff x="0" y="0"/>
          <a:chExt cx="0" cy="0"/>
        </a:xfrm>
      </p:grpSpPr>
      <p:grpSp>
        <p:nvGrpSpPr>
          <p:cNvPr id="2519" name="Google Shape;2519;p61"/>
          <p:cNvGrpSpPr/>
          <p:nvPr/>
        </p:nvGrpSpPr>
        <p:grpSpPr>
          <a:xfrm>
            <a:off x="95" y="25"/>
            <a:ext cx="9143969" cy="5143446"/>
            <a:chOff x="95" y="25"/>
            <a:chExt cx="9143969" cy="5143446"/>
          </a:xfrm>
        </p:grpSpPr>
        <p:sp>
          <p:nvSpPr>
            <p:cNvPr id="2520" name="Google Shape;2520;p6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6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6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6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6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6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6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6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6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6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6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6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6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6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6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6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6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6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6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6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6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6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6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6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6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45" name="Google Shape;2545;p61"/>
          <p:cNvSpPr txBox="1">
            <a:spLocks noGrp="1"/>
          </p:cNvSpPr>
          <p:nvPr>
            <p:ph type="title"/>
          </p:nvPr>
        </p:nvSpPr>
        <p:spPr>
          <a:xfrm flipH="1">
            <a:off x="1143030" y="1301575"/>
            <a:ext cx="3714300" cy="1033500"/>
          </a:xfrm>
          <a:prstGeom prst="rect">
            <a:avLst/>
          </a:prstGeom>
        </p:spPr>
        <p:txBody>
          <a:bodyPr spcFirstLastPara="1" wrap="square" lIns="91425" tIns="91425" rIns="91425" bIns="91425" anchor="ctr" anchorCtr="0">
            <a:noAutofit/>
          </a:bodyPr>
          <a:lstStyle>
            <a:lvl1pPr lvl="0" rtl="0">
              <a:lnSpc>
                <a:spcPct val="90000"/>
              </a:lnSpc>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546" name="Google Shape;2546;p61"/>
          <p:cNvSpPr txBox="1">
            <a:spLocks noGrp="1"/>
          </p:cNvSpPr>
          <p:nvPr>
            <p:ph type="subTitle" idx="1"/>
          </p:nvPr>
        </p:nvSpPr>
        <p:spPr>
          <a:xfrm flipH="1">
            <a:off x="1143425" y="2335075"/>
            <a:ext cx="6438600" cy="13659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47" name="Google Shape;2547;p61"/>
          <p:cNvSpPr/>
          <p:nvPr/>
        </p:nvSpPr>
        <p:spPr>
          <a:xfrm>
            <a:off x="3965250" y="95826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61"/>
          <p:cNvSpPr/>
          <p:nvPr/>
        </p:nvSpPr>
        <p:spPr>
          <a:xfrm>
            <a:off x="208500" y="28786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61"/>
          <p:cNvSpPr/>
          <p:nvPr/>
        </p:nvSpPr>
        <p:spPr>
          <a:xfrm>
            <a:off x="4673538" y="44460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61"/>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61"/>
          <p:cNvSpPr/>
          <p:nvPr/>
        </p:nvSpPr>
        <p:spPr>
          <a:xfrm>
            <a:off x="8579100" y="15605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61"/>
          <p:cNvSpPr/>
          <p:nvPr/>
        </p:nvSpPr>
        <p:spPr>
          <a:xfrm>
            <a:off x="639493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53" name="Google Shape;2553;p61"/>
          <p:cNvGrpSpPr/>
          <p:nvPr/>
        </p:nvGrpSpPr>
        <p:grpSpPr>
          <a:xfrm>
            <a:off x="5220250" y="1443438"/>
            <a:ext cx="311900" cy="314700"/>
            <a:chOff x="8571050" y="1873050"/>
            <a:chExt cx="311900" cy="314700"/>
          </a:xfrm>
        </p:grpSpPr>
        <p:sp>
          <p:nvSpPr>
            <p:cNvPr id="2554" name="Google Shape;2554;p6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6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6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6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58" name="Google Shape;2558;p61"/>
          <p:cNvGrpSpPr/>
          <p:nvPr/>
        </p:nvGrpSpPr>
        <p:grpSpPr>
          <a:xfrm>
            <a:off x="836125" y="4365463"/>
            <a:ext cx="311900" cy="314700"/>
            <a:chOff x="8571050" y="1873050"/>
            <a:chExt cx="311900" cy="314700"/>
          </a:xfrm>
        </p:grpSpPr>
        <p:sp>
          <p:nvSpPr>
            <p:cNvPr id="2559" name="Google Shape;2559;p6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6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6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6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3" name="Google Shape;2563;p61"/>
          <p:cNvGrpSpPr/>
          <p:nvPr/>
        </p:nvGrpSpPr>
        <p:grpSpPr>
          <a:xfrm>
            <a:off x="2029863" y="535513"/>
            <a:ext cx="730975" cy="238525"/>
            <a:chOff x="3798300" y="2287225"/>
            <a:chExt cx="730975" cy="238525"/>
          </a:xfrm>
        </p:grpSpPr>
        <p:sp>
          <p:nvSpPr>
            <p:cNvPr id="2564" name="Google Shape;2564;p61"/>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61"/>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6" name="Google Shape;2566;p61"/>
          <p:cNvGrpSpPr/>
          <p:nvPr/>
        </p:nvGrpSpPr>
        <p:grpSpPr>
          <a:xfrm>
            <a:off x="8049200" y="4100600"/>
            <a:ext cx="529900" cy="149350"/>
            <a:chOff x="3898800" y="2624300"/>
            <a:chExt cx="529900" cy="149350"/>
          </a:xfrm>
        </p:grpSpPr>
        <p:sp>
          <p:nvSpPr>
            <p:cNvPr id="2567" name="Google Shape;2567;p61"/>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61"/>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0"/>
        <p:cNvGrpSpPr/>
        <p:nvPr/>
      </p:nvGrpSpPr>
      <p:grpSpPr>
        <a:xfrm>
          <a:off x="0" y="0"/>
          <a:ext cx="0" cy="0"/>
          <a:chOff x="0" y="0"/>
          <a:chExt cx="0" cy="0"/>
        </a:xfrm>
      </p:grpSpPr>
      <p:grpSp>
        <p:nvGrpSpPr>
          <p:cNvPr id="161" name="Google Shape;161;p7"/>
          <p:cNvGrpSpPr/>
          <p:nvPr/>
        </p:nvGrpSpPr>
        <p:grpSpPr>
          <a:xfrm rot="10800000">
            <a:off x="-516471" y="-296625"/>
            <a:ext cx="9771771" cy="6169208"/>
            <a:chOff x="-100646" y="-542725"/>
            <a:chExt cx="9771771" cy="6169208"/>
          </a:xfrm>
        </p:grpSpPr>
        <p:sp>
          <p:nvSpPr>
            <p:cNvPr id="162" name="Google Shape;162;p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 name="Google Shape;164;p7"/>
            <p:cNvGrpSpPr/>
            <p:nvPr/>
          </p:nvGrpSpPr>
          <p:grpSpPr>
            <a:xfrm>
              <a:off x="-84330" y="-495642"/>
              <a:ext cx="9652449" cy="6108357"/>
              <a:chOff x="21705" y="-429475"/>
              <a:chExt cx="9441895" cy="5975112"/>
            </a:xfrm>
          </p:grpSpPr>
          <p:sp>
            <p:nvSpPr>
              <p:cNvPr id="165" name="Google Shape;165;p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3" name="Google Shape;173;p7"/>
          <p:cNvSpPr txBox="1">
            <a:spLocks noGrp="1"/>
          </p:cNvSpPr>
          <p:nvPr>
            <p:ph type="body" idx="1"/>
          </p:nvPr>
        </p:nvSpPr>
        <p:spPr>
          <a:xfrm>
            <a:off x="913650" y="1798500"/>
            <a:ext cx="4423500" cy="204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74" name="Google Shape;174;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text 2">
  <p:cSld name="CUSTOM_3_1_2">
    <p:spTree>
      <p:nvGrpSpPr>
        <p:cNvPr id="1" name="Shape 2569"/>
        <p:cNvGrpSpPr/>
        <p:nvPr/>
      </p:nvGrpSpPr>
      <p:grpSpPr>
        <a:xfrm>
          <a:off x="0" y="0"/>
          <a:ext cx="0" cy="0"/>
          <a:chOff x="0" y="0"/>
          <a:chExt cx="0" cy="0"/>
        </a:xfrm>
      </p:grpSpPr>
      <p:grpSp>
        <p:nvGrpSpPr>
          <p:cNvPr id="2570" name="Google Shape;2570;p62"/>
          <p:cNvGrpSpPr/>
          <p:nvPr/>
        </p:nvGrpSpPr>
        <p:grpSpPr>
          <a:xfrm>
            <a:off x="95" y="25"/>
            <a:ext cx="9143969" cy="5143446"/>
            <a:chOff x="95" y="25"/>
            <a:chExt cx="9143969" cy="5143446"/>
          </a:xfrm>
        </p:grpSpPr>
        <p:sp>
          <p:nvSpPr>
            <p:cNvPr id="2571" name="Google Shape;2571;p6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6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6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6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6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6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6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6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6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6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6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6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6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6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6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6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96" name="Google Shape;2596;p62"/>
          <p:cNvSpPr txBox="1">
            <a:spLocks noGrp="1"/>
          </p:cNvSpPr>
          <p:nvPr>
            <p:ph type="title"/>
          </p:nvPr>
        </p:nvSpPr>
        <p:spPr>
          <a:xfrm flipH="1">
            <a:off x="865700" y="1771400"/>
            <a:ext cx="3960000" cy="7947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597" name="Google Shape;2597;p62"/>
          <p:cNvSpPr txBox="1">
            <a:spLocks noGrp="1"/>
          </p:cNvSpPr>
          <p:nvPr>
            <p:ph type="subTitle" idx="1"/>
          </p:nvPr>
        </p:nvSpPr>
        <p:spPr>
          <a:xfrm flipH="1">
            <a:off x="865800" y="2566100"/>
            <a:ext cx="3960000" cy="10176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98" name="Google Shape;2598;p62"/>
          <p:cNvSpPr/>
          <p:nvPr/>
        </p:nvSpPr>
        <p:spPr>
          <a:xfrm>
            <a:off x="2180325" y="5000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62"/>
          <p:cNvSpPr/>
          <p:nvPr/>
        </p:nvSpPr>
        <p:spPr>
          <a:xfrm>
            <a:off x="2983125" y="4609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62"/>
          <p:cNvSpPr/>
          <p:nvPr/>
        </p:nvSpPr>
        <p:spPr>
          <a:xfrm>
            <a:off x="265775" y="311350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62"/>
          <p:cNvSpPr/>
          <p:nvPr/>
        </p:nvSpPr>
        <p:spPr>
          <a:xfrm>
            <a:off x="6728588" y="5001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62"/>
          <p:cNvSpPr/>
          <p:nvPr/>
        </p:nvSpPr>
        <p:spPr>
          <a:xfrm>
            <a:off x="3359325" y="101971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62"/>
          <p:cNvSpPr/>
          <p:nvPr/>
        </p:nvSpPr>
        <p:spPr>
          <a:xfrm>
            <a:off x="7653575" y="436547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62"/>
          <p:cNvSpPr/>
          <p:nvPr/>
        </p:nvSpPr>
        <p:spPr>
          <a:xfrm>
            <a:off x="6077863" y="464015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5" name="Google Shape;2605;p62"/>
          <p:cNvGrpSpPr/>
          <p:nvPr/>
        </p:nvGrpSpPr>
        <p:grpSpPr>
          <a:xfrm>
            <a:off x="3791875" y="3813588"/>
            <a:ext cx="311900" cy="314700"/>
            <a:chOff x="8571050" y="1873050"/>
            <a:chExt cx="311900" cy="314700"/>
          </a:xfrm>
        </p:grpSpPr>
        <p:sp>
          <p:nvSpPr>
            <p:cNvPr id="2606" name="Google Shape;2606;p62"/>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62"/>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62"/>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62"/>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10" name="Google Shape;2610;p62"/>
          <p:cNvGrpSpPr/>
          <p:nvPr/>
        </p:nvGrpSpPr>
        <p:grpSpPr>
          <a:xfrm>
            <a:off x="877850" y="4192275"/>
            <a:ext cx="730975" cy="238525"/>
            <a:chOff x="3798300" y="2287225"/>
            <a:chExt cx="730975" cy="238525"/>
          </a:xfrm>
        </p:grpSpPr>
        <p:sp>
          <p:nvSpPr>
            <p:cNvPr id="2611" name="Google Shape;2611;p62"/>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62"/>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13" name="Google Shape;2613;p62"/>
          <p:cNvGrpSpPr/>
          <p:nvPr/>
        </p:nvGrpSpPr>
        <p:grpSpPr>
          <a:xfrm>
            <a:off x="8165825" y="3896275"/>
            <a:ext cx="529900" cy="149350"/>
            <a:chOff x="3898800" y="2624300"/>
            <a:chExt cx="529900" cy="149350"/>
          </a:xfrm>
        </p:grpSpPr>
        <p:sp>
          <p:nvSpPr>
            <p:cNvPr id="2614" name="Google Shape;2614;p62"/>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62"/>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text 3">
  <p:cSld name="CUSTOM_3_1_2_1">
    <p:spTree>
      <p:nvGrpSpPr>
        <p:cNvPr id="1" name="Shape 2616"/>
        <p:cNvGrpSpPr/>
        <p:nvPr/>
      </p:nvGrpSpPr>
      <p:grpSpPr>
        <a:xfrm>
          <a:off x="0" y="0"/>
          <a:ext cx="0" cy="0"/>
          <a:chOff x="0" y="0"/>
          <a:chExt cx="0" cy="0"/>
        </a:xfrm>
      </p:grpSpPr>
      <p:grpSp>
        <p:nvGrpSpPr>
          <p:cNvPr id="2617" name="Google Shape;2617;p63"/>
          <p:cNvGrpSpPr/>
          <p:nvPr/>
        </p:nvGrpSpPr>
        <p:grpSpPr>
          <a:xfrm>
            <a:off x="95" y="25"/>
            <a:ext cx="9143969" cy="5143446"/>
            <a:chOff x="95" y="25"/>
            <a:chExt cx="9143969" cy="5143446"/>
          </a:xfrm>
        </p:grpSpPr>
        <p:sp>
          <p:nvSpPr>
            <p:cNvPr id="2618" name="Google Shape;2618;p6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6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6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6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6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6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6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6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6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6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6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6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6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6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6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6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6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6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6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6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6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6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6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6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6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3" name="Google Shape;2643;p63"/>
          <p:cNvSpPr txBox="1">
            <a:spLocks noGrp="1"/>
          </p:cNvSpPr>
          <p:nvPr>
            <p:ph type="title"/>
          </p:nvPr>
        </p:nvSpPr>
        <p:spPr>
          <a:xfrm flipH="1">
            <a:off x="4318800" y="1732050"/>
            <a:ext cx="3959400" cy="794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300"/>
              <a:buNone/>
              <a:defRPr>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644" name="Google Shape;2644;p63"/>
          <p:cNvSpPr txBox="1">
            <a:spLocks noGrp="1"/>
          </p:cNvSpPr>
          <p:nvPr>
            <p:ph type="subTitle" idx="1"/>
          </p:nvPr>
        </p:nvSpPr>
        <p:spPr>
          <a:xfrm flipH="1">
            <a:off x="4318975" y="2526750"/>
            <a:ext cx="3959400" cy="884700"/>
          </a:xfrm>
          <a:prstGeom prst="rect">
            <a:avLst/>
          </a:prstGeom>
          <a:noFill/>
          <a:ln>
            <a:noFill/>
          </a:ln>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45" name="Google Shape;2645;p63"/>
          <p:cNvSpPr/>
          <p:nvPr/>
        </p:nvSpPr>
        <p:spPr>
          <a:xfrm flipH="1">
            <a:off x="7071213" y="5762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63"/>
          <p:cNvSpPr/>
          <p:nvPr/>
        </p:nvSpPr>
        <p:spPr>
          <a:xfrm>
            <a:off x="3335425" y="48799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63"/>
          <p:cNvSpPr/>
          <p:nvPr/>
        </p:nvSpPr>
        <p:spPr>
          <a:xfrm>
            <a:off x="478575" y="27377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63"/>
          <p:cNvSpPr/>
          <p:nvPr/>
        </p:nvSpPr>
        <p:spPr>
          <a:xfrm flipH="1">
            <a:off x="2561325" y="5763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63"/>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63"/>
          <p:cNvSpPr/>
          <p:nvPr/>
        </p:nvSpPr>
        <p:spPr>
          <a:xfrm>
            <a:off x="7254300" y="45274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63"/>
          <p:cNvSpPr/>
          <p:nvPr/>
        </p:nvSpPr>
        <p:spPr>
          <a:xfrm>
            <a:off x="484208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52" name="Google Shape;2652;p63"/>
          <p:cNvGrpSpPr/>
          <p:nvPr/>
        </p:nvGrpSpPr>
        <p:grpSpPr>
          <a:xfrm>
            <a:off x="8336825" y="4085613"/>
            <a:ext cx="311900" cy="314700"/>
            <a:chOff x="8571050" y="1873050"/>
            <a:chExt cx="311900" cy="314700"/>
          </a:xfrm>
        </p:grpSpPr>
        <p:sp>
          <p:nvSpPr>
            <p:cNvPr id="2653" name="Google Shape;2653;p63"/>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63"/>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63"/>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63"/>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57" name="Google Shape;2657;p63"/>
          <p:cNvGrpSpPr/>
          <p:nvPr/>
        </p:nvGrpSpPr>
        <p:grpSpPr>
          <a:xfrm>
            <a:off x="4572000" y="1036450"/>
            <a:ext cx="730975" cy="238525"/>
            <a:chOff x="3798300" y="2287225"/>
            <a:chExt cx="730975" cy="238525"/>
          </a:xfrm>
        </p:grpSpPr>
        <p:sp>
          <p:nvSpPr>
            <p:cNvPr id="2658" name="Google Shape;2658;p63"/>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63"/>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60" name="Google Shape;2660;p63"/>
          <p:cNvGrpSpPr/>
          <p:nvPr/>
        </p:nvGrpSpPr>
        <p:grpSpPr>
          <a:xfrm>
            <a:off x="5594875" y="3812425"/>
            <a:ext cx="529900" cy="149350"/>
            <a:chOff x="3898800" y="2624300"/>
            <a:chExt cx="529900" cy="149350"/>
          </a:xfrm>
        </p:grpSpPr>
        <p:sp>
          <p:nvSpPr>
            <p:cNvPr id="2661" name="Google Shape;2661;p63"/>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63"/>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text 4">
  <p:cSld name="CUSTOM_3_1_2_2">
    <p:spTree>
      <p:nvGrpSpPr>
        <p:cNvPr id="1" name="Shape 2663"/>
        <p:cNvGrpSpPr/>
        <p:nvPr/>
      </p:nvGrpSpPr>
      <p:grpSpPr>
        <a:xfrm>
          <a:off x="0" y="0"/>
          <a:ext cx="0" cy="0"/>
          <a:chOff x="0" y="0"/>
          <a:chExt cx="0" cy="0"/>
        </a:xfrm>
      </p:grpSpPr>
      <p:grpSp>
        <p:nvGrpSpPr>
          <p:cNvPr id="2664" name="Google Shape;2664;p64"/>
          <p:cNvGrpSpPr/>
          <p:nvPr/>
        </p:nvGrpSpPr>
        <p:grpSpPr>
          <a:xfrm>
            <a:off x="95" y="25"/>
            <a:ext cx="9143969" cy="5143446"/>
            <a:chOff x="95" y="25"/>
            <a:chExt cx="9143969" cy="5143446"/>
          </a:xfrm>
        </p:grpSpPr>
        <p:sp>
          <p:nvSpPr>
            <p:cNvPr id="2665" name="Google Shape;2665;p6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6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6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6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6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6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6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6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6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6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6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6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6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6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6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6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90" name="Google Shape;2690;p64"/>
          <p:cNvSpPr txBox="1">
            <a:spLocks noGrp="1"/>
          </p:cNvSpPr>
          <p:nvPr>
            <p:ph type="title"/>
          </p:nvPr>
        </p:nvSpPr>
        <p:spPr>
          <a:xfrm flipH="1">
            <a:off x="865691" y="1771400"/>
            <a:ext cx="3959100" cy="7947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691" name="Google Shape;2691;p64"/>
          <p:cNvSpPr txBox="1">
            <a:spLocks noGrp="1"/>
          </p:cNvSpPr>
          <p:nvPr>
            <p:ph type="subTitle" idx="1"/>
          </p:nvPr>
        </p:nvSpPr>
        <p:spPr>
          <a:xfrm flipH="1">
            <a:off x="865871" y="2566100"/>
            <a:ext cx="3959100" cy="8847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92" name="Google Shape;2692;p64"/>
          <p:cNvSpPr/>
          <p:nvPr/>
        </p:nvSpPr>
        <p:spPr>
          <a:xfrm>
            <a:off x="8157838" y="27523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64"/>
          <p:cNvSpPr/>
          <p:nvPr/>
        </p:nvSpPr>
        <p:spPr>
          <a:xfrm>
            <a:off x="6830913" y="3570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64"/>
          <p:cNvSpPr/>
          <p:nvPr/>
        </p:nvSpPr>
        <p:spPr>
          <a:xfrm>
            <a:off x="178600" y="2965588"/>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64"/>
          <p:cNvSpPr/>
          <p:nvPr/>
        </p:nvSpPr>
        <p:spPr>
          <a:xfrm>
            <a:off x="2503575" y="418273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64"/>
          <p:cNvSpPr/>
          <p:nvPr/>
        </p:nvSpPr>
        <p:spPr>
          <a:xfrm>
            <a:off x="653250" y="7605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4"/>
          <p:cNvSpPr/>
          <p:nvPr/>
        </p:nvSpPr>
        <p:spPr>
          <a:xfrm>
            <a:off x="653250" y="41416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98" name="Google Shape;2698;p64"/>
          <p:cNvGrpSpPr/>
          <p:nvPr/>
        </p:nvGrpSpPr>
        <p:grpSpPr>
          <a:xfrm>
            <a:off x="5032475" y="4607963"/>
            <a:ext cx="311900" cy="314700"/>
            <a:chOff x="8571050" y="1873050"/>
            <a:chExt cx="311900" cy="314700"/>
          </a:xfrm>
        </p:grpSpPr>
        <p:sp>
          <p:nvSpPr>
            <p:cNvPr id="2699" name="Google Shape;2699;p6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6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6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6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03" name="Google Shape;2703;p64"/>
          <p:cNvGrpSpPr/>
          <p:nvPr/>
        </p:nvGrpSpPr>
        <p:grpSpPr>
          <a:xfrm>
            <a:off x="3214984" y="795408"/>
            <a:ext cx="686239" cy="223927"/>
            <a:chOff x="3798300" y="2287225"/>
            <a:chExt cx="730975" cy="238525"/>
          </a:xfrm>
        </p:grpSpPr>
        <p:sp>
          <p:nvSpPr>
            <p:cNvPr id="2704" name="Google Shape;2704;p64"/>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64"/>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06" name="Google Shape;2706;p64"/>
          <p:cNvGrpSpPr/>
          <p:nvPr/>
        </p:nvGrpSpPr>
        <p:grpSpPr>
          <a:xfrm>
            <a:off x="8157895" y="4685773"/>
            <a:ext cx="545748" cy="159103"/>
            <a:chOff x="5393300" y="2420750"/>
            <a:chExt cx="581325" cy="169475"/>
          </a:xfrm>
        </p:grpSpPr>
        <p:sp>
          <p:nvSpPr>
            <p:cNvPr id="2707" name="Google Shape;2707;p64"/>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64"/>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and text 5">
  <p:cSld name="CUSTOM_3_1_2_2_1">
    <p:spTree>
      <p:nvGrpSpPr>
        <p:cNvPr id="1" name="Shape 2709"/>
        <p:cNvGrpSpPr/>
        <p:nvPr/>
      </p:nvGrpSpPr>
      <p:grpSpPr>
        <a:xfrm>
          <a:off x="0" y="0"/>
          <a:ext cx="0" cy="0"/>
          <a:chOff x="0" y="0"/>
          <a:chExt cx="0" cy="0"/>
        </a:xfrm>
      </p:grpSpPr>
      <p:grpSp>
        <p:nvGrpSpPr>
          <p:cNvPr id="2710" name="Google Shape;2710;p65"/>
          <p:cNvGrpSpPr/>
          <p:nvPr/>
        </p:nvGrpSpPr>
        <p:grpSpPr>
          <a:xfrm>
            <a:off x="95" y="25"/>
            <a:ext cx="9143969" cy="5143446"/>
            <a:chOff x="95" y="25"/>
            <a:chExt cx="9143969" cy="5143446"/>
          </a:xfrm>
        </p:grpSpPr>
        <p:sp>
          <p:nvSpPr>
            <p:cNvPr id="2711" name="Google Shape;2711;p6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6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6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6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6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6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6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6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6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6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6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6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6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6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6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6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6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6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6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6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6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6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6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6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6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36" name="Google Shape;2736;p65"/>
          <p:cNvSpPr txBox="1">
            <a:spLocks noGrp="1"/>
          </p:cNvSpPr>
          <p:nvPr>
            <p:ph type="title"/>
          </p:nvPr>
        </p:nvSpPr>
        <p:spPr>
          <a:xfrm>
            <a:off x="2781150" y="1430400"/>
            <a:ext cx="3581700" cy="609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sz="3100" b="1">
                <a:highlight>
                  <a:schemeClr val="dk2"/>
                </a:highlight>
              </a:defRPr>
            </a:lvl1pPr>
            <a:lvl2pPr lvl="1" algn="ctr" rtl="0">
              <a:spcBef>
                <a:spcPts val="0"/>
              </a:spcBef>
              <a:spcAft>
                <a:spcPts val="0"/>
              </a:spcAft>
              <a:buSzPts val="4300"/>
              <a:buNone/>
              <a:defRPr/>
            </a:lvl2pPr>
            <a:lvl3pPr lvl="2" algn="ctr" rtl="0">
              <a:spcBef>
                <a:spcPts val="0"/>
              </a:spcBef>
              <a:spcAft>
                <a:spcPts val="0"/>
              </a:spcAft>
              <a:buSzPts val="4300"/>
              <a:buNone/>
              <a:defRPr/>
            </a:lvl3pPr>
            <a:lvl4pPr lvl="3" algn="ctr" rtl="0">
              <a:spcBef>
                <a:spcPts val="0"/>
              </a:spcBef>
              <a:spcAft>
                <a:spcPts val="0"/>
              </a:spcAft>
              <a:buSzPts val="4300"/>
              <a:buNone/>
              <a:defRPr/>
            </a:lvl4pPr>
            <a:lvl5pPr lvl="4" algn="ctr" rtl="0">
              <a:spcBef>
                <a:spcPts val="0"/>
              </a:spcBef>
              <a:spcAft>
                <a:spcPts val="0"/>
              </a:spcAft>
              <a:buSzPts val="4300"/>
              <a:buNone/>
              <a:defRPr/>
            </a:lvl5pPr>
            <a:lvl6pPr lvl="5" algn="ctr" rtl="0">
              <a:spcBef>
                <a:spcPts val="0"/>
              </a:spcBef>
              <a:spcAft>
                <a:spcPts val="0"/>
              </a:spcAft>
              <a:buSzPts val="4300"/>
              <a:buNone/>
              <a:defRPr/>
            </a:lvl6pPr>
            <a:lvl7pPr lvl="6" algn="ctr" rtl="0">
              <a:spcBef>
                <a:spcPts val="0"/>
              </a:spcBef>
              <a:spcAft>
                <a:spcPts val="0"/>
              </a:spcAft>
              <a:buSzPts val="4300"/>
              <a:buNone/>
              <a:defRPr/>
            </a:lvl7pPr>
            <a:lvl8pPr lvl="7" algn="ctr" rtl="0">
              <a:spcBef>
                <a:spcPts val="0"/>
              </a:spcBef>
              <a:spcAft>
                <a:spcPts val="0"/>
              </a:spcAft>
              <a:buSzPts val="4300"/>
              <a:buNone/>
              <a:defRPr/>
            </a:lvl8pPr>
            <a:lvl9pPr lvl="8" algn="ctr" rtl="0">
              <a:spcBef>
                <a:spcPts val="0"/>
              </a:spcBef>
              <a:spcAft>
                <a:spcPts val="0"/>
              </a:spcAft>
              <a:buSzPts val="4300"/>
              <a:buNone/>
              <a:defRPr/>
            </a:lvl9pPr>
          </a:lstStyle>
          <a:p>
            <a:endParaRPr/>
          </a:p>
        </p:txBody>
      </p:sp>
      <p:sp>
        <p:nvSpPr>
          <p:cNvPr id="2737" name="Google Shape;2737;p65"/>
          <p:cNvSpPr txBox="1">
            <a:spLocks noGrp="1"/>
          </p:cNvSpPr>
          <p:nvPr>
            <p:ph type="subTitle" idx="1"/>
          </p:nvPr>
        </p:nvSpPr>
        <p:spPr>
          <a:xfrm>
            <a:off x="2781150" y="2286625"/>
            <a:ext cx="3581700" cy="2171100"/>
          </a:xfrm>
          <a:prstGeom prst="rect">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5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738" name="Google Shape;2738;p65"/>
          <p:cNvSpPr txBox="1">
            <a:spLocks noGrp="1"/>
          </p:cNvSpPr>
          <p:nvPr>
            <p:ph type="title" idx="2"/>
          </p:nvPr>
        </p:nvSpPr>
        <p:spPr>
          <a:xfrm>
            <a:off x="713225" y="539000"/>
            <a:ext cx="7717500" cy="44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300"/>
              <a:buNone/>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739" name="Google Shape;2739;p65"/>
          <p:cNvSpPr/>
          <p:nvPr/>
        </p:nvSpPr>
        <p:spPr>
          <a:xfrm>
            <a:off x="8744475" y="315472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65"/>
          <p:cNvSpPr/>
          <p:nvPr/>
        </p:nvSpPr>
        <p:spPr>
          <a:xfrm>
            <a:off x="1771375" y="48183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65"/>
          <p:cNvSpPr/>
          <p:nvPr/>
        </p:nvSpPr>
        <p:spPr>
          <a:xfrm>
            <a:off x="1770113" y="49266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65"/>
          <p:cNvSpPr/>
          <p:nvPr/>
        </p:nvSpPr>
        <p:spPr>
          <a:xfrm>
            <a:off x="250238" y="37630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65"/>
          <p:cNvSpPr/>
          <p:nvPr/>
        </p:nvSpPr>
        <p:spPr>
          <a:xfrm>
            <a:off x="8261475" y="8696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65"/>
          <p:cNvSpPr/>
          <p:nvPr/>
        </p:nvSpPr>
        <p:spPr>
          <a:xfrm>
            <a:off x="7064300" y="5389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65"/>
          <p:cNvSpPr/>
          <p:nvPr/>
        </p:nvSpPr>
        <p:spPr>
          <a:xfrm>
            <a:off x="1926900" y="17135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46" name="Google Shape;2746;p65"/>
          <p:cNvGrpSpPr/>
          <p:nvPr/>
        </p:nvGrpSpPr>
        <p:grpSpPr>
          <a:xfrm>
            <a:off x="6950888" y="4607963"/>
            <a:ext cx="311900" cy="314700"/>
            <a:chOff x="8571050" y="1873050"/>
            <a:chExt cx="311900" cy="314700"/>
          </a:xfrm>
        </p:grpSpPr>
        <p:sp>
          <p:nvSpPr>
            <p:cNvPr id="2747" name="Google Shape;2747;p6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6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6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6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1" name="Google Shape;2751;p65"/>
          <p:cNvGrpSpPr/>
          <p:nvPr/>
        </p:nvGrpSpPr>
        <p:grpSpPr>
          <a:xfrm flipH="1">
            <a:off x="6950900" y="3533575"/>
            <a:ext cx="730975" cy="238525"/>
            <a:chOff x="3798300" y="2287225"/>
            <a:chExt cx="730975" cy="238525"/>
          </a:xfrm>
        </p:grpSpPr>
        <p:sp>
          <p:nvSpPr>
            <p:cNvPr id="2752" name="Google Shape;2752;p65"/>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65"/>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54" name="Google Shape;2754;p65"/>
          <p:cNvGrpSpPr/>
          <p:nvPr/>
        </p:nvGrpSpPr>
        <p:grpSpPr>
          <a:xfrm flipH="1">
            <a:off x="4206325" y="4818375"/>
            <a:ext cx="529900" cy="149350"/>
            <a:chOff x="3898800" y="2624300"/>
            <a:chExt cx="529900" cy="149350"/>
          </a:xfrm>
        </p:grpSpPr>
        <p:sp>
          <p:nvSpPr>
            <p:cNvPr id="2755" name="Google Shape;2755;p65"/>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65"/>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only 1">
  <p:cSld name="CUSTOM_2">
    <p:spTree>
      <p:nvGrpSpPr>
        <p:cNvPr id="1" name="Shape 2757"/>
        <p:cNvGrpSpPr/>
        <p:nvPr/>
      </p:nvGrpSpPr>
      <p:grpSpPr>
        <a:xfrm>
          <a:off x="0" y="0"/>
          <a:ext cx="0" cy="0"/>
          <a:chOff x="0" y="0"/>
          <a:chExt cx="0" cy="0"/>
        </a:xfrm>
      </p:grpSpPr>
      <p:grpSp>
        <p:nvGrpSpPr>
          <p:cNvPr id="2758" name="Google Shape;2758;p66"/>
          <p:cNvGrpSpPr/>
          <p:nvPr/>
        </p:nvGrpSpPr>
        <p:grpSpPr>
          <a:xfrm>
            <a:off x="95" y="25"/>
            <a:ext cx="9143969" cy="5143446"/>
            <a:chOff x="95" y="25"/>
            <a:chExt cx="9143969" cy="5143446"/>
          </a:xfrm>
        </p:grpSpPr>
        <p:sp>
          <p:nvSpPr>
            <p:cNvPr id="2759" name="Google Shape;2759;p66"/>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66"/>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66"/>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66"/>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66"/>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66"/>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66"/>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66"/>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66"/>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66"/>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66"/>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66"/>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66"/>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66"/>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66"/>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66"/>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66"/>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66"/>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66"/>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66"/>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66"/>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66"/>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66"/>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66"/>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66"/>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84" name="Google Shape;2784;p66"/>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785" name="Google Shape;2785;p66"/>
          <p:cNvSpPr/>
          <p:nvPr/>
        </p:nvSpPr>
        <p:spPr>
          <a:xfrm>
            <a:off x="4781300" y="48014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66"/>
          <p:cNvSpPr/>
          <p:nvPr/>
        </p:nvSpPr>
        <p:spPr>
          <a:xfrm>
            <a:off x="1055050" y="47208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66"/>
          <p:cNvSpPr/>
          <p:nvPr/>
        </p:nvSpPr>
        <p:spPr>
          <a:xfrm>
            <a:off x="1397450" y="449788"/>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66"/>
          <p:cNvSpPr/>
          <p:nvPr/>
        </p:nvSpPr>
        <p:spPr>
          <a:xfrm>
            <a:off x="274538" y="363143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66"/>
          <p:cNvSpPr/>
          <p:nvPr/>
        </p:nvSpPr>
        <p:spPr>
          <a:xfrm>
            <a:off x="8687225" y="34949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66"/>
          <p:cNvSpPr/>
          <p:nvPr/>
        </p:nvSpPr>
        <p:spPr>
          <a:xfrm>
            <a:off x="274550" y="7373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91" name="Google Shape;2791;p66"/>
          <p:cNvGrpSpPr/>
          <p:nvPr/>
        </p:nvGrpSpPr>
        <p:grpSpPr>
          <a:xfrm>
            <a:off x="8460400" y="4656113"/>
            <a:ext cx="311900" cy="314700"/>
            <a:chOff x="8571050" y="1873050"/>
            <a:chExt cx="311900" cy="314700"/>
          </a:xfrm>
        </p:grpSpPr>
        <p:sp>
          <p:nvSpPr>
            <p:cNvPr id="2792" name="Google Shape;2792;p66"/>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66"/>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66"/>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66"/>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6" name="Google Shape;2796;p66"/>
          <p:cNvGrpSpPr/>
          <p:nvPr/>
        </p:nvGrpSpPr>
        <p:grpSpPr>
          <a:xfrm>
            <a:off x="8364275" y="2048625"/>
            <a:ext cx="730975" cy="238525"/>
            <a:chOff x="3798300" y="2287225"/>
            <a:chExt cx="730975" cy="238525"/>
          </a:xfrm>
        </p:grpSpPr>
        <p:sp>
          <p:nvSpPr>
            <p:cNvPr id="2797" name="Google Shape;2797;p66"/>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66"/>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9" name="Google Shape;2799;p66"/>
          <p:cNvGrpSpPr/>
          <p:nvPr/>
        </p:nvGrpSpPr>
        <p:grpSpPr>
          <a:xfrm>
            <a:off x="7809592" y="285863"/>
            <a:ext cx="962713" cy="1213777"/>
            <a:chOff x="7609842" y="706550"/>
            <a:chExt cx="962713" cy="1213777"/>
          </a:xfrm>
        </p:grpSpPr>
        <p:sp>
          <p:nvSpPr>
            <p:cNvPr id="2800" name="Google Shape;2800;p66"/>
            <p:cNvSpPr/>
            <p:nvPr/>
          </p:nvSpPr>
          <p:spPr>
            <a:xfrm rot="989648">
              <a:off x="7706865" y="799316"/>
              <a:ext cx="768667" cy="794946"/>
            </a:xfrm>
            <a:custGeom>
              <a:avLst/>
              <a:gdLst/>
              <a:ahLst/>
              <a:cxnLst/>
              <a:rect l="l" t="t" r="r" b="b"/>
              <a:pathLst>
                <a:path w="30890" h="31943" extrusionOk="0">
                  <a:moveTo>
                    <a:pt x="14271" y="905"/>
                  </a:moveTo>
                  <a:cubicBezTo>
                    <a:pt x="15661" y="905"/>
                    <a:pt x="17062" y="1085"/>
                    <a:pt x="18414" y="1421"/>
                  </a:cubicBezTo>
                  <a:cubicBezTo>
                    <a:pt x="20882" y="2021"/>
                    <a:pt x="23184" y="3122"/>
                    <a:pt x="25218" y="4623"/>
                  </a:cubicBezTo>
                  <a:cubicBezTo>
                    <a:pt x="26953" y="5958"/>
                    <a:pt x="28487" y="7692"/>
                    <a:pt x="29188" y="9760"/>
                  </a:cubicBezTo>
                  <a:cubicBezTo>
                    <a:pt x="29688" y="11295"/>
                    <a:pt x="29722" y="13029"/>
                    <a:pt x="29688" y="14630"/>
                  </a:cubicBezTo>
                  <a:cubicBezTo>
                    <a:pt x="29655" y="16432"/>
                    <a:pt x="29321" y="18200"/>
                    <a:pt x="28688" y="19868"/>
                  </a:cubicBezTo>
                  <a:cubicBezTo>
                    <a:pt x="27654" y="22536"/>
                    <a:pt x="25552" y="24671"/>
                    <a:pt x="22917" y="25772"/>
                  </a:cubicBezTo>
                  <a:cubicBezTo>
                    <a:pt x="22283" y="26039"/>
                    <a:pt x="21649" y="26239"/>
                    <a:pt x="20982" y="26372"/>
                  </a:cubicBezTo>
                  <a:cubicBezTo>
                    <a:pt x="20782" y="26439"/>
                    <a:pt x="20649" y="26639"/>
                    <a:pt x="20649" y="26839"/>
                  </a:cubicBezTo>
                  <a:lnTo>
                    <a:pt x="20649" y="31009"/>
                  </a:lnTo>
                  <a:lnTo>
                    <a:pt x="9919" y="31009"/>
                  </a:lnTo>
                  <a:cubicBezTo>
                    <a:pt x="9954" y="29624"/>
                    <a:pt x="10011" y="28218"/>
                    <a:pt x="10041" y="26839"/>
                  </a:cubicBezTo>
                  <a:cubicBezTo>
                    <a:pt x="10027" y="26717"/>
                    <a:pt x="9977" y="26622"/>
                    <a:pt x="9907" y="26552"/>
                  </a:cubicBezTo>
                  <a:lnTo>
                    <a:pt x="9907" y="26552"/>
                  </a:lnTo>
                  <a:cubicBezTo>
                    <a:pt x="9721" y="26289"/>
                    <a:pt x="9324" y="26164"/>
                    <a:pt x="9074" y="26039"/>
                  </a:cubicBezTo>
                  <a:cubicBezTo>
                    <a:pt x="8507" y="25772"/>
                    <a:pt x="7973" y="25505"/>
                    <a:pt x="7439" y="25205"/>
                  </a:cubicBezTo>
                  <a:cubicBezTo>
                    <a:pt x="5805" y="24337"/>
                    <a:pt x="4370" y="23170"/>
                    <a:pt x="3269" y="21736"/>
                  </a:cubicBezTo>
                  <a:cubicBezTo>
                    <a:pt x="1768" y="19667"/>
                    <a:pt x="1068" y="17166"/>
                    <a:pt x="1268" y="14630"/>
                  </a:cubicBezTo>
                  <a:cubicBezTo>
                    <a:pt x="1368" y="12796"/>
                    <a:pt x="1768" y="10961"/>
                    <a:pt x="2402" y="9227"/>
                  </a:cubicBezTo>
                  <a:cubicBezTo>
                    <a:pt x="2869" y="7826"/>
                    <a:pt x="3570" y="6458"/>
                    <a:pt x="4504" y="5257"/>
                  </a:cubicBezTo>
                  <a:cubicBezTo>
                    <a:pt x="6908" y="2197"/>
                    <a:pt x="10550" y="905"/>
                    <a:pt x="14271" y="905"/>
                  </a:cubicBezTo>
                  <a:close/>
                  <a:moveTo>
                    <a:pt x="14198" y="1"/>
                  </a:moveTo>
                  <a:cubicBezTo>
                    <a:pt x="11110" y="1"/>
                    <a:pt x="8063" y="840"/>
                    <a:pt x="5604" y="2822"/>
                  </a:cubicBezTo>
                  <a:cubicBezTo>
                    <a:pt x="3069" y="4923"/>
                    <a:pt x="1668" y="7959"/>
                    <a:pt x="868" y="11128"/>
                  </a:cubicBezTo>
                  <a:cubicBezTo>
                    <a:pt x="101" y="14097"/>
                    <a:pt x="0" y="17332"/>
                    <a:pt x="1301" y="20201"/>
                  </a:cubicBezTo>
                  <a:cubicBezTo>
                    <a:pt x="2202" y="22169"/>
                    <a:pt x="3636" y="23870"/>
                    <a:pt x="5471" y="25105"/>
                  </a:cubicBezTo>
                  <a:cubicBezTo>
                    <a:pt x="6605" y="25805"/>
                    <a:pt x="7773" y="26472"/>
                    <a:pt x="9007" y="27039"/>
                  </a:cubicBezTo>
                  <a:cubicBezTo>
                    <a:pt x="9037" y="27054"/>
                    <a:pt x="9067" y="27069"/>
                    <a:pt x="9097" y="27084"/>
                  </a:cubicBezTo>
                  <a:lnTo>
                    <a:pt x="9097" y="27084"/>
                  </a:lnTo>
                  <a:cubicBezTo>
                    <a:pt x="9037" y="28540"/>
                    <a:pt x="9005" y="30023"/>
                    <a:pt x="8974" y="31476"/>
                  </a:cubicBezTo>
                  <a:cubicBezTo>
                    <a:pt x="8974" y="31743"/>
                    <a:pt x="9174" y="31943"/>
                    <a:pt x="9441" y="31943"/>
                  </a:cubicBezTo>
                  <a:lnTo>
                    <a:pt x="21116" y="31943"/>
                  </a:lnTo>
                  <a:cubicBezTo>
                    <a:pt x="21349" y="31943"/>
                    <a:pt x="21583" y="31743"/>
                    <a:pt x="21583" y="31476"/>
                  </a:cubicBezTo>
                  <a:lnTo>
                    <a:pt x="21583" y="27194"/>
                  </a:lnTo>
                  <a:lnTo>
                    <a:pt x="21583" y="27194"/>
                  </a:lnTo>
                  <a:cubicBezTo>
                    <a:pt x="24314" y="26505"/>
                    <a:pt x="26719" y="24844"/>
                    <a:pt x="28354" y="22536"/>
                  </a:cubicBezTo>
                  <a:cubicBezTo>
                    <a:pt x="30489" y="19434"/>
                    <a:pt x="30889" y="15464"/>
                    <a:pt x="30522" y="11762"/>
                  </a:cubicBezTo>
                  <a:cubicBezTo>
                    <a:pt x="30422" y="10527"/>
                    <a:pt x="30089" y="9327"/>
                    <a:pt x="29555" y="8226"/>
                  </a:cubicBezTo>
                  <a:cubicBezTo>
                    <a:pt x="29021" y="7225"/>
                    <a:pt x="28354" y="6258"/>
                    <a:pt x="27520" y="5457"/>
                  </a:cubicBezTo>
                  <a:cubicBezTo>
                    <a:pt x="25685" y="3589"/>
                    <a:pt x="23451" y="2188"/>
                    <a:pt x="20982" y="1288"/>
                  </a:cubicBezTo>
                  <a:cubicBezTo>
                    <a:pt x="18852" y="473"/>
                    <a:pt x="16514" y="1"/>
                    <a:pt x="141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66"/>
            <p:cNvSpPr/>
            <p:nvPr/>
          </p:nvSpPr>
          <p:spPr>
            <a:xfrm rot="989648">
              <a:off x="7740797" y="1550275"/>
              <a:ext cx="432484" cy="144217"/>
            </a:xfrm>
            <a:custGeom>
              <a:avLst/>
              <a:gdLst/>
              <a:ahLst/>
              <a:cxnLst/>
              <a:rect l="l" t="t" r="r" b="b"/>
              <a:pathLst>
                <a:path w="17380" h="5795" extrusionOk="0">
                  <a:moveTo>
                    <a:pt x="2825" y="0"/>
                  </a:moveTo>
                  <a:cubicBezTo>
                    <a:pt x="2210" y="0"/>
                    <a:pt x="1627" y="195"/>
                    <a:pt x="1101" y="504"/>
                  </a:cubicBezTo>
                  <a:cubicBezTo>
                    <a:pt x="401" y="1005"/>
                    <a:pt x="0" y="1838"/>
                    <a:pt x="67" y="2706"/>
                  </a:cubicBezTo>
                  <a:cubicBezTo>
                    <a:pt x="67" y="4340"/>
                    <a:pt x="1501" y="5141"/>
                    <a:pt x="2902" y="5474"/>
                  </a:cubicBezTo>
                  <a:cubicBezTo>
                    <a:pt x="4103" y="5688"/>
                    <a:pt x="5326" y="5795"/>
                    <a:pt x="6535" y="5795"/>
                  </a:cubicBezTo>
                  <a:cubicBezTo>
                    <a:pt x="6837" y="5795"/>
                    <a:pt x="7139" y="5788"/>
                    <a:pt x="7439" y="5775"/>
                  </a:cubicBezTo>
                  <a:cubicBezTo>
                    <a:pt x="9107" y="5775"/>
                    <a:pt x="10741" y="5775"/>
                    <a:pt x="12409" y="5708"/>
                  </a:cubicBezTo>
                  <a:cubicBezTo>
                    <a:pt x="13510" y="5708"/>
                    <a:pt x="14644" y="5574"/>
                    <a:pt x="15745" y="5374"/>
                  </a:cubicBezTo>
                  <a:cubicBezTo>
                    <a:pt x="16345" y="5274"/>
                    <a:pt x="16846" y="4874"/>
                    <a:pt x="17046" y="4274"/>
                  </a:cubicBezTo>
                  <a:cubicBezTo>
                    <a:pt x="17346" y="3440"/>
                    <a:pt x="17379" y="2506"/>
                    <a:pt x="17146" y="1638"/>
                  </a:cubicBezTo>
                  <a:cubicBezTo>
                    <a:pt x="16779" y="538"/>
                    <a:pt x="15778" y="4"/>
                    <a:pt x="14644" y="4"/>
                  </a:cubicBezTo>
                  <a:cubicBezTo>
                    <a:pt x="14077" y="37"/>
                    <a:pt x="14077" y="871"/>
                    <a:pt x="14644" y="938"/>
                  </a:cubicBezTo>
                  <a:cubicBezTo>
                    <a:pt x="15445" y="938"/>
                    <a:pt x="16079" y="1271"/>
                    <a:pt x="16279" y="2072"/>
                  </a:cubicBezTo>
                  <a:cubicBezTo>
                    <a:pt x="16412" y="2672"/>
                    <a:pt x="16379" y="3306"/>
                    <a:pt x="16179" y="3907"/>
                  </a:cubicBezTo>
                  <a:cubicBezTo>
                    <a:pt x="16145" y="4007"/>
                    <a:pt x="16112" y="4140"/>
                    <a:pt x="16045" y="4240"/>
                  </a:cubicBezTo>
                  <a:cubicBezTo>
                    <a:pt x="15845" y="4340"/>
                    <a:pt x="15612" y="4440"/>
                    <a:pt x="15378" y="4474"/>
                  </a:cubicBezTo>
                  <a:cubicBezTo>
                    <a:pt x="14477" y="4640"/>
                    <a:pt x="13543" y="4741"/>
                    <a:pt x="12609" y="4774"/>
                  </a:cubicBezTo>
                  <a:cubicBezTo>
                    <a:pt x="11275" y="4841"/>
                    <a:pt x="9941" y="4841"/>
                    <a:pt x="8607" y="4841"/>
                  </a:cubicBezTo>
                  <a:cubicBezTo>
                    <a:pt x="7939" y="4841"/>
                    <a:pt x="7247" y="4857"/>
                    <a:pt x="6547" y="4857"/>
                  </a:cubicBezTo>
                  <a:cubicBezTo>
                    <a:pt x="5846" y="4857"/>
                    <a:pt x="5137" y="4841"/>
                    <a:pt x="4437" y="4774"/>
                  </a:cubicBezTo>
                  <a:cubicBezTo>
                    <a:pt x="3336" y="4674"/>
                    <a:pt x="1335" y="4440"/>
                    <a:pt x="1001" y="3106"/>
                  </a:cubicBezTo>
                  <a:cubicBezTo>
                    <a:pt x="868" y="2539"/>
                    <a:pt x="1001" y="1939"/>
                    <a:pt x="1368" y="1472"/>
                  </a:cubicBezTo>
                  <a:cubicBezTo>
                    <a:pt x="1770" y="1131"/>
                    <a:pt x="2288" y="934"/>
                    <a:pt x="2813" y="934"/>
                  </a:cubicBezTo>
                  <a:cubicBezTo>
                    <a:pt x="2854" y="934"/>
                    <a:pt x="2895" y="935"/>
                    <a:pt x="2936" y="938"/>
                  </a:cubicBezTo>
                  <a:cubicBezTo>
                    <a:pt x="3503" y="871"/>
                    <a:pt x="3503" y="37"/>
                    <a:pt x="2936" y="4"/>
                  </a:cubicBezTo>
                  <a:lnTo>
                    <a:pt x="2969" y="4"/>
                  </a:lnTo>
                  <a:cubicBezTo>
                    <a:pt x="2921" y="1"/>
                    <a:pt x="2873" y="0"/>
                    <a:pt x="28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66"/>
            <p:cNvSpPr/>
            <p:nvPr/>
          </p:nvSpPr>
          <p:spPr>
            <a:xfrm rot="989648">
              <a:off x="7711062" y="1658177"/>
              <a:ext cx="445772" cy="137049"/>
            </a:xfrm>
            <a:custGeom>
              <a:avLst/>
              <a:gdLst/>
              <a:ahLst/>
              <a:cxnLst/>
              <a:rect l="l" t="t" r="r" b="b"/>
              <a:pathLst>
                <a:path w="17914" h="5507" extrusionOk="0">
                  <a:moveTo>
                    <a:pt x="15484" y="1"/>
                  </a:moveTo>
                  <a:cubicBezTo>
                    <a:pt x="15116" y="1"/>
                    <a:pt x="14856" y="608"/>
                    <a:pt x="15245" y="914"/>
                  </a:cubicBezTo>
                  <a:cubicBezTo>
                    <a:pt x="15879" y="1314"/>
                    <a:pt x="17046" y="2182"/>
                    <a:pt x="16613" y="3082"/>
                  </a:cubicBezTo>
                  <a:cubicBezTo>
                    <a:pt x="16346" y="3683"/>
                    <a:pt x="15579" y="4016"/>
                    <a:pt x="14945" y="4183"/>
                  </a:cubicBezTo>
                  <a:cubicBezTo>
                    <a:pt x="13844" y="4416"/>
                    <a:pt x="12743" y="4517"/>
                    <a:pt x="11642" y="4517"/>
                  </a:cubicBezTo>
                  <a:cubicBezTo>
                    <a:pt x="10792" y="4550"/>
                    <a:pt x="9950" y="4567"/>
                    <a:pt x="9107" y="4567"/>
                  </a:cubicBezTo>
                  <a:cubicBezTo>
                    <a:pt x="8265" y="4567"/>
                    <a:pt x="7423" y="4550"/>
                    <a:pt x="6572" y="4517"/>
                  </a:cubicBezTo>
                  <a:cubicBezTo>
                    <a:pt x="5104" y="4517"/>
                    <a:pt x="3637" y="4283"/>
                    <a:pt x="2236" y="3883"/>
                  </a:cubicBezTo>
                  <a:cubicBezTo>
                    <a:pt x="1602" y="3683"/>
                    <a:pt x="1202" y="3382"/>
                    <a:pt x="1102" y="2682"/>
                  </a:cubicBezTo>
                  <a:cubicBezTo>
                    <a:pt x="1001" y="1781"/>
                    <a:pt x="2202" y="1281"/>
                    <a:pt x="2836" y="914"/>
                  </a:cubicBezTo>
                  <a:cubicBezTo>
                    <a:pt x="3241" y="625"/>
                    <a:pt x="2969" y="35"/>
                    <a:pt x="2564" y="35"/>
                  </a:cubicBezTo>
                  <a:cubicBezTo>
                    <a:pt x="2501" y="35"/>
                    <a:pt x="2436" y="49"/>
                    <a:pt x="2369" y="80"/>
                  </a:cubicBezTo>
                  <a:cubicBezTo>
                    <a:pt x="1602" y="547"/>
                    <a:pt x="701" y="1014"/>
                    <a:pt x="334" y="1881"/>
                  </a:cubicBezTo>
                  <a:cubicBezTo>
                    <a:pt x="1" y="2782"/>
                    <a:pt x="301" y="3783"/>
                    <a:pt x="1068" y="4350"/>
                  </a:cubicBezTo>
                  <a:cubicBezTo>
                    <a:pt x="2202" y="5184"/>
                    <a:pt x="4037" y="5250"/>
                    <a:pt x="5405" y="5350"/>
                  </a:cubicBezTo>
                  <a:cubicBezTo>
                    <a:pt x="6656" y="5455"/>
                    <a:pt x="7906" y="5507"/>
                    <a:pt x="9157" y="5507"/>
                  </a:cubicBezTo>
                  <a:cubicBezTo>
                    <a:pt x="9908" y="5507"/>
                    <a:pt x="10658" y="5488"/>
                    <a:pt x="11409" y="5451"/>
                  </a:cubicBezTo>
                  <a:cubicBezTo>
                    <a:pt x="12743" y="5384"/>
                    <a:pt x="14278" y="5451"/>
                    <a:pt x="15545" y="4984"/>
                  </a:cubicBezTo>
                  <a:cubicBezTo>
                    <a:pt x="16412" y="4683"/>
                    <a:pt x="17346" y="4083"/>
                    <a:pt x="17580" y="3149"/>
                  </a:cubicBezTo>
                  <a:cubicBezTo>
                    <a:pt x="17914" y="1815"/>
                    <a:pt x="16679" y="747"/>
                    <a:pt x="15712" y="80"/>
                  </a:cubicBezTo>
                  <a:cubicBezTo>
                    <a:pt x="15634" y="25"/>
                    <a:pt x="15557" y="1"/>
                    <a:pt x="154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66"/>
            <p:cNvSpPr/>
            <p:nvPr/>
          </p:nvSpPr>
          <p:spPr>
            <a:xfrm rot="989648">
              <a:off x="7738185" y="1755061"/>
              <a:ext cx="345514" cy="118658"/>
            </a:xfrm>
            <a:custGeom>
              <a:avLst/>
              <a:gdLst/>
              <a:ahLst/>
              <a:cxnLst/>
              <a:rect l="l" t="t" r="r" b="b"/>
              <a:pathLst>
                <a:path w="13885" h="4768" extrusionOk="0">
                  <a:moveTo>
                    <a:pt x="585" y="0"/>
                  </a:moveTo>
                  <a:cubicBezTo>
                    <a:pt x="315" y="0"/>
                    <a:pt x="1" y="242"/>
                    <a:pt x="41" y="606"/>
                  </a:cubicBezTo>
                  <a:cubicBezTo>
                    <a:pt x="308" y="2474"/>
                    <a:pt x="2376" y="3741"/>
                    <a:pt x="4010" y="4242"/>
                  </a:cubicBezTo>
                  <a:cubicBezTo>
                    <a:pt x="5090" y="4591"/>
                    <a:pt x="6218" y="4768"/>
                    <a:pt x="7347" y="4768"/>
                  </a:cubicBezTo>
                  <a:cubicBezTo>
                    <a:pt x="8695" y="4768"/>
                    <a:pt x="10045" y="4516"/>
                    <a:pt x="11316" y="4008"/>
                  </a:cubicBezTo>
                  <a:cubicBezTo>
                    <a:pt x="12817" y="3374"/>
                    <a:pt x="13884" y="2173"/>
                    <a:pt x="13884" y="472"/>
                  </a:cubicBezTo>
                  <a:cubicBezTo>
                    <a:pt x="13851" y="189"/>
                    <a:pt x="13626" y="47"/>
                    <a:pt x="13405" y="47"/>
                  </a:cubicBezTo>
                  <a:cubicBezTo>
                    <a:pt x="13184" y="47"/>
                    <a:pt x="12967" y="189"/>
                    <a:pt x="12950" y="472"/>
                  </a:cubicBezTo>
                  <a:cubicBezTo>
                    <a:pt x="12950" y="3007"/>
                    <a:pt x="9948" y="3674"/>
                    <a:pt x="7947" y="3808"/>
                  </a:cubicBezTo>
                  <a:cubicBezTo>
                    <a:pt x="7729" y="3821"/>
                    <a:pt x="7507" y="3828"/>
                    <a:pt x="7280" y="3828"/>
                  </a:cubicBezTo>
                  <a:cubicBezTo>
                    <a:pt x="5249" y="3828"/>
                    <a:pt x="2929" y="3264"/>
                    <a:pt x="1609" y="1673"/>
                  </a:cubicBezTo>
                  <a:cubicBezTo>
                    <a:pt x="1275" y="1306"/>
                    <a:pt x="1042" y="839"/>
                    <a:pt x="942" y="339"/>
                  </a:cubicBezTo>
                  <a:cubicBezTo>
                    <a:pt x="915" y="102"/>
                    <a:pt x="760" y="0"/>
                    <a:pt x="5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66"/>
            <p:cNvSpPr/>
            <p:nvPr/>
          </p:nvSpPr>
          <p:spPr>
            <a:xfrm rot="989648">
              <a:off x="7929688" y="1020825"/>
              <a:ext cx="254837" cy="567758"/>
            </a:xfrm>
            <a:custGeom>
              <a:avLst/>
              <a:gdLst/>
              <a:ahLst/>
              <a:cxnLst/>
              <a:rect l="l" t="t" r="r" b="b"/>
              <a:pathLst>
                <a:path w="10241" h="22814" extrusionOk="0">
                  <a:moveTo>
                    <a:pt x="8506" y="1114"/>
                  </a:moveTo>
                  <a:cubicBezTo>
                    <a:pt x="8573" y="1148"/>
                    <a:pt x="8640" y="1214"/>
                    <a:pt x="8706" y="1281"/>
                  </a:cubicBezTo>
                  <a:cubicBezTo>
                    <a:pt x="8973" y="1681"/>
                    <a:pt x="9040" y="2148"/>
                    <a:pt x="8906" y="2615"/>
                  </a:cubicBezTo>
                  <a:cubicBezTo>
                    <a:pt x="8697" y="3525"/>
                    <a:pt x="8167" y="4299"/>
                    <a:pt x="7466" y="4853"/>
                  </a:cubicBezTo>
                  <a:lnTo>
                    <a:pt x="7466" y="4853"/>
                  </a:lnTo>
                  <a:cubicBezTo>
                    <a:pt x="7482" y="4174"/>
                    <a:pt x="7526" y="3495"/>
                    <a:pt x="7606" y="2816"/>
                  </a:cubicBezTo>
                  <a:cubicBezTo>
                    <a:pt x="7639" y="2382"/>
                    <a:pt x="7739" y="1982"/>
                    <a:pt x="7939" y="1581"/>
                  </a:cubicBezTo>
                  <a:cubicBezTo>
                    <a:pt x="7953" y="1562"/>
                    <a:pt x="7963" y="1549"/>
                    <a:pt x="7969" y="1541"/>
                  </a:cubicBezTo>
                  <a:lnTo>
                    <a:pt x="7969" y="1541"/>
                  </a:lnTo>
                  <a:cubicBezTo>
                    <a:pt x="7967" y="1545"/>
                    <a:pt x="7965" y="1548"/>
                    <a:pt x="7967" y="1548"/>
                  </a:cubicBezTo>
                  <a:cubicBezTo>
                    <a:pt x="7970" y="1548"/>
                    <a:pt x="7980" y="1540"/>
                    <a:pt x="8006" y="1515"/>
                  </a:cubicBezTo>
                  <a:lnTo>
                    <a:pt x="8139" y="1381"/>
                  </a:lnTo>
                  <a:cubicBezTo>
                    <a:pt x="8206" y="1314"/>
                    <a:pt x="8306" y="1248"/>
                    <a:pt x="8406" y="1181"/>
                  </a:cubicBezTo>
                  <a:cubicBezTo>
                    <a:pt x="8473" y="1114"/>
                    <a:pt x="8439" y="1114"/>
                    <a:pt x="8506" y="1114"/>
                  </a:cubicBezTo>
                  <a:close/>
                  <a:moveTo>
                    <a:pt x="1735" y="981"/>
                  </a:moveTo>
                  <a:cubicBezTo>
                    <a:pt x="1840" y="981"/>
                    <a:pt x="1953" y="1076"/>
                    <a:pt x="2068" y="1314"/>
                  </a:cubicBezTo>
                  <a:cubicBezTo>
                    <a:pt x="2302" y="1948"/>
                    <a:pt x="2402" y="2615"/>
                    <a:pt x="2368" y="3316"/>
                  </a:cubicBezTo>
                  <a:cubicBezTo>
                    <a:pt x="2390" y="3832"/>
                    <a:pt x="2412" y="4348"/>
                    <a:pt x="2424" y="4864"/>
                  </a:cubicBezTo>
                  <a:lnTo>
                    <a:pt x="2424" y="4864"/>
                  </a:lnTo>
                  <a:cubicBezTo>
                    <a:pt x="1650" y="4192"/>
                    <a:pt x="1194" y="3234"/>
                    <a:pt x="1168" y="2215"/>
                  </a:cubicBezTo>
                  <a:cubicBezTo>
                    <a:pt x="1168" y="1863"/>
                    <a:pt x="1414" y="981"/>
                    <a:pt x="1735" y="981"/>
                  </a:cubicBezTo>
                  <a:close/>
                  <a:moveTo>
                    <a:pt x="1749" y="0"/>
                  </a:moveTo>
                  <a:cubicBezTo>
                    <a:pt x="1041" y="0"/>
                    <a:pt x="469" y="806"/>
                    <a:pt x="334" y="1481"/>
                  </a:cubicBezTo>
                  <a:cubicBezTo>
                    <a:pt x="0" y="2849"/>
                    <a:pt x="601" y="4383"/>
                    <a:pt x="1568" y="5384"/>
                  </a:cubicBezTo>
                  <a:cubicBezTo>
                    <a:pt x="1833" y="5654"/>
                    <a:pt x="2127" y="5881"/>
                    <a:pt x="2440" y="6066"/>
                  </a:cubicBezTo>
                  <a:lnTo>
                    <a:pt x="2440" y="6066"/>
                  </a:lnTo>
                  <a:cubicBezTo>
                    <a:pt x="2468" y="8082"/>
                    <a:pt x="2467" y="10068"/>
                    <a:pt x="2435" y="12055"/>
                  </a:cubicBezTo>
                  <a:cubicBezTo>
                    <a:pt x="2402" y="15391"/>
                    <a:pt x="2335" y="18727"/>
                    <a:pt x="2268" y="22096"/>
                  </a:cubicBezTo>
                  <a:lnTo>
                    <a:pt x="2268" y="22363"/>
                  </a:lnTo>
                  <a:cubicBezTo>
                    <a:pt x="2285" y="22646"/>
                    <a:pt x="2502" y="22788"/>
                    <a:pt x="2723" y="22788"/>
                  </a:cubicBezTo>
                  <a:cubicBezTo>
                    <a:pt x="2944" y="22788"/>
                    <a:pt x="3169" y="22646"/>
                    <a:pt x="3202" y="22363"/>
                  </a:cubicBezTo>
                  <a:lnTo>
                    <a:pt x="3169" y="22363"/>
                  </a:lnTo>
                  <a:cubicBezTo>
                    <a:pt x="3169" y="18960"/>
                    <a:pt x="3336" y="15558"/>
                    <a:pt x="3369" y="12122"/>
                  </a:cubicBezTo>
                  <a:cubicBezTo>
                    <a:pt x="3396" y="10249"/>
                    <a:pt x="3401" y="8375"/>
                    <a:pt x="3385" y="6484"/>
                  </a:cubicBezTo>
                  <a:lnTo>
                    <a:pt x="3385" y="6484"/>
                  </a:lnTo>
                  <a:cubicBezTo>
                    <a:pt x="3855" y="6631"/>
                    <a:pt x="4348" y="6702"/>
                    <a:pt x="4843" y="6702"/>
                  </a:cubicBezTo>
                  <a:cubicBezTo>
                    <a:pt x="5404" y="6702"/>
                    <a:pt x="5967" y="6610"/>
                    <a:pt x="6502" y="6432"/>
                  </a:cubicBezTo>
                  <a:lnTo>
                    <a:pt x="6502" y="6432"/>
                  </a:lnTo>
                  <a:cubicBezTo>
                    <a:pt x="6503" y="6472"/>
                    <a:pt x="6504" y="6512"/>
                    <a:pt x="6505" y="6552"/>
                  </a:cubicBezTo>
                  <a:cubicBezTo>
                    <a:pt x="6538" y="8720"/>
                    <a:pt x="6605" y="10888"/>
                    <a:pt x="6605" y="13056"/>
                  </a:cubicBezTo>
                  <a:cubicBezTo>
                    <a:pt x="6638" y="15992"/>
                    <a:pt x="6571" y="18960"/>
                    <a:pt x="6505" y="21896"/>
                  </a:cubicBezTo>
                  <a:lnTo>
                    <a:pt x="6505" y="22363"/>
                  </a:lnTo>
                  <a:cubicBezTo>
                    <a:pt x="6488" y="22663"/>
                    <a:pt x="6713" y="22813"/>
                    <a:pt x="6947" y="22813"/>
                  </a:cubicBezTo>
                  <a:cubicBezTo>
                    <a:pt x="7180" y="22813"/>
                    <a:pt x="7422" y="22663"/>
                    <a:pt x="7439" y="22363"/>
                  </a:cubicBezTo>
                  <a:cubicBezTo>
                    <a:pt x="7505" y="20628"/>
                    <a:pt x="7539" y="18894"/>
                    <a:pt x="7572" y="17159"/>
                  </a:cubicBezTo>
                  <a:cubicBezTo>
                    <a:pt x="7606" y="13490"/>
                    <a:pt x="7472" y="9854"/>
                    <a:pt x="7472" y="6218"/>
                  </a:cubicBezTo>
                  <a:cubicBezTo>
                    <a:pt x="7470" y="6144"/>
                    <a:pt x="7468" y="6071"/>
                    <a:pt x="7466" y="5997"/>
                  </a:cubicBezTo>
                  <a:lnTo>
                    <a:pt x="7466" y="5997"/>
                  </a:lnTo>
                  <a:cubicBezTo>
                    <a:pt x="7846" y="5776"/>
                    <a:pt x="8198" y="5504"/>
                    <a:pt x="8506" y="5184"/>
                  </a:cubicBezTo>
                  <a:cubicBezTo>
                    <a:pt x="9440" y="4217"/>
                    <a:pt x="10241" y="2582"/>
                    <a:pt x="9740" y="1248"/>
                  </a:cubicBezTo>
                  <a:cubicBezTo>
                    <a:pt x="9530" y="664"/>
                    <a:pt x="9026" y="194"/>
                    <a:pt x="8479" y="194"/>
                  </a:cubicBezTo>
                  <a:cubicBezTo>
                    <a:pt x="8244" y="194"/>
                    <a:pt x="8002" y="280"/>
                    <a:pt x="7772" y="480"/>
                  </a:cubicBezTo>
                  <a:cubicBezTo>
                    <a:pt x="7539" y="647"/>
                    <a:pt x="7305" y="847"/>
                    <a:pt x="7139" y="1081"/>
                  </a:cubicBezTo>
                  <a:cubicBezTo>
                    <a:pt x="6872" y="1581"/>
                    <a:pt x="6705" y="2148"/>
                    <a:pt x="6672" y="2749"/>
                  </a:cubicBezTo>
                  <a:cubicBezTo>
                    <a:pt x="6577" y="3626"/>
                    <a:pt x="6516" y="4521"/>
                    <a:pt x="6500" y="5432"/>
                  </a:cubicBezTo>
                  <a:lnTo>
                    <a:pt x="6500" y="5432"/>
                  </a:lnTo>
                  <a:cubicBezTo>
                    <a:pt x="5985" y="5655"/>
                    <a:pt x="5428" y="5777"/>
                    <a:pt x="4868" y="5777"/>
                  </a:cubicBezTo>
                  <a:cubicBezTo>
                    <a:pt x="4364" y="5777"/>
                    <a:pt x="3857" y="5679"/>
                    <a:pt x="3374" y="5466"/>
                  </a:cubicBezTo>
                  <a:lnTo>
                    <a:pt x="3374" y="5466"/>
                  </a:lnTo>
                  <a:cubicBezTo>
                    <a:pt x="3373" y="5339"/>
                    <a:pt x="3371" y="5211"/>
                    <a:pt x="3369" y="5084"/>
                  </a:cubicBezTo>
                  <a:cubicBezTo>
                    <a:pt x="3369" y="4283"/>
                    <a:pt x="3336" y="3483"/>
                    <a:pt x="3269" y="2649"/>
                  </a:cubicBezTo>
                  <a:cubicBezTo>
                    <a:pt x="3202" y="1848"/>
                    <a:pt x="3102" y="647"/>
                    <a:pt x="2268" y="147"/>
                  </a:cubicBezTo>
                  <a:cubicBezTo>
                    <a:pt x="2090" y="45"/>
                    <a:pt x="1916" y="0"/>
                    <a:pt x="17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66"/>
            <p:cNvSpPr/>
            <p:nvPr/>
          </p:nvSpPr>
          <p:spPr>
            <a:xfrm rot="989648">
              <a:off x="7866627" y="837711"/>
              <a:ext cx="187327" cy="223380"/>
            </a:xfrm>
            <a:custGeom>
              <a:avLst/>
              <a:gdLst/>
              <a:ahLst/>
              <a:cxnLst/>
              <a:rect l="l" t="t" r="r" b="b"/>
              <a:pathLst>
                <a:path w="7528" h="8976" extrusionOk="0">
                  <a:moveTo>
                    <a:pt x="289" y="8182"/>
                  </a:moveTo>
                  <a:cubicBezTo>
                    <a:pt x="289" y="8192"/>
                    <a:pt x="286" y="8203"/>
                    <a:pt x="282" y="8212"/>
                  </a:cubicBezTo>
                  <a:lnTo>
                    <a:pt x="282" y="8212"/>
                  </a:lnTo>
                  <a:cubicBezTo>
                    <a:pt x="284" y="8205"/>
                    <a:pt x="286" y="8195"/>
                    <a:pt x="289" y="8182"/>
                  </a:cubicBezTo>
                  <a:close/>
                  <a:moveTo>
                    <a:pt x="281" y="8191"/>
                  </a:moveTo>
                  <a:cubicBezTo>
                    <a:pt x="253" y="8219"/>
                    <a:pt x="239" y="8238"/>
                    <a:pt x="233" y="8248"/>
                  </a:cubicBezTo>
                  <a:lnTo>
                    <a:pt x="233" y="8248"/>
                  </a:lnTo>
                  <a:cubicBezTo>
                    <a:pt x="247" y="8229"/>
                    <a:pt x="263" y="8210"/>
                    <a:pt x="281" y="8191"/>
                  </a:cubicBezTo>
                  <a:lnTo>
                    <a:pt x="281" y="8191"/>
                  </a:lnTo>
                  <a:cubicBezTo>
                    <a:pt x="281" y="8191"/>
                    <a:pt x="281" y="8191"/>
                    <a:pt x="281" y="8191"/>
                  </a:cubicBezTo>
                  <a:close/>
                  <a:moveTo>
                    <a:pt x="6767" y="1"/>
                  </a:moveTo>
                  <a:cubicBezTo>
                    <a:pt x="6701" y="1"/>
                    <a:pt x="6631" y="14"/>
                    <a:pt x="6561" y="43"/>
                  </a:cubicBezTo>
                  <a:cubicBezTo>
                    <a:pt x="3525" y="1377"/>
                    <a:pt x="1757" y="4446"/>
                    <a:pt x="590" y="7382"/>
                  </a:cubicBezTo>
                  <a:cubicBezTo>
                    <a:pt x="490" y="7615"/>
                    <a:pt x="423" y="7849"/>
                    <a:pt x="323" y="8049"/>
                  </a:cubicBezTo>
                  <a:cubicBezTo>
                    <a:pt x="306" y="8082"/>
                    <a:pt x="289" y="8149"/>
                    <a:pt x="281" y="8191"/>
                  </a:cubicBezTo>
                  <a:lnTo>
                    <a:pt x="281" y="8191"/>
                  </a:lnTo>
                  <a:cubicBezTo>
                    <a:pt x="284" y="8188"/>
                    <a:pt x="286" y="8185"/>
                    <a:pt x="289" y="8182"/>
                  </a:cubicBezTo>
                  <a:lnTo>
                    <a:pt x="289" y="8182"/>
                  </a:lnTo>
                  <a:cubicBezTo>
                    <a:pt x="286" y="8185"/>
                    <a:pt x="284" y="8188"/>
                    <a:pt x="281" y="8191"/>
                  </a:cubicBezTo>
                  <a:lnTo>
                    <a:pt x="281" y="8191"/>
                  </a:lnTo>
                  <a:cubicBezTo>
                    <a:pt x="278" y="8205"/>
                    <a:pt x="276" y="8216"/>
                    <a:pt x="276" y="8222"/>
                  </a:cubicBezTo>
                  <a:lnTo>
                    <a:pt x="276" y="8222"/>
                  </a:lnTo>
                  <a:cubicBezTo>
                    <a:pt x="262" y="8243"/>
                    <a:pt x="241" y="8259"/>
                    <a:pt x="233" y="8259"/>
                  </a:cubicBezTo>
                  <a:cubicBezTo>
                    <a:pt x="229" y="8259"/>
                    <a:pt x="229" y="8256"/>
                    <a:pt x="233" y="8248"/>
                  </a:cubicBezTo>
                  <a:lnTo>
                    <a:pt x="233" y="8248"/>
                  </a:lnTo>
                  <a:cubicBezTo>
                    <a:pt x="0" y="8570"/>
                    <a:pt x="289" y="8975"/>
                    <a:pt x="621" y="8975"/>
                  </a:cubicBezTo>
                  <a:cubicBezTo>
                    <a:pt x="734" y="8975"/>
                    <a:pt x="852" y="8929"/>
                    <a:pt x="957" y="8816"/>
                  </a:cubicBezTo>
                  <a:lnTo>
                    <a:pt x="957" y="8849"/>
                  </a:lnTo>
                  <a:cubicBezTo>
                    <a:pt x="1157" y="8616"/>
                    <a:pt x="1257" y="8316"/>
                    <a:pt x="1357" y="8049"/>
                  </a:cubicBezTo>
                  <a:cubicBezTo>
                    <a:pt x="1524" y="7549"/>
                    <a:pt x="1724" y="7048"/>
                    <a:pt x="1957" y="6548"/>
                  </a:cubicBezTo>
                  <a:cubicBezTo>
                    <a:pt x="2591" y="5113"/>
                    <a:pt x="3458" y="3746"/>
                    <a:pt x="4559" y="2612"/>
                  </a:cubicBezTo>
                  <a:cubicBezTo>
                    <a:pt x="5260" y="1878"/>
                    <a:pt x="6094" y="1277"/>
                    <a:pt x="7061" y="844"/>
                  </a:cubicBezTo>
                  <a:cubicBezTo>
                    <a:pt x="7528" y="639"/>
                    <a:pt x="7229" y="1"/>
                    <a:pt x="67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66"/>
            <p:cNvSpPr/>
            <p:nvPr/>
          </p:nvSpPr>
          <p:spPr>
            <a:xfrm rot="989648">
              <a:off x="7802301" y="1072407"/>
              <a:ext cx="28243" cy="23269"/>
            </a:xfrm>
            <a:custGeom>
              <a:avLst/>
              <a:gdLst/>
              <a:ahLst/>
              <a:cxnLst/>
              <a:rect l="l" t="t" r="r" b="b"/>
              <a:pathLst>
                <a:path w="1135" h="935" extrusionOk="0">
                  <a:moveTo>
                    <a:pt x="568" y="1"/>
                  </a:moveTo>
                  <a:cubicBezTo>
                    <a:pt x="1" y="68"/>
                    <a:pt x="1" y="902"/>
                    <a:pt x="568" y="935"/>
                  </a:cubicBezTo>
                  <a:cubicBezTo>
                    <a:pt x="1135" y="902"/>
                    <a:pt x="1135" y="68"/>
                    <a:pt x="5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07" name="Google Shape;2807;p66"/>
          <p:cNvSpPr/>
          <p:nvPr/>
        </p:nvSpPr>
        <p:spPr>
          <a:xfrm rot="989451">
            <a:off x="6964986" y="1347226"/>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only 2">
  <p:cSld name="CUSTOM_2_1">
    <p:spTree>
      <p:nvGrpSpPr>
        <p:cNvPr id="1" name="Shape 2808"/>
        <p:cNvGrpSpPr/>
        <p:nvPr/>
      </p:nvGrpSpPr>
      <p:grpSpPr>
        <a:xfrm>
          <a:off x="0" y="0"/>
          <a:ext cx="0" cy="0"/>
          <a:chOff x="0" y="0"/>
          <a:chExt cx="0" cy="0"/>
        </a:xfrm>
      </p:grpSpPr>
      <p:grpSp>
        <p:nvGrpSpPr>
          <p:cNvPr id="2809" name="Google Shape;2809;p67"/>
          <p:cNvGrpSpPr/>
          <p:nvPr/>
        </p:nvGrpSpPr>
        <p:grpSpPr>
          <a:xfrm>
            <a:off x="95" y="25"/>
            <a:ext cx="9143969" cy="5143446"/>
            <a:chOff x="95" y="25"/>
            <a:chExt cx="9143969" cy="5143446"/>
          </a:xfrm>
        </p:grpSpPr>
        <p:sp>
          <p:nvSpPr>
            <p:cNvPr id="2810" name="Google Shape;2810;p67"/>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67"/>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67"/>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67"/>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67"/>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67"/>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67"/>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67"/>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67"/>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67"/>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67"/>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67"/>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67"/>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67"/>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67"/>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67"/>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67"/>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67"/>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67"/>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67"/>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67"/>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67"/>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67"/>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67"/>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67"/>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35" name="Google Shape;2835;p67"/>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836" name="Google Shape;2836;p67"/>
          <p:cNvSpPr/>
          <p:nvPr/>
        </p:nvSpPr>
        <p:spPr>
          <a:xfrm>
            <a:off x="4857500" y="47252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67"/>
          <p:cNvSpPr/>
          <p:nvPr/>
        </p:nvSpPr>
        <p:spPr>
          <a:xfrm>
            <a:off x="1055050" y="46446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67"/>
          <p:cNvSpPr/>
          <p:nvPr/>
        </p:nvSpPr>
        <p:spPr>
          <a:xfrm>
            <a:off x="2683325" y="25562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67"/>
          <p:cNvSpPr/>
          <p:nvPr/>
        </p:nvSpPr>
        <p:spPr>
          <a:xfrm>
            <a:off x="368488" y="324536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67"/>
          <p:cNvSpPr/>
          <p:nvPr/>
        </p:nvSpPr>
        <p:spPr>
          <a:xfrm>
            <a:off x="8261475" y="7934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67"/>
          <p:cNvSpPr/>
          <p:nvPr/>
        </p:nvSpPr>
        <p:spPr>
          <a:xfrm>
            <a:off x="7064300" y="4627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67"/>
          <p:cNvSpPr/>
          <p:nvPr/>
        </p:nvSpPr>
        <p:spPr>
          <a:xfrm>
            <a:off x="284575" y="15526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43" name="Google Shape;2843;p67"/>
          <p:cNvGrpSpPr/>
          <p:nvPr/>
        </p:nvGrpSpPr>
        <p:grpSpPr>
          <a:xfrm>
            <a:off x="7523250" y="4530438"/>
            <a:ext cx="311900" cy="314700"/>
            <a:chOff x="8571050" y="1873050"/>
            <a:chExt cx="311900" cy="314700"/>
          </a:xfrm>
        </p:grpSpPr>
        <p:sp>
          <p:nvSpPr>
            <p:cNvPr id="2844" name="Google Shape;2844;p67"/>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67"/>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67"/>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67"/>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48" name="Google Shape;2848;p67"/>
          <p:cNvGrpSpPr/>
          <p:nvPr/>
        </p:nvGrpSpPr>
        <p:grpSpPr>
          <a:xfrm flipH="1">
            <a:off x="7965700" y="1697200"/>
            <a:ext cx="730975" cy="238525"/>
            <a:chOff x="3798300" y="2287225"/>
            <a:chExt cx="730975" cy="238525"/>
          </a:xfrm>
        </p:grpSpPr>
        <p:sp>
          <p:nvSpPr>
            <p:cNvPr id="2849" name="Google Shape;2849;p67"/>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67"/>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51" name="Google Shape;2851;p67"/>
          <p:cNvGrpSpPr/>
          <p:nvPr/>
        </p:nvGrpSpPr>
        <p:grpSpPr>
          <a:xfrm flipH="1">
            <a:off x="3372550" y="4509938"/>
            <a:ext cx="529900" cy="149350"/>
            <a:chOff x="3898800" y="2624300"/>
            <a:chExt cx="529900" cy="149350"/>
          </a:xfrm>
        </p:grpSpPr>
        <p:sp>
          <p:nvSpPr>
            <p:cNvPr id="2852" name="Google Shape;2852;p67"/>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67"/>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only 3">
  <p:cSld name="CUSTOM_2_1_1">
    <p:spTree>
      <p:nvGrpSpPr>
        <p:cNvPr id="1" name="Shape 2854"/>
        <p:cNvGrpSpPr/>
        <p:nvPr/>
      </p:nvGrpSpPr>
      <p:grpSpPr>
        <a:xfrm>
          <a:off x="0" y="0"/>
          <a:ext cx="0" cy="0"/>
          <a:chOff x="0" y="0"/>
          <a:chExt cx="0" cy="0"/>
        </a:xfrm>
      </p:grpSpPr>
      <p:grpSp>
        <p:nvGrpSpPr>
          <p:cNvPr id="2855" name="Google Shape;2855;p68"/>
          <p:cNvGrpSpPr/>
          <p:nvPr/>
        </p:nvGrpSpPr>
        <p:grpSpPr>
          <a:xfrm>
            <a:off x="95" y="25"/>
            <a:ext cx="9143969" cy="5143446"/>
            <a:chOff x="95" y="25"/>
            <a:chExt cx="9143969" cy="5143446"/>
          </a:xfrm>
        </p:grpSpPr>
        <p:sp>
          <p:nvSpPr>
            <p:cNvPr id="2856" name="Google Shape;2856;p68"/>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68"/>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68"/>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68"/>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68"/>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68"/>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68"/>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68"/>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68"/>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68"/>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68"/>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68"/>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68"/>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68"/>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68"/>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68"/>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68"/>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68"/>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68"/>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68"/>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68"/>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68"/>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68"/>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68"/>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68"/>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1" name="Google Shape;2881;p68"/>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882" name="Google Shape;2882;p68"/>
          <p:cNvSpPr/>
          <p:nvPr/>
        </p:nvSpPr>
        <p:spPr>
          <a:xfrm>
            <a:off x="5277925" y="48321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68"/>
          <p:cNvSpPr/>
          <p:nvPr/>
        </p:nvSpPr>
        <p:spPr>
          <a:xfrm>
            <a:off x="2030950" y="48491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68"/>
          <p:cNvSpPr/>
          <p:nvPr/>
        </p:nvSpPr>
        <p:spPr>
          <a:xfrm>
            <a:off x="6922025" y="6503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68"/>
          <p:cNvSpPr/>
          <p:nvPr/>
        </p:nvSpPr>
        <p:spPr>
          <a:xfrm>
            <a:off x="5896400" y="12310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68"/>
          <p:cNvSpPr/>
          <p:nvPr/>
        </p:nvSpPr>
        <p:spPr>
          <a:xfrm>
            <a:off x="8604013" y="33762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68"/>
          <p:cNvSpPr/>
          <p:nvPr/>
        </p:nvSpPr>
        <p:spPr>
          <a:xfrm>
            <a:off x="8485600" y="455357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8" name="Google Shape;2888;p68"/>
          <p:cNvGrpSpPr/>
          <p:nvPr/>
        </p:nvGrpSpPr>
        <p:grpSpPr>
          <a:xfrm>
            <a:off x="204363" y="1403963"/>
            <a:ext cx="730975" cy="238525"/>
            <a:chOff x="3798300" y="2287225"/>
            <a:chExt cx="730975" cy="238525"/>
          </a:xfrm>
        </p:grpSpPr>
        <p:sp>
          <p:nvSpPr>
            <p:cNvPr id="2889" name="Google Shape;2889;p68"/>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68"/>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1" name="Google Shape;2891;p68"/>
          <p:cNvGrpSpPr/>
          <p:nvPr/>
        </p:nvGrpSpPr>
        <p:grpSpPr>
          <a:xfrm>
            <a:off x="8165813" y="1335263"/>
            <a:ext cx="529900" cy="149350"/>
            <a:chOff x="3898800" y="2624300"/>
            <a:chExt cx="529900" cy="149350"/>
          </a:xfrm>
        </p:grpSpPr>
        <p:sp>
          <p:nvSpPr>
            <p:cNvPr id="2892" name="Google Shape;2892;p68"/>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68"/>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only 4">
  <p:cSld name="CUSTOM_2_1_1_1_1">
    <p:spTree>
      <p:nvGrpSpPr>
        <p:cNvPr id="1" name="Shape 2894"/>
        <p:cNvGrpSpPr/>
        <p:nvPr/>
      </p:nvGrpSpPr>
      <p:grpSpPr>
        <a:xfrm>
          <a:off x="0" y="0"/>
          <a:ext cx="0" cy="0"/>
          <a:chOff x="0" y="0"/>
          <a:chExt cx="0" cy="0"/>
        </a:xfrm>
      </p:grpSpPr>
      <p:grpSp>
        <p:nvGrpSpPr>
          <p:cNvPr id="2895" name="Google Shape;2895;p69"/>
          <p:cNvGrpSpPr/>
          <p:nvPr/>
        </p:nvGrpSpPr>
        <p:grpSpPr>
          <a:xfrm>
            <a:off x="95" y="25"/>
            <a:ext cx="9143969" cy="5143446"/>
            <a:chOff x="95" y="25"/>
            <a:chExt cx="9143969" cy="5143446"/>
          </a:xfrm>
        </p:grpSpPr>
        <p:sp>
          <p:nvSpPr>
            <p:cNvPr id="2896" name="Google Shape;2896;p69"/>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69"/>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69"/>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69"/>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69"/>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69"/>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69"/>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69"/>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69"/>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69"/>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69"/>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69"/>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69"/>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69"/>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69"/>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69"/>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69"/>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69"/>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69"/>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69"/>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69"/>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69"/>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69"/>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69"/>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69"/>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21" name="Google Shape;2921;p69"/>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922" name="Google Shape;2922;p69"/>
          <p:cNvSpPr/>
          <p:nvPr/>
        </p:nvSpPr>
        <p:spPr>
          <a:xfrm>
            <a:off x="5737025" y="48319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69"/>
          <p:cNvSpPr/>
          <p:nvPr/>
        </p:nvSpPr>
        <p:spPr>
          <a:xfrm>
            <a:off x="670688" y="48193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69"/>
          <p:cNvSpPr/>
          <p:nvPr/>
        </p:nvSpPr>
        <p:spPr>
          <a:xfrm>
            <a:off x="409338" y="35956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69"/>
          <p:cNvSpPr/>
          <p:nvPr/>
        </p:nvSpPr>
        <p:spPr>
          <a:xfrm>
            <a:off x="8593750" y="42285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69"/>
          <p:cNvSpPr/>
          <p:nvPr/>
        </p:nvSpPr>
        <p:spPr>
          <a:xfrm>
            <a:off x="1406050" y="58731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27" name="Google Shape;2927;p69"/>
          <p:cNvGrpSpPr/>
          <p:nvPr/>
        </p:nvGrpSpPr>
        <p:grpSpPr>
          <a:xfrm>
            <a:off x="3051425" y="4604725"/>
            <a:ext cx="311900" cy="314700"/>
            <a:chOff x="8571050" y="1873050"/>
            <a:chExt cx="311900" cy="314700"/>
          </a:xfrm>
        </p:grpSpPr>
        <p:sp>
          <p:nvSpPr>
            <p:cNvPr id="2928" name="Google Shape;2928;p69"/>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69"/>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69"/>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69"/>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32" name="Google Shape;2932;p69"/>
          <p:cNvSpPr/>
          <p:nvPr/>
        </p:nvSpPr>
        <p:spPr>
          <a:xfrm rot="989451">
            <a:off x="7130073" y="686163"/>
            <a:ext cx="121724" cy="113202"/>
          </a:xfrm>
          <a:custGeom>
            <a:avLst/>
            <a:gdLst/>
            <a:ahLst/>
            <a:cxnLst/>
            <a:rect l="l" t="t" r="r" b="b"/>
            <a:pathLst>
              <a:path w="4371" h="4065" extrusionOk="0">
                <a:moveTo>
                  <a:pt x="2803" y="1301"/>
                </a:moveTo>
                <a:cubicBezTo>
                  <a:pt x="2803" y="1312"/>
                  <a:pt x="2810" y="1323"/>
                  <a:pt x="2818" y="1331"/>
                </a:cubicBezTo>
                <a:lnTo>
                  <a:pt x="2818" y="1331"/>
                </a:lnTo>
                <a:lnTo>
                  <a:pt x="2803" y="1301"/>
                </a:lnTo>
                <a:close/>
                <a:moveTo>
                  <a:pt x="1902" y="934"/>
                </a:moveTo>
                <a:cubicBezTo>
                  <a:pt x="2039" y="973"/>
                  <a:pt x="2176" y="990"/>
                  <a:pt x="2313" y="990"/>
                </a:cubicBezTo>
                <a:cubicBezTo>
                  <a:pt x="2337" y="990"/>
                  <a:pt x="2361" y="989"/>
                  <a:pt x="2385" y="988"/>
                </a:cubicBezTo>
                <a:lnTo>
                  <a:pt x="2385" y="988"/>
                </a:lnTo>
                <a:cubicBezTo>
                  <a:pt x="2391" y="992"/>
                  <a:pt x="2397" y="997"/>
                  <a:pt x="2403" y="1001"/>
                </a:cubicBezTo>
                <a:cubicBezTo>
                  <a:pt x="2469" y="1034"/>
                  <a:pt x="2536" y="1068"/>
                  <a:pt x="2569" y="1101"/>
                </a:cubicBezTo>
                <a:cubicBezTo>
                  <a:pt x="2569" y="1101"/>
                  <a:pt x="2633" y="1144"/>
                  <a:pt x="2625" y="1144"/>
                </a:cubicBezTo>
                <a:cubicBezTo>
                  <a:pt x="2623" y="1144"/>
                  <a:pt x="2616" y="1141"/>
                  <a:pt x="2603" y="1134"/>
                </a:cubicBezTo>
                <a:lnTo>
                  <a:pt x="2603" y="1134"/>
                </a:lnTo>
                <a:lnTo>
                  <a:pt x="2669" y="1168"/>
                </a:lnTo>
                <a:lnTo>
                  <a:pt x="2803" y="1301"/>
                </a:lnTo>
                <a:lnTo>
                  <a:pt x="2803" y="1301"/>
                </a:lnTo>
                <a:lnTo>
                  <a:pt x="2803" y="1301"/>
                </a:lnTo>
                <a:cubicBezTo>
                  <a:pt x="2803" y="1301"/>
                  <a:pt x="2803" y="1301"/>
                  <a:pt x="2803" y="1301"/>
                </a:cubicBezTo>
                <a:lnTo>
                  <a:pt x="2803" y="1301"/>
                </a:lnTo>
                <a:cubicBezTo>
                  <a:pt x="2831" y="1329"/>
                  <a:pt x="2835" y="1340"/>
                  <a:pt x="2831" y="1340"/>
                </a:cubicBezTo>
                <a:cubicBezTo>
                  <a:pt x="2829" y="1340"/>
                  <a:pt x="2823" y="1336"/>
                  <a:pt x="2818" y="1331"/>
                </a:cubicBezTo>
                <a:lnTo>
                  <a:pt x="2818" y="1331"/>
                </a:lnTo>
                <a:lnTo>
                  <a:pt x="2870" y="1435"/>
                </a:lnTo>
                <a:cubicBezTo>
                  <a:pt x="2900" y="1465"/>
                  <a:pt x="2930" y="1522"/>
                  <a:pt x="2960" y="1583"/>
                </a:cubicBezTo>
                <a:lnTo>
                  <a:pt x="2960" y="1583"/>
                </a:lnTo>
                <a:cubicBezTo>
                  <a:pt x="2959" y="1587"/>
                  <a:pt x="2961" y="1601"/>
                  <a:pt x="2970" y="1635"/>
                </a:cubicBezTo>
                <a:lnTo>
                  <a:pt x="3003" y="1701"/>
                </a:lnTo>
                <a:cubicBezTo>
                  <a:pt x="3003" y="1768"/>
                  <a:pt x="3036" y="1835"/>
                  <a:pt x="3036" y="1902"/>
                </a:cubicBezTo>
                <a:cubicBezTo>
                  <a:pt x="3036" y="1935"/>
                  <a:pt x="3036" y="1968"/>
                  <a:pt x="3036" y="2035"/>
                </a:cubicBezTo>
                <a:lnTo>
                  <a:pt x="3036" y="2135"/>
                </a:lnTo>
                <a:cubicBezTo>
                  <a:pt x="3036" y="2202"/>
                  <a:pt x="3003" y="2269"/>
                  <a:pt x="3003" y="2335"/>
                </a:cubicBezTo>
                <a:cubicBezTo>
                  <a:pt x="2979" y="2360"/>
                  <a:pt x="2936" y="2439"/>
                  <a:pt x="2942" y="2439"/>
                </a:cubicBezTo>
                <a:cubicBezTo>
                  <a:pt x="2944" y="2439"/>
                  <a:pt x="2952" y="2428"/>
                  <a:pt x="2970" y="2402"/>
                </a:cubicBezTo>
                <a:lnTo>
                  <a:pt x="2970" y="2402"/>
                </a:lnTo>
                <a:cubicBezTo>
                  <a:pt x="2936" y="2469"/>
                  <a:pt x="2903" y="2535"/>
                  <a:pt x="2836" y="2602"/>
                </a:cubicBezTo>
                <a:cubicBezTo>
                  <a:pt x="2836" y="2602"/>
                  <a:pt x="2787" y="2676"/>
                  <a:pt x="2794" y="2676"/>
                </a:cubicBezTo>
                <a:cubicBezTo>
                  <a:pt x="2795" y="2676"/>
                  <a:pt x="2798" y="2674"/>
                  <a:pt x="2803" y="2669"/>
                </a:cubicBezTo>
                <a:cubicBezTo>
                  <a:pt x="2811" y="2652"/>
                  <a:pt x="2815" y="2646"/>
                  <a:pt x="2816" y="2646"/>
                </a:cubicBezTo>
                <a:lnTo>
                  <a:pt x="2816" y="2646"/>
                </a:lnTo>
                <a:cubicBezTo>
                  <a:pt x="2820" y="2646"/>
                  <a:pt x="2795" y="2702"/>
                  <a:pt x="2770" y="2702"/>
                </a:cubicBezTo>
                <a:cubicBezTo>
                  <a:pt x="2770" y="2702"/>
                  <a:pt x="2703" y="2802"/>
                  <a:pt x="2636" y="2836"/>
                </a:cubicBezTo>
                <a:lnTo>
                  <a:pt x="2569" y="2902"/>
                </a:lnTo>
                <a:lnTo>
                  <a:pt x="2403" y="3002"/>
                </a:lnTo>
                <a:cubicBezTo>
                  <a:pt x="2395" y="3006"/>
                  <a:pt x="2389" y="3009"/>
                  <a:pt x="2384" y="3012"/>
                </a:cubicBezTo>
                <a:lnTo>
                  <a:pt x="2384" y="3012"/>
                </a:lnTo>
                <a:cubicBezTo>
                  <a:pt x="2388" y="3007"/>
                  <a:pt x="2386" y="3002"/>
                  <a:pt x="2369" y="3002"/>
                </a:cubicBezTo>
                <a:lnTo>
                  <a:pt x="2269" y="3036"/>
                </a:lnTo>
                <a:cubicBezTo>
                  <a:pt x="2202" y="3036"/>
                  <a:pt x="2136" y="3069"/>
                  <a:pt x="2069" y="3069"/>
                </a:cubicBezTo>
                <a:lnTo>
                  <a:pt x="1769" y="3069"/>
                </a:lnTo>
                <a:cubicBezTo>
                  <a:pt x="1869" y="3069"/>
                  <a:pt x="1669" y="3069"/>
                  <a:pt x="1635" y="3036"/>
                </a:cubicBezTo>
                <a:cubicBezTo>
                  <a:pt x="1569" y="3036"/>
                  <a:pt x="1502" y="3002"/>
                  <a:pt x="1469" y="3002"/>
                </a:cubicBezTo>
                <a:cubicBezTo>
                  <a:pt x="1535" y="3002"/>
                  <a:pt x="1402" y="2936"/>
                  <a:pt x="1369" y="2936"/>
                </a:cubicBezTo>
                <a:lnTo>
                  <a:pt x="1302" y="2902"/>
                </a:lnTo>
                <a:cubicBezTo>
                  <a:pt x="1302" y="2902"/>
                  <a:pt x="1246" y="2846"/>
                  <a:pt x="1231" y="2846"/>
                </a:cubicBezTo>
                <a:cubicBezTo>
                  <a:pt x="1227" y="2846"/>
                  <a:pt x="1227" y="2852"/>
                  <a:pt x="1235" y="2869"/>
                </a:cubicBezTo>
                <a:cubicBezTo>
                  <a:pt x="1202" y="2802"/>
                  <a:pt x="1135" y="2769"/>
                  <a:pt x="1102" y="2702"/>
                </a:cubicBezTo>
                <a:cubicBezTo>
                  <a:pt x="1102" y="2702"/>
                  <a:pt x="1072" y="2673"/>
                  <a:pt x="1062" y="2673"/>
                </a:cubicBezTo>
                <a:cubicBezTo>
                  <a:pt x="1062" y="2673"/>
                  <a:pt x="1062" y="2673"/>
                  <a:pt x="1061" y="2673"/>
                </a:cubicBezTo>
                <a:lnTo>
                  <a:pt x="1061" y="2673"/>
                </a:lnTo>
                <a:cubicBezTo>
                  <a:pt x="1052" y="2649"/>
                  <a:pt x="1035" y="2626"/>
                  <a:pt x="1035" y="2602"/>
                </a:cubicBezTo>
                <a:cubicBezTo>
                  <a:pt x="1002" y="2569"/>
                  <a:pt x="1002" y="2535"/>
                  <a:pt x="1002" y="2502"/>
                </a:cubicBezTo>
                <a:cubicBezTo>
                  <a:pt x="987" y="2459"/>
                  <a:pt x="985" y="2447"/>
                  <a:pt x="988" y="2447"/>
                </a:cubicBezTo>
                <a:lnTo>
                  <a:pt x="988" y="2447"/>
                </a:lnTo>
                <a:cubicBezTo>
                  <a:pt x="991" y="2447"/>
                  <a:pt x="1002" y="2469"/>
                  <a:pt x="1002" y="2469"/>
                </a:cubicBezTo>
                <a:cubicBezTo>
                  <a:pt x="1002" y="2402"/>
                  <a:pt x="1002" y="2369"/>
                  <a:pt x="1002" y="2302"/>
                </a:cubicBezTo>
                <a:cubicBezTo>
                  <a:pt x="1002" y="2269"/>
                  <a:pt x="1002" y="2235"/>
                  <a:pt x="1002" y="2202"/>
                </a:cubicBezTo>
                <a:lnTo>
                  <a:pt x="1002" y="2168"/>
                </a:lnTo>
                <a:cubicBezTo>
                  <a:pt x="1002" y="2135"/>
                  <a:pt x="1035" y="2035"/>
                  <a:pt x="1035" y="1968"/>
                </a:cubicBezTo>
                <a:cubicBezTo>
                  <a:pt x="1068" y="1902"/>
                  <a:pt x="1068" y="1868"/>
                  <a:pt x="1102" y="1802"/>
                </a:cubicBezTo>
                <a:lnTo>
                  <a:pt x="1168" y="1668"/>
                </a:lnTo>
                <a:cubicBezTo>
                  <a:pt x="1202" y="1601"/>
                  <a:pt x="1235" y="1535"/>
                  <a:pt x="1268" y="1468"/>
                </a:cubicBezTo>
                <a:lnTo>
                  <a:pt x="1335" y="1368"/>
                </a:lnTo>
                <a:cubicBezTo>
                  <a:pt x="1336" y="1367"/>
                  <a:pt x="1337" y="1366"/>
                  <a:pt x="1337" y="1366"/>
                </a:cubicBezTo>
                <a:cubicBezTo>
                  <a:pt x="1337" y="1366"/>
                  <a:pt x="1344" y="1359"/>
                  <a:pt x="1369" y="1335"/>
                </a:cubicBezTo>
                <a:lnTo>
                  <a:pt x="1535" y="1168"/>
                </a:lnTo>
                <a:lnTo>
                  <a:pt x="1602" y="1101"/>
                </a:lnTo>
                <a:lnTo>
                  <a:pt x="1635" y="1068"/>
                </a:lnTo>
                <a:cubicBezTo>
                  <a:pt x="1702" y="1034"/>
                  <a:pt x="1769" y="968"/>
                  <a:pt x="1836" y="934"/>
                </a:cubicBezTo>
                <a:close/>
                <a:moveTo>
                  <a:pt x="1869" y="0"/>
                </a:moveTo>
                <a:cubicBezTo>
                  <a:pt x="1602" y="0"/>
                  <a:pt x="1369" y="100"/>
                  <a:pt x="1168" y="234"/>
                </a:cubicBezTo>
                <a:cubicBezTo>
                  <a:pt x="535" y="701"/>
                  <a:pt x="101" y="1435"/>
                  <a:pt x="34" y="2235"/>
                </a:cubicBezTo>
                <a:cubicBezTo>
                  <a:pt x="1" y="2669"/>
                  <a:pt x="134" y="3102"/>
                  <a:pt x="468" y="3436"/>
                </a:cubicBezTo>
                <a:cubicBezTo>
                  <a:pt x="872" y="3855"/>
                  <a:pt x="1413" y="4065"/>
                  <a:pt x="1953" y="4065"/>
                </a:cubicBezTo>
                <a:cubicBezTo>
                  <a:pt x="2574" y="4065"/>
                  <a:pt x="3193" y="3789"/>
                  <a:pt x="3603" y="3236"/>
                </a:cubicBezTo>
                <a:cubicBezTo>
                  <a:pt x="4371" y="2235"/>
                  <a:pt x="4004" y="767"/>
                  <a:pt x="2870" y="200"/>
                </a:cubicBezTo>
                <a:cubicBezTo>
                  <a:pt x="2828" y="178"/>
                  <a:pt x="2787" y="163"/>
                  <a:pt x="2747" y="154"/>
                </a:cubicBezTo>
                <a:lnTo>
                  <a:pt x="2747" y="154"/>
                </a:lnTo>
                <a:cubicBezTo>
                  <a:pt x="2663" y="90"/>
                  <a:pt x="2563" y="52"/>
                  <a:pt x="2454" y="52"/>
                </a:cubicBezTo>
                <a:cubicBezTo>
                  <a:pt x="2416" y="52"/>
                  <a:pt x="2376" y="57"/>
                  <a:pt x="2336" y="67"/>
                </a:cubicBezTo>
                <a:lnTo>
                  <a:pt x="2202" y="34"/>
                </a:lnTo>
                <a:cubicBezTo>
                  <a:pt x="2069" y="0"/>
                  <a:pt x="1969" y="0"/>
                  <a:pt x="18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only 5">
  <p:cSld name="CUSTOM_2_1_1_1_1_1">
    <p:spTree>
      <p:nvGrpSpPr>
        <p:cNvPr id="1" name="Shape 2933"/>
        <p:cNvGrpSpPr/>
        <p:nvPr/>
      </p:nvGrpSpPr>
      <p:grpSpPr>
        <a:xfrm>
          <a:off x="0" y="0"/>
          <a:ext cx="0" cy="0"/>
          <a:chOff x="0" y="0"/>
          <a:chExt cx="0" cy="0"/>
        </a:xfrm>
      </p:grpSpPr>
      <p:grpSp>
        <p:nvGrpSpPr>
          <p:cNvPr id="2934" name="Google Shape;2934;p70"/>
          <p:cNvGrpSpPr/>
          <p:nvPr/>
        </p:nvGrpSpPr>
        <p:grpSpPr>
          <a:xfrm>
            <a:off x="95" y="25"/>
            <a:ext cx="9143969" cy="5143446"/>
            <a:chOff x="95" y="25"/>
            <a:chExt cx="9143969" cy="5143446"/>
          </a:xfrm>
        </p:grpSpPr>
        <p:sp>
          <p:nvSpPr>
            <p:cNvPr id="2935" name="Google Shape;2935;p70"/>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70"/>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70"/>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70"/>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70"/>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70"/>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70"/>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70"/>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70"/>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70"/>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70"/>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70"/>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70"/>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70"/>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70"/>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70"/>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70"/>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70"/>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70"/>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70"/>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70"/>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70"/>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70"/>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70"/>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70"/>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60" name="Google Shape;2960;p70"/>
          <p:cNvSpPr txBox="1">
            <a:spLocks noGrp="1"/>
          </p:cNvSpPr>
          <p:nvPr>
            <p:ph type="title"/>
          </p:nvPr>
        </p:nvSpPr>
        <p:spPr>
          <a:xfrm>
            <a:off x="713225" y="539000"/>
            <a:ext cx="7717500" cy="4446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4300"/>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2961" name="Google Shape;2961;p70"/>
          <p:cNvSpPr/>
          <p:nvPr/>
        </p:nvSpPr>
        <p:spPr>
          <a:xfrm>
            <a:off x="428925" y="1603788"/>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70"/>
          <p:cNvSpPr/>
          <p:nvPr/>
        </p:nvSpPr>
        <p:spPr>
          <a:xfrm>
            <a:off x="3943163" y="48902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70"/>
          <p:cNvSpPr/>
          <p:nvPr/>
        </p:nvSpPr>
        <p:spPr>
          <a:xfrm>
            <a:off x="341325" y="4362888"/>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70"/>
          <p:cNvSpPr/>
          <p:nvPr/>
        </p:nvSpPr>
        <p:spPr>
          <a:xfrm>
            <a:off x="6728588" y="5001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70"/>
          <p:cNvSpPr/>
          <p:nvPr/>
        </p:nvSpPr>
        <p:spPr>
          <a:xfrm>
            <a:off x="6193788" y="122166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70"/>
          <p:cNvSpPr/>
          <p:nvPr/>
        </p:nvSpPr>
        <p:spPr>
          <a:xfrm>
            <a:off x="8756950" y="21812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67" name="Google Shape;2967;p70"/>
          <p:cNvGrpSpPr/>
          <p:nvPr/>
        </p:nvGrpSpPr>
        <p:grpSpPr>
          <a:xfrm>
            <a:off x="4307138" y="834238"/>
            <a:ext cx="529900" cy="149350"/>
            <a:chOff x="3898800" y="2624300"/>
            <a:chExt cx="529900" cy="149350"/>
          </a:xfrm>
        </p:grpSpPr>
        <p:sp>
          <p:nvSpPr>
            <p:cNvPr id="2968" name="Google Shape;2968;p70"/>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70"/>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70" name="Google Shape;2970;p70"/>
          <p:cNvGrpSpPr/>
          <p:nvPr/>
        </p:nvGrpSpPr>
        <p:grpSpPr>
          <a:xfrm>
            <a:off x="8530125" y="4248400"/>
            <a:ext cx="311900" cy="314700"/>
            <a:chOff x="8571050" y="1873050"/>
            <a:chExt cx="311900" cy="314700"/>
          </a:xfrm>
        </p:grpSpPr>
        <p:sp>
          <p:nvSpPr>
            <p:cNvPr id="2971" name="Google Shape;2971;p70"/>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70"/>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70"/>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70"/>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hanks">
  <p:cSld name="CUSTOM_3_1_2_2_2">
    <p:spTree>
      <p:nvGrpSpPr>
        <p:cNvPr id="1" name="Shape 2975"/>
        <p:cNvGrpSpPr/>
        <p:nvPr/>
      </p:nvGrpSpPr>
      <p:grpSpPr>
        <a:xfrm>
          <a:off x="0" y="0"/>
          <a:ext cx="0" cy="0"/>
          <a:chOff x="0" y="0"/>
          <a:chExt cx="0" cy="0"/>
        </a:xfrm>
      </p:grpSpPr>
      <p:grpSp>
        <p:nvGrpSpPr>
          <p:cNvPr id="2976" name="Google Shape;2976;p71"/>
          <p:cNvGrpSpPr/>
          <p:nvPr/>
        </p:nvGrpSpPr>
        <p:grpSpPr>
          <a:xfrm>
            <a:off x="95" y="25"/>
            <a:ext cx="9143969" cy="5143446"/>
            <a:chOff x="95" y="25"/>
            <a:chExt cx="9143969" cy="5143446"/>
          </a:xfrm>
        </p:grpSpPr>
        <p:sp>
          <p:nvSpPr>
            <p:cNvPr id="2977" name="Google Shape;2977;p71"/>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71"/>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71"/>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71"/>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71"/>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71"/>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71"/>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71"/>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71"/>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71"/>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71"/>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71"/>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71"/>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71"/>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71"/>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71"/>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71"/>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71"/>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71"/>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71"/>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71"/>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71"/>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71"/>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71"/>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71"/>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02" name="Google Shape;3002;p71"/>
          <p:cNvSpPr txBox="1">
            <a:spLocks noGrp="1"/>
          </p:cNvSpPr>
          <p:nvPr>
            <p:ph type="title"/>
          </p:nvPr>
        </p:nvSpPr>
        <p:spPr>
          <a:xfrm flipH="1">
            <a:off x="1322826" y="557941"/>
            <a:ext cx="3158100" cy="794700"/>
          </a:xfrm>
          <a:prstGeom prst="rect">
            <a:avLst/>
          </a:prstGeom>
        </p:spPr>
        <p:txBody>
          <a:bodyPr spcFirstLastPara="1" wrap="square" lIns="91425" tIns="91425" rIns="91425" bIns="91425" anchor="ctr" anchorCtr="0">
            <a:noAutofit/>
          </a:bodyPr>
          <a:lstStyle>
            <a:lvl1pPr lvl="0" rtl="0">
              <a:spcBef>
                <a:spcPts val="0"/>
              </a:spcBef>
              <a:spcAft>
                <a:spcPts val="0"/>
              </a:spcAft>
              <a:buSzPts val="4300"/>
              <a:buNone/>
              <a:defRPr sz="7200">
                <a:solidFill>
                  <a:srgbClr val="212529"/>
                </a:solidFill>
              </a:defRPr>
            </a:lvl1pPr>
            <a:lvl2pPr lvl="1" rtl="0">
              <a:spcBef>
                <a:spcPts val="0"/>
              </a:spcBef>
              <a:spcAft>
                <a:spcPts val="0"/>
              </a:spcAft>
              <a:buSzPts val="4300"/>
              <a:buNone/>
              <a:defRPr/>
            </a:lvl2pPr>
            <a:lvl3pPr lvl="2" rtl="0">
              <a:spcBef>
                <a:spcPts val="0"/>
              </a:spcBef>
              <a:spcAft>
                <a:spcPts val="0"/>
              </a:spcAft>
              <a:buSzPts val="4300"/>
              <a:buNone/>
              <a:defRPr/>
            </a:lvl3pPr>
            <a:lvl4pPr lvl="3" rtl="0">
              <a:spcBef>
                <a:spcPts val="0"/>
              </a:spcBef>
              <a:spcAft>
                <a:spcPts val="0"/>
              </a:spcAft>
              <a:buSzPts val="4300"/>
              <a:buNone/>
              <a:defRPr/>
            </a:lvl4pPr>
            <a:lvl5pPr lvl="4" rtl="0">
              <a:spcBef>
                <a:spcPts val="0"/>
              </a:spcBef>
              <a:spcAft>
                <a:spcPts val="0"/>
              </a:spcAft>
              <a:buSzPts val="4300"/>
              <a:buNone/>
              <a:defRPr/>
            </a:lvl5pPr>
            <a:lvl6pPr lvl="5" rtl="0">
              <a:spcBef>
                <a:spcPts val="0"/>
              </a:spcBef>
              <a:spcAft>
                <a:spcPts val="0"/>
              </a:spcAft>
              <a:buSzPts val="4300"/>
              <a:buNone/>
              <a:defRPr/>
            </a:lvl6pPr>
            <a:lvl7pPr lvl="6" rtl="0">
              <a:spcBef>
                <a:spcPts val="0"/>
              </a:spcBef>
              <a:spcAft>
                <a:spcPts val="0"/>
              </a:spcAft>
              <a:buSzPts val="4300"/>
              <a:buNone/>
              <a:defRPr/>
            </a:lvl7pPr>
            <a:lvl8pPr lvl="7" rtl="0">
              <a:spcBef>
                <a:spcPts val="0"/>
              </a:spcBef>
              <a:spcAft>
                <a:spcPts val="0"/>
              </a:spcAft>
              <a:buSzPts val="4300"/>
              <a:buNone/>
              <a:defRPr/>
            </a:lvl8pPr>
            <a:lvl9pPr lvl="8" rtl="0">
              <a:spcBef>
                <a:spcPts val="0"/>
              </a:spcBef>
              <a:spcAft>
                <a:spcPts val="0"/>
              </a:spcAft>
              <a:buSzPts val="4300"/>
              <a:buNone/>
              <a:defRPr/>
            </a:lvl9pPr>
          </a:lstStyle>
          <a:p>
            <a:endParaRPr/>
          </a:p>
        </p:txBody>
      </p:sp>
      <p:sp>
        <p:nvSpPr>
          <p:cNvPr id="3003" name="Google Shape;3003;p71"/>
          <p:cNvSpPr txBox="1">
            <a:spLocks noGrp="1"/>
          </p:cNvSpPr>
          <p:nvPr>
            <p:ph type="subTitle" idx="1"/>
          </p:nvPr>
        </p:nvSpPr>
        <p:spPr>
          <a:xfrm flipH="1">
            <a:off x="1323200" y="1452325"/>
            <a:ext cx="3099000" cy="12504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004" name="Google Shape;3004;p71"/>
          <p:cNvSpPr/>
          <p:nvPr/>
        </p:nvSpPr>
        <p:spPr>
          <a:xfrm>
            <a:off x="6481200" y="3354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71"/>
          <p:cNvSpPr/>
          <p:nvPr/>
        </p:nvSpPr>
        <p:spPr>
          <a:xfrm>
            <a:off x="4244525" y="24760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71"/>
          <p:cNvSpPr/>
          <p:nvPr/>
        </p:nvSpPr>
        <p:spPr>
          <a:xfrm>
            <a:off x="407850" y="309836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71"/>
          <p:cNvSpPr/>
          <p:nvPr/>
        </p:nvSpPr>
        <p:spPr>
          <a:xfrm>
            <a:off x="7192638" y="1452313"/>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71"/>
          <p:cNvSpPr/>
          <p:nvPr/>
        </p:nvSpPr>
        <p:spPr>
          <a:xfrm>
            <a:off x="506050" y="930513"/>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71"/>
          <p:cNvSpPr/>
          <p:nvPr/>
        </p:nvSpPr>
        <p:spPr>
          <a:xfrm>
            <a:off x="8430775" y="47203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71"/>
          <p:cNvSpPr/>
          <p:nvPr/>
        </p:nvSpPr>
        <p:spPr>
          <a:xfrm>
            <a:off x="4512113"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11" name="Google Shape;3011;p71"/>
          <p:cNvGrpSpPr/>
          <p:nvPr/>
        </p:nvGrpSpPr>
        <p:grpSpPr>
          <a:xfrm>
            <a:off x="8374375" y="2556588"/>
            <a:ext cx="311900" cy="314700"/>
            <a:chOff x="8571050" y="1873050"/>
            <a:chExt cx="311900" cy="314700"/>
          </a:xfrm>
        </p:grpSpPr>
        <p:sp>
          <p:nvSpPr>
            <p:cNvPr id="3012" name="Google Shape;3012;p71"/>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71"/>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71"/>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71"/>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16" name="Google Shape;3016;p71"/>
          <p:cNvGrpSpPr/>
          <p:nvPr/>
        </p:nvGrpSpPr>
        <p:grpSpPr>
          <a:xfrm>
            <a:off x="4480925" y="692000"/>
            <a:ext cx="730975" cy="238525"/>
            <a:chOff x="3798300" y="2287225"/>
            <a:chExt cx="730975" cy="238525"/>
          </a:xfrm>
        </p:grpSpPr>
        <p:sp>
          <p:nvSpPr>
            <p:cNvPr id="3017" name="Google Shape;3017;p71"/>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71"/>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19" name="Google Shape;3019;p71"/>
          <p:cNvGrpSpPr/>
          <p:nvPr/>
        </p:nvGrpSpPr>
        <p:grpSpPr>
          <a:xfrm>
            <a:off x="6785850" y="4533288"/>
            <a:ext cx="529900" cy="149350"/>
            <a:chOff x="3898800" y="2624300"/>
            <a:chExt cx="529900" cy="149350"/>
          </a:xfrm>
        </p:grpSpPr>
        <p:sp>
          <p:nvSpPr>
            <p:cNvPr id="3020" name="Google Shape;3020;p71"/>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71"/>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22" name="Google Shape;3022;p71"/>
          <p:cNvSpPr txBox="1"/>
          <p:nvPr/>
        </p:nvSpPr>
        <p:spPr>
          <a:xfrm>
            <a:off x="1329600" y="3602508"/>
            <a:ext cx="3772800" cy="61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300"/>
              </a:spcBef>
              <a:spcAft>
                <a:spcPts val="0"/>
              </a:spcAft>
              <a:buNone/>
            </a:pPr>
            <a:r>
              <a:rPr lang="en" sz="1200" b="1">
                <a:solidFill>
                  <a:schemeClr val="dk1"/>
                </a:solidFill>
                <a:latin typeface="Delius Swash Caps"/>
                <a:ea typeface="Delius Swash Caps"/>
                <a:cs typeface="Delius Swash Caps"/>
                <a:sym typeface="Delius Swash Caps"/>
              </a:rPr>
              <a:t>CREDITS</a:t>
            </a:r>
            <a:r>
              <a:rPr lang="en" sz="1200">
                <a:solidFill>
                  <a:schemeClr val="dk1"/>
                </a:solidFill>
                <a:latin typeface="Delius Swash Caps"/>
                <a:ea typeface="Delius Swash Caps"/>
                <a:cs typeface="Delius Swash Caps"/>
                <a:sym typeface="Delius Swash Caps"/>
              </a:rPr>
              <a:t>: This presentation template was created by </a:t>
            </a:r>
            <a:r>
              <a:rPr lang="en" sz="1200" b="1">
                <a:solidFill>
                  <a:schemeClr val="dk1"/>
                </a:solidFill>
                <a:uFill>
                  <a:noFill/>
                </a:uFill>
                <a:latin typeface="Delius Swash Caps"/>
                <a:ea typeface="Delius Swash Caps"/>
                <a:cs typeface="Delius Swash Caps"/>
                <a:sym typeface="Delius Swash Caps"/>
                <a:hlinkClick r:id="rId2">
                  <a:extLst>
                    <a:ext uri="{A12FA001-AC4F-418D-AE19-62706E023703}">
                      <ahyp:hlinkClr xmlns:ahyp="http://schemas.microsoft.com/office/drawing/2018/hyperlinkcolor" val="tx"/>
                    </a:ext>
                  </a:extLst>
                </a:hlinkClick>
              </a:rPr>
              <a:t>Slidesgo</a:t>
            </a:r>
            <a:r>
              <a:rPr lang="en" sz="1200">
                <a:solidFill>
                  <a:schemeClr val="dk1"/>
                </a:solidFill>
                <a:latin typeface="Delius Swash Caps"/>
                <a:ea typeface="Delius Swash Caps"/>
                <a:cs typeface="Delius Swash Caps"/>
                <a:sym typeface="Delius Swash Caps"/>
              </a:rPr>
              <a:t>, and includes icons by </a:t>
            </a:r>
            <a:r>
              <a:rPr lang="en" sz="1200" b="1">
                <a:solidFill>
                  <a:schemeClr val="dk1"/>
                </a:solidFill>
                <a:uFill>
                  <a:noFill/>
                </a:uFill>
                <a:latin typeface="Delius Swash Caps"/>
                <a:ea typeface="Delius Swash Caps"/>
                <a:cs typeface="Delius Swash Caps"/>
                <a:sym typeface="Delius Swash Caps"/>
                <a:hlinkClick r:id="rId3">
                  <a:extLst>
                    <a:ext uri="{A12FA001-AC4F-418D-AE19-62706E023703}">
                      <ahyp:hlinkClr xmlns:ahyp="http://schemas.microsoft.com/office/drawing/2018/hyperlinkcolor" val="tx"/>
                    </a:ext>
                  </a:extLst>
                </a:hlinkClick>
              </a:rPr>
              <a:t>Flaticon</a:t>
            </a:r>
            <a:r>
              <a:rPr lang="en" sz="1200" b="1">
                <a:solidFill>
                  <a:schemeClr val="dk1"/>
                </a:solidFill>
                <a:latin typeface="Delius Swash Caps"/>
                <a:ea typeface="Delius Swash Caps"/>
                <a:cs typeface="Delius Swash Caps"/>
                <a:sym typeface="Delius Swash Caps"/>
              </a:rPr>
              <a:t> </a:t>
            </a:r>
            <a:r>
              <a:rPr lang="en" sz="1200">
                <a:solidFill>
                  <a:schemeClr val="dk1"/>
                </a:solidFill>
                <a:latin typeface="Delius Swash Caps"/>
                <a:ea typeface="Delius Swash Caps"/>
                <a:cs typeface="Delius Swash Caps"/>
                <a:sym typeface="Delius Swash Caps"/>
              </a:rPr>
              <a:t>and infographics &amp; images by</a:t>
            </a:r>
            <a:r>
              <a:rPr lang="en" sz="1200" b="1">
                <a:solidFill>
                  <a:schemeClr val="dk1"/>
                </a:solidFill>
                <a:latin typeface="Delius Swash Caps"/>
                <a:ea typeface="Delius Swash Caps"/>
                <a:cs typeface="Delius Swash Caps"/>
                <a:sym typeface="Delius Swash Caps"/>
              </a:rPr>
              <a:t> </a:t>
            </a:r>
            <a:r>
              <a:rPr lang="en" sz="1200" b="1">
                <a:solidFill>
                  <a:schemeClr val="dk1"/>
                </a:solidFill>
                <a:uFill>
                  <a:noFill/>
                </a:uFill>
                <a:latin typeface="Delius Swash Caps"/>
                <a:ea typeface="Delius Swash Caps"/>
                <a:cs typeface="Delius Swash Caps"/>
                <a:sym typeface="Delius Swash Caps"/>
                <a:hlinkClick r:id="rId4">
                  <a:extLst>
                    <a:ext uri="{A12FA001-AC4F-418D-AE19-62706E023703}">
                      <ahyp:hlinkClr xmlns:ahyp="http://schemas.microsoft.com/office/drawing/2018/hyperlinkcolor" val="tx"/>
                    </a:ext>
                  </a:extLst>
                </a:hlinkClick>
              </a:rPr>
              <a:t>Freepik</a:t>
            </a:r>
            <a:endParaRPr sz="1200" b="1">
              <a:solidFill>
                <a:schemeClr val="dk1"/>
              </a:solidFill>
              <a:latin typeface="Delius Swash Caps"/>
              <a:ea typeface="Delius Swash Caps"/>
              <a:cs typeface="Delius Swash Caps"/>
              <a:sym typeface="Delius Swash Cap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75"/>
        <p:cNvGrpSpPr/>
        <p:nvPr/>
      </p:nvGrpSpPr>
      <p:grpSpPr>
        <a:xfrm>
          <a:off x="0" y="0"/>
          <a:ext cx="0" cy="0"/>
          <a:chOff x="0" y="0"/>
          <a:chExt cx="0" cy="0"/>
        </a:xfrm>
      </p:grpSpPr>
      <p:grpSp>
        <p:nvGrpSpPr>
          <p:cNvPr id="176" name="Google Shape;176;p8"/>
          <p:cNvGrpSpPr/>
          <p:nvPr/>
        </p:nvGrpSpPr>
        <p:grpSpPr>
          <a:xfrm>
            <a:off x="-100646" y="-542725"/>
            <a:ext cx="9771771" cy="6169208"/>
            <a:chOff x="-100646" y="-542725"/>
            <a:chExt cx="9771771" cy="6169208"/>
          </a:xfrm>
        </p:grpSpPr>
        <p:sp>
          <p:nvSpPr>
            <p:cNvPr id="177" name="Google Shape;177;p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9" name="Google Shape;179;p8"/>
            <p:cNvGrpSpPr/>
            <p:nvPr/>
          </p:nvGrpSpPr>
          <p:grpSpPr>
            <a:xfrm>
              <a:off x="-84330" y="-495642"/>
              <a:ext cx="9652449" cy="6108357"/>
              <a:chOff x="21705" y="-429475"/>
              <a:chExt cx="9441895" cy="5975112"/>
            </a:xfrm>
          </p:grpSpPr>
          <p:sp>
            <p:nvSpPr>
              <p:cNvPr id="180" name="Google Shape;180;p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8" name="Google Shape;188;p8"/>
          <p:cNvSpPr txBox="1">
            <a:spLocks noGrp="1"/>
          </p:cNvSpPr>
          <p:nvPr>
            <p:ph type="title"/>
          </p:nvPr>
        </p:nvSpPr>
        <p:spPr>
          <a:xfrm>
            <a:off x="1871100" y="1298550"/>
            <a:ext cx="6552900" cy="2546400"/>
          </a:xfrm>
          <a:prstGeom prst="rect">
            <a:avLst/>
          </a:prstGeom>
        </p:spPr>
        <p:txBody>
          <a:bodyPr spcFirstLastPara="1" wrap="square" lIns="91425" tIns="91425" rIns="91425" bIns="91425" anchor="t" anchorCtr="0">
            <a:noAutofit/>
          </a:bodyPr>
          <a:lstStyle>
            <a:lvl1pPr lvl="0" algn="r" rtl="0">
              <a:lnSpc>
                <a:spcPct val="90000"/>
              </a:lnSpc>
              <a:spcBef>
                <a:spcPts val="0"/>
              </a:spcBef>
              <a:spcAft>
                <a:spcPts val="0"/>
              </a:spcAft>
              <a:buSzPts val="6000"/>
              <a:buNone/>
              <a:defRPr sz="8800"/>
            </a:lvl1pPr>
            <a:lvl2pPr lvl="1" algn="ctr" rtl="0">
              <a:lnSpc>
                <a:spcPct val="90000"/>
              </a:lnSpc>
              <a:spcBef>
                <a:spcPts val="0"/>
              </a:spcBef>
              <a:spcAft>
                <a:spcPts val="0"/>
              </a:spcAft>
              <a:buSzPts val="6000"/>
              <a:buNone/>
              <a:defRPr sz="6000"/>
            </a:lvl2pPr>
            <a:lvl3pPr lvl="2" algn="ctr" rtl="0">
              <a:lnSpc>
                <a:spcPct val="90000"/>
              </a:lnSpc>
              <a:spcBef>
                <a:spcPts val="0"/>
              </a:spcBef>
              <a:spcAft>
                <a:spcPts val="0"/>
              </a:spcAft>
              <a:buSzPts val="6000"/>
              <a:buNone/>
              <a:defRPr sz="6000"/>
            </a:lvl3pPr>
            <a:lvl4pPr lvl="3" algn="ctr" rtl="0">
              <a:lnSpc>
                <a:spcPct val="90000"/>
              </a:lnSpc>
              <a:spcBef>
                <a:spcPts val="0"/>
              </a:spcBef>
              <a:spcAft>
                <a:spcPts val="0"/>
              </a:spcAft>
              <a:buSzPts val="6000"/>
              <a:buNone/>
              <a:defRPr sz="6000"/>
            </a:lvl4pPr>
            <a:lvl5pPr lvl="4" algn="ctr" rtl="0">
              <a:lnSpc>
                <a:spcPct val="90000"/>
              </a:lnSpc>
              <a:spcBef>
                <a:spcPts val="0"/>
              </a:spcBef>
              <a:spcAft>
                <a:spcPts val="0"/>
              </a:spcAft>
              <a:buSzPts val="6000"/>
              <a:buNone/>
              <a:defRPr sz="6000"/>
            </a:lvl5pPr>
            <a:lvl6pPr lvl="5" algn="ctr" rtl="0">
              <a:lnSpc>
                <a:spcPct val="90000"/>
              </a:lnSpc>
              <a:spcBef>
                <a:spcPts val="0"/>
              </a:spcBef>
              <a:spcAft>
                <a:spcPts val="0"/>
              </a:spcAft>
              <a:buSzPts val="6000"/>
              <a:buNone/>
              <a:defRPr sz="6000"/>
            </a:lvl6pPr>
            <a:lvl7pPr lvl="6" algn="ctr" rtl="0">
              <a:lnSpc>
                <a:spcPct val="90000"/>
              </a:lnSpc>
              <a:spcBef>
                <a:spcPts val="0"/>
              </a:spcBef>
              <a:spcAft>
                <a:spcPts val="0"/>
              </a:spcAft>
              <a:buSzPts val="6000"/>
              <a:buNone/>
              <a:defRPr sz="6000"/>
            </a:lvl7pPr>
            <a:lvl8pPr lvl="7" algn="ctr" rtl="0">
              <a:lnSpc>
                <a:spcPct val="90000"/>
              </a:lnSpc>
              <a:spcBef>
                <a:spcPts val="0"/>
              </a:spcBef>
              <a:spcAft>
                <a:spcPts val="0"/>
              </a:spcAft>
              <a:buSzPts val="6000"/>
              <a:buNone/>
              <a:defRPr sz="6000"/>
            </a:lvl8pPr>
            <a:lvl9pPr lvl="8" algn="ctr" rtl="0">
              <a:lnSpc>
                <a:spcPct val="90000"/>
              </a:lnSpc>
              <a:spcBef>
                <a:spcPts val="0"/>
              </a:spcBef>
              <a:spcAft>
                <a:spcPts val="0"/>
              </a:spcAft>
              <a:buSzPts val="6000"/>
              <a:buNone/>
              <a:defRPr sz="6000"/>
            </a:lvl9pPr>
          </a:lstStyle>
          <a:p>
            <a:endParaRPr/>
          </a:p>
        </p:txBody>
      </p:sp>
      <p:grpSp>
        <p:nvGrpSpPr>
          <p:cNvPr id="189" name="Google Shape;189;p8"/>
          <p:cNvGrpSpPr/>
          <p:nvPr/>
        </p:nvGrpSpPr>
        <p:grpSpPr>
          <a:xfrm rot="6714124">
            <a:off x="8151772" y="162176"/>
            <a:ext cx="1183616" cy="973619"/>
            <a:chOff x="2152097" y="2968239"/>
            <a:chExt cx="299413" cy="246291"/>
          </a:xfrm>
        </p:grpSpPr>
        <p:sp>
          <p:nvSpPr>
            <p:cNvPr id="190" name="Google Shape;190;p8"/>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8"/>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3023"/>
        <p:cNvGrpSpPr/>
        <p:nvPr/>
      </p:nvGrpSpPr>
      <p:grpSpPr>
        <a:xfrm>
          <a:off x="0" y="0"/>
          <a:ext cx="0" cy="0"/>
          <a:chOff x="0" y="0"/>
          <a:chExt cx="0" cy="0"/>
        </a:xfrm>
      </p:grpSpPr>
      <p:grpSp>
        <p:nvGrpSpPr>
          <p:cNvPr id="3024" name="Google Shape;3024;p72"/>
          <p:cNvGrpSpPr/>
          <p:nvPr/>
        </p:nvGrpSpPr>
        <p:grpSpPr>
          <a:xfrm>
            <a:off x="95" y="25"/>
            <a:ext cx="9143969" cy="5143446"/>
            <a:chOff x="95" y="25"/>
            <a:chExt cx="9143969" cy="5143446"/>
          </a:xfrm>
        </p:grpSpPr>
        <p:sp>
          <p:nvSpPr>
            <p:cNvPr id="3025" name="Google Shape;3025;p72"/>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72"/>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72"/>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72"/>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72"/>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72"/>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72"/>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72"/>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72"/>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72"/>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72"/>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72"/>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72"/>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72"/>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72"/>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72"/>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72"/>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72"/>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72"/>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72"/>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72"/>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72"/>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72"/>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72"/>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72"/>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50" name="Google Shape;3050;p72"/>
          <p:cNvSpPr/>
          <p:nvPr/>
        </p:nvSpPr>
        <p:spPr>
          <a:xfrm flipH="1">
            <a:off x="360423" y="3498675"/>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72"/>
          <p:cNvSpPr/>
          <p:nvPr/>
        </p:nvSpPr>
        <p:spPr>
          <a:xfrm flipH="1">
            <a:off x="5039723" y="45493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72"/>
          <p:cNvSpPr/>
          <p:nvPr/>
        </p:nvSpPr>
        <p:spPr>
          <a:xfrm flipH="1">
            <a:off x="8140473" y="452375"/>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72"/>
          <p:cNvSpPr/>
          <p:nvPr/>
        </p:nvSpPr>
        <p:spPr>
          <a:xfrm flipH="1">
            <a:off x="677773" y="2076088"/>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72"/>
          <p:cNvSpPr/>
          <p:nvPr/>
        </p:nvSpPr>
        <p:spPr>
          <a:xfrm flipH="1">
            <a:off x="5370498" y="434402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72"/>
          <p:cNvSpPr/>
          <p:nvPr/>
        </p:nvSpPr>
        <p:spPr>
          <a:xfrm flipH="1">
            <a:off x="8388248" y="4637588"/>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72"/>
          <p:cNvSpPr/>
          <p:nvPr/>
        </p:nvSpPr>
        <p:spPr>
          <a:xfrm flipH="1">
            <a:off x="630173" y="380063"/>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57" name="Google Shape;3057;p72"/>
          <p:cNvGrpSpPr/>
          <p:nvPr/>
        </p:nvGrpSpPr>
        <p:grpSpPr>
          <a:xfrm>
            <a:off x="3569448" y="1303738"/>
            <a:ext cx="529900" cy="149350"/>
            <a:chOff x="3898800" y="2624300"/>
            <a:chExt cx="529900" cy="149350"/>
          </a:xfrm>
        </p:grpSpPr>
        <p:sp>
          <p:nvSpPr>
            <p:cNvPr id="3058" name="Google Shape;3058;p72"/>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72"/>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60" name="Google Shape;3060;p72"/>
          <p:cNvGrpSpPr/>
          <p:nvPr/>
        </p:nvGrpSpPr>
        <p:grpSpPr>
          <a:xfrm flipH="1">
            <a:off x="2809210" y="4718175"/>
            <a:ext cx="581325" cy="169475"/>
            <a:chOff x="5393300" y="2420750"/>
            <a:chExt cx="581325" cy="169475"/>
          </a:xfrm>
        </p:grpSpPr>
        <p:sp>
          <p:nvSpPr>
            <p:cNvPr id="3061" name="Google Shape;3061;p72"/>
            <p:cNvSpPr/>
            <p:nvPr/>
          </p:nvSpPr>
          <p:spPr>
            <a:xfrm>
              <a:off x="5393300" y="2420750"/>
              <a:ext cx="581325" cy="169475"/>
            </a:xfrm>
            <a:custGeom>
              <a:avLst/>
              <a:gdLst/>
              <a:ahLst/>
              <a:cxnLst/>
              <a:rect l="l" t="t" r="r" b="b"/>
              <a:pathLst>
                <a:path w="23253" h="6779" extrusionOk="0">
                  <a:moveTo>
                    <a:pt x="13116" y="2293"/>
                  </a:moveTo>
                  <a:cubicBezTo>
                    <a:pt x="13135" y="2304"/>
                    <a:pt x="13154" y="2315"/>
                    <a:pt x="13172" y="2326"/>
                  </a:cubicBezTo>
                  <a:cubicBezTo>
                    <a:pt x="13906" y="2759"/>
                    <a:pt x="14573" y="3560"/>
                    <a:pt x="14440" y="4494"/>
                  </a:cubicBezTo>
                  <a:cubicBezTo>
                    <a:pt x="14374" y="4890"/>
                    <a:pt x="14133" y="5127"/>
                    <a:pt x="13834" y="5127"/>
                  </a:cubicBezTo>
                  <a:cubicBezTo>
                    <a:pt x="13679" y="5127"/>
                    <a:pt x="13509" y="5064"/>
                    <a:pt x="13339" y="4928"/>
                  </a:cubicBezTo>
                  <a:cubicBezTo>
                    <a:pt x="12972" y="4594"/>
                    <a:pt x="12772" y="4094"/>
                    <a:pt x="12805" y="3593"/>
                  </a:cubicBezTo>
                  <a:cubicBezTo>
                    <a:pt x="12791" y="3083"/>
                    <a:pt x="12907" y="2651"/>
                    <a:pt x="13116" y="2293"/>
                  </a:cubicBezTo>
                  <a:close/>
                  <a:moveTo>
                    <a:pt x="15863" y="0"/>
                  </a:moveTo>
                  <a:cubicBezTo>
                    <a:pt x="14729" y="0"/>
                    <a:pt x="13609" y="359"/>
                    <a:pt x="12840" y="1117"/>
                  </a:cubicBezTo>
                  <a:lnTo>
                    <a:pt x="12840" y="1117"/>
                  </a:lnTo>
                  <a:cubicBezTo>
                    <a:pt x="12235" y="894"/>
                    <a:pt x="11591" y="777"/>
                    <a:pt x="10991" y="777"/>
                  </a:cubicBezTo>
                  <a:cubicBezTo>
                    <a:pt x="10871" y="777"/>
                    <a:pt x="10753" y="782"/>
                    <a:pt x="10637" y="791"/>
                  </a:cubicBezTo>
                  <a:cubicBezTo>
                    <a:pt x="8969" y="958"/>
                    <a:pt x="7468" y="1725"/>
                    <a:pt x="5967" y="2359"/>
                  </a:cubicBezTo>
                  <a:cubicBezTo>
                    <a:pt x="4938" y="2762"/>
                    <a:pt x="3758" y="3165"/>
                    <a:pt x="2610" y="3165"/>
                  </a:cubicBezTo>
                  <a:cubicBezTo>
                    <a:pt x="2046" y="3165"/>
                    <a:pt x="1490" y="3068"/>
                    <a:pt x="963" y="2826"/>
                  </a:cubicBezTo>
                  <a:cubicBezTo>
                    <a:pt x="897" y="2797"/>
                    <a:pt x="831" y="2784"/>
                    <a:pt x="767" y="2784"/>
                  </a:cubicBezTo>
                  <a:cubicBezTo>
                    <a:pt x="322" y="2784"/>
                    <a:pt x="0" y="3427"/>
                    <a:pt x="496" y="3660"/>
                  </a:cubicBezTo>
                  <a:cubicBezTo>
                    <a:pt x="1196" y="3972"/>
                    <a:pt x="1906" y="4100"/>
                    <a:pt x="2617" y="4100"/>
                  </a:cubicBezTo>
                  <a:cubicBezTo>
                    <a:pt x="4108" y="4100"/>
                    <a:pt x="5600" y="3536"/>
                    <a:pt x="7001" y="2926"/>
                  </a:cubicBezTo>
                  <a:cubicBezTo>
                    <a:pt x="8283" y="2374"/>
                    <a:pt x="9697" y="1762"/>
                    <a:pt x="11088" y="1762"/>
                  </a:cubicBezTo>
                  <a:cubicBezTo>
                    <a:pt x="11476" y="1762"/>
                    <a:pt x="11863" y="1810"/>
                    <a:pt x="12244" y="1920"/>
                  </a:cubicBezTo>
                  <a:lnTo>
                    <a:pt x="12244" y="1920"/>
                  </a:lnTo>
                  <a:cubicBezTo>
                    <a:pt x="12088" y="2219"/>
                    <a:pt x="11972" y="2554"/>
                    <a:pt x="11905" y="2926"/>
                  </a:cubicBezTo>
                  <a:cubicBezTo>
                    <a:pt x="11704" y="3994"/>
                    <a:pt x="12038" y="5261"/>
                    <a:pt x="13039" y="5828"/>
                  </a:cubicBezTo>
                  <a:cubicBezTo>
                    <a:pt x="13313" y="5985"/>
                    <a:pt x="13584" y="6055"/>
                    <a:pt x="13839" y="6055"/>
                  </a:cubicBezTo>
                  <a:cubicBezTo>
                    <a:pt x="14667" y="6055"/>
                    <a:pt x="15323" y="5312"/>
                    <a:pt x="15374" y="4394"/>
                  </a:cubicBezTo>
                  <a:cubicBezTo>
                    <a:pt x="15459" y="3149"/>
                    <a:pt x="14759" y="2191"/>
                    <a:pt x="13778" y="1575"/>
                  </a:cubicBezTo>
                  <a:lnTo>
                    <a:pt x="13778" y="1575"/>
                  </a:lnTo>
                  <a:cubicBezTo>
                    <a:pt x="14376" y="1144"/>
                    <a:pt x="15176" y="939"/>
                    <a:pt x="15967" y="939"/>
                  </a:cubicBezTo>
                  <a:cubicBezTo>
                    <a:pt x="16407" y="939"/>
                    <a:pt x="16844" y="1002"/>
                    <a:pt x="17242" y="1125"/>
                  </a:cubicBezTo>
                  <a:cubicBezTo>
                    <a:pt x="18443" y="1592"/>
                    <a:pt x="19543" y="2326"/>
                    <a:pt x="20411" y="3293"/>
                  </a:cubicBezTo>
                  <a:cubicBezTo>
                    <a:pt x="21311" y="4160"/>
                    <a:pt x="22079" y="5161"/>
                    <a:pt x="22279" y="6429"/>
                  </a:cubicBezTo>
                  <a:cubicBezTo>
                    <a:pt x="22319" y="6673"/>
                    <a:pt x="22492" y="6779"/>
                    <a:pt x="22678" y="6779"/>
                  </a:cubicBezTo>
                  <a:cubicBezTo>
                    <a:pt x="22951" y="6779"/>
                    <a:pt x="23252" y="6552"/>
                    <a:pt x="23213" y="6195"/>
                  </a:cubicBezTo>
                  <a:cubicBezTo>
                    <a:pt x="22979" y="4828"/>
                    <a:pt x="22145" y="3693"/>
                    <a:pt x="21211" y="2726"/>
                  </a:cubicBezTo>
                  <a:cubicBezTo>
                    <a:pt x="20244" y="1725"/>
                    <a:pt x="19110" y="925"/>
                    <a:pt x="17875" y="391"/>
                  </a:cubicBezTo>
                  <a:cubicBezTo>
                    <a:pt x="17250" y="134"/>
                    <a:pt x="16554" y="0"/>
                    <a:pt x="158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72"/>
            <p:cNvSpPr/>
            <p:nvPr/>
          </p:nvSpPr>
          <p:spPr>
            <a:xfrm>
              <a:off x="5395700" y="2435100"/>
              <a:ext cx="80900" cy="141375"/>
            </a:xfrm>
            <a:custGeom>
              <a:avLst/>
              <a:gdLst/>
              <a:ahLst/>
              <a:cxnLst/>
              <a:rect l="l" t="t" r="r" b="b"/>
              <a:pathLst>
                <a:path w="3236" h="5655" extrusionOk="0">
                  <a:moveTo>
                    <a:pt x="2715" y="1"/>
                  </a:moveTo>
                  <a:cubicBezTo>
                    <a:pt x="2594" y="1"/>
                    <a:pt x="2469" y="51"/>
                    <a:pt x="2368" y="151"/>
                  </a:cubicBezTo>
                  <a:lnTo>
                    <a:pt x="1068" y="1251"/>
                  </a:lnTo>
                  <a:cubicBezTo>
                    <a:pt x="701" y="1552"/>
                    <a:pt x="200" y="1885"/>
                    <a:pt x="100" y="2386"/>
                  </a:cubicBezTo>
                  <a:cubicBezTo>
                    <a:pt x="0" y="2919"/>
                    <a:pt x="334" y="3520"/>
                    <a:pt x="567" y="3987"/>
                  </a:cubicBezTo>
                  <a:cubicBezTo>
                    <a:pt x="834" y="4487"/>
                    <a:pt x="1134" y="4987"/>
                    <a:pt x="1468" y="5454"/>
                  </a:cubicBezTo>
                  <a:cubicBezTo>
                    <a:pt x="1558" y="5595"/>
                    <a:pt x="1697" y="5654"/>
                    <a:pt x="1838" y="5654"/>
                  </a:cubicBezTo>
                  <a:cubicBezTo>
                    <a:pt x="2165" y="5654"/>
                    <a:pt x="2501" y="5337"/>
                    <a:pt x="2268" y="4987"/>
                  </a:cubicBezTo>
                  <a:lnTo>
                    <a:pt x="2235" y="4987"/>
                  </a:lnTo>
                  <a:cubicBezTo>
                    <a:pt x="1968" y="4587"/>
                    <a:pt x="1735" y="4187"/>
                    <a:pt x="1501" y="3753"/>
                  </a:cubicBezTo>
                  <a:cubicBezTo>
                    <a:pt x="1368" y="3553"/>
                    <a:pt x="1268" y="3353"/>
                    <a:pt x="1168" y="3153"/>
                  </a:cubicBezTo>
                  <a:cubicBezTo>
                    <a:pt x="1068" y="2953"/>
                    <a:pt x="934" y="2753"/>
                    <a:pt x="1001" y="2586"/>
                  </a:cubicBezTo>
                  <a:cubicBezTo>
                    <a:pt x="1068" y="2386"/>
                    <a:pt x="1201" y="2319"/>
                    <a:pt x="1301" y="2252"/>
                  </a:cubicBezTo>
                  <a:lnTo>
                    <a:pt x="1835" y="1785"/>
                  </a:lnTo>
                  <a:lnTo>
                    <a:pt x="3036" y="784"/>
                  </a:lnTo>
                  <a:cubicBezTo>
                    <a:pt x="3236" y="618"/>
                    <a:pt x="3236" y="317"/>
                    <a:pt x="3036" y="151"/>
                  </a:cubicBezTo>
                  <a:cubicBezTo>
                    <a:pt x="2952" y="51"/>
                    <a:pt x="2835" y="1"/>
                    <a:pt x="27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3063"/>
        <p:cNvGrpSpPr/>
        <p:nvPr/>
      </p:nvGrpSpPr>
      <p:grpSpPr>
        <a:xfrm>
          <a:off x="0" y="0"/>
          <a:ext cx="0" cy="0"/>
          <a:chOff x="0" y="0"/>
          <a:chExt cx="0" cy="0"/>
        </a:xfrm>
      </p:grpSpPr>
      <p:grpSp>
        <p:nvGrpSpPr>
          <p:cNvPr id="3064" name="Google Shape;3064;p73"/>
          <p:cNvGrpSpPr/>
          <p:nvPr/>
        </p:nvGrpSpPr>
        <p:grpSpPr>
          <a:xfrm>
            <a:off x="95" y="25"/>
            <a:ext cx="9143969" cy="5143446"/>
            <a:chOff x="95" y="25"/>
            <a:chExt cx="9143969" cy="5143446"/>
          </a:xfrm>
        </p:grpSpPr>
        <p:sp>
          <p:nvSpPr>
            <p:cNvPr id="3065" name="Google Shape;3065;p73"/>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73"/>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73"/>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73"/>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73"/>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73"/>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73"/>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73"/>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73"/>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73"/>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73"/>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73"/>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73"/>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73"/>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73"/>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73"/>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73"/>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73"/>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73"/>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73"/>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73"/>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73"/>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73"/>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73"/>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73"/>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90" name="Google Shape;3090;p73"/>
          <p:cNvSpPr/>
          <p:nvPr/>
        </p:nvSpPr>
        <p:spPr>
          <a:xfrm>
            <a:off x="5277925" y="483215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73"/>
          <p:cNvSpPr/>
          <p:nvPr/>
        </p:nvSpPr>
        <p:spPr>
          <a:xfrm>
            <a:off x="2030950" y="484910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73"/>
          <p:cNvSpPr/>
          <p:nvPr/>
        </p:nvSpPr>
        <p:spPr>
          <a:xfrm>
            <a:off x="6922025" y="650375"/>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73"/>
          <p:cNvSpPr/>
          <p:nvPr/>
        </p:nvSpPr>
        <p:spPr>
          <a:xfrm>
            <a:off x="2030950" y="650375"/>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73"/>
          <p:cNvSpPr/>
          <p:nvPr/>
        </p:nvSpPr>
        <p:spPr>
          <a:xfrm>
            <a:off x="8604013" y="216666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73"/>
          <p:cNvSpPr/>
          <p:nvPr/>
        </p:nvSpPr>
        <p:spPr>
          <a:xfrm>
            <a:off x="8064500" y="4538200"/>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96" name="Google Shape;3096;p73"/>
          <p:cNvGrpSpPr/>
          <p:nvPr/>
        </p:nvGrpSpPr>
        <p:grpSpPr>
          <a:xfrm>
            <a:off x="378088" y="2730938"/>
            <a:ext cx="730975" cy="238525"/>
            <a:chOff x="3798300" y="2287225"/>
            <a:chExt cx="730975" cy="238525"/>
          </a:xfrm>
        </p:grpSpPr>
        <p:sp>
          <p:nvSpPr>
            <p:cNvPr id="3097" name="Google Shape;3097;p73"/>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73"/>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99" name="Google Shape;3099;p73"/>
          <p:cNvGrpSpPr/>
          <p:nvPr/>
        </p:nvGrpSpPr>
        <p:grpSpPr>
          <a:xfrm>
            <a:off x="8064488" y="2661000"/>
            <a:ext cx="529900" cy="149350"/>
            <a:chOff x="3898800" y="2624300"/>
            <a:chExt cx="529900" cy="149350"/>
          </a:xfrm>
        </p:grpSpPr>
        <p:sp>
          <p:nvSpPr>
            <p:cNvPr id="3100" name="Google Shape;3100;p73"/>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73"/>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ackground 2">
  <p:cSld name="CUSTOM_9_1_1">
    <p:spTree>
      <p:nvGrpSpPr>
        <p:cNvPr id="1" name="Shape 3102"/>
        <p:cNvGrpSpPr/>
        <p:nvPr/>
      </p:nvGrpSpPr>
      <p:grpSpPr>
        <a:xfrm>
          <a:off x="0" y="0"/>
          <a:ext cx="0" cy="0"/>
          <a:chOff x="0" y="0"/>
          <a:chExt cx="0" cy="0"/>
        </a:xfrm>
      </p:grpSpPr>
      <p:grpSp>
        <p:nvGrpSpPr>
          <p:cNvPr id="3103" name="Google Shape;3103;p74"/>
          <p:cNvGrpSpPr/>
          <p:nvPr/>
        </p:nvGrpSpPr>
        <p:grpSpPr>
          <a:xfrm>
            <a:off x="95" y="25"/>
            <a:ext cx="9143969" cy="5143446"/>
            <a:chOff x="95" y="25"/>
            <a:chExt cx="9143969" cy="5143446"/>
          </a:xfrm>
        </p:grpSpPr>
        <p:sp>
          <p:nvSpPr>
            <p:cNvPr id="3104" name="Google Shape;3104;p74"/>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74"/>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74"/>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74"/>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74"/>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74"/>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74"/>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74"/>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74"/>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74"/>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74"/>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74"/>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74"/>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74"/>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74"/>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74"/>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74"/>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74"/>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74"/>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74"/>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74"/>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74"/>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74"/>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74"/>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74"/>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29" name="Google Shape;3129;p74"/>
          <p:cNvSpPr/>
          <p:nvPr/>
        </p:nvSpPr>
        <p:spPr>
          <a:xfrm>
            <a:off x="8718050" y="3779800"/>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74"/>
          <p:cNvSpPr/>
          <p:nvPr/>
        </p:nvSpPr>
        <p:spPr>
          <a:xfrm>
            <a:off x="5349125" y="4901550"/>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74"/>
          <p:cNvSpPr/>
          <p:nvPr/>
        </p:nvSpPr>
        <p:spPr>
          <a:xfrm>
            <a:off x="350200" y="4565113"/>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74"/>
          <p:cNvSpPr/>
          <p:nvPr/>
        </p:nvSpPr>
        <p:spPr>
          <a:xfrm>
            <a:off x="7166000" y="481490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74"/>
          <p:cNvSpPr/>
          <p:nvPr/>
        </p:nvSpPr>
        <p:spPr>
          <a:xfrm>
            <a:off x="891300" y="591825"/>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74"/>
          <p:cNvSpPr/>
          <p:nvPr/>
        </p:nvSpPr>
        <p:spPr>
          <a:xfrm>
            <a:off x="233038" y="22637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5" name="Google Shape;3135;p74"/>
          <p:cNvGrpSpPr/>
          <p:nvPr/>
        </p:nvGrpSpPr>
        <p:grpSpPr>
          <a:xfrm>
            <a:off x="8118813" y="911138"/>
            <a:ext cx="311900" cy="314700"/>
            <a:chOff x="8571050" y="1873050"/>
            <a:chExt cx="311900" cy="314700"/>
          </a:xfrm>
        </p:grpSpPr>
        <p:sp>
          <p:nvSpPr>
            <p:cNvPr id="3136" name="Google Shape;3136;p74"/>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74"/>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74"/>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74"/>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0" name="Google Shape;3140;p74"/>
          <p:cNvGrpSpPr/>
          <p:nvPr/>
        </p:nvGrpSpPr>
        <p:grpSpPr>
          <a:xfrm>
            <a:off x="8165825" y="4533300"/>
            <a:ext cx="529900" cy="149350"/>
            <a:chOff x="3898800" y="2624300"/>
            <a:chExt cx="529900" cy="149350"/>
          </a:xfrm>
        </p:grpSpPr>
        <p:sp>
          <p:nvSpPr>
            <p:cNvPr id="3141" name="Google Shape;3141;p74"/>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74"/>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3" name="Google Shape;3143;p74"/>
          <p:cNvGrpSpPr/>
          <p:nvPr/>
        </p:nvGrpSpPr>
        <p:grpSpPr>
          <a:xfrm rot="3651682">
            <a:off x="153345" y="1192019"/>
            <a:ext cx="340408" cy="202565"/>
            <a:chOff x="3780075" y="2889150"/>
            <a:chExt cx="340425" cy="202575"/>
          </a:xfrm>
        </p:grpSpPr>
        <p:sp>
          <p:nvSpPr>
            <p:cNvPr id="3144" name="Google Shape;3144;p74"/>
            <p:cNvSpPr/>
            <p:nvPr/>
          </p:nvSpPr>
          <p:spPr>
            <a:xfrm>
              <a:off x="3826225" y="2907725"/>
              <a:ext cx="294275" cy="184000"/>
            </a:xfrm>
            <a:custGeom>
              <a:avLst/>
              <a:gdLst/>
              <a:ahLst/>
              <a:cxnLst/>
              <a:rect l="l" t="t" r="r" b="b"/>
              <a:pathLst>
                <a:path w="11771" h="7360" extrusionOk="0">
                  <a:moveTo>
                    <a:pt x="551" y="1"/>
                  </a:moveTo>
                  <a:cubicBezTo>
                    <a:pt x="326" y="1"/>
                    <a:pt x="101" y="143"/>
                    <a:pt x="68" y="426"/>
                  </a:cubicBezTo>
                  <a:cubicBezTo>
                    <a:pt x="1" y="2194"/>
                    <a:pt x="435" y="3962"/>
                    <a:pt x="1302" y="5530"/>
                  </a:cubicBezTo>
                  <a:cubicBezTo>
                    <a:pt x="2059" y="6773"/>
                    <a:pt x="3188" y="7360"/>
                    <a:pt x="4513" y="7360"/>
                  </a:cubicBezTo>
                  <a:cubicBezTo>
                    <a:pt x="4822" y="7360"/>
                    <a:pt x="5143" y="7328"/>
                    <a:pt x="5472" y="7264"/>
                  </a:cubicBezTo>
                  <a:cubicBezTo>
                    <a:pt x="8474" y="6631"/>
                    <a:pt x="10875" y="4362"/>
                    <a:pt x="11709" y="1393"/>
                  </a:cubicBezTo>
                  <a:cubicBezTo>
                    <a:pt x="11770" y="1048"/>
                    <a:pt x="11497" y="826"/>
                    <a:pt x="11229" y="826"/>
                  </a:cubicBezTo>
                  <a:cubicBezTo>
                    <a:pt x="11057" y="826"/>
                    <a:pt x="10887" y="918"/>
                    <a:pt x="10809" y="1127"/>
                  </a:cubicBezTo>
                  <a:cubicBezTo>
                    <a:pt x="10108" y="3595"/>
                    <a:pt x="8173" y="5563"/>
                    <a:pt x="5705" y="6264"/>
                  </a:cubicBezTo>
                  <a:cubicBezTo>
                    <a:pt x="5338" y="6380"/>
                    <a:pt x="4963" y="6439"/>
                    <a:pt x="4588" y="6439"/>
                  </a:cubicBezTo>
                  <a:cubicBezTo>
                    <a:pt x="4212" y="6439"/>
                    <a:pt x="3837" y="6380"/>
                    <a:pt x="3470" y="6264"/>
                  </a:cubicBezTo>
                  <a:cubicBezTo>
                    <a:pt x="2836" y="5997"/>
                    <a:pt x="2336" y="5530"/>
                    <a:pt x="2036" y="4929"/>
                  </a:cubicBezTo>
                  <a:cubicBezTo>
                    <a:pt x="1302" y="3528"/>
                    <a:pt x="968" y="1994"/>
                    <a:pt x="1035" y="426"/>
                  </a:cubicBezTo>
                  <a:cubicBezTo>
                    <a:pt x="1002" y="143"/>
                    <a:pt x="777" y="1"/>
                    <a:pt x="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74"/>
            <p:cNvSpPr/>
            <p:nvPr/>
          </p:nvSpPr>
          <p:spPr>
            <a:xfrm>
              <a:off x="3780075" y="2889150"/>
              <a:ext cx="132075" cy="76975"/>
            </a:xfrm>
            <a:custGeom>
              <a:avLst/>
              <a:gdLst/>
              <a:ahLst/>
              <a:cxnLst/>
              <a:rect l="l" t="t" r="r" b="b"/>
              <a:pathLst>
                <a:path w="5283" h="3079" extrusionOk="0">
                  <a:moveTo>
                    <a:pt x="2227" y="0"/>
                  </a:moveTo>
                  <a:cubicBezTo>
                    <a:pt x="1662" y="0"/>
                    <a:pt x="1372" y="515"/>
                    <a:pt x="1113" y="936"/>
                  </a:cubicBezTo>
                  <a:cubicBezTo>
                    <a:pt x="846" y="1369"/>
                    <a:pt x="513" y="1903"/>
                    <a:pt x="212" y="2403"/>
                  </a:cubicBezTo>
                  <a:cubicBezTo>
                    <a:pt x="1" y="2733"/>
                    <a:pt x="320" y="3078"/>
                    <a:pt x="643" y="3078"/>
                  </a:cubicBezTo>
                  <a:cubicBezTo>
                    <a:pt x="779" y="3078"/>
                    <a:pt x="915" y="3018"/>
                    <a:pt x="1013" y="2870"/>
                  </a:cubicBezTo>
                  <a:cubicBezTo>
                    <a:pt x="1280" y="2470"/>
                    <a:pt x="1513" y="2070"/>
                    <a:pt x="1747" y="1669"/>
                  </a:cubicBezTo>
                  <a:cubicBezTo>
                    <a:pt x="1880" y="1503"/>
                    <a:pt x="1980" y="1303"/>
                    <a:pt x="2114" y="1102"/>
                  </a:cubicBezTo>
                  <a:cubicBezTo>
                    <a:pt x="2147" y="1069"/>
                    <a:pt x="2214" y="936"/>
                    <a:pt x="2281" y="936"/>
                  </a:cubicBezTo>
                  <a:cubicBezTo>
                    <a:pt x="2414" y="936"/>
                    <a:pt x="2614" y="1136"/>
                    <a:pt x="2714" y="1236"/>
                  </a:cubicBezTo>
                  <a:lnTo>
                    <a:pt x="3281" y="1669"/>
                  </a:lnTo>
                  <a:lnTo>
                    <a:pt x="4449" y="2603"/>
                  </a:lnTo>
                  <a:cubicBezTo>
                    <a:pt x="4549" y="2687"/>
                    <a:pt x="4666" y="2729"/>
                    <a:pt x="4782" y="2729"/>
                  </a:cubicBezTo>
                  <a:cubicBezTo>
                    <a:pt x="4899" y="2729"/>
                    <a:pt x="5016" y="2687"/>
                    <a:pt x="5116" y="2603"/>
                  </a:cubicBezTo>
                  <a:cubicBezTo>
                    <a:pt x="5283" y="2403"/>
                    <a:pt x="5283" y="2103"/>
                    <a:pt x="5116" y="1936"/>
                  </a:cubicBezTo>
                  <a:lnTo>
                    <a:pt x="3748" y="836"/>
                  </a:lnTo>
                  <a:cubicBezTo>
                    <a:pt x="3348" y="502"/>
                    <a:pt x="2848" y="2"/>
                    <a:pt x="2281" y="2"/>
                  </a:cubicBezTo>
                  <a:cubicBezTo>
                    <a:pt x="2263" y="1"/>
                    <a:pt x="2245" y="0"/>
                    <a:pt x="2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ackground 3">
  <p:cSld name="CUSTOM_9_1_1_1">
    <p:spTree>
      <p:nvGrpSpPr>
        <p:cNvPr id="1" name="Shape 3146"/>
        <p:cNvGrpSpPr/>
        <p:nvPr/>
      </p:nvGrpSpPr>
      <p:grpSpPr>
        <a:xfrm>
          <a:off x="0" y="0"/>
          <a:ext cx="0" cy="0"/>
          <a:chOff x="0" y="0"/>
          <a:chExt cx="0" cy="0"/>
        </a:xfrm>
      </p:grpSpPr>
      <p:grpSp>
        <p:nvGrpSpPr>
          <p:cNvPr id="3147" name="Google Shape;3147;p75"/>
          <p:cNvGrpSpPr/>
          <p:nvPr/>
        </p:nvGrpSpPr>
        <p:grpSpPr>
          <a:xfrm>
            <a:off x="95" y="25"/>
            <a:ext cx="9143969" cy="5143446"/>
            <a:chOff x="95" y="25"/>
            <a:chExt cx="9143969" cy="5143446"/>
          </a:xfrm>
        </p:grpSpPr>
        <p:sp>
          <p:nvSpPr>
            <p:cNvPr id="3148" name="Google Shape;3148;p75"/>
            <p:cNvSpPr/>
            <p:nvPr/>
          </p:nvSpPr>
          <p:spPr>
            <a:xfrm>
              <a:off x="95" y="484705"/>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75"/>
            <p:cNvSpPr/>
            <p:nvPr/>
          </p:nvSpPr>
          <p:spPr>
            <a:xfrm>
              <a:off x="95" y="677226"/>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75"/>
            <p:cNvSpPr/>
            <p:nvPr/>
          </p:nvSpPr>
          <p:spPr>
            <a:xfrm>
              <a:off x="95" y="869746"/>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75"/>
            <p:cNvSpPr/>
            <p:nvPr/>
          </p:nvSpPr>
          <p:spPr>
            <a:xfrm>
              <a:off x="95" y="1064542"/>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75"/>
            <p:cNvSpPr/>
            <p:nvPr/>
          </p:nvSpPr>
          <p:spPr>
            <a:xfrm>
              <a:off x="95" y="1257062"/>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75"/>
            <p:cNvSpPr/>
            <p:nvPr/>
          </p:nvSpPr>
          <p:spPr>
            <a:xfrm>
              <a:off x="95" y="1449643"/>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75"/>
            <p:cNvSpPr/>
            <p:nvPr/>
          </p:nvSpPr>
          <p:spPr>
            <a:xfrm>
              <a:off x="95" y="1642163"/>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75"/>
            <p:cNvSpPr/>
            <p:nvPr/>
          </p:nvSpPr>
          <p:spPr>
            <a:xfrm>
              <a:off x="95" y="1834744"/>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75"/>
            <p:cNvSpPr/>
            <p:nvPr/>
          </p:nvSpPr>
          <p:spPr>
            <a:xfrm>
              <a:off x="95" y="2029479"/>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75"/>
            <p:cNvSpPr/>
            <p:nvPr/>
          </p:nvSpPr>
          <p:spPr>
            <a:xfrm>
              <a:off x="95" y="2222059"/>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75"/>
            <p:cNvSpPr/>
            <p:nvPr/>
          </p:nvSpPr>
          <p:spPr>
            <a:xfrm>
              <a:off x="95" y="2414580"/>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75"/>
            <p:cNvSpPr/>
            <p:nvPr/>
          </p:nvSpPr>
          <p:spPr>
            <a:xfrm>
              <a:off x="95" y="2607100"/>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75"/>
            <p:cNvSpPr/>
            <p:nvPr/>
          </p:nvSpPr>
          <p:spPr>
            <a:xfrm>
              <a:off x="95" y="2801896"/>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75"/>
            <p:cNvSpPr/>
            <p:nvPr/>
          </p:nvSpPr>
          <p:spPr>
            <a:xfrm>
              <a:off x="95" y="2994416"/>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75"/>
            <p:cNvSpPr/>
            <p:nvPr/>
          </p:nvSpPr>
          <p:spPr>
            <a:xfrm>
              <a:off x="95" y="3186997"/>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75"/>
            <p:cNvSpPr/>
            <p:nvPr/>
          </p:nvSpPr>
          <p:spPr>
            <a:xfrm>
              <a:off x="95" y="3379517"/>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75"/>
            <p:cNvSpPr/>
            <p:nvPr/>
          </p:nvSpPr>
          <p:spPr>
            <a:xfrm>
              <a:off x="95" y="3572098"/>
              <a:ext cx="9143969" cy="15504"/>
            </a:xfrm>
            <a:custGeom>
              <a:avLst/>
              <a:gdLst/>
              <a:ahLst/>
              <a:cxnLst/>
              <a:rect l="l" t="t" r="r" b="b"/>
              <a:pathLst>
                <a:path w="63221" h="259"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75"/>
            <p:cNvSpPr/>
            <p:nvPr/>
          </p:nvSpPr>
          <p:spPr>
            <a:xfrm>
              <a:off x="95" y="3764618"/>
              <a:ext cx="9143969" cy="15564"/>
            </a:xfrm>
            <a:custGeom>
              <a:avLst/>
              <a:gdLst/>
              <a:ahLst/>
              <a:cxnLst/>
              <a:rect l="l" t="t" r="r" b="b"/>
              <a:pathLst>
                <a:path w="63221" h="260" extrusionOk="0">
                  <a:moveTo>
                    <a:pt x="1" y="1"/>
                  </a:moveTo>
                  <a:lnTo>
                    <a:pt x="1" y="259"/>
                  </a:lnTo>
                  <a:lnTo>
                    <a:pt x="63221" y="259"/>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75"/>
            <p:cNvSpPr/>
            <p:nvPr/>
          </p:nvSpPr>
          <p:spPr>
            <a:xfrm>
              <a:off x="95" y="3959413"/>
              <a:ext cx="9143969" cy="13289"/>
            </a:xfrm>
            <a:custGeom>
              <a:avLst/>
              <a:gdLst/>
              <a:ahLst/>
              <a:cxnLst/>
              <a:rect l="l" t="t" r="r" b="b"/>
              <a:pathLst>
                <a:path w="63221" h="222"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75"/>
            <p:cNvSpPr/>
            <p:nvPr/>
          </p:nvSpPr>
          <p:spPr>
            <a:xfrm>
              <a:off x="95" y="4151934"/>
              <a:ext cx="9143969" cy="13349"/>
            </a:xfrm>
            <a:custGeom>
              <a:avLst/>
              <a:gdLst/>
              <a:ahLst/>
              <a:cxnLst/>
              <a:rect l="l" t="t" r="r" b="b"/>
              <a:pathLst>
                <a:path w="63221" h="223" extrusionOk="0">
                  <a:moveTo>
                    <a:pt x="1" y="1"/>
                  </a:moveTo>
                  <a:lnTo>
                    <a:pt x="1" y="222"/>
                  </a:lnTo>
                  <a:lnTo>
                    <a:pt x="63221" y="222"/>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75"/>
            <p:cNvSpPr/>
            <p:nvPr/>
          </p:nvSpPr>
          <p:spPr>
            <a:xfrm>
              <a:off x="95" y="4344454"/>
              <a:ext cx="9143969" cy="15564"/>
            </a:xfrm>
            <a:custGeom>
              <a:avLst/>
              <a:gdLst/>
              <a:ahLst/>
              <a:cxnLst/>
              <a:rect l="l" t="t" r="r" b="b"/>
              <a:pathLst>
                <a:path w="63221" h="260" extrusionOk="0">
                  <a:moveTo>
                    <a:pt x="1" y="1"/>
                  </a:moveTo>
                  <a:lnTo>
                    <a:pt x="1" y="260"/>
                  </a:lnTo>
                  <a:lnTo>
                    <a:pt x="63221" y="260"/>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75"/>
            <p:cNvSpPr/>
            <p:nvPr/>
          </p:nvSpPr>
          <p:spPr>
            <a:xfrm>
              <a:off x="95" y="4537035"/>
              <a:ext cx="9143969" cy="15564"/>
            </a:xfrm>
            <a:custGeom>
              <a:avLst/>
              <a:gdLst/>
              <a:ahLst/>
              <a:cxnLst/>
              <a:rect l="l" t="t" r="r" b="b"/>
              <a:pathLst>
                <a:path w="63221" h="260" extrusionOk="0">
                  <a:moveTo>
                    <a:pt x="1" y="0"/>
                  </a:moveTo>
                  <a:lnTo>
                    <a:pt x="1" y="259"/>
                  </a:lnTo>
                  <a:lnTo>
                    <a:pt x="63221" y="259"/>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75"/>
            <p:cNvSpPr/>
            <p:nvPr/>
          </p:nvSpPr>
          <p:spPr>
            <a:xfrm>
              <a:off x="95" y="4731770"/>
              <a:ext cx="9143969" cy="13349"/>
            </a:xfrm>
            <a:custGeom>
              <a:avLst/>
              <a:gdLst/>
              <a:ahLst/>
              <a:cxnLst/>
              <a:rect l="l" t="t" r="r" b="b"/>
              <a:pathLst>
                <a:path w="63221" h="223" extrusionOk="0">
                  <a:moveTo>
                    <a:pt x="1" y="1"/>
                  </a:moveTo>
                  <a:lnTo>
                    <a:pt x="1" y="223"/>
                  </a:lnTo>
                  <a:lnTo>
                    <a:pt x="63221" y="223"/>
                  </a:lnTo>
                  <a:lnTo>
                    <a:pt x="63221" y="1"/>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75"/>
            <p:cNvSpPr/>
            <p:nvPr/>
          </p:nvSpPr>
          <p:spPr>
            <a:xfrm>
              <a:off x="95" y="4924351"/>
              <a:ext cx="9143969" cy="13349"/>
            </a:xfrm>
            <a:custGeom>
              <a:avLst/>
              <a:gdLst/>
              <a:ahLst/>
              <a:cxnLst/>
              <a:rect l="l" t="t" r="r" b="b"/>
              <a:pathLst>
                <a:path w="63221" h="223" extrusionOk="0">
                  <a:moveTo>
                    <a:pt x="1" y="0"/>
                  </a:moveTo>
                  <a:lnTo>
                    <a:pt x="1" y="222"/>
                  </a:lnTo>
                  <a:lnTo>
                    <a:pt x="63221" y="222"/>
                  </a:lnTo>
                  <a:lnTo>
                    <a:pt x="63221" y="0"/>
                  </a:lnTo>
                  <a:close/>
                </a:path>
              </a:pathLst>
            </a:custGeom>
            <a:solidFill>
              <a:schemeClr val="lt2">
                <a:alpha val="48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75"/>
            <p:cNvSpPr/>
            <p:nvPr/>
          </p:nvSpPr>
          <p:spPr>
            <a:xfrm>
              <a:off x="704325" y="25"/>
              <a:ext cx="17779" cy="5143446"/>
            </a:xfrm>
            <a:custGeom>
              <a:avLst/>
              <a:gdLst/>
              <a:ahLst/>
              <a:cxnLst/>
              <a:rect l="l" t="t" r="r" b="b"/>
              <a:pathLst>
                <a:path w="297" h="85921" extrusionOk="0">
                  <a:moveTo>
                    <a:pt x="1" y="0"/>
                  </a:moveTo>
                  <a:lnTo>
                    <a:pt x="1" y="85920"/>
                  </a:lnTo>
                  <a:lnTo>
                    <a:pt x="296" y="85920"/>
                  </a:lnTo>
                  <a:lnTo>
                    <a:pt x="2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73" name="Google Shape;3173;p75"/>
          <p:cNvSpPr/>
          <p:nvPr/>
        </p:nvSpPr>
        <p:spPr>
          <a:xfrm>
            <a:off x="3965250" y="958263"/>
            <a:ext cx="109275" cy="114525"/>
          </a:xfrm>
          <a:custGeom>
            <a:avLst/>
            <a:gdLst/>
            <a:ahLst/>
            <a:cxnLst/>
            <a:rect l="l" t="t" r="r" b="b"/>
            <a:pathLst>
              <a:path w="4371" h="4581" extrusionOk="0">
                <a:moveTo>
                  <a:pt x="1702" y="1062"/>
                </a:moveTo>
                <a:cubicBezTo>
                  <a:pt x="1780" y="1119"/>
                  <a:pt x="1875" y="1151"/>
                  <a:pt x="1969" y="1151"/>
                </a:cubicBezTo>
                <a:lnTo>
                  <a:pt x="2002" y="1151"/>
                </a:lnTo>
                <a:lnTo>
                  <a:pt x="2102" y="1185"/>
                </a:lnTo>
                <a:cubicBezTo>
                  <a:pt x="2169" y="1185"/>
                  <a:pt x="2236" y="1218"/>
                  <a:pt x="2336" y="1218"/>
                </a:cubicBezTo>
                <a:cubicBezTo>
                  <a:pt x="2436" y="1285"/>
                  <a:pt x="2569" y="1352"/>
                  <a:pt x="2670" y="1418"/>
                </a:cubicBezTo>
                <a:cubicBezTo>
                  <a:pt x="2770" y="1485"/>
                  <a:pt x="2870" y="1552"/>
                  <a:pt x="2936" y="1652"/>
                </a:cubicBezTo>
                <a:cubicBezTo>
                  <a:pt x="3003" y="1752"/>
                  <a:pt x="3070" y="1852"/>
                  <a:pt x="3137" y="1952"/>
                </a:cubicBezTo>
                <a:cubicBezTo>
                  <a:pt x="3170" y="1985"/>
                  <a:pt x="3170" y="2052"/>
                  <a:pt x="3203" y="2085"/>
                </a:cubicBezTo>
                <a:cubicBezTo>
                  <a:pt x="3203" y="2152"/>
                  <a:pt x="3237" y="2219"/>
                  <a:pt x="3237" y="2286"/>
                </a:cubicBezTo>
                <a:lnTo>
                  <a:pt x="3237" y="2319"/>
                </a:lnTo>
                <a:cubicBezTo>
                  <a:pt x="3237" y="2352"/>
                  <a:pt x="3237" y="2386"/>
                  <a:pt x="3237" y="2419"/>
                </a:cubicBezTo>
                <a:cubicBezTo>
                  <a:pt x="3237" y="2519"/>
                  <a:pt x="3237" y="2586"/>
                  <a:pt x="3237" y="2686"/>
                </a:cubicBezTo>
                <a:cubicBezTo>
                  <a:pt x="3237" y="2675"/>
                  <a:pt x="3236" y="2670"/>
                  <a:pt x="3234" y="2670"/>
                </a:cubicBezTo>
                <a:cubicBezTo>
                  <a:pt x="3227" y="2670"/>
                  <a:pt x="3203" y="2791"/>
                  <a:pt x="3203" y="2819"/>
                </a:cubicBezTo>
                <a:cubicBezTo>
                  <a:pt x="3203" y="2886"/>
                  <a:pt x="3170" y="2953"/>
                  <a:pt x="3137" y="2986"/>
                </a:cubicBezTo>
                <a:cubicBezTo>
                  <a:pt x="3146" y="2976"/>
                  <a:pt x="3150" y="2972"/>
                  <a:pt x="3151" y="2972"/>
                </a:cubicBezTo>
                <a:lnTo>
                  <a:pt x="3151" y="2972"/>
                </a:lnTo>
                <a:cubicBezTo>
                  <a:pt x="3153" y="2972"/>
                  <a:pt x="3137" y="2996"/>
                  <a:pt x="3137" y="3019"/>
                </a:cubicBezTo>
                <a:lnTo>
                  <a:pt x="3103" y="3119"/>
                </a:lnTo>
                <a:cubicBezTo>
                  <a:pt x="3070" y="3186"/>
                  <a:pt x="3036" y="3220"/>
                  <a:pt x="3003" y="3253"/>
                </a:cubicBezTo>
                <a:cubicBezTo>
                  <a:pt x="2936" y="3320"/>
                  <a:pt x="2903" y="3353"/>
                  <a:pt x="2836" y="3386"/>
                </a:cubicBezTo>
                <a:lnTo>
                  <a:pt x="2770" y="3453"/>
                </a:lnTo>
                <a:lnTo>
                  <a:pt x="2670" y="3520"/>
                </a:lnTo>
                <a:cubicBezTo>
                  <a:pt x="2603" y="3520"/>
                  <a:pt x="2536" y="3553"/>
                  <a:pt x="2469" y="3553"/>
                </a:cubicBezTo>
                <a:cubicBezTo>
                  <a:pt x="2469" y="3553"/>
                  <a:pt x="2395" y="3568"/>
                  <a:pt x="2366" y="3568"/>
                </a:cubicBezTo>
                <a:cubicBezTo>
                  <a:pt x="2351" y="3568"/>
                  <a:pt x="2347" y="3564"/>
                  <a:pt x="2369" y="3553"/>
                </a:cubicBezTo>
                <a:lnTo>
                  <a:pt x="2303" y="3553"/>
                </a:lnTo>
                <a:cubicBezTo>
                  <a:pt x="2286" y="3570"/>
                  <a:pt x="2261" y="3578"/>
                  <a:pt x="2232" y="3578"/>
                </a:cubicBezTo>
                <a:cubicBezTo>
                  <a:pt x="2203" y="3578"/>
                  <a:pt x="2169" y="3570"/>
                  <a:pt x="2136" y="3553"/>
                </a:cubicBezTo>
                <a:lnTo>
                  <a:pt x="2002" y="3553"/>
                </a:lnTo>
                <a:lnTo>
                  <a:pt x="1902" y="3520"/>
                </a:lnTo>
                <a:lnTo>
                  <a:pt x="1869" y="3520"/>
                </a:lnTo>
                <a:cubicBezTo>
                  <a:pt x="1369" y="3253"/>
                  <a:pt x="1068" y="2753"/>
                  <a:pt x="1068" y="2185"/>
                </a:cubicBezTo>
                <a:cubicBezTo>
                  <a:pt x="1068" y="1885"/>
                  <a:pt x="1168" y="1618"/>
                  <a:pt x="1335" y="1385"/>
                </a:cubicBezTo>
                <a:cubicBezTo>
                  <a:pt x="1437" y="1262"/>
                  <a:pt x="1565" y="1152"/>
                  <a:pt x="1702" y="1062"/>
                </a:cubicBezTo>
                <a:close/>
                <a:moveTo>
                  <a:pt x="1857" y="0"/>
                </a:moveTo>
                <a:cubicBezTo>
                  <a:pt x="1817" y="0"/>
                  <a:pt x="1776" y="6"/>
                  <a:pt x="1736" y="17"/>
                </a:cubicBezTo>
                <a:cubicBezTo>
                  <a:pt x="902" y="284"/>
                  <a:pt x="301" y="985"/>
                  <a:pt x="168" y="1852"/>
                </a:cubicBezTo>
                <a:cubicBezTo>
                  <a:pt x="1" y="2753"/>
                  <a:pt x="368" y="3687"/>
                  <a:pt x="1102" y="4254"/>
                </a:cubicBezTo>
                <a:cubicBezTo>
                  <a:pt x="1429" y="4472"/>
                  <a:pt x="1814" y="4581"/>
                  <a:pt x="2199" y="4581"/>
                </a:cubicBezTo>
                <a:cubicBezTo>
                  <a:pt x="2640" y="4581"/>
                  <a:pt x="3081" y="4438"/>
                  <a:pt x="3437" y="4154"/>
                </a:cubicBezTo>
                <a:cubicBezTo>
                  <a:pt x="4104" y="3620"/>
                  <a:pt x="4371" y="2719"/>
                  <a:pt x="4104" y="1885"/>
                </a:cubicBezTo>
                <a:cubicBezTo>
                  <a:pt x="3834" y="1046"/>
                  <a:pt x="3133" y="422"/>
                  <a:pt x="2268" y="256"/>
                </a:cubicBezTo>
                <a:lnTo>
                  <a:pt x="2268" y="256"/>
                </a:lnTo>
                <a:cubicBezTo>
                  <a:pt x="2188" y="93"/>
                  <a:pt x="2024" y="0"/>
                  <a:pt x="18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75"/>
          <p:cNvSpPr/>
          <p:nvPr/>
        </p:nvSpPr>
        <p:spPr>
          <a:xfrm>
            <a:off x="208500" y="2878650"/>
            <a:ext cx="87600" cy="85725"/>
          </a:xfrm>
          <a:custGeom>
            <a:avLst/>
            <a:gdLst/>
            <a:ahLst/>
            <a:cxnLst/>
            <a:rect l="l" t="t" r="r" b="b"/>
            <a:pathLst>
              <a:path w="3504" h="3429" extrusionOk="0">
                <a:moveTo>
                  <a:pt x="1306" y="1043"/>
                </a:moveTo>
                <a:cubicBezTo>
                  <a:pt x="1302" y="1043"/>
                  <a:pt x="1285" y="1051"/>
                  <a:pt x="1268" y="1068"/>
                </a:cubicBezTo>
                <a:cubicBezTo>
                  <a:pt x="1302" y="1051"/>
                  <a:pt x="1310" y="1043"/>
                  <a:pt x="1306" y="1043"/>
                </a:cubicBezTo>
                <a:close/>
                <a:moveTo>
                  <a:pt x="1049" y="1498"/>
                </a:moveTo>
                <a:cubicBezTo>
                  <a:pt x="1048" y="1498"/>
                  <a:pt x="1043" y="1508"/>
                  <a:pt x="1039" y="1525"/>
                </a:cubicBezTo>
                <a:lnTo>
                  <a:pt x="1039" y="1525"/>
                </a:lnTo>
                <a:cubicBezTo>
                  <a:pt x="1048" y="1506"/>
                  <a:pt x="1050" y="1498"/>
                  <a:pt x="1049" y="1498"/>
                </a:cubicBezTo>
                <a:close/>
                <a:moveTo>
                  <a:pt x="2278" y="2426"/>
                </a:moveTo>
                <a:lnTo>
                  <a:pt x="2278" y="2426"/>
                </a:lnTo>
                <a:cubicBezTo>
                  <a:pt x="2263" y="2428"/>
                  <a:pt x="2252" y="2445"/>
                  <a:pt x="2256" y="2445"/>
                </a:cubicBezTo>
                <a:cubicBezTo>
                  <a:pt x="2258" y="2445"/>
                  <a:pt x="2262" y="2442"/>
                  <a:pt x="2269" y="2435"/>
                </a:cubicBezTo>
                <a:lnTo>
                  <a:pt x="2278" y="2426"/>
                </a:lnTo>
                <a:close/>
                <a:moveTo>
                  <a:pt x="1458" y="943"/>
                </a:moveTo>
                <a:lnTo>
                  <a:pt x="1458" y="943"/>
                </a:lnTo>
                <a:cubicBezTo>
                  <a:pt x="1551" y="978"/>
                  <a:pt x="1643" y="1040"/>
                  <a:pt x="1735" y="1101"/>
                </a:cubicBezTo>
                <a:lnTo>
                  <a:pt x="1869" y="1201"/>
                </a:lnTo>
                <a:lnTo>
                  <a:pt x="1935" y="1234"/>
                </a:lnTo>
                <a:cubicBezTo>
                  <a:pt x="1935" y="1234"/>
                  <a:pt x="1995" y="1264"/>
                  <a:pt x="2004" y="1264"/>
                </a:cubicBezTo>
                <a:cubicBezTo>
                  <a:pt x="2009" y="1264"/>
                  <a:pt x="2002" y="1257"/>
                  <a:pt x="1969" y="1235"/>
                </a:cubicBezTo>
                <a:lnTo>
                  <a:pt x="1969" y="1235"/>
                </a:lnTo>
                <a:cubicBezTo>
                  <a:pt x="2069" y="1302"/>
                  <a:pt x="2136" y="1368"/>
                  <a:pt x="2202" y="1468"/>
                </a:cubicBezTo>
                <a:lnTo>
                  <a:pt x="2236" y="1501"/>
                </a:lnTo>
                <a:cubicBezTo>
                  <a:pt x="2227" y="1485"/>
                  <a:pt x="2225" y="1478"/>
                  <a:pt x="2227" y="1478"/>
                </a:cubicBezTo>
                <a:lnTo>
                  <a:pt x="2227" y="1478"/>
                </a:lnTo>
                <a:cubicBezTo>
                  <a:pt x="2231" y="1478"/>
                  <a:pt x="2269" y="1535"/>
                  <a:pt x="2269" y="1535"/>
                </a:cubicBezTo>
                <a:cubicBezTo>
                  <a:pt x="2302" y="1568"/>
                  <a:pt x="2336" y="1635"/>
                  <a:pt x="2369" y="1702"/>
                </a:cubicBezTo>
                <a:cubicBezTo>
                  <a:pt x="2369" y="1702"/>
                  <a:pt x="2402" y="1735"/>
                  <a:pt x="2402" y="1768"/>
                </a:cubicBezTo>
                <a:lnTo>
                  <a:pt x="2436" y="1902"/>
                </a:lnTo>
                <a:cubicBezTo>
                  <a:pt x="2436" y="1912"/>
                  <a:pt x="2436" y="1923"/>
                  <a:pt x="2436" y="1935"/>
                </a:cubicBezTo>
                <a:cubicBezTo>
                  <a:pt x="2436" y="2002"/>
                  <a:pt x="2436" y="2035"/>
                  <a:pt x="2436" y="2102"/>
                </a:cubicBezTo>
                <a:cubicBezTo>
                  <a:pt x="2436" y="2121"/>
                  <a:pt x="2436" y="2135"/>
                  <a:pt x="2436" y="2135"/>
                </a:cubicBezTo>
                <a:lnTo>
                  <a:pt x="2413" y="2227"/>
                </a:lnTo>
                <a:lnTo>
                  <a:pt x="2413" y="2227"/>
                </a:lnTo>
                <a:cubicBezTo>
                  <a:pt x="2410" y="2228"/>
                  <a:pt x="2407" y="2230"/>
                  <a:pt x="2402" y="2235"/>
                </a:cubicBezTo>
                <a:cubicBezTo>
                  <a:pt x="2402" y="2269"/>
                  <a:pt x="2369" y="2302"/>
                  <a:pt x="2369" y="2302"/>
                </a:cubicBezTo>
                <a:cubicBezTo>
                  <a:pt x="2336" y="2335"/>
                  <a:pt x="2336" y="2369"/>
                  <a:pt x="2336" y="2369"/>
                </a:cubicBezTo>
                <a:lnTo>
                  <a:pt x="2278" y="2426"/>
                </a:lnTo>
                <a:lnTo>
                  <a:pt x="2278" y="2426"/>
                </a:lnTo>
                <a:cubicBezTo>
                  <a:pt x="2279" y="2426"/>
                  <a:pt x="2281" y="2426"/>
                  <a:pt x="2282" y="2426"/>
                </a:cubicBezTo>
                <a:cubicBezTo>
                  <a:pt x="2288" y="2426"/>
                  <a:pt x="2295" y="2428"/>
                  <a:pt x="2302" y="2435"/>
                </a:cubicBezTo>
                <a:lnTo>
                  <a:pt x="2197" y="2488"/>
                </a:lnTo>
                <a:lnTo>
                  <a:pt x="2197" y="2488"/>
                </a:lnTo>
                <a:cubicBezTo>
                  <a:pt x="2177" y="2490"/>
                  <a:pt x="2122" y="2502"/>
                  <a:pt x="2102" y="2502"/>
                </a:cubicBezTo>
                <a:lnTo>
                  <a:pt x="1902" y="2502"/>
                </a:lnTo>
                <a:cubicBezTo>
                  <a:pt x="1835" y="2502"/>
                  <a:pt x="1769" y="2469"/>
                  <a:pt x="1735" y="2435"/>
                </a:cubicBezTo>
                <a:lnTo>
                  <a:pt x="1668" y="2435"/>
                </a:lnTo>
                <a:lnTo>
                  <a:pt x="1502" y="2335"/>
                </a:lnTo>
                <a:lnTo>
                  <a:pt x="1402" y="2269"/>
                </a:lnTo>
                <a:cubicBezTo>
                  <a:pt x="1402" y="2269"/>
                  <a:pt x="1302" y="2202"/>
                  <a:pt x="1302" y="2169"/>
                </a:cubicBezTo>
                <a:lnTo>
                  <a:pt x="1201" y="2102"/>
                </a:lnTo>
                <a:cubicBezTo>
                  <a:pt x="1168" y="2068"/>
                  <a:pt x="1168" y="2035"/>
                  <a:pt x="1135" y="2002"/>
                </a:cubicBezTo>
                <a:cubicBezTo>
                  <a:pt x="1101" y="1968"/>
                  <a:pt x="1068" y="1902"/>
                  <a:pt x="1068" y="1868"/>
                </a:cubicBezTo>
                <a:lnTo>
                  <a:pt x="1068" y="1768"/>
                </a:lnTo>
                <a:cubicBezTo>
                  <a:pt x="1068" y="1768"/>
                  <a:pt x="1068" y="1735"/>
                  <a:pt x="1035" y="1702"/>
                </a:cubicBezTo>
                <a:lnTo>
                  <a:pt x="1035" y="1568"/>
                </a:lnTo>
                <a:cubicBezTo>
                  <a:pt x="1035" y="1551"/>
                  <a:pt x="1037" y="1536"/>
                  <a:pt x="1039" y="1525"/>
                </a:cubicBezTo>
                <a:lnTo>
                  <a:pt x="1039" y="1525"/>
                </a:lnTo>
                <a:cubicBezTo>
                  <a:pt x="1038" y="1528"/>
                  <a:pt x="1036" y="1531"/>
                  <a:pt x="1035" y="1535"/>
                </a:cubicBezTo>
                <a:cubicBezTo>
                  <a:pt x="1035" y="1514"/>
                  <a:pt x="1035" y="1484"/>
                  <a:pt x="1035" y="1468"/>
                </a:cubicBezTo>
                <a:cubicBezTo>
                  <a:pt x="1035" y="1435"/>
                  <a:pt x="1035" y="1435"/>
                  <a:pt x="1035" y="1401"/>
                </a:cubicBezTo>
                <a:lnTo>
                  <a:pt x="1035" y="1368"/>
                </a:lnTo>
                <a:cubicBezTo>
                  <a:pt x="1035" y="1335"/>
                  <a:pt x="1101" y="1268"/>
                  <a:pt x="1135" y="1234"/>
                </a:cubicBezTo>
                <a:cubicBezTo>
                  <a:pt x="1135" y="1201"/>
                  <a:pt x="1135" y="1201"/>
                  <a:pt x="1168" y="1168"/>
                </a:cubicBezTo>
                <a:lnTo>
                  <a:pt x="1201" y="1168"/>
                </a:lnTo>
                <a:lnTo>
                  <a:pt x="1268" y="1068"/>
                </a:lnTo>
                <a:cubicBezTo>
                  <a:pt x="1268" y="1034"/>
                  <a:pt x="1368" y="1001"/>
                  <a:pt x="1402" y="968"/>
                </a:cubicBezTo>
                <a:lnTo>
                  <a:pt x="1368" y="968"/>
                </a:lnTo>
                <a:cubicBezTo>
                  <a:pt x="1368" y="968"/>
                  <a:pt x="1423" y="968"/>
                  <a:pt x="1458" y="943"/>
                </a:cubicBezTo>
                <a:close/>
                <a:moveTo>
                  <a:pt x="1568" y="0"/>
                </a:moveTo>
                <a:lnTo>
                  <a:pt x="1568" y="67"/>
                </a:lnTo>
                <a:cubicBezTo>
                  <a:pt x="868" y="100"/>
                  <a:pt x="301" y="567"/>
                  <a:pt x="134" y="1201"/>
                </a:cubicBezTo>
                <a:cubicBezTo>
                  <a:pt x="1" y="1835"/>
                  <a:pt x="201" y="2502"/>
                  <a:pt x="734" y="2936"/>
                </a:cubicBezTo>
                <a:cubicBezTo>
                  <a:pt x="1078" y="3258"/>
                  <a:pt x="1519" y="3428"/>
                  <a:pt x="1967" y="3428"/>
                </a:cubicBezTo>
                <a:cubicBezTo>
                  <a:pt x="2215" y="3428"/>
                  <a:pt x="2465" y="3376"/>
                  <a:pt x="2703" y="3269"/>
                </a:cubicBezTo>
                <a:cubicBezTo>
                  <a:pt x="3270" y="2902"/>
                  <a:pt x="3503" y="2235"/>
                  <a:pt x="3336" y="1601"/>
                </a:cubicBezTo>
                <a:cubicBezTo>
                  <a:pt x="3103" y="934"/>
                  <a:pt x="2569" y="367"/>
                  <a:pt x="1902" y="134"/>
                </a:cubicBezTo>
                <a:cubicBezTo>
                  <a:pt x="1878" y="122"/>
                  <a:pt x="1855" y="112"/>
                  <a:pt x="1832" y="104"/>
                </a:cubicBezTo>
                <a:lnTo>
                  <a:pt x="1832" y="104"/>
                </a:lnTo>
                <a:cubicBezTo>
                  <a:pt x="1756" y="40"/>
                  <a:pt x="1665" y="0"/>
                  <a:pt x="15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75"/>
          <p:cNvSpPr/>
          <p:nvPr/>
        </p:nvSpPr>
        <p:spPr>
          <a:xfrm>
            <a:off x="4673538" y="4446050"/>
            <a:ext cx="70900" cy="70825"/>
          </a:xfrm>
          <a:custGeom>
            <a:avLst/>
            <a:gdLst/>
            <a:ahLst/>
            <a:cxnLst/>
            <a:rect l="l" t="t" r="r" b="b"/>
            <a:pathLst>
              <a:path w="2836" h="2833" extrusionOk="0">
                <a:moveTo>
                  <a:pt x="958" y="1016"/>
                </a:moveTo>
                <a:cubicBezTo>
                  <a:pt x="951" y="1028"/>
                  <a:pt x="943" y="1033"/>
                  <a:pt x="939" y="1033"/>
                </a:cubicBezTo>
                <a:cubicBezTo>
                  <a:pt x="936" y="1033"/>
                  <a:pt x="939" y="1027"/>
                  <a:pt x="958" y="1016"/>
                </a:cubicBezTo>
                <a:close/>
                <a:moveTo>
                  <a:pt x="1201" y="1126"/>
                </a:moveTo>
                <a:cubicBezTo>
                  <a:pt x="1201" y="1126"/>
                  <a:pt x="1200" y="1138"/>
                  <a:pt x="1197" y="1153"/>
                </a:cubicBezTo>
                <a:lnTo>
                  <a:pt x="1197" y="1153"/>
                </a:lnTo>
                <a:cubicBezTo>
                  <a:pt x="1198" y="1150"/>
                  <a:pt x="1200" y="1147"/>
                  <a:pt x="1201" y="1144"/>
                </a:cubicBezTo>
                <a:cubicBezTo>
                  <a:pt x="1201" y="1131"/>
                  <a:pt x="1201" y="1126"/>
                  <a:pt x="1201" y="1126"/>
                </a:cubicBezTo>
                <a:close/>
                <a:moveTo>
                  <a:pt x="1197" y="1153"/>
                </a:moveTo>
                <a:cubicBezTo>
                  <a:pt x="1187" y="1174"/>
                  <a:pt x="1181" y="1191"/>
                  <a:pt x="1176" y="1208"/>
                </a:cubicBezTo>
                <a:lnTo>
                  <a:pt x="1176" y="1208"/>
                </a:lnTo>
                <a:cubicBezTo>
                  <a:pt x="1188" y="1199"/>
                  <a:pt x="1194" y="1173"/>
                  <a:pt x="1197" y="1153"/>
                </a:cubicBezTo>
                <a:close/>
                <a:moveTo>
                  <a:pt x="1826" y="1273"/>
                </a:moveTo>
                <a:cubicBezTo>
                  <a:pt x="1828" y="1291"/>
                  <a:pt x="1839" y="1306"/>
                  <a:pt x="1843" y="1306"/>
                </a:cubicBezTo>
                <a:cubicBezTo>
                  <a:pt x="1846" y="1306"/>
                  <a:pt x="1845" y="1299"/>
                  <a:pt x="1835" y="1278"/>
                </a:cubicBezTo>
                <a:lnTo>
                  <a:pt x="1826" y="1273"/>
                </a:lnTo>
                <a:close/>
                <a:moveTo>
                  <a:pt x="1316" y="1792"/>
                </a:moveTo>
                <a:cubicBezTo>
                  <a:pt x="1316" y="1792"/>
                  <a:pt x="1327" y="1802"/>
                  <a:pt x="1339" y="1812"/>
                </a:cubicBezTo>
                <a:lnTo>
                  <a:pt x="1339" y="1812"/>
                </a:lnTo>
                <a:cubicBezTo>
                  <a:pt x="1338" y="1812"/>
                  <a:pt x="1336" y="1812"/>
                  <a:pt x="1335" y="1812"/>
                </a:cubicBezTo>
                <a:cubicBezTo>
                  <a:pt x="1321" y="1797"/>
                  <a:pt x="1315" y="1792"/>
                  <a:pt x="1316" y="1792"/>
                </a:cubicBezTo>
                <a:close/>
                <a:moveTo>
                  <a:pt x="1835" y="1778"/>
                </a:moveTo>
                <a:lnTo>
                  <a:pt x="1835" y="1778"/>
                </a:lnTo>
                <a:cubicBezTo>
                  <a:pt x="1816" y="1797"/>
                  <a:pt x="1774" y="1817"/>
                  <a:pt x="1768" y="1817"/>
                </a:cubicBezTo>
                <a:cubicBezTo>
                  <a:pt x="1764" y="1817"/>
                  <a:pt x="1779" y="1806"/>
                  <a:pt x="1835" y="1778"/>
                </a:cubicBezTo>
                <a:close/>
                <a:moveTo>
                  <a:pt x="1270" y="945"/>
                </a:moveTo>
                <a:cubicBezTo>
                  <a:pt x="1303" y="947"/>
                  <a:pt x="1344" y="954"/>
                  <a:pt x="1368" y="978"/>
                </a:cubicBezTo>
                <a:lnTo>
                  <a:pt x="1435" y="978"/>
                </a:lnTo>
                <a:lnTo>
                  <a:pt x="1568" y="1078"/>
                </a:lnTo>
                <a:lnTo>
                  <a:pt x="1635" y="1111"/>
                </a:lnTo>
                <a:cubicBezTo>
                  <a:pt x="1702" y="1144"/>
                  <a:pt x="1735" y="1178"/>
                  <a:pt x="1768" y="1244"/>
                </a:cubicBezTo>
                <a:lnTo>
                  <a:pt x="1826" y="1273"/>
                </a:lnTo>
                <a:lnTo>
                  <a:pt x="1826" y="1273"/>
                </a:lnTo>
                <a:cubicBezTo>
                  <a:pt x="1825" y="1263"/>
                  <a:pt x="1827" y="1253"/>
                  <a:pt x="1835" y="1244"/>
                </a:cubicBezTo>
                <a:lnTo>
                  <a:pt x="1835" y="1244"/>
                </a:lnTo>
                <a:lnTo>
                  <a:pt x="1902" y="1378"/>
                </a:lnTo>
                <a:lnTo>
                  <a:pt x="1935" y="1445"/>
                </a:lnTo>
                <a:cubicBezTo>
                  <a:pt x="1935" y="1478"/>
                  <a:pt x="1935" y="1478"/>
                  <a:pt x="1935" y="1511"/>
                </a:cubicBezTo>
                <a:lnTo>
                  <a:pt x="1935" y="1611"/>
                </a:lnTo>
                <a:lnTo>
                  <a:pt x="1935" y="1645"/>
                </a:lnTo>
                <a:cubicBezTo>
                  <a:pt x="1935" y="1645"/>
                  <a:pt x="1935" y="1662"/>
                  <a:pt x="1923" y="1672"/>
                </a:cubicBezTo>
                <a:lnTo>
                  <a:pt x="1923" y="1672"/>
                </a:lnTo>
                <a:cubicBezTo>
                  <a:pt x="1931" y="1653"/>
                  <a:pt x="1936" y="1629"/>
                  <a:pt x="1925" y="1629"/>
                </a:cubicBezTo>
                <a:cubicBezTo>
                  <a:pt x="1921" y="1629"/>
                  <a:pt x="1913" y="1633"/>
                  <a:pt x="1902" y="1645"/>
                </a:cubicBezTo>
                <a:lnTo>
                  <a:pt x="1835" y="1745"/>
                </a:lnTo>
                <a:cubicBezTo>
                  <a:pt x="1828" y="1759"/>
                  <a:pt x="1828" y="1764"/>
                  <a:pt x="1833" y="1764"/>
                </a:cubicBezTo>
                <a:cubicBezTo>
                  <a:pt x="1845" y="1764"/>
                  <a:pt x="1887" y="1726"/>
                  <a:pt x="1887" y="1726"/>
                </a:cubicBezTo>
                <a:lnTo>
                  <a:pt x="1887" y="1726"/>
                </a:lnTo>
                <a:cubicBezTo>
                  <a:pt x="1888" y="1726"/>
                  <a:pt x="1883" y="1731"/>
                  <a:pt x="1868" y="1745"/>
                </a:cubicBezTo>
                <a:lnTo>
                  <a:pt x="1835" y="1778"/>
                </a:lnTo>
                <a:cubicBezTo>
                  <a:pt x="1802" y="1778"/>
                  <a:pt x="1768" y="1812"/>
                  <a:pt x="1735" y="1812"/>
                </a:cubicBezTo>
                <a:lnTo>
                  <a:pt x="1702" y="1845"/>
                </a:lnTo>
                <a:lnTo>
                  <a:pt x="1668" y="1845"/>
                </a:lnTo>
                <a:cubicBezTo>
                  <a:pt x="1735" y="1812"/>
                  <a:pt x="1735" y="1812"/>
                  <a:pt x="1702" y="1812"/>
                </a:cubicBezTo>
                <a:lnTo>
                  <a:pt x="1602" y="1845"/>
                </a:lnTo>
                <a:lnTo>
                  <a:pt x="1535" y="1845"/>
                </a:lnTo>
                <a:cubicBezTo>
                  <a:pt x="1518" y="1862"/>
                  <a:pt x="1502" y="1870"/>
                  <a:pt x="1485" y="1870"/>
                </a:cubicBezTo>
                <a:cubicBezTo>
                  <a:pt x="1468" y="1870"/>
                  <a:pt x="1451" y="1862"/>
                  <a:pt x="1435" y="1845"/>
                </a:cubicBezTo>
                <a:cubicBezTo>
                  <a:pt x="1414" y="1845"/>
                  <a:pt x="1393" y="1832"/>
                  <a:pt x="1373" y="1822"/>
                </a:cubicBezTo>
                <a:lnTo>
                  <a:pt x="1373" y="1822"/>
                </a:lnTo>
                <a:cubicBezTo>
                  <a:pt x="1372" y="1820"/>
                  <a:pt x="1370" y="1816"/>
                  <a:pt x="1368" y="1812"/>
                </a:cubicBezTo>
                <a:lnTo>
                  <a:pt x="1335" y="1778"/>
                </a:lnTo>
                <a:cubicBezTo>
                  <a:pt x="1301" y="1778"/>
                  <a:pt x="1301" y="1778"/>
                  <a:pt x="1301" y="1745"/>
                </a:cubicBezTo>
                <a:cubicBezTo>
                  <a:pt x="1281" y="1725"/>
                  <a:pt x="1261" y="1692"/>
                  <a:pt x="1263" y="1692"/>
                </a:cubicBezTo>
                <a:lnTo>
                  <a:pt x="1263" y="1692"/>
                </a:lnTo>
                <a:cubicBezTo>
                  <a:pt x="1264" y="1692"/>
                  <a:pt x="1275" y="1706"/>
                  <a:pt x="1301" y="1745"/>
                </a:cubicBezTo>
                <a:cubicBezTo>
                  <a:pt x="1301" y="1711"/>
                  <a:pt x="1235" y="1678"/>
                  <a:pt x="1235" y="1645"/>
                </a:cubicBezTo>
                <a:cubicBezTo>
                  <a:pt x="1218" y="1645"/>
                  <a:pt x="1210" y="1637"/>
                  <a:pt x="1206" y="1625"/>
                </a:cubicBezTo>
                <a:lnTo>
                  <a:pt x="1206" y="1625"/>
                </a:lnTo>
                <a:cubicBezTo>
                  <a:pt x="1207" y="1626"/>
                  <a:pt x="1208" y="1628"/>
                  <a:pt x="1208" y="1628"/>
                </a:cubicBezTo>
                <a:cubicBezTo>
                  <a:pt x="1209" y="1628"/>
                  <a:pt x="1207" y="1624"/>
                  <a:pt x="1203" y="1616"/>
                </a:cubicBezTo>
                <a:lnTo>
                  <a:pt x="1203" y="1616"/>
                </a:lnTo>
                <a:cubicBezTo>
                  <a:pt x="1201" y="1604"/>
                  <a:pt x="1201" y="1591"/>
                  <a:pt x="1201" y="1578"/>
                </a:cubicBezTo>
                <a:cubicBezTo>
                  <a:pt x="1190" y="1567"/>
                  <a:pt x="1183" y="1562"/>
                  <a:pt x="1180" y="1562"/>
                </a:cubicBezTo>
                <a:cubicBezTo>
                  <a:pt x="1176" y="1562"/>
                  <a:pt x="1178" y="1571"/>
                  <a:pt x="1183" y="1582"/>
                </a:cubicBezTo>
                <a:lnTo>
                  <a:pt x="1183" y="1582"/>
                </a:lnTo>
                <a:cubicBezTo>
                  <a:pt x="1141" y="1511"/>
                  <a:pt x="1168" y="1508"/>
                  <a:pt x="1168" y="1478"/>
                </a:cubicBezTo>
                <a:lnTo>
                  <a:pt x="1168" y="1445"/>
                </a:lnTo>
                <a:lnTo>
                  <a:pt x="1168" y="1311"/>
                </a:lnTo>
                <a:cubicBezTo>
                  <a:pt x="1168" y="1269"/>
                  <a:pt x="1168" y="1240"/>
                  <a:pt x="1176" y="1208"/>
                </a:cubicBezTo>
                <a:lnTo>
                  <a:pt x="1176" y="1208"/>
                </a:lnTo>
                <a:cubicBezTo>
                  <a:pt x="1174" y="1210"/>
                  <a:pt x="1171" y="1211"/>
                  <a:pt x="1168" y="1211"/>
                </a:cubicBezTo>
                <a:cubicBezTo>
                  <a:pt x="1135" y="1211"/>
                  <a:pt x="1201" y="1144"/>
                  <a:pt x="1201" y="1111"/>
                </a:cubicBezTo>
                <a:cubicBezTo>
                  <a:pt x="1236" y="1055"/>
                  <a:pt x="1259" y="999"/>
                  <a:pt x="1270" y="945"/>
                </a:cubicBezTo>
                <a:close/>
                <a:moveTo>
                  <a:pt x="1195" y="1"/>
                </a:moveTo>
                <a:cubicBezTo>
                  <a:pt x="988" y="1"/>
                  <a:pt x="784" y="52"/>
                  <a:pt x="601" y="144"/>
                </a:cubicBezTo>
                <a:cubicBezTo>
                  <a:pt x="234" y="344"/>
                  <a:pt x="0" y="677"/>
                  <a:pt x="0" y="1078"/>
                </a:cubicBezTo>
                <a:cubicBezTo>
                  <a:pt x="0" y="1230"/>
                  <a:pt x="66" y="1361"/>
                  <a:pt x="171" y="1445"/>
                </a:cubicBezTo>
                <a:lnTo>
                  <a:pt x="171" y="1445"/>
                </a:lnTo>
                <a:cubicBezTo>
                  <a:pt x="176" y="1712"/>
                  <a:pt x="251" y="1978"/>
                  <a:pt x="401" y="2212"/>
                </a:cubicBezTo>
                <a:cubicBezTo>
                  <a:pt x="636" y="2604"/>
                  <a:pt x="1056" y="2832"/>
                  <a:pt x="1483" y="2832"/>
                </a:cubicBezTo>
                <a:cubicBezTo>
                  <a:pt x="1601" y="2832"/>
                  <a:pt x="1720" y="2815"/>
                  <a:pt x="1835" y="2779"/>
                </a:cubicBezTo>
                <a:cubicBezTo>
                  <a:pt x="2402" y="2612"/>
                  <a:pt x="2802" y="2145"/>
                  <a:pt x="2836" y="1545"/>
                </a:cubicBezTo>
                <a:cubicBezTo>
                  <a:pt x="2769" y="878"/>
                  <a:pt x="2335" y="310"/>
                  <a:pt x="1702" y="110"/>
                </a:cubicBezTo>
                <a:cubicBezTo>
                  <a:pt x="1536" y="35"/>
                  <a:pt x="1364" y="1"/>
                  <a:pt x="1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75"/>
          <p:cNvSpPr/>
          <p:nvPr/>
        </p:nvSpPr>
        <p:spPr>
          <a:xfrm>
            <a:off x="353075" y="664700"/>
            <a:ext cx="338600" cy="293575"/>
          </a:xfrm>
          <a:custGeom>
            <a:avLst/>
            <a:gdLst/>
            <a:ahLst/>
            <a:cxnLst/>
            <a:rect l="l" t="t" r="r" b="b"/>
            <a:pathLst>
              <a:path w="13544" h="11743" extrusionOk="0">
                <a:moveTo>
                  <a:pt x="6438" y="992"/>
                </a:moveTo>
                <a:cubicBezTo>
                  <a:pt x="6467" y="992"/>
                  <a:pt x="6479" y="1072"/>
                  <a:pt x="6538" y="1210"/>
                </a:cubicBezTo>
                <a:cubicBezTo>
                  <a:pt x="6672" y="1444"/>
                  <a:pt x="6672" y="1577"/>
                  <a:pt x="6738" y="1777"/>
                </a:cubicBezTo>
                <a:lnTo>
                  <a:pt x="7306" y="3245"/>
                </a:lnTo>
                <a:cubicBezTo>
                  <a:pt x="7606" y="4012"/>
                  <a:pt x="7773" y="4579"/>
                  <a:pt x="8673" y="4579"/>
                </a:cubicBezTo>
                <a:cubicBezTo>
                  <a:pt x="9707" y="4579"/>
                  <a:pt x="10708" y="4579"/>
                  <a:pt x="11742" y="4680"/>
                </a:cubicBezTo>
                <a:cubicBezTo>
                  <a:pt x="11976" y="4680"/>
                  <a:pt x="12209" y="4713"/>
                  <a:pt x="12443" y="4746"/>
                </a:cubicBezTo>
                <a:cubicBezTo>
                  <a:pt x="12276" y="4880"/>
                  <a:pt x="12142" y="4980"/>
                  <a:pt x="12009" y="5113"/>
                </a:cubicBezTo>
                <a:cubicBezTo>
                  <a:pt x="11609" y="5447"/>
                  <a:pt x="11175" y="5714"/>
                  <a:pt x="10741" y="5947"/>
                </a:cubicBezTo>
                <a:cubicBezTo>
                  <a:pt x="10108" y="6314"/>
                  <a:pt x="9240" y="6414"/>
                  <a:pt x="9174" y="7281"/>
                </a:cubicBezTo>
                <a:cubicBezTo>
                  <a:pt x="9174" y="7815"/>
                  <a:pt x="9174" y="8382"/>
                  <a:pt x="9174" y="8949"/>
                </a:cubicBezTo>
                <a:cubicBezTo>
                  <a:pt x="9240" y="9416"/>
                  <a:pt x="9240" y="9917"/>
                  <a:pt x="9174" y="10384"/>
                </a:cubicBezTo>
                <a:cubicBezTo>
                  <a:pt x="9196" y="10498"/>
                  <a:pt x="9204" y="10549"/>
                  <a:pt x="9185" y="10549"/>
                </a:cubicBezTo>
                <a:cubicBezTo>
                  <a:pt x="9176" y="10549"/>
                  <a:pt x="9161" y="10538"/>
                  <a:pt x="9140" y="10517"/>
                </a:cubicBezTo>
                <a:cubicBezTo>
                  <a:pt x="9007" y="10450"/>
                  <a:pt x="8940" y="10384"/>
                  <a:pt x="8873" y="10250"/>
                </a:cubicBezTo>
                <a:cubicBezTo>
                  <a:pt x="8707" y="10050"/>
                  <a:pt x="8573" y="9850"/>
                  <a:pt x="8440" y="9616"/>
                </a:cubicBezTo>
                <a:lnTo>
                  <a:pt x="7572" y="8282"/>
                </a:lnTo>
                <a:cubicBezTo>
                  <a:pt x="7477" y="8130"/>
                  <a:pt x="7327" y="8053"/>
                  <a:pt x="7173" y="8053"/>
                </a:cubicBezTo>
                <a:cubicBezTo>
                  <a:pt x="7057" y="8053"/>
                  <a:pt x="6939" y="8096"/>
                  <a:pt x="6839" y="8182"/>
                </a:cubicBezTo>
                <a:cubicBezTo>
                  <a:pt x="6438" y="8616"/>
                  <a:pt x="6038" y="9049"/>
                  <a:pt x="5604" y="9483"/>
                </a:cubicBezTo>
                <a:cubicBezTo>
                  <a:pt x="5371" y="9650"/>
                  <a:pt x="5171" y="9850"/>
                  <a:pt x="4971" y="10017"/>
                </a:cubicBezTo>
                <a:cubicBezTo>
                  <a:pt x="4737" y="10284"/>
                  <a:pt x="4470" y="10484"/>
                  <a:pt x="4170" y="10651"/>
                </a:cubicBezTo>
                <a:cubicBezTo>
                  <a:pt x="4170" y="10651"/>
                  <a:pt x="4037" y="10751"/>
                  <a:pt x="4037" y="10751"/>
                </a:cubicBezTo>
                <a:cubicBezTo>
                  <a:pt x="4037" y="10617"/>
                  <a:pt x="4070" y="10450"/>
                  <a:pt x="4103" y="10284"/>
                </a:cubicBezTo>
                <a:cubicBezTo>
                  <a:pt x="4170" y="9983"/>
                  <a:pt x="4237" y="9717"/>
                  <a:pt x="4270" y="9416"/>
                </a:cubicBezTo>
                <a:cubicBezTo>
                  <a:pt x="4403" y="8783"/>
                  <a:pt x="4537" y="8182"/>
                  <a:pt x="4704" y="7515"/>
                </a:cubicBezTo>
                <a:cubicBezTo>
                  <a:pt x="4770" y="7281"/>
                  <a:pt x="4604" y="7015"/>
                  <a:pt x="4370" y="6948"/>
                </a:cubicBezTo>
                <a:cubicBezTo>
                  <a:pt x="3770" y="6748"/>
                  <a:pt x="3169" y="6548"/>
                  <a:pt x="2602" y="6281"/>
                </a:cubicBezTo>
                <a:cubicBezTo>
                  <a:pt x="2335" y="6147"/>
                  <a:pt x="2068" y="6014"/>
                  <a:pt x="1768" y="5847"/>
                </a:cubicBezTo>
                <a:lnTo>
                  <a:pt x="1368" y="5647"/>
                </a:lnTo>
                <a:lnTo>
                  <a:pt x="1247" y="5556"/>
                </a:lnTo>
                <a:lnTo>
                  <a:pt x="1247" y="5556"/>
                </a:lnTo>
                <a:cubicBezTo>
                  <a:pt x="1278" y="5542"/>
                  <a:pt x="1306" y="5528"/>
                  <a:pt x="1335" y="5513"/>
                </a:cubicBezTo>
                <a:cubicBezTo>
                  <a:pt x="1535" y="5480"/>
                  <a:pt x="1735" y="5480"/>
                  <a:pt x="1935" y="5447"/>
                </a:cubicBezTo>
                <a:lnTo>
                  <a:pt x="2836" y="5347"/>
                </a:lnTo>
                <a:lnTo>
                  <a:pt x="4937" y="5113"/>
                </a:lnTo>
                <a:cubicBezTo>
                  <a:pt x="5229" y="5079"/>
                  <a:pt x="5379" y="4815"/>
                  <a:pt x="5375" y="4576"/>
                </a:cubicBezTo>
                <a:lnTo>
                  <a:pt x="5375" y="4576"/>
                </a:lnTo>
                <a:cubicBezTo>
                  <a:pt x="5518" y="4540"/>
                  <a:pt x="5638" y="4433"/>
                  <a:pt x="5671" y="4246"/>
                </a:cubicBezTo>
                <a:cubicBezTo>
                  <a:pt x="5771" y="3712"/>
                  <a:pt x="5871" y="3178"/>
                  <a:pt x="6005" y="2611"/>
                </a:cubicBezTo>
                <a:cubicBezTo>
                  <a:pt x="6071" y="2345"/>
                  <a:pt x="6105" y="2078"/>
                  <a:pt x="6171" y="1811"/>
                </a:cubicBezTo>
                <a:cubicBezTo>
                  <a:pt x="6205" y="1577"/>
                  <a:pt x="6238" y="1344"/>
                  <a:pt x="6338" y="1110"/>
                </a:cubicBezTo>
                <a:cubicBezTo>
                  <a:pt x="6392" y="1029"/>
                  <a:pt x="6419" y="992"/>
                  <a:pt x="6438" y="992"/>
                </a:cubicBezTo>
                <a:close/>
                <a:moveTo>
                  <a:pt x="6414" y="0"/>
                </a:moveTo>
                <a:cubicBezTo>
                  <a:pt x="6069" y="0"/>
                  <a:pt x="5728" y="192"/>
                  <a:pt x="5571" y="577"/>
                </a:cubicBezTo>
                <a:cubicBezTo>
                  <a:pt x="5371" y="1044"/>
                  <a:pt x="5237" y="1544"/>
                  <a:pt x="5171" y="2078"/>
                </a:cubicBezTo>
                <a:cubicBezTo>
                  <a:pt x="5037" y="2711"/>
                  <a:pt x="4904" y="3312"/>
                  <a:pt x="4770" y="3979"/>
                </a:cubicBezTo>
                <a:cubicBezTo>
                  <a:pt x="4758" y="4059"/>
                  <a:pt x="4761" y="4132"/>
                  <a:pt x="4775" y="4197"/>
                </a:cubicBezTo>
                <a:lnTo>
                  <a:pt x="4775" y="4197"/>
                </a:lnTo>
                <a:lnTo>
                  <a:pt x="1935" y="4513"/>
                </a:lnTo>
                <a:cubicBezTo>
                  <a:pt x="1335" y="4579"/>
                  <a:pt x="367" y="4613"/>
                  <a:pt x="167" y="5347"/>
                </a:cubicBezTo>
                <a:cubicBezTo>
                  <a:pt x="0" y="6081"/>
                  <a:pt x="1001" y="6514"/>
                  <a:pt x="1535" y="6781"/>
                </a:cubicBezTo>
                <a:cubicBezTo>
                  <a:pt x="2234" y="7145"/>
                  <a:pt x="2934" y="7462"/>
                  <a:pt x="3673" y="7692"/>
                </a:cubicBezTo>
                <a:lnTo>
                  <a:pt x="3673" y="7692"/>
                </a:lnTo>
                <a:cubicBezTo>
                  <a:pt x="3514" y="8436"/>
                  <a:pt x="3375" y="9165"/>
                  <a:pt x="3236" y="9917"/>
                </a:cubicBezTo>
                <a:cubicBezTo>
                  <a:pt x="3103" y="10517"/>
                  <a:pt x="2836" y="11518"/>
                  <a:pt x="3703" y="11718"/>
                </a:cubicBezTo>
                <a:cubicBezTo>
                  <a:pt x="3773" y="11735"/>
                  <a:pt x="3842" y="11742"/>
                  <a:pt x="3911" y="11742"/>
                </a:cubicBezTo>
                <a:cubicBezTo>
                  <a:pt x="4534" y="11742"/>
                  <a:pt x="5117" y="11111"/>
                  <a:pt x="5538" y="10751"/>
                </a:cubicBezTo>
                <a:cubicBezTo>
                  <a:pt x="6090" y="10277"/>
                  <a:pt x="6602" y="9782"/>
                  <a:pt x="7088" y="9267"/>
                </a:cubicBezTo>
                <a:lnTo>
                  <a:pt x="7088" y="9267"/>
                </a:lnTo>
                <a:lnTo>
                  <a:pt x="7639" y="10083"/>
                </a:lnTo>
                <a:cubicBezTo>
                  <a:pt x="7839" y="10450"/>
                  <a:pt x="8106" y="10817"/>
                  <a:pt x="8440" y="11151"/>
                </a:cubicBezTo>
                <a:cubicBezTo>
                  <a:pt x="8643" y="11327"/>
                  <a:pt x="8917" y="11420"/>
                  <a:pt x="9187" y="11420"/>
                </a:cubicBezTo>
                <a:cubicBezTo>
                  <a:pt x="9583" y="11420"/>
                  <a:pt x="9969" y="11220"/>
                  <a:pt x="10108" y="10784"/>
                </a:cubicBezTo>
                <a:cubicBezTo>
                  <a:pt x="10174" y="10284"/>
                  <a:pt x="10174" y="9817"/>
                  <a:pt x="10141" y="9350"/>
                </a:cubicBezTo>
                <a:lnTo>
                  <a:pt x="10141" y="7682"/>
                </a:lnTo>
                <a:cubicBezTo>
                  <a:pt x="10108" y="7515"/>
                  <a:pt x="10108" y="7381"/>
                  <a:pt x="10141" y="7248"/>
                </a:cubicBezTo>
                <a:cubicBezTo>
                  <a:pt x="10174" y="7181"/>
                  <a:pt x="10274" y="7215"/>
                  <a:pt x="10308" y="7181"/>
                </a:cubicBezTo>
                <a:cubicBezTo>
                  <a:pt x="10474" y="7081"/>
                  <a:pt x="10641" y="7015"/>
                  <a:pt x="10841" y="6948"/>
                </a:cubicBezTo>
                <a:cubicBezTo>
                  <a:pt x="11275" y="6748"/>
                  <a:pt x="11709" y="6481"/>
                  <a:pt x="12142" y="6214"/>
                </a:cubicBezTo>
                <a:cubicBezTo>
                  <a:pt x="12676" y="5814"/>
                  <a:pt x="13543" y="5247"/>
                  <a:pt x="13310" y="4446"/>
                </a:cubicBezTo>
                <a:cubicBezTo>
                  <a:pt x="13043" y="3612"/>
                  <a:pt x="11742" y="3746"/>
                  <a:pt x="11042" y="3679"/>
                </a:cubicBezTo>
                <a:cubicBezTo>
                  <a:pt x="10575" y="3645"/>
                  <a:pt x="10074" y="3645"/>
                  <a:pt x="9574" y="3645"/>
                </a:cubicBezTo>
                <a:lnTo>
                  <a:pt x="8773" y="3645"/>
                </a:lnTo>
                <a:cubicBezTo>
                  <a:pt x="8440" y="3645"/>
                  <a:pt x="8406" y="3479"/>
                  <a:pt x="8273" y="3178"/>
                </a:cubicBezTo>
                <a:lnTo>
                  <a:pt x="7773" y="1777"/>
                </a:lnTo>
                <a:cubicBezTo>
                  <a:pt x="7639" y="1344"/>
                  <a:pt x="7439" y="910"/>
                  <a:pt x="7239" y="477"/>
                </a:cubicBezTo>
                <a:cubicBezTo>
                  <a:pt x="7048" y="159"/>
                  <a:pt x="6729" y="0"/>
                  <a:pt x="6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75"/>
          <p:cNvSpPr/>
          <p:nvPr/>
        </p:nvSpPr>
        <p:spPr>
          <a:xfrm>
            <a:off x="8579100" y="1560513"/>
            <a:ext cx="85075" cy="80575"/>
          </a:xfrm>
          <a:custGeom>
            <a:avLst/>
            <a:gdLst/>
            <a:ahLst/>
            <a:cxnLst/>
            <a:rect l="l" t="t" r="r" b="b"/>
            <a:pathLst>
              <a:path w="3403" h="3223" extrusionOk="0">
                <a:moveTo>
                  <a:pt x="1950" y="1056"/>
                </a:moveTo>
                <a:cubicBezTo>
                  <a:pt x="1943" y="1056"/>
                  <a:pt x="1980" y="1071"/>
                  <a:pt x="2002" y="1071"/>
                </a:cubicBezTo>
                <a:cubicBezTo>
                  <a:pt x="1969" y="1060"/>
                  <a:pt x="1954" y="1056"/>
                  <a:pt x="1950" y="1056"/>
                </a:cubicBezTo>
                <a:close/>
                <a:moveTo>
                  <a:pt x="2178" y="2152"/>
                </a:moveTo>
                <a:cubicBezTo>
                  <a:pt x="2170" y="2158"/>
                  <a:pt x="2157" y="2168"/>
                  <a:pt x="2152" y="2174"/>
                </a:cubicBezTo>
                <a:lnTo>
                  <a:pt x="2152" y="2174"/>
                </a:lnTo>
                <a:cubicBezTo>
                  <a:pt x="2158" y="2172"/>
                  <a:pt x="2164" y="2172"/>
                  <a:pt x="2169" y="2172"/>
                </a:cubicBezTo>
                <a:lnTo>
                  <a:pt x="2178" y="2152"/>
                </a:lnTo>
                <a:close/>
                <a:moveTo>
                  <a:pt x="1450" y="2175"/>
                </a:moveTo>
                <a:lnTo>
                  <a:pt x="1450" y="2175"/>
                </a:lnTo>
                <a:cubicBezTo>
                  <a:pt x="1453" y="2175"/>
                  <a:pt x="1468" y="2183"/>
                  <a:pt x="1502" y="2205"/>
                </a:cubicBezTo>
                <a:cubicBezTo>
                  <a:pt x="1479" y="2205"/>
                  <a:pt x="1442" y="2175"/>
                  <a:pt x="1450" y="2175"/>
                </a:cubicBezTo>
                <a:close/>
                <a:moveTo>
                  <a:pt x="1635" y="971"/>
                </a:moveTo>
                <a:cubicBezTo>
                  <a:pt x="1702" y="971"/>
                  <a:pt x="1735" y="971"/>
                  <a:pt x="1802" y="1004"/>
                </a:cubicBezTo>
                <a:lnTo>
                  <a:pt x="1969" y="1038"/>
                </a:lnTo>
                <a:lnTo>
                  <a:pt x="2002" y="1071"/>
                </a:lnTo>
                <a:cubicBezTo>
                  <a:pt x="2069" y="1104"/>
                  <a:pt x="2102" y="1104"/>
                  <a:pt x="2135" y="1138"/>
                </a:cubicBezTo>
                <a:lnTo>
                  <a:pt x="2180" y="1160"/>
                </a:lnTo>
                <a:lnTo>
                  <a:pt x="2202" y="1204"/>
                </a:lnTo>
                <a:lnTo>
                  <a:pt x="2302" y="1304"/>
                </a:lnTo>
                <a:cubicBezTo>
                  <a:pt x="2302" y="1304"/>
                  <a:pt x="2283" y="1248"/>
                  <a:pt x="2288" y="1248"/>
                </a:cubicBezTo>
                <a:lnTo>
                  <a:pt x="2288" y="1248"/>
                </a:lnTo>
                <a:cubicBezTo>
                  <a:pt x="2290" y="1248"/>
                  <a:pt x="2294" y="1254"/>
                  <a:pt x="2302" y="1271"/>
                </a:cubicBezTo>
                <a:cubicBezTo>
                  <a:pt x="2302" y="1304"/>
                  <a:pt x="2336" y="1304"/>
                  <a:pt x="2336" y="1338"/>
                </a:cubicBezTo>
                <a:cubicBezTo>
                  <a:pt x="2336" y="1371"/>
                  <a:pt x="2336" y="1404"/>
                  <a:pt x="2369" y="1404"/>
                </a:cubicBezTo>
                <a:cubicBezTo>
                  <a:pt x="2373" y="1408"/>
                  <a:pt x="2375" y="1410"/>
                  <a:pt x="2377" y="1410"/>
                </a:cubicBezTo>
                <a:cubicBezTo>
                  <a:pt x="2386" y="1410"/>
                  <a:pt x="2359" y="1352"/>
                  <a:pt x="2359" y="1352"/>
                </a:cubicBezTo>
                <a:lnTo>
                  <a:pt x="2359" y="1352"/>
                </a:lnTo>
                <a:cubicBezTo>
                  <a:pt x="2359" y="1352"/>
                  <a:pt x="2362" y="1357"/>
                  <a:pt x="2369" y="1371"/>
                </a:cubicBezTo>
                <a:cubicBezTo>
                  <a:pt x="2402" y="1471"/>
                  <a:pt x="2402" y="1471"/>
                  <a:pt x="2402" y="1538"/>
                </a:cubicBezTo>
                <a:cubicBezTo>
                  <a:pt x="2402" y="1546"/>
                  <a:pt x="2402" y="1555"/>
                  <a:pt x="2402" y="1571"/>
                </a:cubicBezTo>
                <a:lnTo>
                  <a:pt x="2402" y="1705"/>
                </a:lnTo>
                <a:lnTo>
                  <a:pt x="2402" y="1771"/>
                </a:lnTo>
                <a:cubicBezTo>
                  <a:pt x="2402" y="1805"/>
                  <a:pt x="2369" y="1871"/>
                  <a:pt x="2369" y="1905"/>
                </a:cubicBezTo>
                <a:lnTo>
                  <a:pt x="2336" y="1972"/>
                </a:lnTo>
                <a:cubicBezTo>
                  <a:pt x="2336" y="2005"/>
                  <a:pt x="2269" y="2038"/>
                  <a:pt x="2269" y="2072"/>
                </a:cubicBezTo>
                <a:lnTo>
                  <a:pt x="2202" y="2105"/>
                </a:lnTo>
                <a:lnTo>
                  <a:pt x="2178" y="2152"/>
                </a:lnTo>
                <a:lnTo>
                  <a:pt x="2178" y="2152"/>
                </a:lnTo>
                <a:cubicBezTo>
                  <a:pt x="2182" y="2150"/>
                  <a:pt x="2186" y="2148"/>
                  <a:pt x="2187" y="2148"/>
                </a:cubicBezTo>
                <a:lnTo>
                  <a:pt x="2187" y="2148"/>
                </a:lnTo>
                <a:cubicBezTo>
                  <a:pt x="2190" y="2148"/>
                  <a:pt x="2186" y="2154"/>
                  <a:pt x="2169" y="2172"/>
                </a:cubicBezTo>
                <a:cubicBezTo>
                  <a:pt x="2159" y="2177"/>
                  <a:pt x="2153" y="2179"/>
                  <a:pt x="2151" y="2179"/>
                </a:cubicBezTo>
                <a:cubicBezTo>
                  <a:pt x="2149" y="2179"/>
                  <a:pt x="2149" y="2177"/>
                  <a:pt x="2152" y="2174"/>
                </a:cubicBezTo>
                <a:lnTo>
                  <a:pt x="2152" y="2174"/>
                </a:lnTo>
                <a:cubicBezTo>
                  <a:pt x="2116" y="2182"/>
                  <a:pt x="2064" y="2210"/>
                  <a:pt x="2035" y="2238"/>
                </a:cubicBezTo>
                <a:lnTo>
                  <a:pt x="1702" y="2238"/>
                </a:lnTo>
                <a:lnTo>
                  <a:pt x="1568" y="2205"/>
                </a:lnTo>
                <a:lnTo>
                  <a:pt x="1502" y="2205"/>
                </a:lnTo>
                <a:cubicBezTo>
                  <a:pt x="1468" y="2172"/>
                  <a:pt x="1402" y="2138"/>
                  <a:pt x="1368" y="2105"/>
                </a:cubicBezTo>
                <a:lnTo>
                  <a:pt x="1301" y="2072"/>
                </a:lnTo>
                <a:lnTo>
                  <a:pt x="1301" y="2072"/>
                </a:lnTo>
                <a:cubicBezTo>
                  <a:pt x="1301" y="2072"/>
                  <a:pt x="1301" y="2072"/>
                  <a:pt x="1301" y="2072"/>
                </a:cubicBezTo>
                <a:cubicBezTo>
                  <a:pt x="1268" y="2038"/>
                  <a:pt x="1235" y="2005"/>
                  <a:pt x="1201" y="1972"/>
                </a:cubicBezTo>
                <a:lnTo>
                  <a:pt x="1201" y="1938"/>
                </a:lnTo>
                <a:lnTo>
                  <a:pt x="1135" y="1805"/>
                </a:lnTo>
                <a:cubicBezTo>
                  <a:pt x="1101" y="1771"/>
                  <a:pt x="1101" y="1738"/>
                  <a:pt x="1068" y="1705"/>
                </a:cubicBezTo>
                <a:lnTo>
                  <a:pt x="1068" y="1638"/>
                </a:lnTo>
                <a:cubicBezTo>
                  <a:pt x="1068" y="1571"/>
                  <a:pt x="1068" y="1505"/>
                  <a:pt x="1068" y="1438"/>
                </a:cubicBezTo>
                <a:cubicBezTo>
                  <a:pt x="1101" y="1404"/>
                  <a:pt x="1101" y="1371"/>
                  <a:pt x="1068" y="1371"/>
                </a:cubicBezTo>
                <a:cubicBezTo>
                  <a:pt x="1068" y="1304"/>
                  <a:pt x="1101" y="1238"/>
                  <a:pt x="1135" y="1171"/>
                </a:cubicBezTo>
                <a:cubicBezTo>
                  <a:pt x="1135" y="1171"/>
                  <a:pt x="1135" y="1138"/>
                  <a:pt x="1168" y="1138"/>
                </a:cubicBezTo>
                <a:cubicBezTo>
                  <a:pt x="1168" y="1118"/>
                  <a:pt x="1168" y="1104"/>
                  <a:pt x="1168" y="1104"/>
                </a:cubicBezTo>
                <a:cubicBezTo>
                  <a:pt x="1201" y="1038"/>
                  <a:pt x="1235" y="1004"/>
                  <a:pt x="1268" y="971"/>
                </a:cubicBezTo>
                <a:close/>
                <a:moveTo>
                  <a:pt x="2084" y="2229"/>
                </a:moveTo>
                <a:cubicBezTo>
                  <a:pt x="2086" y="2229"/>
                  <a:pt x="2083" y="2231"/>
                  <a:pt x="2069" y="2238"/>
                </a:cubicBezTo>
                <a:lnTo>
                  <a:pt x="2052" y="2238"/>
                </a:lnTo>
                <a:cubicBezTo>
                  <a:pt x="2066" y="2234"/>
                  <a:pt x="2081" y="2229"/>
                  <a:pt x="2084" y="2229"/>
                </a:cubicBezTo>
                <a:close/>
                <a:moveTo>
                  <a:pt x="1340" y="1"/>
                </a:moveTo>
                <a:cubicBezTo>
                  <a:pt x="1305" y="1"/>
                  <a:pt x="1270" y="2"/>
                  <a:pt x="1235" y="3"/>
                </a:cubicBezTo>
                <a:cubicBezTo>
                  <a:pt x="1153" y="3"/>
                  <a:pt x="1077" y="26"/>
                  <a:pt x="1011" y="63"/>
                </a:cubicBezTo>
                <a:lnTo>
                  <a:pt x="1011" y="63"/>
                </a:lnTo>
                <a:cubicBezTo>
                  <a:pt x="1007" y="63"/>
                  <a:pt x="1003" y="63"/>
                  <a:pt x="999" y="63"/>
                </a:cubicBezTo>
                <a:cubicBezTo>
                  <a:pt x="890" y="63"/>
                  <a:pt x="774" y="104"/>
                  <a:pt x="668" y="204"/>
                </a:cubicBezTo>
                <a:lnTo>
                  <a:pt x="601" y="237"/>
                </a:lnTo>
                <a:cubicBezTo>
                  <a:pt x="167" y="704"/>
                  <a:pt x="1" y="1371"/>
                  <a:pt x="167" y="2005"/>
                </a:cubicBezTo>
                <a:cubicBezTo>
                  <a:pt x="376" y="2736"/>
                  <a:pt x="1056" y="3222"/>
                  <a:pt x="1790" y="3222"/>
                </a:cubicBezTo>
                <a:cubicBezTo>
                  <a:pt x="1993" y="3222"/>
                  <a:pt x="2200" y="3185"/>
                  <a:pt x="2402" y="3106"/>
                </a:cubicBezTo>
                <a:cubicBezTo>
                  <a:pt x="2669" y="2972"/>
                  <a:pt x="2936" y="2772"/>
                  <a:pt x="3103" y="2505"/>
                </a:cubicBezTo>
                <a:cubicBezTo>
                  <a:pt x="3403" y="1972"/>
                  <a:pt x="3403" y="1338"/>
                  <a:pt x="3103" y="837"/>
                </a:cubicBezTo>
                <a:cubicBezTo>
                  <a:pt x="2659" y="299"/>
                  <a:pt x="2005" y="1"/>
                  <a:pt x="13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75"/>
          <p:cNvSpPr/>
          <p:nvPr/>
        </p:nvSpPr>
        <p:spPr>
          <a:xfrm>
            <a:off x="6394938" y="4452525"/>
            <a:ext cx="321925" cy="310900"/>
          </a:xfrm>
          <a:custGeom>
            <a:avLst/>
            <a:gdLst/>
            <a:ahLst/>
            <a:cxnLst/>
            <a:rect l="l" t="t" r="r" b="b"/>
            <a:pathLst>
              <a:path w="12877" h="12436" extrusionOk="0">
                <a:moveTo>
                  <a:pt x="5600" y="919"/>
                </a:moveTo>
                <a:cubicBezTo>
                  <a:pt x="6011" y="919"/>
                  <a:pt x="6242" y="1617"/>
                  <a:pt x="6272" y="1936"/>
                </a:cubicBezTo>
                <a:cubicBezTo>
                  <a:pt x="6338" y="2503"/>
                  <a:pt x="6338" y="3104"/>
                  <a:pt x="6272" y="3671"/>
                </a:cubicBezTo>
                <a:cubicBezTo>
                  <a:pt x="6205" y="4449"/>
                  <a:pt x="6019" y="5228"/>
                  <a:pt x="5725" y="5967"/>
                </a:cubicBezTo>
                <a:lnTo>
                  <a:pt x="5725" y="5967"/>
                </a:lnTo>
                <a:cubicBezTo>
                  <a:pt x="5713" y="5987"/>
                  <a:pt x="5702" y="6006"/>
                  <a:pt x="5690" y="6025"/>
                </a:cubicBezTo>
                <a:lnTo>
                  <a:pt x="5690" y="6025"/>
                </a:lnTo>
                <a:cubicBezTo>
                  <a:pt x="5502" y="5836"/>
                  <a:pt x="5353" y="5627"/>
                  <a:pt x="5236" y="5403"/>
                </a:cubicBezTo>
                <a:lnTo>
                  <a:pt x="5236" y="5403"/>
                </a:lnTo>
                <a:cubicBezTo>
                  <a:pt x="5163" y="4899"/>
                  <a:pt x="5042" y="4402"/>
                  <a:pt x="4856" y="3932"/>
                </a:cubicBezTo>
                <a:lnTo>
                  <a:pt x="4856" y="3932"/>
                </a:lnTo>
                <a:cubicBezTo>
                  <a:pt x="4843" y="3756"/>
                  <a:pt x="4837" y="3579"/>
                  <a:pt x="4837" y="3404"/>
                </a:cubicBezTo>
                <a:cubicBezTo>
                  <a:pt x="4837" y="2803"/>
                  <a:pt x="4704" y="1302"/>
                  <a:pt x="5404" y="969"/>
                </a:cubicBezTo>
                <a:cubicBezTo>
                  <a:pt x="5473" y="934"/>
                  <a:pt x="5539" y="919"/>
                  <a:pt x="5600" y="919"/>
                </a:cubicBezTo>
                <a:close/>
                <a:moveTo>
                  <a:pt x="2127" y="2545"/>
                </a:moveTo>
                <a:cubicBezTo>
                  <a:pt x="2894" y="2545"/>
                  <a:pt x="3611" y="3480"/>
                  <a:pt x="3917" y="4097"/>
                </a:cubicBezTo>
                <a:lnTo>
                  <a:pt x="3917" y="4097"/>
                </a:lnTo>
                <a:cubicBezTo>
                  <a:pt x="3967" y="4686"/>
                  <a:pt x="4094" y="5263"/>
                  <a:pt x="4350" y="5780"/>
                </a:cubicBezTo>
                <a:lnTo>
                  <a:pt x="4350" y="5780"/>
                </a:lnTo>
                <a:cubicBezTo>
                  <a:pt x="4367" y="5914"/>
                  <a:pt x="4381" y="6048"/>
                  <a:pt x="4390" y="6182"/>
                </a:cubicBezTo>
                <a:lnTo>
                  <a:pt x="4390" y="6182"/>
                </a:lnTo>
                <a:cubicBezTo>
                  <a:pt x="4175" y="6257"/>
                  <a:pt x="3964" y="6291"/>
                  <a:pt x="3758" y="6291"/>
                </a:cubicBezTo>
                <a:cubicBezTo>
                  <a:pt x="2917" y="6291"/>
                  <a:pt x="2175" y="5715"/>
                  <a:pt x="1735" y="4938"/>
                </a:cubicBezTo>
                <a:cubicBezTo>
                  <a:pt x="1401" y="4404"/>
                  <a:pt x="901" y="2937"/>
                  <a:pt x="1802" y="2603"/>
                </a:cubicBezTo>
                <a:cubicBezTo>
                  <a:pt x="1910" y="2563"/>
                  <a:pt x="2019" y="2545"/>
                  <a:pt x="2127" y="2545"/>
                </a:cubicBezTo>
                <a:close/>
                <a:moveTo>
                  <a:pt x="10594" y="3135"/>
                </a:moveTo>
                <a:cubicBezTo>
                  <a:pt x="10768" y="3135"/>
                  <a:pt x="10931" y="3176"/>
                  <a:pt x="11075" y="3270"/>
                </a:cubicBezTo>
                <a:cubicBezTo>
                  <a:pt x="11542" y="3571"/>
                  <a:pt x="11442" y="4338"/>
                  <a:pt x="11275" y="4805"/>
                </a:cubicBezTo>
                <a:cubicBezTo>
                  <a:pt x="11042" y="5338"/>
                  <a:pt x="10641" y="5772"/>
                  <a:pt x="10141" y="6072"/>
                </a:cubicBezTo>
                <a:cubicBezTo>
                  <a:pt x="9361" y="6563"/>
                  <a:pt x="8432" y="6681"/>
                  <a:pt x="7513" y="6695"/>
                </a:cubicBezTo>
                <a:lnTo>
                  <a:pt x="7513" y="6695"/>
                </a:lnTo>
                <a:cubicBezTo>
                  <a:pt x="7183" y="6649"/>
                  <a:pt x="6844" y="6634"/>
                  <a:pt x="6505" y="6634"/>
                </a:cubicBezTo>
                <a:cubicBezTo>
                  <a:pt x="6485" y="6634"/>
                  <a:pt x="6465" y="6634"/>
                  <a:pt x="6444" y="6634"/>
                </a:cubicBezTo>
                <a:lnTo>
                  <a:pt x="6444" y="6634"/>
                </a:lnTo>
                <a:cubicBezTo>
                  <a:pt x="6448" y="6627"/>
                  <a:pt x="6451" y="6620"/>
                  <a:pt x="6454" y="6612"/>
                </a:cubicBezTo>
                <a:lnTo>
                  <a:pt x="6454" y="6612"/>
                </a:lnTo>
                <a:cubicBezTo>
                  <a:pt x="6891" y="5864"/>
                  <a:pt x="7447" y="5182"/>
                  <a:pt x="8073" y="4605"/>
                </a:cubicBezTo>
                <a:cubicBezTo>
                  <a:pt x="8573" y="4160"/>
                  <a:pt x="9723" y="3135"/>
                  <a:pt x="10594" y="3135"/>
                </a:cubicBezTo>
                <a:close/>
                <a:moveTo>
                  <a:pt x="6540" y="7614"/>
                </a:moveTo>
                <a:cubicBezTo>
                  <a:pt x="6696" y="7616"/>
                  <a:pt x="6853" y="7618"/>
                  <a:pt x="7009" y="7618"/>
                </a:cubicBezTo>
                <a:cubicBezTo>
                  <a:pt x="7109" y="7618"/>
                  <a:pt x="7208" y="7617"/>
                  <a:pt x="7307" y="7616"/>
                </a:cubicBezTo>
                <a:lnTo>
                  <a:pt x="7307" y="7616"/>
                </a:lnTo>
                <a:cubicBezTo>
                  <a:pt x="7800" y="7665"/>
                  <a:pt x="8279" y="7802"/>
                  <a:pt x="8673" y="8140"/>
                </a:cubicBezTo>
                <a:cubicBezTo>
                  <a:pt x="9240" y="8641"/>
                  <a:pt x="9440" y="9475"/>
                  <a:pt x="9174" y="10209"/>
                </a:cubicBezTo>
                <a:cubicBezTo>
                  <a:pt x="9048" y="10586"/>
                  <a:pt x="8684" y="10845"/>
                  <a:pt x="8279" y="10845"/>
                </a:cubicBezTo>
                <a:cubicBezTo>
                  <a:pt x="8255" y="10845"/>
                  <a:pt x="8231" y="10844"/>
                  <a:pt x="8206" y="10842"/>
                </a:cubicBezTo>
                <a:cubicBezTo>
                  <a:pt x="7739" y="10776"/>
                  <a:pt x="7539" y="10109"/>
                  <a:pt x="7372" y="9742"/>
                </a:cubicBezTo>
                <a:cubicBezTo>
                  <a:pt x="7052" y="9048"/>
                  <a:pt x="6775" y="8333"/>
                  <a:pt x="6540" y="7614"/>
                </a:cubicBezTo>
                <a:close/>
                <a:moveTo>
                  <a:pt x="4520" y="7290"/>
                </a:moveTo>
                <a:cubicBezTo>
                  <a:pt x="4587" y="7326"/>
                  <a:pt x="4659" y="7354"/>
                  <a:pt x="4737" y="7373"/>
                </a:cubicBezTo>
                <a:cubicBezTo>
                  <a:pt x="4772" y="7381"/>
                  <a:pt x="4807" y="7385"/>
                  <a:pt x="4841" y="7385"/>
                </a:cubicBezTo>
                <a:cubicBezTo>
                  <a:pt x="4946" y="7385"/>
                  <a:pt x="5045" y="7351"/>
                  <a:pt x="5128" y="7294"/>
                </a:cubicBezTo>
                <a:lnTo>
                  <a:pt x="5128" y="7294"/>
                </a:lnTo>
                <a:cubicBezTo>
                  <a:pt x="5147" y="7485"/>
                  <a:pt x="5281" y="7643"/>
                  <a:pt x="5447" y="7709"/>
                </a:cubicBezTo>
                <a:lnTo>
                  <a:pt x="5447" y="7709"/>
                </a:lnTo>
                <a:cubicBezTo>
                  <a:pt x="5420" y="8415"/>
                  <a:pt x="5227" y="9122"/>
                  <a:pt x="4904" y="9742"/>
                </a:cubicBezTo>
                <a:cubicBezTo>
                  <a:pt x="4737" y="10109"/>
                  <a:pt x="4504" y="10409"/>
                  <a:pt x="4237" y="10709"/>
                </a:cubicBezTo>
                <a:cubicBezTo>
                  <a:pt x="4062" y="10913"/>
                  <a:pt x="3659" y="11446"/>
                  <a:pt x="3338" y="11446"/>
                </a:cubicBezTo>
                <a:cubicBezTo>
                  <a:pt x="3290" y="11446"/>
                  <a:pt x="3245" y="11435"/>
                  <a:pt x="3203" y="11409"/>
                </a:cubicBezTo>
                <a:cubicBezTo>
                  <a:pt x="2869" y="11243"/>
                  <a:pt x="2836" y="10509"/>
                  <a:pt x="2836" y="10209"/>
                </a:cubicBezTo>
                <a:cubicBezTo>
                  <a:pt x="2836" y="9808"/>
                  <a:pt x="2936" y="9408"/>
                  <a:pt x="3103" y="9074"/>
                </a:cubicBezTo>
                <a:cubicBezTo>
                  <a:pt x="3479" y="8403"/>
                  <a:pt x="3963" y="7797"/>
                  <a:pt x="4520" y="7290"/>
                </a:cubicBezTo>
                <a:close/>
                <a:moveTo>
                  <a:pt x="5546" y="1"/>
                </a:moveTo>
                <a:cubicBezTo>
                  <a:pt x="5443" y="1"/>
                  <a:pt x="5340" y="12"/>
                  <a:pt x="5237" y="35"/>
                </a:cubicBezTo>
                <a:cubicBezTo>
                  <a:pt x="4173" y="294"/>
                  <a:pt x="3977" y="1521"/>
                  <a:pt x="3922" y="2496"/>
                </a:cubicBezTo>
                <a:lnTo>
                  <a:pt x="3922" y="2496"/>
                </a:lnTo>
                <a:cubicBezTo>
                  <a:pt x="3405" y="2006"/>
                  <a:pt x="2709" y="1609"/>
                  <a:pt x="2036" y="1609"/>
                </a:cubicBezTo>
                <a:cubicBezTo>
                  <a:pt x="1674" y="1609"/>
                  <a:pt x="1318" y="1724"/>
                  <a:pt x="1001" y="2003"/>
                </a:cubicBezTo>
                <a:cubicBezTo>
                  <a:pt x="0" y="2837"/>
                  <a:pt x="334" y="4438"/>
                  <a:pt x="901" y="5439"/>
                </a:cubicBezTo>
                <a:cubicBezTo>
                  <a:pt x="1421" y="6321"/>
                  <a:pt x="2310" y="7035"/>
                  <a:pt x="3297" y="7205"/>
                </a:cubicBezTo>
                <a:lnTo>
                  <a:pt x="3297" y="7205"/>
                </a:lnTo>
                <a:cubicBezTo>
                  <a:pt x="2731" y="7808"/>
                  <a:pt x="2251" y="8488"/>
                  <a:pt x="2035" y="9308"/>
                </a:cubicBezTo>
                <a:cubicBezTo>
                  <a:pt x="1768" y="10242"/>
                  <a:pt x="1835" y="11776"/>
                  <a:pt x="2836" y="12310"/>
                </a:cubicBezTo>
                <a:cubicBezTo>
                  <a:pt x="2984" y="12397"/>
                  <a:pt x="3137" y="12435"/>
                  <a:pt x="3291" y="12435"/>
                </a:cubicBezTo>
                <a:cubicBezTo>
                  <a:pt x="4144" y="12435"/>
                  <a:pt x="5042" y="11264"/>
                  <a:pt x="5438" y="10642"/>
                </a:cubicBezTo>
                <a:cubicBezTo>
                  <a:pt x="5725" y="10197"/>
                  <a:pt x="5944" y="9721"/>
                  <a:pt x="6095" y="9227"/>
                </a:cubicBezTo>
                <a:lnTo>
                  <a:pt x="6095" y="9227"/>
                </a:lnTo>
                <a:cubicBezTo>
                  <a:pt x="6120" y="9287"/>
                  <a:pt x="6146" y="9348"/>
                  <a:pt x="6171" y="9408"/>
                </a:cubicBezTo>
                <a:cubicBezTo>
                  <a:pt x="6372" y="10008"/>
                  <a:pt x="6672" y="10609"/>
                  <a:pt x="7039" y="11176"/>
                </a:cubicBezTo>
                <a:cubicBezTo>
                  <a:pt x="7372" y="11592"/>
                  <a:pt x="7815" y="11778"/>
                  <a:pt x="8262" y="11778"/>
                </a:cubicBezTo>
                <a:cubicBezTo>
                  <a:pt x="8889" y="11778"/>
                  <a:pt x="9524" y="11413"/>
                  <a:pt x="9874" y="10809"/>
                </a:cubicBezTo>
                <a:cubicBezTo>
                  <a:pt x="10408" y="9842"/>
                  <a:pt x="10274" y="8641"/>
                  <a:pt x="9574" y="7774"/>
                </a:cubicBezTo>
                <a:cubicBezTo>
                  <a:pt x="9468" y="7638"/>
                  <a:pt x="9354" y="7518"/>
                  <a:pt x="9233" y="7412"/>
                </a:cubicBezTo>
                <a:lnTo>
                  <a:pt x="9233" y="7412"/>
                </a:lnTo>
                <a:cubicBezTo>
                  <a:pt x="9892" y="7257"/>
                  <a:pt x="10518" y="6990"/>
                  <a:pt x="11075" y="6539"/>
                </a:cubicBezTo>
                <a:cubicBezTo>
                  <a:pt x="12076" y="5705"/>
                  <a:pt x="12876" y="3971"/>
                  <a:pt x="11909" y="2803"/>
                </a:cubicBezTo>
                <a:cubicBezTo>
                  <a:pt x="11558" y="2373"/>
                  <a:pt x="11118" y="2208"/>
                  <a:pt x="10652" y="2208"/>
                </a:cubicBezTo>
                <a:cubicBezTo>
                  <a:pt x="9747" y="2208"/>
                  <a:pt x="8745" y="2830"/>
                  <a:pt x="8106" y="3337"/>
                </a:cubicBezTo>
                <a:cubicBezTo>
                  <a:pt x="7769" y="3594"/>
                  <a:pt x="7448" y="3873"/>
                  <a:pt x="7147" y="4171"/>
                </a:cubicBezTo>
                <a:lnTo>
                  <a:pt x="7147" y="4171"/>
                </a:lnTo>
                <a:cubicBezTo>
                  <a:pt x="7208" y="3742"/>
                  <a:pt x="7239" y="3307"/>
                  <a:pt x="7239" y="2870"/>
                </a:cubicBezTo>
                <a:cubicBezTo>
                  <a:pt x="7239" y="2136"/>
                  <a:pt x="7239" y="1336"/>
                  <a:pt x="6839" y="735"/>
                </a:cubicBezTo>
                <a:cubicBezTo>
                  <a:pt x="6534" y="265"/>
                  <a:pt x="6046"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79" name="Google Shape;3179;p75"/>
          <p:cNvGrpSpPr/>
          <p:nvPr/>
        </p:nvGrpSpPr>
        <p:grpSpPr>
          <a:xfrm>
            <a:off x="5220250" y="1443438"/>
            <a:ext cx="311900" cy="314700"/>
            <a:chOff x="8571050" y="1873050"/>
            <a:chExt cx="311900" cy="314700"/>
          </a:xfrm>
        </p:grpSpPr>
        <p:sp>
          <p:nvSpPr>
            <p:cNvPr id="3180" name="Google Shape;3180;p7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7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7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7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4" name="Google Shape;3184;p75"/>
          <p:cNvGrpSpPr/>
          <p:nvPr/>
        </p:nvGrpSpPr>
        <p:grpSpPr>
          <a:xfrm>
            <a:off x="836125" y="4365463"/>
            <a:ext cx="311900" cy="314700"/>
            <a:chOff x="8571050" y="1873050"/>
            <a:chExt cx="311900" cy="314700"/>
          </a:xfrm>
        </p:grpSpPr>
        <p:sp>
          <p:nvSpPr>
            <p:cNvPr id="3185" name="Google Shape;3185;p75"/>
            <p:cNvSpPr/>
            <p:nvPr/>
          </p:nvSpPr>
          <p:spPr>
            <a:xfrm>
              <a:off x="8571050" y="1873050"/>
              <a:ext cx="311900" cy="314700"/>
            </a:xfrm>
            <a:custGeom>
              <a:avLst/>
              <a:gdLst/>
              <a:ahLst/>
              <a:cxnLst/>
              <a:rect l="l" t="t" r="r" b="b"/>
              <a:pathLst>
                <a:path w="12476" h="12588" extrusionOk="0">
                  <a:moveTo>
                    <a:pt x="6515" y="929"/>
                  </a:moveTo>
                  <a:cubicBezTo>
                    <a:pt x="7071" y="929"/>
                    <a:pt x="7622" y="1043"/>
                    <a:pt x="8139" y="1298"/>
                  </a:cubicBezTo>
                  <a:cubicBezTo>
                    <a:pt x="8210" y="1327"/>
                    <a:pt x="8279" y="1340"/>
                    <a:pt x="8345" y="1340"/>
                  </a:cubicBezTo>
                  <a:cubicBezTo>
                    <a:pt x="8479" y="1340"/>
                    <a:pt x="8599" y="1286"/>
                    <a:pt x="8691" y="1204"/>
                  </a:cubicBezTo>
                  <a:lnTo>
                    <a:pt x="8691" y="1204"/>
                  </a:lnTo>
                  <a:cubicBezTo>
                    <a:pt x="8751" y="1239"/>
                    <a:pt x="8804" y="1285"/>
                    <a:pt x="8873" y="1331"/>
                  </a:cubicBezTo>
                  <a:cubicBezTo>
                    <a:pt x="9107" y="1498"/>
                    <a:pt x="9307" y="1665"/>
                    <a:pt x="9507" y="1865"/>
                  </a:cubicBezTo>
                  <a:cubicBezTo>
                    <a:pt x="9907" y="2265"/>
                    <a:pt x="10241" y="2699"/>
                    <a:pt x="10508" y="3166"/>
                  </a:cubicBezTo>
                  <a:cubicBezTo>
                    <a:pt x="11108" y="4267"/>
                    <a:pt x="11408" y="5468"/>
                    <a:pt x="11442" y="6735"/>
                  </a:cubicBezTo>
                  <a:cubicBezTo>
                    <a:pt x="11475" y="7936"/>
                    <a:pt x="11442" y="9404"/>
                    <a:pt x="10508" y="10304"/>
                  </a:cubicBezTo>
                  <a:cubicBezTo>
                    <a:pt x="9674" y="11038"/>
                    <a:pt x="8640" y="11505"/>
                    <a:pt x="7539" y="11605"/>
                  </a:cubicBezTo>
                  <a:cubicBezTo>
                    <a:pt x="7275" y="11644"/>
                    <a:pt x="7012" y="11662"/>
                    <a:pt x="6751" y="11662"/>
                  </a:cubicBezTo>
                  <a:cubicBezTo>
                    <a:pt x="4966" y="11662"/>
                    <a:pt x="3287" y="10784"/>
                    <a:pt x="2268" y="9270"/>
                  </a:cubicBezTo>
                  <a:cubicBezTo>
                    <a:pt x="1101" y="7569"/>
                    <a:pt x="1034" y="5368"/>
                    <a:pt x="2035" y="3566"/>
                  </a:cubicBezTo>
                  <a:cubicBezTo>
                    <a:pt x="2924" y="2093"/>
                    <a:pt x="4742" y="929"/>
                    <a:pt x="6515" y="929"/>
                  </a:cubicBezTo>
                  <a:close/>
                  <a:moveTo>
                    <a:pt x="6555" y="0"/>
                  </a:moveTo>
                  <a:cubicBezTo>
                    <a:pt x="4670" y="0"/>
                    <a:pt x="2774" y="1021"/>
                    <a:pt x="1635" y="2499"/>
                  </a:cubicBezTo>
                  <a:cubicBezTo>
                    <a:pt x="100" y="4567"/>
                    <a:pt x="0" y="7336"/>
                    <a:pt x="1334" y="9537"/>
                  </a:cubicBezTo>
                  <a:cubicBezTo>
                    <a:pt x="2520" y="11456"/>
                    <a:pt x="4636" y="12587"/>
                    <a:pt x="6855" y="12587"/>
                  </a:cubicBezTo>
                  <a:cubicBezTo>
                    <a:pt x="7259" y="12587"/>
                    <a:pt x="7667" y="12550"/>
                    <a:pt x="8073" y="12473"/>
                  </a:cubicBezTo>
                  <a:cubicBezTo>
                    <a:pt x="9407" y="12239"/>
                    <a:pt x="10641" y="11539"/>
                    <a:pt x="11542" y="10505"/>
                  </a:cubicBezTo>
                  <a:cubicBezTo>
                    <a:pt x="12476" y="9337"/>
                    <a:pt x="12442" y="7469"/>
                    <a:pt x="12309" y="6035"/>
                  </a:cubicBezTo>
                  <a:cubicBezTo>
                    <a:pt x="12209" y="4434"/>
                    <a:pt x="11608" y="2866"/>
                    <a:pt x="10574" y="1632"/>
                  </a:cubicBezTo>
                  <a:cubicBezTo>
                    <a:pt x="10074" y="1031"/>
                    <a:pt x="9507" y="531"/>
                    <a:pt x="8806" y="197"/>
                  </a:cubicBezTo>
                  <a:cubicBezTo>
                    <a:pt x="8667" y="128"/>
                    <a:pt x="8499" y="91"/>
                    <a:pt x="8331" y="91"/>
                  </a:cubicBezTo>
                  <a:cubicBezTo>
                    <a:pt x="8179" y="91"/>
                    <a:pt x="8029" y="121"/>
                    <a:pt x="7902" y="185"/>
                  </a:cubicBezTo>
                  <a:lnTo>
                    <a:pt x="7902" y="185"/>
                  </a:lnTo>
                  <a:cubicBezTo>
                    <a:pt x="7461" y="59"/>
                    <a:pt x="7008" y="0"/>
                    <a:pt x="6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75"/>
            <p:cNvSpPr/>
            <p:nvPr/>
          </p:nvSpPr>
          <p:spPr>
            <a:xfrm>
              <a:off x="8662775" y="1977975"/>
              <a:ext cx="28375" cy="42475"/>
            </a:xfrm>
            <a:custGeom>
              <a:avLst/>
              <a:gdLst/>
              <a:ahLst/>
              <a:cxnLst/>
              <a:rect l="l" t="t" r="r" b="b"/>
              <a:pathLst>
                <a:path w="1135" h="1699" extrusionOk="0">
                  <a:moveTo>
                    <a:pt x="617" y="0"/>
                  </a:moveTo>
                  <a:cubicBezTo>
                    <a:pt x="537" y="0"/>
                    <a:pt x="463" y="29"/>
                    <a:pt x="401" y="70"/>
                  </a:cubicBezTo>
                  <a:cubicBezTo>
                    <a:pt x="267" y="136"/>
                    <a:pt x="201" y="237"/>
                    <a:pt x="167" y="337"/>
                  </a:cubicBezTo>
                  <a:lnTo>
                    <a:pt x="145" y="437"/>
                  </a:lnTo>
                  <a:lnTo>
                    <a:pt x="145" y="437"/>
                  </a:lnTo>
                  <a:cubicBezTo>
                    <a:pt x="127" y="470"/>
                    <a:pt x="112" y="503"/>
                    <a:pt x="101" y="537"/>
                  </a:cubicBezTo>
                  <a:lnTo>
                    <a:pt x="0" y="1104"/>
                  </a:lnTo>
                  <a:cubicBezTo>
                    <a:pt x="0" y="1171"/>
                    <a:pt x="0" y="1237"/>
                    <a:pt x="0" y="1271"/>
                  </a:cubicBezTo>
                  <a:cubicBezTo>
                    <a:pt x="0" y="1337"/>
                    <a:pt x="34" y="1404"/>
                    <a:pt x="67" y="1471"/>
                  </a:cubicBezTo>
                  <a:cubicBezTo>
                    <a:pt x="159" y="1608"/>
                    <a:pt x="313" y="1698"/>
                    <a:pt x="476" y="1698"/>
                  </a:cubicBezTo>
                  <a:cubicBezTo>
                    <a:pt x="551" y="1698"/>
                    <a:pt x="628" y="1679"/>
                    <a:pt x="701" y="1638"/>
                  </a:cubicBezTo>
                  <a:cubicBezTo>
                    <a:pt x="801" y="1571"/>
                    <a:pt x="901" y="1471"/>
                    <a:pt x="934" y="1337"/>
                  </a:cubicBezTo>
                  <a:cubicBezTo>
                    <a:pt x="968" y="1104"/>
                    <a:pt x="1035" y="837"/>
                    <a:pt x="1101" y="603"/>
                  </a:cubicBezTo>
                  <a:cubicBezTo>
                    <a:pt x="1135" y="470"/>
                    <a:pt x="1101" y="337"/>
                    <a:pt x="1035" y="237"/>
                  </a:cubicBezTo>
                  <a:cubicBezTo>
                    <a:pt x="968" y="136"/>
                    <a:pt x="868" y="36"/>
                    <a:pt x="768" y="36"/>
                  </a:cubicBezTo>
                  <a:cubicBezTo>
                    <a:pt x="717" y="11"/>
                    <a:pt x="666"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75"/>
            <p:cNvSpPr/>
            <p:nvPr/>
          </p:nvSpPr>
          <p:spPr>
            <a:xfrm>
              <a:off x="8738650" y="1982725"/>
              <a:ext cx="30900" cy="44550"/>
            </a:xfrm>
            <a:custGeom>
              <a:avLst/>
              <a:gdLst/>
              <a:ahLst/>
              <a:cxnLst/>
              <a:rect l="l" t="t" r="r" b="b"/>
              <a:pathLst>
                <a:path w="1236" h="1782" extrusionOk="0">
                  <a:moveTo>
                    <a:pt x="781" y="0"/>
                  </a:moveTo>
                  <a:cubicBezTo>
                    <a:pt x="697" y="0"/>
                    <a:pt x="599" y="31"/>
                    <a:pt x="501" y="80"/>
                  </a:cubicBezTo>
                  <a:cubicBezTo>
                    <a:pt x="469" y="102"/>
                    <a:pt x="440" y="127"/>
                    <a:pt x="414" y="154"/>
                  </a:cubicBezTo>
                  <a:lnTo>
                    <a:pt x="414" y="154"/>
                  </a:lnTo>
                  <a:cubicBezTo>
                    <a:pt x="321" y="194"/>
                    <a:pt x="232" y="289"/>
                    <a:pt x="201" y="413"/>
                  </a:cubicBezTo>
                  <a:cubicBezTo>
                    <a:pt x="168" y="680"/>
                    <a:pt x="101" y="947"/>
                    <a:pt x="34" y="1181"/>
                  </a:cubicBezTo>
                  <a:cubicBezTo>
                    <a:pt x="1" y="1314"/>
                    <a:pt x="34" y="1448"/>
                    <a:pt x="68" y="1548"/>
                  </a:cubicBezTo>
                  <a:cubicBezTo>
                    <a:pt x="134" y="1648"/>
                    <a:pt x="234" y="1748"/>
                    <a:pt x="368" y="1781"/>
                  </a:cubicBezTo>
                  <a:cubicBezTo>
                    <a:pt x="468" y="1781"/>
                    <a:pt x="601" y="1781"/>
                    <a:pt x="735" y="1714"/>
                  </a:cubicBezTo>
                  <a:cubicBezTo>
                    <a:pt x="835" y="1648"/>
                    <a:pt x="902" y="1548"/>
                    <a:pt x="935" y="1448"/>
                  </a:cubicBezTo>
                  <a:cubicBezTo>
                    <a:pt x="1035" y="1147"/>
                    <a:pt x="1135" y="880"/>
                    <a:pt x="1202" y="614"/>
                  </a:cubicBezTo>
                  <a:cubicBezTo>
                    <a:pt x="1235" y="480"/>
                    <a:pt x="1235" y="347"/>
                    <a:pt x="1168" y="247"/>
                  </a:cubicBezTo>
                  <a:cubicBezTo>
                    <a:pt x="1102" y="147"/>
                    <a:pt x="1002" y="47"/>
                    <a:pt x="868" y="13"/>
                  </a:cubicBezTo>
                  <a:cubicBezTo>
                    <a:pt x="841" y="4"/>
                    <a:pt x="812" y="0"/>
                    <a:pt x="7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75"/>
            <p:cNvSpPr/>
            <p:nvPr/>
          </p:nvSpPr>
          <p:spPr>
            <a:xfrm>
              <a:off x="8636225" y="2044500"/>
              <a:ext cx="150825" cy="63025"/>
            </a:xfrm>
            <a:custGeom>
              <a:avLst/>
              <a:gdLst/>
              <a:ahLst/>
              <a:cxnLst/>
              <a:rect l="l" t="t" r="r" b="b"/>
              <a:pathLst>
                <a:path w="6033" h="2521" extrusionOk="0">
                  <a:moveTo>
                    <a:pt x="617" y="1"/>
                  </a:moveTo>
                  <a:cubicBezTo>
                    <a:pt x="314" y="1"/>
                    <a:pt x="1" y="262"/>
                    <a:pt x="162" y="644"/>
                  </a:cubicBezTo>
                  <a:cubicBezTo>
                    <a:pt x="362" y="1912"/>
                    <a:pt x="1696" y="2446"/>
                    <a:pt x="2830" y="2512"/>
                  </a:cubicBezTo>
                  <a:cubicBezTo>
                    <a:pt x="2931" y="2518"/>
                    <a:pt x="3031" y="2520"/>
                    <a:pt x="3131" y="2520"/>
                  </a:cubicBezTo>
                  <a:cubicBezTo>
                    <a:pt x="3663" y="2520"/>
                    <a:pt x="4188" y="2442"/>
                    <a:pt x="4665" y="2246"/>
                  </a:cubicBezTo>
                  <a:cubicBezTo>
                    <a:pt x="5232" y="2012"/>
                    <a:pt x="5666" y="1578"/>
                    <a:pt x="5933" y="1045"/>
                  </a:cubicBezTo>
                  <a:cubicBezTo>
                    <a:pt x="6033" y="811"/>
                    <a:pt x="5966" y="544"/>
                    <a:pt x="5766" y="411"/>
                  </a:cubicBezTo>
                  <a:cubicBezTo>
                    <a:pt x="5683" y="364"/>
                    <a:pt x="5592" y="341"/>
                    <a:pt x="5504" y="341"/>
                  </a:cubicBezTo>
                  <a:cubicBezTo>
                    <a:pt x="5345" y="341"/>
                    <a:pt x="5197" y="415"/>
                    <a:pt x="5132" y="544"/>
                  </a:cubicBezTo>
                  <a:cubicBezTo>
                    <a:pt x="4965" y="945"/>
                    <a:pt x="4665" y="1245"/>
                    <a:pt x="4298" y="1378"/>
                  </a:cubicBezTo>
                  <a:cubicBezTo>
                    <a:pt x="3937" y="1517"/>
                    <a:pt x="3552" y="1587"/>
                    <a:pt x="3164" y="1587"/>
                  </a:cubicBezTo>
                  <a:cubicBezTo>
                    <a:pt x="3086" y="1587"/>
                    <a:pt x="3008" y="1584"/>
                    <a:pt x="2930" y="1578"/>
                  </a:cubicBezTo>
                  <a:cubicBezTo>
                    <a:pt x="2163" y="1545"/>
                    <a:pt x="1196" y="1278"/>
                    <a:pt x="1062" y="378"/>
                  </a:cubicBezTo>
                  <a:cubicBezTo>
                    <a:pt x="1010" y="113"/>
                    <a:pt x="815"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9" name="Google Shape;3189;p75"/>
          <p:cNvGrpSpPr/>
          <p:nvPr/>
        </p:nvGrpSpPr>
        <p:grpSpPr>
          <a:xfrm>
            <a:off x="2029863" y="535513"/>
            <a:ext cx="730975" cy="238525"/>
            <a:chOff x="3798300" y="2287225"/>
            <a:chExt cx="730975" cy="238525"/>
          </a:xfrm>
        </p:grpSpPr>
        <p:sp>
          <p:nvSpPr>
            <p:cNvPr id="3190" name="Google Shape;3190;p75"/>
            <p:cNvSpPr/>
            <p:nvPr/>
          </p:nvSpPr>
          <p:spPr>
            <a:xfrm>
              <a:off x="3798300" y="2287225"/>
              <a:ext cx="722625" cy="238525"/>
            </a:xfrm>
            <a:custGeom>
              <a:avLst/>
              <a:gdLst/>
              <a:ahLst/>
              <a:cxnLst/>
              <a:rect l="l" t="t" r="r" b="b"/>
              <a:pathLst>
                <a:path w="28905" h="9541" extrusionOk="0">
                  <a:moveTo>
                    <a:pt x="5536" y="982"/>
                  </a:moveTo>
                  <a:cubicBezTo>
                    <a:pt x="5554" y="982"/>
                    <a:pt x="5571" y="986"/>
                    <a:pt x="5588" y="995"/>
                  </a:cubicBezTo>
                  <a:cubicBezTo>
                    <a:pt x="5821" y="1129"/>
                    <a:pt x="5588" y="2096"/>
                    <a:pt x="5554" y="2263"/>
                  </a:cubicBezTo>
                  <a:cubicBezTo>
                    <a:pt x="5421" y="3164"/>
                    <a:pt x="5154" y="4064"/>
                    <a:pt x="4754" y="4932"/>
                  </a:cubicBezTo>
                  <a:cubicBezTo>
                    <a:pt x="4706" y="5042"/>
                    <a:pt x="4649" y="5168"/>
                    <a:pt x="4585" y="5303"/>
                  </a:cubicBezTo>
                  <a:lnTo>
                    <a:pt x="4585" y="5303"/>
                  </a:lnTo>
                  <a:cubicBezTo>
                    <a:pt x="4305" y="4192"/>
                    <a:pt x="4401" y="2999"/>
                    <a:pt x="4887" y="1929"/>
                  </a:cubicBezTo>
                  <a:cubicBezTo>
                    <a:pt x="4949" y="1743"/>
                    <a:pt x="5299" y="982"/>
                    <a:pt x="5536" y="982"/>
                  </a:cubicBezTo>
                  <a:close/>
                  <a:moveTo>
                    <a:pt x="13440" y="2437"/>
                  </a:moveTo>
                  <a:cubicBezTo>
                    <a:pt x="13700" y="2437"/>
                    <a:pt x="13943" y="2626"/>
                    <a:pt x="13994" y="2930"/>
                  </a:cubicBezTo>
                  <a:cubicBezTo>
                    <a:pt x="14127" y="3564"/>
                    <a:pt x="13760" y="4331"/>
                    <a:pt x="13493" y="4865"/>
                  </a:cubicBezTo>
                  <a:cubicBezTo>
                    <a:pt x="13311" y="5270"/>
                    <a:pt x="13092" y="5663"/>
                    <a:pt x="12843" y="6037"/>
                  </a:cubicBezTo>
                  <a:lnTo>
                    <a:pt x="12843" y="6037"/>
                  </a:lnTo>
                  <a:cubicBezTo>
                    <a:pt x="12692" y="5943"/>
                    <a:pt x="12561" y="5822"/>
                    <a:pt x="12459" y="5665"/>
                  </a:cubicBezTo>
                  <a:cubicBezTo>
                    <a:pt x="12059" y="5032"/>
                    <a:pt x="12226" y="3964"/>
                    <a:pt x="12459" y="3297"/>
                  </a:cubicBezTo>
                  <a:cubicBezTo>
                    <a:pt x="12559" y="2930"/>
                    <a:pt x="12826" y="2630"/>
                    <a:pt x="13193" y="2496"/>
                  </a:cubicBezTo>
                  <a:cubicBezTo>
                    <a:pt x="13273" y="2456"/>
                    <a:pt x="13358" y="2437"/>
                    <a:pt x="13440" y="2437"/>
                  </a:cubicBezTo>
                  <a:close/>
                  <a:moveTo>
                    <a:pt x="5662" y="0"/>
                  </a:moveTo>
                  <a:cubicBezTo>
                    <a:pt x="5196" y="0"/>
                    <a:pt x="4695" y="361"/>
                    <a:pt x="4420" y="762"/>
                  </a:cubicBezTo>
                  <a:cubicBezTo>
                    <a:pt x="3887" y="1629"/>
                    <a:pt x="3553" y="2630"/>
                    <a:pt x="3486" y="3664"/>
                  </a:cubicBezTo>
                  <a:cubicBezTo>
                    <a:pt x="3422" y="4617"/>
                    <a:pt x="3600" y="5555"/>
                    <a:pt x="3986" y="6397"/>
                  </a:cubicBezTo>
                  <a:lnTo>
                    <a:pt x="3986" y="6397"/>
                  </a:lnTo>
                  <a:cubicBezTo>
                    <a:pt x="3401" y="7331"/>
                    <a:pt x="2595" y="8245"/>
                    <a:pt x="1710" y="8245"/>
                  </a:cubicBezTo>
                  <a:cubicBezTo>
                    <a:pt x="1441" y="8245"/>
                    <a:pt x="1164" y="8161"/>
                    <a:pt x="884" y="7967"/>
                  </a:cubicBezTo>
                  <a:cubicBezTo>
                    <a:pt x="801" y="7912"/>
                    <a:pt x="719" y="7888"/>
                    <a:pt x="642" y="7888"/>
                  </a:cubicBezTo>
                  <a:cubicBezTo>
                    <a:pt x="256" y="7888"/>
                    <a:pt x="0" y="8495"/>
                    <a:pt x="417" y="8801"/>
                  </a:cubicBezTo>
                  <a:lnTo>
                    <a:pt x="417" y="8768"/>
                  </a:lnTo>
                  <a:cubicBezTo>
                    <a:pt x="839" y="9054"/>
                    <a:pt x="1255" y="9176"/>
                    <a:pt x="1657" y="9176"/>
                  </a:cubicBezTo>
                  <a:cubicBezTo>
                    <a:pt x="2767" y="9176"/>
                    <a:pt x="3767" y="8243"/>
                    <a:pt x="4484" y="7268"/>
                  </a:cubicBezTo>
                  <a:lnTo>
                    <a:pt x="4484" y="7268"/>
                  </a:lnTo>
                  <a:cubicBezTo>
                    <a:pt x="4859" y="7805"/>
                    <a:pt x="5331" y="8281"/>
                    <a:pt x="5888" y="8668"/>
                  </a:cubicBezTo>
                  <a:cubicBezTo>
                    <a:pt x="6737" y="9246"/>
                    <a:pt x="7733" y="9540"/>
                    <a:pt x="8733" y="9540"/>
                  </a:cubicBezTo>
                  <a:cubicBezTo>
                    <a:pt x="9579" y="9540"/>
                    <a:pt x="10427" y="9329"/>
                    <a:pt x="11192" y="8901"/>
                  </a:cubicBezTo>
                  <a:cubicBezTo>
                    <a:pt x="11962" y="8461"/>
                    <a:pt x="12614" y="7858"/>
                    <a:pt x="13161" y="7165"/>
                  </a:cubicBezTo>
                  <a:lnTo>
                    <a:pt x="13161" y="7165"/>
                  </a:lnTo>
                  <a:cubicBezTo>
                    <a:pt x="13594" y="7281"/>
                    <a:pt x="14053" y="7312"/>
                    <a:pt x="14505" y="7312"/>
                  </a:cubicBezTo>
                  <a:cubicBezTo>
                    <a:pt x="14693" y="7312"/>
                    <a:pt x="14879" y="7306"/>
                    <a:pt x="15061" y="7300"/>
                  </a:cubicBezTo>
                  <a:cubicBezTo>
                    <a:pt x="16496" y="7200"/>
                    <a:pt x="17930" y="7100"/>
                    <a:pt x="19364" y="7000"/>
                  </a:cubicBezTo>
                  <a:lnTo>
                    <a:pt x="28304" y="6433"/>
                  </a:lnTo>
                  <a:cubicBezTo>
                    <a:pt x="28894" y="6400"/>
                    <a:pt x="28904" y="5498"/>
                    <a:pt x="28335" y="5498"/>
                  </a:cubicBezTo>
                  <a:cubicBezTo>
                    <a:pt x="28325" y="5498"/>
                    <a:pt x="28315" y="5498"/>
                    <a:pt x="28304" y="5499"/>
                  </a:cubicBezTo>
                  <a:lnTo>
                    <a:pt x="16662" y="6266"/>
                  </a:lnTo>
                  <a:cubicBezTo>
                    <a:pt x="16009" y="6320"/>
                    <a:pt x="15333" y="6375"/>
                    <a:pt x="14653" y="6375"/>
                  </a:cubicBezTo>
                  <a:cubicBezTo>
                    <a:pt x="14500" y="6375"/>
                    <a:pt x="14347" y="6372"/>
                    <a:pt x="14194" y="6366"/>
                  </a:cubicBezTo>
                  <a:cubicBezTo>
                    <a:pt x="14053" y="6358"/>
                    <a:pt x="13902" y="6346"/>
                    <a:pt x="13749" y="6326"/>
                  </a:cubicBezTo>
                  <a:lnTo>
                    <a:pt x="13749" y="6326"/>
                  </a:lnTo>
                  <a:cubicBezTo>
                    <a:pt x="14094" y="5773"/>
                    <a:pt x="14385" y="5188"/>
                    <a:pt x="14628" y="4598"/>
                  </a:cubicBezTo>
                  <a:cubicBezTo>
                    <a:pt x="14928" y="3831"/>
                    <a:pt x="15161" y="2863"/>
                    <a:pt x="14661" y="2130"/>
                  </a:cubicBezTo>
                  <a:cubicBezTo>
                    <a:pt x="14353" y="1719"/>
                    <a:pt x="13880" y="1497"/>
                    <a:pt x="13391" y="1497"/>
                  </a:cubicBezTo>
                  <a:cubicBezTo>
                    <a:pt x="13086" y="1497"/>
                    <a:pt x="12775" y="1583"/>
                    <a:pt x="12493" y="1763"/>
                  </a:cubicBezTo>
                  <a:cubicBezTo>
                    <a:pt x="11659" y="2296"/>
                    <a:pt x="11425" y="3364"/>
                    <a:pt x="11325" y="4298"/>
                  </a:cubicBezTo>
                  <a:cubicBezTo>
                    <a:pt x="11259" y="5232"/>
                    <a:pt x="11459" y="6199"/>
                    <a:pt x="12293" y="6766"/>
                  </a:cubicBezTo>
                  <a:cubicBezTo>
                    <a:pt x="12293" y="6767"/>
                    <a:pt x="12294" y="6767"/>
                    <a:pt x="12295" y="6768"/>
                  </a:cubicBezTo>
                  <a:lnTo>
                    <a:pt x="12295" y="6768"/>
                  </a:lnTo>
                  <a:cubicBezTo>
                    <a:pt x="11382" y="7799"/>
                    <a:pt x="10156" y="8635"/>
                    <a:pt x="8770" y="8635"/>
                  </a:cubicBezTo>
                  <a:cubicBezTo>
                    <a:pt x="8744" y="8635"/>
                    <a:pt x="8717" y="8635"/>
                    <a:pt x="8690" y="8634"/>
                  </a:cubicBezTo>
                  <a:cubicBezTo>
                    <a:pt x="7189" y="8601"/>
                    <a:pt x="5821" y="7767"/>
                    <a:pt x="5054" y="6499"/>
                  </a:cubicBezTo>
                  <a:cubicBezTo>
                    <a:pt x="5044" y="6481"/>
                    <a:pt x="5034" y="6462"/>
                    <a:pt x="5024" y="6443"/>
                  </a:cubicBezTo>
                  <a:lnTo>
                    <a:pt x="5024" y="6443"/>
                  </a:lnTo>
                  <a:cubicBezTo>
                    <a:pt x="5046" y="6406"/>
                    <a:pt x="5067" y="6369"/>
                    <a:pt x="5087" y="6333"/>
                  </a:cubicBezTo>
                  <a:cubicBezTo>
                    <a:pt x="5655" y="5365"/>
                    <a:pt x="6055" y="4331"/>
                    <a:pt x="6322" y="3264"/>
                  </a:cubicBezTo>
                  <a:cubicBezTo>
                    <a:pt x="6422" y="2763"/>
                    <a:pt x="6488" y="2263"/>
                    <a:pt x="6555" y="1763"/>
                  </a:cubicBezTo>
                  <a:cubicBezTo>
                    <a:pt x="6655" y="1296"/>
                    <a:pt x="6589" y="862"/>
                    <a:pt x="6388" y="428"/>
                  </a:cubicBezTo>
                  <a:cubicBezTo>
                    <a:pt x="6192" y="122"/>
                    <a:pt x="5933" y="0"/>
                    <a:pt x="56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75"/>
            <p:cNvSpPr/>
            <p:nvPr/>
          </p:nvSpPr>
          <p:spPr>
            <a:xfrm>
              <a:off x="4418700" y="2374225"/>
              <a:ext cx="110575" cy="120525"/>
            </a:xfrm>
            <a:custGeom>
              <a:avLst/>
              <a:gdLst/>
              <a:ahLst/>
              <a:cxnLst/>
              <a:rect l="l" t="t" r="r" b="b"/>
              <a:pathLst>
                <a:path w="4423" h="4821" extrusionOk="0">
                  <a:moveTo>
                    <a:pt x="940" y="1"/>
                  </a:moveTo>
                  <a:cubicBezTo>
                    <a:pt x="819" y="1"/>
                    <a:pt x="703" y="51"/>
                    <a:pt x="619" y="151"/>
                  </a:cubicBezTo>
                  <a:cubicBezTo>
                    <a:pt x="419" y="317"/>
                    <a:pt x="419" y="618"/>
                    <a:pt x="619" y="784"/>
                  </a:cubicBezTo>
                  <a:lnTo>
                    <a:pt x="619" y="851"/>
                  </a:lnTo>
                  <a:cubicBezTo>
                    <a:pt x="1345" y="1473"/>
                    <a:pt x="2111" y="2035"/>
                    <a:pt x="2918" y="2552"/>
                  </a:cubicBezTo>
                  <a:lnTo>
                    <a:pt x="2918" y="2552"/>
                  </a:lnTo>
                  <a:lnTo>
                    <a:pt x="453" y="3953"/>
                  </a:lnTo>
                  <a:cubicBezTo>
                    <a:pt x="1" y="4207"/>
                    <a:pt x="266" y="4820"/>
                    <a:pt x="682" y="4820"/>
                  </a:cubicBezTo>
                  <a:cubicBezTo>
                    <a:pt x="757" y="4820"/>
                    <a:pt x="838" y="4800"/>
                    <a:pt x="920" y="4754"/>
                  </a:cubicBezTo>
                  <a:lnTo>
                    <a:pt x="4122" y="2986"/>
                  </a:lnTo>
                  <a:cubicBezTo>
                    <a:pt x="4422" y="2786"/>
                    <a:pt x="4422" y="2319"/>
                    <a:pt x="4122" y="2152"/>
                  </a:cubicBezTo>
                  <a:cubicBezTo>
                    <a:pt x="3088" y="1552"/>
                    <a:pt x="2154" y="884"/>
                    <a:pt x="1286" y="151"/>
                  </a:cubicBezTo>
                  <a:cubicBezTo>
                    <a:pt x="1186" y="51"/>
                    <a:pt x="1061" y="1"/>
                    <a:pt x="9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2" name="Google Shape;3192;p75"/>
          <p:cNvGrpSpPr/>
          <p:nvPr/>
        </p:nvGrpSpPr>
        <p:grpSpPr>
          <a:xfrm>
            <a:off x="8049200" y="4100600"/>
            <a:ext cx="529900" cy="149350"/>
            <a:chOff x="3898800" y="2624300"/>
            <a:chExt cx="529900" cy="149350"/>
          </a:xfrm>
        </p:grpSpPr>
        <p:sp>
          <p:nvSpPr>
            <p:cNvPr id="3193" name="Google Shape;3193;p75"/>
            <p:cNvSpPr/>
            <p:nvPr/>
          </p:nvSpPr>
          <p:spPr>
            <a:xfrm>
              <a:off x="3916975" y="2666775"/>
              <a:ext cx="511725" cy="65425"/>
            </a:xfrm>
            <a:custGeom>
              <a:avLst/>
              <a:gdLst/>
              <a:ahLst/>
              <a:cxnLst/>
              <a:rect l="l" t="t" r="r" b="b"/>
              <a:pathLst>
                <a:path w="20469" h="2617" extrusionOk="0">
                  <a:moveTo>
                    <a:pt x="706" y="0"/>
                  </a:moveTo>
                  <a:cubicBezTo>
                    <a:pt x="336" y="0"/>
                    <a:pt x="1" y="477"/>
                    <a:pt x="340" y="791"/>
                  </a:cubicBezTo>
                  <a:cubicBezTo>
                    <a:pt x="1876" y="2162"/>
                    <a:pt x="3788" y="2617"/>
                    <a:pt x="5745" y="2617"/>
                  </a:cubicBezTo>
                  <a:cubicBezTo>
                    <a:pt x="6978" y="2617"/>
                    <a:pt x="8228" y="2437"/>
                    <a:pt x="9414" y="2192"/>
                  </a:cubicBezTo>
                  <a:cubicBezTo>
                    <a:pt x="11350" y="1797"/>
                    <a:pt x="13463" y="1214"/>
                    <a:pt x="15508" y="1214"/>
                  </a:cubicBezTo>
                  <a:cubicBezTo>
                    <a:pt x="16915" y="1214"/>
                    <a:pt x="18290" y="1490"/>
                    <a:pt x="19554" y="2292"/>
                  </a:cubicBezTo>
                  <a:cubicBezTo>
                    <a:pt x="19635" y="2346"/>
                    <a:pt x="19716" y="2369"/>
                    <a:pt x="19793" y="2369"/>
                  </a:cubicBezTo>
                  <a:cubicBezTo>
                    <a:pt x="20190" y="2369"/>
                    <a:pt x="20468" y="1743"/>
                    <a:pt x="20021" y="1491"/>
                  </a:cubicBezTo>
                  <a:cubicBezTo>
                    <a:pt x="18642" y="609"/>
                    <a:pt x="17110" y="306"/>
                    <a:pt x="15541" y="306"/>
                  </a:cubicBezTo>
                  <a:cubicBezTo>
                    <a:pt x="13846" y="306"/>
                    <a:pt x="12110" y="660"/>
                    <a:pt x="10481" y="1024"/>
                  </a:cubicBezTo>
                  <a:cubicBezTo>
                    <a:pt x="8965" y="1350"/>
                    <a:pt x="7289" y="1700"/>
                    <a:pt x="5668" y="1700"/>
                  </a:cubicBezTo>
                  <a:cubicBezTo>
                    <a:pt x="3973" y="1700"/>
                    <a:pt x="2338" y="1317"/>
                    <a:pt x="1008" y="124"/>
                  </a:cubicBezTo>
                  <a:cubicBezTo>
                    <a:pt x="914" y="37"/>
                    <a:pt x="809" y="0"/>
                    <a:pt x="7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75"/>
            <p:cNvSpPr/>
            <p:nvPr/>
          </p:nvSpPr>
          <p:spPr>
            <a:xfrm>
              <a:off x="3898800" y="2624300"/>
              <a:ext cx="116400" cy="149350"/>
            </a:xfrm>
            <a:custGeom>
              <a:avLst/>
              <a:gdLst/>
              <a:ahLst/>
              <a:cxnLst/>
              <a:rect l="l" t="t" r="r" b="b"/>
              <a:pathLst>
                <a:path w="4656" h="5974" extrusionOk="0">
                  <a:moveTo>
                    <a:pt x="4013" y="1"/>
                  </a:moveTo>
                  <a:cubicBezTo>
                    <a:pt x="3968" y="1"/>
                    <a:pt x="3920" y="7"/>
                    <a:pt x="3869" y="21"/>
                  </a:cubicBezTo>
                  <a:lnTo>
                    <a:pt x="1768" y="688"/>
                  </a:lnTo>
                  <a:lnTo>
                    <a:pt x="767" y="989"/>
                  </a:lnTo>
                  <a:cubicBezTo>
                    <a:pt x="434" y="1055"/>
                    <a:pt x="167" y="1256"/>
                    <a:pt x="33" y="1589"/>
                  </a:cubicBezTo>
                  <a:cubicBezTo>
                    <a:pt x="0" y="1923"/>
                    <a:pt x="67" y="2256"/>
                    <a:pt x="200" y="2556"/>
                  </a:cubicBezTo>
                  <a:cubicBezTo>
                    <a:pt x="300" y="2890"/>
                    <a:pt x="400" y="3224"/>
                    <a:pt x="500" y="3557"/>
                  </a:cubicBezTo>
                  <a:cubicBezTo>
                    <a:pt x="701" y="4258"/>
                    <a:pt x="834" y="4925"/>
                    <a:pt x="934" y="5625"/>
                  </a:cubicBezTo>
                  <a:cubicBezTo>
                    <a:pt x="991" y="5824"/>
                    <a:pt x="1192" y="5974"/>
                    <a:pt x="1394" y="5974"/>
                  </a:cubicBezTo>
                  <a:cubicBezTo>
                    <a:pt x="1430" y="5974"/>
                    <a:pt x="1466" y="5969"/>
                    <a:pt x="1501" y="5959"/>
                  </a:cubicBezTo>
                  <a:cubicBezTo>
                    <a:pt x="1735" y="5859"/>
                    <a:pt x="1901" y="5625"/>
                    <a:pt x="1835" y="5358"/>
                  </a:cubicBezTo>
                  <a:cubicBezTo>
                    <a:pt x="1635" y="4191"/>
                    <a:pt x="1368" y="3057"/>
                    <a:pt x="1001" y="1923"/>
                  </a:cubicBezTo>
                  <a:cubicBezTo>
                    <a:pt x="1001" y="1913"/>
                    <a:pt x="1000" y="1902"/>
                    <a:pt x="999" y="1890"/>
                  </a:cubicBezTo>
                  <a:lnTo>
                    <a:pt x="999" y="1890"/>
                  </a:lnTo>
                  <a:cubicBezTo>
                    <a:pt x="999" y="1890"/>
                    <a:pt x="1000" y="1890"/>
                    <a:pt x="1001" y="1889"/>
                  </a:cubicBezTo>
                  <a:cubicBezTo>
                    <a:pt x="1134" y="1889"/>
                    <a:pt x="1268" y="1823"/>
                    <a:pt x="1401" y="1756"/>
                  </a:cubicBezTo>
                  <a:lnTo>
                    <a:pt x="2302" y="1489"/>
                  </a:lnTo>
                  <a:lnTo>
                    <a:pt x="4136" y="922"/>
                  </a:lnTo>
                  <a:cubicBezTo>
                    <a:pt x="4656" y="769"/>
                    <a:pt x="4504" y="1"/>
                    <a:pt x="4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198"/>
        <p:cNvGrpSpPr/>
        <p:nvPr/>
      </p:nvGrpSpPr>
      <p:grpSpPr>
        <a:xfrm>
          <a:off x="0" y="0"/>
          <a:ext cx="0" cy="0"/>
          <a:chOff x="0" y="0"/>
          <a:chExt cx="0" cy="0"/>
        </a:xfrm>
      </p:grpSpPr>
      <p:grpSp>
        <p:nvGrpSpPr>
          <p:cNvPr id="3199" name="Google Shape;3199;p77"/>
          <p:cNvGrpSpPr/>
          <p:nvPr/>
        </p:nvGrpSpPr>
        <p:grpSpPr>
          <a:xfrm>
            <a:off x="-100646" y="-542725"/>
            <a:ext cx="9771771" cy="6169208"/>
            <a:chOff x="-100646" y="-542725"/>
            <a:chExt cx="9771771" cy="6169208"/>
          </a:xfrm>
        </p:grpSpPr>
        <p:sp>
          <p:nvSpPr>
            <p:cNvPr id="3200" name="Google Shape;3200;p7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7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02" name="Google Shape;3202;p77"/>
            <p:cNvGrpSpPr/>
            <p:nvPr/>
          </p:nvGrpSpPr>
          <p:grpSpPr>
            <a:xfrm>
              <a:off x="-84330" y="-495642"/>
              <a:ext cx="9652449" cy="6108357"/>
              <a:chOff x="21705" y="-429475"/>
              <a:chExt cx="9441895" cy="5975112"/>
            </a:xfrm>
          </p:grpSpPr>
          <p:sp>
            <p:nvSpPr>
              <p:cNvPr id="3203" name="Google Shape;3203;p7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7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7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7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7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7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7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7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211" name="Google Shape;3211;p77"/>
          <p:cNvSpPr txBox="1">
            <a:spLocks noGrp="1"/>
          </p:cNvSpPr>
          <p:nvPr>
            <p:ph type="ctrTitle"/>
          </p:nvPr>
        </p:nvSpPr>
        <p:spPr>
          <a:xfrm>
            <a:off x="720000" y="2320895"/>
            <a:ext cx="5971800" cy="18699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5200"/>
              <a:buNone/>
              <a:defRPr sz="6400">
                <a:solidFill>
                  <a:schemeClr val="accent1"/>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212" name="Google Shape;3212;p77"/>
          <p:cNvSpPr txBox="1">
            <a:spLocks noGrp="1"/>
          </p:cNvSpPr>
          <p:nvPr>
            <p:ph type="subTitle" idx="1"/>
          </p:nvPr>
        </p:nvSpPr>
        <p:spPr>
          <a:xfrm>
            <a:off x="720000" y="4134348"/>
            <a:ext cx="5971800" cy="333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213" name="Google Shape;3213;p77"/>
          <p:cNvSpPr txBox="1">
            <a:spLocks noGrp="1"/>
          </p:cNvSpPr>
          <p:nvPr>
            <p:ph type="ctrTitle" idx="2"/>
          </p:nvPr>
        </p:nvSpPr>
        <p:spPr>
          <a:xfrm>
            <a:off x="720000" y="1044101"/>
            <a:ext cx="5971800" cy="1235700"/>
          </a:xfrm>
          <a:prstGeom prst="rect">
            <a:avLst/>
          </a:prstGeom>
        </p:spPr>
        <p:txBody>
          <a:bodyPr spcFirstLastPara="1" wrap="square" lIns="91425" tIns="91425" rIns="91425" bIns="91425" anchor="b" anchorCtr="0">
            <a:noAutofit/>
          </a:bodyPr>
          <a:lstStyle>
            <a:lvl1pPr lvl="0" rtl="0">
              <a:spcBef>
                <a:spcPts val="0"/>
              </a:spcBef>
              <a:spcAft>
                <a:spcPts val="0"/>
              </a:spcAft>
              <a:buSzPts val="5200"/>
              <a:buNone/>
              <a:defRPr sz="34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14"/>
        <p:cNvGrpSpPr/>
        <p:nvPr/>
      </p:nvGrpSpPr>
      <p:grpSpPr>
        <a:xfrm>
          <a:off x="0" y="0"/>
          <a:ext cx="0" cy="0"/>
          <a:chOff x="0" y="0"/>
          <a:chExt cx="0" cy="0"/>
        </a:xfrm>
      </p:grpSpPr>
      <p:grpSp>
        <p:nvGrpSpPr>
          <p:cNvPr id="3215" name="Google Shape;3215;p78"/>
          <p:cNvGrpSpPr/>
          <p:nvPr/>
        </p:nvGrpSpPr>
        <p:grpSpPr>
          <a:xfrm rot="799158" flipH="1">
            <a:off x="-723573" y="-863946"/>
            <a:ext cx="4624449" cy="4398120"/>
            <a:chOff x="5775509" y="2902761"/>
            <a:chExt cx="723412" cy="688017"/>
          </a:xfrm>
        </p:grpSpPr>
        <p:sp>
          <p:nvSpPr>
            <p:cNvPr id="3216" name="Google Shape;3216;p78"/>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78"/>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78"/>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78"/>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78"/>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78"/>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78"/>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78"/>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78"/>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78"/>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78"/>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78"/>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78"/>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78"/>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78"/>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78"/>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78"/>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78"/>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78"/>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78"/>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78"/>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78"/>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78"/>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78"/>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78"/>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78"/>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78"/>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78"/>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78"/>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78"/>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78"/>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78"/>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78"/>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78"/>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78"/>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78"/>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78"/>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78"/>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78"/>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78"/>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78"/>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78"/>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78"/>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78"/>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78"/>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78"/>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78"/>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78"/>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78"/>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78"/>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78"/>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78"/>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78"/>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78"/>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78"/>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78"/>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78"/>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78"/>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78"/>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78"/>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78"/>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78"/>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78"/>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78"/>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78"/>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78"/>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78"/>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78"/>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78"/>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78"/>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78"/>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78"/>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88" name="Google Shape;3288;p78"/>
          <p:cNvGrpSpPr/>
          <p:nvPr/>
        </p:nvGrpSpPr>
        <p:grpSpPr>
          <a:xfrm rot="10800000" flipH="1">
            <a:off x="2333997" y="408888"/>
            <a:ext cx="8080277" cy="5101318"/>
            <a:chOff x="-100646" y="-542725"/>
            <a:chExt cx="9771771" cy="6169208"/>
          </a:xfrm>
        </p:grpSpPr>
        <p:sp>
          <p:nvSpPr>
            <p:cNvPr id="3289" name="Google Shape;3289;p7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7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91" name="Google Shape;3291;p78"/>
            <p:cNvGrpSpPr/>
            <p:nvPr/>
          </p:nvGrpSpPr>
          <p:grpSpPr>
            <a:xfrm>
              <a:off x="-84330" y="-495642"/>
              <a:ext cx="9652449" cy="6108357"/>
              <a:chOff x="21705" y="-429475"/>
              <a:chExt cx="9441895" cy="5975112"/>
            </a:xfrm>
          </p:grpSpPr>
          <p:sp>
            <p:nvSpPr>
              <p:cNvPr id="3292" name="Google Shape;3292;p7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7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7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7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7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7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7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7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00" name="Google Shape;3300;p78"/>
          <p:cNvSpPr txBox="1">
            <a:spLocks noGrp="1"/>
          </p:cNvSpPr>
          <p:nvPr>
            <p:ph type="title"/>
          </p:nvPr>
        </p:nvSpPr>
        <p:spPr>
          <a:xfrm>
            <a:off x="4091188" y="2941575"/>
            <a:ext cx="4040700" cy="841800"/>
          </a:xfrm>
          <a:prstGeom prst="rect">
            <a:avLst/>
          </a:prstGeom>
        </p:spPr>
        <p:txBody>
          <a:bodyPr spcFirstLastPara="1" wrap="square" lIns="91425" tIns="91425" rIns="91425" bIns="91425" anchor="b" anchorCtr="0">
            <a:noAutofit/>
          </a:bodyPr>
          <a:lstStyle>
            <a:lvl1pPr lvl="0" algn="ctr" rtl="0">
              <a:lnSpc>
                <a:spcPct val="90000"/>
              </a:lnSpc>
              <a:spcBef>
                <a:spcPts val="0"/>
              </a:spcBef>
              <a:spcAft>
                <a:spcPts val="0"/>
              </a:spcAft>
              <a:buSzPts val="3600"/>
              <a:buNone/>
              <a:defRPr sz="3600">
                <a:solidFill>
                  <a:schemeClr val="accen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301" name="Google Shape;3301;p78"/>
          <p:cNvSpPr txBox="1">
            <a:spLocks noGrp="1"/>
          </p:cNvSpPr>
          <p:nvPr>
            <p:ph type="title" idx="2" hasCustomPrompt="1"/>
          </p:nvPr>
        </p:nvSpPr>
        <p:spPr>
          <a:xfrm>
            <a:off x="4091200" y="1324575"/>
            <a:ext cx="4040700" cy="161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302" name="Google Shape;3302;p78"/>
          <p:cNvSpPr txBox="1">
            <a:spLocks noGrp="1"/>
          </p:cNvSpPr>
          <p:nvPr>
            <p:ph type="subTitle" idx="1"/>
          </p:nvPr>
        </p:nvSpPr>
        <p:spPr>
          <a:xfrm>
            <a:off x="4091200" y="3783375"/>
            <a:ext cx="4040700" cy="420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noFill/>
        <a:effectLst/>
      </p:bgPr>
    </p:bg>
    <p:spTree>
      <p:nvGrpSpPr>
        <p:cNvPr id="1" name="Shape 3303"/>
        <p:cNvGrpSpPr/>
        <p:nvPr/>
      </p:nvGrpSpPr>
      <p:grpSpPr>
        <a:xfrm>
          <a:off x="0" y="0"/>
          <a:ext cx="0" cy="0"/>
          <a:chOff x="0" y="0"/>
          <a:chExt cx="0" cy="0"/>
        </a:xfrm>
      </p:grpSpPr>
      <p:sp>
        <p:nvSpPr>
          <p:cNvPr id="3304" name="Google Shape;3304;p7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3305" name="Google Shape;3305;p79"/>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306"/>
        <p:cNvGrpSpPr/>
        <p:nvPr/>
      </p:nvGrpSpPr>
      <p:grpSpPr>
        <a:xfrm>
          <a:off x="0" y="0"/>
          <a:ext cx="0" cy="0"/>
          <a:chOff x="0" y="0"/>
          <a:chExt cx="0" cy="0"/>
        </a:xfrm>
      </p:grpSpPr>
      <p:grpSp>
        <p:nvGrpSpPr>
          <p:cNvPr id="3307" name="Google Shape;3307;p80"/>
          <p:cNvGrpSpPr/>
          <p:nvPr/>
        </p:nvGrpSpPr>
        <p:grpSpPr>
          <a:xfrm>
            <a:off x="-100646" y="-542725"/>
            <a:ext cx="9771771" cy="6169208"/>
            <a:chOff x="-100646" y="-542725"/>
            <a:chExt cx="9771771" cy="6169208"/>
          </a:xfrm>
        </p:grpSpPr>
        <p:sp>
          <p:nvSpPr>
            <p:cNvPr id="3308" name="Google Shape;3308;p8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8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10" name="Google Shape;3310;p80"/>
            <p:cNvGrpSpPr/>
            <p:nvPr/>
          </p:nvGrpSpPr>
          <p:grpSpPr>
            <a:xfrm>
              <a:off x="-84330" y="-495642"/>
              <a:ext cx="9652449" cy="6108357"/>
              <a:chOff x="21705" y="-429475"/>
              <a:chExt cx="9441895" cy="5975112"/>
            </a:xfrm>
          </p:grpSpPr>
          <p:sp>
            <p:nvSpPr>
              <p:cNvPr id="3311" name="Google Shape;3311;p8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8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8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8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8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8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8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8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19" name="Google Shape;3319;p80"/>
          <p:cNvSpPr txBox="1">
            <a:spLocks noGrp="1"/>
          </p:cNvSpPr>
          <p:nvPr>
            <p:ph type="subTitle" idx="1"/>
          </p:nvPr>
        </p:nvSpPr>
        <p:spPr>
          <a:xfrm>
            <a:off x="1157475" y="2840225"/>
            <a:ext cx="29877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320" name="Google Shape;3320;p80"/>
          <p:cNvSpPr txBox="1">
            <a:spLocks noGrp="1"/>
          </p:cNvSpPr>
          <p:nvPr>
            <p:ph type="subTitle" idx="2"/>
          </p:nvPr>
        </p:nvSpPr>
        <p:spPr>
          <a:xfrm>
            <a:off x="1157475" y="3323925"/>
            <a:ext cx="2987700" cy="107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21" name="Google Shape;3321;p80"/>
          <p:cNvSpPr txBox="1">
            <a:spLocks noGrp="1"/>
          </p:cNvSpPr>
          <p:nvPr>
            <p:ph type="subTitle" idx="3"/>
          </p:nvPr>
        </p:nvSpPr>
        <p:spPr>
          <a:xfrm>
            <a:off x="4998852" y="2840225"/>
            <a:ext cx="29877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322" name="Google Shape;3322;p80"/>
          <p:cNvSpPr txBox="1">
            <a:spLocks noGrp="1"/>
          </p:cNvSpPr>
          <p:nvPr>
            <p:ph type="subTitle" idx="4"/>
          </p:nvPr>
        </p:nvSpPr>
        <p:spPr>
          <a:xfrm>
            <a:off x="4998851" y="3323925"/>
            <a:ext cx="2987700" cy="107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23" name="Google Shape;3323;p8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24"/>
        <p:cNvGrpSpPr/>
        <p:nvPr/>
      </p:nvGrpSpPr>
      <p:grpSpPr>
        <a:xfrm>
          <a:off x="0" y="0"/>
          <a:ext cx="0" cy="0"/>
          <a:chOff x="0" y="0"/>
          <a:chExt cx="0" cy="0"/>
        </a:xfrm>
      </p:grpSpPr>
      <p:grpSp>
        <p:nvGrpSpPr>
          <p:cNvPr id="3325" name="Google Shape;3325;p81"/>
          <p:cNvGrpSpPr/>
          <p:nvPr/>
        </p:nvGrpSpPr>
        <p:grpSpPr>
          <a:xfrm rot="10800000">
            <a:off x="-516471" y="-296625"/>
            <a:ext cx="9771771" cy="6169208"/>
            <a:chOff x="-100646" y="-542725"/>
            <a:chExt cx="9771771" cy="6169208"/>
          </a:xfrm>
        </p:grpSpPr>
        <p:sp>
          <p:nvSpPr>
            <p:cNvPr id="3326" name="Google Shape;3326;p8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8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28" name="Google Shape;3328;p81"/>
            <p:cNvGrpSpPr/>
            <p:nvPr/>
          </p:nvGrpSpPr>
          <p:grpSpPr>
            <a:xfrm>
              <a:off x="-84330" y="-495642"/>
              <a:ext cx="9652449" cy="6108357"/>
              <a:chOff x="21705" y="-429475"/>
              <a:chExt cx="9441895" cy="5975112"/>
            </a:xfrm>
          </p:grpSpPr>
          <p:sp>
            <p:nvSpPr>
              <p:cNvPr id="3329" name="Google Shape;3329;p8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8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8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8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8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8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8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8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37" name="Google Shape;3337;p8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38"/>
        <p:cNvGrpSpPr/>
        <p:nvPr/>
      </p:nvGrpSpPr>
      <p:grpSpPr>
        <a:xfrm>
          <a:off x="0" y="0"/>
          <a:ext cx="0" cy="0"/>
          <a:chOff x="0" y="0"/>
          <a:chExt cx="0" cy="0"/>
        </a:xfrm>
      </p:grpSpPr>
      <p:grpSp>
        <p:nvGrpSpPr>
          <p:cNvPr id="3339" name="Google Shape;3339;p82"/>
          <p:cNvGrpSpPr/>
          <p:nvPr/>
        </p:nvGrpSpPr>
        <p:grpSpPr>
          <a:xfrm rot="10800000">
            <a:off x="-516471" y="-296625"/>
            <a:ext cx="9771771" cy="6169208"/>
            <a:chOff x="-100646" y="-542725"/>
            <a:chExt cx="9771771" cy="6169208"/>
          </a:xfrm>
        </p:grpSpPr>
        <p:sp>
          <p:nvSpPr>
            <p:cNvPr id="3340" name="Google Shape;3340;p8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8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42" name="Google Shape;3342;p82"/>
            <p:cNvGrpSpPr/>
            <p:nvPr/>
          </p:nvGrpSpPr>
          <p:grpSpPr>
            <a:xfrm>
              <a:off x="-84330" y="-495642"/>
              <a:ext cx="9652449" cy="6108357"/>
              <a:chOff x="21705" y="-429475"/>
              <a:chExt cx="9441895" cy="5975112"/>
            </a:xfrm>
          </p:grpSpPr>
          <p:sp>
            <p:nvSpPr>
              <p:cNvPr id="3343" name="Google Shape;3343;p8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8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8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8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8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8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8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8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51" name="Google Shape;3351;p82"/>
          <p:cNvSpPr txBox="1">
            <a:spLocks noGrp="1"/>
          </p:cNvSpPr>
          <p:nvPr>
            <p:ph type="body" idx="1"/>
          </p:nvPr>
        </p:nvSpPr>
        <p:spPr>
          <a:xfrm>
            <a:off x="913650" y="1798500"/>
            <a:ext cx="4423500" cy="204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3352" name="Google Shape;3352;p8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94"/>
        <p:cNvGrpSpPr/>
        <p:nvPr/>
      </p:nvGrpSpPr>
      <p:grpSpPr>
        <a:xfrm>
          <a:off x="0" y="0"/>
          <a:ext cx="0" cy="0"/>
          <a:chOff x="0" y="0"/>
          <a:chExt cx="0" cy="0"/>
        </a:xfrm>
      </p:grpSpPr>
      <p:grpSp>
        <p:nvGrpSpPr>
          <p:cNvPr id="195" name="Google Shape;195;p9"/>
          <p:cNvGrpSpPr/>
          <p:nvPr/>
        </p:nvGrpSpPr>
        <p:grpSpPr>
          <a:xfrm>
            <a:off x="4794223" y="-366688"/>
            <a:ext cx="5508932" cy="4761645"/>
            <a:chOff x="6955013" y="474562"/>
            <a:chExt cx="900447" cy="778314"/>
          </a:xfrm>
        </p:grpSpPr>
        <p:sp>
          <p:nvSpPr>
            <p:cNvPr id="196" name="Google Shape;196;p9"/>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9"/>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9"/>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9"/>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9"/>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9"/>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9"/>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9"/>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9"/>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9"/>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9"/>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9"/>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9"/>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9"/>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9"/>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9"/>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9"/>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9"/>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9"/>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9"/>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9"/>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9"/>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9"/>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9"/>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9"/>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9"/>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9"/>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9"/>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9"/>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9"/>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9"/>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9"/>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9"/>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9"/>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9"/>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9"/>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9"/>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9"/>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9"/>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9"/>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9"/>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9"/>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9"/>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9"/>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9"/>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9"/>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9"/>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9"/>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9"/>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9"/>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9"/>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9"/>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9"/>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9"/>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9"/>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9"/>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9"/>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9"/>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9"/>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9"/>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9"/>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9"/>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9"/>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9"/>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9"/>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9"/>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9"/>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9"/>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9"/>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9"/>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9"/>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9"/>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9"/>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9"/>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9"/>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9"/>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9"/>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9"/>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9"/>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9"/>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9"/>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9"/>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9"/>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9"/>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9"/>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9"/>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9"/>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9"/>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9"/>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9"/>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9"/>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9"/>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9"/>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9"/>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9"/>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9"/>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9"/>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9"/>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9"/>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9"/>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9"/>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9"/>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9"/>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9"/>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9"/>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9"/>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9"/>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9"/>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9"/>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9"/>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9"/>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9"/>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9"/>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9"/>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9"/>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9"/>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9"/>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9"/>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9"/>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9"/>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9"/>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9"/>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9"/>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9"/>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9"/>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9"/>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9"/>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9"/>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9"/>
          <p:cNvGrpSpPr/>
          <p:nvPr/>
        </p:nvGrpSpPr>
        <p:grpSpPr>
          <a:xfrm>
            <a:off x="-782328" y="318113"/>
            <a:ext cx="8080277" cy="5101318"/>
            <a:chOff x="-100646" y="-542725"/>
            <a:chExt cx="9771771" cy="6169208"/>
          </a:xfrm>
        </p:grpSpPr>
        <p:sp>
          <p:nvSpPr>
            <p:cNvPr id="336" name="Google Shape;336;p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8" name="Google Shape;338;p9"/>
            <p:cNvGrpSpPr/>
            <p:nvPr/>
          </p:nvGrpSpPr>
          <p:grpSpPr>
            <a:xfrm>
              <a:off x="-84330" y="-495642"/>
              <a:ext cx="9652449" cy="6108357"/>
              <a:chOff x="21705" y="-429475"/>
              <a:chExt cx="9441895" cy="5975112"/>
            </a:xfrm>
          </p:grpSpPr>
          <p:sp>
            <p:nvSpPr>
              <p:cNvPr id="339" name="Google Shape;339;p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47" name="Google Shape;347;p9"/>
          <p:cNvSpPr txBox="1">
            <a:spLocks noGrp="1"/>
          </p:cNvSpPr>
          <p:nvPr>
            <p:ph type="title"/>
          </p:nvPr>
        </p:nvSpPr>
        <p:spPr>
          <a:xfrm>
            <a:off x="720000" y="1720075"/>
            <a:ext cx="4554900" cy="14823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SzPts val="4200"/>
              <a:buNone/>
              <a:defRPr sz="9300"/>
            </a:lvl1pPr>
            <a:lvl2pPr lvl="1" algn="ctr">
              <a:lnSpc>
                <a:spcPct val="90000"/>
              </a:lnSpc>
              <a:spcBef>
                <a:spcPts val="0"/>
              </a:spcBef>
              <a:spcAft>
                <a:spcPts val="0"/>
              </a:spcAft>
              <a:buSzPts val="4200"/>
              <a:buNone/>
              <a:defRPr sz="4200"/>
            </a:lvl2pPr>
            <a:lvl3pPr lvl="2" algn="ctr">
              <a:lnSpc>
                <a:spcPct val="90000"/>
              </a:lnSpc>
              <a:spcBef>
                <a:spcPts val="0"/>
              </a:spcBef>
              <a:spcAft>
                <a:spcPts val="0"/>
              </a:spcAft>
              <a:buSzPts val="4200"/>
              <a:buNone/>
              <a:defRPr sz="4200"/>
            </a:lvl3pPr>
            <a:lvl4pPr lvl="3" algn="ctr">
              <a:lnSpc>
                <a:spcPct val="90000"/>
              </a:lnSpc>
              <a:spcBef>
                <a:spcPts val="0"/>
              </a:spcBef>
              <a:spcAft>
                <a:spcPts val="0"/>
              </a:spcAft>
              <a:buSzPts val="4200"/>
              <a:buNone/>
              <a:defRPr sz="4200"/>
            </a:lvl4pPr>
            <a:lvl5pPr lvl="4" algn="ctr">
              <a:lnSpc>
                <a:spcPct val="90000"/>
              </a:lnSpc>
              <a:spcBef>
                <a:spcPts val="0"/>
              </a:spcBef>
              <a:spcAft>
                <a:spcPts val="0"/>
              </a:spcAft>
              <a:buSzPts val="4200"/>
              <a:buNone/>
              <a:defRPr sz="4200"/>
            </a:lvl5pPr>
            <a:lvl6pPr lvl="5" algn="ctr">
              <a:lnSpc>
                <a:spcPct val="90000"/>
              </a:lnSpc>
              <a:spcBef>
                <a:spcPts val="0"/>
              </a:spcBef>
              <a:spcAft>
                <a:spcPts val="0"/>
              </a:spcAft>
              <a:buSzPts val="4200"/>
              <a:buNone/>
              <a:defRPr sz="4200"/>
            </a:lvl6pPr>
            <a:lvl7pPr lvl="6" algn="ctr">
              <a:lnSpc>
                <a:spcPct val="90000"/>
              </a:lnSpc>
              <a:spcBef>
                <a:spcPts val="0"/>
              </a:spcBef>
              <a:spcAft>
                <a:spcPts val="0"/>
              </a:spcAft>
              <a:buSzPts val="4200"/>
              <a:buNone/>
              <a:defRPr sz="4200"/>
            </a:lvl7pPr>
            <a:lvl8pPr lvl="7" algn="ctr">
              <a:lnSpc>
                <a:spcPct val="90000"/>
              </a:lnSpc>
              <a:spcBef>
                <a:spcPts val="0"/>
              </a:spcBef>
              <a:spcAft>
                <a:spcPts val="0"/>
              </a:spcAft>
              <a:buSzPts val="4200"/>
              <a:buNone/>
              <a:defRPr sz="4200"/>
            </a:lvl8pPr>
            <a:lvl9pPr lvl="8" algn="ctr">
              <a:lnSpc>
                <a:spcPct val="90000"/>
              </a:lnSpc>
              <a:spcBef>
                <a:spcPts val="0"/>
              </a:spcBef>
              <a:spcAft>
                <a:spcPts val="0"/>
              </a:spcAft>
              <a:buSzPts val="4200"/>
              <a:buNone/>
              <a:defRPr sz="4200"/>
            </a:lvl9pPr>
          </a:lstStyle>
          <a:p>
            <a:endParaRPr/>
          </a:p>
        </p:txBody>
      </p:sp>
      <p:sp>
        <p:nvSpPr>
          <p:cNvPr id="348" name="Google Shape;348;p9"/>
          <p:cNvSpPr txBox="1">
            <a:spLocks noGrp="1"/>
          </p:cNvSpPr>
          <p:nvPr>
            <p:ph type="subTitle" idx="1"/>
          </p:nvPr>
        </p:nvSpPr>
        <p:spPr>
          <a:xfrm>
            <a:off x="720000" y="3289975"/>
            <a:ext cx="4554900" cy="727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53"/>
        <p:cNvGrpSpPr/>
        <p:nvPr/>
      </p:nvGrpSpPr>
      <p:grpSpPr>
        <a:xfrm>
          <a:off x="0" y="0"/>
          <a:ext cx="0" cy="0"/>
          <a:chOff x="0" y="0"/>
          <a:chExt cx="0" cy="0"/>
        </a:xfrm>
      </p:grpSpPr>
      <p:grpSp>
        <p:nvGrpSpPr>
          <p:cNvPr id="3354" name="Google Shape;3354;p83"/>
          <p:cNvGrpSpPr/>
          <p:nvPr/>
        </p:nvGrpSpPr>
        <p:grpSpPr>
          <a:xfrm>
            <a:off x="-100646" y="-542725"/>
            <a:ext cx="9771771" cy="6169208"/>
            <a:chOff x="-100646" y="-542725"/>
            <a:chExt cx="9771771" cy="6169208"/>
          </a:xfrm>
        </p:grpSpPr>
        <p:sp>
          <p:nvSpPr>
            <p:cNvPr id="3355" name="Google Shape;3355;p8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8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57" name="Google Shape;3357;p83"/>
            <p:cNvGrpSpPr/>
            <p:nvPr/>
          </p:nvGrpSpPr>
          <p:grpSpPr>
            <a:xfrm>
              <a:off x="-84330" y="-495642"/>
              <a:ext cx="9652449" cy="6108357"/>
              <a:chOff x="21705" y="-429475"/>
              <a:chExt cx="9441895" cy="5975112"/>
            </a:xfrm>
          </p:grpSpPr>
          <p:sp>
            <p:nvSpPr>
              <p:cNvPr id="3358" name="Google Shape;3358;p8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8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8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8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8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8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8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8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66" name="Google Shape;3366;p83"/>
          <p:cNvSpPr txBox="1">
            <a:spLocks noGrp="1"/>
          </p:cNvSpPr>
          <p:nvPr>
            <p:ph type="title"/>
          </p:nvPr>
        </p:nvSpPr>
        <p:spPr>
          <a:xfrm>
            <a:off x="1871100" y="1298550"/>
            <a:ext cx="6552900" cy="2546400"/>
          </a:xfrm>
          <a:prstGeom prst="rect">
            <a:avLst/>
          </a:prstGeom>
        </p:spPr>
        <p:txBody>
          <a:bodyPr spcFirstLastPara="1" wrap="square" lIns="91425" tIns="91425" rIns="91425" bIns="91425" anchor="t" anchorCtr="0">
            <a:noAutofit/>
          </a:bodyPr>
          <a:lstStyle>
            <a:lvl1pPr lvl="0" algn="r" rtl="0">
              <a:lnSpc>
                <a:spcPct val="90000"/>
              </a:lnSpc>
              <a:spcBef>
                <a:spcPts val="0"/>
              </a:spcBef>
              <a:spcAft>
                <a:spcPts val="0"/>
              </a:spcAft>
              <a:buSzPts val="6000"/>
              <a:buNone/>
              <a:defRPr sz="8800"/>
            </a:lvl1pPr>
            <a:lvl2pPr lvl="1" algn="ctr" rtl="0">
              <a:lnSpc>
                <a:spcPct val="90000"/>
              </a:lnSpc>
              <a:spcBef>
                <a:spcPts val="0"/>
              </a:spcBef>
              <a:spcAft>
                <a:spcPts val="0"/>
              </a:spcAft>
              <a:buSzPts val="6000"/>
              <a:buNone/>
              <a:defRPr sz="6000"/>
            </a:lvl2pPr>
            <a:lvl3pPr lvl="2" algn="ctr" rtl="0">
              <a:lnSpc>
                <a:spcPct val="90000"/>
              </a:lnSpc>
              <a:spcBef>
                <a:spcPts val="0"/>
              </a:spcBef>
              <a:spcAft>
                <a:spcPts val="0"/>
              </a:spcAft>
              <a:buSzPts val="6000"/>
              <a:buNone/>
              <a:defRPr sz="6000"/>
            </a:lvl3pPr>
            <a:lvl4pPr lvl="3" algn="ctr" rtl="0">
              <a:lnSpc>
                <a:spcPct val="90000"/>
              </a:lnSpc>
              <a:spcBef>
                <a:spcPts val="0"/>
              </a:spcBef>
              <a:spcAft>
                <a:spcPts val="0"/>
              </a:spcAft>
              <a:buSzPts val="6000"/>
              <a:buNone/>
              <a:defRPr sz="6000"/>
            </a:lvl4pPr>
            <a:lvl5pPr lvl="4" algn="ctr" rtl="0">
              <a:lnSpc>
                <a:spcPct val="90000"/>
              </a:lnSpc>
              <a:spcBef>
                <a:spcPts val="0"/>
              </a:spcBef>
              <a:spcAft>
                <a:spcPts val="0"/>
              </a:spcAft>
              <a:buSzPts val="6000"/>
              <a:buNone/>
              <a:defRPr sz="6000"/>
            </a:lvl5pPr>
            <a:lvl6pPr lvl="5" algn="ctr" rtl="0">
              <a:lnSpc>
                <a:spcPct val="90000"/>
              </a:lnSpc>
              <a:spcBef>
                <a:spcPts val="0"/>
              </a:spcBef>
              <a:spcAft>
                <a:spcPts val="0"/>
              </a:spcAft>
              <a:buSzPts val="6000"/>
              <a:buNone/>
              <a:defRPr sz="6000"/>
            </a:lvl6pPr>
            <a:lvl7pPr lvl="6" algn="ctr" rtl="0">
              <a:lnSpc>
                <a:spcPct val="90000"/>
              </a:lnSpc>
              <a:spcBef>
                <a:spcPts val="0"/>
              </a:spcBef>
              <a:spcAft>
                <a:spcPts val="0"/>
              </a:spcAft>
              <a:buSzPts val="6000"/>
              <a:buNone/>
              <a:defRPr sz="6000"/>
            </a:lvl7pPr>
            <a:lvl8pPr lvl="7" algn="ctr" rtl="0">
              <a:lnSpc>
                <a:spcPct val="90000"/>
              </a:lnSpc>
              <a:spcBef>
                <a:spcPts val="0"/>
              </a:spcBef>
              <a:spcAft>
                <a:spcPts val="0"/>
              </a:spcAft>
              <a:buSzPts val="6000"/>
              <a:buNone/>
              <a:defRPr sz="6000"/>
            </a:lvl8pPr>
            <a:lvl9pPr lvl="8" algn="ctr" rtl="0">
              <a:lnSpc>
                <a:spcPct val="90000"/>
              </a:lnSpc>
              <a:spcBef>
                <a:spcPts val="0"/>
              </a:spcBef>
              <a:spcAft>
                <a:spcPts val="0"/>
              </a:spcAft>
              <a:buSzPts val="6000"/>
              <a:buNone/>
              <a:defRPr sz="6000"/>
            </a:lvl9pPr>
          </a:lstStyle>
          <a:p>
            <a:endParaRPr/>
          </a:p>
        </p:txBody>
      </p:sp>
      <p:grpSp>
        <p:nvGrpSpPr>
          <p:cNvPr id="3367" name="Google Shape;3367;p83"/>
          <p:cNvGrpSpPr/>
          <p:nvPr/>
        </p:nvGrpSpPr>
        <p:grpSpPr>
          <a:xfrm rot="6714124">
            <a:off x="8151772" y="162176"/>
            <a:ext cx="1183616" cy="973619"/>
            <a:chOff x="2152097" y="2968239"/>
            <a:chExt cx="299413" cy="246291"/>
          </a:xfrm>
        </p:grpSpPr>
        <p:sp>
          <p:nvSpPr>
            <p:cNvPr id="3368" name="Google Shape;3368;p83"/>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83"/>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83"/>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83"/>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72"/>
        <p:cNvGrpSpPr/>
        <p:nvPr/>
      </p:nvGrpSpPr>
      <p:grpSpPr>
        <a:xfrm>
          <a:off x="0" y="0"/>
          <a:ext cx="0" cy="0"/>
          <a:chOff x="0" y="0"/>
          <a:chExt cx="0" cy="0"/>
        </a:xfrm>
      </p:grpSpPr>
      <p:grpSp>
        <p:nvGrpSpPr>
          <p:cNvPr id="3373" name="Google Shape;3373;p84"/>
          <p:cNvGrpSpPr/>
          <p:nvPr/>
        </p:nvGrpSpPr>
        <p:grpSpPr>
          <a:xfrm>
            <a:off x="4794223" y="-366688"/>
            <a:ext cx="5508932" cy="4761645"/>
            <a:chOff x="6955013" y="474562"/>
            <a:chExt cx="900447" cy="778314"/>
          </a:xfrm>
        </p:grpSpPr>
        <p:sp>
          <p:nvSpPr>
            <p:cNvPr id="3374" name="Google Shape;3374;p84"/>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84"/>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84"/>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84"/>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84"/>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84"/>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84"/>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84"/>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84"/>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84"/>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84"/>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84"/>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84"/>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84"/>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84"/>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84"/>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84"/>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84"/>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84"/>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84"/>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84"/>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84"/>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84"/>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84"/>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84"/>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84"/>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84"/>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84"/>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84"/>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84"/>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84"/>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84"/>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84"/>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84"/>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84"/>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84"/>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84"/>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84"/>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84"/>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84"/>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84"/>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84"/>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84"/>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84"/>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84"/>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84"/>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84"/>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84"/>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84"/>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84"/>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84"/>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84"/>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84"/>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84"/>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8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84"/>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84"/>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84"/>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84"/>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84"/>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84"/>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84"/>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8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84"/>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84"/>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84"/>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84"/>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4"/>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4"/>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4"/>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84"/>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4"/>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4"/>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4"/>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4"/>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4"/>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4"/>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4"/>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4"/>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4"/>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4"/>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4"/>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4"/>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4"/>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4"/>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4"/>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4"/>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4"/>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4"/>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4"/>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4"/>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4"/>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4"/>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4"/>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4"/>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4"/>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4"/>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4"/>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4"/>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4"/>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4"/>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4"/>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4"/>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4"/>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4"/>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4"/>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4"/>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4"/>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4"/>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4"/>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4"/>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4"/>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4"/>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4"/>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4"/>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4"/>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4"/>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4"/>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4"/>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4"/>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4"/>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4"/>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4"/>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4"/>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4"/>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4"/>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4"/>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4"/>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4"/>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4"/>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4"/>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4"/>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4"/>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4"/>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4"/>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84"/>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13" name="Google Shape;3513;p84"/>
          <p:cNvGrpSpPr/>
          <p:nvPr/>
        </p:nvGrpSpPr>
        <p:grpSpPr>
          <a:xfrm>
            <a:off x="-782328" y="318113"/>
            <a:ext cx="8080277" cy="5101318"/>
            <a:chOff x="-100646" y="-542725"/>
            <a:chExt cx="9771771" cy="6169208"/>
          </a:xfrm>
        </p:grpSpPr>
        <p:sp>
          <p:nvSpPr>
            <p:cNvPr id="3514" name="Google Shape;3514;p8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16" name="Google Shape;3516;p84"/>
            <p:cNvGrpSpPr/>
            <p:nvPr/>
          </p:nvGrpSpPr>
          <p:grpSpPr>
            <a:xfrm>
              <a:off x="-84330" y="-495642"/>
              <a:ext cx="9652449" cy="6108357"/>
              <a:chOff x="21705" y="-429475"/>
              <a:chExt cx="9441895" cy="5975112"/>
            </a:xfrm>
          </p:grpSpPr>
          <p:sp>
            <p:nvSpPr>
              <p:cNvPr id="3517" name="Google Shape;3517;p8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25" name="Google Shape;3525;p84"/>
          <p:cNvSpPr txBox="1">
            <a:spLocks noGrp="1"/>
          </p:cNvSpPr>
          <p:nvPr>
            <p:ph type="title"/>
          </p:nvPr>
        </p:nvSpPr>
        <p:spPr>
          <a:xfrm>
            <a:off x="720000" y="1720075"/>
            <a:ext cx="4554900" cy="14823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4200"/>
              <a:buNone/>
              <a:defRPr sz="9300"/>
            </a:lvl1pPr>
            <a:lvl2pPr lvl="1" algn="ctr" rtl="0">
              <a:lnSpc>
                <a:spcPct val="90000"/>
              </a:lnSpc>
              <a:spcBef>
                <a:spcPts val="0"/>
              </a:spcBef>
              <a:spcAft>
                <a:spcPts val="0"/>
              </a:spcAft>
              <a:buSzPts val="4200"/>
              <a:buNone/>
              <a:defRPr sz="4200"/>
            </a:lvl2pPr>
            <a:lvl3pPr lvl="2" algn="ctr" rtl="0">
              <a:lnSpc>
                <a:spcPct val="90000"/>
              </a:lnSpc>
              <a:spcBef>
                <a:spcPts val="0"/>
              </a:spcBef>
              <a:spcAft>
                <a:spcPts val="0"/>
              </a:spcAft>
              <a:buSzPts val="4200"/>
              <a:buNone/>
              <a:defRPr sz="4200"/>
            </a:lvl3pPr>
            <a:lvl4pPr lvl="3" algn="ctr" rtl="0">
              <a:lnSpc>
                <a:spcPct val="90000"/>
              </a:lnSpc>
              <a:spcBef>
                <a:spcPts val="0"/>
              </a:spcBef>
              <a:spcAft>
                <a:spcPts val="0"/>
              </a:spcAft>
              <a:buSzPts val="4200"/>
              <a:buNone/>
              <a:defRPr sz="4200"/>
            </a:lvl4pPr>
            <a:lvl5pPr lvl="4" algn="ctr" rtl="0">
              <a:lnSpc>
                <a:spcPct val="90000"/>
              </a:lnSpc>
              <a:spcBef>
                <a:spcPts val="0"/>
              </a:spcBef>
              <a:spcAft>
                <a:spcPts val="0"/>
              </a:spcAft>
              <a:buSzPts val="4200"/>
              <a:buNone/>
              <a:defRPr sz="4200"/>
            </a:lvl5pPr>
            <a:lvl6pPr lvl="5" algn="ctr" rtl="0">
              <a:lnSpc>
                <a:spcPct val="90000"/>
              </a:lnSpc>
              <a:spcBef>
                <a:spcPts val="0"/>
              </a:spcBef>
              <a:spcAft>
                <a:spcPts val="0"/>
              </a:spcAft>
              <a:buSzPts val="4200"/>
              <a:buNone/>
              <a:defRPr sz="4200"/>
            </a:lvl6pPr>
            <a:lvl7pPr lvl="6" algn="ctr" rtl="0">
              <a:lnSpc>
                <a:spcPct val="90000"/>
              </a:lnSpc>
              <a:spcBef>
                <a:spcPts val="0"/>
              </a:spcBef>
              <a:spcAft>
                <a:spcPts val="0"/>
              </a:spcAft>
              <a:buSzPts val="4200"/>
              <a:buNone/>
              <a:defRPr sz="4200"/>
            </a:lvl7pPr>
            <a:lvl8pPr lvl="7" algn="ctr" rtl="0">
              <a:lnSpc>
                <a:spcPct val="90000"/>
              </a:lnSpc>
              <a:spcBef>
                <a:spcPts val="0"/>
              </a:spcBef>
              <a:spcAft>
                <a:spcPts val="0"/>
              </a:spcAft>
              <a:buSzPts val="4200"/>
              <a:buNone/>
              <a:defRPr sz="4200"/>
            </a:lvl8pPr>
            <a:lvl9pPr lvl="8" algn="ctr" rtl="0">
              <a:lnSpc>
                <a:spcPct val="90000"/>
              </a:lnSpc>
              <a:spcBef>
                <a:spcPts val="0"/>
              </a:spcBef>
              <a:spcAft>
                <a:spcPts val="0"/>
              </a:spcAft>
              <a:buSzPts val="4200"/>
              <a:buNone/>
              <a:defRPr sz="4200"/>
            </a:lvl9pPr>
          </a:lstStyle>
          <a:p>
            <a:endParaRPr/>
          </a:p>
        </p:txBody>
      </p:sp>
      <p:sp>
        <p:nvSpPr>
          <p:cNvPr id="3526" name="Google Shape;3526;p84"/>
          <p:cNvSpPr txBox="1">
            <a:spLocks noGrp="1"/>
          </p:cNvSpPr>
          <p:nvPr>
            <p:ph type="subTitle" idx="1"/>
          </p:nvPr>
        </p:nvSpPr>
        <p:spPr>
          <a:xfrm>
            <a:off x="720000" y="3289975"/>
            <a:ext cx="4554900" cy="72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27"/>
        <p:cNvGrpSpPr/>
        <p:nvPr/>
      </p:nvGrpSpPr>
      <p:grpSpPr>
        <a:xfrm>
          <a:off x="0" y="0"/>
          <a:ext cx="0" cy="0"/>
          <a:chOff x="0" y="0"/>
          <a:chExt cx="0" cy="0"/>
        </a:xfrm>
      </p:grpSpPr>
      <p:sp>
        <p:nvSpPr>
          <p:cNvPr id="3528" name="Google Shape;3528;p85"/>
          <p:cNvSpPr txBox="1">
            <a:spLocks noGrp="1"/>
          </p:cNvSpPr>
          <p:nvPr>
            <p:ph type="body" idx="1"/>
          </p:nvPr>
        </p:nvSpPr>
        <p:spPr>
          <a:xfrm>
            <a:off x="720000" y="3455475"/>
            <a:ext cx="4919700" cy="9936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400"/>
              <a:buNone/>
              <a:defRPr sz="3300">
                <a:latin typeface="Titan One"/>
                <a:ea typeface="Titan One"/>
                <a:cs typeface="Titan One"/>
                <a:sym typeface="Titan One"/>
              </a:defRPr>
            </a:lvl1pPr>
          </a:lstStyle>
          <a:p>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529"/>
        <p:cNvGrpSpPr/>
        <p:nvPr/>
      </p:nvGrpSpPr>
      <p:grpSpPr>
        <a:xfrm>
          <a:off x="0" y="0"/>
          <a:ext cx="0" cy="0"/>
          <a:chOff x="0" y="0"/>
          <a:chExt cx="0" cy="0"/>
        </a:xfrm>
      </p:grpSpPr>
      <p:grpSp>
        <p:nvGrpSpPr>
          <p:cNvPr id="3530" name="Google Shape;3530;p86"/>
          <p:cNvGrpSpPr/>
          <p:nvPr/>
        </p:nvGrpSpPr>
        <p:grpSpPr>
          <a:xfrm rot="10800000">
            <a:off x="311508" y="-118025"/>
            <a:ext cx="8520984" cy="5379549"/>
            <a:chOff x="-100646" y="-542725"/>
            <a:chExt cx="9771771" cy="6169208"/>
          </a:xfrm>
        </p:grpSpPr>
        <p:sp>
          <p:nvSpPr>
            <p:cNvPr id="3531" name="Google Shape;3531;p8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33" name="Google Shape;3533;p86"/>
            <p:cNvGrpSpPr/>
            <p:nvPr/>
          </p:nvGrpSpPr>
          <p:grpSpPr>
            <a:xfrm>
              <a:off x="-84330" y="-495642"/>
              <a:ext cx="9652449" cy="6108357"/>
              <a:chOff x="21705" y="-429475"/>
              <a:chExt cx="9441895" cy="5975112"/>
            </a:xfrm>
          </p:grpSpPr>
          <p:sp>
            <p:nvSpPr>
              <p:cNvPr id="3534" name="Google Shape;3534;p8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42" name="Google Shape;3542;p86"/>
          <p:cNvGrpSpPr/>
          <p:nvPr/>
        </p:nvGrpSpPr>
        <p:grpSpPr>
          <a:xfrm rot="9442717">
            <a:off x="-6591264" y="3340977"/>
            <a:ext cx="8520834" cy="5379455"/>
            <a:chOff x="-100646" y="-542725"/>
            <a:chExt cx="9771771" cy="6169208"/>
          </a:xfrm>
        </p:grpSpPr>
        <p:sp>
          <p:nvSpPr>
            <p:cNvPr id="3543" name="Google Shape;3543;p8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5" name="Google Shape;3545;p86"/>
            <p:cNvGrpSpPr/>
            <p:nvPr/>
          </p:nvGrpSpPr>
          <p:grpSpPr>
            <a:xfrm>
              <a:off x="-84330" y="-495642"/>
              <a:ext cx="9652449" cy="6108357"/>
              <a:chOff x="21705" y="-429475"/>
              <a:chExt cx="9441895" cy="5975112"/>
            </a:xfrm>
          </p:grpSpPr>
          <p:sp>
            <p:nvSpPr>
              <p:cNvPr id="3546" name="Google Shape;3546;p8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54" name="Google Shape;3554;p86"/>
          <p:cNvGrpSpPr/>
          <p:nvPr/>
        </p:nvGrpSpPr>
        <p:grpSpPr>
          <a:xfrm rot="-9245944">
            <a:off x="7834824" y="2272521"/>
            <a:ext cx="8520896" cy="5379493"/>
            <a:chOff x="-100646" y="-542725"/>
            <a:chExt cx="9771771" cy="6169208"/>
          </a:xfrm>
        </p:grpSpPr>
        <p:sp>
          <p:nvSpPr>
            <p:cNvPr id="3555" name="Google Shape;3555;p8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57" name="Google Shape;3557;p86"/>
            <p:cNvGrpSpPr/>
            <p:nvPr/>
          </p:nvGrpSpPr>
          <p:grpSpPr>
            <a:xfrm>
              <a:off x="-84330" y="-495642"/>
              <a:ext cx="9652449" cy="6108357"/>
              <a:chOff x="21705" y="-429475"/>
              <a:chExt cx="9441895" cy="5975112"/>
            </a:xfrm>
          </p:grpSpPr>
          <p:sp>
            <p:nvSpPr>
              <p:cNvPr id="3558" name="Google Shape;3558;p8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66" name="Google Shape;3566;p86"/>
          <p:cNvSpPr txBox="1">
            <a:spLocks noGrp="1"/>
          </p:cNvSpPr>
          <p:nvPr>
            <p:ph type="title" hasCustomPrompt="1"/>
          </p:nvPr>
        </p:nvSpPr>
        <p:spPr>
          <a:xfrm>
            <a:off x="1103950" y="1485563"/>
            <a:ext cx="6936000" cy="167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4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567" name="Google Shape;3567;p86"/>
          <p:cNvSpPr txBox="1">
            <a:spLocks noGrp="1"/>
          </p:cNvSpPr>
          <p:nvPr>
            <p:ph type="subTitle" idx="1"/>
          </p:nvPr>
        </p:nvSpPr>
        <p:spPr>
          <a:xfrm>
            <a:off x="1104050" y="3255650"/>
            <a:ext cx="6936000" cy="402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568"/>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able of contents">
  <p:cSld name="TITLE_1">
    <p:spTree>
      <p:nvGrpSpPr>
        <p:cNvPr id="1" name="Shape 3569"/>
        <p:cNvGrpSpPr/>
        <p:nvPr/>
      </p:nvGrpSpPr>
      <p:grpSpPr>
        <a:xfrm>
          <a:off x="0" y="0"/>
          <a:ext cx="0" cy="0"/>
          <a:chOff x="0" y="0"/>
          <a:chExt cx="0" cy="0"/>
        </a:xfrm>
      </p:grpSpPr>
      <p:grpSp>
        <p:nvGrpSpPr>
          <p:cNvPr id="3570" name="Google Shape;3570;p88"/>
          <p:cNvGrpSpPr/>
          <p:nvPr/>
        </p:nvGrpSpPr>
        <p:grpSpPr>
          <a:xfrm>
            <a:off x="-100646" y="-542725"/>
            <a:ext cx="9771771" cy="6169208"/>
            <a:chOff x="-100646" y="-542725"/>
            <a:chExt cx="9771771" cy="6169208"/>
          </a:xfrm>
        </p:grpSpPr>
        <p:sp>
          <p:nvSpPr>
            <p:cNvPr id="3571" name="Google Shape;3571;p8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73" name="Google Shape;3573;p88"/>
            <p:cNvGrpSpPr/>
            <p:nvPr/>
          </p:nvGrpSpPr>
          <p:grpSpPr>
            <a:xfrm>
              <a:off x="-84330" y="-495642"/>
              <a:ext cx="9652449" cy="6108357"/>
              <a:chOff x="21705" y="-429475"/>
              <a:chExt cx="9441895" cy="5975112"/>
            </a:xfrm>
          </p:grpSpPr>
          <p:sp>
            <p:nvSpPr>
              <p:cNvPr id="3574" name="Google Shape;3574;p8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582" name="Google Shape;3582;p8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3583" name="Google Shape;3583;p88"/>
          <p:cNvSpPr txBox="1">
            <a:spLocks noGrp="1"/>
          </p:cNvSpPr>
          <p:nvPr>
            <p:ph type="title" idx="2" hasCustomPrompt="1"/>
          </p:nvPr>
        </p:nvSpPr>
        <p:spPr>
          <a:xfrm>
            <a:off x="720000" y="1017725"/>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3584" name="Google Shape;3584;p88"/>
          <p:cNvSpPr txBox="1">
            <a:spLocks noGrp="1"/>
          </p:cNvSpPr>
          <p:nvPr>
            <p:ph type="subTitle" idx="1"/>
          </p:nvPr>
        </p:nvSpPr>
        <p:spPr>
          <a:xfrm>
            <a:off x="720000" y="19285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585" name="Google Shape;3585;p88"/>
          <p:cNvSpPr txBox="1">
            <a:spLocks noGrp="1"/>
          </p:cNvSpPr>
          <p:nvPr>
            <p:ph type="subTitle" idx="3"/>
          </p:nvPr>
        </p:nvSpPr>
        <p:spPr>
          <a:xfrm>
            <a:off x="720000" y="21835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86" name="Google Shape;3586;p88"/>
          <p:cNvSpPr txBox="1">
            <a:spLocks noGrp="1"/>
          </p:cNvSpPr>
          <p:nvPr>
            <p:ph type="title" idx="4" hasCustomPrompt="1"/>
          </p:nvPr>
        </p:nvSpPr>
        <p:spPr>
          <a:xfrm>
            <a:off x="3761125" y="1017725"/>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3587" name="Google Shape;3587;p88"/>
          <p:cNvSpPr txBox="1">
            <a:spLocks noGrp="1"/>
          </p:cNvSpPr>
          <p:nvPr>
            <p:ph type="subTitle" idx="5"/>
          </p:nvPr>
        </p:nvSpPr>
        <p:spPr>
          <a:xfrm>
            <a:off x="3761125" y="19285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588" name="Google Shape;3588;p88"/>
          <p:cNvSpPr txBox="1">
            <a:spLocks noGrp="1"/>
          </p:cNvSpPr>
          <p:nvPr>
            <p:ph type="subTitle" idx="6"/>
          </p:nvPr>
        </p:nvSpPr>
        <p:spPr>
          <a:xfrm>
            <a:off x="3761125" y="21835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89" name="Google Shape;3589;p88"/>
          <p:cNvSpPr txBox="1">
            <a:spLocks noGrp="1"/>
          </p:cNvSpPr>
          <p:nvPr>
            <p:ph type="title" idx="7" hasCustomPrompt="1"/>
          </p:nvPr>
        </p:nvSpPr>
        <p:spPr>
          <a:xfrm>
            <a:off x="720000" y="2801050"/>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3590" name="Google Shape;3590;p88"/>
          <p:cNvSpPr txBox="1">
            <a:spLocks noGrp="1"/>
          </p:cNvSpPr>
          <p:nvPr>
            <p:ph type="subTitle" idx="8"/>
          </p:nvPr>
        </p:nvSpPr>
        <p:spPr>
          <a:xfrm>
            <a:off x="720000" y="37119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591" name="Google Shape;3591;p88"/>
          <p:cNvSpPr txBox="1">
            <a:spLocks noGrp="1"/>
          </p:cNvSpPr>
          <p:nvPr>
            <p:ph type="subTitle" idx="9"/>
          </p:nvPr>
        </p:nvSpPr>
        <p:spPr>
          <a:xfrm>
            <a:off x="720000" y="39669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92" name="Google Shape;3592;p88"/>
          <p:cNvSpPr txBox="1">
            <a:spLocks noGrp="1"/>
          </p:cNvSpPr>
          <p:nvPr>
            <p:ph type="title" idx="13" hasCustomPrompt="1"/>
          </p:nvPr>
        </p:nvSpPr>
        <p:spPr>
          <a:xfrm>
            <a:off x="3761125" y="2801050"/>
            <a:ext cx="1367400" cy="803100"/>
          </a:xfrm>
          <a:prstGeom prst="rect">
            <a:avLst/>
          </a:prstGeom>
        </p:spPr>
        <p:txBody>
          <a:bodyPr spcFirstLastPara="1" wrap="square" lIns="91425" tIns="91425" rIns="91425" bIns="91425" anchor="b" anchorCtr="0">
            <a:noAutofit/>
          </a:bodyPr>
          <a:lstStyle>
            <a:lvl1pPr lvl="0" rtl="0">
              <a:spcBef>
                <a:spcPts val="0"/>
              </a:spcBef>
              <a:spcAft>
                <a:spcPts val="0"/>
              </a:spcAft>
              <a:buSzPts val="5000"/>
              <a:buNone/>
              <a:defRPr sz="4000"/>
            </a:lvl1pPr>
            <a:lvl2pPr lvl="1" algn="ctr" rtl="0">
              <a:spcBef>
                <a:spcPts val="0"/>
              </a:spcBef>
              <a:spcAft>
                <a:spcPts val="0"/>
              </a:spcAft>
              <a:buSzPts val="5000"/>
              <a:buNone/>
              <a:defRPr sz="5000"/>
            </a:lvl2pPr>
            <a:lvl3pPr lvl="2" algn="ctr" rtl="0">
              <a:spcBef>
                <a:spcPts val="0"/>
              </a:spcBef>
              <a:spcAft>
                <a:spcPts val="0"/>
              </a:spcAft>
              <a:buSzPts val="5000"/>
              <a:buNone/>
              <a:defRPr sz="5000"/>
            </a:lvl3pPr>
            <a:lvl4pPr lvl="3" algn="ctr" rtl="0">
              <a:spcBef>
                <a:spcPts val="0"/>
              </a:spcBef>
              <a:spcAft>
                <a:spcPts val="0"/>
              </a:spcAft>
              <a:buSzPts val="5000"/>
              <a:buNone/>
              <a:defRPr sz="5000"/>
            </a:lvl4pPr>
            <a:lvl5pPr lvl="4" algn="ctr" rtl="0">
              <a:spcBef>
                <a:spcPts val="0"/>
              </a:spcBef>
              <a:spcAft>
                <a:spcPts val="0"/>
              </a:spcAft>
              <a:buSzPts val="5000"/>
              <a:buNone/>
              <a:defRPr sz="5000"/>
            </a:lvl5pPr>
            <a:lvl6pPr lvl="5" algn="ctr" rtl="0">
              <a:spcBef>
                <a:spcPts val="0"/>
              </a:spcBef>
              <a:spcAft>
                <a:spcPts val="0"/>
              </a:spcAft>
              <a:buSzPts val="5000"/>
              <a:buNone/>
              <a:defRPr sz="5000"/>
            </a:lvl6pPr>
            <a:lvl7pPr lvl="6" algn="ctr" rtl="0">
              <a:spcBef>
                <a:spcPts val="0"/>
              </a:spcBef>
              <a:spcAft>
                <a:spcPts val="0"/>
              </a:spcAft>
              <a:buSzPts val="5000"/>
              <a:buNone/>
              <a:defRPr sz="5000"/>
            </a:lvl7pPr>
            <a:lvl8pPr lvl="7" algn="ctr" rtl="0">
              <a:spcBef>
                <a:spcPts val="0"/>
              </a:spcBef>
              <a:spcAft>
                <a:spcPts val="0"/>
              </a:spcAft>
              <a:buSzPts val="5000"/>
              <a:buNone/>
              <a:defRPr sz="5000"/>
            </a:lvl8pPr>
            <a:lvl9pPr lvl="8" algn="ctr" rtl="0">
              <a:spcBef>
                <a:spcPts val="0"/>
              </a:spcBef>
              <a:spcAft>
                <a:spcPts val="0"/>
              </a:spcAft>
              <a:buSzPts val="5000"/>
              <a:buNone/>
              <a:defRPr sz="5000"/>
            </a:lvl9pPr>
          </a:lstStyle>
          <a:p>
            <a:r>
              <a:t>xx%</a:t>
            </a:r>
          </a:p>
        </p:txBody>
      </p:sp>
      <p:sp>
        <p:nvSpPr>
          <p:cNvPr id="3593" name="Google Shape;3593;p88"/>
          <p:cNvSpPr txBox="1">
            <a:spLocks noGrp="1"/>
          </p:cNvSpPr>
          <p:nvPr>
            <p:ph type="subTitle" idx="14"/>
          </p:nvPr>
        </p:nvSpPr>
        <p:spPr>
          <a:xfrm>
            <a:off x="3761125" y="3711900"/>
            <a:ext cx="25740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rtl="0">
              <a:spcBef>
                <a:spcPts val="0"/>
              </a:spcBef>
              <a:spcAft>
                <a:spcPts val="0"/>
              </a:spcAft>
              <a:buSzPts val="2200"/>
              <a:buFont typeface="Titan One"/>
              <a:buNone/>
              <a:defRPr sz="2200">
                <a:latin typeface="Titan One"/>
                <a:ea typeface="Titan One"/>
                <a:cs typeface="Titan One"/>
                <a:sym typeface="Titan One"/>
              </a:defRPr>
            </a:lvl2pPr>
            <a:lvl3pPr lvl="2" rtl="0">
              <a:spcBef>
                <a:spcPts val="0"/>
              </a:spcBef>
              <a:spcAft>
                <a:spcPts val="0"/>
              </a:spcAft>
              <a:buSzPts val="2200"/>
              <a:buFont typeface="Titan One"/>
              <a:buNone/>
              <a:defRPr sz="2200">
                <a:latin typeface="Titan One"/>
                <a:ea typeface="Titan One"/>
                <a:cs typeface="Titan One"/>
                <a:sym typeface="Titan One"/>
              </a:defRPr>
            </a:lvl3pPr>
            <a:lvl4pPr lvl="3" rtl="0">
              <a:spcBef>
                <a:spcPts val="0"/>
              </a:spcBef>
              <a:spcAft>
                <a:spcPts val="0"/>
              </a:spcAft>
              <a:buSzPts val="2200"/>
              <a:buFont typeface="Titan One"/>
              <a:buNone/>
              <a:defRPr sz="2200">
                <a:latin typeface="Titan One"/>
                <a:ea typeface="Titan One"/>
                <a:cs typeface="Titan One"/>
                <a:sym typeface="Titan One"/>
              </a:defRPr>
            </a:lvl4pPr>
            <a:lvl5pPr lvl="4" rtl="0">
              <a:spcBef>
                <a:spcPts val="0"/>
              </a:spcBef>
              <a:spcAft>
                <a:spcPts val="0"/>
              </a:spcAft>
              <a:buSzPts val="2200"/>
              <a:buFont typeface="Titan One"/>
              <a:buNone/>
              <a:defRPr sz="2200">
                <a:latin typeface="Titan One"/>
                <a:ea typeface="Titan One"/>
                <a:cs typeface="Titan One"/>
                <a:sym typeface="Titan One"/>
              </a:defRPr>
            </a:lvl5pPr>
            <a:lvl6pPr lvl="5" rtl="0">
              <a:spcBef>
                <a:spcPts val="0"/>
              </a:spcBef>
              <a:spcAft>
                <a:spcPts val="0"/>
              </a:spcAft>
              <a:buSzPts val="2200"/>
              <a:buFont typeface="Titan One"/>
              <a:buNone/>
              <a:defRPr sz="2200">
                <a:latin typeface="Titan One"/>
                <a:ea typeface="Titan One"/>
                <a:cs typeface="Titan One"/>
                <a:sym typeface="Titan One"/>
              </a:defRPr>
            </a:lvl6pPr>
            <a:lvl7pPr lvl="6" rtl="0">
              <a:spcBef>
                <a:spcPts val="0"/>
              </a:spcBef>
              <a:spcAft>
                <a:spcPts val="0"/>
              </a:spcAft>
              <a:buSzPts val="2200"/>
              <a:buFont typeface="Titan One"/>
              <a:buNone/>
              <a:defRPr sz="2200">
                <a:latin typeface="Titan One"/>
                <a:ea typeface="Titan One"/>
                <a:cs typeface="Titan One"/>
                <a:sym typeface="Titan One"/>
              </a:defRPr>
            </a:lvl7pPr>
            <a:lvl8pPr lvl="7" rtl="0">
              <a:spcBef>
                <a:spcPts val="0"/>
              </a:spcBef>
              <a:spcAft>
                <a:spcPts val="0"/>
              </a:spcAft>
              <a:buSzPts val="2200"/>
              <a:buFont typeface="Titan One"/>
              <a:buNone/>
              <a:defRPr sz="2200">
                <a:latin typeface="Titan One"/>
                <a:ea typeface="Titan One"/>
                <a:cs typeface="Titan One"/>
                <a:sym typeface="Titan One"/>
              </a:defRPr>
            </a:lvl8pPr>
            <a:lvl9pPr lvl="8"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594" name="Google Shape;3594;p88"/>
          <p:cNvSpPr txBox="1">
            <a:spLocks noGrp="1"/>
          </p:cNvSpPr>
          <p:nvPr>
            <p:ph type="subTitle" idx="15"/>
          </p:nvPr>
        </p:nvSpPr>
        <p:spPr>
          <a:xfrm>
            <a:off x="3761125" y="3966900"/>
            <a:ext cx="2574000" cy="6408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Quote">
  <p:cSld name="ONE_COLUMN_TEXT_1_2">
    <p:spTree>
      <p:nvGrpSpPr>
        <p:cNvPr id="1" name="Shape 3595"/>
        <p:cNvGrpSpPr/>
        <p:nvPr/>
      </p:nvGrpSpPr>
      <p:grpSpPr>
        <a:xfrm>
          <a:off x="0" y="0"/>
          <a:ext cx="0" cy="0"/>
          <a:chOff x="0" y="0"/>
          <a:chExt cx="0" cy="0"/>
        </a:xfrm>
      </p:grpSpPr>
      <p:grpSp>
        <p:nvGrpSpPr>
          <p:cNvPr id="3596" name="Google Shape;3596;p89"/>
          <p:cNvGrpSpPr/>
          <p:nvPr/>
        </p:nvGrpSpPr>
        <p:grpSpPr>
          <a:xfrm flipH="1">
            <a:off x="5937794" y="-956069"/>
            <a:ext cx="4203820" cy="3998138"/>
            <a:chOff x="5775509" y="2902761"/>
            <a:chExt cx="723412" cy="688017"/>
          </a:xfrm>
        </p:grpSpPr>
        <p:sp>
          <p:nvSpPr>
            <p:cNvPr id="3597" name="Google Shape;3597;p89"/>
            <p:cNvSpPr/>
            <p:nvPr/>
          </p:nvSpPr>
          <p:spPr>
            <a:xfrm>
              <a:off x="5775509" y="2902761"/>
              <a:ext cx="723412" cy="688017"/>
            </a:xfrm>
            <a:custGeom>
              <a:avLst/>
              <a:gdLst/>
              <a:ahLst/>
              <a:cxnLst/>
              <a:rect l="l" t="t" r="r" b="b"/>
              <a:pathLst>
                <a:path w="11793" h="11216" extrusionOk="0">
                  <a:moveTo>
                    <a:pt x="701" y="6199"/>
                  </a:moveTo>
                  <a:cubicBezTo>
                    <a:pt x="701" y="6199"/>
                    <a:pt x="14" y="5058"/>
                    <a:pt x="0" y="4975"/>
                  </a:cubicBezTo>
                  <a:cubicBezTo>
                    <a:pt x="0" y="4893"/>
                    <a:pt x="96" y="4398"/>
                    <a:pt x="96" y="4398"/>
                  </a:cubicBezTo>
                  <a:lnTo>
                    <a:pt x="124" y="4123"/>
                  </a:lnTo>
                  <a:lnTo>
                    <a:pt x="303" y="4193"/>
                  </a:lnTo>
                  <a:cubicBezTo>
                    <a:pt x="303" y="4193"/>
                    <a:pt x="179" y="4028"/>
                    <a:pt x="193" y="3931"/>
                  </a:cubicBezTo>
                  <a:cubicBezTo>
                    <a:pt x="220" y="3835"/>
                    <a:pt x="893" y="3271"/>
                    <a:pt x="1196" y="3038"/>
                  </a:cubicBezTo>
                  <a:cubicBezTo>
                    <a:pt x="1512" y="2791"/>
                    <a:pt x="1952" y="2089"/>
                    <a:pt x="2185" y="1939"/>
                  </a:cubicBezTo>
                  <a:cubicBezTo>
                    <a:pt x="2419" y="1787"/>
                    <a:pt x="2570" y="1567"/>
                    <a:pt x="2722" y="1361"/>
                  </a:cubicBezTo>
                  <a:cubicBezTo>
                    <a:pt x="2887" y="1169"/>
                    <a:pt x="3340" y="632"/>
                    <a:pt x="3450" y="550"/>
                  </a:cubicBezTo>
                  <a:cubicBezTo>
                    <a:pt x="3560" y="467"/>
                    <a:pt x="4329" y="69"/>
                    <a:pt x="4522" y="55"/>
                  </a:cubicBezTo>
                  <a:cubicBezTo>
                    <a:pt x="4714" y="55"/>
                    <a:pt x="6240" y="124"/>
                    <a:pt x="6721" y="55"/>
                  </a:cubicBezTo>
                  <a:cubicBezTo>
                    <a:pt x="7216" y="0"/>
                    <a:pt x="7765" y="97"/>
                    <a:pt x="7890" y="192"/>
                  </a:cubicBezTo>
                  <a:cubicBezTo>
                    <a:pt x="8013" y="289"/>
                    <a:pt x="8439" y="495"/>
                    <a:pt x="8535" y="660"/>
                  </a:cubicBezTo>
                  <a:cubicBezTo>
                    <a:pt x="8618" y="839"/>
                    <a:pt x="9539" y="2103"/>
                    <a:pt x="10254" y="2776"/>
                  </a:cubicBezTo>
                  <a:cubicBezTo>
                    <a:pt x="10968" y="3450"/>
                    <a:pt x="11243" y="4248"/>
                    <a:pt x="11256" y="4371"/>
                  </a:cubicBezTo>
                  <a:cubicBezTo>
                    <a:pt x="11271" y="4508"/>
                    <a:pt x="11559" y="7051"/>
                    <a:pt x="11669" y="7519"/>
                  </a:cubicBezTo>
                  <a:cubicBezTo>
                    <a:pt x="11793" y="7972"/>
                    <a:pt x="11779" y="9484"/>
                    <a:pt x="11779" y="9484"/>
                  </a:cubicBezTo>
                  <a:cubicBezTo>
                    <a:pt x="11779" y="9484"/>
                    <a:pt x="11311" y="9868"/>
                    <a:pt x="11174" y="10006"/>
                  </a:cubicBezTo>
                  <a:cubicBezTo>
                    <a:pt x="11023" y="10130"/>
                    <a:pt x="9195" y="11215"/>
                    <a:pt x="8315" y="11202"/>
                  </a:cubicBezTo>
                  <a:cubicBezTo>
                    <a:pt x="7422" y="11202"/>
                    <a:pt x="6418" y="11175"/>
                    <a:pt x="6199" y="11120"/>
                  </a:cubicBezTo>
                  <a:cubicBezTo>
                    <a:pt x="5979" y="11078"/>
                    <a:pt x="4811" y="10968"/>
                    <a:pt x="4619" y="10955"/>
                  </a:cubicBezTo>
                  <a:cubicBezTo>
                    <a:pt x="4426" y="10955"/>
                    <a:pt x="4096" y="10817"/>
                    <a:pt x="4096" y="10817"/>
                  </a:cubicBezTo>
                  <a:cubicBezTo>
                    <a:pt x="4096" y="10817"/>
                    <a:pt x="2982" y="9978"/>
                    <a:pt x="2680" y="9635"/>
                  </a:cubicBezTo>
                  <a:cubicBezTo>
                    <a:pt x="2392" y="9305"/>
                    <a:pt x="1553" y="8618"/>
                    <a:pt x="1443" y="8549"/>
                  </a:cubicBezTo>
                  <a:cubicBezTo>
                    <a:pt x="1333" y="8481"/>
                    <a:pt x="1210" y="8082"/>
                    <a:pt x="1168" y="7904"/>
                  </a:cubicBezTo>
                  <a:cubicBezTo>
                    <a:pt x="1113" y="7711"/>
                    <a:pt x="701" y="6199"/>
                    <a:pt x="701" y="6199"/>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89"/>
            <p:cNvSpPr/>
            <p:nvPr/>
          </p:nvSpPr>
          <p:spPr>
            <a:xfrm>
              <a:off x="5879179" y="3073049"/>
              <a:ext cx="305240" cy="444426"/>
            </a:xfrm>
            <a:custGeom>
              <a:avLst/>
              <a:gdLst/>
              <a:ahLst/>
              <a:cxnLst/>
              <a:rect l="l" t="t" r="r" b="b"/>
              <a:pathLst>
                <a:path w="4976" h="7245" extrusionOk="0">
                  <a:moveTo>
                    <a:pt x="1347" y="0"/>
                  </a:moveTo>
                  <a:cubicBezTo>
                    <a:pt x="1347" y="0"/>
                    <a:pt x="1059" y="248"/>
                    <a:pt x="853" y="509"/>
                  </a:cubicBezTo>
                  <a:cubicBezTo>
                    <a:pt x="633" y="770"/>
                    <a:pt x="565" y="880"/>
                    <a:pt x="358" y="1210"/>
                  </a:cubicBezTo>
                  <a:cubicBezTo>
                    <a:pt x="165" y="1554"/>
                    <a:pt x="165" y="1774"/>
                    <a:pt x="165" y="1911"/>
                  </a:cubicBezTo>
                  <a:cubicBezTo>
                    <a:pt x="180" y="2049"/>
                    <a:pt x="138" y="2282"/>
                    <a:pt x="125" y="2419"/>
                  </a:cubicBezTo>
                  <a:cubicBezTo>
                    <a:pt x="97" y="2571"/>
                    <a:pt x="55" y="2722"/>
                    <a:pt x="28" y="2859"/>
                  </a:cubicBezTo>
                  <a:cubicBezTo>
                    <a:pt x="0" y="2997"/>
                    <a:pt x="784" y="5320"/>
                    <a:pt x="784" y="5526"/>
                  </a:cubicBezTo>
                  <a:cubicBezTo>
                    <a:pt x="784" y="5718"/>
                    <a:pt x="702" y="5773"/>
                    <a:pt x="867" y="5855"/>
                  </a:cubicBezTo>
                  <a:cubicBezTo>
                    <a:pt x="1032" y="5938"/>
                    <a:pt x="1334" y="5925"/>
                    <a:pt x="1444" y="6048"/>
                  </a:cubicBezTo>
                  <a:cubicBezTo>
                    <a:pt x="1554" y="6158"/>
                    <a:pt x="1911" y="6350"/>
                    <a:pt x="1925" y="6420"/>
                  </a:cubicBezTo>
                  <a:cubicBezTo>
                    <a:pt x="1939" y="6502"/>
                    <a:pt x="1939" y="6529"/>
                    <a:pt x="1884" y="6667"/>
                  </a:cubicBezTo>
                  <a:cubicBezTo>
                    <a:pt x="1829" y="6790"/>
                    <a:pt x="1787" y="6900"/>
                    <a:pt x="1829" y="6942"/>
                  </a:cubicBezTo>
                  <a:cubicBezTo>
                    <a:pt x="1884" y="6982"/>
                    <a:pt x="1897" y="6763"/>
                    <a:pt x="2117" y="6763"/>
                  </a:cubicBezTo>
                  <a:cubicBezTo>
                    <a:pt x="2337" y="6763"/>
                    <a:pt x="2392" y="6735"/>
                    <a:pt x="2599" y="6859"/>
                  </a:cubicBezTo>
                  <a:cubicBezTo>
                    <a:pt x="2804" y="6982"/>
                    <a:pt x="2997" y="7134"/>
                    <a:pt x="3354" y="7162"/>
                  </a:cubicBezTo>
                  <a:cubicBezTo>
                    <a:pt x="3698" y="7189"/>
                    <a:pt x="3821" y="7244"/>
                    <a:pt x="4138" y="7147"/>
                  </a:cubicBezTo>
                  <a:cubicBezTo>
                    <a:pt x="4440" y="7052"/>
                    <a:pt x="4660" y="6900"/>
                    <a:pt x="4825" y="6955"/>
                  </a:cubicBezTo>
                  <a:cubicBezTo>
                    <a:pt x="4976" y="7010"/>
                    <a:pt x="1347" y="0"/>
                    <a:pt x="1347" y="0"/>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9" name="Google Shape;3599;p89"/>
            <p:cNvSpPr/>
            <p:nvPr/>
          </p:nvSpPr>
          <p:spPr>
            <a:xfrm>
              <a:off x="5955060" y="2951651"/>
              <a:ext cx="446880" cy="537974"/>
            </a:xfrm>
            <a:custGeom>
              <a:avLst/>
              <a:gdLst/>
              <a:ahLst/>
              <a:cxnLst/>
              <a:rect l="l" t="t" r="r" b="b"/>
              <a:pathLst>
                <a:path w="7285" h="8770" extrusionOk="0">
                  <a:moveTo>
                    <a:pt x="0" y="2104"/>
                  </a:moveTo>
                  <a:cubicBezTo>
                    <a:pt x="0" y="2104"/>
                    <a:pt x="688" y="1554"/>
                    <a:pt x="825" y="1457"/>
                  </a:cubicBezTo>
                  <a:cubicBezTo>
                    <a:pt x="963" y="1361"/>
                    <a:pt x="1182" y="1252"/>
                    <a:pt x="1334" y="1182"/>
                  </a:cubicBezTo>
                  <a:cubicBezTo>
                    <a:pt x="1485" y="1100"/>
                    <a:pt x="1801" y="922"/>
                    <a:pt x="1870" y="839"/>
                  </a:cubicBezTo>
                  <a:cubicBezTo>
                    <a:pt x="1939" y="770"/>
                    <a:pt x="2076" y="715"/>
                    <a:pt x="2186" y="687"/>
                  </a:cubicBezTo>
                  <a:cubicBezTo>
                    <a:pt x="2282" y="660"/>
                    <a:pt x="3244" y="619"/>
                    <a:pt x="3354" y="619"/>
                  </a:cubicBezTo>
                  <a:cubicBezTo>
                    <a:pt x="3451" y="605"/>
                    <a:pt x="3711" y="564"/>
                    <a:pt x="3808" y="454"/>
                  </a:cubicBezTo>
                  <a:cubicBezTo>
                    <a:pt x="3891" y="344"/>
                    <a:pt x="4056" y="207"/>
                    <a:pt x="4056" y="207"/>
                  </a:cubicBezTo>
                  <a:cubicBezTo>
                    <a:pt x="4056" y="207"/>
                    <a:pt x="4275" y="179"/>
                    <a:pt x="4275" y="97"/>
                  </a:cubicBezTo>
                  <a:cubicBezTo>
                    <a:pt x="4275" y="28"/>
                    <a:pt x="4371" y="0"/>
                    <a:pt x="4371" y="0"/>
                  </a:cubicBezTo>
                  <a:lnTo>
                    <a:pt x="4371" y="165"/>
                  </a:lnTo>
                  <a:cubicBezTo>
                    <a:pt x="4371" y="165"/>
                    <a:pt x="4316" y="207"/>
                    <a:pt x="4179" y="317"/>
                  </a:cubicBezTo>
                  <a:cubicBezTo>
                    <a:pt x="4041" y="440"/>
                    <a:pt x="4001" y="550"/>
                    <a:pt x="4014" y="647"/>
                  </a:cubicBezTo>
                  <a:cubicBezTo>
                    <a:pt x="4014" y="729"/>
                    <a:pt x="4041" y="797"/>
                    <a:pt x="4193" y="825"/>
                  </a:cubicBezTo>
                  <a:cubicBezTo>
                    <a:pt x="4330" y="839"/>
                    <a:pt x="4591" y="922"/>
                    <a:pt x="4660" y="977"/>
                  </a:cubicBezTo>
                  <a:cubicBezTo>
                    <a:pt x="4715" y="1045"/>
                    <a:pt x="5265" y="1622"/>
                    <a:pt x="5498" y="1787"/>
                  </a:cubicBezTo>
                  <a:cubicBezTo>
                    <a:pt x="5732" y="1939"/>
                    <a:pt x="5800" y="2034"/>
                    <a:pt x="5842" y="2117"/>
                  </a:cubicBezTo>
                  <a:cubicBezTo>
                    <a:pt x="5883" y="2214"/>
                    <a:pt x="6103" y="2488"/>
                    <a:pt x="6213" y="2722"/>
                  </a:cubicBezTo>
                  <a:cubicBezTo>
                    <a:pt x="6323" y="2956"/>
                    <a:pt x="6447" y="3079"/>
                    <a:pt x="6405" y="3258"/>
                  </a:cubicBezTo>
                  <a:cubicBezTo>
                    <a:pt x="6378" y="3436"/>
                    <a:pt x="6378" y="3533"/>
                    <a:pt x="6350" y="3656"/>
                  </a:cubicBezTo>
                  <a:cubicBezTo>
                    <a:pt x="6323" y="3780"/>
                    <a:pt x="6282" y="3863"/>
                    <a:pt x="6310" y="4000"/>
                  </a:cubicBezTo>
                  <a:cubicBezTo>
                    <a:pt x="6350" y="4138"/>
                    <a:pt x="6282" y="4962"/>
                    <a:pt x="6158" y="5196"/>
                  </a:cubicBezTo>
                  <a:cubicBezTo>
                    <a:pt x="6035" y="5430"/>
                    <a:pt x="6007" y="5622"/>
                    <a:pt x="6062" y="5690"/>
                  </a:cubicBezTo>
                  <a:cubicBezTo>
                    <a:pt x="6130" y="5760"/>
                    <a:pt x="6255" y="5855"/>
                    <a:pt x="6310" y="5925"/>
                  </a:cubicBezTo>
                  <a:cubicBezTo>
                    <a:pt x="6365" y="6007"/>
                    <a:pt x="6804" y="6419"/>
                    <a:pt x="6845" y="6557"/>
                  </a:cubicBezTo>
                  <a:cubicBezTo>
                    <a:pt x="6900" y="6707"/>
                    <a:pt x="7162" y="6900"/>
                    <a:pt x="7175" y="6942"/>
                  </a:cubicBezTo>
                  <a:cubicBezTo>
                    <a:pt x="7189" y="6997"/>
                    <a:pt x="7202" y="7134"/>
                    <a:pt x="7202" y="7244"/>
                  </a:cubicBezTo>
                  <a:cubicBezTo>
                    <a:pt x="7202" y="7354"/>
                    <a:pt x="7285" y="7436"/>
                    <a:pt x="7079" y="7574"/>
                  </a:cubicBezTo>
                  <a:cubicBezTo>
                    <a:pt x="6873" y="7711"/>
                    <a:pt x="6529" y="7917"/>
                    <a:pt x="6420" y="8041"/>
                  </a:cubicBezTo>
                  <a:cubicBezTo>
                    <a:pt x="6310" y="8179"/>
                    <a:pt x="6282" y="8247"/>
                    <a:pt x="6020" y="8412"/>
                  </a:cubicBezTo>
                  <a:cubicBezTo>
                    <a:pt x="5746" y="8577"/>
                    <a:pt x="5128" y="8769"/>
                    <a:pt x="5128" y="876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89"/>
            <p:cNvSpPr/>
            <p:nvPr/>
          </p:nvSpPr>
          <p:spPr>
            <a:xfrm>
              <a:off x="6417096" y="3172547"/>
              <a:ext cx="54902" cy="80972"/>
            </a:xfrm>
            <a:custGeom>
              <a:avLst/>
              <a:gdLst/>
              <a:ahLst/>
              <a:cxnLst/>
              <a:rect l="l" t="t" r="r" b="b"/>
              <a:pathLst>
                <a:path w="895" h="1320" extrusionOk="0">
                  <a:moveTo>
                    <a:pt x="839" y="317"/>
                  </a:moveTo>
                  <a:cubicBezTo>
                    <a:pt x="852" y="454"/>
                    <a:pt x="867" y="605"/>
                    <a:pt x="894" y="797"/>
                  </a:cubicBezTo>
                  <a:cubicBezTo>
                    <a:pt x="757" y="1032"/>
                    <a:pt x="578" y="1320"/>
                    <a:pt x="578" y="1320"/>
                  </a:cubicBezTo>
                  <a:cubicBezTo>
                    <a:pt x="578" y="1320"/>
                    <a:pt x="564" y="1224"/>
                    <a:pt x="578" y="1155"/>
                  </a:cubicBezTo>
                  <a:cubicBezTo>
                    <a:pt x="592" y="1100"/>
                    <a:pt x="605" y="907"/>
                    <a:pt x="605" y="839"/>
                  </a:cubicBezTo>
                  <a:cubicBezTo>
                    <a:pt x="592" y="770"/>
                    <a:pt x="632" y="619"/>
                    <a:pt x="317" y="303"/>
                  </a:cubicBezTo>
                  <a:cubicBezTo>
                    <a:pt x="0" y="0"/>
                    <a:pt x="454" y="124"/>
                    <a:pt x="523" y="165"/>
                  </a:cubicBezTo>
                  <a:cubicBezTo>
                    <a:pt x="564" y="193"/>
                    <a:pt x="715" y="248"/>
                    <a:pt x="839" y="317"/>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89"/>
            <p:cNvSpPr/>
            <p:nvPr/>
          </p:nvSpPr>
          <p:spPr>
            <a:xfrm>
              <a:off x="6384216" y="3130405"/>
              <a:ext cx="64962" cy="201571"/>
            </a:xfrm>
            <a:custGeom>
              <a:avLst/>
              <a:gdLst/>
              <a:ahLst/>
              <a:cxnLst/>
              <a:rect l="l" t="t" r="r" b="b"/>
              <a:pathLst>
                <a:path w="1059" h="3286" extrusionOk="0">
                  <a:moveTo>
                    <a:pt x="1059" y="0"/>
                  </a:moveTo>
                  <a:lnTo>
                    <a:pt x="1059" y="0"/>
                  </a:lnTo>
                  <a:cubicBezTo>
                    <a:pt x="1059" y="0"/>
                    <a:pt x="660" y="647"/>
                    <a:pt x="646" y="757"/>
                  </a:cubicBezTo>
                  <a:cubicBezTo>
                    <a:pt x="646" y="866"/>
                    <a:pt x="646" y="1429"/>
                    <a:pt x="633" y="1499"/>
                  </a:cubicBezTo>
                  <a:cubicBezTo>
                    <a:pt x="633" y="1567"/>
                    <a:pt x="454" y="2021"/>
                    <a:pt x="234" y="2461"/>
                  </a:cubicBezTo>
                  <a:cubicBezTo>
                    <a:pt x="1" y="2901"/>
                    <a:pt x="1" y="3285"/>
                    <a:pt x="1" y="3285"/>
                  </a:cubicBezTo>
                  <a:cubicBezTo>
                    <a:pt x="1" y="3285"/>
                    <a:pt x="1" y="2804"/>
                    <a:pt x="14" y="2708"/>
                  </a:cubicBezTo>
                  <a:cubicBezTo>
                    <a:pt x="41" y="2626"/>
                    <a:pt x="166" y="2199"/>
                    <a:pt x="276" y="1952"/>
                  </a:cubicBezTo>
                  <a:cubicBezTo>
                    <a:pt x="371" y="1719"/>
                    <a:pt x="426" y="1334"/>
                    <a:pt x="454" y="1127"/>
                  </a:cubicBezTo>
                  <a:cubicBezTo>
                    <a:pt x="496" y="921"/>
                    <a:pt x="481" y="619"/>
                    <a:pt x="481" y="522"/>
                  </a:cubicBezTo>
                  <a:cubicBezTo>
                    <a:pt x="481" y="412"/>
                    <a:pt x="1059" y="0"/>
                    <a:pt x="1059" y="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89"/>
            <p:cNvSpPr/>
            <p:nvPr/>
          </p:nvSpPr>
          <p:spPr>
            <a:xfrm>
              <a:off x="6400227" y="3389272"/>
              <a:ext cx="44780" cy="161883"/>
            </a:xfrm>
            <a:custGeom>
              <a:avLst/>
              <a:gdLst/>
              <a:ahLst/>
              <a:cxnLst/>
              <a:rect l="l" t="t" r="r" b="b"/>
              <a:pathLst>
                <a:path w="730" h="2639" extrusionOk="0">
                  <a:moveTo>
                    <a:pt x="729" y="2240"/>
                  </a:moveTo>
                  <a:cubicBezTo>
                    <a:pt x="550" y="2350"/>
                    <a:pt x="290" y="2501"/>
                    <a:pt x="0" y="2639"/>
                  </a:cubicBezTo>
                  <a:cubicBezTo>
                    <a:pt x="15" y="2639"/>
                    <a:pt x="399" y="2322"/>
                    <a:pt x="399" y="2185"/>
                  </a:cubicBezTo>
                  <a:cubicBezTo>
                    <a:pt x="399" y="2047"/>
                    <a:pt x="399" y="1800"/>
                    <a:pt x="372" y="1663"/>
                  </a:cubicBezTo>
                  <a:cubicBezTo>
                    <a:pt x="345" y="1539"/>
                    <a:pt x="235" y="838"/>
                    <a:pt x="262" y="673"/>
                  </a:cubicBezTo>
                  <a:cubicBezTo>
                    <a:pt x="303" y="508"/>
                    <a:pt x="372" y="0"/>
                    <a:pt x="372" y="0"/>
                  </a:cubicBezTo>
                  <a:cubicBezTo>
                    <a:pt x="372" y="0"/>
                    <a:pt x="633" y="1690"/>
                    <a:pt x="729" y="2240"/>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89"/>
            <p:cNvSpPr/>
            <p:nvPr/>
          </p:nvSpPr>
          <p:spPr>
            <a:xfrm>
              <a:off x="5775509" y="2906135"/>
              <a:ext cx="344868" cy="517669"/>
            </a:xfrm>
            <a:custGeom>
              <a:avLst/>
              <a:gdLst/>
              <a:ahLst/>
              <a:cxnLst/>
              <a:rect l="l" t="t" r="r" b="b"/>
              <a:pathLst>
                <a:path w="5622" h="8439" extrusionOk="0">
                  <a:moveTo>
                    <a:pt x="701" y="6144"/>
                  </a:moveTo>
                  <a:cubicBezTo>
                    <a:pt x="701" y="6144"/>
                    <a:pt x="14" y="5003"/>
                    <a:pt x="0" y="4920"/>
                  </a:cubicBezTo>
                  <a:cubicBezTo>
                    <a:pt x="0" y="4838"/>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113" y="14"/>
                    <a:pt x="5621" y="28"/>
                  </a:cubicBezTo>
                  <a:lnTo>
                    <a:pt x="5621" y="28"/>
                  </a:lnTo>
                  <a:cubicBezTo>
                    <a:pt x="4976" y="97"/>
                    <a:pt x="4756" y="207"/>
                    <a:pt x="4564" y="372"/>
                  </a:cubicBezTo>
                  <a:cubicBezTo>
                    <a:pt x="4357" y="537"/>
                    <a:pt x="3162" y="1952"/>
                    <a:pt x="2749" y="2337"/>
                  </a:cubicBezTo>
                  <a:cubicBezTo>
                    <a:pt x="2323" y="2721"/>
                    <a:pt x="1925" y="3340"/>
                    <a:pt x="1718" y="3601"/>
                  </a:cubicBezTo>
                  <a:cubicBezTo>
                    <a:pt x="1512" y="3848"/>
                    <a:pt x="1155" y="3973"/>
                    <a:pt x="976" y="4028"/>
                  </a:cubicBezTo>
                  <a:cubicBezTo>
                    <a:pt x="811" y="4068"/>
                    <a:pt x="660" y="4330"/>
                    <a:pt x="715" y="4371"/>
                  </a:cubicBezTo>
                  <a:cubicBezTo>
                    <a:pt x="770" y="4398"/>
                    <a:pt x="1086" y="4358"/>
                    <a:pt x="1086" y="4358"/>
                  </a:cubicBezTo>
                  <a:cubicBezTo>
                    <a:pt x="1086" y="4358"/>
                    <a:pt x="990" y="4413"/>
                    <a:pt x="853" y="4453"/>
                  </a:cubicBezTo>
                  <a:cubicBezTo>
                    <a:pt x="715" y="4495"/>
                    <a:pt x="605" y="4508"/>
                    <a:pt x="605" y="4563"/>
                  </a:cubicBezTo>
                  <a:cubicBezTo>
                    <a:pt x="605" y="4618"/>
                    <a:pt x="1086" y="6694"/>
                    <a:pt x="1210" y="7326"/>
                  </a:cubicBezTo>
                  <a:cubicBezTo>
                    <a:pt x="1333" y="7944"/>
                    <a:pt x="1388" y="8439"/>
                    <a:pt x="1388" y="8439"/>
                  </a:cubicBezTo>
                  <a:cubicBezTo>
                    <a:pt x="1306" y="8302"/>
                    <a:pt x="1210" y="7999"/>
                    <a:pt x="1168" y="7849"/>
                  </a:cubicBezTo>
                  <a:cubicBezTo>
                    <a:pt x="1113" y="7656"/>
                    <a:pt x="701" y="6144"/>
                    <a:pt x="701" y="6144"/>
                  </a:cubicBezTo>
                  <a:close/>
                </a:path>
              </a:pathLst>
            </a:custGeom>
            <a:solidFill>
              <a:srgbClr val="FFE6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89"/>
            <p:cNvSpPr/>
            <p:nvPr/>
          </p:nvSpPr>
          <p:spPr>
            <a:xfrm>
              <a:off x="6384216" y="3130405"/>
              <a:ext cx="98700" cy="201571"/>
            </a:xfrm>
            <a:custGeom>
              <a:avLst/>
              <a:gdLst/>
              <a:ahLst/>
              <a:cxnLst/>
              <a:rect l="l" t="t" r="r" b="b"/>
              <a:pathLst>
                <a:path w="1609" h="3286" extrusionOk="0">
                  <a:moveTo>
                    <a:pt x="1059" y="0"/>
                  </a:moveTo>
                  <a:cubicBezTo>
                    <a:pt x="1238" y="330"/>
                    <a:pt x="1320" y="592"/>
                    <a:pt x="1333" y="660"/>
                  </a:cubicBezTo>
                  <a:cubicBezTo>
                    <a:pt x="1348" y="757"/>
                    <a:pt x="1485" y="2021"/>
                    <a:pt x="1608" y="2928"/>
                  </a:cubicBezTo>
                  <a:lnTo>
                    <a:pt x="1608" y="2928"/>
                  </a:lnTo>
                  <a:cubicBezTo>
                    <a:pt x="1608" y="2928"/>
                    <a:pt x="1458" y="2571"/>
                    <a:pt x="1403" y="2419"/>
                  </a:cubicBezTo>
                  <a:cubicBezTo>
                    <a:pt x="1333" y="2268"/>
                    <a:pt x="1251" y="2186"/>
                    <a:pt x="1155" y="2089"/>
                  </a:cubicBezTo>
                  <a:cubicBezTo>
                    <a:pt x="1045" y="1993"/>
                    <a:pt x="1183" y="1814"/>
                    <a:pt x="1183" y="1539"/>
                  </a:cubicBezTo>
                  <a:cubicBezTo>
                    <a:pt x="1196" y="1279"/>
                    <a:pt x="1018" y="1169"/>
                    <a:pt x="908" y="1045"/>
                  </a:cubicBezTo>
                  <a:cubicBezTo>
                    <a:pt x="798" y="921"/>
                    <a:pt x="880" y="1045"/>
                    <a:pt x="825" y="1141"/>
                  </a:cubicBezTo>
                  <a:cubicBezTo>
                    <a:pt x="770" y="1237"/>
                    <a:pt x="784" y="1512"/>
                    <a:pt x="784" y="1649"/>
                  </a:cubicBezTo>
                  <a:cubicBezTo>
                    <a:pt x="784" y="1774"/>
                    <a:pt x="564" y="1993"/>
                    <a:pt x="509" y="2158"/>
                  </a:cubicBezTo>
                  <a:cubicBezTo>
                    <a:pt x="454" y="2323"/>
                    <a:pt x="1" y="3285"/>
                    <a:pt x="1" y="3285"/>
                  </a:cubicBezTo>
                  <a:cubicBezTo>
                    <a:pt x="1" y="3285"/>
                    <a:pt x="1" y="2956"/>
                    <a:pt x="83" y="2694"/>
                  </a:cubicBezTo>
                  <a:cubicBezTo>
                    <a:pt x="166" y="2446"/>
                    <a:pt x="399" y="1759"/>
                    <a:pt x="454" y="1609"/>
                  </a:cubicBezTo>
                  <a:cubicBezTo>
                    <a:pt x="496" y="1444"/>
                    <a:pt x="551" y="660"/>
                    <a:pt x="536" y="564"/>
                  </a:cubicBezTo>
                  <a:cubicBezTo>
                    <a:pt x="509" y="454"/>
                    <a:pt x="1059" y="0"/>
                    <a:pt x="1059" y="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89"/>
            <p:cNvSpPr/>
            <p:nvPr/>
          </p:nvSpPr>
          <p:spPr>
            <a:xfrm>
              <a:off x="6405257" y="3144759"/>
              <a:ext cx="74286" cy="140781"/>
            </a:xfrm>
            <a:custGeom>
              <a:avLst/>
              <a:gdLst/>
              <a:ahLst/>
              <a:cxnLst/>
              <a:rect l="l" t="t" r="r" b="b"/>
              <a:pathLst>
                <a:path w="1211" h="2295" extrusionOk="0">
                  <a:moveTo>
                    <a:pt x="825" y="0"/>
                  </a:moveTo>
                  <a:cubicBezTo>
                    <a:pt x="935" y="206"/>
                    <a:pt x="990" y="371"/>
                    <a:pt x="990" y="426"/>
                  </a:cubicBezTo>
                  <a:cubicBezTo>
                    <a:pt x="1005" y="508"/>
                    <a:pt x="1100" y="1443"/>
                    <a:pt x="1210" y="2295"/>
                  </a:cubicBezTo>
                  <a:cubicBezTo>
                    <a:pt x="1210" y="2282"/>
                    <a:pt x="1115" y="1800"/>
                    <a:pt x="1045" y="1800"/>
                  </a:cubicBezTo>
                  <a:cubicBezTo>
                    <a:pt x="990" y="1787"/>
                    <a:pt x="935" y="1512"/>
                    <a:pt x="935" y="1512"/>
                  </a:cubicBezTo>
                  <a:cubicBezTo>
                    <a:pt x="935" y="1512"/>
                    <a:pt x="977" y="1182"/>
                    <a:pt x="922" y="976"/>
                  </a:cubicBezTo>
                  <a:cubicBezTo>
                    <a:pt x="867" y="783"/>
                    <a:pt x="895" y="673"/>
                    <a:pt x="716" y="618"/>
                  </a:cubicBezTo>
                  <a:cubicBezTo>
                    <a:pt x="537" y="563"/>
                    <a:pt x="441" y="660"/>
                    <a:pt x="441" y="660"/>
                  </a:cubicBezTo>
                  <a:cubicBezTo>
                    <a:pt x="441" y="660"/>
                    <a:pt x="331" y="1030"/>
                    <a:pt x="345" y="1113"/>
                  </a:cubicBezTo>
                  <a:cubicBezTo>
                    <a:pt x="358" y="1195"/>
                    <a:pt x="345" y="1430"/>
                    <a:pt x="317" y="1498"/>
                  </a:cubicBezTo>
                  <a:cubicBezTo>
                    <a:pt x="290" y="1567"/>
                    <a:pt x="153" y="1705"/>
                    <a:pt x="111" y="1800"/>
                  </a:cubicBezTo>
                  <a:cubicBezTo>
                    <a:pt x="70" y="1910"/>
                    <a:pt x="43" y="2062"/>
                    <a:pt x="43" y="2062"/>
                  </a:cubicBezTo>
                  <a:cubicBezTo>
                    <a:pt x="43" y="2062"/>
                    <a:pt x="1" y="1883"/>
                    <a:pt x="98" y="1650"/>
                  </a:cubicBezTo>
                  <a:cubicBezTo>
                    <a:pt x="180" y="1415"/>
                    <a:pt x="221" y="1333"/>
                    <a:pt x="221" y="1195"/>
                  </a:cubicBezTo>
                  <a:cubicBezTo>
                    <a:pt x="221" y="1045"/>
                    <a:pt x="263" y="962"/>
                    <a:pt x="263" y="756"/>
                  </a:cubicBezTo>
                  <a:cubicBezTo>
                    <a:pt x="263" y="563"/>
                    <a:pt x="248" y="440"/>
                    <a:pt x="276" y="330"/>
                  </a:cubicBezTo>
                  <a:cubicBezTo>
                    <a:pt x="290" y="248"/>
                    <a:pt x="592" y="68"/>
                    <a:pt x="825"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89"/>
            <p:cNvSpPr/>
            <p:nvPr/>
          </p:nvSpPr>
          <p:spPr>
            <a:xfrm>
              <a:off x="6412004" y="3389272"/>
              <a:ext cx="62447" cy="155994"/>
            </a:xfrm>
            <a:custGeom>
              <a:avLst/>
              <a:gdLst/>
              <a:ahLst/>
              <a:cxnLst/>
              <a:rect l="l" t="t" r="r" b="b"/>
              <a:pathLst>
                <a:path w="1018" h="2543" extrusionOk="0">
                  <a:moveTo>
                    <a:pt x="1018" y="1882"/>
                  </a:moveTo>
                  <a:cubicBezTo>
                    <a:pt x="922" y="1965"/>
                    <a:pt x="840" y="2034"/>
                    <a:pt x="798" y="2075"/>
                  </a:cubicBezTo>
                  <a:cubicBezTo>
                    <a:pt x="730" y="2130"/>
                    <a:pt x="413" y="2322"/>
                    <a:pt x="1" y="2542"/>
                  </a:cubicBezTo>
                  <a:cubicBezTo>
                    <a:pt x="1" y="2542"/>
                    <a:pt x="317" y="2282"/>
                    <a:pt x="303" y="2199"/>
                  </a:cubicBezTo>
                  <a:cubicBezTo>
                    <a:pt x="276" y="2130"/>
                    <a:pt x="276" y="1704"/>
                    <a:pt x="262" y="1498"/>
                  </a:cubicBezTo>
                  <a:cubicBezTo>
                    <a:pt x="235" y="1292"/>
                    <a:pt x="180" y="1017"/>
                    <a:pt x="180" y="810"/>
                  </a:cubicBezTo>
                  <a:lnTo>
                    <a:pt x="180" y="0"/>
                  </a:lnTo>
                  <a:cubicBezTo>
                    <a:pt x="180" y="0"/>
                    <a:pt x="578" y="880"/>
                    <a:pt x="578" y="990"/>
                  </a:cubicBezTo>
                  <a:cubicBezTo>
                    <a:pt x="578" y="1113"/>
                    <a:pt x="647" y="1333"/>
                    <a:pt x="661" y="1443"/>
                  </a:cubicBezTo>
                  <a:cubicBezTo>
                    <a:pt x="688" y="1553"/>
                    <a:pt x="661" y="1745"/>
                    <a:pt x="715" y="1800"/>
                  </a:cubicBezTo>
                  <a:cubicBezTo>
                    <a:pt x="770" y="1855"/>
                    <a:pt x="1018" y="1882"/>
                    <a:pt x="1018" y="1882"/>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89"/>
            <p:cNvSpPr/>
            <p:nvPr/>
          </p:nvSpPr>
          <p:spPr>
            <a:xfrm>
              <a:off x="6427217" y="3417060"/>
              <a:ext cx="38830" cy="117287"/>
            </a:xfrm>
            <a:custGeom>
              <a:avLst/>
              <a:gdLst/>
              <a:ahLst/>
              <a:cxnLst/>
              <a:rect l="l" t="t" r="r" b="b"/>
              <a:pathLst>
                <a:path w="633" h="1912" extrusionOk="0">
                  <a:moveTo>
                    <a:pt x="632" y="1539"/>
                  </a:moveTo>
                  <a:cubicBezTo>
                    <a:pt x="605" y="1567"/>
                    <a:pt x="564" y="1594"/>
                    <a:pt x="550" y="1622"/>
                  </a:cubicBezTo>
                  <a:cubicBezTo>
                    <a:pt x="509" y="1664"/>
                    <a:pt x="330" y="1774"/>
                    <a:pt x="69" y="1911"/>
                  </a:cubicBezTo>
                  <a:cubicBezTo>
                    <a:pt x="69" y="1911"/>
                    <a:pt x="138" y="1787"/>
                    <a:pt x="179" y="1719"/>
                  </a:cubicBezTo>
                  <a:cubicBezTo>
                    <a:pt x="220" y="1636"/>
                    <a:pt x="193" y="1609"/>
                    <a:pt x="165" y="1539"/>
                  </a:cubicBezTo>
                  <a:cubicBezTo>
                    <a:pt x="152" y="1471"/>
                    <a:pt x="110" y="1292"/>
                    <a:pt x="110" y="1155"/>
                  </a:cubicBezTo>
                  <a:cubicBezTo>
                    <a:pt x="110" y="1031"/>
                    <a:pt x="83" y="852"/>
                    <a:pt x="42" y="660"/>
                  </a:cubicBezTo>
                  <a:cubicBezTo>
                    <a:pt x="0" y="482"/>
                    <a:pt x="0" y="0"/>
                    <a:pt x="0" y="0"/>
                  </a:cubicBezTo>
                  <a:cubicBezTo>
                    <a:pt x="0" y="0"/>
                    <a:pt x="28" y="207"/>
                    <a:pt x="69" y="275"/>
                  </a:cubicBezTo>
                  <a:cubicBezTo>
                    <a:pt x="97" y="344"/>
                    <a:pt x="97" y="372"/>
                    <a:pt x="165" y="482"/>
                  </a:cubicBezTo>
                  <a:cubicBezTo>
                    <a:pt x="234" y="592"/>
                    <a:pt x="220" y="770"/>
                    <a:pt x="262" y="921"/>
                  </a:cubicBezTo>
                  <a:cubicBezTo>
                    <a:pt x="317" y="1059"/>
                    <a:pt x="317" y="1237"/>
                    <a:pt x="330" y="1334"/>
                  </a:cubicBezTo>
                  <a:cubicBezTo>
                    <a:pt x="344" y="1444"/>
                    <a:pt x="399" y="1499"/>
                    <a:pt x="467" y="1512"/>
                  </a:cubicBezTo>
                  <a:cubicBezTo>
                    <a:pt x="495" y="1526"/>
                    <a:pt x="577" y="1539"/>
                    <a:pt x="632" y="153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89"/>
            <p:cNvSpPr/>
            <p:nvPr/>
          </p:nvSpPr>
          <p:spPr>
            <a:xfrm>
              <a:off x="5775509" y="2906135"/>
              <a:ext cx="337322" cy="517669"/>
            </a:xfrm>
            <a:custGeom>
              <a:avLst/>
              <a:gdLst/>
              <a:ahLst/>
              <a:cxnLst/>
              <a:rect l="l" t="t" r="r" b="b"/>
              <a:pathLst>
                <a:path w="5499" h="8439" extrusionOk="0">
                  <a:moveTo>
                    <a:pt x="0" y="4935"/>
                  </a:moveTo>
                  <a:lnTo>
                    <a:pt x="0" y="4920"/>
                  </a:lnTo>
                  <a:cubicBezTo>
                    <a:pt x="0" y="4880"/>
                    <a:pt x="28" y="4687"/>
                    <a:pt x="55" y="4536"/>
                  </a:cubicBezTo>
                  <a:lnTo>
                    <a:pt x="55" y="4536"/>
                  </a:lnTo>
                  <a:cubicBezTo>
                    <a:pt x="83" y="4426"/>
                    <a:pt x="96" y="4343"/>
                    <a:pt x="96" y="4343"/>
                  </a:cubicBezTo>
                  <a:lnTo>
                    <a:pt x="124" y="4068"/>
                  </a:lnTo>
                  <a:lnTo>
                    <a:pt x="303" y="4138"/>
                  </a:lnTo>
                  <a:cubicBezTo>
                    <a:pt x="303" y="4138"/>
                    <a:pt x="179" y="3973"/>
                    <a:pt x="193" y="3876"/>
                  </a:cubicBezTo>
                  <a:cubicBezTo>
                    <a:pt x="220" y="3780"/>
                    <a:pt x="893" y="3216"/>
                    <a:pt x="1196" y="2983"/>
                  </a:cubicBezTo>
                  <a:cubicBezTo>
                    <a:pt x="1512" y="2736"/>
                    <a:pt x="1952" y="2034"/>
                    <a:pt x="2185" y="1884"/>
                  </a:cubicBezTo>
                  <a:cubicBezTo>
                    <a:pt x="2419" y="1732"/>
                    <a:pt x="2570" y="1512"/>
                    <a:pt x="2722" y="1306"/>
                  </a:cubicBezTo>
                  <a:cubicBezTo>
                    <a:pt x="2887" y="1114"/>
                    <a:pt x="3340" y="577"/>
                    <a:pt x="3450" y="495"/>
                  </a:cubicBezTo>
                  <a:cubicBezTo>
                    <a:pt x="3560" y="412"/>
                    <a:pt x="4329" y="14"/>
                    <a:pt x="4522" y="0"/>
                  </a:cubicBezTo>
                  <a:cubicBezTo>
                    <a:pt x="4619" y="0"/>
                    <a:pt x="5031" y="14"/>
                    <a:pt x="5498" y="28"/>
                  </a:cubicBezTo>
                  <a:cubicBezTo>
                    <a:pt x="5416" y="28"/>
                    <a:pt x="4756" y="28"/>
                    <a:pt x="4509" y="275"/>
                  </a:cubicBezTo>
                  <a:cubicBezTo>
                    <a:pt x="4261" y="550"/>
                    <a:pt x="3299" y="1554"/>
                    <a:pt x="3024" y="1869"/>
                  </a:cubicBezTo>
                  <a:cubicBezTo>
                    <a:pt x="2763" y="2172"/>
                    <a:pt x="2103" y="2831"/>
                    <a:pt x="1993" y="3011"/>
                  </a:cubicBezTo>
                  <a:cubicBezTo>
                    <a:pt x="1897" y="3176"/>
                    <a:pt x="1608" y="3629"/>
                    <a:pt x="1388" y="3766"/>
                  </a:cubicBezTo>
                  <a:cubicBezTo>
                    <a:pt x="1168" y="3918"/>
                    <a:pt x="963" y="3945"/>
                    <a:pt x="838" y="4055"/>
                  </a:cubicBezTo>
                  <a:cubicBezTo>
                    <a:pt x="701" y="4165"/>
                    <a:pt x="536" y="4371"/>
                    <a:pt x="536" y="4536"/>
                  </a:cubicBezTo>
                  <a:lnTo>
                    <a:pt x="1388" y="8439"/>
                  </a:lnTo>
                  <a:cubicBezTo>
                    <a:pt x="1388" y="8439"/>
                    <a:pt x="715" y="7684"/>
                    <a:pt x="508" y="6886"/>
                  </a:cubicBezTo>
                  <a:cubicBezTo>
                    <a:pt x="303" y="6130"/>
                    <a:pt x="28" y="5045"/>
                    <a:pt x="0" y="4935"/>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89"/>
            <p:cNvSpPr/>
            <p:nvPr/>
          </p:nvSpPr>
          <p:spPr>
            <a:xfrm>
              <a:off x="5898625" y="2906135"/>
              <a:ext cx="214208" cy="125691"/>
            </a:xfrm>
            <a:custGeom>
              <a:avLst/>
              <a:gdLst/>
              <a:ahLst/>
              <a:cxnLst/>
              <a:rect l="l" t="t" r="r" b="b"/>
              <a:pathLst>
                <a:path w="3492" h="2049" extrusionOk="0">
                  <a:moveTo>
                    <a:pt x="0" y="2048"/>
                  </a:moveTo>
                  <a:lnTo>
                    <a:pt x="151" y="1897"/>
                  </a:lnTo>
                  <a:cubicBezTo>
                    <a:pt x="68" y="1994"/>
                    <a:pt x="0" y="2048"/>
                    <a:pt x="0" y="2048"/>
                  </a:cubicBezTo>
                  <a:close/>
                  <a:moveTo>
                    <a:pt x="481" y="1609"/>
                  </a:moveTo>
                  <a:cubicBezTo>
                    <a:pt x="563" y="1512"/>
                    <a:pt x="646" y="1402"/>
                    <a:pt x="715" y="1306"/>
                  </a:cubicBezTo>
                  <a:cubicBezTo>
                    <a:pt x="880" y="1114"/>
                    <a:pt x="1333" y="577"/>
                    <a:pt x="1443" y="495"/>
                  </a:cubicBezTo>
                  <a:cubicBezTo>
                    <a:pt x="1553" y="412"/>
                    <a:pt x="2322" y="14"/>
                    <a:pt x="2515" y="0"/>
                  </a:cubicBezTo>
                  <a:cubicBezTo>
                    <a:pt x="2612" y="0"/>
                    <a:pt x="3024" y="14"/>
                    <a:pt x="3491" y="28"/>
                  </a:cubicBezTo>
                  <a:cubicBezTo>
                    <a:pt x="3409" y="28"/>
                    <a:pt x="2749" y="28"/>
                    <a:pt x="2502" y="275"/>
                  </a:cubicBezTo>
                  <a:cubicBezTo>
                    <a:pt x="2254" y="550"/>
                    <a:pt x="1292" y="1554"/>
                    <a:pt x="1017" y="1869"/>
                  </a:cubicBezTo>
                  <a:cubicBezTo>
                    <a:pt x="975" y="1911"/>
                    <a:pt x="935" y="1966"/>
                    <a:pt x="880" y="2021"/>
                  </a:cubicBezTo>
                  <a:cubicBezTo>
                    <a:pt x="1388" y="1457"/>
                    <a:pt x="1388" y="990"/>
                    <a:pt x="935" y="1279"/>
                  </a:cubicBezTo>
                  <a:cubicBezTo>
                    <a:pt x="783" y="1374"/>
                    <a:pt x="618" y="1499"/>
                    <a:pt x="481" y="1609"/>
                  </a:cubicBezTo>
                  <a:close/>
                </a:path>
              </a:pathLst>
            </a:custGeom>
            <a:solidFill>
              <a:srgbClr val="FFE6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89"/>
            <p:cNvSpPr/>
            <p:nvPr/>
          </p:nvSpPr>
          <p:spPr>
            <a:xfrm>
              <a:off x="5775509" y="3186902"/>
              <a:ext cx="85205" cy="236905"/>
            </a:xfrm>
            <a:custGeom>
              <a:avLst/>
              <a:gdLst/>
              <a:ahLst/>
              <a:cxnLst/>
              <a:rect l="l" t="t" r="r" b="b"/>
              <a:pathLst>
                <a:path w="1389" h="3862" extrusionOk="0">
                  <a:moveTo>
                    <a:pt x="0" y="358"/>
                  </a:moveTo>
                  <a:lnTo>
                    <a:pt x="0" y="343"/>
                  </a:lnTo>
                  <a:cubicBezTo>
                    <a:pt x="0" y="343"/>
                    <a:pt x="275" y="151"/>
                    <a:pt x="536" y="0"/>
                  </a:cubicBezTo>
                  <a:lnTo>
                    <a:pt x="1388" y="3862"/>
                  </a:lnTo>
                  <a:cubicBezTo>
                    <a:pt x="1388" y="3862"/>
                    <a:pt x="715" y="3107"/>
                    <a:pt x="508" y="2309"/>
                  </a:cubicBezTo>
                  <a:cubicBezTo>
                    <a:pt x="303" y="1553"/>
                    <a:pt x="28" y="468"/>
                    <a:pt x="0" y="358"/>
                  </a:cubicBezTo>
                  <a:close/>
                </a:path>
              </a:pathLst>
            </a:custGeom>
            <a:solidFill>
              <a:srgbClr val="FCCE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89"/>
            <p:cNvSpPr/>
            <p:nvPr/>
          </p:nvSpPr>
          <p:spPr>
            <a:xfrm>
              <a:off x="5882553" y="3001401"/>
              <a:ext cx="509265" cy="505033"/>
            </a:xfrm>
            <a:custGeom>
              <a:avLst/>
              <a:gdLst/>
              <a:ahLst/>
              <a:cxnLst/>
              <a:rect l="l" t="t" r="r" b="b"/>
              <a:pathLst>
                <a:path w="8302" h="8233" extrusionOk="0">
                  <a:moveTo>
                    <a:pt x="7037" y="4784"/>
                  </a:moveTo>
                  <a:cubicBezTo>
                    <a:pt x="7037" y="4784"/>
                    <a:pt x="7409" y="5251"/>
                    <a:pt x="7794" y="5663"/>
                  </a:cubicBezTo>
                  <a:cubicBezTo>
                    <a:pt x="8179" y="6061"/>
                    <a:pt x="8302" y="6419"/>
                    <a:pt x="8274" y="6488"/>
                  </a:cubicBezTo>
                  <a:cubicBezTo>
                    <a:pt x="8234" y="6543"/>
                    <a:pt x="6969" y="7835"/>
                    <a:pt x="6172" y="7986"/>
                  </a:cubicBezTo>
                  <a:cubicBezTo>
                    <a:pt x="5375" y="8150"/>
                    <a:pt x="5347" y="8110"/>
                    <a:pt x="5210" y="8150"/>
                  </a:cubicBezTo>
                  <a:cubicBezTo>
                    <a:pt x="5058" y="8192"/>
                    <a:pt x="5141" y="8233"/>
                    <a:pt x="4921" y="8178"/>
                  </a:cubicBezTo>
                  <a:cubicBezTo>
                    <a:pt x="4701" y="8110"/>
                    <a:pt x="4564" y="8013"/>
                    <a:pt x="4440" y="8055"/>
                  </a:cubicBezTo>
                  <a:cubicBezTo>
                    <a:pt x="4303" y="8096"/>
                    <a:pt x="4151" y="8165"/>
                    <a:pt x="3904" y="8192"/>
                  </a:cubicBezTo>
                  <a:cubicBezTo>
                    <a:pt x="3656" y="8220"/>
                    <a:pt x="2928" y="8110"/>
                    <a:pt x="2379" y="7752"/>
                  </a:cubicBezTo>
                  <a:cubicBezTo>
                    <a:pt x="1829" y="7408"/>
                    <a:pt x="688" y="6694"/>
                    <a:pt x="345" y="4687"/>
                  </a:cubicBezTo>
                  <a:cubicBezTo>
                    <a:pt x="0" y="2680"/>
                    <a:pt x="1045" y="1375"/>
                    <a:pt x="1292" y="1168"/>
                  </a:cubicBezTo>
                  <a:cubicBezTo>
                    <a:pt x="1554" y="976"/>
                    <a:pt x="1677" y="949"/>
                    <a:pt x="1815" y="839"/>
                  </a:cubicBezTo>
                  <a:cubicBezTo>
                    <a:pt x="1966" y="715"/>
                    <a:pt x="2254" y="605"/>
                    <a:pt x="2434" y="536"/>
                  </a:cubicBezTo>
                  <a:cubicBezTo>
                    <a:pt x="2626" y="454"/>
                    <a:pt x="2846" y="344"/>
                    <a:pt x="3066" y="234"/>
                  </a:cubicBezTo>
                  <a:cubicBezTo>
                    <a:pt x="3272" y="111"/>
                    <a:pt x="3244" y="111"/>
                    <a:pt x="3601" y="56"/>
                  </a:cubicBezTo>
                  <a:cubicBezTo>
                    <a:pt x="3959" y="1"/>
                    <a:pt x="4399" y="28"/>
                    <a:pt x="4825" y="83"/>
                  </a:cubicBezTo>
                  <a:cubicBezTo>
                    <a:pt x="6694" y="371"/>
                    <a:pt x="7642" y="2035"/>
                    <a:pt x="7340" y="3807"/>
                  </a:cubicBezTo>
                  <a:cubicBezTo>
                    <a:pt x="7202" y="4549"/>
                    <a:pt x="7037" y="4784"/>
                    <a:pt x="7037" y="478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89"/>
            <p:cNvSpPr/>
            <p:nvPr/>
          </p:nvSpPr>
          <p:spPr>
            <a:xfrm>
              <a:off x="5900281" y="3000542"/>
              <a:ext cx="486507" cy="504235"/>
            </a:xfrm>
            <a:custGeom>
              <a:avLst/>
              <a:gdLst/>
              <a:ahLst/>
              <a:cxnLst/>
              <a:rect l="l" t="t" r="r" b="b"/>
              <a:pathLst>
                <a:path w="7931" h="8220" extrusionOk="0">
                  <a:moveTo>
                    <a:pt x="6653" y="4935"/>
                  </a:moveTo>
                  <a:cubicBezTo>
                    <a:pt x="6653" y="4935"/>
                    <a:pt x="6748" y="4866"/>
                    <a:pt x="6831" y="4948"/>
                  </a:cubicBezTo>
                  <a:cubicBezTo>
                    <a:pt x="6913" y="5031"/>
                    <a:pt x="7601" y="5787"/>
                    <a:pt x="7738" y="6075"/>
                  </a:cubicBezTo>
                  <a:cubicBezTo>
                    <a:pt x="7875" y="6350"/>
                    <a:pt x="7930" y="6447"/>
                    <a:pt x="7862" y="6529"/>
                  </a:cubicBezTo>
                  <a:cubicBezTo>
                    <a:pt x="7793" y="6598"/>
                    <a:pt x="7023" y="7367"/>
                    <a:pt x="6625" y="7587"/>
                  </a:cubicBezTo>
                  <a:cubicBezTo>
                    <a:pt x="6226" y="7794"/>
                    <a:pt x="6006" y="7959"/>
                    <a:pt x="5718" y="8000"/>
                  </a:cubicBezTo>
                  <a:cubicBezTo>
                    <a:pt x="5429" y="8041"/>
                    <a:pt x="5141" y="8110"/>
                    <a:pt x="5017" y="8082"/>
                  </a:cubicBezTo>
                  <a:cubicBezTo>
                    <a:pt x="4907" y="8055"/>
                    <a:pt x="4866" y="7972"/>
                    <a:pt x="4824" y="8014"/>
                  </a:cubicBezTo>
                  <a:cubicBezTo>
                    <a:pt x="4769" y="8069"/>
                    <a:pt x="4769" y="8179"/>
                    <a:pt x="4646" y="8137"/>
                  </a:cubicBezTo>
                  <a:cubicBezTo>
                    <a:pt x="4536" y="8082"/>
                    <a:pt x="4454" y="7821"/>
                    <a:pt x="4192" y="7931"/>
                  </a:cubicBezTo>
                  <a:cubicBezTo>
                    <a:pt x="3931" y="8041"/>
                    <a:pt x="3257" y="8219"/>
                    <a:pt x="2804" y="8000"/>
                  </a:cubicBezTo>
                  <a:cubicBezTo>
                    <a:pt x="2350" y="7766"/>
                    <a:pt x="1306" y="7354"/>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5031" y="207"/>
                    <a:pt x="6006" y="523"/>
                    <a:pt x="6570" y="1444"/>
                  </a:cubicBezTo>
                  <a:cubicBezTo>
                    <a:pt x="7120" y="2364"/>
                    <a:pt x="7258" y="3381"/>
                    <a:pt x="6653" y="493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89"/>
            <p:cNvSpPr/>
            <p:nvPr/>
          </p:nvSpPr>
          <p:spPr>
            <a:xfrm>
              <a:off x="5900281" y="3000542"/>
              <a:ext cx="312847" cy="483992"/>
            </a:xfrm>
            <a:custGeom>
              <a:avLst/>
              <a:gdLst/>
              <a:ahLst/>
              <a:cxnLst/>
              <a:rect l="l" t="t" r="r" b="b"/>
              <a:pathLst>
                <a:path w="5100" h="7890" extrusionOk="0">
                  <a:moveTo>
                    <a:pt x="2585" y="7890"/>
                  </a:moveTo>
                  <a:cubicBezTo>
                    <a:pt x="2075" y="7642"/>
                    <a:pt x="1223" y="7217"/>
                    <a:pt x="756" y="6365"/>
                  </a:cubicBezTo>
                  <a:cubicBezTo>
                    <a:pt x="206" y="5375"/>
                    <a:pt x="1" y="4275"/>
                    <a:pt x="56" y="3794"/>
                  </a:cubicBezTo>
                  <a:cubicBezTo>
                    <a:pt x="111" y="3299"/>
                    <a:pt x="83" y="2736"/>
                    <a:pt x="440" y="2090"/>
                  </a:cubicBezTo>
                  <a:cubicBezTo>
                    <a:pt x="783" y="1430"/>
                    <a:pt x="963" y="1210"/>
                    <a:pt x="1210" y="1087"/>
                  </a:cubicBezTo>
                  <a:cubicBezTo>
                    <a:pt x="1471" y="949"/>
                    <a:pt x="1911" y="702"/>
                    <a:pt x="2062" y="633"/>
                  </a:cubicBezTo>
                  <a:cubicBezTo>
                    <a:pt x="2213" y="578"/>
                    <a:pt x="2708" y="385"/>
                    <a:pt x="2832" y="303"/>
                  </a:cubicBezTo>
                  <a:cubicBezTo>
                    <a:pt x="2955" y="207"/>
                    <a:pt x="3657" y="0"/>
                    <a:pt x="4344" y="110"/>
                  </a:cubicBezTo>
                  <a:cubicBezTo>
                    <a:pt x="4564" y="138"/>
                    <a:pt x="4839" y="207"/>
                    <a:pt x="5099" y="303"/>
                  </a:cubicBezTo>
                  <a:cubicBezTo>
                    <a:pt x="4577" y="125"/>
                    <a:pt x="3602" y="0"/>
                    <a:pt x="3052" y="455"/>
                  </a:cubicBezTo>
                  <a:cubicBezTo>
                    <a:pt x="2488" y="908"/>
                    <a:pt x="2515" y="1430"/>
                    <a:pt x="2557" y="1705"/>
                  </a:cubicBezTo>
                  <a:cubicBezTo>
                    <a:pt x="2598" y="1994"/>
                    <a:pt x="2460" y="2007"/>
                    <a:pt x="2392" y="2021"/>
                  </a:cubicBezTo>
                  <a:cubicBezTo>
                    <a:pt x="2323" y="2035"/>
                    <a:pt x="2240" y="1966"/>
                    <a:pt x="2200" y="1925"/>
                  </a:cubicBezTo>
                  <a:cubicBezTo>
                    <a:pt x="2145" y="1870"/>
                    <a:pt x="2158" y="2227"/>
                    <a:pt x="1980" y="2214"/>
                  </a:cubicBezTo>
                  <a:cubicBezTo>
                    <a:pt x="1815" y="2199"/>
                    <a:pt x="1691" y="1499"/>
                    <a:pt x="1553" y="1444"/>
                  </a:cubicBezTo>
                  <a:cubicBezTo>
                    <a:pt x="1416" y="1402"/>
                    <a:pt x="1526" y="2379"/>
                    <a:pt x="1443" y="2461"/>
                  </a:cubicBezTo>
                  <a:cubicBezTo>
                    <a:pt x="1348" y="2557"/>
                    <a:pt x="1183" y="1746"/>
                    <a:pt x="1141" y="1774"/>
                  </a:cubicBezTo>
                  <a:cubicBezTo>
                    <a:pt x="1086" y="1801"/>
                    <a:pt x="1210" y="2021"/>
                    <a:pt x="1003" y="2434"/>
                  </a:cubicBezTo>
                  <a:cubicBezTo>
                    <a:pt x="798" y="2846"/>
                    <a:pt x="743" y="3286"/>
                    <a:pt x="880" y="3781"/>
                  </a:cubicBezTo>
                  <a:cubicBezTo>
                    <a:pt x="1018" y="4275"/>
                    <a:pt x="1141" y="4660"/>
                    <a:pt x="1018" y="4798"/>
                  </a:cubicBezTo>
                  <a:cubicBezTo>
                    <a:pt x="880" y="4935"/>
                    <a:pt x="330" y="4618"/>
                    <a:pt x="221" y="4618"/>
                  </a:cubicBezTo>
                  <a:cubicBezTo>
                    <a:pt x="124" y="4605"/>
                    <a:pt x="234" y="4866"/>
                    <a:pt x="385" y="5018"/>
                  </a:cubicBezTo>
                  <a:cubicBezTo>
                    <a:pt x="523" y="5168"/>
                    <a:pt x="1086" y="5168"/>
                    <a:pt x="1210" y="5183"/>
                  </a:cubicBezTo>
                  <a:cubicBezTo>
                    <a:pt x="1333" y="5183"/>
                    <a:pt x="1430" y="5333"/>
                    <a:pt x="1403" y="5430"/>
                  </a:cubicBezTo>
                  <a:cubicBezTo>
                    <a:pt x="1375" y="5526"/>
                    <a:pt x="646" y="5512"/>
                    <a:pt x="536" y="5498"/>
                  </a:cubicBezTo>
                  <a:cubicBezTo>
                    <a:pt x="413" y="5485"/>
                    <a:pt x="440" y="5636"/>
                    <a:pt x="605" y="5718"/>
                  </a:cubicBezTo>
                  <a:cubicBezTo>
                    <a:pt x="770" y="5800"/>
                    <a:pt x="1320" y="5760"/>
                    <a:pt x="1430" y="5760"/>
                  </a:cubicBezTo>
                  <a:cubicBezTo>
                    <a:pt x="1553" y="5760"/>
                    <a:pt x="1485" y="5910"/>
                    <a:pt x="1636" y="6090"/>
                  </a:cubicBezTo>
                  <a:cubicBezTo>
                    <a:pt x="1773" y="6268"/>
                    <a:pt x="2227" y="6282"/>
                    <a:pt x="2240" y="6529"/>
                  </a:cubicBezTo>
                  <a:cubicBezTo>
                    <a:pt x="2255" y="6777"/>
                    <a:pt x="1773" y="6982"/>
                    <a:pt x="1691" y="7079"/>
                  </a:cubicBezTo>
                  <a:cubicBezTo>
                    <a:pt x="1608" y="7175"/>
                    <a:pt x="1691" y="7285"/>
                    <a:pt x="2062" y="7230"/>
                  </a:cubicBezTo>
                  <a:cubicBezTo>
                    <a:pt x="2420" y="7175"/>
                    <a:pt x="2900" y="6694"/>
                    <a:pt x="2859" y="6914"/>
                  </a:cubicBezTo>
                  <a:cubicBezTo>
                    <a:pt x="2832" y="7134"/>
                    <a:pt x="2158" y="7422"/>
                    <a:pt x="2172" y="7547"/>
                  </a:cubicBezTo>
                  <a:cubicBezTo>
                    <a:pt x="2200" y="7684"/>
                    <a:pt x="2570" y="7890"/>
                    <a:pt x="2585" y="789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89"/>
            <p:cNvSpPr/>
            <p:nvPr/>
          </p:nvSpPr>
          <p:spPr>
            <a:xfrm>
              <a:off x="5965182" y="3037654"/>
              <a:ext cx="288371" cy="346585"/>
            </a:xfrm>
            <a:custGeom>
              <a:avLst/>
              <a:gdLst/>
              <a:ahLst/>
              <a:cxnLst/>
              <a:rect l="l" t="t" r="r" b="b"/>
              <a:pathLst>
                <a:path w="4701" h="5650" extrusionOk="0">
                  <a:moveTo>
                    <a:pt x="4151" y="2776"/>
                  </a:moveTo>
                  <a:cubicBezTo>
                    <a:pt x="4151" y="2776"/>
                    <a:pt x="3959" y="2639"/>
                    <a:pt x="3836" y="2516"/>
                  </a:cubicBezTo>
                  <a:cubicBezTo>
                    <a:pt x="3711" y="2378"/>
                    <a:pt x="3684" y="2227"/>
                    <a:pt x="3711" y="2062"/>
                  </a:cubicBezTo>
                  <a:cubicBezTo>
                    <a:pt x="3726" y="1897"/>
                    <a:pt x="3753" y="1512"/>
                    <a:pt x="4041" y="1224"/>
                  </a:cubicBezTo>
                  <a:cubicBezTo>
                    <a:pt x="4330" y="935"/>
                    <a:pt x="4399" y="922"/>
                    <a:pt x="4523" y="839"/>
                  </a:cubicBezTo>
                  <a:cubicBezTo>
                    <a:pt x="4646" y="757"/>
                    <a:pt x="4701" y="632"/>
                    <a:pt x="4633" y="619"/>
                  </a:cubicBezTo>
                  <a:cubicBezTo>
                    <a:pt x="4563" y="619"/>
                    <a:pt x="4358" y="687"/>
                    <a:pt x="4206" y="812"/>
                  </a:cubicBezTo>
                  <a:cubicBezTo>
                    <a:pt x="4055" y="949"/>
                    <a:pt x="3711" y="1306"/>
                    <a:pt x="3656" y="1320"/>
                  </a:cubicBezTo>
                  <a:cubicBezTo>
                    <a:pt x="3616" y="1320"/>
                    <a:pt x="3684" y="1032"/>
                    <a:pt x="4041" y="812"/>
                  </a:cubicBezTo>
                  <a:cubicBezTo>
                    <a:pt x="4399" y="592"/>
                    <a:pt x="4468" y="495"/>
                    <a:pt x="4385" y="467"/>
                  </a:cubicBezTo>
                  <a:cubicBezTo>
                    <a:pt x="4303" y="440"/>
                    <a:pt x="4303" y="358"/>
                    <a:pt x="3973" y="577"/>
                  </a:cubicBezTo>
                  <a:cubicBezTo>
                    <a:pt x="3643" y="812"/>
                    <a:pt x="3409" y="949"/>
                    <a:pt x="3231" y="1210"/>
                  </a:cubicBezTo>
                  <a:cubicBezTo>
                    <a:pt x="3066" y="1471"/>
                    <a:pt x="2914" y="1636"/>
                    <a:pt x="2791" y="1622"/>
                  </a:cubicBezTo>
                  <a:cubicBezTo>
                    <a:pt x="2667" y="1622"/>
                    <a:pt x="2516" y="1581"/>
                    <a:pt x="2474" y="1100"/>
                  </a:cubicBezTo>
                  <a:cubicBezTo>
                    <a:pt x="2447" y="632"/>
                    <a:pt x="2571" y="262"/>
                    <a:pt x="2474" y="138"/>
                  </a:cubicBezTo>
                  <a:cubicBezTo>
                    <a:pt x="2379" y="0"/>
                    <a:pt x="1856" y="42"/>
                    <a:pt x="1801" y="537"/>
                  </a:cubicBezTo>
                  <a:cubicBezTo>
                    <a:pt x="1732" y="1045"/>
                    <a:pt x="2117" y="1787"/>
                    <a:pt x="1952" y="2021"/>
                  </a:cubicBezTo>
                  <a:cubicBezTo>
                    <a:pt x="1787" y="2241"/>
                    <a:pt x="1347" y="1801"/>
                    <a:pt x="1320" y="1939"/>
                  </a:cubicBezTo>
                  <a:cubicBezTo>
                    <a:pt x="1279" y="2076"/>
                    <a:pt x="1347" y="2062"/>
                    <a:pt x="1347" y="2227"/>
                  </a:cubicBezTo>
                  <a:cubicBezTo>
                    <a:pt x="1347" y="2378"/>
                    <a:pt x="1389" y="2639"/>
                    <a:pt x="1100" y="2516"/>
                  </a:cubicBezTo>
                  <a:cubicBezTo>
                    <a:pt x="825" y="2392"/>
                    <a:pt x="358" y="2488"/>
                    <a:pt x="482" y="2694"/>
                  </a:cubicBezTo>
                  <a:cubicBezTo>
                    <a:pt x="619" y="2901"/>
                    <a:pt x="757" y="2969"/>
                    <a:pt x="578" y="3409"/>
                  </a:cubicBezTo>
                  <a:cubicBezTo>
                    <a:pt x="399" y="3849"/>
                    <a:pt x="495" y="4233"/>
                    <a:pt x="248" y="4220"/>
                  </a:cubicBezTo>
                  <a:cubicBezTo>
                    <a:pt x="0" y="4206"/>
                    <a:pt x="509" y="4508"/>
                    <a:pt x="592" y="4605"/>
                  </a:cubicBezTo>
                  <a:cubicBezTo>
                    <a:pt x="674" y="4715"/>
                    <a:pt x="619" y="5031"/>
                    <a:pt x="729" y="5140"/>
                  </a:cubicBezTo>
                  <a:cubicBezTo>
                    <a:pt x="839" y="5237"/>
                    <a:pt x="1127" y="5375"/>
                    <a:pt x="1512" y="5470"/>
                  </a:cubicBezTo>
                  <a:cubicBezTo>
                    <a:pt x="1911" y="5553"/>
                    <a:pt x="2694" y="5622"/>
                    <a:pt x="2818" y="5635"/>
                  </a:cubicBezTo>
                  <a:cubicBezTo>
                    <a:pt x="2956" y="5650"/>
                    <a:pt x="1897" y="5457"/>
                    <a:pt x="1567" y="5127"/>
                  </a:cubicBezTo>
                  <a:cubicBezTo>
                    <a:pt x="1224" y="4783"/>
                    <a:pt x="880" y="4096"/>
                    <a:pt x="1127" y="3423"/>
                  </a:cubicBezTo>
                  <a:cubicBezTo>
                    <a:pt x="1389" y="2749"/>
                    <a:pt x="2199" y="2337"/>
                    <a:pt x="2804" y="2323"/>
                  </a:cubicBezTo>
                  <a:cubicBezTo>
                    <a:pt x="3409" y="2296"/>
                    <a:pt x="3986" y="2653"/>
                    <a:pt x="4151" y="27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89"/>
            <p:cNvSpPr/>
            <p:nvPr/>
          </p:nvSpPr>
          <p:spPr>
            <a:xfrm>
              <a:off x="6019102" y="3032563"/>
              <a:ext cx="326403" cy="355848"/>
            </a:xfrm>
            <a:custGeom>
              <a:avLst/>
              <a:gdLst/>
              <a:ahLst/>
              <a:cxnLst/>
              <a:rect l="l" t="t" r="r" b="b"/>
              <a:pathLst>
                <a:path w="5321" h="5801" extrusionOk="0">
                  <a:moveTo>
                    <a:pt x="4716" y="4413"/>
                  </a:moveTo>
                  <a:cubicBezTo>
                    <a:pt x="4716" y="4413"/>
                    <a:pt x="4743" y="4386"/>
                    <a:pt x="4784" y="4386"/>
                  </a:cubicBezTo>
                  <a:cubicBezTo>
                    <a:pt x="4661" y="4578"/>
                    <a:pt x="4234" y="5251"/>
                    <a:pt x="3794" y="5471"/>
                  </a:cubicBezTo>
                  <a:cubicBezTo>
                    <a:pt x="3259" y="5733"/>
                    <a:pt x="2324" y="5801"/>
                    <a:pt x="1843" y="5691"/>
                  </a:cubicBezTo>
                  <a:cubicBezTo>
                    <a:pt x="1375" y="5581"/>
                    <a:pt x="483" y="5293"/>
                    <a:pt x="235" y="4509"/>
                  </a:cubicBezTo>
                  <a:cubicBezTo>
                    <a:pt x="1" y="3726"/>
                    <a:pt x="523" y="2859"/>
                    <a:pt x="963" y="2654"/>
                  </a:cubicBezTo>
                  <a:cubicBezTo>
                    <a:pt x="1390" y="2434"/>
                    <a:pt x="2502" y="2242"/>
                    <a:pt x="3025" y="2667"/>
                  </a:cubicBezTo>
                  <a:cubicBezTo>
                    <a:pt x="3534" y="3079"/>
                    <a:pt x="3396" y="3547"/>
                    <a:pt x="3396" y="3547"/>
                  </a:cubicBezTo>
                  <a:cubicBezTo>
                    <a:pt x="3396" y="3547"/>
                    <a:pt x="3025" y="4206"/>
                    <a:pt x="2764" y="4386"/>
                  </a:cubicBezTo>
                  <a:cubicBezTo>
                    <a:pt x="2502" y="4564"/>
                    <a:pt x="2077" y="4454"/>
                    <a:pt x="1939" y="4221"/>
                  </a:cubicBezTo>
                  <a:cubicBezTo>
                    <a:pt x="1815" y="3973"/>
                    <a:pt x="1733" y="3946"/>
                    <a:pt x="1733" y="3946"/>
                  </a:cubicBezTo>
                  <a:cubicBezTo>
                    <a:pt x="1733" y="3946"/>
                    <a:pt x="1720" y="3726"/>
                    <a:pt x="1994" y="3534"/>
                  </a:cubicBezTo>
                  <a:cubicBezTo>
                    <a:pt x="2283" y="3341"/>
                    <a:pt x="2709" y="3162"/>
                    <a:pt x="2737" y="3396"/>
                  </a:cubicBezTo>
                  <a:cubicBezTo>
                    <a:pt x="2737" y="3396"/>
                    <a:pt x="2434" y="3341"/>
                    <a:pt x="2310" y="3451"/>
                  </a:cubicBezTo>
                  <a:cubicBezTo>
                    <a:pt x="2187" y="3547"/>
                    <a:pt x="2132" y="3781"/>
                    <a:pt x="2228" y="3973"/>
                  </a:cubicBezTo>
                  <a:cubicBezTo>
                    <a:pt x="2310" y="4151"/>
                    <a:pt x="2682" y="4166"/>
                    <a:pt x="2860" y="4001"/>
                  </a:cubicBezTo>
                  <a:cubicBezTo>
                    <a:pt x="3039" y="3836"/>
                    <a:pt x="3190" y="3327"/>
                    <a:pt x="3107" y="3079"/>
                  </a:cubicBezTo>
                  <a:cubicBezTo>
                    <a:pt x="3039" y="2819"/>
                    <a:pt x="2805" y="2984"/>
                    <a:pt x="2640" y="3024"/>
                  </a:cubicBezTo>
                  <a:cubicBezTo>
                    <a:pt x="2489" y="3066"/>
                    <a:pt x="2502" y="3011"/>
                    <a:pt x="2572" y="2846"/>
                  </a:cubicBezTo>
                  <a:cubicBezTo>
                    <a:pt x="2640" y="2681"/>
                    <a:pt x="2612" y="2599"/>
                    <a:pt x="2502" y="2557"/>
                  </a:cubicBezTo>
                  <a:cubicBezTo>
                    <a:pt x="2379" y="2516"/>
                    <a:pt x="2090" y="2434"/>
                    <a:pt x="1733" y="2599"/>
                  </a:cubicBezTo>
                  <a:cubicBezTo>
                    <a:pt x="1362" y="2777"/>
                    <a:pt x="963" y="3052"/>
                    <a:pt x="853" y="3259"/>
                  </a:cubicBezTo>
                  <a:cubicBezTo>
                    <a:pt x="730" y="3464"/>
                    <a:pt x="730" y="3616"/>
                    <a:pt x="950" y="3643"/>
                  </a:cubicBezTo>
                  <a:cubicBezTo>
                    <a:pt x="1156" y="3671"/>
                    <a:pt x="1555" y="3534"/>
                    <a:pt x="1568" y="3657"/>
                  </a:cubicBezTo>
                  <a:cubicBezTo>
                    <a:pt x="1582" y="3781"/>
                    <a:pt x="1128" y="3877"/>
                    <a:pt x="1252" y="3904"/>
                  </a:cubicBezTo>
                  <a:cubicBezTo>
                    <a:pt x="1375" y="3932"/>
                    <a:pt x="1568" y="3918"/>
                    <a:pt x="1458" y="4028"/>
                  </a:cubicBezTo>
                  <a:cubicBezTo>
                    <a:pt x="1362" y="4151"/>
                    <a:pt x="867" y="4289"/>
                    <a:pt x="730" y="4399"/>
                  </a:cubicBezTo>
                  <a:cubicBezTo>
                    <a:pt x="606" y="4523"/>
                    <a:pt x="730" y="4921"/>
                    <a:pt x="936" y="4949"/>
                  </a:cubicBezTo>
                  <a:cubicBezTo>
                    <a:pt x="1128" y="4976"/>
                    <a:pt x="1293" y="4935"/>
                    <a:pt x="1458" y="4688"/>
                  </a:cubicBezTo>
                  <a:cubicBezTo>
                    <a:pt x="1623" y="4426"/>
                    <a:pt x="1747" y="4261"/>
                    <a:pt x="1815" y="4261"/>
                  </a:cubicBezTo>
                  <a:cubicBezTo>
                    <a:pt x="1898" y="4261"/>
                    <a:pt x="1953" y="4441"/>
                    <a:pt x="1760" y="4743"/>
                  </a:cubicBezTo>
                  <a:cubicBezTo>
                    <a:pt x="1568" y="5059"/>
                    <a:pt x="1458" y="5196"/>
                    <a:pt x="1513" y="5223"/>
                  </a:cubicBezTo>
                  <a:cubicBezTo>
                    <a:pt x="1555" y="5251"/>
                    <a:pt x="1830" y="5059"/>
                    <a:pt x="1898" y="4825"/>
                  </a:cubicBezTo>
                  <a:cubicBezTo>
                    <a:pt x="1967" y="4591"/>
                    <a:pt x="1980" y="4399"/>
                    <a:pt x="2077" y="4441"/>
                  </a:cubicBezTo>
                  <a:cubicBezTo>
                    <a:pt x="2173" y="4468"/>
                    <a:pt x="2228" y="4661"/>
                    <a:pt x="2132" y="4921"/>
                  </a:cubicBezTo>
                  <a:cubicBezTo>
                    <a:pt x="2035" y="5183"/>
                    <a:pt x="1994" y="5388"/>
                    <a:pt x="2145" y="5443"/>
                  </a:cubicBezTo>
                  <a:cubicBezTo>
                    <a:pt x="2310" y="5498"/>
                    <a:pt x="2502" y="5403"/>
                    <a:pt x="2557" y="5265"/>
                  </a:cubicBezTo>
                  <a:cubicBezTo>
                    <a:pt x="2612" y="5141"/>
                    <a:pt x="2667" y="4853"/>
                    <a:pt x="2722" y="4825"/>
                  </a:cubicBezTo>
                  <a:cubicBezTo>
                    <a:pt x="2777" y="4798"/>
                    <a:pt x="2957" y="4976"/>
                    <a:pt x="2874" y="5238"/>
                  </a:cubicBezTo>
                  <a:cubicBezTo>
                    <a:pt x="2805" y="5513"/>
                    <a:pt x="3025" y="5443"/>
                    <a:pt x="3039" y="5333"/>
                  </a:cubicBezTo>
                  <a:cubicBezTo>
                    <a:pt x="3052" y="5238"/>
                    <a:pt x="3066" y="5141"/>
                    <a:pt x="3094" y="5196"/>
                  </a:cubicBezTo>
                  <a:cubicBezTo>
                    <a:pt x="3107" y="5238"/>
                    <a:pt x="3437" y="5403"/>
                    <a:pt x="3877" y="5045"/>
                  </a:cubicBezTo>
                  <a:cubicBezTo>
                    <a:pt x="4303" y="4701"/>
                    <a:pt x="4784" y="4001"/>
                    <a:pt x="4716" y="3547"/>
                  </a:cubicBezTo>
                  <a:cubicBezTo>
                    <a:pt x="4647" y="3094"/>
                    <a:pt x="3836" y="2942"/>
                    <a:pt x="3849" y="2874"/>
                  </a:cubicBezTo>
                  <a:cubicBezTo>
                    <a:pt x="3864" y="2805"/>
                    <a:pt x="4427" y="2901"/>
                    <a:pt x="4344" y="2791"/>
                  </a:cubicBezTo>
                  <a:cubicBezTo>
                    <a:pt x="4262" y="2695"/>
                    <a:pt x="3836" y="2530"/>
                    <a:pt x="4097" y="2489"/>
                  </a:cubicBezTo>
                  <a:cubicBezTo>
                    <a:pt x="4344" y="2447"/>
                    <a:pt x="4537" y="2352"/>
                    <a:pt x="4454" y="1925"/>
                  </a:cubicBezTo>
                  <a:cubicBezTo>
                    <a:pt x="4386" y="1485"/>
                    <a:pt x="4001" y="1760"/>
                    <a:pt x="3739" y="1774"/>
                  </a:cubicBezTo>
                  <a:cubicBezTo>
                    <a:pt x="3479" y="1802"/>
                    <a:pt x="3190" y="1787"/>
                    <a:pt x="3355" y="1540"/>
                  </a:cubicBezTo>
                  <a:cubicBezTo>
                    <a:pt x="3534" y="1279"/>
                    <a:pt x="4771" y="770"/>
                    <a:pt x="3671" y="1"/>
                  </a:cubicBezTo>
                  <a:cubicBezTo>
                    <a:pt x="4029" y="207"/>
                    <a:pt x="4372" y="510"/>
                    <a:pt x="4633" y="922"/>
                  </a:cubicBezTo>
                  <a:cubicBezTo>
                    <a:pt x="5183" y="1842"/>
                    <a:pt x="5321" y="2859"/>
                    <a:pt x="4716" y="441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89"/>
            <p:cNvSpPr/>
            <p:nvPr/>
          </p:nvSpPr>
          <p:spPr>
            <a:xfrm>
              <a:off x="6055417" y="3314188"/>
              <a:ext cx="331372" cy="190591"/>
            </a:xfrm>
            <a:custGeom>
              <a:avLst/>
              <a:gdLst/>
              <a:ahLst/>
              <a:cxnLst/>
              <a:rect l="l" t="t" r="r" b="b"/>
              <a:pathLst>
                <a:path w="5402" h="3107" extrusionOk="0">
                  <a:moveTo>
                    <a:pt x="4454" y="0"/>
                  </a:moveTo>
                  <a:cubicBezTo>
                    <a:pt x="4687" y="262"/>
                    <a:pt x="5099" y="742"/>
                    <a:pt x="5209" y="962"/>
                  </a:cubicBezTo>
                  <a:cubicBezTo>
                    <a:pt x="5346" y="1237"/>
                    <a:pt x="5401" y="1334"/>
                    <a:pt x="5333" y="1416"/>
                  </a:cubicBezTo>
                  <a:cubicBezTo>
                    <a:pt x="5264" y="1485"/>
                    <a:pt x="4494" y="2254"/>
                    <a:pt x="4096" y="2474"/>
                  </a:cubicBezTo>
                  <a:cubicBezTo>
                    <a:pt x="3697" y="2681"/>
                    <a:pt x="3477" y="2846"/>
                    <a:pt x="3189" y="2887"/>
                  </a:cubicBezTo>
                  <a:cubicBezTo>
                    <a:pt x="2900" y="2928"/>
                    <a:pt x="2612" y="2997"/>
                    <a:pt x="2488" y="2969"/>
                  </a:cubicBezTo>
                  <a:cubicBezTo>
                    <a:pt x="2378" y="2942"/>
                    <a:pt x="2337" y="2859"/>
                    <a:pt x="2295" y="2901"/>
                  </a:cubicBezTo>
                  <a:cubicBezTo>
                    <a:pt x="2240" y="2956"/>
                    <a:pt x="2240" y="3066"/>
                    <a:pt x="2117" y="3024"/>
                  </a:cubicBezTo>
                  <a:cubicBezTo>
                    <a:pt x="2007" y="2969"/>
                    <a:pt x="1925" y="2708"/>
                    <a:pt x="1663" y="2818"/>
                  </a:cubicBezTo>
                  <a:cubicBezTo>
                    <a:pt x="1402" y="2928"/>
                    <a:pt x="728" y="3106"/>
                    <a:pt x="275" y="2887"/>
                  </a:cubicBezTo>
                  <a:cubicBezTo>
                    <a:pt x="193" y="2846"/>
                    <a:pt x="96" y="2804"/>
                    <a:pt x="1" y="2749"/>
                  </a:cubicBezTo>
                  <a:cubicBezTo>
                    <a:pt x="165" y="2832"/>
                    <a:pt x="564" y="2859"/>
                    <a:pt x="963" y="2846"/>
                  </a:cubicBezTo>
                  <a:cubicBezTo>
                    <a:pt x="1375" y="2846"/>
                    <a:pt x="1691" y="2681"/>
                    <a:pt x="1773" y="2529"/>
                  </a:cubicBezTo>
                  <a:cubicBezTo>
                    <a:pt x="1855" y="2379"/>
                    <a:pt x="1925" y="1911"/>
                    <a:pt x="2048" y="2049"/>
                  </a:cubicBezTo>
                  <a:cubicBezTo>
                    <a:pt x="2172" y="2186"/>
                    <a:pt x="2158" y="2653"/>
                    <a:pt x="2282" y="2667"/>
                  </a:cubicBezTo>
                  <a:cubicBezTo>
                    <a:pt x="2405" y="2681"/>
                    <a:pt x="2488" y="2474"/>
                    <a:pt x="2529" y="2309"/>
                  </a:cubicBezTo>
                  <a:cubicBezTo>
                    <a:pt x="2570" y="2144"/>
                    <a:pt x="2612" y="1924"/>
                    <a:pt x="2653" y="1856"/>
                  </a:cubicBezTo>
                  <a:cubicBezTo>
                    <a:pt x="2694" y="1774"/>
                    <a:pt x="2777" y="2007"/>
                    <a:pt x="2859" y="1952"/>
                  </a:cubicBezTo>
                  <a:cubicBezTo>
                    <a:pt x="2942" y="1911"/>
                    <a:pt x="2859" y="1292"/>
                    <a:pt x="2914" y="1292"/>
                  </a:cubicBezTo>
                  <a:cubicBezTo>
                    <a:pt x="2982" y="1279"/>
                    <a:pt x="3052" y="1307"/>
                    <a:pt x="3257" y="1691"/>
                  </a:cubicBezTo>
                  <a:cubicBezTo>
                    <a:pt x="3464" y="2076"/>
                    <a:pt x="3327" y="2529"/>
                    <a:pt x="3450" y="2502"/>
                  </a:cubicBezTo>
                  <a:cubicBezTo>
                    <a:pt x="3560" y="2474"/>
                    <a:pt x="3547" y="1924"/>
                    <a:pt x="3615" y="1829"/>
                  </a:cubicBezTo>
                  <a:cubicBezTo>
                    <a:pt x="3684" y="1719"/>
                    <a:pt x="3615" y="2461"/>
                    <a:pt x="3697" y="2447"/>
                  </a:cubicBezTo>
                  <a:cubicBezTo>
                    <a:pt x="3766" y="2419"/>
                    <a:pt x="3959" y="2089"/>
                    <a:pt x="3959" y="1842"/>
                  </a:cubicBezTo>
                  <a:cubicBezTo>
                    <a:pt x="3959" y="1581"/>
                    <a:pt x="3739" y="825"/>
                    <a:pt x="3931" y="962"/>
                  </a:cubicBezTo>
                  <a:cubicBezTo>
                    <a:pt x="4124" y="1087"/>
                    <a:pt x="4219" y="1622"/>
                    <a:pt x="4302" y="1829"/>
                  </a:cubicBezTo>
                  <a:cubicBezTo>
                    <a:pt x="4384" y="2034"/>
                    <a:pt x="4439" y="1924"/>
                    <a:pt x="4604" y="1719"/>
                  </a:cubicBezTo>
                  <a:cubicBezTo>
                    <a:pt x="4784" y="1512"/>
                    <a:pt x="4522" y="1210"/>
                    <a:pt x="4564" y="1127"/>
                  </a:cubicBezTo>
                  <a:cubicBezTo>
                    <a:pt x="4604" y="1059"/>
                    <a:pt x="4824" y="1485"/>
                    <a:pt x="4921" y="1444"/>
                  </a:cubicBezTo>
                  <a:cubicBezTo>
                    <a:pt x="5017" y="1389"/>
                    <a:pt x="5072" y="1210"/>
                    <a:pt x="4976" y="867"/>
                  </a:cubicBezTo>
                  <a:cubicBezTo>
                    <a:pt x="4893" y="523"/>
                    <a:pt x="4467" y="28"/>
                    <a:pt x="4454"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89"/>
            <p:cNvSpPr/>
            <p:nvPr/>
          </p:nvSpPr>
          <p:spPr>
            <a:xfrm>
              <a:off x="6021679" y="3169173"/>
              <a:ext cx="298554" cy="229360"/>
            </a:xfrm>
            <a:custGeom>
              <a:avLst/>
              <a:gdLst/>
              <a:ahLst/>
              <a:cxnLst/>
              <a:rect l="l" t="t" r="r" b="b"/>
              <a:pathLst>
                <a:path w="4867" h="3739" extrusionOk="0">
                  <a:moveTo>
                    <a:pt x="1815" y="1292"/>
                  </a:moveTo>
                  <a:cubicBezTo>
                    <a:pt x="1815" y="1292"/>
                    <a:pt x="2145" y="1127"/>
                    <a:pt x="2296" y="1059"/>
                  </a:cubicBezTo>
                  <a:cubicBezTo>
                    <a:pt x="2447" y="1004"/>
                    <a:pt x="2667" y="962"/>
                    <a:pt x="2722" y="990"/>
                  </a:cubicBezTo>
                  <a:cubicBezTo>
                    <a:pt x="2777" y="1017"/>
                    <a:pt x="2818" y="1114"/>
                    <a:pt x="2790" y="1142"/>
                  </a:cubicBezTo>
                  <a:cubicBezTo>
                    <a:pt x="2763" y="1169"/>
                    <a:pt x="2750" y="1197"/>
                    <a:pt x="2695" y="1169"/>
                  </a:cubicBezTo>
                  <a:cubicBezTo>
                    <a:pt x="2625" y="1127"/>
                    <a:pt x="2502" y="1017"/>
                    <a:pt x="2310" y="1142"/>
                  </a:cubicBezTo>
                  <a:cubicBezTo>
                    <a:pt x="2103" y="1265"/>
                    <a:pt x="1815" y="1471"/>
                    <a:pt x="1788" y="1526"/>
                  </a:cubicBezTo>
                  <a:cubicBezTo>
                    <a:pt x="1760" y="1581"/>
                    <a:pt x="1718" y="1664"/>
                    <a:pt x="1788" y="1774"/>
                  </a:cubicBezTo>
                  <a:cubicBezTo>
                    <a:pt x="1856" y="1884"/>
                    <a:pt x="2255" y="2214"/>
                    <a:pt x="2420" y="2241"/>
                  </a:cubicBezTo>
                  <a:cubicBezTo>
                    <a:pt x="2598" y="2269"/>
                    <a:pt x="3065" y="1869"/>
                    <a:pt x="3230" y="1526"/>
                  </a:cubicBezTo>
                  <a:cubicBezTo>
                    <a:pt x="3382" y="1182"/>
                    <a:pt x="3327" y="894"/>
                    <a:pt x="3244" y="770"/>
                  </a:cubicBezTo>
                  <a:cubicBezTo>
                    <a:pt x="3162" y="632"/>
                    <a:pt x="2832" y="289"/>
                    <a:pt x="2213" y="220"/>
                  </a:cubicBezTo>
                  <a:cubicBezTo>
                    <a:pt x="1608" y="152"/>
                    <a:pt x="949" y="344"/>
                    <a:pt x="509" y="880"/>
                  </a:cubicBezTo>
                  <a:cubicBezTo>
                    <a:pt x="69" y="1416"/>
                    <a:pt x="69" y="2144"/>
                    <a:pt x="454" y="2681"/>
                  </a:cubicBezTo>
                  <a:cubicBezTo>
                    <a:pt x="853" y="3231"/>
                    <a:pt x="2186" y="3739"/>
                    <a:pt x="3258" y="3354"/>
                  </a:cubicBezTo>
                  <a:cubicBezTo>
                    <a:pt x="4316" y="2969"/>
                    <a:pt x="4412" y="2543"/>
                    <a:pt x="4536" y="2364"/>
                  </a:cubicBezTo>
                  <a:cubicBezTo>
                    <a:pt x="4646" y="2186"/>
                    <a:pt x="4866" y="1842"/>
                    <a:pt x="4866" y="1842"/>
                  </a:cubicBezTo>
                  <a:lnTo>
                    <a:pt x="4784" y="2076"/>
                  </a:lnTo>
                  <a:cubicBezTo>
                    <a:pt x="4784" y="2076"/>
                    <a:pt x="4591" y="2392"/>
                    <a:pt x="4550" y="2502"/>
                  </a:cubicBezTo>
                  <a:cubicBezTo>
                    <a:pt x="4495" y="2612"/>
                    <a:pt x="4330" y="2846"/>
                    <a:pt x="4206" y="2942"/>
                  </a:cubicBezTo>
                  <a:cubicBezTo>
                    <a:pt x="4097" y="3038"/>
                    <a:pt x="3697" y="3313"/>
                    <a:pt x="3244" y="3464"/>
                  </a:cubicBezTo>
                  <a:cubicBezTo>
                    <a:pt x="2790" y="3616"/>
                    <a:pt x="2255" y="3643"/>
                    <a:pt x="1856" y="3533"/>
                  </a:cubicBezTo>
                  <a:cubicBezTo>
                    <a:pt x="1471" y="3423"/>
                    <a:pt x="853" y="3326"/>
                    <a:pt x="578" y="3024"/>
                  </a:cubicBezTo>
                  <a:cubicBezTo>
                    <a:pt x="303" y="2722"/>
                    <a:pt x="1" y="2104"/>
                    <a:pt x="14" y="1705"/>
                  </a:cubicBezTo>
                  <a:cubicBezTo>
                    <a:pt x="28" y="1320"/>
                    <a:pt x="371" y="632"/>
                    <a:pt x="908" y="372"/>
                  </a:cubicBezTo>
                  <a:cubicBezTo>
                    <a:pt x="1430" y="110"/>
                    <a:pt x="2365" y="0"/>
                    <a:pt x="2915" y="372"/>
                  </a:cubicBezTo>
                  <a:cubicBezTo>
                    <a:pt x="3464" y="729"/>
                    <a:pt x="3492" y="1142"/>
                    <a:pt x="3382" y="1416"/>
                  </a:cubicBezTo>
                  <a:cubicBezTo>
                    <a:pt x="3272" y="1691"/>
                    <a:pt x="3079" y="1924"/>
                    <a:pt x="2928" y="2034"/>
                  </a:cubicBezTo>
                  <a:cubicBezTo>
                    <a:pt x="2790" y="2159"/>
                    <a:pt x="2653" y="2254"/>
                    <a:pt x="2708" y="2254"/>
                  </a:cubicBezTo>
                  <a:cubicBezTo>
                    <a:pt x="2750" y="2254"/>
                    <a:pt x="3079" y="2159"/>
                    <a:pt x="3258" y="1994"/>
                  </a:cubicBezTo>
                  <a:cubicBezTo>
                    <a:pt x="3450" y="1829"/>
                    <a:pt x="3574" y="1705"/>
                    <a:pt x="3574" y="1622"/>
                  </a:cubicBezTo>
                  <a:cubicBezTo>
                    <a:pt x="3574" y="1540"/>
                    <a:pt x="3532" y="1361"/>
                    <a:pt x="3602" y="1361"/>
                  </a:cubicBezTo>
                  <a:cubicBezTo>
                    <a:pt x="3657" y="1375"/>
                    <a:pt x="3657" y="1512"/>
                    <a:pt x="3670" y="1581"/>
                  </a:cubicBezTo>
                  <a:cubicBezTo>
                    <a:pt x="3670" y="1636"/>
                    <a:pt x="3574" y="1884"/>
                    <a:pt x="3492" y="1966"/>
                  </a:cubicBezTo>
                  <a:cubicBezTo>
                    <a:pt x="3409" y="2049"/>
                    <a:pt x="3230" y="2254"/>
                    <a:pt x="2818" y="2337"/>
                  </a:cubicBezTo>
                  <a:cubicBezTo>
                    <a:pt x="2405" y="2406"/>
                    <a:pt x="2186" y="2254"/>
                    <a:pt x="2048" y="2144"/>
                  </a:cubicBezTo>
                  <a:cubicBezTo>
                    <a:pt x="1897" y="2034"/>
                    <a:pt x="1705" y="1897"/>
                    <a:pt x="1663" y="1746"/>
                  </a:cubicBezTo>
                  <a:cubicBezTo>
                    <a:pt x="1623" y="1609"/>
                    <a:pt x="1746" y="1307"/>
                    <a:pt x="1760" y="1210"/>
                  </a:cubicBezTo>
                  <a:cubicBezTo>
                    <a:pt x="1773" y="1127"/>
                    <a:pt x="2021" y="729"/>
                    <a:pt x="2145" y="619"/>
                  </a:cubicBezTo>
                  <a:cubicBezTo>
                    <a:pt x="2255" y="495"/>
                    <a:pt x="2447" y="358"/>
                    <a:pt x="2475" y="399"/>
                  </a:cubicBezTo>
                  <a:cubicBezTo>
                    <a:pt x="2502" y="440"/>
                    <a:pt x="2268" y="647"/>
                    <a:pt x="2186" y="742"/>
                  </a:cubicBezTo>
                  <a:cubicBezTo>
                    <a:pt x="2090" y="825"/>
                    <a:pt x="1966" y="962"/>
                    <a:pt x="1911" y="1059"/>
                  </a:cubicBezTo>
                  <a:cubicBezTo>
                    <a:pt x="1870" y="1155"/>
                    <a:pt x="1815" y="1292"/>
                    <a:pt x="1815" y="129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89"/>
            <p:cNvSpPr/>
            <p:nvPr/>
          </p:nvSpPr>
          <p:spPr>
            <a:xfrm>
              <a:off x="6281344" y="3336946"/>
              <a:ext cx="54043" cy="87781"/>
            </a:xfrm>
            <a:custGeom>
              <a:avLst/>
              <a:gdLst/>
              <a:ahLst/>
              <a:cxnLst/>
              <a:rect l="l" t="t" r="r" b="b"/>
              <a:pathLst>
                <a:path w="881" h="1431" extrusionOk="0">
                  <a:moveTo>
                    <a:pt x="1" y="124"/>
                  </a:moveTo>
                  <a:cubicBezTo>
                    <a:pt x="1" y="124"/>
                    <a:pt x="372" y="303"/>
                    <a:pt x="536" y="646"/>
                  </a:cubicBezTo>
                  <a:cubicBezTo>
                    <a:pt x="701" y="976"/>
                    <a:pt x="716" y="1141"/>
                    <a:pt x="716" y="1265"/>
                  </a:cubicBezTo>
                  <a:cubicBezTo>
                    <a:pt x="716" y="1375"/>
                    <a:pt x="716" y="1416"/>
                    <a:pt x="756" y="1430"/>
                  </a:cubicBezTo>
                  <a:cubicBezTo>
                    <a:pt x="784" y="1430"/>
                    <a:pt x="881" y="1183"/>
                    <a:pt x="756" y="908"/>
                  </a:cubicBezTo>
                  <a:cubicBezTo>
                    <a:pt x="646" y="633"/>
                    <a:pt x="427" y="316"/>
                    <a:pt x="331" y="221"/>
                  </a:cubicBezTo>
                  <a:cubicBezTo>
                    <a:pt x="248" y="124"/>
                    <a:pt x="138" y="1"/>
                    <a:pt x="111" y="1"/>
                  </a:cubicBezTo>
                  <a:cubicBezTo>
                    <a:pt x="83" y="14"/>
                    <a:pt x="1" y="124"/>
                    <a:pt x="1" y="124"/>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89"/>
            <p:cNvSpPr/>
            <p:nvPr/>
          </p:nvSpPr>
          <p:spPr>
            <a:xfrm>
              <a:off x="6303305" y="3306643"/>
              <a:ext cx="40547" cy="72568"/>
            </a:xfrm>
            <a:custGeom>
              <a:avLst/>
              <a:gdLst/>
              <a:ahLst/>
              <a:cxnLst/>
              <a:rect l="l" t="t" r="r" b="b"/>
              <a:pathLst>
                <a:path w="661" h="1183" extrusionOk="0">
                  <a:moveTo>
                    <a:pt x="0" y="110"/>
                  </a:moveTo>
                  <a:cubicBezTo>
                    <a:pt x="0" y="110"/>
                    <a:pt x="110" y="151"/>
                    <a:pt x="233" y="330"/>
                  </a:cubicBezTo>
                  <a:cubicBezTo>
                    <a:pt x="371" y="522"/>
                    <a:pt x="523" y="893"/>
                    <a:pt x="563" y="990"/>
                  </a:cubicBezTo>
                  <a:cubicBezTo>
                    <a:pt x="605" y="1100"/>
                    <a:pt x="605" y="1155"/>
                    <a:pt x="633" y="1168"/>
                  </a:cubicBezTo>
                  <a:cubicBezTo>
                    <a:pt x="646" y="1182"/>
                    <a:pt x="660" y="1140"/>
                    <a:pt x="633" y="1045"/>
                  </a:cubicBezTo>
                  <a:cubicBezTo>
                    <a:pt x="618" y="948"/>
                    <a:pt x="550" y="742"/>
                    <a:pt x="495" y="646"/>
                  </a:cubicBezTo>
                  <a:cubicBezTo>
                    <a:pt x="453" y="536"/>
                    <a:pt x="303" y="302"/>
                    <a:pt x="220" y="178"/>
                  </a:cubicBezTo>
                  <a:cubicBezTo>
                    <a:pt x="138" y="55"/>
                    <a:pt x="55" y="0"/>
                    <a:pt x="55"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89"/>
            <p:cNvSpPr/>
            <p:nvPr/>
          </p:nvSpPr>
          <p:spPr>
            <a:xfrm>
              <a:off x="6229938" y="3370685"/>
              <a:ext cx="45577" cy="88579"/>
            </a:xfrm>
            <a:custGeom>
              <a:avLst/>
              <a:gdLst/>
              <a:ahLst/>
              <a:cxnLst/>
              <a:rect l="l" t="t" r="r" b="b"/>
              <a:pathLst>
                <a:path w="743" h="1444" extrusionOk="0">
                  <a:moveTo>
                    <a:pt x="0" y="69"/>
                  </a:moveTo>
                  <a:cubicBezTo>
                    <a:pt x="0" y="69"/>
                    <a:pt x="385" y="371"/>
                    <a:pt x="522" y="660"/>
                  </a:cubicBezTo>
                  <a:cubicBezTo>
                    <a:pt x="647" y="948"/>
                    <a:pt x="619" y="1223"/>
                    <a:pt x="605" y="1333"/>
                  </a:cubicBezTo>
                  <a:cubicBezTo>
                    <a:pt x="577" y="1430"/>
                    <a:pt x="632" y="1443"/>
                    <a:pt x="632" y="1443"/>
                  </a:cubicBezTo>
                  <a:cubicBezTo>
                    <a:pt x="632" y="1443"/>
                    <a:pt x="742" y="1210"/>
                    <a:pt x="687" y="935"/>
                  </a:cubicBezTo>
                  <a:cubicBezTo>
                    <a:pt x="647" y="660"/>
                    <a:pt x="592" y="509"/>
                    <a:pt x="454" y="331"/>
                  </a:cubicBezTo>
                  <a:cubicBezTo>
                    <a:pt x="317" y="151"/>
                    <a:pt x="165" y="1"/>
                    <a:pt x="165"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89"/>
            <p:cNvSpPr/>
            <p:nvPr/>
          </p:nvSpPr>
          <p:spPr>
            <a:xfrm>
              <a:off x="6253494" y="3358907"/>
              <a:ext cx="39750" cy="100356"/>
            </a:xfrm>
            <a:custGeom>
              <a:avLst/>
              <a:gdLst/>
              <a:ahLst/>
              <a:cxnLst/>
              <a:rect l="l" t="t" r="r" b="b"/>
              <a:pathLst>
                <a:path w="648" h="1636" extrusionOk="0">
                  <a:moveTo>
                    <a:pt x="1" y="68"/>
                  </a:moveTo>
                  <a:cubicBezTo>
                    <a:pt x="1" y="68"/>
                    <a:pt x="303" y="371"/>
                    <a:pt x="427" y="783"/>
                  </a:cubicBezTo>
                  <a:cubicBezTo>
                    <a:pt x="551" y="1195"/>
                    <a:pt x="496" y="1512"/>
                    <a:pt x="510" y="1567"/>
                  </a:cubicBezTo>
                  <a:cubicBezTo>
                    <a:pt x="523" y="1635"/>
                    <a:pt x="647" y="1470"/>
                    <a:pt x="606" y="1155"/>
                  </a:cubicBezTo>
                  <a:cubicBezTo>
                    <a:pt x="551" y="852"/>
                    <a:pt x="468" y="508"/>
                    <a:pt x="331" y="303"/>
                  </a:cubicBezTo>
                  <a:cubicBezTo>
                    <a:pt x="193" y="96"/>
                    <a:pt x="138" y="0"/>
                    <a:pt x="138"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89"/>
            <p:cNvSpPr/>
            <p:nvPr/>
          </p:nvSpPr>
          <p:spPr>
            <a:xfrm>
              <a:off x="6166694" y="3384978"/>
              <a:ext cx="31223" cy="84407"/>
            </a:xfrm>
            <a:custGeom>
              <a:avLst/>
              <a:gdLst/>
              <a:ahLst/>
              <a:cxnLst/>
              <a:rect l="l" t="t" r="r" b="b"/>
              <a:pathLst>
                <a:path w="509" h="1376" extrusionOk="0">
                  <a:moveTo>
                    <a:pt x="1" y="1"/>
                  </a:moveTo>
                  <a:cubicBezTo>
                    <a:pt x="1" y="1"/>
                    <a:pt x="221" y="248"/>
                    <a:pt x="316" y="661"/>
                  </a:cubicBezTo>
                  <a:cubicBezTo>
                    <a:pt x="426" y="1060"/>
                    <a:pt x="344" y="1320"/>
                    <a:pt x="399" y="1348"/>
                  </a:cubicBezTo>
                  <a:cubicBezTo>
                    <a:pt x="454" y="1375"/>
                    <a:pt x="509" y="1018"/>
                    <a:pt x="454" y="743"/>
                  </a:cubicBezTo>
                  <a:cubicBezTo>
                    <a:pt x="399" y="455"/>
                    <a:pt x="166" y="28"/>
                    <a:pt x="166"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89"/>
            <p:cNvSpPr/>
            <p:nvPr/>
          </p:nvSpPr>
          <p:spPr>
            <a:xfrm>
              <a:off x="6138046" y="3383322"/>
              <a:ext cx="25334" cy="94467"/>
            </a:xfrm>
            <a:custGeom>
              <a:avLst/>
              <a:gdLst/>
              <a:ahLst/>
              <a:cxnLst/>
              <a:rect l="l" t="t" r="r" b="b"/>
              <a:pathLst>
                <a:path w="413" h="1540" extrusionOk="0">
                  <a:moveTo>
                    <a:pt x="0" y="0"/>
                  </a:moveTo>
                  <a:cubicBezTo>
                    <a:pt x="0" y="0"/>
                    <a:pt x="275" y="330"/>
                    <a:pt x="303" y="784"/>
                  </a:cubicBezTo>
                  <a:cubicBezTo>
                    <a:pt x="316" y="1237"/>
                    <a:pt x="55" y="1485"/>
                    <a:pt x="96" y="1512"/>
                  </a:cubicBezTo>
                  <a:cubicBezTo>
                    <a:pt x="138" y="1540"/>
                    <a:pt x="399" y="1265"/>
                    <a:pt x="399" y="867"/>
                  </a:cubicBezTo>
                  <a:cubicBezTo>
                    <a:pt x="413" y="468"/>
                    <a:pt x="193" y="28"/>
                    <a:pt x="193"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89"/>
            <p:cNvSpPr/>
            <p:nvPr/>
          </p:nvSpPr>
          <p:spPr>
            <a:xfrm>
              <a:off x="6040266" y="3368109"/>
              <a:ext cx="59073" cy="97105"/>
            </a:xfrm>
            <a:custGeom>
              <a:avLst/>
              <a:gdLst/>
              <a:ahLst/>
              <a:cxnLst/>
              <a:rect l="l" t="t" r="r" b="b"/>
              <a:pathLst>
                <a:path w="963" h="1583" extrusionOk="0">
                  <a:moveTo>
                    <a:pt x="880" y="28"/>
                  </a:moveTo>
                  <a:cubicBezTo>
                    <a:pt x="880" y="28"/>
                    <a:pt x="962" y="510"/>
                    <a:pt x="852" y="895"/>
                  </a:cubicBezTo>
                  <a:cubicBezTo>
                    <a:pt x="742" y="1280"/>
                    <a:pt x="233" y="1582"/>
                    <a:pt x="123" y="1582"/>
                  </a:cubicBezTo>
                  <a:cubicBezTo>
                    <a:pt x="0" y="1582"/>
                    <a:pt x="660" y="1307"/>
                    <a:pt x="770" y="840"/>
                  </a:cubicBezTo>
                  <a:cubicBezTo>
                    <a:pt x="865" y="358"/>
                    <a:pt x="783" y="1"/>
                    <a:pt x="783"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89"/>
            <p:cNvSpPr/>
            <p:nvPr/>
          </p:nvSpPr>
          <p:spPr>
            <a:xfrm>
              <a:off x="6003153" y="3365655"/>
              <a:ext cx="80972" cy="80113"/>
            </a:xfrm>
            <a:custGeom>
              <a:avLst/>
              <a:gdLst/>
              <a:ahLst/>
              <a:cxnLst/>
              <a:rect l="l" t="t" r="r" b="b"/>
              <a:pathLst>
                <a:path w="1320" h="1306" extrusionOk="0">
                  <a:moveTo>
                    <a:pt x="1320" y="0"/>
                  </a:moveTo>
                  <a:cubicBezTo>
                    <a:pt x="1320" y="0"/>
                    <a:pt x="1292" y="468"/>
                    <a:pt x="1017" y="783"/>
                  </a:cubicBezTo>
                  <a:cubicBezTo>
                    <a:pt x="743" y="1100"/>
                    <a:pt x="165" y="1305"/>
                    <a:pt x="83" y="1265"/>
                  </a:cubicBezTo>
                  <a:cubicBezTo>
                    <a:pt x="0" y="1223"/>
                    <a:pt x="673" y="1058"/>
                    <a:pt x="935" y="701"/>
                  </a:cubicBezTo>
                  <a:cubicBezTo>
                    <a:pt x="1210" y="343"/>
                    <a:pt x="1223" y="0"/>
                    <a:pt x="122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89"/>
            <p:cNvSpPr/>
            <p:nvPr/>
          </p:nvSpPr>
          <p:spPr>
            <a:xfrm>
              <a:off x="5919665" y="3325169"/>
              <a:ext cx="124832" cy="27052"/>
            </a:xfrm>
            <a:custGeom>
              <a:avLst/>
              <a:gdLst/>
              <a:ahLst/>
              <a:cxnLst/>
              <a:rect l="l" t="t" r="r" b="b"/>
              <a:pathLst>
                <a:path w="2035" h="441" extrusionOk="0">
                  <a:moveTo>
                    <a:pt x="2034" y="138"/>
                  </a:moveTo>
                  <a:cubicBezTo>
                    <a:pt x="2034" y="138"/>
                    <a:pt x="1994" y="234"/>
                    <a:pt x="1430" y="330"/>
                  </a:cubicBezTo>
                  <a:cubicBezTo>
                    <a:pt x="880" y="440"/>
                    <a:pt x="344" y="426"/>
                    <a:pt x="165" y="316"/>
                  </a:cubicBezTo>
                  <a:cubicBezTo>
                    <a:pt x="0" y="220"/>
                    <a:pt x="344" y="385"/>
                    <a:pt x="825" y="316"/>
                  </a:cubicBezTo>
                  <a:cubicBezTo>
                    <a:pt x="1320" y="261"/>
                    <a:pt x="1979" y="0"/>
                    <a:pt x="1979"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89"/>
            <p:cNvSpPr/>
            <p:nvPr/>
          </p:nvSpPr>
          <p:spPr>
            <a:xfrm>
              <a:off x="5915494" y="3287197"/>
              <a:ext cx="118882" cy="27052"/>
            </a:xfrm>
            <a:custGeom>
              <a:avLst/>
              <a:gdLst/>
              <a:ahLst/>
              <a:cxnLst/>
              <a:rect l="l" t="t" r="r" b="b"/>
              <a:pathLst>
                <a:path w="1938" h="441" extrusionOk="0">
                  <a:moveTo>
                    <a:pt x="1937" y="385"/>
                  </a:moveTo>
                  <a:cubicBezTo>
                    <a:pt x="1937" y="385"/>
                    <a:pt x="1745" y="440"/>
                    <a:pt x="1250" y="440"/>
                  </a:cubicBezTo>
                  <a:cubicBezTo>
                    <a:pt x="742" y="440"/>
                    <a:pt x="275" y="290"/>
                    <a:pt x="151" y="180"/>
                  </a:cubicBezTo>
                  <a:cubicBezTo>
                    <a:pt x="27" y="83"/>
                    <a:pt x="0" y="0"/>
                    <a:pt x="0" y="0"/>
                  </a:cubicBezTo>
                  <a:cubicBezTo>
                    <a:pt x="0" y="0"/>
                    <a:pt x="247" y="235"/>
                    <a:pt x="632" y="290"/>
                  </a:cubicBezTo>
                  <a:cubicBezTo>
                    <a:pt x="1017" y="345"/>
                    <a:pt x="1457" y="345"/>
                    <a:pt x="1539" y="317"/>
                  </a:cubicBezTo>
                  <a:cubicBezTo>
                    <a:pt x="1635" y="303"/>
                    <a:pt x="1882" y="248"/>
                    <a:pt x="1882" y="24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89"/>
            <p:cNvSpPr/>
            <p:nvPr/>
          </p:nvSpPr>
          <p:spPr>
            <a:xfrm>
              <a:off x="5971930" y="3115192"/>
              <a:ext cx="80972" cy="107165"/>
            </a:xfrm>
            <a:custGeom>
              <a:avLst/>
              <a:gdLst/>
              <a:ahLst/>
              <a:cxnLst/>
              <a:rect l="l" t="t" r="r" b="b"/>
              <a:pathLst>
                <a:path w="1320" h="1747" extrusionOk="0">
                  <a:moveTo>
                    <a:pt x="1237" y="1747"/>
                  </a:moveTo>
                  <a:cubicBezTo>
                    <a:pt x="1237" y="1747"/>
                    <a:pt x="1032" y="1747"/>
                    <a:pt x="619" y="1444"/>
                  </a:cubicBezTo>
                  <a:cubicBezTo>
                    <a:pt x="193" y="1142"/>
                    <a:pt x="125" y="730"/>
                    <a:pt x="55" y="510"/>
                  </a:cubicBezTo>
                  <a:cubicBezTo>
                    <a:pt x="0" y="290"/>
                    <a:pt x="42" y="56"/>
                    <a:pt x="83" y="28"/>
                  </a:cubicBezTo>
                  <a:cubicBezTo>
                    <a:pt x="138" y="1"/>
                    <a:pt x="97" y="413"/>
                    <a:pt x="248" y="757"/>
                  </a:cubicBezTo>
                  <a:cubicBezTo>
                    <a:pt x="399" y="1087"/>
                    <a:pt x="592" y="1307"/>
                    <a:pt x="839" y="1430"/>
                  </a:cubicBezTo>
                  <a:cubicBezTo>
                    <a:pt x="1072" y="1567"/>
                    <a:pt x="1320" y="1622"/>
                    <a:pt x="1320" y="162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89"/>
            <p:cNvSpPr/>
            <p:nvPr/>
          </p:nvSpPr>
          <p:spPr>
            <a:xfrm>
              <a:off x="5987081" y="3104273"/>
              <a:ext cx="81033" cy="103730"/>
            </a:xfrm>
            <a:custGeom>
              <a:avLst/>
              <a:gdLst/>
              <a:ahLst/>
              <a:cxnLst/>
              <a:rect l="l" t="t" r="r" b="b"/>
              <a:pathLst>
                <a:path w="1321" h="1691" extrusionOk="0">
                  <a:moveTo>
                    <a:pt x="1320" y="1595"/>
                  </a:moveTo>
                  <a:cubicBezTo>
                    <a:pt x="1320" y="1595"/>
                    <a:pt x="867" y="1416"/>
                    <a:pt x="550" y="1086"/>
                  </a:cubicBezTo>
                  <a:cubicBezTo>
                    <a:pt x="235" y="770"/>
                    <a:pt x="166" y="426"/>
                    <a:pt x="180" y="261"/>
                  </a:cubicBezTo>
                  <a:cubicBezTo>
                    <a:pt x="193" y="83"/>
                    <a:pt x="180" y="0"/>
                    <a:pt x="138" y="0"/>
                  </a:cubicBezTo>
                  <a:cubicBezTo>
                    <a:pt x="111" y="0"/>
                    <a:pt x="1" y="358"/>
                    <a:pt x="180" y="728"/>
                  </a:cubicBezTo>
                  <a:cubicBezTo>
                    <a:pt x="358" y="1100"/>
                    <a:pt x="730" y="1430"/>
                    <a:pt x="867" y="1512"/>
                  </a:cubicBezTo>
                  <a:cubicBezTo>
                    <a:pt x="1005" y="1595"/>
                    <a:pt x="1197" y="1690"/>
                    <a:pt x="1197" y="16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89"/>
            <p:cNvSpPr/>
            <p:nvPr/>
          </p:nvSpPr>
          <p:spPr>
            <a:xfrm>
              <a:off x="6096701" y="3044402"/>
              <a:ext cx="40547" cy="135812"/>
            </a:xfrm>
            <a:custGeom>
              <a:avLst/>
              <a:gdLst/>
              <a:ahLst/>
              <a:cxnLst/>
              <a:rect l="l" t="t" r="r" b="b"/>
              <a:pathLst>
                <a:path w="661" h="2214" extrusionOk="0">
                  <a:moveTo>
                    <a:pt x="660" y="2213"/>
                  </a:moveTo>
                  <a:cubicBezTo>
                    <a:pt x="660" y="2213"/>
                    <a:pt x="440" y="1842"/>
                    <a:pt x="330" y="1512"/>
                  </a:cubicBezTo>
                  <a:cubicBezTo>
                    <a:pt x="207" y="1182"/>
                    <a:pt x="83" y="839"/>
                    <a:pt x="97" y="495"/>
                  </a:cubicBezTo>
                  <a:cubicBezTo>
                    <a:pt x="110" y="165"/>
                    <a:pt x="290" y="0"/>
                    <a:pt x="220" y="0"/>
                  </a:cubicBezTo>
                  <a:cubicBezTo>
                    <a:pt x="152" y="0"/>
                    <a:pt x="0" y="289"/>
                    <a:pt x="15" y="687"/>
                  </a:cubicBezTo>
                  <a:cubicBezTo>
                    <a:pt x="42" y="1086"/>
                    <a:pt x="317" y="1814"/>
                    <a:pt x="385" y="1939"/>
                  </a:cubicBezTo>
                  <a:cubicBezTo>
                    <a:pt x="440" y="2062"/>
                    <a:pt x="537" y="2213"/>
                    <a:pt x="537" y="221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89"/>
            <p:cNvSpPr/>
            <p:nvPr/>
          </p:nvSpPr>
          <p:spPr>
            <a:xfrm>
              <a:off x="6081549" y="3049432"/>
              <a:ext cx="37112" cy="133297"/>
            </a:xfrm>
            <a:custGeom>
              <a:avLst/>
              <a:gdLst/>
              <a:ahLst/>
              <a:cxnLst/>
              <a:rect l="l" t="t" r="r" b="b"/>
              <a:pathLst>
                <a:path w="605" h="2173" extrusionOk="0">
                  <a:moveTo>
                    <a:pt x="605" y="2145"/>
                  </a:moveTo>
                  <a:cubicBezTo>
                    <a:pt x="605" y="2145"/>
                    <a:pt x="427" y="1897"/>
                    <a:pt x="234" y="1307"/>
                  </a:cubicBezTo>
                  <a:cubicBezTo>
                    <a:pt x="28" y="715"/>
                    <a:pt x="138" y="83"/>
                    <a:pt x="192" y="42"/>
                  </a:cubicBezTo>
                  <a:cubicBezTo>
                    <a:pt x="247" y="1"/>
                    <a:pt x="55" y="70"/>
                    <a:pt x="28" y="578"/>
                  </a:cubicBezTo>
                  <a:cubicBezTo>
                    <a:pt x="0" y="1087"/>
                    <a:pt x="192" y="1527"/>
                    <a:pt x="302" y="1787"/>
                  </a:cubicBezTo>
                  <a:cubicBezTo>
                    <a:pt x="412" y="2035"/>
                    <a:pt x="467" y="2172"/>
                    <a:pt x="467" y="217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89"/>
            <p:cNvSpPr/>
            <p:nvPr/>
          </p:nvSpPr>
          <p:spPr>
            <a:xfrm>
              <a:off x="6178533" y="3078999"/>
              <a:ext cx="86064" cy="108760"/>
            </a:xfrm>
            <a:custGeom>
              <a:avLst/>
              <a:gdLst/>
              <a:ahLst/>
              <a:cxnLst/>
              <a:rect l="l" t="t" r="r" b="b"/>
              <a:pathLst>
                <a:path w="1403" h="1773" extrusionOk="0">
                  <a:moveTo>
                    <a:pt x="55" y="1759"/>
                  </a:moveTo>
                  <a:cubicBezTo>
                    <a:pt x="55" y="1759"/>
                    <a:pt x="0" y="1305"/>
                    <a:pt x="178" y="866"/>
                  </a:cubicBezTo>
                  <a:cubicBezTo>
                    <a:pt x="358" y="412"/>
                    <a:pt x="811" y="83"/>
                    <a:pt x="1100" y="41"/>
                  </a:cubicBezTo>
                  <a:cubicBezTo>
                    <a:pt x="1402" y="0"/>
                    <a:pt x="508" y="206"/>
                    <a:pt x="275" y="838"/>
                  </a:cubicBezTo>
                  <a:cubicBezTo>
                    <a:pt x="55" y="1485"/>
                    <a:pt x="165" y="1773"/>
                    <a:pt x="165" y="17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89"/>
            <p:cNvSpPr/>
            <p:nvPr/>
          </p:nvSpPr>
          <p:spPr>
            <a:xfrm>
              <a:off x="6149824" y="3067160"/>
              <a:ext cx="91155" cy="115569"/>
            </a:xfrm>
            <a:custGeom>
              <a:avLst/>
              <a:gdLst/>
              <a:ahLst/>
              <a:cxnLst/>
              <a:rect l="l" t="t" r="r" b="b"/>
              <a:pathLst>
                <a:path w="1486" h="1884" extrusionOk="0">
                  <a:moveTo>
                    <a:pt x="344" y="1883"/>
                  </a:moveTo>
                  <a:cubicBezTo>
                    <a:pt x="344" y="1883"/>
                    <a:pt x="248" y="1333"/>
                    <a:pt x="399" y="908"/>
                  </a:cubicBezTo>
                  <a:cubicBezTo>
                    <a:pt x="536" y="496"/>
                    <a:pt x="1100" y="151"/>
                    <a:pt x="1293" y="83"/>
                  </a:cubicBezTo>
                  <a:cubicBezTo>
                    <a:pt x="1485" y="1"/>
                    <a:pt x="921" y="28"/>
                    <a:pt x="454" y="578"/>
                  </a:cubicBezTo>
                  <a:cubicBezTo>
                    <a:pt x="1" y="1113"/>
                    <a:pt x="207" y="1842"/>
                    <a:pt x="207" y="1842"/>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89"/>
            <p:cNvSpPr/>
            <p:nvPr/>
          </p:nvSpPr>
          <p:spPr>
            <a:xfrm>
              <a:off x="6221473" y="3186043"/>
              <a:ext cx="88640" cy="43860"/>
            </a:xfrm>
            <a:custGeom>
              <a:avLst/>
              <a:gdLst/>
              <a:ahLst/>
              <a:cxnLst/>
              <a:rect l="l" t="t" r="r" b="b"/>
              <a:pathLst>
                <a:path w="1445" h="715" extrusionOk="0">
                  <a:moveTo>
                    <a:pt x="1" y="399"/>
                  </a:moveTo>
                  <a:cubicBezTo>
                    <a:pt x="1" y="399"/>
                    <a:pt x="345" y="124"/>
                    <a:pt x="702" y="55"/>
                  </a:cubicBezTo>
                  <a:cubicBezTo>
                    <a:pt x="1045" y="0"/>
                    <a:pt x="1430" y="357"/>
                    <a:pt x="1417" y="399"/>
                  </a:cubicBezTo>
                  <a:cubicBezTo>
                    <a:pt x="1389" y="440"/>
                    <a:pt x="1183" y="193"/>
                    <a:pt x="880" y="179"/>
                  </a:cubicBezTo>
                  <a:cubicBezTo>
                    <a:pt x="565" y="165"/>
                    <a:pt x="358" y="220"/>
                    <a:pt x="400" y="248"/>
                  </a:cubicBezTo>
                  <a:cubicBezTo>
                    <a:pt x="440" y="289"/>
                    <a:pt x="1224" y="412"/>
                    <a:pt x="1334" y="564"/>
                  </a:cubicBezTo>
                  <a:cubicBezTo>
                    <a:pt x="1444" y="715"/>
                    <a:pt x="963" y="344"/>
                    <a:pt x="550" y="372"/>
                  </a:cubicBezTo>
                  <a:cubicBezTo>
                    <a:pt x="138" y="399"/>
                    <a:pt x="111" y="577"/>
                    <a:pt x="111" y="57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89"/>
            <p:cNvSpPr/>
            <p:nvPr/>
          </p:nvSpPr>
          <p:spPr>
            <a:xfrm>
              <a:off x="6206321" y="3302349"/>
              <a:ext cx="15213" cy="68397"/>
            </a:xfrm>
            <a:custGeom>
              <a:avLst/>
              <a:gdLst/>
              <a:ahLst/>
              <a:cxnLst/>
              <a:rect l="l" t="t" r="r" b="b"/>
              <a:pathLst>
                <a:path w="248" h="1115" extrusionOk="0">
                  <a:moveTo>
                    <a:pt x="0" y="56"/>
                  </a:moveTo>
                  <a:cubicBezTo>
                    <a:pt x="0" y="56"/>
                    <a:pt x="110" y="125"/>
                    <a:pt x="124" y="482"/>
                  </a:cubicBezTo>
                  <a:cubicBezTo>
                    <a:pt x="138" y="853"/>
                    <a:pt x="14" y="1073"/>
                    <a:pt x="42" y="1100"/>
                  </a:cubicBezTo>
                  <a:cubicBezTo>
                    <a:pt x="69" y="1115"/>
                    <a:pt x="248" y="895"/>
                    <a:pt x="248" y="551"/>
                  </a:cubicBezTo>
                  <a:cubicBezTo>
                    <a:pt x="234" y="208"/>
                    <a:pt x="124" y="1"/>
                    <a:pt x="124" y="1"/>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89"/>
            <p:cNvSpPr/>
            <p:nvPr/>
          </p:nvSpPr>
          <p:spPr>
            <a:xfrm>
              <a:off x="6175159" y="3308299"/>
              <a:ext cx="23678" cy="68336"/>
            </a:xfrm>
            <a:custGeom>
              <a:avLst/>
              <a:gdLst/>
              <a:ahLst/>
              <a:cxnLst/>
              <a:rect l="l" t="t" r="r" b="b"/>
              <a:pathLst>
                <a:path w="386" h="1114" extrusionOk="0">
                  <a:moveTo>
                    <a:pt x="316" y="1"/>
                  </a:moveTo>
                  <a:cubicBezTo>
                    <a:pt x="316" y="1"/>
                    <a:pt x="385" y="275"/>
                    <a:pt x="316" y="578"/>
                  </a:cubicBezTo>
                  <a:cubicBezTo>
                    <a:pt x="261" y="880"/>
                    <a:pt x="0" y="1113"/>
                    <a:pt x="0" y="1113"/>
                  </a:cubicBezTo>
                  <a:cubicBezTo>
                    <a:pt x="0" y="1113"/>
                    <a:pt x="193" y="853"/>
                    <a:pt x="220" y="536"/>
                  </a:cubicBezTo>
                  <a:cubicBezTo>
                    <a:pt x="261" y="221"/>
                    <a:pt x="165" y="28"/>
                    <a:pt x="165" y="2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89"/>
            <p:cNvSpPr/>
            <p:nvPr/>
          </p:nvSpPr>
          <p:spPr>
            <a:xfrm>
              <a:off x="6111055" y="3309097"/>
              <a:ext cx="39689" cy="70114"/>
            </a:xfrm>
            <a:custGeom>
              <a:avLst/>
              <a:gdLst/>
              <a:ahLst/>
              <a:cxnLst/>
              <a:rect l="l" t="t" r="r" b="b"/>
              <a:pathLst>
                <a:path w="647" h="1143" extrusionOk="0">
                  <a:moveTo>
                    <a:pt x="111" y="1142"/>
                  </a:moveTo>
                  <a:cubicBezTo>
                    <a:pt x="111" y="1142"/>
                    <a:pt x="344" y="1005"/>
                    <a:pt x="495" y="647"/>
                  </a:cubicBezTo>
                  <a:cubicBezTo>
                    <a:pt x="646" y="290"/>
                    <a:pt x="633" y="1"/>
                    <a:pt x="591" y="1"/>
                  </a:cubicBezTo>
                  <a:cubicBezTo>
                    <a:pt x="550" y="1"/>
                    <a:pt x="536" y="455"/>
                    <a:pt x="371" y="715"/>
                  </a:cubicBezTo>
                  <a:cubicBezTo>
                    <a:pt x="193" y="977"/>
                    <a:pt x="1" y="1087"/>
                    <a:pt x="1" y="108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89"/>
            <p:cNvSpPr/>
            <p:nvPr/>
          </p:nvSpPr>
          <p:spPr>
            <a:xfrm>
              <a:off x="6068054" y="3297319"/>
              <a:ext cx="66679" cy="66679"/>
            </a:xfrm>
            <a:custGeom>
              <a:avLst/>
              <a:gdLst/>
              <a:ahLst/>
              <a:cxnLst/>
              <a:rect l="l" t="t" r="r" b="b"/>
              <a:pathLst>
                <a:path w="1087" h="1087" extrusionOk="0">
                  <a:moveTo>
                    <a:pt x="124" y="1032"/>
                  </a:moveTo>
                  <a:cubicBezTo>
                    <a:pt x="124" y="1032"/>
                    <a:pt x="344" y="1087"/>
                    <a:pt x="647" y="798"/>
                  </a:cubicBezTo>
                  <a:cubicBezTo>
                    <a:pt x="949" y="495"/>
                    <a:pt x="1086" y="28"/>
                    <a:pt x="1045" y="15"/>
                  </a:cubicBezTo>
                  <a:cubicBezTo>
                    <a:pt x="990" y="0"/>
                    <a:pt x="812" y="550"/>
                    <a:pt x="564" y="743"/>
                  </a:cubicBezTo>
                  <a:cubicBezTo>
                    <a:pt x="303" y="935"/>
                    <a:pt x="0" y="949"/>
                    <a:pt x="0" y="94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89"/>
            <p:cNvSpPr/>
            <p:nvPr/>
          </p:nvSpPr>
          <p:spPr>
            <a:xfrm>
              <a:off x="6031800" y="3239963"/>
              <a:ext cx="81033" cy="31285"/>
            </a:xfrm>
            <a:custGeom>
              <a:avLst/>
              <a:gdLst/>
              <a:ahLst/>
              <a:cxnLst/>
              <a:rect l="l" t="t" r="r" b="b"/>
              <a:pathLst>
                <a:path w="1321" h="510" extrusionOk="0">
                  <a:moveTo>
                    <a:pt x="124" y="1"/>
                  </a:moveTo>
                  <a:cubicBezTo>
                    <a:pt x="124" y="1"/>
                    <a:pt x="234" y="345"/>
                    <a:pt x="646" y="400"/>
                  </a:cubicBezTo>
                  <a:cubicBezTo>
                    <a:pt x="1073" y="441"/>
                    <a:pt x="1278" y="276"/>
                    <a:pt x="1293" y="303"/>
                  </a:cubicBezTo>
                  <a:cubicBezTo>
                    <a:pt x="1320" y="331"/>
                    <a:pt x="1128" y="510"/>
                    <a:pt x="660" y="482"/>
                  </a:cubicBezTo>
                  <a:cubicBezTo>
                    <a:pt x="206" y="441"/>
                    <a:pt x="1" y="207"/>
                    <a:pt x="1" y="20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89"/>
            <p:cNvSpPr/>
            <p:nvPr/>
          </p:nvSpPr>
          <p:spPr>
            <a:xfrm>
              <a:off x="6027568" y="3268672"/>
              <a:ext cx="76801" cy="20243"/>
            </a:xfrm>
            <a:custGeom>
              <a:avLst/>
              <a:gdLst/>
              <a:ahLst/>
              <a:cxnLst/>
              <a:rect l="l" t="t" r="r" b="b"/>
              <a:pathLst>
                <a:path w="1252" h="330" extrusionOk="0">
                  <a:moveTo>
                    <a:pt x="42" y="0"/>
                  </a:moveTo>
                  <a:cubicBezTo>
                    <a:pt x="42" y="0"/>
                    <a:pt x="193" y="165"/>
                    <a:pt x="564" y="234"/>
                  </a:cubicBezTo>
                  <a:cubicBezTo>
                    <a:pt x="935" y="289"/>
                    <a:pt x="1252" y="124"/>
                    <a:pt x="1252" y="124"/>
                  </a:cubicBezTo>
                  <a:cubicBezTo>
                    <a:pt x="1252" y="124"/>
                    <a:pt x="1142" y="289"/>
                    <a:pt x="660" y="317"/>
                  </a:cubicBezTo>
                  <a:cubicBezTo>
                    <a:pt x="193" y="330"/>
                    <a:pt x="0" y="220"/>
                    <a:pt x="0" y="22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89"/>
            <p:cNvSpPr/>
            <p:nvPr/>
          </p:nvSpPr>
          <p:spPr>
            <a:xfrm>
              <a:off x="6034315" y="3025815"/>
              <a:ext cx="17789" cy="97903"/>
            </a:xfrm>
            <a:custGeom>
              <a:avLst/>
              <a:gdLst/>
              <a:ahLst/>
              <a:cxnLst/>
              <a:rect l="l" t="t" r="r" b="b"/>
              <a:pathLst>
                <a:path w="290" h="1596" extrusionOk="0">
                  <a:moveTo>
                    <a:pt x="262" y="1"/>
                  </a:moveTo>
                  <a:cubicBezTo>
                    <a:pt x="262" y="1"/>
                    <a:pt x="125" y="193"/>
                    <a:pt x="110" y="647"/>
                  </a:cubicBezTo>
                  <a:cubicBezTo>
                    <a:pt x="110" y="1115"/>
                    <a:pt x="193" y="1417"/>
                    <a:pt x="248" y="1513"/>
                  </a:cubicBezTo>
                  <a:cubicBezTo>
                    <a:pt x="290" y="1595"/>
                    <a:pt x="125" y="1499"/>
                    <a:pt x="70" y="1155"/>
                  </a:cubicBezTo>
                  <a:cubicBezTo>
                    <a:pt x="15" y="798"/>
                    <a:pt x="0" y="551"/>
                    <a:pt x="42" y="386"/>
                  </a:cubicBezTo>
                  <a:cubicBezTo>
                    <a:pt x="83" y="221"/>
                    <a:pt x="125" y="70"/>
                    <a:pt x="125" y="7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89"/>
            <p:cNvSpPr/>
            <p:nvPr/>
          </p:nvSpPr>
          <p:spPr>
            <a:xfrm>
              <a:off x="6011557" y="3047776"/>
              <a:ext cx="20304" cy="81831"/>
            </a:xfrm>
            <a:custGeom>
              <a:avLst/>
              <a:gdLst/>
              <a:ahLst/>
              <a:cxnLst/>
              <a:rect l="l" t="t" r="r" b="b"/>
              <a:pathLst>
                <a:path w="331" h="1334" extrusionOk="0">
                  <a:moveTo>
                    <a:pt x="193" y="0"/>
                  </a:moveTo>
                  <a:cubicBezTo>
                    <a:pt x="193" y="0"/>
                    <a:pt x="69" y="289"/>
                    <a:pt x="124" y="674"/>
                  </a:cubicBezTo>
                  <a:cubicBezTo>
                    <a:pt x="166" y="1045"/>
                    <a:pt x="331" y="1265"/>
                    <a:pt x="289" y="1292"/>
                  </a:cubicBezTo>
                  <a:cubicBezTo>
                    <a:pt x="261" y="1334"/>
                    <a:pt x="42" y="1072"/>
                    <a:pt x="28" y="729"/>
                  </a:cubicBezTo>
                  <a:cubicBezTo>
                    <a:pt x="1" y="372"/>
                    <a:pt x="193" y="0"/>
                    <a:pt x="193" y="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89"/>
            <p:cNvSpPr/>
            <p:nvPr/>
          </p:nvSpPr>
          <p:spPr>
            <a:xfrm>
              <a:off x="6130440" y="3029189"/>
              <a:ext cx="38032" cy="54902"/>
            </a:xfrm>
            <a:custGeom>
              <a:avLst/>
              <a:gdLst/>
              <a:ahLst/>
              <a:cxnLst/>
              <a:rect l="l" t="t" r="r" b="b"/>
              <a:pathLst>
                <a:path w="620" h="895" extrusionOk="0">
                  <a:moveTo>
                    <a:pt x="564" y="97"/>
                  </a:moveTo>
                  <a:cubicBezTo>
                    <a:pt x="564" y="97"/>
                    <a:pt x="344" y="221"/>
                    <a:pt x="248" y="482"/>
                  </a:cubicBezTo>
                  <a:cubicBezTo>
                    <a:pt x="165" y="743"/>
                    <a:pt x="165" y="895"/>
                    <a:pt x="124" y="880"/>
                  </a:cubicBezTo>
                  <a:cubicBezTo>
                    <a:pt x="69" y="867"/>
                    <a:pt x="0" y="633"/>
                    <a:pt x="152" y="372"/>
                  </a:cubicBezTo>
                  <a:cubicBezTo>
                    <a:pt x="303" y="111"/>
                    <a:pt x="619" y="1"/>
                    <a:pt x="564" y="97"/>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89"/>
            <p:cNvSpPr/>
            <p:nvPr/>
          </p:nvSpPr>
          <p:spPr>
            <a:xfrm>
              <a:off x="6160805" y="3028391"/>
              <a:ext cx="30365" cy="35456"/>
            </a:xfrm>
            <a:custGeom>
              <a:avLst/>
              <a:gdLst/>
              <a:ahLst/>
              <a:cxnLst/>
              <a:rect l="l" t="t" r="r" b="b"/>
              <a:pathLst>
                <a:path w="495" h="578" extrusionOk="0">
                  <a:moveTo>
                    <a:pt x="495" y="69"/>
                  </a:moveTo>
                  <a:cubicBezTo>
                    <a:pt x="495" y="69"/>
                    <a:pt x="289" y="96"/>
                    <a:pt x="192" y="303"/>
                  </a:cubicBezTo>
                  <a:cubicBezTo>
                    <a:pt x="110" y="495"/>
                    <a:pt x="137" y="578"/>
                    <a:pt x="97" y="578"/>
                  </a:cubicBezTo>
                  <a:cubicBezTo>
                    <a:pt x="42" y="578"/>
                    <a:pt x="0" y="303"/>
                    <a:pt x="179" y="151"/>
                  </a:cubicBezTo>
                  <a:cubicBezTo>
                    <a:pt x="344" y="1"/>
                    <a:pt x="495" y="69"/>
                    <a:pt x="495" y="69"/>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89"/>
            <p:cNvSpPr/>
            <p:nvPr/>
          </p:nvSpPr>
          <p:spPr>
            <a:xfrm>
              <a:off x="6232453" y="3094151"/>
              <a:ext cx="75083" cy="41345"/>
            </a:xfrm>
            <a:custGeom>
              <a:avLst/>
              <a:gdLst/>
              <a:ahLst/>
              <a:cxnLst/>
              <a:rect l="l" t="t" r="r" b="b"/>
              <a:pathLst>
                <a:path w="1224" h="674" extrusionOk="0">
                  <a:moveTo>
                    <a:pt x="1" y="673"/>
                  </a:moveTo>
                  <a:cubicBezTo>
                    <a:pt x="1" y="673"/>
                    <a:pt x="83" y="399"/>
                    <a:pt x="509" y="206"/>
                  </a:cubicBezTo>
                  <a:cubicBezTo>
                    <a:pt x="935" y="1"/>
                    <a:pt x="1224" y="179"/>
                    <a:pt x="1224" y="179"/>
                  </a:cubicBezTo>
                  <a:cubicBezTo>
                    <a:pt x="1224" y="179"/>
                    <a:pt x="619" y="41"/>
                    <a:pt x="1" y="673"/>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89"/>
            <p:cNvSpPr/>
            <p:nvPr/>
          </p:nvSpPr>
          <p:spPr>
            <a:xfrm>
              <a:off x="6256070" y="3115192"/>
              <a:ext cx="59073" cy="17789"/>
            </a:xfrm>
            <a:custGeom>
              <a:avLst/>
              <a:gdLst/>
              <a:ahLst/>
              <a:cxnLst/>
              <a:rect l="l" t="t" r="r" b="b"/>
              <a:pathLst>
                <a:path w="963" h="290" extrusionOk="0">
                  <a:moveTo>
                    <a:pt x="1" y="290"/>
                  </a:moveTo>
                  <a:cubicBezTo>
                    <a:pt x="1" y="290"/>
                    <a:pt x="261" y="125"/>
                    <a:pt x="536" y="56"/>
                  </a:cubicBezTo>
                  <a:cubicBezTo>
                    <a:pt x="811" y="1"/>
                    <a:pt x="963" y="125"/>
                    <a:pt x="963" y="125"/>
                  </a:cubicBezTo>
                  <a:cubicBezTo>
                    <a:pt x="963" y="125"/>
                    <a:pt x="591" y="56"/>
                    <a:pt x="1" y="290"/>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89"/>
            <p:cNvSpPr/>
            <p:nvPr/>
          </p:nvSpPr>
          <p:spPr>
            <a:xfrm>
              <a:off x="6184360" y="3388352"/>
              <a:ext cx="28770" cy="80175"/>
            </a:xfrm>
            <a:custGeom>
              <a:avLst/>
              <a:gdLst/>
              <a:ahLst/>
              <a:cxnLst/>
              <a:rect l="l" t="t" r="r" b="b"/>
              <a:pathLst>
                <a:path w="469" h="1307" extrusionOk="0">
                  <a:moveTo>
                    <a:pt x="1" y="98"/>
                  </a:moveTo>
                  <a:cubicBezTo>
                    <a:pt x="1" y="98"/>
                    <a:pt x="180" y="262"/>
                    <a:pt x="221" y="606"/>
                  </a:cubicBezTo>
                  <a:cubicBezTo>
                    <a:pt x="263" y="963"/>
                    <a:pt x="180" y="1265"/>
                    <a:pt x="235" y="1280"/>
                  </a:cubicBezTo>
                  <a:cubicBezTo>
                    <a:pt x="290" y="1307"/>
                    <a:pt x="372" y="977"/>
                    <a:pt x="331" y="688"/>
                  </a:cubicBezTo>
                  <a:cubicBezTo>
                    <a:pt x="290" y="400"/>
                    <a:pt x="180" y="166"/>
                    <a:pt x="263" y="152"/>
                  </a:cubicBezTo>
                  <a:cubicBezTo>
                    <a:pt x="345" y="152"/>
                    <a:pt x="400" y="606"/>
                    <a:pt x="441" y="606"/>
                  </a:cubicBezTo>
                  <a:cubicBezTo>
                    <a:pt x="468" y="606"/>
                    <a:pt x="400" y="43"/>
                    <a:pt x="318" y="28"/>
                  </a:cubicBezTo>
                  <a:cubicBezTo>
                    <a:pt x="235" y="1"/>
                    <a:pt x="248" y="70"/>
                    <a:pt x="180" y="83"/>
                  </a:cubicBezTo>
                  <a:cubicBezTo>
                    <a:pt x="111" y="98"/>
                    <a:pt x="1" y="98"/>
                    <a:pt x="1" y="9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89"/>
            <p:cNvSpPr/>
            <p:nvPr/>
          </p:nvSpPr>
          <p:spPr>
            <a:xfrm>
              <a:off x="6271283" y="3368109"/>
              <a:ext cx="25334" cy="70912"/>
            </a:xfrm>
            <a:custGeom>
              <a:avLst/>
              <a:gdLst/>
              <a:ahLst/>
              <a:cxnLst/>
              <a:rect l="l" t="t" r="r" b="b"/>
              <a:pathLst>
                <a:path w="413" h="1156" extrusionOk="0">
                  <a:moveTo>
                    <a:pt x="0" y="1"/>
                  </a:moveTo>
                  <a:cubicBezTo>
                    <a:pt x="0" y="1"/>
                    <a:pt x="151" y="193"/>
                    <a:pt x="233" y="482"/>
                  </a:cubicBezTo>
                  <a:cubicBezTo>
                    <a:pt x="330" y="771"/>
                    <a:pt x="330" y="1115"/>
                    <a:pt x="343" y="1142"/>
                  </a:cubicBezTo>
                  <a:cubicBezTo>
                    <a:pt x="371" y="1155"/>
                    <a:pt x="412" y="373"/>
                    <a:pt x="0"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89"/>
            <p:cNvSpPr/>
            <p:nvPr/>
          </p:nvSpPr>
          <p:spPr>
            <a:xfrm>
              <a:off x="6246746" y="3371482"/>
              <a:ext cx="31285" cy="54043"/>
            </a:xfrm>
            <a:custGeom>
              <a:avLst/>
              <a:gdLst/>
              <a:ahLst/>
              <a:cxnLst/>
              <a:rect l="l" t="t" r="r" b="b"/>
              <a:pathLst>
                <a:path w="510" h="881" extrusionOk="0">
                  <a:moveTo>
                    <a:pt x="1" y="56"/>
                  </a:moveTo>
                  <a:cubicBezTo>
                    <a:pt x="1" y="56"/>
                    <a:pt x="180" y="208"/>
                    <a:pt x="290" y="427"/>
                  </a:cubicBezTo>
                  <a:cubicBezTo>
                    <a:pt x="413" y="633"/>
                    <a:pt x="413" y="840"/>
                    <a:pt x="441" y="867"/>
                  </a:cubicBezTo>
                  <a:cubicBezTo>
                    <a:pt x="455" y="881"/>
                    <a:pt x="510" y="675"/>
                    <a:pt x="386" y="427"/>
                  </a:cubicBezTo>
                  <a:cubicBezTo>
                    <a:pt x="263" y="180"/>
                    <a:pt x="1" y="1"/>
                    <a:pt x="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89"/>
            <p:cNvSpPr/>
            <p:nvPr/>
          </p:nvSpPr>
          <p:spPr>
            <a:xfrm>
              <a:off x="6294839" y="3323451"/>
              <a:ext cx="47295" cy="88579"/>
            </a:xfrm>
            <a:custGeom>
              <a:avLst/>
              <a:gdLst/>
              <a:ahLst/>
              <a:cxnLst/>
              <a:rect l="l" t="t" r="r" b="b"/>
              <a:pathLst>
                <a:path w="771" h="1444" extrusionOk="0">
                  <a:moveTo>
                    <a:pt x="633" y="1444"/>
                  </a:moveTo>
                  <a:cubicBezTo>
                    <a:pt x="633" y="1444"/>
                    <a:pt x="633" y="1279"/>
                    <a:pt x="564" y="1086"/>
                  </a:cubicBezTo>
                  <a:cubicBezTo>
                    <a:pt x="496" y="908"/>
                    <a:pt x="303" y="578"/>
                    <a:pt x="166" y="427"/>
                  </a:cubicBezTo>
                  <a:cubicBezTo>
                    <a:pt x="28" y="289"/>
                    <a:pt x="1" y="221"/>
                    <a:pt x="28" y="193"/>
                  </a:cubicBezTo>
                  <a:cubicBezTo>
                    <a:pt x="42" y="166"/>
                    <a:pt x="152" y="1"/>
                    <a:pt x="207" y="14"/>
                  </a:cubicBezTo>
                  <a:cubicBezTo>
                    <a:pt x="248" y="14"/>
                    <a:pt x="523" y="427"/>
                    <a:pt x="619" y="646"/>
                  </a:cubicBezTo>
                  <a:cubicBezTo>
                    <a:pt x="701" y="881"/>
                    <a:pt x="674" y="936"/>
                    <a:pt x="619" y="866"/>
                  </a:cubicBezTo>
                  <a:cubicBezTo>
                    <a:pt x="578" y="798"/>
                    <a:pt x="303" y="193"/>
                    <a:pt x="207" y="221"/>
                  </a:cubicBezTo>
                  <a:cubicBezTo>
                    <a:pt x="97" y="234"/>
                    <a:pt x="771" y="976"/>
                    <a:pt x="633" y="144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89"/>
            <p:cNvSpPr/>
            <p:nvPr/>
          </p:nvSpPr>
          <p:spPr>
            <a:xfrm>
              <a:off x="6234968" y="3218064"/>
              <a:ext cx="71771" cy="54043"/>
            </a:xfrm>
            <a:custGeom>
              <a:avLst/>
              <a:gdLst/>
              <a:ahLst/>
              <a:cxnLst/>
              <a:rect l="l" t="t" r="r" b="b"/>
              <a:pathLst>
                <a:path w="1170" h="881" extrusionOk="0">
                  <a:moveTo>
                    <a:pt x="235" y="0"/>
                  </a:moveTo>
                  <a:cubicBezTo>
                    <a:pt x="358" y="15"/>
                    <a:pt x="743" y="97"/>
                    <a:pt x="935" y="317"/>
                  </a:cubicBezTo>
                  <a:cubicBezTo>
                    <a:pt x="1128" y="537"/>
                    <a:pt x="1169" y="633"/>
                    <a:pt x="1114" y="660"/>
                  </a:cubicBezTo>
                  <a:cubicBezTo>
                    <a:pt x="1045" y="688"/>
                    <a:pt x="977" y="468"/>
                    <a:pt x="688" y="330"/>
                  </a:cubicBezTo>
                  <a:cubicBezTo>
                    <a:pt x="400" y="193"/>
                    <a:pt x="963" y="578"/>
                    <a:pt x="1004" y="729"/>
                  </a:cubicBezTo>
                  <a:cubicBezTo>
                    <a:pt x="1045" y="880"/>
                    <a:pt x="812" y="578"/>
                    <a:pt x="510" y="455"/>
                  </a:cubicBezTo>
                  <a:cubicBezTo>
                    <a:pt x="193" y="330"/>
                    <a:pt x="1" y="207"/>
                    <a:pt x="125" y="220"/>
                  </a:cubicBezTo>
                  <a:cubicBezTo>
                    <a:pt x="262" y="220"/>
                    <a:pt x="647" y="317"/>
                    <a:pt x="537" y="235"/>
                  </a:cubicBezTo>
                  <a:cubicBezTo>
                    <a:pt x="427" y="152"/>
                    <a:pt x="440" y="70"/>
                    <a:pt x="235" y="0"/>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89"/>
            <p:cNvSpPr/>
            <p:nvPr/>
          </p:nvSpPr>
          <p:spPr>
            <a:xfrm>
              <a:off x="6224049" y="3288056"/>
              <a:ext cx="33800" cy="61588"/>
            </a:xfrm>
            <a:custGeom>
              <a:avLst/>
              <a:gdLst/>
              <a:ahLst/>
              <a:cxnLst/>
              <a:rect l="l" t="t" r="r" b="b"/>
              <a:pathLst>
                <a:path w="551" h="1004" extrusionOk="0">
                  <a:moveTo>
                    <a:pt x="110" y="1004"/>
                  </a:moveTo>
                  <a:cubicBezTo>
                    <a:pt x="110" y="1004"/>
                    <a:pt x="138" y="921"/>
                    <a:pt x="110" y="688"/>
                  </a:cubicBezTo>
                  <a:cubicBezTo>
                    <a:pt x="83" y="468"/>
                    <a:pt x="0" y="276"/>
                    <a:pt x="55" y="248"/>
                  </a:cubicBezTo>
                  <a:cubicBezTo>
                    <a:pt x="96" y="221"/>
                    <a:pt x="124" y="564"/>
                    <a:pt x="206" y="578"/>
                  </a:cubicBezTo>
                  <a:cubicBezTo>
                    <a:pt x="288" y="591"/>
                    <a:pt x="138" y="56"/>
                    <a:pt x="193" y="96"/>
                  </a:cubicBezTo>
                  <a:cubicBezTo>
                    <a:pt x="248" y="138"/>
                    <a:pt x="316" y="509"/>
                    <a:pt x="385" y="481"/>
                  </a:cubicBezTo>
                  <a:cubicBezTo>
                    <a:pt x="440" y="454"/>
                    <a:pt x="261" y="14"/>
                    <a:pt x="303" y="14"/>
                  </a:cubicBezTo>
                  <a:cubicBezTo>
                    <a:pt x="358" y="1"/>
                    <a:pt x="495" y="234"/>
                    <a:pt x="523" y="413"/>
                  </a:cubicBezTo>
                  <a:cubicBezTo>
                    <a:pt x="550" y="578"/>
                    <a:pt x="550" y="880"/>
                    <a:pt x="481" y="811"/>
                  </a:cubicBezTo>
                  <a:cubicBezTo>
                    <a:pt x="413" y="743"/>
                    <a:pt x="358" y="619"/>
                    <a:pt x="343" y="688"/>
                  </a:cubicBezTo>
                  <a:cubicBezTo>
                    <a:pt x="330" y="770"/>
                    <a:pt x="398" y="990"/>
                    <a:pt x="316" y="921"/>
                  </a:cubicBezTo>
                  <a:cubicBezTo>
                    <a:pt x="233" y="853"/>
                    <a:pt x="206" y="578"/>
                    <a:pt x="110" y="1004"/>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89"/>
            <p:cNvSpPr/>
            <p:nvPr/>
          </p:nvSpPr>
          <p:spPr>
            <a:xfrm>
              <a:off x="6245090" y="3247631"/>
              <a:ext cx="42204" cy="71648"/>
            </a:xfrm>
            <a:custGeom>
              <a:avLst/>
              <a:gdLst/>
              <a:ahLst/>
              <a:cxnLst/>
              <a:rect l="l" t="t" r="r" b="b"/>
              <a:pathLst>
                <a:path w="688" h="1168" extrusionOk="0">
                  <a:moveTo>
                    <a:pt x="42" y="481"/>
                  </a:moveTo>
                  <a:cubicBezTo>
                    <a:pt x="42" y="481"/>
                    <a:pt x="220" y="632"/>
                    <a:pt x="303" y="825"/>
                  </a:cubicBezTo>
                  <a:cubicBezTo>
                    <a:pt x="385" y="1017"/>
                    <a:pt x="358" y="1140"/>
                    <a:pt x="413" y="1155"/>
                  </a:cubicBezTo>
                  <a:cubicBezTo>
                    <a:pt x="455" y="1168"/>
                    <a:pt x="495" y="1017"/>
                    <a:pt x="372" y="783"/>
                  </a:cubicBezTo>
                  <a:cubicBezTo>
                    <a:pt x="248" y="550"/>
                    <a:pt x="165" y="371"/>
                    <a:pt x="235" y="412"/>
                  </a:cubicBezTo>
                  <a:cubicBezTo>
                    <a:pt x="303" y="453"/>
                    <a:pt x="482" y="880"/>
                    <a:pt x="578" y="865"/>
                  </a:cubicBezTo>
                  <a:cubicBezTo>
                    <a:pt x="688" y="852"/>
                    <a:pt x="345" y="316"/>
                    <a:pt x="165" y="151"/>
                  </a:cubicBezTo>
                  <a:cubicBezTo>
                    <a:pt x="0" y="0"/>
                    <a:pt x="97" y="220"/>
                    <a:pt x="110" y="302"/>
                  </a:cubicBezTo>
                  <a:cubicBezTo>
                    <a:pt x="138" y="371"/>
                    <a:pt x="110" y="481"/>
                    <a:pt x="42" y="48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89"/>
            <p:cNvSpPr/>
            <p:nvPr/>
          </p:nvSpPr>
          <p:spPr>
            <a:xfrm>
              <a:off x="6067195" y="3385898"/>
              <a:ext cx="84407" cy="98639"/>
            </a:xfrm>
            <a:custGeom>
              <a:avLst/>
              <a:gdLst/>
              <a:ahLst/>
              <a:cxnLst/>
              <a:rect l="l" t="t" r="r" b="b"/>
              <a:pathLst>
                <a:path w="1376" h="1608" extrusionOk="0">
                  <a:moveTo>
                    <a:pt x="1" y="1333"/>
                  </a:moveTo>
                  <a:cubicBezTo>
                    <a:pt x="28" y="1333"/>
                    <a:pt x="399" y="1113"/>
                    <a:pt x="481" y="742"/>
                  </a:cubicBezTo>
                  <a:cubicBezTo>
                    <a:pt x="564" y="357"/>
                    <a:pt x="536" y="68"/>
                    <a:pt x="591" y="28"/>
                  </a:cubicBezTo>
                  <a:cubicBezTo>
                    <a:pt x="633" y="0"/>
                    <a:pt x="1031" y="41"/>
                    <a:pt x="1128" y="138"/>
                  </a:cubicBezTo>
                  <a:cubicBezTo>
                    <a:pt x="1224" y="220"/>
                    <a:pt x="1375" y="481"/>
                    <a:pt x="1361" y="715"/>
                  </a:cubicBezTo>
                  <a:cubicBezTo>
                    <a:pt x="1348" y="935"/>
                    <a:pt x="1128" y="1429"/>
                    <a:pt x="1018" y="1525"/>
                  </a:cubicBezTo>
                  <a:cubicBezTo>
                    <a:pt x="894" y="1608"/>
                    <a:pt x="1169" y="1155"/>
                    <a:pt x="1183" y="880"/>
                  </a:cubicBezTo>
                  <a:cubicBezTo>
                    <a:pt x="1196" y="591"/>
                    <a:pt x="1086" y="247"/>
                    <a:pt x="1031" y="330"/>
                  </a:cubicBezTo>
                  <a:cubicBezTo>
                    <a:pt x="976" y="426"/>
                    <a:pt x="976" y="1100"/>
                    <a:pt x="881" y="1223"/>
                  </a:cubicBezTo>
                  <a:cubicBezTo>
                    <a:pt x="798" y="1347"/>
                    <a:pt x="853" y="920"/>
                    <a:pt x="853" y="755"/>
                  </a:cubicBezTo>
                  <a:cubicBezTo>
                    <a:pt x="866" y="591"/>
                    <a:pt x="826" y="247"/>
                    <a:pt x="743" y="330"/>
                  </a:cubicBezTo>
                  <a:cubicBezTo>
                    <a:pt x="661" y="426"/>
                    <a:pt x="619" y="1347"/>
                    <a:pt x="1" y="133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89"/>
            <p:cNvSpPr/>
            <p:nvPr/>
          </p:nvSpPr>
          <p:spPr>
            <a:xfrm>
              <a:off x="5947515" y="3149789"/>
              <a:ext cx="48093" cy="108822"/>
            </a:xfrm>
            <a:custGeom>
              <a:avLst/>
              <a:gdLst/>
              <a:ahLst/>
              <a:cxnLst/>
              <a:rect l="l" t="t" r="r" b="b"/>
              <a:pathLst>
                <a:path w="784" h="1774" extrusionOk="0">
                  <a:moveTo>
                    <a:pt x="371" y="56"/>
                  </a:moveTo>
                  <a:cubicBezTo>
                    <a:pt x="371" y="56"/>
                    <a:pt x="398" y="289"/>
                    <a:pt x="523" y="454"/>
                  </a:cubicBezTo>
                  <a:cubicBezTo>
                    <a:pt x="660" y="619"/>
                    <a:pt x="618" y="701"/>
                    <a:pt x="633" y="825"/>
                  </a:cubicBezTo>
                  <a:cubicBezTo>
                    <a:pt x="646" y="948"/>
                    <a:pt x="783" y="948"/>
                    <a:pt x="728" y="1306"/>
                  </a:cubicBezTo>
                  <a:cubicBezTo>
                    <a:pt x="687" y="1677"/>
                    <a:pt x="646" y="1746"/>
                    <a:pt x="563" y="1760"/>
                  </a:cubicBezTo>
                  <a:cubicBezTo>
                    <a:pt x="495" y="1773"/>
                    <a:pt x="0" y="1086"/>
                    <a:pt x="151" y="1141"/>
                  </a:cubicBezTo>
                  <a:cubicBezTo>
                    <a:pt x="288" y="1183"/>
                    <a:pt x="563" y="1636"/>
                    <a:pt x="508" y="1403"/>
                  </a:cubicBezTo>
                  <a:cubicBezTo>
                    <a:pt x="453" y="1183"/>
                    <a:pt x="220" y="990"/>
                    <a:pt x="330" y="1018"/>
                  </a:cubicBezTo>
                  <a:cubicBezTo>
                    <a:pt x="426" y="1031"/>
                    <a:pt x="536" y="1073"/>
                    <a:pt x="523" y="990"/>
                  </a:cubicBezTo>
                  <a:cubicBezTo>
                    <a:pt x="495" y="921"/>
                    <a:pt x="563" y="880"/>
                    <a:pt x="468" y="674"/>
                  </a:cubicBezTo>
                  <a:cubicBezTo>
                    <a:pt x="371" y="468"/>
                    <a:pt x="233" y="1"/>
                    <a:pt x="371" y="56"/>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89"/>
            <p:cNvSpPr/>
            <p:nvPr/>
          </p:nvSpPr>
          <p:spPr>
            <a:xfrm>
              <a:off x="6060509" y="3272904"/>
              <a:ext cx="65821" cy="62447"/>
            </a:xfrm>
            <a:custGeom>
              <a:avLst/>
              <a:gdLst/>
              <a:ahLst/>
              <a:cxnLst/>
              <a:rect l="l" t="t" r="r" b="b"/>
              <a:pathLst>
                <a:path w="1073" h="1018" extrusionOk="0">
                  <a:moveTo>
                    <a:pt x="110" y="591"/>
                  </a:moveTo>
                  <a:cubicBezTo>
                    <a:pt x="137" y="591"/>
                    <a:pt x="495" y="495"/>
                    <a:pt x="618" y="371"/>
                  </a:cubicBezTo>
                  <a:cubicBezTo>
                    <a:pt x="742" y="248"/>
                    <a:pt x="880" y="0"/>
                    <a:pt x="920" y="41"/>
                  </a:cubicBezTo>
                  <a:cubicBezTo>
                    <a:pt x="948" y="96"/>
                    <a:pt x="865" y="288"/>
                    <a:pt x="673" y="453"/>
                  </a:cubicBezTo>
                  <a:cubicBezTo>
                    <a:pt x="481" y="605"/>
                    <a:pt x="275" y="701"/>
                    <a:pt x="302" y="756"/>
                  </a:cubicBezTo>
                  <a:cubicBezTo>
                    <a:pt x="330" y="825"/>
                    <a:pt x="563" y="743"/>
                    <a:pt x="700" y="633"/>
                  </a:cubicBezTo>
                  <a:cubicBezTo>
                    <a:pt x="838" y="523"/>
                    <a:pt x="907" y="220"/>
                    <a:pt x="990" y="303"/>
                  </a:cubicBezTo>
                  <a:cubicBezTo>
                    <a:pt x="1072" y="398"/>
                    <a:pt x="715" y="825"/>
                    <a:pt x="467" y="921"/>
                  </a:cubicBezTo>
                  <a:cubicBezTo>
                    <a:pt x="220" y="1017"/>
                    <a:pt x="0" y="743"/>
                    <a:pt x="110" y="59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89"/>
            <p:cNvSpPr/>
            <p:nvPr/>
          </p:nvSpPr>
          <p:spPr>
            <a:xfrm>
              <a:off x="6192826" y="3100040"/>
              <a:ext cx="48951" cy="85205"/>
            </a:xfrm>
            <a:custGeom>
              <a:avLst/>
              <a:gdLst/>
              <a:ahLst/>
              <a:cxnLst/>
              <a:rect l="l" t="t" r="r" b="b"/>
              <a:pathLst>
                <a:path w="798" h="1389" extrusionOk="0">
                  <a:moveTo>
                    <a:pt x="797" y="28"/>
                  </a:moveTo>
                  <a:cubicBezTo>
                    <a:pt x="797" y="28"/>
                    <a:pt x="413" y="275"/>
                    <a:pt x="317" y="687"/>
                  </a:cubicBezTo>
                  <a:cubicBezTo>
                    <a:pt x="207" y="1100"/>
                    <a:pt x="220" y="1375"/>
                    <a:pt x="180" y="1389"/>
                  </a:cubicBezTo>
                  <a:cubicBezTo>
                    <a:pt x="138" y="1389"/>
                    <a:pt x="0" y="1182"/>
                    <a:pt x="180" y="729"/>
                  </a:cubicBezTo>
                  <a:cubicBezTo>
                    <a:pt x="358" y="262"/>
                    <a:pt x="550" y="0"/>
                    <a:pt x="797" y="28"/>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89"/>
            <p:cNvSpPr/>
            <p:nvPr/>
          </p:nvSpPr>
          <p:spPr>
            <a:xfrm>
              <a:off x="6210554" y="3141385"/>
              <a:ext cx="79316" cy="57355"/>
            </a:xfrm>
            <a:custGeom>
              <a:avLst/>
              <a:gdLst/>
              <a:ahLst/>
              <a:cxnLst/>
              <a:rect l="l" t="t" r="r" b="b"/>
              <a:pathLst>
                <a:path w="1293" h="935" extrusionOk="0">
                  <a:moveTo>
                    <a:pt x="261" y="893"/>
                  </a:moveTo>
                  <a:cubicBezTo>
                    <a:pt x="261" y="893"/>
                    <a:pt x="413" y="756"/>
                    <a:pt x="756" y="632"/>
                  </a:cubicBezTo>
                  <a:cubicBezTo>
                    <a:pt x="1100" y="508"/>
                    <a:pt x="1292" y="358"/>
                    <a:pt x="1210" y="343"/>
                  </a:cubicBezTo>
                  <a:cubicBezTo>
                    <a:pt x="1141" y="316"/>
                    <a:pt x="908" y="426"/>
                    <a:pt x="743" y="495"/>
                  </a:cubicBezTo>
                  <a:cubicBezTo>
                    <a:pt x="563" y="563"/>
                    <a:pt x="289" y="715"/>
                    <a:pt x="275" y="673"/>
                  </a:cubicBezTo>
                  <a:cubicBezTo>
                    <a:pt x="261" y="618"/>
                    <a:pt x="591" y="385"/>
                    <a:pt x="811" y="261"/>
                  </a:cubicBezTo>
                  <a:cubicBezTo>
                    <a:pt x="1031" y="138"/>
                    <a:pt x="1223" y="0"/>
                    <a:pt x="1018" y="28"/>
                  </a:cubicBezTo>
                  <a:cubicBezTo>
                    <a:pt x="825" y="68"/>
                    <a:pt x="688" y="165"/>
                    <a:pt x="440" y="330"/>
                  </a:cubicBezTo>
                  <a:cubicBezTo>
                    <a:pt x="206" y="495"/>
                    <a:pt x="0" y="673"/>
                    <a:pt x="28" y="756"/>
                  </a:cubicBezTo>
                  <a:cubicBezTo>
                    <a:pt x="55" y="838"/>
                    <a:pt x="179" y="935"/>
                    <a:pt x="261" y="893"/>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89"/>
            <p:cNvSpPr/>
            <p:nvPr/>
          </p:nvSpPr>
          <p:spPr>
            <a:xfrm>
              <a:off x="6111853" y="3025815"/>
              <a:ext cx="37174" cy="97044"/>
            </a:xfrm>
            <a:custGeom>
              <a:avLst/>
              <a:gdLst/>
              <a:ahLst/>
              <a:cxnLst/>
              <a:rect l="l" t="t" r="r" b="b"/>
              <a:pathLst>
                <a:path w="606" h="1582" extrusionOk="0">
                  <a:moveTo>
                    <a:pt x="606" y="1"/>
                  </a:moveTo>
                  <a:cubicBezTo>
                    <a:pt x="606" y="1"/>
                    <a:pt x="345" y="221"/>
                    <a:pt x="221" y="702"/>
                  </a:cubicBezTo>
                  <a:cubicBezTo>
                    <a:pt x="111" y="1183"/>
                    <a:pt x="235" y="1499"/>
                    <a:pt x="318" y="1540"/>
                  </a:cubicBezTo>
                  <a:cubicBezTo>
                    <a:pt x="413" y="1582"/>
                    <a:pt x="1" y="950"/>
                    <a:pt x="606"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89"/>
            <p:cNvSpPr/>
            <p:nvPr/>
          </p:nvSpPr>
          <p:spPr>
            <a:xfrm>
              <a:off x="6139703" y="3046917"/>
              <a:ext cx="19446" cy="75942"/>
            </a:xfrm>
            <a:custGeom>
              <a:avLst/>
              <a:gdLst/>
              <a:ahLst/>
              <a:cxnLst/>
              <a:rect l="l" t="t" r="r" b="b"/>
              <a:pathLst>
                <a:path w="317" h="1238" extrusionOk="0">
                  <a:moveTo>
                    <a:pt x="317" y="1"/>
                  </a:moveTo>
                  <a:cubicBezTo>
                    <a:pt x="317" y="1"/>
                    <a:pt x="14" y="481"/>
                    <a:pt x="14" y="839"/>
                  </a:cubicBezTo>
                  <a:cubicBezTo>
                    <a:pt x="1" y="1183"/>
                    <a:pt x="14" y="1238"/>
                    <a:pt x="69" y="1238"/>
                  </a:cubicBezTo>
                  <a:cubicBezTo>
                    <a:pt x="124" y="1238"/>
                    <a:pt x="1" y="716"/>
                    <a:pt x="317" y="1"/>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89"/>
            <p:cNvSpPr/>
            <p:nvPr/>
          </p:nvSpPr>
          <p:spPr>
            <a:xfrm>
              <a:off x="6079034" y="2928893"/>
              <a:ext cx="77598" cy="54043"/>
            </a:xfrm>
            <a:custGeom>
              <a:avLst/>
              <a:gdLst/>
              <a:ahLst/>
              <a:cxnLst/>
              <a:rect l="l" t="t" r="r" b="b"/>
              <a:pathLst>
                <a:path w="1265" h="881" extrusionOk="0">
                  <a:moveTo>
                    <a:pt x="96" y="770"/>
                  </a:moveTo>
                  <a:cubicBezTo>
                    <a:pt x="0" y="715"/>
                    <a:pt x="165" y="536"/>
                    <a:pt x="233" y="441"/>
                  </a:cubicBezTo>
                  <a:cubicBezTo>
                    <a:pt x="303" y="344"/>
                    <a:pt x="288" y="234"/>
                    <a:pt x="358" y="138"/>
                  </a:cubicBezTo>
                  <a:cubicBezTo>
                    <a:pt x="426" y="41"/>
                    <a:pt x="536" y="1"/>
                    <a:pt x="646" y="151"/>
                  </a:cubicBezTo>
                  <a:cubicBezTo>
                    <a:pt x="743" y="289"/>
                    <a:pt x="1045" y="331"/>
                    <a:pt x="1113" y="468"/>
                  </a:cubicBezTo>
                  <a:cubicBezTo>
                    <a:pt x="1168" y="591"/>
                    <a:pt x="1265" y="688"/>
                    <a:pt x="935" y="784"/>
                  </a:cubicBezTo>
                  <a:cubicBezTo>
                    <a:pt x="605" y="866"/>
                    <a:pt x="371" y="880"/>
                    <a:pt x="96" y="77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89"/>
            <p:cNvSpPr/>
            <p:nvPr/>
          </p:nvSpPr>
          <p:spPr>
            <a:xfrm>
              <a:off x="6149824" y="2923863"/>
              <a:ext cx="33800" cy="24476"/>
            </a:xfrm>
            <a:custGeom>
              <a:avLst/>
              <a:gdLst/>
              <a:ahLst/>
              <a:cxnLst/>
              <a:rect l="l" t="t" r="r" b="b"/>
              <a:pathLst>
                <a:path w="551" h="399" extrusionOk="0">
                  <a:moveTo>
                    <a:pt x="97" y="248"/>
                  </a:moveTo>
                  <a:cubicBezTo>
                    <a:pt x="56" y="165"/>
                    <a:pt x="1" y="83"/>
                    <a:pt x="138" y="41"/>
                  </a:cubicBezTo>
                  <a:cubicBezTo>
                    <a:pt x="289" y="0"/>
                    <a:pt x="289" y="96"/>
                    <a:pt x="371" y="165"/>
                  </a:cubicBezTo>
                  <a:cubicBezTo>
                    <a:pt x="441" y="248"/>
                    <a:pt x="551" y="303"/>
                    <a:pt x="413" y="343"/>
                  </a:cubicBezTo>
                  <a:cubicBezTo>
                    <a:pt x="276" y="398"/>
                    <a:pt x="179" y="398"/>
                    <a:pt x="97" y="248"/>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89"/>
            <p:cNvSpPr/>
            <p:nvPr/>
          </p:nvSpPr>
          <p:spPr>
            <a:xfrm>
              <a:off x="6165835" y="2949934"/>
              <a:ext cx="22881" cy="30426"/>
            </a:xfrm>
            <a:custGeom>
              <a:avLst/>
              <a:gdLst/>
              <a:ahLst/>
              <a:cxnLst/>
              <a:rect l="l" t="t" r="r" b="b"/>
              <a:pathLst>
                <a:path w="373" h="496" extrusionOk="0">
                  <a:moveTo>
                    <a:pt x="70" y="235"/>
                  </a:moveTo>
                  <a:cubicBezTo>
                    <a:pt x="55" y="180"/>
                    <a:pt x="97" y="152"/>
                    <a:pt x="180" y="125"/>
                  </a:cubicBezTo>
                  <a:cubicBezTo>
                    <a:pt x="262" y="111"/>
                    <a:pt x="290" y="1"/>
                    <a:pt x="330" y="83"/>
                  </a:cubicBezTo>
                  <a:cubicBezTo>
                    <a:pt x="372" y="180"/>
                    <a:pt x="290" y="290"/>
                    <a:pt x="262" y="372"/>
                  </a:cubicBezTo>
                  <a:cubicBezTo>
                    <a:pt x="248" y="441"/>
                    <a:pt x="180" y="496"/>
                    <a:pt x="97" y="468"/>
                  </a:cubicBezTo>
                  <a:cubicBezTo>
                    <a:pt x="28" y="441"/>
                    <a:pt x="0" y="400"/>
                    <a:pt x="70" y="235"/>
                  </a:cubicBezTo>
                  <a:close/>
                </a:path>
              </a:pathLst>
            </a:custGeom>
            <a:solidFill>
              <a:srgbClr val="F7C7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89"/>
            <p:cNvSpPr/>
            <p:nvPr/>
          </p:nvSpPr>
          <p:spPr>
            <a:xfrm>
              <a:off x="6266192" y="2987905"/>
              <a:ext cx="46375" cy="75083"/>
            </a:xfrm>
            <a:custGeom>
              <a:avLst/>
              <a:gdLst/>
              <a:ahLst/>
              <a:cxnLst/>
              <a:rect l="l" t="t" r="r" b="b"/>
              <a:pathLst>
                <a:path w="756" h="1224" extrusionOk="0">
                  <a:moveTo>
                    <a:pt x="261" y="619"/>
                  </a:moveTo>
                  <a:cubicBezTo>
                    <a:pt x="124" y="509"/>
                    <a:pt x="1" y="468"/>
                    <a:pt x="14" y="386"/>
                  </a:cubicBezTo>
                  <a:cubicBezTo>
                    <a:pt x="14" y="303"/>
                    <a:pt x="124" y="248"/>
                    <a:pt x="124" y="179"/>
                  </a:cubicBezTo>
                  <a:cubicBezTo>
                    <a:pt x="124" y="111"/>
                    <a:pt x="193" y="1"/>
                    <a:pt x="289" y="41"/>
                  </a:cubicBezTo>
                  <a:cubicBezTo>
                    <a:pt x="385" y="83"/>
                    <a:pt x="399" y="303"/>
                    <a:pt x="495" y="426"/>
                  </a:cubicBezTo>
                  <a:cubicBezTo>
                    <a:pt x="591" y="536"/>
                    <a:pt x="688" y="619"/>
                    <a:pt x="728" y="701"/>
                  </a:cubicBezTo>
                  <a:cubicBezTo>
                    <a:pt x="756" y="784"/>
                    <a:pt x="646" y="908"/>
                    <a:pt x="674" y="990"/>
                  </a:cubicBezTo>
                  <a:cubicBezTo>
                    <a:pt x="701" y="1059"/>
                    <a:pt x="578" y="1223"/>
                    <a:pt x="481" y="1073"/>
                  </a:cubicBezTo>
                  <a:cubicBezTo>
                    <a:pt x="385" y="921"/>
                    <a:pt x="454" y="756"/>
                    <a:pt x="261" y="619"/>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89"/>
            <p:cNvSpPr/>
            <p:nvPr/>
          </p:nvSpPr>
          <p:spPr>
            <a:xfrm>
              <a:off x="6326001" y="3024159"/>
              <a:ext cx="34659" cy="49810"/>
            </a:xfrm>
            <a:custGeom>
              <a:avLst/>
              <a:gdLst/>
              <a:ahLst/>
              <a:cxnLst/>
              <a:rect l="l" t="t" r="r" b="b"/>
              <a:pathLst>
                <a:path w="565" h="812" extrusionOk="0">
                  <a:moveTo>
                    <a:pt x="15" y="454"/>
                  </a:moveTo>
                  <a:cubicBezTo>
                    <a:pt x="15" y="385"/>
                    <a:pt x="70" y="413"/>
                    <a:pt x="83" y="275"/>
                  </a:cubicBezTo>
                  <a:cubicBezTo>
                    <a:pt x="111" y="138"/>
                    <a:pt x="15" y="0"/>
                    <a:pt x="125" y="28"/>
                  </a:cubicBezTo>
                  <a:cubicBezTo>
                    <a:pt x="221" y="42"/>
                    <a:pt x="276" y="248"/>
                    <a:pt x="345" y="399"/>
                  </a:cubicBezTo>
                  <a:cubicBezTo>
                    <a:pt x="427" y="550"/>
                    <a:pt x="565" y="619"/>
                    <a:pt x="413" y="687"/>
                  </a:cubicBezTo>
                  <a:cubicBezTo>
                    <a:pt x="263" y="770"/>
                    <a:pt x="180" y="729"/>
                    <a:pt x="138" y="770"/>
                  </a:cubicBezTo>
                  <a:cubicBezTo>
                    <a:pt x="98" y="812"/>
                    <a:pt x="1" y="702"/>
                    <a:pt x="15" y="45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89"/>
            <p:cNvSpPr/>
            <p:nvPr/>
          </p:nvSpPr>
          <p:spPr>
            <a:xfrm>
              <a:off x="6198776" y="3530913"/>
              <a:ext cx="69992" cy="43001"/>
            </a:xfrm>
            <a:custGeom>
              <a:avLst/>
              <a:gdLst/>
              <a:ahLst/>
              <a:cxnLst/>
              <a:rect l="l" t="t" r="r" b="b"/>
              <a:pathLst>
                <a:path w="1141" h="701" extrusionOk="0">
                  <a:moveTo>
                    <a:pt x="192" y="550"/>
                  </a:moveTo>
                  <a:cubicBezTo>
                    <a:pt x="13" y="495"/>
                    <a:pt x="0" y="302"/>
                    <a:pt x="220" y="206"/>
                  </a:cubicBezTo>
                  <a:cubicBezTo>
                    <a:pt x="426" y="110"/>
                    <a:pt x="357" y="96"/>
                    <a:pt x="550" y="151"/>
                  </a:cubicBezTo>
                  <a:cubicBezTo>
                    <a:pt x="742" y="206"/>
                    <a:pt x="865" y="0"/>
                    <a:pt x="975" y="68"/>
                  </a:cubicBezTo>
                  <a:cubicBezTo>
                    <a:pt x="1085" y="151"/>
                    <a:pt x="1140" y="330"/>
                    <a:pt x="1045" y="426"/>
                  </a:cubicBezTo>
                  <a:cubicBezTo>
                    <a:pt x="935" y="522"/>
                    <a:pt x="563" y="700"/>
                    <a:pt x="192" y="5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89"/>
            <p:cNvSpPr/>
            <p:nvPr/>
          </p:nvSpPr>
          <p:spPr>
            <a:xfrm>
              <a:off x="6263616" y="3511467"/>
              <a:ext cx="27911" cy="27052"/>
            </a:xfrm>
            <a:custGeom>
              <a:avLst/>
              <a:gdLst/>
              <a:ahLst/>
              <a:cxnLst/>
              <a:rect l="l" t="t" r="r" b="b"/>
              <a:pathLst>
                <a:path w="455" h="441" extrusionOk="0">
                  <a:moveTo>
                    <a:pt x="15" y="262"/>
                  </a:moveTo>
                  <a:cubicBezTo>
                    <a:pt x="1" y="220"/>
                    <a:pt x="15" y="235"/>
                    <a:pt x="70" y="165"/>
                  </a:cubicBezTo>
                  <a:cubicBezTo>
                    <a:pt x="125" y="97"/>
                    <a:pt x="138" y="0"/>
                    <a:pt x="248" y="83"/>
                  </a:cubicBezTo>
                  <a:cubicBezTo>
                    <a:pt x="358" y="180"/>
                    <a:pt x="455" y="290"/>
                    <a:pt x="358" y="345"/>
                  </a:cubicBezTo>
                  <a:cubicBezTo>
                    <a:pt x="262" y="400"/>
                    <a:pt x="98" y="440"/>
                    <a:pt x="15" y="26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89"/>
            <p:cNvSpPr/>
            <p:nvPr/>
          </p:nvSpPr>
          <p:spPr>
            <a:xfrm>
              <a:off x="6286435" y="3554468"/>
              <a:ext cx="14354" cy="16931"/>
            </a:xfrm>
            <a:custGeom>
              <a:avLst/>
              <a:gdLst/>
              <a:ahLst/>
              <a:cxnLst/>
              <a:rect l="l" t="t" r="r" b="b"/>
              <a:pathLst>
                <a:path w="234" h="276" extrusionOk="0">
                  <a:moveTo>
                    <a:pt x="28" y="152"/>
                  </a:moveTo>
                  <a:cubicBezTo>
                    <a:pt x="55" y="42"/>
                    <a:pt x="41" y="1"/>
                    <a:pt x="124" y="42"/>
                  </a:cubicBezTo>
                  <a:cubicBezTo>
                    <a:pt x="206" y="69"/>
                    <a:pt x="234" y="152"/>
                    <a:pt x="206" y="207"/>
                  </a:cubicBezTo>
                  <a:cubicBezTo>
                    <a:pt x="193" y="276"/>
                    <a:pt x="0" y="262"/>
                    <a:pt x="28" y="15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69" name="Google Shape;3669;p89"/>
          <p:cNvGrpSpPr/>
          <p:nvPr/>
        </p:nvGrpSpPr>
        <p:grpSpPr>
          <a:xfrm rot="10800000">
            <a:off x="-1281272" y="239376"/>
            <a:ext cx="8087118" cy="5105637"/>
            <a:chOff x="-100646" y="-542725"/>
            <a:chExt cx="9771771" cy="6169208"/>
          </a:xfrm>
        </p:grpSpPr>
        <p:sp>
          <p:nvSpPr>
            <p:cNvPr id="3670" name="Google Shape;3670;p8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8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2" name="Google Shape;3672;p89"/>
            <p:cNvGrpSpPr/>
            <p:nvPr/>
          </p:nvGrpSpPr>
          <p:grpSpPr>
            <a:xfrm>
              <a:off x="-84330" y="-495642"/>
              <a:ext cx="9652449" cy="6108357"/>
              <a:chOff x="21705" y="-429475"/>
              <a:chExt cx="9441895" cy="5975112"/>
            </a:xfrm>
          </p:grpSpPr>
          <p:sp>
            <p:nvSpPr>
              <p:cNvPr id="3673" name="Google Shape;3673;p8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8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8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8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8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8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8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8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681" name="Google Shape;3681;p89"/>
          <p:cNvGrpSpPr/>
          <p:nvPr/>
        </p:nvGrpSpPr>
        <p:grpSpPr>
          <a:xfrm>
            <a:off x="6020596" y="2222384"/>
            <a:ext cx="3479145" cy="3007248"/>
            <a:chOff x="6955013" y="474562"/>
            <a:chExt cx="900447" cy="778314"/>
          </a:xfrm>
        </p:grpSpPr>
        <p:sp>
          <p:nvSpPr>
            <p:cNvPr id="3682" name="Google Shape;3682;p89"/>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89"/>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89"/>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89"/>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89"/>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89"/>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89"/>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89"/>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89"/>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89"/>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89"/>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89"/>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89"/>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89"/>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89"/>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89"/>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89"/>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89"/>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89"/>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89"/>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89"/>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89"/>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89"/>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89"/>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89"/>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89"/>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89"/>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89"/>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89"/>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89"/>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89"/>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89"/>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89"/>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89"/>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89"/>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89"/>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89"/>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89"/>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89"/>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89"/>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89"/>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89"/>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89"/>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89"/>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89"/>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89"/>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89"/>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89"/>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89"/>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89"/>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89"/>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89"/>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89"/>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89"/>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8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89"/>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89"/>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89"/>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89"/>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89"/>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89"/>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89"/>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8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89"/>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89"/>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89"/>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89"/>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89"/>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89"/>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89"/>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89"/>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89"/>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89"/>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89"/>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89"/>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89"/>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8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89"/>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89"/>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89"/>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89"/>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89"/>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89"/>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89"/>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89"/>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89"/>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89"/>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89"/>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89"/>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89"/>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89"/>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89"/>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89"/>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89"/>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89"/>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7" name="Google Shape;3777;p8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8" name="Google Shape;3778;p89"/>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8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89"/>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89"/>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89"/>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89"/>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89"/>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89"/>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89"/>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89"/>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89"/>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89"/>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89"/>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89"/>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89"/>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89"/>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89"/>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89"/>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89"/>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89"/>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89"/>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89"/>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89"/>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89"/>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89"/>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89"/>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89"/>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89"/>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89"/>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89"/>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89"/>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89"/>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89"/>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89"/>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89"/>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89"/>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89"/>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89"/>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89"/>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89"/>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89"/>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89"/>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89"/>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21" name="Google Shape;3821;p89"/>
          <p:cNvSpPr txBox="1">
            <a:spLocks noGrp="1"/>
          </p:cNvSpPr>
          <p:nvPr>
            <p:ph type="subTitle" idx="1"/>
          </p:nvPr>
        </p:nvSpPr>
        <p:spPr>
          <a:xfrm>
            <a:off x="720000" y="3840113"/>
            <a:ext cx="5802300" cy="4074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3822" name="Google Shape;3822;p89"/>
          <p:cNvSpPr txBox="1">
            <a:spLocks noGrp="1"/>
          </p:cNvSpPr>
          <p:nvPr>
            <p:ph type="subTitle" idx="2"/>
          </p:nvPr>
        </p:nvSpPr>
        <p:spPr>
          <a:xfrm>
            <a:off x="720000" y="1525338"/>
            <a:ext cx="5802300" cy="21153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None/>
              <a:defRPr sz="32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3823"/>
        <p:cNvGrpSpPr/>
        <p:nvPr/>
      </p:nvGrpSpPr>
      <p:grpSpPr>
        <a:xfrm>
          <a:off x="0" y="0"/>
          <a:ext cx="0" cy="0"/>
          <a:chOff x="0" y="0"/>
          <a:chExt cx="0" cy="0"/>
        </a:xfrm>
      </p:grpSpPr>
      <p:grpSp>
        <p:nvGrpSpPr>
          <p:cNvPr id="3824" name="Google Shape;3824;p90"/>
          <p:cNvGrpSpPr/>
          <p:nvPr/>
        </p:nvGrpSpPr>
        <p:grpSpPr>
          <a:xfrm>
            <a:off x="4990583" y="-596342"/>
            <a:ext cx="5283280" cy="4566522"/>
            <a:chOff x="6955013" y="474562"/>
            <a:chExt cx="900447" cy="778314"/>
          </a:xfrm>
        </p:grpSpPr>
        <p:sp>
          <p:nvSpPr>
            <p:cNvPr id="3825" name="Google Shape;3825;p90"/>
            <p:cNvSpPr/>
            <p:nvPr/>
          </p:nvSpPr>
          <p:spPr>
            <a:xfrm>
              <a:off x="6955013" y="474562"/>
              <a:ext cx="900447" cy="778314"/>
            </a:xfrm>
            <a:custGeom>
              <a:avLst/>
              <a:gdLst/>
              <a:ahLst/>
              <a:cxnLst/>
              <a:rect l="l" t="t" r="r" b="b"/>
              <a:pathLst>
                <a:path w="14679" h="12688" extrusionOk="0">
                  <a:moveTo>
                    <a:pt x="1471" y="12068"/>
                  </a:moveTo>
                  <a:cubicBezTo>
                    <a:pt x="1471" y="12068"/>
                    <a:pt x="1389" y="11958"/>
                    <a:pt x="1086" y="11753"/>
                  </a:cubicBezTo>
                  <a:cubicBezTo>
                    <a:pt x="784" y="11560"/>
                    <a:pt x="69" y="8165"/>
                    <a:pt x="28" y="7987"/>
                  </a:cubicBezTo>
                  <a:cubicBezTo>
                    <a:pt x="0" y="7822"/>
                    <a:pt x="262" y="7478"/>
                    <a:pt x="302" y="7162"/>
                  </a:cubicBezTo>
                  <a:cubicBezTo>
                    <a:pt x="344" y="6845"/>
                    <a:pt x="509" y="6282"/>
                    <a:pt x="522" y="6021"/>
                  </a:cubicBezTo>
                  <a:cubicBezTo>
                    <a:pt x="537" y="5760"/>
                    <a:pt x="1004" y="4069"/>
                    <a:pt x="1319" y="4042"/>
                  </a:cubicBezTo>
                  <a:cubicBezTo>
                    <a:pt x="1636" y="4014"/>
                    <a:pt x="1993" y="3946"/>
                    <a:pt x="2488" y="3932"/>
                  </a:cubicBezTo>
                  <a:cubicBezTo>
                    <a:pt x="2996" y="3918"/>
                    <a:pt x="3395" y="3739"/>
                    <a:pt x="3519" y="3602"/>
                  </a:cubicBezTo>
                  <a:cubicBezTo>
                    <a:pt x="3643" y="3479"/>
                    <a:pt x="4220" y="2516"/>
                    <a:pt x="4343" y="2489"/>
                  </a:cubicBezTo>
                  <a:cubicBezTo>
                    <a:pt x="4481" y="2475"/>
                    <a:pt x="6364" y="427"/>
                    <a:pt x="6612" y="372"/>
                  </a:cubicBezTo>
                  <a:cubicBezTo>
                    <a:pt x="6845" y="331"/>
                    <a:pt x="8673" y="56"/>
                    <a:pt x="9374" y="56"/>
                  </a:cubicBezTo>
                  <a:cubicBezTo>
                    <a:pt x="10075" y="56"/>
                    <a:pt x="12577" y="1"/>
                    <a:pt x="12727" y="166"/>
                  </a:cubicBezTo>
                  <a:cubicBezTo>
                    <a:pt x="12879" y="345"/>
                    <a:pt x="13236" y="950"/>
                    <a:pt x="13607" y="1430"/>
                  </a:cubicBezTo>
                  <a:cubicBezTo>
                    <a:pt x="13978" y="1925"/>
                    <a:pt x="12961" y="3409"/>
                    <a:pt x="13126" y="3588"/>
                  </a:cubicBezTo>
                  <a:cubicBezTo>
                    <a:pt x="13304" y="3767"/>
                    <a:pt x="13442" y="3822"/>
                    <a:pt x="13442" y="4014"/>
                  </a:cubicBezTo>
                  <a:cubicBezTo>
                    <a:pt x="13456" y="4193"/>
                    <a:pt x="13497" y="5623"/>
                    <a:pt x="13759" y="6200"/>
                  </a:cubicBezTo>
                  <a:cubicBezTo>
                    <a:pt x="13951" y="6625"/>
                    <a:pt x="14679" y="11243"/>
                    <a:pt x="13744" y="11491"/>
                  </a:cubicBezTo>
                  <a:cubicBezTo>
                    <a:pt x="12810" y="11725"/>
                    <a:pt x="9058" y="12687"/>
                    <a:pt x="8618" y="12535"/>
                  </a:cubicBezTo>
                  <a:cubicBezTo>
                    <a:pt x="8192" y="12385"/>
                    <a:pt x="8357" y="12137"/>
                    <a:pt x="7944" y="12206"/>
                  </a:cubicBezTo>
                  <a:cubicBezTo>
                    <a:pt x="7532" y="12275"/>
                    <a:pt x="7669" y="12357"/>
                    <a:pt x="7120" y="12330"/>
                  </a:cubicBezTo>
                  <a:cubicBezTo>
                    <a:pt x="6570" y="12316"/>
                    <a:pt x="6570" y="12206"/>
                    <a:pt x="4495" y="12178"/>
                  </a:cubicBezTo>
                  <a:cubicBezTo>
                    <a:pt x="2433" y="12165"/>
                    <a:pt x="1471" y="12068"/>
                    <a:pt x="1471" y="12068"/>
                  </a:cubicBezTo>
                  <a:close/>
                </a:path>
              </a:pathLst>
            </a:custGeom>
            <a:solidFill>
              <a:srgbClr val="6E2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90"/>
            <p:cNvSpPr/>
            <p:nvPr/>
          </p:nvSpPr>
          <p:spPr>
            <a:xfrm>
              <a:off x="7415331" y="474562"/>
              <a:ext cx="378667" cy="166177"/>
            </a:xfrm>
            <a:custGeom>
              <a:avLst/>
              <a:gdLst/>
              <a:ahLst/>
              <a:cxnLst/>
              <a:rect l="l" t="t" r="r" b="b"/>
              <a:pathLst>
                <a:path w="6173" h="2709" extrusionOk="0">
                  <a:moveTo>
                    <a:pt x="0" y="235"/>
                  </a:moveTo>
                  <a:cubicBezTo>
                    <a:pt x="647" y="152"/>
                    <a:pt x="1457" y="56"/>
                    <a:pt x="1870" y="56"/>
                  </a:cubicBezTo>
                  <a:cubicBezTo>
                    <a:pt x="2571" y="56"/>
                    <a:pt x="5073" y="1"/>
                    <a:pt x="5223" y="166"/>
                  </a:cubicBezTo>
                  <a:cubicBezTo>
                    <a:pt x="5375" y="345"/>
                    <a:pt x="5732" y="950"/>
                    <a:pt x="6103" y="1430"/>
                  </a:cubicBezTo>
                  <a:cubicBezTo>
                    <a:pt x="6145" y="1485"/>
                    <a:pt x="6158" y="1540"/>
                    <a:pt x="6172" y="1609"/>
                  </a:cubicBezTo>
                  <a:cubicBezTo>
                    <a:pt x="5855" y="2090"/>
                    <a:pt x="5073" y="2709"/>
                    <a:pt x="5031" y="2352"/>
                  </a:cubicBezTo>
                  <a:cubicBezTo>
                    <a:pt x="4990" y="1897"/>
                    <a:pt x="4618" y="1774"/>
                    <a:pt x="4248" y="1554"/>
                  </a:cubicBezTo>
                  <a:cubicBezTo>
                    <a:pt x="3891" y="1320"/>
                    <a:pt x="3396" y="578"/>
                    <a:pt x="3396" y="578"/>
                  </a:cubicBezTo>
                  <a:cubicBezTo>
                    <a:pt x="3396" y="578"/>
                    <a:pt x="2131" y="303"/>
                    <a:pt x="1939" y="276"/>
                  </a:cubicBezTo>
                  <a:cubicBezTo>
                    <a:pt x="1732" y="248"/>
                    <a:pt x="0" y="235"/>
                    <a:pt x="0" y="23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90"/>
            <p:cNvSpPr/>
            <p:nvPr/>
          </p:nvSpPr>
          <p:spPr>
            <a:xfrm>
              <a:off x="7712108" y="821947"/>
              <a:ext cx="114710" cy="378667"/>
            </a:xfrm>
            <a:custGeom>
              <a:avLst/>
              <a:gdLst/>
              <a:ahLst/>
              <a:cxnLst/>
              <a:rect l="l" t="t" r="r" b="b"/>
              <a:pathLst>
                <a:path w="1870" h="6173" extrusionOk="0">
                  <a:moveTo>
                    <a:pt x="550" y="6035"/>
                  </a:moveTo>
                  <a:cubicBezTo>
                    <a:pt x="385" y="6090"/>
                    <a:pt x="193" y="6130"/>
                    <a:pt x="0" y="6172"/>
                  </a:cubicBezTo>
                  <a:lnTo>
                    <a:pt x="0" y="6172"/>
                  </a:lnTo>
                  <a:cubicBezTo>
                    <a:pt x="193" y="6130"/>
                    <a:pt x="385" y="6090"/>
                    <a:pt x="550" y="6035"/>
                  </a:cubicBezTo>
                  <a:close/>
                  <a:moveTo>
                    <a:pt x="1870" y="4165"/>
                  </a:moveTo>
                  <a:cubicBezTo>
                    <a:pt x="1870" y="4770"/>
                    <a:pt x="1815" y="5306"/>
                    <a:pt x="1664" y="5595"/>
                  </a:cubicBezTo>
                  <a:cubicBezTo>
                    <a:pt x="1815" y="5306"/>
                    <a:pt x="1870" y="4770"/>
                    <a:pt x="1870" y="4165"/>
                  </a:cubicBezTo>
                  <a:close/>
                  <a:moveTo>
                    <a:pt x="1402" y="482"/>
                  </a:moveTo>
                  <a:lnTo>
                    <a:pt x="1402" y="482"/>
                  </a:lnTo>
                  <a:lnTo>
                    <a:pt x="1402" y="482"/>
                  </a:lnTo>
                  <a:close/>
                  <a:moveTo>
                    <a:pt x="1389" y="482"/>
                  </a:moveTo>
                  <a:lnTo>
                    <a:pt x="1389" y="482"/>
                  </a:lnTo>
                  <a:lnTo>
                    <a:pt x="1389" y="482"/>
                  </a:lnTo>
                  <a:close/>
                  <a:moveTo>
                    <a:pt x="1265" y="0"/>
                  </a:moveTo>
                  <a:lnTo>
                    <a:pt x="1265" y="0"/>
                  </a:lnTo>
                  <a:cubicBezTo>
                    <a:pt x="1307" y="180"/>
                    <a:pt x="1347" y="344"/>
                    <a:pt x="1389" y="482"/>
                  </a:cubicBezTo>
                  <a:cubicBezTo>
                    <a:pt x="1347" y="344"/>
                    <a:pt x="1307" y="180"/>
                    <a:pt x="1265" y="0"/>
                  </a:cubicBez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90"/>
            <p:cNvSpPr/>
            <p:nvPr/>
          </p:nvSpPr>
          <p:spPr>
            <a:xfrm>
              <a:off x="7574700" y="821947"/>
              <a:ext cx="252118" cy="378667"/>
            </a:xfrm>
            <a:custGeom>
              <a:avLst/>
              <a:gdLst/>
              <a:ahLst/>
              <a:cxnLst/>
              <a:rect l="l" t="t" r="r" b="b"/>
              <a:pathLst>
                <a:path w="4110" h="6173" extrusionOk="0">
                  <a:moveTo>
                    <a:pt x="3505" y="0"/>
                  </a:moveTo>
                  <a:cubicBezTo>
                    <a:pt x="3505" y="1"/>
                    <a:pt x="3642" y="839"/>
                    <a:pt x="3587" y="990"/>
                  </a:cubicBezTo>
                  <a:cubicBezTo>
                    <a:pt x="3532" y="1155"/>
                    <a:pt x="3464" y="1292"/>
                    <a:pt x="3257" y="1307"/>
                  </a:cubicBezTo>
                  <a:cubicBezTo>
                    <a:pt x="3189" y="1307"/>
                    <a:pt x="3134" y="1320"/>
                    <a:pt x="3065" y="1320"/>
                  </a:cubicBezTo>
                  <a:cubicBezTo>
                    <a:pt x="2928" y="1320"/>
                    <a:pt x="2777" y="1292"/>
                    <a:pt x="2625" y="1197"/>
                  </a:cubicBezTo>
                  <a:cubicBezTo>
                    <a:pt x="2392" y="1059"/>
                    <a:pt x="2433" y="1059"/>
                    <a:pt x="1855" y="825"/>
                  </a:cubicBezTo>
                  <a:cubicBezTo>
                    <a:pt x="1265" y="605"/>
                    <a:pt x="1031" y="715"/>
                    <a:pt x="481" y="592"/>
                  </a:cubicBezTo>
                  <a:cubicBezTo>
                    <a:pt x="413" y="564"/>
                    <a:pt x="371" y="564"/>
                    <a:pt x="330" y="564"/>
                  </a:cubicBezTo>
                  <a:cubicBezTo>
                    <a:pt x="1" y="564"/>
                    <a:pt x="289" y="977"/>
                    <a:pt x="509" y="1142"/>
                  </a:cubicBezTo>
                  <a:cubicBezTo>
                    <a:pt x="743" y="1320"/>
                    <a:pt x="1828" y="1884"/>
                    <a:pt x="1883" y="2269"/>
                  </a:cubicBezTo>
                  <a:cubicBezTo>
                    <a:pt x="1938" y="2654"/>
                    <a:pt x="2007" y="2832"/>
                    <a:pt x="1746" y="3011"/>
                  </a:cubicBezTo>
                  <a:cubicBezTo>
                    <a:pt x="1471" y="3189"/>
                    <a:pt x="1622" y="3506"/>
                    <a:pt x="1416" y="3656"/>
                  </a:cubicBezTo>
                  <a:cubicBezTo>
                    <a:pt x="1196" y="3821"/>
                    <a:pt x="660" y="4083"/>
                    <a:pt x="618" y="4206"/>
                  </a:cubicBezTo>
                  <a:cubicBezTo>
                    <a:pt x="578" y="4316"/>
                    <a:pt x="1018" y="5031"/>
                    <a:pt x="1333" y="5237"/>
                  </a:cubicBezTo>
                  <a:cubicBezTo>
                    <a:pt x="1636" y="5443"/>
                    <a:pt x="2447" y="5855"/>
                    <a:pt x="2240" y="6172"/>
                  </a:cubicBezTo>
                  <a:cubicBezTo>
                    <a:pt x="2433" y="6130"/>
                    <a:pt x="2625" y="6090"/>
                    <a:pt x="2790" y="6035"/>
                  </a:cubicBezTo>
                  <a:cubicBezTo>
                    <a:pt x="3162" y="5952"/>
                    <a:pt x="3450" y="5870"/>
                    <a:pt x="3642" y="5828"/>
                  </a:cubicBezTo>
                  <a:cubicBezTo>
                    <a:pt x="3752" y="5800"/>
                    <a:pt x="3835" y="5718"/>
                    <a:pt x="3904" y="5595"/>
                  </a:cubicBezTo>
                  <a:cubicBezTo>
                    <a:pt x="4055" y="5306"/>
                    <a:pt x="4110" y="4770"/>
                    <a:pt x="4110" y="4165"/>
                  </a:cubicBezTo>
                  <a:cubicBezTo>
                    <a:pt x="4110" y="2722"/>
                    <a:pt x="3780" y="797"/>
                    <a:pt x="3657" y="537"/>
                  </a:cubicBezTo>
                  <a:cubicBezTo>
                    <a:pt x="3657" y="523"/>
                    <a:pt x="3642" y="509"/>
                    <a:pt x="3642" y="482"/>
                  </a:cubicBezTo>
                  <a:lnTo>
                    <a:pt x="3629" y="482"/>
                  </a:lnTo>
                  <a:cubicBezTo>
                    <a:pt x="3587" y="344"/>
                    <a:pt x="3547" y="180"/>
                    <a:pt x="3505"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90"/>
            <p:cNvSpPr/>
            <p:nvPr/>
          </p:nvSpPr>
          <p:spPr>
            <a:xfrm>
              <a:off x="7191061" y="1221596"/>
              <a:ext cx="292665" cy="21961"/>
            </a:xfrm>
            <a:custGeom>
              <a:avLst/>
              <a:gdLst/>
              <a:ahLst/>
              <a:cxnLst/>
              <a:rect l="l" t="t" r="r" b="b"/>
              <a:pathLst>
                <a:path w="4771" h="358" extrusionOk="0">
                  <a:moveTo>
                    <a:pt x="4770" y="344"/>
                  </a:moveTo>
                  <a:lnTo>
                    <a:pt x="4770" y="357"/>
                  </a:lnTo>
                  <a:lnTo>
                    <a:pt x="4770" y="344"/>
                  </a:lnTo>
                  <a:close/>
                  <a:moveTo>
                    <a:pt x="4756" y="344"/>
                  </a:moveTo>
                  <a:lnTo>
                    <a:pt x="4770" y="344"/>
                  </a:lnTo>
                  <a:lnTo>
                    <a:pt x="4756" y="344"/>
                  </a:lnTo>
                  <a:close/>
                  <a:moveTo>
                    <a:pt x="4743" y="344"/>
                  </a:moveTo>
                  <a:lnTo>
                    <a:pt x="4756" y="344"/>
                  </a:lnTo>
                  <a:lnTo>
                    <a:pt x="4743" y="344"/>
                  </a:lnTo>
                  <a:close/>
                  <a:moveTo>
                    <a:pt x="3272" y="152"/>
                  </a:moveTo>
                  <a:cubicBezTo>
                    <a:pt x="3327" y="165"/>
                    <a:pt x="3381" y="165"/>
                    <a:pt x="3423" y="165"/>
                  </a:cubicBezTo>
                  <a:lnTo>
                    <a:pt x="3423" y="165"/>
                  </a:lnTo>
                  <a:cubicBezTo>
                    <a:pt x="3381" y="165"/>
                    <a:pt x="3327" y="165"/>
                    <a:pt x="3272" y="152"/>
                  </a:cubicBezTo>
                  <a:close/>
                  <a:moveTo>
                    <a:pt x="4220" y="14"/>
                  </a:moveTo>
                  <a:cubicBezTo>
                    <a:pt x="4193" y="14"/>
                    <a:pt x="4151" y="14"/>
                    <a:pt x="4096" y="28"/>
                  </a:cubicBezTo>
                  <a:cubicBezTo>
                    <a:pt x="4151" y="14"/>
                    <a:pt x="4193" y="14"/>
                    <a:pt x="4220" y="14"/>
                  </a:cubicBezTo>
                  <a:cubicBezTo>
                    <a:pt x="4468" y="14"/>
                    <a:pt x="4399" y="207"/>
                    <a:pt x="4728" y="344"/>
                  </a:cubicBezTo>
                  <a:cubicBezTo>
                    <a:pt x="4399" y="207"/>
                    <a:pt x="4468" y="14"/>
                    <a:pt x="4220" y="14"/>
                  </a:cubicBezTo>
                  <a:close/>
                  <a:moveTo>
                    <a:pt x="660" y="0"/>
                  </a:moveTo>
                  <a:cubicBezTo>
                    <a:pt x="2667" y="28"/>
                    <a:pt x="2722" y="124"/>
                    <a:pt x="3217" y="152"/>
                  </a:cubicBezTo>
                  <a:cubicBezTo>
                    <a:pt x="2722" y="124"/>
                    <a:pt x="2667" y="28"/>
                    <a:pt x="660" y="0"/>
                  </a:cubicBezTo>
                  <a:close/>
                  <a:moveTo>
                    <a:pt x="0" y="0"/>
                  </a:moveTo>
                  <a:lnTo>
                    <a:pt x="0" y="0"/>
                  </a:lnTo>
                  <a:lnTo>
                    <a:pt x="330" y="0"/>
                  </a:lnTo>
                  <a:close/>
                </a:path>
              </a:pathLst>
            </a:custGeom>
            <a:solidFill>
              <a:srgbClr val="BB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90"/>
            <p:cNvSpPr/>
            <p:nvPr/>
          </p:nvSpPr>
          <p:spPr>
            <a:xfrm>
              <a:off x="7191061" y="1020085"/>
              <a:ext cx="430011" cy="224330"/>
            </a:xfrm>
            <a:custGeom>
              <a:avLst/>
              <a:gdLst/>
              <a:ahLst/>
              <a:cxnLst/>
              <a:rect l="l" t="t" r="r" b="b"/>
              <a:pathLst>
                <a:path w="7010" h="3657" extrusionOk="0">
                  <a:moveTo>
                    <a:pt x="5443" y="1"/>
                  </a:moveTo>
                  <a:cubicBezTo>
                    <a:pt x="5430" y="1"/>
                    <a:pt x="5416" y="14"/>
                    <a:pt x="5388" y="69"/>
                  </a:cubicBezTo>
                  <a:cubicBezTo>
                    <a:pt x="5265" y="331"/>
                    <a:pt x="4893" y="1045"/>
                    <a:pt x="4591" y="1416"/>
                  </a:cubicBezTo>
                  <a:cubicBezTo>
                    <a:pt x="4303" y="1773"/>
                    <a:pt x="4055" y="2158"/>
                    <a:pt x="4028" y="2323"/>
                  </a:cubicBezTo>
                  <a:cubicBezTo>
                    <a:pt x="4001" y="2475"/>
                    <a:pt x="3808" y="3038"/>
                    <a:pt x="3656" y="3107"/>
                  </a:cubicBezTo>
                  <a:cubicBezTo>
                    <a:pt x="3533" y="3175"/>
                    <a:pt x="3148" y="3244"/>
                    <a:pt x="2901" y="3244"/>
                  </a:cubicBezTo>
                  <a:lnTo>
                    <a:pt x="2832" y="3244"/>
                  </a:lnTo>
                  <a:cubicBezTo>
                    <a:pt x="2654" y="3230"/>
                    <a:pt x="2364" y="3175"/>
                    <a:pt x="2049" y="3175"/>
                  </a:cubicBezTo>
                  <a:cubicBezTo>
                    <a:pt x="1952" y="3175"/>
                    <a:pt x="1842" y="3189"/>
                    <a:pt x="1746" y="3203"/>
                  </a:cubicBezTo>
                  <a:cubicBezTo>
                    <a:pt x="1334" y="3258"/>
                    <a:pt x="42" y="3285"/>
                    <a:pt x="0" y="3285"/>
                  </a:cubicBezTo>
                  <a:lnTo>
                    <a:pt x="660" y="3285"/>
                  </a:lnTo>
                  <a:cubicBezTo>
                    <a:pt x="2667" y="3313"/>
                    <a:pt x="2722" y="3409"/>
                    <a:pt x="3217" y="3437"/>
                  </a:cubicBezTo>
                  <a:lnTo>
                    <a:pt x="3272" y="3437"/>
                  </a:lnTo>
                  <a:cubicBezTo>
                    <a:pt x="3327" y="3450"/>
                    <a:pt x="3381" y="3450"/>
                    <a:pt x="3423" y="3450"/>
                  </a:cubicBezTo>
                  <a:cubicBezTo>
                    <a:pt x="3794" y="3450"/>
                    <a:pt x="3726" y="3368"/>
                    <a:pt x="4096" y="3313"/>
                  </a:cubicBezTo>
                  <a:cubicBezTo>
                    <a:pt x="4151" y="3299"/>
                    <a:pt x="4193" y="3299"/>
                    <a:pt x="4220" y="3299"/>
                  </a:cubicBezTo>
                  <a:cubicBezTo>
                    <a:pt x="4468" y="3299"/>
                    <a:pt x="4399" y="3492"/>
                    <a:pt x="4728" y="3629"/>
                  </a:cubicBezTo>
                  <a:lnTo>
                    <a:pt x="4770" y="3629"/>
                  </a:lnTo>
                  <a:lnTo>
                    <a:pt x="4770" y="3642"/>
                  </a:lnTo>
                  <a:cubicBezTo>
                    <a:pt x="4811" y="3657"/>
                    <a:pt x="4853" y="3657"/>
                    <a:pt x="4921" y="3657"/>
                  </a:cubicBezTo>
                  <a:cubicBezTo>
                    <a:pt x="5278" y="3657"/>
                    <a:pt x="6117" y="3492"/>
                    <a:pt x="7010" y="3299"/>
                  </a:cubicBezTo>
                  <a:cubicBezTo>
                    <a:pt x="7010" y="3299"/>
                    <a:pt x="6818" y="3285"/>
                    <a:pt x="6584" y="3285"/>
                  </a:cubicBezTo>
                  <a:cubicBezTo>
                    <a:pt x="6337" y="3285"/>
                    <a:pt x="6048" y="3299"/>
                    <a:pt x="5855" y="3354"/>
                  </a:cubicBezTo>
                  <a:cubicBezTo>
                    <a:pt x="5760" y="3382"/>
                    <a:pt x="5677" y="3395"/>
                    <a:pt x="5581" y="3395"/>
                  </a:cubicBezTo>
                  <a:cubicBezTo>
                    <a:pt x="5320" y="3395"/>
                    <a:pt x="5073" y="3285"/>
                    <a:pt x="4935" y="3189"/>
                  </a:cubicBezTo>
                  <a:cubicBezTo>
                    <a:pt x="4756" y="3038"/>
                    <a:pt x="4770" y="2708"/>
                    <a:pt x="4853" y="2392"/>
                  </a:cubicBezTo>
                  <a:cubicBezTo>
                    <a:pt x="4935" y="2076"/>
                    <a:pt x="5430" y="1045"/>
                    <a:pt x="5498" y="729"/>
                  </a:cubicBezTo>
                  <a:cubicBezTo>
                    <a:pt x="5567" y="468"/>
                    <a:pt x="5540" y="1"/>
                    <a:pt x="5443"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90"/>
            <p:cNvSpPr/>
            <p:nvPr/>
          </p:nvSpPr>
          <p:spPr>
            <a:xfrm>
              <a:off x="7391714" y="1136452"/>
              <a:ext cx="92014" cy="107104"/>
            </a:xfrm>
            <a:custGeom>
              <a:avLst/>
              <a:gdLst/>
              <a:ahLst/>
              <a:cxnLst/>
              <a:rect l="l" t="t" r="r" b="b"/>
              <a:pathLst>
                <a:path w="1500" h="1746" extrusionOk="0">
                  <a:moveTo>
                    <a:pt x="1499" y="1745"/>
                  </a:moveTo>
                  <a:cubicBezTo>
                    <a:pt x="1073" y="1595"/>
                    <a:pt x="1238" y="1347"/>
                    <a:pt x="825" y="1416"/>
                  </a:cubicBezTo>
                  <a:cubicBezTo>
                    <a:pt x="413" y="1485"/>
                    <a:pt x="550" y="1567"/>
                    <a:pt x="1" y="1540"/>
                  </a:cubicBezTo>
                  <a:cubicBezTo>
                    <a:pt x="1" y="1540"/>
                    <a:pt x="385" y="1526"/>
                    <a:pt x="550" y="1402"/>
                  </a:cubicBezTo>
                  <a:cubicBezTo>
                    <a:pt x="702" y="1292"/>
                    <a:pt x="880" y="1237"/>
                    <a:pt x="894" y="1127"/>
                  </a:cubicBezTo>
                  <a:cubicBezTo>
                    <a:pt x="922" y="1031"/>
                    <a:pt x="922" y="783"/>
                    <a:pt x="1032" y="660"/>
                  </a:cubicBezTo>
                  <a:cubicBezTo>
                    <a:pt x="1142" y="536"/>
                    <a:pt x="1362" y="0"/>
                    <a:pt x="1362" y="0"/>
                  </a:cubicBezTo>
                  <a:cubicBezTo>
                    <a:pt x="1362" y="0"/>
                    <a:pt x="1210" y="660"/>
                    <a:pt x="1155" y="811"/>
                  </a:cubicBezTo>
                  <a:cubicBezTo>
                    <a:pt x="1100" y="948"/>
                    <a:pt x="1032" y="1045"/>
                    <a:pt x="1128" y="1210"/>
                  </a:cubicBezTo>
                  <a:cubicBezTo>
                    <a:pt x="1224" y="1388"/>
                    <a:pt x="1279" y="1361"/>
                    <a:pt x="1334" y="1498"/>
                  </a:cubicBezTo>
                  <a:cubicBezTo>
                    <a:pt x="1402" y="1622"/>
                    <a:pt x="1499" y="1745"/>
                    <a:pt x="1499" y="1745"/>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90"/>
            <p:cNvSpPr/>
            <p:nvPr/>
          </p:nvSpPr>
          <p:spPr>
            <a:xfrm>
              <a:off x="6955013" y="660063"/>
              <a:ext cx="240340" cy="384495"/>
            </a:xfrm>
            <a:custGeom>
              <a:avLst/>
              <a:gdLst/>
              <a:ahLst/>
              <a:cxnLst/>
              <a:rect l="l" t="t" r="r" b="b"/>
              <a:pathLst>
                <a:path w="3918" h="6268" extrusionOk="0">
                  <a:moveTo>
                    <a:pt x="165" y="5595"/>
                  </a:moveTo>
                  <a:cubicBezTo>
                    <a:pt x="83" y="5251"/>
                    <a:pt x="42" y="5003"/>
                    <a:pt x="28" y="4963"/>
                  </a:cubicBezTo>
                  <a:cubicBezTo>
                    <a:pt x="0" y="4798"/>
                    <a:pt x="262" y="4454"/>
                    <a:pt x="302" y="4138"/>
                  </a:cubicBezTo>
                  <a:cubicBezTo>
                    <a:pt x="344" y="3821"/>
                    <a:pt x="509" y="3258"/>
                    <a:pt x="522" y="2997"/>
                  </a:cubicBezTo>
                  <a:cubicBezTo>
                    <a:pt x="537" y="2736"/>
                    <a:pt x="1004" y="1045"/>
                    <a:pt x="1319" y="1018"/>
                  </a:cubicBezTo>
                  <a:cubicBezTo>
                    <a:pt x="1636" y="990"/>
                    <a:pt x="1993" y="922"/>
                    <a:pt x="2488" y="908"/>
                  </a:cubicBezTo>
                  <a:cubicBezTo>
                    <a:pt x="2996" y="894"/>
                    <a:pt x="3395" y="715"/>
                    <a:pt x="3519" y="578"/>
                  </a:cubicBezTo>
                  <a:cubicBezTo>
                    <a:pt x="3574" y="523"/>
                    <a:pt x="3738" y="262"/>
                    <a:pt x="3918" y="0"/>
                  </a:cubicBezTo>
                  <a:lnTo>
                    <a:pt x="3505" y="1237"/>
                  </a:lnTo>
                  <a:cubicBezTo>
                    <a:pt x="3423" y="1472"/>
                    <a:pt x="3409" y="1430"/>
                    <a:pt x="3230" y="1527"/>
                  </a:cubicBezTo>
                  <a:cubicBezTo>
                    <a:pt x="3038" y="1622"/>
                    <a:pt x="2529" y="1746"/>
                    <a:pt x="2241" y="1829"/>
                  </a:cubicBezTo>
                  <a:cubicBezTo>
                    <a:pt x="1966" y="1911"/>
                    <a:pt x="2158" y="2007"/>
                    <a:pt x="2007" y="2241"/>
                  </a:cubicBezTo>
                  <a:cubicBezTo>
                    <a:pt x="1856" y="2461"/>
                    <a:pt x="1732" y="3176"/>
                    <a:pt x="1691" y="3891"/>
                  </a:cubicBezTo>
                  <a:cubicBezTo>
                    <a:pt x="1649" y="4591"/>
                    <a:pt x="1526" y="4990"/>
                    <a:pt x="1539" y="5141"/>
                  </a:cubicBezTo>
                  <a:cubicBezTo>
                    <a:pt x="1554" y="5293"/>
                    <a:pt x="1484" y="5306"/>
                    <a:pt x="1484" y="5361"/>
                  </a:cubicBezTo>
                  <a:cubicBezTo>
                    <a:pt x="1471" y="5416"/>
                    <a:pt x="1664" y="5443"/>
                    <a:pt x="1664" y="5443"/>
                  </a:cubicBezTo>
                  <a:cubicBezTo>
                    <a:pt x="1664" y="5443"/>
                    <a:pt x="1594" y="5485"/>
                    <a:pt x="1484" y="5471"/>
                  </a:cubicBezTo>
                  <a:cubicBezTo>
                    <a:pt x="1374" y="5457"/>
                    <a:pt x="1389" y="5457"/>
                    <a:pt x="1292" y="5485"/>
                  </a:cubicBezTo>
                  <a:cubicBezTo>
                    <a:pt x="1210" y="5526"/>
                    <a:pt x="1086" y="5540"/>
                    <a:pt x="990" y="5526"/>
                  </a:cubicBezTo>
                  <a:cubicBezTo>
                    <a:pt x="880" y="5526"/>
                    <a:pt x="852" y="5526"/>
                    <a:pt x="770" y="5567"/>
                  </a:cubicBezTo>
                  <a:cubicBezTo>
                    <a:pt x="687" y="5608"/>
                    <a:pt x="757" y="5746"/>
                    <a:pt x="770" y="5883"/>
                  </a:cubicBezTo>
                  <a:cubicBezTo>
                    <a:pt x="784" y="6007"/>
                    <a:pt x="825" y="6268"/>
                    <a:pt x="797" y="6172"/>
                  </a:cubicBezTo>
                  <a:cubicBezTo>
                    <a:pt x="784" y="6090"/>
                    <a:pt x="715" y="5925"/>
                    <a:pt x="687" y="5773"/>
                  </a:cubicBezTo>
                  <a:cubicBezTo>
                    <a:pt x="674" y="5622"/>
                    <a:pt x="660" y="5595"/>
                    <a:pt x="647" y="5540"/>
                  </a:cubicBezTo>
                  <a:cubicBezTo>
                    <a:pt x="647" y="5485"/>
                    <a:pt x="564" y="5443"/>
                    <a:pt x="454" y="5375"/>
                  </a:cubicBezTo>
                  <a:cubicBezTo>
                    <a:pt x="344" y="5306"/>
                    <a:pt x="317" y="5265"/>
                    <a:pt x="275" y="5238"/>
                  </a:cubicBezTo>
                  <a:cubicBezTo>
                    <a:pt x="234" y="5196"/>
                    <a:pt x="165" y="5128"/>
                    <a:pt x="124" y="5141"/>
                  </a:cubicBezTo>
                  <a:cubicBezTo>
                    <a:pt x="83" y="5168"/>
                    <a:pt x="165" y="5567"/>
                    <a:pt x="165" y="5595"/>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90"/>
            <p:cNvSpPr/>
            <p:nvPr/>
          </p:nvSpPr>
          <p:spPr>
            <a:xfrm>
              <a:off x="6955013" y="722449"/>
              <a:ext cx="132438" cy="274937"/>
            </a:xfrm>
            <a:custGeom>
              <a:avLst/>
              <a:gdLst/>
              <a:ahLst/>
              <a:cxnLst/>
              <a:rect l="l" t="t" r="r" b="b"/>
              <a:pathLst>
                <a:path w="2159" h="4482" extrusionOk="0">
                  <a:moveTo>
                    <a:pt x="28" y="3946"/>
                  </a:moveTo>
                  <a:cubicBezTo>
                    <a:pt x="0" y="3781"/>
                    <a:pt x="262" y="3437"/>
                    <a:pt x="302" y="3121"/>
                  </a:cubicBezTo>
                  <a:cubicBezTo>
                    <a:pt x="344" y="2804"/>
                    <a:pt x="509" y="2241"/>
                    <a:pt x="522" y="1980"/>
                  </a:cubicBezTo>
                  <a:cubicBezTo>
                    <a:pt x="537" y="1719"/>
                    <a:pt x="1004" y="28"/>
                    <a:pt x="1319" y="1"/>
                  </a:cubicBezTo>
                  <a:lnTo>
                    <a:pt x="1361" y="1"/>
                  </a:lnTo>
                  <a:cubicBezTo>
                    <a:pt x="1719" y="220"/>
                    <a:pt x="2158" y="729"/>
                    <a:pt x="2021" y="867"/>
                  </a:cubicBezTo>
                  <a:cubicBezTo>
                    <a:pt x="1856" y="1032"/>
                    <a:pt x="1664" y="1499"/>
                    <a:pt x="1649" y="1787"/>
                  </a:cubicBezTo>
                  <a:cubicBezTo>
                    <a:pt x="1636" y="2062"/>
                    <a:pt x="1567" y="3506"/>
                    <a:pt x="1567" y="3656"/>
                  </a:cubicBezTo>
                  <a:cubicBezTo>
                    <a:pt x="1567" y="3808"/>
                    <a:pt x="1457" y="4316"/>
                    <a:pt x="1319" y="4371"/>
                  </a:cubicBezTo>
                  <a:cubicBezTo>
                    <a:pt x="1182" y="4426"/>
                    <a:pt x="825" y="4481"/>
                    <a:pt x="702" y="4413"/>
                  </a:cubicBezTo>
                  <a:cubicBezTo>
                    <a:pt x="592" y="4344"/>
                    <a:pt x="28" y="3946"/>
                    <a:pt x="28" y="3946"/>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90"/>
            <p:cNvSpPr/>
            <p:nvPr/>
          </p:nvSpPr>
          <p:spPr>
            <a:xfrm>
              <a:off x="7605065" y="871696"/>
              <a:ext cx="220956" cy="207460"/>
            </a:xfrm>
            <a:custGeom>
              <a:avLst/>
              <a:gdLst/>
              <a:ahLst/>
              <a:cxnLst/>
              <a:rect l="l" t="t" r="r" b="b"/>
              <a:pathLst>
                <a:path w="3602" h="3382" extrusionOk="0">
                  <a:moveTo>
                    <a:pt x="3477" y="1471"/>
                  </a:moveTo>
                  <a:cubicBezTo>
                    <a:pt x="3546" y="1938"/>
                    <a:pt x="3587" y="2460"/>
                    <a:pt x="3601" y="2955"/>
                  </a:cubicBezTo>
                  <a:lnTo>
                    <a:pt x="3601" y="2955"/>
                  </a:lnTo>
                  <a:cubicBezTo>
                    <a:pt x="3601" y="2955"/>
                    <a:pt x="3477" y="2915"/>
                    <a:pt x="3230" y="2818"/>
                  </a:cubicBezTo>
                  <a:cubicBezTo>
                    <a:pt x="2982" y="2735"/>
                    <a:pt x="3120" y="2818"/>
                    <a:pt x="2845" y="2928"/>
                  </a:cubicBezTo>
                  <a:cubicBezTo>
                    <a:pt x="2584" y="3052"/>
                    <a:pt x="1718" y="3382"/>
                    <a:pt x="1718" y="3382"/>
                  </a:cubicBezTo>
                  <a:cubicBezTo>
                    <a:pt x="1718" y="3382"/>
                    <a:pt x="1883" y="3230"/>
                    <a:pt x="2048" y="3148"/>
                  </a:cubicBezTo>
                  <a:cubicBezTo>
                    <a:pt x="2199" y="3065"/>
                    <a:pt x="2392" y="2873"/>
                    <a:pt x="2557" y="2722"/>
                  </a:cubicBezTo>
                  <a:cubicBezTo>
                    <a:pt x="2707" y="2570"/>
                    <a:pt x="3037" y="2488"/>
                    <a:pt x="3189" y="2405"/>
                  </a:cubicBezTo>
                  <a:cubicBezTo>
                    <a:pt x="3340" y="2323"/>
                    <a:pt x="3367" y="2200"/>
                    <a:pt x="3367" y="2007"/>
                  </a:cubicBezTo>
                  <a:cubicBezTo>
                    <a:pt x="3367" y="1815"/>
                    <a:pt x="3271" y="1966"/>
                    <a:pt x="3134" y="2007"/>
                  </a:cubicBezTo>
                  <a:cubicBezTo>
                    <a:pt x="2997" y="2035"/>
                    <a:pt x="2914" y="1815"/>
                    <a:pt x="2694" y="1595"/>
                  </a:cubicBezTo>
                  <a:cubicBezTo>
                    <a:pt x="2474" y="1388"/>
                    <a:pt x="1870" y="963"/>
                    <a:pt x="1553" y="743"/>
                  </a:cubicBezTo>
                  <a:cubicBezTo>
                    <a:pt x="1223" y="523"/>
                    <a:pt x="0" y="1"/>
                    <a:pt x="0" y="1"/>
                  </a:cubicBezTo>
                  <a:cubicBezTo>
                    <a:pt x="0" y="1"/>
                    <a:pt x="688" y="166"/>
                    <a:pt x="948" y="248"/>
                  </a:cubicBezTo>
                  <a:cubicBezTo>
                    <a:pt x="1210" y="331"/>
                    <a:pt x="1910" y="701"/>
                    <a:pt x="2213" y="770"/>
                  </a:cubicBezTo>
                  <a:cubicBezTo>
                    <a:pt x="2529" y="839"/>
                    <a:pt x="2584" y="990"/>
                    <a:pt x="2832" y="1155"/>
                  </a:cubicBezTo>
                  <a:cubicBezTo>
                    <a:pt x="3037" y="1293"/>
                    <a:pt x="3271" y="1403"/>
                    <a:pt x="3477" y="1471"/>
                  </a:cubicBezTo>
                  <a:close/>
                </a:path>
              </a:pathLst>
            </a:custGeom>
            <a:solidFill>
              <a:srgbClr val="1E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90"/>
            <p:cNvSpPr/>
            <p:nvPr/>
          </p:nvSpPr>
          <p:spPr>
            <a:xfrm>
              <a:off x="7563720" y="924819"/>
              <a:ext cx="105448" cy="86922"/>
            </a:xfrm>
            <a:custGeom>
              <a:avLst/>
              <a:gdLst/>
              <a:ahLst/>
              <a:cxnLst/>
              <a:rect l="l" t="t" r="r" b="b"/>
              <a:pathLst>
                <a:path w="1719" h="1417" extrusionOk="0">
                  <a:moveTo>
                    <a:pt x="743" y="110"/>
                  </a:moveTo>
                  <a:cubicBezTo>
                    <a:pt x="935" y="234"/>
                    <a:pt x="867" y="330"/>
                    <a:pt x="1004" y="537"/>
                  </a:cubicBezTo>
                  <a:cubicBezTo>
                    <a:pt x="1142" y="742"/>
                    <a:pt x="1114" y="729"/>
                    <a:pt x="1279" y="867"/>
                  </a:cubicBezTo>
                  <a:cubicBezTo>
                    <a:pt x="1430" y="1004"/>
                    <a:pt x="1719" y="1182"/>
                    <a:pt x="1554" y="1306"/>
                  </a:cubicBezTo>
                  <a:cubicBezTo>
                    <a:pt x="1402" y="1416"/>
                    <a:pt x="1347" y="1251"/>
                    <a:pt x="977" y="1141"/>
                  </a:cubicBezTo>
                  <a:cubicBezTo>
                    <a:pt x="619" y="1031"/>
                    <a:pt x="454" y="1045"/>
                    <a:pt x="344" y="852"/>
                  </a:cubicBezTo>
                  <a:cubicBezTo>
                    <a:pt x="220" y="660"/>
                    <a:pt x="0" y="660"/>
                    <a:pt x="125" y="427"/>
                  </a:cubicBezTo>
                  <a:cubicBezTo>
                    <a:pt x="235" y="193"/>
                    <a:pt x="427" y="0"/>
                    <a:pt x="743" y="11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90"/>
            <p:cNvSpPr/>
            <p:nvPr/>
          </p:nvSpPr>
          <p:spPr>
            <a:xfrm>
              <a:off x="7765232" y="1070693"/>
              <a:ext cx="21102" cy="88579"/>
            </a:xfrm>
            <a:custGeom>
              <a:avLst/>
              <a:gdLst/>
              <a:ahLst/>
              <a:cxnLst/>
              <a:rect l="l" t="t" r="r" b="b"/>
              <a:pathLst>
                <a:path w="344" h="1444" extrusionOk="0">
                  <a:moveTo>
                    <a:pt x="41" y="893"/>
                  </a:moveTo>
                  <a:cubicBezTo>
                    <a:pt x="1" y="673"/>
                    <a:pt x="28" y="688"/>
                    <a:pt x="96" y="508"/>
                  </a:cubicBezTo>
                  <a:cubicBezTo>
                    <a:pt x="166" y="330"/>
                    <a:pt x="151" y="0"/>
                    <a:pt x="248" y="179"/>
                  </a:cubicBezTo>
                  <a:cubicBezTo>
                    <a:pt x="344" y="343"/>
                    <a:pt x="111" y="1443"/>
                    <a:pt x="41" y="893"/>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90"/>
            <p:cNvSpPr/>
            <p:nvPr/>
          </p:nvSpPr>
          <p:spPr>
            <a:xfrm>
              <a:off x="7718856" y="984690"/>
              <a:ext cx="34659" cy="54043"/>
            </a:xfrm>
            <a:custGeom>
              <a:avLst/>
              <a:gdLst/>
              <a:ahLst/>
              <a:cxnLst/>
              <a:rect l="l" t="t" r="r" b="b"/>
              <a:pathLst>
                <a:path w="565" h="881" extrusionOk="0">
                  <a:moveTo>
                    <a:pt x="97" y="688"/>
                  </a:moveTo>
                  <a:cubicBezTo>
                    <a:pt x="70" y="468"/>
                    <a:pt x="0" y="275"/>
                    <a:pt x="179" y="138"/>
                  </a:cubicBezTo>
                  <a:cubicBezTo>
                    <a:pt x="344" y="1"/>
                    <a:pt x="550" y="179"/>
                    <a:pt x="523" y="303"/>
                  </a:cubicBezTo>
                  <a:cubicBezTo>
                    <a:pt x="495" y="413"/>
                    <a:pt x="564" y="660"/>
                    <a:pt x="468" y="756"/>
                  </a:cubicBezTo>
                  <a:cubicBezTo>
                    <a:pt x="372" y="838"/>
                    <a:pt x="165" y="880"/>
                    <a:pt x="97" y="688"/>
                  </a:cubicBezTo>
                  <a:close/>
                </a:path>
              </a:pathLst>
            </a:custGeom>
            <a:solidFill>
              <a:srgbClr val="571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90"/>
            <p:cNvSpPr/>
            <p:nvPr/>
          </p:nvSpPr>
          <p:spPr>
            <a:xfrm>
              <a:off x="7196091" y="497382"/>
              <a:ext cx="371061" cy="208258"/>
            </a:xfrm>
            <a:custGeom>
              <a:avLst/>
              <a:gdLst/>
              <a:ahLst/>
              <a:cxnLst/>
              <a:rect l="l" t="t" r="r" b="b"/>
              <a:pathLst>
                <a:path w="6049" h="3395" extrusionOk="0">
                  <a:moveTo>
                    <a:pt x="5444" y="0"/>
                  </a:moveTo>
                  <a:cubicBezTo>
                    <a:pt x="4811" y="14"/>
                    <a:pt x="3754" y="193"/>
                    <a:pt x="3011" y="233"/>
                  </a:cubicBezTo>
                  <a:cubicBezTo>
                    <a:pt x="2269" y="275"/>
                    <a:pt x="1540" y="1223"/>
                    <a:pt x="1087" y="1635"/>
                  </a:cubicBezTo>
                  <a:cubicBezTo>
                    <a:pt x="633" y="2048"/>
                    <a:pt x="441" y="2295"/>
                    <a:pt x="208" y="2584"/>
                  </a:cubicBezTo>
                  <a:cubicBezTo>
                    <a:pt x="1" y="2887"/>
                    <a:pt x="56" y="2982"/>
                    <a:pt x="193" y="2982"/>
                  </a:cubicBezTo>
                  <a:cubicBezTo>
                    <a:pt x="303" y="2982"/>
                    <a:pt x="468" y="2927"/>
                    <a:pt x="606" y="2845"/>
                  </a:cubicBezTo>
                  <a:cubicBezTo>
                    <a:pt x="743" y="2749"/>
                    <a:pt x="881" y="2707"/>
                    <a:pt x="1073" y="2707"/>
                  </a:cubicBezTo>
                  <a:cubicBezTo>
                    <a:pt x="1293" y="2707"/>
                    <a:pt x="1582" y="2762"/>
                    <a:pt x="2035" y="2887"/>
                  </a:cubicBezTo>
                  <a:cubicBezTo>
                    <a:pt x="2695" y="3052"/>
                    <a:pt x="3231" y="3395"/>
                    <a:pt x="3657" y="3395"/>
                  </a:cubicBezTo>
                  <a:cubicBezTo>
                    <a:pt x="3781" y="3395"/>
                    <a:pt x="3877" y="3367"/>
                    <a:pt x="3973" y="3312"/>
                  </a:cubicBezTo>
                  <a:cubicBezTo>
                    <a:pt x="4427" y="3024"/>
                    <a:pt x="4028" y="2309"/>
                    <a:pt x="3877" y="1718"/>
                  </a:cubicBezTo>
                  <a:cubicBezTo>
                    <a:pt x="3726" y="1127"/>
                    <a:pt x="4221" y="1113"/>
                    <a:pt x="4881" y="880"/>
                  </a:cubicBezTo>
                  <a:cubicBezTo>
                    <a:pt x="5540" y="660"/>
                    <a:pt x="6048" y="0"/>
                    <a:pt x="5458"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90"/>
            <p:cNvSpPr/>
            <p:nvPr/>
          </p:nvSpPr>
          <p:spPr>
            <a:xfrm>
              <a:off x="7464221" y="564798"/>
              <a:ext cx="191450" cy="117226"/>
            </a:xfrm>
            <a:custGeom>
              <a:avLst/>
              <a:gdLst/>
              <a:ahLst/>
              <a:cxnLst/>
              <a:rect l="l" t="t" r="r" b="b"/>
              <a:pathLst>
                <a:path w="3121" h="1911" extrusionOk="0">
                  <a:moveTo>
                    <a:pt x="798" y="1843"/>
                  </a:moveTo>
                  <a:cubicBezTo>
                    <a:pt x="798" y="1843"/>
                    <a:pt x="1004" y="1788"/>
                    <a:pt x="1155" y="1678"/>
                  </a:cubicBezTo>
                  <a:cubicBezTo>
                    <a:pt x="1320" y="1553"/>
                    <a:pt x="1320" y="1498"/>
                    <a:pt x="1334" y="1443"/>
                  </a:cubicBezTo>
                  <a:cubicBezTo>
                    <a:pt x="1347" y="1403"/>
                    <a:pt x="1307" y="1306"/>
                    <a:pt x="1362" y="1238"/>
                  </a:cubicBezTo>
                  <a:cubicBezTo>
                    <a:pt x="1417" y="1169"/>
                    <a:pt x="1582" y="1059"/>
                    <a:pt x="1677" y="1059"/>
                  </a:cubicBezTo>
                  <a:cubicBezTo>
                    <a:pt x="1760" y="1045"/>
                    <a:pt x="2062" y="1100"/>
                    <a:pt x="2172" y="1018"/>
                  </a:cubicBezTo>
                  <a:cubicBezTo>
                    <a:pt x="2296" y="935"/>
                    <a:pt x="2681" y="701"/>
                    <a:pt x="2804" y="536"/>
                  </a:cubicBezTo>
                  <a:cubicBezTo>
                    <a:pt x="2929" y="358"/>
                    <a:pt x="3121" y="193"/>
                    <a:pt x="3121" y="138"/>
                  </a:cubicBezTo>
                  <a:cubicBezTo>
                    <a:pt x="3121" y="97"/>
                    <a:pt x="3024" y="14"/>
                    <a:pt x="2997" y="1"/>
                  </a:cubicBezTo>
                  <a:cubicBezTo>
                    <a:pt x="2969" y="1"/>
                    <a:pt x="2612" y="152"/>
                    <a:pt x="2241" y="234"/>
                  </a:cubicBezTo>
                  <a:cubicBezTo>
                    <a:pt x="1857" y="316"/>
                    <a:pt x="1485" y="316"/>
                    <a:pt x="1265" y="303"/>
                  </a:cubicBezTo>
                  <a:cubicBezTo>
                    <a:pt x="1045" y="303"/>
                    <a:pt x="592" y="358"/>
                    <a:pt x="440" y="441"/>
                  </a:cubicBezTo>
                  <a:cubicBezTo>
                    <a:pt x="290" y="509"/>
                    <a:pt x="42" y="771"/>
                    <a:pt x="15" y="990"/>
                  </a:cubicBezTo>
                  <a:cubicBezTo>
                    <a:pt x="1" y="1210"/>
                    <a:pt x="15" y="1911"/>
                    <a:pt x="798" y="184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90"/>
            <p:cNvSpPr/>
            <p:nvPr/>
          </p:nvSpPr>
          <p:spPr>
            <a:xfrm>
              <a:off x="7464221" y="590930"/>
              <a:ext cx="88640" cy="91094"/>
            </a:xfrm>
            <a:custGeom>
              <a:avLst/>
              <a:gdLst/>
              <a:ahLst/>
              <a:cxnLst/>
              <a:rect l="l" t="t" r="r" b="b"/>
              <a:pathLst>
                <a:path w="1445" h="1485" extrusionOk="0">
                  <a:moveTo>
                    <a:pt x="798" y="1417"/>
                  </a:moveTo>
                  <a:cubicBezTo>
                    <a:pt x="798" y="1417"/>
                    <a:pt x="1004" y="1362"/>
                    <a:pt x="1155" y="1252"/>
                  </a:cubicBezTo>
                  <a:cubicBezTo>
                    <a:pt x="1320" y="1127"/>
                    <a:pt x="1320" y="1072"/>
                    <a:pt x="1334" y="1017"/>
                  </a:cubicBezTo>
                  <a:cubicBezTo>
                    <a:pt x="1347" y="977"/>
                    <a:pt x="1307" y="880"/>
                    <a:pt x="1362" y="812"/>
                  </a:cubicBezTo>
                  <a:cubicBezTo>
                    <a:pt x="1375" y="798"/>
                    <a:pt x="1402" y="770"/>
                    <a:pt x="1444" y="743"/>
                  </a:cubicBezTo>
                  <a:cubicBezTo>
                    <a:pt x="1375" y="798"/>
                    <a:pt x="1279" y="880"/>
                    <a:pt x="1252" y="963"/>
                  </a:cubicBezTo>
                  <a:cubicBezTo>
                    <a:pt x="1224" y="1059"/>
                    <a:pt x="1210" y="1087"/>
                    <a:pt x="1114" y="1155"/>
                  </a:cubicBezTo>
                  <a:cubicBezTo>
                    <a:pt x="1018" y="1237"/>
                    <a:pt x="825" y="1279"/>
                    <a:pt x="578" y="1252"/>
                  </a:cubicBezTo>
                  <a:cubicBezTo>
                    <a:pt x="330" y="1224"/>
                    <a:pt x="317" y="1127"/>
                    <a:pt x="262" y="1017"/>
                  </a:cubicBezTo>
                  <a:cubicBezTo>
                    <a:pt x="207" y="894"/>
                    <a:pt x="275" y="880"/>
                    <a:pt x="290" y="839"/>
                  </a:cubicBezTo>
                  <a:cubicBezTo>
                    <a:pt x="317" y="784"/>
                    <a:pt x="317" y="743"/>
                    <a:pt x="290" y="729"/>
                  </a:cubicBezTo>
                  <a:cubicBezTo>
                    <a:pt x="262" y="715"/>
                    <a:pt x="220" y="839"/>
                    <a:pt x="180" y="839"/>
                  </a:cubicBezTo>
                  <a:cubicBezTo>
                    <a:pt x="138" y="839"/>
                    <a:pt x="70" y="867"/>
                    <a:pt x="83" y="578"/>
                  </a:cubicBezTo>
                  <a:cubicBezTo>
                    <a:pt x="97" y="303"/>
                    <a:pt x="482" y="0"/>
                    <a:pt x="482" y="0"/>
                  </a:cubicBezTo>
                  <a:cubicBezTo>
                    <a:pt x="468" y="0"/>
                    <a:pt x="455" y="0"/>
                    <a:pt x="440" y="15"/>
                  </a:cubicBezTo>
                  <a:cubicBezTo>
                    <a:pt x="290" y="83"/>
                    <a:pt x="42" y="345"/>
                    <a:pt x="15" y="564"/>
                  </a:cubicBezTo>
                  <a:cubicBezTo>
                    <a:pt x="1" y="784"/>
                    <a:pt x="15" y="1485"/>
                    <a:pt x="798" y="141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90"/>
            <p:cNvSpPr/>
            <p:nvPr/>
          </p:nvSpPr>
          <p:spPr>
            <a:xfrm>
              <a:off x="7502193" y="602708"/>
              <a:ext cx="53123" cy="35517"/>
            </a:xfrm>
            <a:custGeom>
              <a:avLst/>
              <a:gdLst/>
              <a:ahLst/>
              <a:cxnLst/>
              <a:rect l="l" t="t" r="r" b="b"/>
              <a:pathLst>
                <a:path w="866" h="579" extrusionOk="0">
                  <a:moveTo>
                    <a:pt x="124" y="523"/>
                  </a:moveTo>
                  <a:cubicBezTo>
                    <a:pt x="69" y="496"/>
                    <a:pt x="1" y="400"/>
                    <a:pt x="151" y="263"/>
                  </a:cubicBezTo>
                  <a:cubicBezTo>
                    <a:pt x="289" y="125"/>
                    <a:pt x="578" y="1"/>
                    <a:pt x="701" y="1"/>
                  </a:cubicBezTo>
                  <a:cubicBezTo>
                    <a:pt x="838" y="15"/>
                    <a:pt x="866" y="83"/>
                    <a:pt x="798" y="193"/>
                  </a:cubicBezTo>
                  <a:cubicBezTo>
                    <a:pt x="743" y="290"/>
                    <a:pt x="660" y="482"/>
                    <a:pt x="536" y="523"/>
                  </a:cubicBezTo>
                  <a:cubicBezTo>
                    <a:pt x="426" y="565"/>
                    <a:pt x="220" y="578"/>
                    <a:pt x="124" y="523"/>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90"/>
            <p:cNvSpPr/>
            <p:nvPr/>
          </p:nvSpPr>
          <p:spPr>
            <a:xfrm>
              <a:off x="7516486" y="586758"/>
              <a:ext cx="145075" cy="130721"/>
            </a:xfrm>
            <a:custGeom>
              <a:avLst/>
              <a:gdLst/>
              <a:ahLst/>
              <a:cxnLst/>
              <a:rect l="l" t="t" r="r" b="b"/>
              <a:pathLst>
                <a:path w="2365" h="2131" extrusionOk="0">
                  <a:moveTo>
                    <a:pt x="358" y="1278"/>
                  </a:moveTo>
                  <a:cubicBezTo>
                    <a:pt x="358" y="1278"/>
                    <a:pt x="495" y="1512"/>
                    <a:pt x="495" y="1540"/>
                  </a:cubicBezTo>
                  <a:cubicBezTo>
                    <a:pt x="495" y="1580"/>
                    <a:pt x="455" y="1595"/>
                    <a:pt x="372" y="1580"/>
                  </a:cubicBezTo>
                  <a:cubicBezTo>
                    <a:pt x="290" y="1567"/>
                    <a:pt x="207" y="1553"/>
                    <a:pt x="125" y="1595"/>
                  </a:cubicBezTo>
                  <a:cubicBezTo>
                    <a:pt x="56" y="1635"/>
                    <a:pt x="1" y="1745"/>
                    <a:pt x="15" y="1828"/>
                  </a:cubicBezTo>
                  <a:cubicBezTo>
                    <a:pt x="42" y="1910"/>
                    <a:pt x="42" y="2020"/>
                    <a:pt x="193" y="2062"/>
                  </a:cubicBezTo>
                  <a:cubicBezTo>
                    <a:pt x="331" y="2117"/>
                    <a:pt x="990" y="2130"/>
                    <a:pt x="1238" y="1965"/>
                  </a:cubicBezTo>
                  <a:cubicBezTo>
                    <a:pt x="1499" y="1800"/>
                    <a:pt x="1732" y="1430"/>
                    <a:pt x="1939" y="1045"/>
                  </a:cubicBezTo>
                  <a:cubicBezTo>
                    <a:pt x="2132" y="660"/>
                    <a:pt x="2365" y="358"/>
                    <a:pt x="2324" y="248"/>
                  </a:cubicBezTo>
                  <a:cubicBezTo>
                    <a:pt x="2282" y="151"/>
                    <a:pt x="2172" y="0"/>
                    <a:pt x="2159" y="13"/>
                  </a:cubicBezTo>
                  <a:cubicBezTo>
                    <a:pt x="2145" y="28"/>
                    <a:pt x="1732" y="563"/>
                    <a:pt x="1650" y="687"/>
                  </a:cubicBezTo>
                  <a:cubicBezTo>
                    <a:pt x="1567" y="811"/>
                    <a:pt x="1444" y="1058"/>
                    <a:pt x="1307" y="1140"/>
                  </a:cubicBezTo>
                  <a:cubicBezTo>
                    <a:pt x="1155" y="1223"/>
                    <a:pt x="1018" y="1250"/>
                    <a:pt x="963" y="1182"/>
                  </a:cubicBezTo>
                  <a:cubicBezTo>
                    <a:pt x="895" y="1113"/>
                    <a:pt x="675" y="852"/>
                    <a:pt x="660" y="852"/>
                  </a:cubicBezTo>
                  <a:cubicBezTo>
                    <a:pt x="633" y="852"/>
                    <a:pt x="578" y="880"/>
                    <a:pt x="578" y="962"/>
                  </a:cubicBezTo>
                  <a:cubicBezTo>
                    <a:pt x="592" y="1017"/>
                    <a:pt x="592" y="1058"/>
                    <a:pt x="468" y="1140"/>
                  </a:cubicBezTo>
                  <a:cubicBezTo>
                    <a:pt x="440" y="1155"/>
                    <a:pt x="413" y="1265"/>
                    <a:pt x="358" y="12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90"/>
            <p:cNvSpPr/>
            <p:nvPr/>
          </p:nvSpPr>
          <p:spPr>
            <a:xfrm>
              <a:off x="7516486" y="647427"/>
              <a:ext cx="101215" cy="70053"/>
            </a:xfrm>
            <a:custGeom>
              <a:avLst/>
              <a:gdLst/>
              <a:ahLst/>
              <a:cxnLst/>
              <a:rect l="l" t="t" r="r" b="b"/>
              <a:pathLst>
                <a:path w="1650" h="1142" extrusionOk="0">
                  <a:moveTo>
                    <a:pt x="358" y="289"/>
                  </a:moveTo>
                  <a:cubicBezTo>
                    <a:pt x="358" y="289"/>
                    <a:pt x="495" y="523"/>
                    <a:pt x="495" y="551"/>
                  </a:cubicBezTo>
                  <a:cubicBezTo>
                    <a:pt x="495" y="591"/>
                    <a:pt x="455" y="606"/>
                    <a:pt x="372" y="591"/>
                  </a:cubicBezTo>
                  <a:cubicBezTo>
                    <a:pt x="290" y="578"/>
                    <a:pt x="207" y="564"/>
                    <a:pt x="125" y="606"/>
                  </a:cubicBezTo>
                  <a:cubicBezTo>
                    <a:pt x="56" y="646"/>
                    <a:pt x="1" y="756"/>
                    <a:pt x="15" y="839"/>
                  </a:cubicBezTo>
                  <a:cubicBezTo>
                    <a:pt x="42" y="921"/>
                    <a:pt x="42" y="1031"/>
                    <a:pt x="193" y="1073"/>
                  </a:cubicBezTo>
                  <a:cubicBezTo>
                    <a:pt x="331" y="1128"/>
                    <a:pt x="990" y="1141"/>
                    <a:pt x="1238" y="976"/>
                  </a:cubicBezTo>
                  <a:cubicBezTo>
                    <a:pt x="1389" y="880"/>
                    <a:pt x="1527" y="716"/>
                    <a:pt x="1650" y="536"/>
                  </a:cubicBezTo>
                  <a:cubicBezTo>
                    <a:pt x="1238" y="1100"/>
                    <a:pt x="908" y="1004"/>
                    <a:pt x="702" y="1004"/>
                  </a:cubicBezTo>
                  <a:cubicBezTo>
                    <a:pt x="510" y="1018"/>
                    <a:pt x="372" y="921"/>
                    <a:pt x="413" y="839"/>
                  </a:cubicBezTo>
                  <a:cubicBezTo>
                    <a:pt x="455" y="756"/>
                    <a:pt x="647" y="716"/>
                    <a:pt x="675" y="591"/>
                  </a:cubicBezTo>
                  <a:cubicBezTo>
                    <a:pt x="688" y="468"/>
                    <a:pt x="592" y="454"/>
                    <a:pt x="537" y="358"/>
                  </a:cubicBezTo>
                  <a:cubicBezTo>
                    <a:pt x="482" y="261"/>
                    <a:pt x="523" y="276"/>
                    <a:pt x="592" y="179"/>
                  </a:cubicBezTo>
                  <a:cubicBezTo>
                    <a:pt x="660" y="83"/>
                    <a:pt x="578" y="1"/>
                    <a:pt x="578" y="1"/>
                  </a:cubicBezTo>
                  <a:cubicBezTo>
                    <a:pt x="578" y="42"/>
                    <a:pt x="565" y="83"/>
                    <a:pt x="468" y="151"/>
                  </a:cubicBezTo>
                  <a:cubicBezTo>
                    <a:pt x="440" y="166"/>
                    <a:pt x="413" y="276"/>
                    <a:pt x="35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90"/>
            <p:cNvSpPr/>
            <p:nvPr/>
          </p:nvSpPr>
          <p:spPr>
            <a:xfrm>
              <a:off x="7484464" y="691287"/>
              <a:ext cx="42204" cy="45577"/>
            </a:xfrm>
            <a:custGeom>
              <a:avLst/>
              <a:gdLst/>
              <a:ahLst/>
              <a:cxnLst/>
              <a:rect l="l" t="t" r="r" b="b"/>
              <a:pathLst>
                <a:path w="688" h="743"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509" y="358"/>
                    <a:pt x="660" y="413"/>
                    <a:pt x="674" y="440"/>
                  </a:cubicBezTo>
                  <a:cubicBezTo>
                    <a:pt x="688" y="468"/>
                    <a:pt x="592" y="591"/>
                    <a:pt x="592" y="591"/>
                  </a:cubicBezTo>
                  <a:lnTo>
                    <a:pt x="523" y="715"/>
                  </a:lnTo>
                  <a:cubicBezTo>
                    <a:pt x="523" y="715"/>
                    <a:pt x="400" y="743"/>
                    <a:pt x="330" y="701"/>
                  </a:cubicBezTo>
                  <a:cubicBezTo>
                    <a:pt x="262" y="673"/>
                    <a:pt x="0" y="399"/>
                    <a:pt x="125" y="34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90"/>
            <p:cNvSpPr/>
            <p:nvPr/>
          </p:nvSpPr>
          <p:spPr>
            <a:xfrm>
              <a:off x="7484464" y="691287"/>
              <a:ext cx="34659" cy="44719"/>
            </a:xfrm>
            <a:custGeom>
              <a:avLst/>
              <a:gdLst/>
              <a:ahLst/>
              <a:cxnLst/>
              <a:rect l="l" t="t" r="r" b="b"/>
              <a:pathLst>
                <a:path w="565" h="729" extrusionOk="0">
                  <a:moveTo>
                    <a:pt x="125" y="344"/>
                  </a:moveTo>
                  <a:cubicBezTo>
                    <a:pt x="125" y="344"/>
                    <a:pt x="235" y="330"/>
                    <a:pt x="262" y="330"/>
                  </a:cubicBezTo>
                  <a:cubicBezTo>
                    <a:pt x="275" y="316"/>
                    <a:pt x="290" y="289"/>
                    <a:pt x="275" y="261"/>
                  </a:cubicBezTo>
                  <a:lnTo>
                    <a:pt x="207" y="124"/>
                  </a:lnTo>
                  <a:cubicBezTo>
                    <a:pt x="193" y="96"/>
                    <a:pt x="180" y="28"/>
                    <a:pt x="193" y="14"/>
                  </a:cubicBezTo>
                  <a:cubicBezTo>
                    <a:pt x="207" y="1"/>
                    <a:pt x="290" y="1"/>
                    <a:pt x="317" y="1"/>
                  </a:cubicBezTo>
                  <a:cubicBezTo>
                    <a:pt x="358" y="1"/>
                    <a:pt x="385" y="1"/>
                    <a:pt x="385" y="41"/>
                  </a:cubicBezTo>
                  <a:cubicBezTo>
                    <a:pt x="385" y="69"/>
                    <a:pt x="372" y="179"/>
                    <a:pt x="440" y="275"/>
                  </a:cubicBezTo>
                  <a:cubicBezTo>
                    <a:pt x="468" y="303"/>
                    <a:pt x="523" y="344"/>
                    <a:pt x="564" y="371"/>
                  </a:cubicBezTo>
                  <a:lnTo>
                    <a:pt x="564" y="371"/>
                  </a:lnTo>
                  <a:cubicBezTo>
                    <a:pt x="564" y="371"/>
                    <a:pt x="427" y="358"/>
                    <a:pt x="400" y="248"/>
                  </a:cubicBezTo>
                  <a:cubicBezTo>
                    <a:pt x="358" y="151"/>
                    <a:pt x="372" y="69"/>
                    <a:pt x="330" y="69"/>
                  </a:cubicBezTo>
                  <a:cubicBezTo>
                    <a:pt x="290" y="69"/>
                    <a:pt x="248" y="83"/>
                    <a:pt x="275" y="138"/>
                  </a:cubicBezTo>
                  <a:cubicBezTo>
                    <a:pt x="317" y="206"/>
                    <a:pt x="345" y="275"/>
                    <a:pt x="330" y="303"/>
                  </a:cubicBezTo>
                  <a:cubicBezTo>
                    <a:pt x="317" y="330"/>
                    <a:pt x="509" y="468"/>
                    <a:pt x="495" y="495"/>
                  </a:cubicBezTo>
                  <a:cubicBezTo>
                    <a:pt x="468" y="536"/>
                    <a:pt x="358" y="454"/>
                    <a:pt x="330" y="426"/>
                  </a:cubicBezTo>
                  <a:cubicBezTo>
                    <a:pt x="303" y="399"/>
                    <a:pt x="275" y="371"/>
                    <a:pt x="248" y="399"/>
                  </a:cubicBezTo>
                  <a:cubicBezTo>
                    <a:pt x="220" y="426"/>
                    <a:pt x="193" y="495"/>
                    <a:pt x="248" y="563"/>
                  </a:cubicBezTo>
                  <a:cubicBezTo>
                    <a:pt x="303" y="633"/>
                    <a:pt x="345" y="701"/>
                    <a:pt x="413" y="728"/>
                  </a:cubicBezTo>
                  <a:cubicBezTo>
                    <a:pt x="385" y="728"/>
                    <a:pt x="358" y="715"/>
                    <a:pt x="330" y="701"/>
                  </a:cubicBezTo>
                  <a:cubicBezTo>
                    <a:pt x="262" y="673"/>
                    <a:pt x="0" y="399"/>
                    <a:pt x="125" y="34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90"/>
            <p:cNvSpPr/>
            <p:nvPr/>
          </p:nvSpPr>
          <p:spPr>
            <a:xfrm>
              <a:off x="7464221" y="726682"/>
              <a:ext cx="54043" cy="58214"/>
            </a:xfrm>
            <a:custGeom>
              <a:avLst/>
              <a:gdLst/>
              <a:ahLst/>
              <a:cxnLst/>
              <a:rect l="l" t="t" r="r" b="b"/>
              <a:pathLst>
                <a:path w="881" h="949" extrusionOk="0">
                  <a:moveTo>
                    <a:pt x="413" y="41"/>
                  </a:moveTo>
                  <a:cubicBezTo>
                    <a:pt x="413" y="41"/>
                    <a:pt x="495" y="166"/>
                    <a:pt x="605" y="221"/>
                  </a:cubicBezTo>
                  <a:cubicBezTo>
                    <a:pt x="730" y="276"/>
                    <a:pt x="798" y="344"/>
                    <a:pt x="825" y="358"/>
                  </a:cubicBezTo>
                  <a:cubicBezTo>
                    <a:pt x="839" y="386"/>
                    <a:pt x="798" y="454"/>
                    <a:pt x="757" y="468"/>
                  </a:cubicBezTo>
                  <a:cubicBezTo>
                    <a:pt x="730" y="481"/>
                    <a:pt x="702" y="551"/>
                    <a:pt x="702" y="551"/>
                  </a:cubicBezTo>
                  <a:lnTo>
                    <a:pt x="880" y="591"/>
                  </a:lnTo>
                  <a:lnTo>
                    <a:pt x="867" y="688"/>
                  </a:lnTo>
                  <a:cubicBezTo>
                    <a:pt x="867" y="688"/>
                    <a:pt x="784" y="729"/>
                    <a:pt x="757" y="715"/>
                  </a:cubicBezTo>
                  <a:cubicBezTo>
                    <a:pt x="730" y="701"/>
                    <a:pt x="688" y="674"/>
                    <a:pt x="688" y="688"/>
                  </a:cubicBezTo>
                  <a:cubicBezTo>
                    <a:pt x="675" y="715"/>
                    <a:pt x="757" y="880"/>
                    <a:pt x="578" y="908"/>
                  </a:cubicBezTo>
                  <a:cubicBezTo>
                    <a:pt x="400" y="949"/>
                    <a:pt x="358" y="853"/>
                    <a:pt x="262" y="756"/>
                  </a:cubicBezTo>
                  <a:cubicBezTo>
                    <a:pt x="180" y="646"/>
                    <a:pt x="83" y="536"/>
                    <a:pt x="42" y="426"/>
                  </a:cubicBezTo>
                  <a:cubicBezTo>
                    <a:pt x="1" y="316"/>
                    <a:pt x="70" y="276"/>
                    <a:pt x="110" y="276"/>
                  </a:cubicBezTo>
                  <a:cubicBezTo>
                    <a:pt x="152" y="276"/>
                    <a:pt x="303" y="441"/>
                    <a:pt x="372" y="371"/>
                  </a:cubicBezTo>
                  <a:cubicBezTo>
                    <a:pt x="440" y="316"/>
                    <a:pt x="495" y="276"/>
                    <a:pt x="427" y="221"/>
                  </a:cubicBezTo>
                  <a:cubicBezTo>
                    <a:pt x="372" y="151"/>
                    <a:pt x="330" y="1"/>
                    <a:pt x="413" y="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90"/>
            <p:cNvSpPr/>
            <p:nvPr/>
          </p:nvSpPr>
          <p:spPr>
            <a:xfrm>
              <a:off x="7464221" y="729197"/>
              <a:ext cx="42204" cy="55699"/>
            </a:xfrm>
            <a:custGeom>
              <a:avLst/>
              <a:gdLst/>
              <a:ahLst/>
              <a:cxnLst/>
              <a:rect l="l" t="t" r="r" b="b"/>
              <a:pathLst>
                <a:path w="688" h="908" extrusionOk="0">
                  <a:moveTo>
                    <a:pt x="688" y="770"/>
                  </a:moveTo>
                  <a:cubicBezTo>
                    <a:pt x="688" y="812"/>
                    <a:pt x="660" y="853"/>
                    <a:pt x="578" y="867"/>
                  </a:cubicBezTo>
                  <a:cubicBezTo>
                    <a:pt x="400" y="908"/>
                    <a:pt x="358" y="812"/>
                    <a:pt x="262" y="715"/>
                  </a:cubicBezTo>
                  <a:cubicBezTo>
                    <a:pt x="180" y="605"/>
                    <a:pt x="83" y="495"/>
                    <a:pt x="42" y="385"/>
                  </a:cubicBezTo>
                  <a:cubicBezTo>
                    <a:pt x="1" y="275"/>
                    <a:pt x="70" y="235"/>
                    <a:pt x="110" y="235"/>
                  </a:cubicBezTo>
                  <a:cubicBezTo>
                    <a:pt x="152" y="235"/>
                    <a:pt x="303" y="400"/>
                    <a:pt x="372" y="330"/>
                  </a:cubicBezTo>
                  <a:cubicBezTo>
                    <a:pt x="440" y="275"/>
                    <a:pt x="495" y="235"/>
                    <a:pt x="427" y="180"/>
                  </a:cubicBezTo>
                  <a:cubicBezTo>
                    <a:pt x="385" y="125"/>
                    <a:pt x="345" y="15"/>
                    <a:pt x="385" y="0"/>
                  </a:cubicBezTo>
                  <a:cubicBezTo>
                    <a:pt x="385" y="15"/>
                    <a:pt x="385" y="42"/>
                    <a:pt x="400" y="83"/>
                  </a:cubicBezTo>
                  <a:cubicBezTo>
                    <a:pt x="413" y="165"/>
                    <a:pt x="620" y="317"/>
                    <a:pt x="620" y="330"/>
                  </a:cubicBezTo>
                  <a:cubicBezTo>
                    <a:pt x="605" y="358"/>
                    <a:pt x="537" y="413"/>
                    <a:pt x="523" y="455"/>
                  </a:cubicBezTo>
                  <a:cubicBezTo>
                    <a:pt x="510" y="495"/>
                    <a:pt x="565" y="578"/>
                    <a:pt x="565" y="605"/>
                  </a:cubicBezTo>
                  <a:cubicBezTo>
                    <a:pt x="550" y="633"/>
                    <a:pt x="372" y="468"/>
                    <a:pt x="330" y="427"/>
                  </a:cubicBezTo>
                  <a:cubicBezTo>
                    <a:pt x="275" y="385"/>
                    <a:pt x="235" y="400"/>
                    <a:pt x="235" y="468"/>
                  </a:cubicBezTo>
                  <a:cubicBezTo>
                    <a:pt x="248" y="537"/>
                    <a:pt x="262" y="605"/>
                    <a:pt x="317" y="674"/>
                  </a:cubicBezTo>
                  <a:cubicBezTo>
                    <a:pt x="358" y="729"/>
                    <a:pt x="400" y="784"/>
                    <a:pt x="550" y="798"/>
                  </a:cubicBezTo>
                  <a:cubicBezTo>
                    <a:pt x="660" y="812"/>
                    <a:pt x="688" y="784"/>
                    <a:pt x="688" y="77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90"/>
            <p:cNvSpPr/>
            <p:nvPr/>
          </p:nvSpPr>
          <p:spPr>
            <a:xfrm>
              <a:off x="7441463" y="760420"/>
              <a:ext cx="44719" cy="46375"/>
            </a:xfrm>
            <a:custGeom>
              <a:avLst/>
              <a:gdLst/>
              <a:ahLst/>
              <a:cxnLst/>
              <a:rect l="l" t="t" r="r" b="b"/>
              <a:pathLst>
                <a:path w="729" h="756" extrusionOk="0">
                  <a:moveTo>
                    <a:pt x="372" y="14"/>
                  </a:moveTo>
                  <a:cubicBezTo>
                    <a:pt x="372" y="14"/>
                    <a:pt x="441" y="165"/>
                    <a:pt x="536" y="234"/>
                  </a:cubicBezTo>
                  <a:cubicBezTo>
                    <a:pt x="633" y="303"/>
                    <a:pt x="729" y="454"/>
                    <a:pt x="729" y="454"/>
                  </a:cubicBezTo>
                  <a:cubicBezTo>
                    <a:pt x="729" y="454"/>
                    <a:pt x="633" y="578"/>
                    <a:pt x="606" y="591"/>
                  </a:cubicBezTo>
                  <a:cubicBezTo>
                    <a:pt x="578" y="605"/>
                    <a:pt x="578" y="673"/>
                    <a:pt x="591" y="701"/>
                  </a:cubicBezTo>
                  <a:cubicBezTo>
                    <a:pt x="591" y="728"/>
                    <a:pt x="591" y="756"/>
                    <a:pt x="564" y="756"/>
                  </a:cubicBezTo>
                  <a:cubicBezTo>
                    <a:pt x="523" y="756"/>
                    <a:pt x="441" y="673"/>
                    <a:pt x="413" y="660"/>
                  </a:cubicBezTo>
                  <a:cubicBezTo>
                    <a:pt x="386" y="660"/>
                    <a:pt x="138" y="701"/>
                    <a:pt x="111" y="701"/>
                  </a:cubicBezTo>
                  <a:cubicBezTo>
                    <a:pt x="69" y="701"/>
                    <a:pt x="83" y="646"/>
                    <a:pt x="83" y="523"/>
                  </a:cubicBezTo>
                  <a:cubicBezTo>
                    <a:pt x="83" y="399"/>
                    <a:pt x="56" y="248"/>
                    <a:pt x="28" y="206"/>
                  </a:cubicBezTo>
                  <a:cubicBezTo>
                    <a:pt x="1" y="165"/>
                    <a:pt x="83" y="138"/>
                    <a:pt x="124" y="151"/>
                  </a:cubicBezTo>
                  <a:cubicBezTo>
                    <a:pt x="152" y="165"/>
                    <a:pt x="179" y="261"/>
                    <a:pt x="262" y="261"/>
                  </a:cubicBezTo>
                  <a:cubicBezTo>
                    <a:pt x="358" y="248"/>
                    <a:pt x="441" y="234"/>
                    <a:pt x="399" y="206"/>
                  </a:cubicBezTo>
                  <a:cubicBezTo>
                    <a:pt x="358" y="165"/>
                    <a:pt x="289" y="1"/>
                    <a:pt x="372" y="1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90"/>
            <p:cNvSpPr/>
            <p:nvPr/>
          </p:nvSpPr>
          <p:spPr>
            <a:xfrm>
              <a:off x="7401038" y="764592"/>
              <a:ext cx="40486" cy="41406"/>
            </a:xfrm>
            <a:custGeom>
              <a:avLst/>
              <a:gdLst/>
              <a:ahLst/>
              <a:cxnLst/>
              <a:rect l="l" t="t" r="r" b="b"/>
              <a:pathLst>
                <a:path w="660" h="675" extrusionOk="0">
                  <a:moveTo>
                    <a:pt x="68" y="400"/>
                  </a:moveTo>
                  <a:cubicBezTo>
                    <a:pt x="68" y="400"/>
                    <a:pt x="165" y="221"/>
                    <a:pt x="178" y="152"/>
                  </a:cubicBezTo>
                  <a:cubicBezTo>
                    <a:pt x="178" y="83"/>
                    <a:pt x="178" y="1"/>
                    <a:pt x="220" y="1"/>
                  </a:cubicBezTo>
                  <a:cubicBezTo>
                    <a:pt x="261" y="1"/>
                    <a:pt x="233" y="125"/>
                    <a:pt x="343" y="152"/>
                  </a:cubicBezTo>
                  <a:cubicBezTo>
                    <a:pt x="453" y="180"/>
                    <a:pt x="550" y="248"/>
                    <a:pt x="550" y="193"/>
                  </a:cubicBezTo>
                  <a:cubicBezTo>
                    <a:pt x="536" y="138"/>
                    <a:pt x="536" y="70"/>
                    <a:pt x="578" y="97"/>
                  </a:cubicBezTo>
                  <a:cubicBezTo>
                    <a:pt x="618" y="111"/>
                    <a:pt x="632" y="152"/>
                    <a:pt x="632" y="276"/>
                  </a:cubicBezTo>
                  <a:cubicBezTo>
                    <a:pt x="632" y="400"/>
                    <a:pt x="660" y="510"/>
                    <a:pt x="605" y="565"/>
                  </a:cubicBezTo>
                  <a:cubicBezTo>
                    <a:pt x="550" y="620"/>
                    <a:pt x="495" y="675"/>
                    <a:pt x="453" y="647"/>
                  </a:cubicBezTo>
                  <a:cubicBezTo>
                    <a:pt x="426" y="605"/>
                    <a:pt x="413" y="620"/>
                    <a:pt x="413" y="620"/>
                  </a:cubicBezTo>
                  <a:cubicBezTo>
                    <a:pt x="413" y="620"/>
                    <a:pt x="453" y="523"/>
                    <a:pt x="343" y="496"/>
                  </a:cubicBezTo>
                  <a:cubicBezTo>
                    <a:pt x="233" y="468"/>
                    <a:pt x="206" y="550"/>
                    <a:pt x="151" y="537"/>
                  </a:cubicBezTo>
                  <a:cubicBezTo>
                    <a:pt x="83" y="523"/>
                    <a:pt x="0" y="441"/>
                    <a:pt x="68" y="40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90"/>
            <p:cNvSpPr/>
            <p:nvPr/>
          </p:nvSpPr>
          <p:spPr>
            <a:xfrm>
              <a:off x="7367299" y="750299"/>
              <a:ext cx="40547" cy="43921"/>
            </a:xfrm>
            <a:custGeom>
              <a:avLst/>
              <a:gdLst/>
              <a:ahLst/>
              <a:cxnLst/>
              <a:rect l="l" t="t" r="r" b="b"/>
              <a:pathLst>
                <a:path w="661" h="716" extrusionOk="0">
                  <a:moveTo>
                    <a:pt x="28" y="454"/>
                  </a:moveTo>
                  <a:cubicBezTo>
                    <a:pt x="28" y="454"/>
                    <a:pt x="220" y="275"/>
                    <a:pt x="234" y="206"/>
                  </a:cubicBezTo>
                  <a:cubicBezTo>
                    <a:pt x="261" y="138"/>
                    <a:pt x="234" y="41"/>
                    <a:pt x="289" y="41"/>
                  </a:cubicBezTo>
                  <a:cubicBezTo>
                    <a:pt x="330" y="41"/>
                    <a:pt x="358" y="1"/>
                    <a:pt x="358" y="69"/>
                  </a:cubicBezTo>
                  <a:cubicBezTo>
                    <a:pt x="358" y="151"/>
                    <a:pt x="303" y="179"/>
                    <a:pt x="371" y="234"/>
                  </a:cubicBezTo>
                  <a:cubicBezTo>
                    <a:pt x="426" y="275"/>
                    <a:pt x="495" y="303"/>
                    <a:pt x="523" y="303"/>
                  </a:cubicBezTo>
                  <a:cubicBezTo>
                    <a:pt x="550" y="289"/>
                    <a:pt x="550" y="179"/>
                    <a:pt x="605" y="221"/>
                  </a:cubicBezTo>
                  <a:cubicBezTo>
                    <a:pt x="646" y="248"/>
                    <a:pt x="660" y="289"/>
                    <a:pt x="605" y="385"/>
                  </a:cubicBezTo>
                  <a:cubicBezTo>
                    <a:pt x="550" y="481"/>
                    <a:pt x="468" y="633"/>
                    <a:pt x="426" y="646"/>
                  </a:cubicBezTo>
                  <a:cubicBezTo>
                    <a:pt x="371" y="674"/>
                    <a:pt x="413" y="715"/>
                    <a:pt x="330" y="674"/>
                  </a:cubicBezTo>
                  <a:cubicBezTo>
                    <a:pt x="261" y="633"/>
                    <a:pt x="330" y="646"/>
                    <a:pt x="275" y="564"/>
                  </a:cubicBezTo>
                  <a:cubicBezTo>
                    <a:pt x="220" y="481"/>
                    <a:pt x="234" y="454"/>
                    <a:pt x="165" y="468"/>
                  </a:cubicBezTo>
                  <a:cubicBezTo>
                    <a:pt x="96" y="481"/>
                    <a:pt x="0" y="523"/>
                    <a:pt x="28" y="45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90"/>
            <p:cNvSpPr/>
            <p:nvPr/>
          </p:nvSpPr>
          <p:spPr>
            <a:xfrm>
              <a:off x="7347854" y="742692"/>
              <a:ext cx="33002" cy="32941"/>
            </a:xfrm>
            <a:custGeom>
              <a:avLst/>
              <a:gdLst/>
              <a:ahLst/>
              <a:cxnLst/>
              <a:rect l="l" t="t" r="r" b="b"/>
              <a:pathLst>
                <a:path w="538" h="537" extrusionOk="0">
                  <a:moveTo>
                    <a:pt x="1" y="330"/>
                  </a:moveTo>
                  <a:cubicBezTo>
                    <a:pt x="1" y="330"/>
                    <a:pt x="138" y="275"/>
                    <a:pt x="166" y="193"/>
                  </a:cubicBezTo>
                  <a:cubicBezTo>
                    <a:pt x="193" y="125"/>
                    <a:pt x="193" y="0"/>
                    <a:pt x="263" y="15"/>
                  </a:cubicBezTo>
                  <a:cubicBezTo>
                    <a:pt x="317" y="15"/>
                    <a:pt x="386" y="0"/>
                    <a:pt x="345" y="55"/>
                  </a:cubicBezTo>
                  <a:cubicBezTo>
                    <a:pt x="303" y="125"/>
                    <a:pt x="248" y="180"/>
                    <a:pt x="317" y="180"/>
                  </a:cubicBezTo>
                  <a:cubicBezTo>
                    <a:pt x="386" y="193"/>
                    <a:pt x="441" y="248"/>
                    <a:pt x="468" y="193"/>
                  </a:cubicBezTo>
                  <a:cubicBezTo>
                    <a:pt x="496" y="152"/>
                    <a:pt x="537" y="165"/>
                    <a:pt x="523" y="220"/>
                  </a:cubicBezTo>
                  <a:cubicBezTo>
                    <a:pt x="496" y="262"/>
                    <a:pt x="455" y="330"/>
                    <a:pt x="400" y="413"/>
                  </a:cubicBezTo>
                  <a:cubicBezTo>
                    <a:pt x="345" y="482"/>
                    <a:pt x="317" y="537"/>
                    <a:pt x="276" y="523"/>
                  </a:cubicBezTo>
                  <a:cubicBezTo>
                    <a:pt x="221" y="523"/>
                    <a:pt x="221" y="523"/>
                    <a:pt x="221" y="482"/>
                  </a:cubicBezTo>
                  <a:cubicBezTo>
                    <a:pt x="208" y="427"/>
                    <a:pt x="193" y="399"/>
                    <a:pt x="138" y="413"/>
                  </a:cubicBezTo>
                  <a:cubicBezTo>
                    <a:pt x="83" y="427"/>
                    <a:pt x="1" y="330"/>
                    <a:pt x="1"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90"/>
            <p:cNvSpPr/>
            <p:nvPr/>
          </p:nvSpPr>
          <p:spPr>
            <a:xfrm>
              <a:off x="7322580" y="725025"/>
              <a:ext cx="36376" cy="38830"/>
            </a:xfrm>
            <a:custGeom>
              <a:avLst/>
              <a:gdLst/>
              <a:ahLst/>
              <a:cxnLst/>
              <a:rect l="l" t="t" r="r" b="b"/>
              <a:pathLst>
                <a:path w="593" h="633" extrusionOk="0">
                  <a:moveTo>
                    <a:pt x="70" y="330"/>
                  </a:moveTo>
                  <a:cubicBezTo>
                    <a:pt x="70" y="330"/>
                    <a:pt x="193" y="275"/>
                    <a:pt x="220" y="206"/>
                  </a:cubicBezTo>
                  <a:cubicBezTo>
                    <a:pt x="235" y="138"/>
                    <a:pt x="248" y="41"/>
                    <a:pt x="290" y="41"/>
                  </a:cubicBezTo>
                  <a:cubicBezTo>
                    <a:pt x="345" y="41"/>
                    <a:pt x="400" y="0"/>
                    <a:pt x="385" y="68"/>
                  </a:cubicBezTo>
                  <a:cubicBezTo>
                    <a:pt x="372" y="138"/>
                    <a:pt x="317" y="233"/>
                    <a:pt x="358" y="261"/>
                  </a:cubicBezTo>
                  <a:cubicBezTo>
                    <a:pt x="413" y="288"/>
                    <a:pt x="468" y="343"/>
                    <a:pt x="482" y="303"/>
                  </a:cubicBezTo>
                  <a:cubicBezTo>
                    <a:pt x="495" y="261"/>
                    <a:pt x="482" y="178"/>
                    <a:pt x="537" y="220"/>
                  </a:cubicBezTo>
                  <a:cubicBezTo>
                    <a:pt x="592" y="248"/>
                    <a:pt x="565" y="371"/>
                    <a:pt x="495" y="453"/>
                  </a:cubicBezTo>
                  <a:cubicBezTo>
                    <a:pt x="413" y="523"/>
                    <a:pt x="290" y="633"/>
                    <a:pt x="262" y="591"/>
                  </a:cubicBezTo>
                  <a:cubicBezTo>
                    <a:pt x="220" y="563"/>
                    <a:pt x="275" y="536"/>
                    <a:pt x="248" y="495"/>
                  </a:cubicBezTo>
                  <a:cubicBezTo>
                    <a:pt x="220" y="440"/>
                    <a:pt x="207" y="440"/>
                    <a:pt x="152" y="440"/>
                  </a:cubicBezTo>
                  <a:cubicBezTo>
                    <a:pt x="97" y="440"/>
                    <a:pt x="1" y="358"/>
                    <a:pt x="70" y="33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90"/>
            <p:cNvSpPr/>
            <p:nvPr/>
          </p:nvSpPr>
          <p:spPr>
            <a:xfrm>
              <a:off x="7303196" y="713186"/>
              <a:ext cx="31223" cy="31223"/>
            </a:xfrm>
            <a:custGeom>
              <a:avLst/>
              <a:gdLst/>
              <a:ahLst/>
              <a:cxnLst/>
              <a:rect l="l" t="t" r="r" b="b"/>
              <a:pathLst>
                <a:path w="509" h="509" extrusionOk="0">
                  <a:moveTo>
                    <a:pt x="69" y="316"/>
                  </a:moveTo>
                  <a:cubicBezTo>
                    <a:pt x="69" y="316"/>
                    <a:pt x="166" y="276"/>
                    <a:pt x="207" y="221"/>
                  </a:cubicBezTo>
                  <a:cubicBezTo>
                    <a:pt x="234" y="152"/>
                    <a:pt x="234" y="42"/>
                    <a:pt x="276" y="28"/>
                  </a:cubicBezTo>
                  <a:cubicBezTo>
                    <a:pt x="317" y="28"/>
                    <a:pt x="358" y="1"/>
                    <a:pt x="331" y="69"/>
                  </a:cubicBezTo>
                  <a:cubicBezTo>
                    <a:pt x="317" y="138"/>
                    <a:pt x="303" y="234"/>
                    <a:pt x="344" y="248"/>
                  </a:cubicBezTo>
                  <a:cubicBezTo>
                    <a:pt x="371" y="248"/>
                    <a:pt x="386" y="166"/>
                    <a:pt x="454" y="166"/>
                  </a:cubicBezTo>
                  <a:cubicBezTo>
                    <a:pt x="509" y="166"/>
                    <a:pt x="509" y="206"/>
                    <a:pt x="496" y="234"/>
                  </a:cubicBezTo>
                  <a:cubicBezTo>
                    <a:pt x="468" y="276"/>
                    <a:pt x="386" y="454"/>
                    <a:pt x="317" y="481"/>
                  </a:cubicBezTo>
                  <a:cubicBezTo>
                    <a:pt x="248" y="509"/>
                    <a:pt x="166" y="509"/>
                    <a:pt x="166" y="481"/>
                  </a:cubicBezTo>
                  <a:cubicBezTo>
                    <a:pt x="166" y="441"/>
                    <a:pt x="193" y="386"/>
                    <a:pt x="138" y="386"/>
                  </a:cubicBezTo>
                  <a:cubicBezTo>
                    <a:pt x="69" y="386"/>
                    <a:pt x="1" y="344"/>
                    <a:pt x="69"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90"/>
            <p:cNvSpPr/>
            <p:nvPr/>
          </p:nvSpPr>
          <p:spPr>
            <a:xfrm>
              <a:off x="7289762" y="706438"/>
              <a:ext cx="23617" cy="25396"/>
            </a:xfrm>
            <a:custGeom>
              <a:avLst/>
              <a:gdLst/>
              <a:ahLst/>
              <a:cxnLst/>
              <a:rect l="l" t="t" r="r" b="b"/>
              <a:pathLst>
                <a:path w="385" h="414" extrusionOk="0">
                  <a:moveTo>
                    <a:pt x="13" y="207"/>
                  </a:moveTo>
                  <a:cubicBezTo>
                    <a:pt x="28" y="138"/>
                    <a:pt x="28" y="1"/>
                    <a:pt x="68" y="1"/>
                  </a:cubicBezTo>
                  <a:cubicBezTo>
                    <a:pt x="110" y="1"/>
                    <a:pt x="178" y="28"/>
                    <a:pt x="178" y="69"/>
                  </a:cubicBezTo>
                  <a:cubicBezTo>
                    <a:pt x="178" y="111"/>
                    <a:pt x="192" y="138"/>
                    <a:pt x="220" y="138"/>
                  </a:cubicBezTo>
                  <a:cubicBezTo>
                    <a:pt x="247" y="124"/>
                    <a:pt x="371" y="69"/>
                    <a:pt x="371" y="124"/>
                  </a:cubicBezTo>
                  <a:cubicBezTo>
                    <a:pt x="385" y="179"/>
                    <a:pt x="316" y="234"/>
                    <a:pt x="275" y="289"/>
                  </a:cubicBezTo>
                  <a:cubicBezTo>
                    <a:pt x="233" y="344"/>
                    <a:pt x="275" y="413"/>
                    <a:pt x="165" y="371"/>
                  </a:cubicBezTo>
                  <a:cubicBezTo>
                    <a:pt x="68" y="331"/>
                    <a:pt x="0" y="276"/>
                    <a:pt x="13"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90"/>
            <p:cNvSpPr/>
            <p:nvPr/>
          </p:nvSpPr>
          <p:spPr>
            <a:xfrm>
              <a:off x="7268598" y="703923"/>
              <a:ext cx="18648" cy="21961"/>
            </a:xfrm>
            <a:custGeom>
              <a:avLst/>
              <a:gdLst/>
              <a:ahLst/>
              <a:cxnLst/>
              <a:rect l="l" t="t" r="r" b="b"/>
              <a:pathLst>
                <a:path w="304" h="358" extrusionOk="0">
                  <a:moveTo>
                    <a:pt x="15" y="165"/>
                  </a:moveTo>
                  <a:cubicBezTo>
                    <a:pt x="15" y="124"/>
                    <a:pt x="43" y="0"/>
                    <a:pt x="138" y="0"/>
                  </a:cubicBezTo>
                  <a:cubicBezTo>
                    <a:pt x="221" y="0"/>
                    <a:pt x="276" y="14"/>
                    <a:pt x="276" y="97"/>
                  </a:cubicBezTo>
                  <a:cubicBezTo>
                    <a:pt x="263" y="165"/>
                    <a:pt x="303" y="303"/>
                    <a:pt x="221" y="330"/>
                  </a:cubicBezTo>
                  <a:cubicBezTo>
                    <a:pt x="138" y="357"/>
                    <a:pt x="1" y="303"/>
                    <a:pt x="15"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90"/>
            <p:cNvSpPr/>
            <p:nvPr/>
          </p:nvSpPr>
          <p:spPr>
            <a:xfrm>
              <a:off x="7248417" y="708156"/>
              <a:ext cx="14415" cy="20304"/>
            </a:xfrm>
            <a:custGeom>
              <a:avLst/>
              <a:gdLst/>
              <a:ahLst/>
              <a:cxnLst/>
              <a:rect l="l" t="t" r="r" b="b"/>
              <a:pathLst>
                <a:path w="235" h="331" extrusionOk="0">
                  <a:moveTo>
                    <a:pt x="14" y="193"/>
                  </a:moveTo>
                  <a:cubicBezTo>
                    <a:pt x="14" y="151"/>
                    <a:pt x="14" y="14"/>
                    <a:pt x="82" y="0"/>
                  </a:cubicBezTo>
                  <a:cubicBezTo>
                    <a:pt x="152" y="0"/>
                    <a:pt x="207" y="0"/>
                    <a:pt x="220" y="83"/>
                  </a:cubicBezTo>
                  <a:cubicBezTo>
                    <a:pt x="234" y="179"/>
                    <a:pt x="234" y="248"/>
                    <a:pt x="192" y="288"/>
                  </a:cubicBezTo>
                  <a:cubicBezTo>
                    <a:pt x="152" y="330"/>
                    <a:pt x="0" y="330"/>
                    <a:pt x="14"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90"/>
            <p:cNvSpPr/>
            <p:nvPr/>
          </p:nvSpPr>
          <p:spPr>
            <a:xfrm>
              <a:off x="7219708" y="715701"/>
              <a:ext cx="25396" cy="21961"/>
            </a:xfrm>
            <a:custGeom>
              <a:avLst/>
              <a:gdLst/>
              <a:ahLst/>
              <a:cxnLst/>
              <a:rect l="l" t="t" r="r" b="b"/>
              <a:pathLst>
                <a:path w="414" h="358" extrusionOk="0">
                  <a:moveTo>
                    <a:pt x="290" y="1"/>
                  </a:moveTo>
                  <a:cubicBezTo>
                    <a:pt x="345" y="1"/>
                    <a:pt x="413" y="97"/>
                    <a:pt x="413" y="152"/>
                  </a:cubicBezTo>
                  <a:cubicBezTo>
                    <a:pt x="400" y="193"/>
                    <a:pt x="303" y="248"/>
                    <a:pt x="235" y="303"/>
                  </a:cubicBezTo>
                  <a:cubicBezTo>
                    <a:pt x="166" y="358"/>
                    <a:pt x="15" y="303"/>
                    <a:pt x="15" y="248"/>
                  </a:cubicBezTo>
                  <a:cubicBezTo>
                    <a:pt x="1" y="193"/>
                    <a:pt x="138" y="1"/>
                    <a:pt x="290"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90"/>
            <p:cNvSpPr/>
            <p:nvPr/>
          </p:nvSpPr>
          <p:spPr>
            <a:xfrm>
              <a:off x="7201182" y="730853"/>
              <a:ext cx="17789" cy="19507"/>
            </a:xfrm>
            <a:custGeom>
              <a:avLst/>
              <a:gdLst/>
              <a:ahLst/>
              <a:cxnLst/>
              <a:rect l="l" t="t" r="r" b="b"/>
              <a:pathLst>
                <a:path w="290" h="318" extrusionOk="0">
                  <a:moveTo>
                    <a:pt x="0" y="98"/>
                  </a:moveTo>
                  <a:cubicBezTo>
                    <a:pt x="0" y="98"/>
                    <a:pt x="28" y="125"/>
                    <a:pt x="55" y="193"/>
                  </a:cubicBezTo>
                  <a:cubicBezTo>
                    <a:pt x="97" y="248"/>
                    <a:pt x="70" y="318"/>
                    <a:pt x="125" y="303"/>
                  </a:cubicBezTo>
                  <a:cubicBezTo>
                    <a:pt x="165" y="290"/>
                    <a:pt x="290" y="248"/>
                    <a:pt x="275" y="193"/>
                  </a:cubicBezTo>
                  <a:cubicBezTo>
                    <a:pt x="262" y="138"/>
                    <a:pt x="248" y="1"/>
                    <a:pt x="193" y="15"/>
                  </a:cubicBezTo>
                  <a:cubicBezTo>
                    <a:pt x="138" y="15"/>
                    <a:pt x="15" y="70"/>
                    <a:pt x="0" y="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90"/>
            <p:cNvSpPr/>
            <p:nvPr/>
          </p:nvSpPr>
          <p:spPr>
            <a:xfrm>
              <a:off x="7188546" y="741895"/>
              <a:ext cx="16072" cy="21102"/>
            </a:xfrm>
            <a:custGeom>
              <a:avLst/>
              <a:gdLst/>
              <a:ahLst/>
              <a:cxnLst/>
              <a:rect l="l" t="t" r="r" b="b"/>
              <a:pathLst>
                <a:path w="262" h="344" extrusionOk="0">
                  <a:moveTo>
                    <a:pt x="1" y="165"/>
                  </a:moveTo>
                  <a:cubicBezTo>
                    <a:pt x="14" y="138"/>
                    <a:pt x="28" y="0"/>
                    <a:pt x="69" y="13"/>
                  </a:cubicBezTo>
                  <a:cubicBezTo>
                    <a:pt x="111" y="13"/>
                    <a:pt x="138" y="0"/>
                    <a:pt x="179" y="55"/>
                  </a:cubicBezTo>
                  <a:cubicBezTo>
                    <a:pt x="221" y="123"/>
                    <a:pt x="261" y="220"/>
                    <a:pt x="248" y="248"/>
                  </a:cubicBezTo>
                  <a:cubicBezTo>
                    <a:pt x="234" y="275"/>
                    <a:pt x="138" y="343"/>
                    <a:pt x="111" y="343"/>
                  </a:cubicBezTo>
                  <a:cubicBezTo>
                    <a:pt x="83" y="343"/>
                    <a:pt x="83" y="193"/>
                    <a:pt x="1" y="16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90"/>
            <p:cNvSpPr/>
            <p:nvPr/>
          </p:nvSpPr>
          <p:spPr>
            <a:xfrm>
              <a:off x="7176768" y="760420"/>
              <a:ext cx="16010" cy="18587"/>
            </a:xfrm>
            <a:custGeom>
              <a:avLst/>
              <a:gdLst/>
              <a:ahLst/>
              <a:cxnLst/>
              <a:rect l="l" t="t" r="r" b="b"/>
              <a:pathLst>
                <a:path w="261" h="303" extrusionOk="0">
                  <a:moveTo>
                    <a:pt x="0" y="179"/>
                  </a:moveTo>
                  <a:cubicBezTo>
                    <a:pt x="0" y="138"/>
                    <a:pt x="41" y="28"/>
                    <a:pt x="55" y="14"/>
                  </a:cubicBezTo>
                  <a:cubicBezTo>
                    <a:pt x="68" y="1"/>
                    <a:pt x="151" y="28"/>
                    <a:pt x="178" y="69"/>
                  </a:cubicBezTo>
                  <a:cubicBezTo>
                    <a:pt x="206" y="96"/>
                    <a:pt x="261" y="179"/>
                    <a:pt x="248" y="234"/>
                  </a:cubicBezTo>
                  <a:cubicBezTo>
                    <a:pt x="233" y="275"/>
                    <a:pt x="165" y="303"/>
                    <a:pt x="138" y="303"/>
                  </a:cubicBezTo>
                  <a:cubicBezTo>
                    <a:pt x="123" y="303"/>
                    <a:pt x="0" y="179"/>
                    <a:pt x="0"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90"/>
            <p:cNvSpPr/>
            <p:nvPr/>
          </p:nvSpPr>
          <p:spPr>
            <a:xfrm>
              <a:off x="7171676" y="778087"/>
              <a:ext cx="11900" cy="16133"/>
            </a:xfrm>
            <a:custGeom>
              <a:avLst/>
              <a:gdLst/>
              <a:ahLst/>
              <a:cxnLst/>
              <a:rect l="l" t="t" r="r" b="b"/>
              <a:pathLst>
                <a:path w="194" h="263" extrusionOk="0">
                  <a:moveTo>
                    <a:pt x="1" y="180"/>
                  </a:moveTo>
                  <a:cubicBezTo>
                    <a:pt x="14" y="152"/>
                    <a:pt x="14" y="1"/>
                    <a:pt x="56" y="15"/>
                  </a:cubicBezTo>
                  <a:cubicBezTo>
                    <a:pt x="97" y="28"/>
                    <a:pt x="179" y="83"/>
                    <a:pt x="193" y="83"/>
                  </a:cubicBezTo>
                  <a:cubicBezTo>
                    <a:pt x="193" y="97"/>
                    <a:pt x="193" y="180"/>
                    <a:pt x="179" y="221"/>
                  </a:cubicBezTo>
                  <a:cubicBezTo>
                    <a:pt x="151" y="262"/>
                    <a:pt x="1" y="180"/>
                    <a:pt x="1" y="18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90"/>
            <p:cNvSpPr/>
            <p:nvPr/>
          </p:nvSpPr>
          <p:spPr>
            <a:xfrm>
              <a:off x="7169161" y="795815"/>
              <a:ext cx="11042" cy="14354"/>
            </a:xfrm>
            <a:custGeom>
              <a:avLst/>
              <a:gdLst/>
              <a:ahLst/>
              <a:cxnLst/>
              <a:rect l="l" t="t" r="r" b="b"/>
              <a:pathLst>
                <a:path w="180" h="234" extrusionOk="0">
                  <a:moveTo>
                    <a:pt x="0" y="138"/>
                  </a:moveTo>
                  <a:cubicBezTo>
                    <a:pt x="0" y="111"/>
                    <a:pt x="0" y="1"/>
                    <a:pt x="28" y="1"/>
                  </a:cubicBezTo>
                  <a:cubicBezTo>
                    <a:pt x="55" y="1"/>
                    <a:pt x="179" y="56"/>
                    <a:pt x="179" y="83"/>
                  </a:cubicBezTo>
                  <a:cubicBezTo>
                    <a:pt x="179" y="96"/>
                    <a:pt x="124" y="206"/>
                    <a:pt x="124" y="221"/>
                  </a:cubicBezTo>
                  <a:cubicBezTo>
                    <a:pt x="110" y="234"/>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90"/>
            <p:cNvSpPr/>
            <p:nvPr/>
          </p:nvSpPr>
          <p:spPr>
            <a:xfrm>
              <a:off x="7166646" y="811826"/>
              <a:ext cx="8465" cy="16133"/>
            </a:xfrm>
            <a:custGeom>
              <a:avLst/>
              <a:gdLst/>
              <a:ahLst/>
              <a:cxnLst/>
              <a:rect l="l" t="t" r="r" b="b"/>
              <a:pathLst>
                <a:path w="138" h="263" extrusionOk="0">
                  <a:moveTo>
                    <a:pt x="28" y="0"/>
                  </a:moveTo>
                  <a:cubicBezTo>
                    <a:pt x="28" y="0"/>
                    <a:pt x="138" y="42"/>
                    <a:pt x="138" y="83"/>
                  </a:cubicBezTo>
                  <a:cubicBezTo>
                    <a:pt x="124" y="110"/>
                    <a:pt x="83" y="207"/>
                    <a:pt x="83" y="220"/>
                  </a:cubicBezTo>
                  <a:cubicBezTo>
                    <a:pt x="83" y="235"/>
                    <a:pt x="0" y="262"/>
                    <a:pt x="0"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90"/>
            <p:cNvSpPr/>
            <p:nvPr/>
          </p:nvSpPr>
          <p:spPr>
            <a:xfrm>
              <a:off x="7159040" y="832069"/>
              <a:ext cx="12698" cy="16931"/>
            </a:xfrm>
            <a:custGeom>
              <a:avLst/>
              <a:gdLst/>
              <a:ahLst/>
              <a:cxnLst/>
              <a:rect l="l" t="t" r="r" b="b"/>
              <a:pathLst>
                <a:path w="207" h="276" extrusionOk="0">
                  <a:moveTo>
                    <a:pt x="110" y="0"/>
                  </a:moveTo>
                  <a:cubicBezTo>
                    <a:pt x="110" y="0"/>
                    <a:pt x="207" y="70"/>
                    <a:pt x="207" y="83"/>
                  </a:cubicBezTo>
                  <a:lnTo>
                    <a:pt x="138" y="234"/>
                  </a:lnTo>
                  <a:cubicBezTo>
                    <a:pt x="138" y="234"/>
                    <a:pt x="110" y="275"/>
                    <a:pt x="97" y="275"/>
                  </a:cubicBezTo>
                  <a:cubicBezTo>
                    <a:pt x="83" y="275"/>
                    <a:pt x="0" y="207"/>
                    <a:pt x="0" y="20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90"/>
            <p:cNvSpPr/>
            <p:nvPr/>
          </p:nvSpPr>
          <p:spPr>
            <a:xfrm>
              <a:off x="7191061" y="733429"/>
              <a:ext cx="129065" cy="94529"/>
            </a:xfrm>
            <a:custGeom>
              <a:avLst/>
              <a:gdLst/>
              <a:ahLst/>
              <a:cxnLst/>
              <a:rect l="l" t="t" r="r" b="b"/>
              <a:pathLst>
                <a:path w="2104" h="1541" extrusionOk="0">
                  <a:moveTo>
                    <a:pt x="180" y="853"/>
                  </a:moveTo>
                  <a:cubicBezTo>
                    <a:pt x="180" y="853"/>
                    <a:pt x="468" y="206"/>
                    <a:pt x="880" y="96"/>
                  </a:cubicBezTo>
                  <a:cubicBezTo>
                    <a:pt x="1307" y="1"/>
                    <a:pt x="1677" y="41"/>
                    <a:pt x="1897" y="386"/>
                  </a:cubicBezTo>
                  <a:cubicBezTo>
                    <a:pt x="2104" y="729"/>
                    <a:pt x="1691" y="935"/>
                    <a:pt x="1582" y="976"/>
                  </a:cubicBezTo>
                  <a:cubicBezTo>
                    <a:pt x="1485" y="1031"/>
                    <a:pt x="1389" y="1018"/>
                    <a:pt x="1375" y="949"/>
                  </a:cubicBezTo>
                  <a:cubicBezTo>
                    <a:pt x="1347" y="880"/>
                    <a:pt x="1265" y="798"/>
                    <a:pt x="1182" y="839"/>
                  </a:cubicBezTo>
                  <a:cubicBezTo>
                    <a:pt x="1100" y="880"/>
                    <a:pt x="1017" y="990"/>
                    <a:pt x="1127" y="1058"/>
                  </a:cubicBezTo>
                  <a:cubicBezTo>
                    <a:pt x="1224" y="1128"/>
                    <a:pt x="1292" y="1168"/>
                    <a:pt x="1292" y="1265"/>
                  </a:cubicBezTo>
                  <a:cubicBezTo>
                    <a:pt x="1292" y="1361"/>
                    <a:pt x="1127" y="1540"/>
                    <a:pt x="757" y="1485"/>
                  </a:cubicBezTo>
                  <a:cubicBezTo>
                    <a:pt x="385" y="1443"/>
                    <a:pt x="0" y="1238"/>
                    <a:pt x="180" y="85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90"/>
            <p:cNvSpPr/>
            <p:nvPr/>
          </p:nvSpPr>
          <p:spPr>
            <a:xfrm>
              <a:off x="7234921" y="766309"/>
              <a:ext cx="38032" cy="50608"/>
            </a:xfrm>
            <a:custGeom>
              <a:avLst/>
              <a:gdLst/>
              <a:ahLst/>
              <a:cxnLst/>
              <a:rect l="l" t="t" r="r" b="b"/>
              <a:pathLst>
                <a:path w="620" h="825" extrusionOk="0">
                  <a:moveTo>
                    <a:pt x="619" y="358"/>
                  </a:moveTo>
                  <a:cubicBezTo>
                    <a:pt x="577" y="303"/>
                    <a:pt x="522" y="275"/>
                    <a:pt x="467" y="303"/>
                  </a:cubicBezTo>
                  <a:cubicBezTo>
                    <a:pt x="385" y="344"/>
                    <a:pt x="302" y="454"/>
                    <a:pt x="412" y="522"/>
                  </a:cubicBezTo>
                  <a:cubicBezTo>
                    <a:pt x="509" y="592"/>
                    <a:pt x="577" y="632"/>
                    <a:pt x="577" y="729"/>
                  </a:cubicBezTo>
                  <a:cubicBezTo>
                    <a:pt x="577" y="757"/>
                    <a:pt x="564" y="784"/>
                    <a:pt x="537" y="825"/>
                  </a:cubicBezTo>
                  <a:cubicBezTo>
                    <a:pt x="550" y="797"/>
                    <a:pt x="605" y="715"/>
                    <a:pt x="482" y="647"/>
                  </a:cubicBezTo>
                  <a:cubicBezTo>
                    <a:pt x="330" y="577"/>
                    <a:pt x="289" y="605"/>
                    <a:pt x="179" y="509"/>
                  </a:cubicBezTo>
                  <a:cubicBezTo>
                    <a:pt x="69" y="413"/>
                    <a:pt x="0" y="399"/>
                    <a:pt x="69" y="303"/>
                  </a:cubicBezTo>
                  <a:cubicBezTo>
                    <a:pt x="124" y="220"/>
                    <a:pt x="179" y="179"/>
                    <a:pt x="193" y="83"/>
                  </a:cubicBezTo>
                  <a:cubicBezTo>
                    <a:pt x="207" y="0"/>
                    <a:pt x="275" y="28"/>
                    <a:pt x="372" y="97"/>
                  </a:cubicBezTo>
                  <a:cubicBezTo>
                    <a:pt x="482" y="179"/>
                    <a:pt x="577" y="289"/>
                    <a:pt x="619" y="358"/>
                  </a:cubicBezTo>
                  <a:close/>
                  <a:moveTo>
                    <a:pt x="537" y="825"/>
                  </a:moveTo>
                  <a:lnTo>
                    <a:pt x="537" y="825"/>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90"/>
            <p:cNvSpPr/>
            <p:nvPr/>
          </p:nvSpPr>
          <p:spPr>
            <a:xfrm>
              <a:off x="7191061" y="733429"/>
              <a:ext cx="120661" cy="91952"/>
            </a:xfrm>
            <a:custGeom>
              <a:avLst/>
              <a:gdLst/>
              <a:ahLst/>
              <a:cxnLst/>
              <a:rect l="l" t="t" r="r" b="b"/>
              <a:pathLst>
                <a:path w="1967" h="1499" extrusionOk="0">
                  <a:moveTo>
                    <a:pt x="180" y="853"/>
                  </a:moveTo>
                  <a:cubicBezTo>
                    <a:pt x="180" y="853"/>
                    <a:pt x="468" y="206"/>
                    <a:pt x="880" y="96"/>
                  </a:cubicBezTo>
                  <a:cubicBezTo>
                    <a:pt x="1307" y="1"/>
                    <a:pt x="1677" y="41"/>
                    <a:pt x="1897" y="386"/>
                  </a:cubicBezTo>
                  <a:cubicBezTo>
                    <a:pt x="1966" y="509"/>
                    <a:pt x="1966" y="619"/>
                    <a:pt x="1925" y="701"/>
                  </a:cubicBezTo>
                  <a:cubicBezTo>
                    <a:pt x="1966" y="550"/>
                    <a:pt x="1829" y="454"/>
                    <a:pt x="1705" y="454"/>
                  </a:cubicBezTo>
                  <a:cubicBezTo>
                    <a:pt x="1582" y="441"/>
                    <a:pt x="1457" y="496"/>
                    <a:pt x="1347" y="468"/>
                  </a:cubicBezTo>
                  <a:cubicBezTo>
                    <a:pt x="1224" y="441"/>
                    <a:pt x="1224" y="358"/>
                    <a:pt x="1087" y="303"/>
                  </a:cubicBezTo>
                  <a:cubicBezTo>
                    <a:pt x="949" y="261"/>
                    <a:pt x="908" y="331"/>
                    <a:pt x="660" y="441"/>
                  </a:cubicBezTo>
                  <a:cubicBezTo>
                    <a:pt x="413" y="564"/>
                    <a:pt x="180" y="853"/>
                    <a:pt x="303" y="1168"/>
                  </a:cubicBezTo>
                  <a:cubicBezTo>
                    <a:pt x="413" y="1485"/>
                    <a:pt x="853" y="1498"/>
                    <a:pt x="867" y="1498"/>
                  </a:cubicBezTo>
                  <a:cubicBezTo>
                    <a:pt x="825" y="1498"/>
                    <a:pt x="798" y="1498"/>
                    <a:pt x="757" y="1485"/>
                  </a:cubicBezTo>
                  <a:cubicBezTo>
                    <a:pt x="385" y="1443"/>
                    <a:pt x="0" y="1238"/>
                    <a:pt x="180" y="85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90"/>
            <p:cNvSpPr/>
            <p:nvPr/>
          </p:nvSpPr>
          <p:spPr>
            <a:xfrm>
              <a:off x="7280438" y="789067"/>
              <a:ext cx="180470" cy="144216"/>
            </a:xfrm>
            <a:custGeom>
              <a:avLst/>
              <a:gdLst/>
              <a:ahLst/>
              <a:cxnLst/>
              <a:rect l="l" t="t" r="r" b="b"/>
              <a:pathLst>
                <a:path w="2942" h="2351" extrusionOk="0">
                  <a:moveTo>
                    <a:pt x="262" y="316"/>
                  </a:moveTo>
                  <a:cubicBezTo>
                    <a:pt x="262" y="316"/>
                    <a:pt x="344" y="316"/>
                    <a:pt x="303" y="248"/>
                  </a:cubicBezTo>
                  <a:cubicBezTo>
                    <a:pt x="275" y="166"/>
                    <a:pt x="303" y="1"/>
                    <a:pt x="454" y="14"/>
                  </a:cubicBezTo>
                  <a:cubicBezTo>
                    <a:pt x="605" y="28"/>
                    <a:pt x="523" y="206"/>
                    <a:pt x="619" y="261"/>
                  </a:cubicBezTo>
                  <a:cubicBezTo>
                    <a:pt x="702" y="316"/>
                    <a:pt x="1169" y="454"/>
                    <a:pt x="1801" y="921"/>
                  </a:cubicBezTo>
                  <a:cubicBezTo>
                    <a:pt x="2434" y="1388"/>
                    <a:pt x="2626" y="1773"/>
                    <a:pt x="2694" y="1815"/>
                  </a:cubicBezTo>
                  <a:cubicBezTo>
                    <a:pt x="2763" y="1856"/>
                    <a:pt x="2928" y="1856"/>
                    <a:pt x="2942" y="1953"/>
                  </a:cubicBezTo>
                  <a:cubicBezTo>
                    <a:pt x="2942" y="2048"/>
                    <a:pt x="2818" y="2048"/>
                    <a:pt x="2749" y="2048"/>
                  </a:cubicBezTo>
                  <a:cubicBezTo>
                    <a:pt x="2667" y="2048"/>
                    <a:pt x="2681" y="2158"/>
                    <a:pt x="2681" y="2186"/>
                  </a:cubicBezTo>
                  <a:cubicBezTo>
                    <a:pt x="2681" y="2213"/>
                    <a:pt x="2708" y="2351"/>
                    <a:pt x="2557" y="2310"/>
                  </a:cubicBezTo>
                  <a:cubicBezTo>
                    <a:pt x="2419" y="2268"/>
                    <a:pt x="2406" y="2186"/>
                    <a:pt x="2392" y="2048"/>
                  </a:cubicBezTo>
                  <a:cubicBezTo>
                    <a:pt x="2379" y="1911"/>
                    <a:pt x="2351" y="1856"/>
                    <a:pt x="2269" y="1746"/>
                  </a:cubicBezTo>
                  <a:cubicBezTo>
                    <a:pt x="2186" y="1636"/>
                    <a:pt x="1719" y="1114"/>
                    <a:pt x="1155" y="811"/>
                  </a:cubicBezTo>
                  <a:cubicBezTo>
                    <a:pt x="592" y="509"/>
                    <a:pt x="385" y="509"/>
                    <a:pt x="289" y="523"/>
                  </a:cubicBezTo>
                  <a:cubicBezTo>
                    <a:pt x="207" y="536"/>
                    <a:pt x="97" y="606"/>
                    <a:pt x="42" y="523"/>
                  </a:cubicBezTo>
                  <a:cubicBezTo>
                    <a:pt x="0" y="426"/>
                    <a:pt x="15" y="248"/>
                    <a:pt x="262"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90"/>
            <p:cNvSpPr/>
            <p:nvPr/>
          </p:nvSpPr>
          <p:spPr>
            <a:xfrm>
              <a:off x="7291418" y="817776"/>
              <a:ext cx="149246" cy="112993"/>
            </a:xfrm>
            <a:custGeom>
              <a:avLst/>
              <a:gdLst/>
              <a:ahLst/>
              <a:cxnLst/>
              <a:rect l="l" t="t" r="r" b="b"/>
              <a:pathLst>
                <a:path w="2433" h="1842" extrusionOk="0">
                  <a:moveTo>
                    <a:pt x="2433" y="1842"/>
                  </a:moveTo>
                  <a:lnTo>
                    <a:pt x="2378" y="1842"/>
                  </a:lnTo>
                  <a:cubicBezTo>
                    <a:pt x="2240" y="1800"/>
                    <a:pt x="2227" y="1718"/>
                    <a:pt x="2213" y="1580"/>
                  </a:cubicBezTo>
                  <a:cubicBezTo>
                    <a:pt x="2200" y="1443"/>
                    <a:pt x="2172" y="1388"/>
                    <a:pt x="2090" y="1278"/>
                  </a:cubicBezTo>
                  <a:cubicBezTo>
                    <a:pt x="2007" y="1168"/>
                    <a:pt x="1540" y="646"/>
                    <a:pt x="976" y="343"/>
                  </a:cubicBezTo>
                  <a:cubicBezTo>
                    <a:pt x="413" y="41"/>
                    <a:pt x="206" y="41"/>
                    <a:pt x="110" y="55"/>
                  </a:cubicBezTo>
                  <a:cubicBezTo>
                    <a:pt x="83" y="55"/>
                    <a:pt x="41" y="68"/>
                    <a:pt x="1" y="83"/>
                  </a:cubicBezTo>
                  <a:cubicBezTo>
                    <a:pt x="1" y="83"/>
                    <a:pt x="96" y="0"/>
                    <a:pt x="330" y="28"/>
                  </a:cubicBezTo>
                  <a:cubicBezTo>
                    <a:pt x="563" y="55"/>
                    <a:pt x="1073" y="248"/>
                    <a:pt x="1553" y="646"/>
                  </a:cubicBezTo>
                  <a:cubicBezTo>
                    <a:pt x="2035" y="1045"/>
                    <a:pt x="2227" y="1292"/>
                    <a:pt x="2240" y="1430"/>
                  </a:cubicBezTo>
                  <a:cubicBezTo>
                    <a:pt x="2255" y="1553"/>
                    <a:pt x="2268" y="1828"/>
                    <a:pt x="2433" y="184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90"/>
            <p:cNvSpPr/>
            <p:nvPr/>
          </p:nvSpPr>
          <p:spPr>
            <a:xfrm>
              <a:off x="7449928" y="917213"/>
              <a:ext cx="22758" cy="32941"/>
            </a:xfrm>
            <a:custGeom>
              <a:avLst/>
              <a:gdLst/>
              <a:ahLst/>
              <a:cxnLst/>
              <a:rect l="l" t="t" r="r" b="b"/>
              <a:pathLst>
                <a:path w="371" h="537" extrusionOk="0">
                  <a:moveTo>
                    <a:pt x="28" y="289"/>
                  </a:moveTo>
                  <a:cubicBezTo>
                    <a:pt x="55" y="221"/>
                    <a:pt x="55" y="124"/>
                    <a:pt x="41" y="97"/>
                  </a:cubicBezTo>
                  <a:cubicBezTo>
                    <a:pt x="28" y="69"/>
                    <a:pt x="138" y="1"/>
                    <a:pt x="220" y="28"/>
                  </a:cubicBezTo>
                  <a:cubicBezTo>
                    <a:pt x="289" y="42"/>
                    <a:pt x="371" y="138"/>
                    <a:pt x="358" y="262"/>
                  </a:cubicBezTo>
                  <a:cubicBezTo>
                    <a:pt x="358" y="386"/>
                    <a:pt x="179" y="536"/>
                    <a:pt x="110" y="536"/>
                  </a:cubicBezTo>
                  <a:cubicBezTo>
                    <a:pt x="55" y="536"/>
                    <a:pt x="0" y="399"/>
                    <a:pt x="28" y="28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90"/>
            <p:cNvSpPr/>
            <p:nvPr/>
          </p:nvSpPr>
          <p:spPr>
            <a:xfrm>
              <a:off x="7449928" y="917213"/>
              <a:ext cx="21102" cy="32941"/>
            </a:xfrm>
            <a:custGeom>
              <a:avLst/>
              <a:gdLst/>
              <a:ahLst/>
              <a:cxnLst/>
              <a:rect l="l" t="t" r="r" b="b"/>
              <a:pathLst>
                <a:path w="344" h="537" extrusionOk="0">
                  <a:moveTo>
                    <a:pt x="28" y="289"/>
                  </a:moveTo>
                  <a:cubicBezTo>
                    <a:pt x="55" y="221"/>
                    <a:pt x="55" y="124"/>
                    <a:pt x="41" y="97"/>
                  </a:cubicBezTo>
                  <a:cubicBezTo>
                    <a:pt x="28" y="69"/>
                    <a:pt x="138" y="1"/>
                    <a:pt x="220" y="28"/>
                  </a:cubicBezTo>
                  <a:lnTo>
                    <a:pt x="234" y="28"/>
                  </a:lnTo>
                  <a:cubicBezTo>
                    <a:pt x="234" y="28"/>
                    <a:pt x="151" y="28"/>
                    <a:pt x="110" y="83"/>
                  </a:cubicBezTo>
                  <a:cubicBezTo>
                    <a:pt x="69" y="138"/>
                    <a:pt x="69" y="193"/>
                    <a:pt x="96" y="234"/>
                  </a:cubicBezTo>
                  <a:cubicBezTo>
                    <a:pt x="110" y="262"/>
                    <a:pt x="124" y="276"/>
                    <a:pt x="124" y="331"/>
                  </a:cubicBezTo>
                  <a:cubicBezTo>
                    <a:pt x="110" y="386"/>
                    <a:pt x="248" y="481"/>
                    <a:pt x="343" y="344"/>
                  </a:cubicBezTo>
                  <a:cubicBezTo>
                    <a:pt x="289" y="441"/>
                    <a:pt x="165" y="536"/>
                    <a:pt x="110" y="536"/>
                  </a:cubicBezTo>
                  <a:cubicBezTo>
                    <a:pt x="55" y="536"/>
                    <a:pt x="0" y="399"/>
                    <a:pt x="28" y="28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 name="Google Shape;3872;p90"/>
            <p:cNvSpPr/>
            <p:nvPr/>
          </p:nvSpPr>
          <p:spPr>
            <a:xfrm>
              <a:off x="7370673" y="949295"/>
              <a:ext cx="110478" cy="160227"/>
            </a:xfrm>
            <a:custGeom>
              <a:avLst/>
              <a:gdLst/>
              <a:ahLst/>
              <a:cxnLst/>
              <a:rect l="l" t="t" r="r" b="b"/>
              <a:pathLst>
                <a:path w="1801" h="2612" extrusionOk="0">
                  <a:moveTo>
                    <a:pt x="1141" y="316"/>
                  </a:moveTo>
                  <a:cubicBezTo>
                    <a:pt x="1073" y="220"/>
                    <a:pt x="990" y="13"/>
                    <a:pt x="1168" y="83"/>
                  </a:cubicBezTo>
                  <a:cubicBezTo>
                    <a:pt x="1347" y="151"/>
                    <a:pt x="1320" y="248"/>
                    <a:pt x="1402" y="193"/>
                  </a:cubicBezTo>
                  <a:cubicBezTo>
                    <a:pt x="1485" y="151"/>
                    <a:pt x="1498" y="0"/>
                    <a:pt x="1608" y="28"/>
                  </a:cubicBezTo>
                  <a:cubicBezTo>
                    <a:pt x="1732" y="55"/>
                    <a:pt x="1800" y="193"/>
                    <a:pt x="1732" y="413"/>
                  </a:cubicBezTo>
                  <a:cubicBezTo>
                    <a:pt x="1663" y="632"/>
                    <a:pt x="1512" y="1058"/>
                    <a:pt x="1210" y="1470"/>
                  </a:cubicBezTo>
                  <a:cubicBezTo>
                    <a:pt x="921" y="1897"/>
                    <a:pt x="770" y="2103"/>
                    <a:pt x="701" y="2158"/>
                  </a:cubicBezTo>
                  <a:cubicBezTo>
                    <a:pt x="633" y="2227"/>
                    <a:pt x="633" y="2350"/>
                    <a:pt x="591" y="2405"/>
                  </a:cubicBezTo>
                  <a:cubicBezTo>
                    <a:pt x="550" y="2460"/>
                    <a:pt x="481" y="2612"/>
                    <a:pt x="399" y="2529"/>
                  </a:cubicBezTo>
                  <a:cubicBezTo>
                    <a:pt x="303" y="2447"/>
                    <a:pt x="413" y="2268"/>
                    <a:pt x="316" y="2240"/>
                  </a:cubicBezTo>
                  <a:cubicBezTo>
                    <a:pt x="220" y="2199"/>
                    <a:pt x="0" y="2048"/>
                    <a:pt x="220" y="1952"/>
                  </a:cubicBezTo>
                  <a:cubicBezTo>
                    <a:pt x="426" y="1855"/>
                    <a:pt x="578" y="1965"/>
                    <a:pt x="660" y="1842"/>
                  </a:cubicBezTo>
                  <a:cubicBezTo>
                    <a:pt x="908" y="1498"/>
                    <a:pt x="1485" y="742"/>
                    <a:pt x="1141" y="31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90"/>
            <p:cNvSpPr/>
            <p:nvPr/>
          </p:nvSpPr>
          <p:spPr>
            <a:xfrm>
              <a:off x="7388340" y="949295"/>
              <a:ext cx="92811" cy="160227"/>
            </a:xfrm>
            <a:custGeom>
              <a:avLst/>
              <a:gdLst/>
              <a:ahLst/>
              <a:cxnLst/>
              <a:rect l="l" t="t" r="r" b="b"/>
              <a:pathLst>
                <a:path w="1513" h="2612" extrusionOk="0">
                  <a:moveTo>
                    <a:pt x="853" y="316"/>
                  </a:moveTo>
                  <a:cubicBezTo>
                    <a:pt x="785" y="220"/>
                    <a:pt x="702" y="13"/>
                    <a:pt x="880" y="83"/>
                  </a:cubicBezTo>
                  <a:cubicBezTo>
                    <a:pt x="1059" y="151"/>
                    <a:pt x="1032" y="248"/>
                    <a:pt x="1114" y="193"/>
                  </a:cubicBezTo>
                  <a:cubicBezTo>
                    <a:pt x="1197" y="151"/>
                    <a:pt x="1210" y="0"/>
                    <a:pt x="1320" y="28"/>
                  </a:cubicBezTo>
                  <a:cubicBezTo>
                    <a:pt x="1444" y="55"/>
                    <a:pt x="1512" y="193"/>
                    <a:pt x="1444" y="413"/>
                  </a:cubicBezTo>
                  <a:cubicBezTo>
                    <a:pt x="1375" y="632"/>
                    <a:pt x="1224" y="1058"/>
                    <a:pt x="922" y="1470"/>
                  </a:cubicBezTo>
                  <a:cubicBezTo>
                    <a:pt x="633" y="1897"/>
                    <a:pt x="482" y="2103"/>
                    <a:pt x="413" y="2158"/>
                  </a:cubicBezTo>
                  <a:cubicBezTo>
                    <a:pt x="345" y="2227"/>
                    <a:pt x="345" y="2350"/>
                    <a:pt x="303" y="2405"/>
                  </a:cubicBezTo>
                  <a:cubicBezTo>
                    <a:pt x="262" y="2460"/>
                    <a:pt x="193" y="2612"/>
                    <a:pt x="111" y="2529"/>
                  </a:cubicBezTo>
                  <a:cubicBezTo>
                    <a:pt x="28" y="2460"/>
                    <a:pt x="97" y="2309"/>
                    <a:pt x="56" y="2254"/>
                  </a:cubicBezTo>
                  <a:cubicBezTo>
                    <a:pt x="138" y="2322"/>
                    <a:pt x="83" y="2447"/>
                    <a:pt x="152" y="2432"/>
                  </a:cubicBezTo>
                  <a:cubicBezTo>
                    <a:pt x="248" y="2432"/>
                    <a:pt x="220" y="2337"/>
                    <a:pt x="235" y="2213"/>
                  </a:cubicBezTo>
                  <a:cubicBezTo>
                    <a:pt x="248" y="2075"/>
                    <a:pt x="317" y="2103"/>
                    <a:pt x="413" y="2048"/>
                  </a:cubicBezTo>
                  <a:cubicBezTo>
                    <a:pt x="510" y="1993"/>
                    <a:pt x="565" y="1842"/>
                    <a:pt x="825" y="1512"/>
                  </a:cubicBezTo>
                  <a:cubicBezTo>
                    <a:pt x="1100" y="1195"/>
                    <a:pt x="1307" y="701"/>
                    <a:pt x="1347" y="536"/>
                  </a:cubicBezTo>
                  <a:cubicBezTo>
                    <a:pt x="1402" y="371"/>
                    <a:pt x="1417" y="151"/>
                    <a:pt x="1389" y="138"/>
                  </a:cubicBezTo>
                  <a:cubicBezTo>
                    <a:pt x="1347" y="110"/>
                    <a:pt x="1279" y="151"/>
                    <a:pt x="1210" y="193"/>
                  </a:cubicBezTo>
                  <a:cubicBezTo>
                    <a:pt x="1142" y="233"/>
                    <a:pt x="1155" y="316"/>
                    <a:pt x="1142" y="371"/>
                  </a:cubicBezTo>
                  <a:cubicBezTo>
                    <a:pt x="1128" y="426"/>
                    <a:pt x="1128" y="523"/>
                    <a:pt x="1100" y="550"/>
                  </a:cubicBezTo>
                  <a:cubicBezTo>
                    <a:pt x="1073" y="563"/>
                    <a:pt x="1100" y="385"/>
                    <a:pt x="1100" y="330"/>
                  </a:cubicBezTo>
                  <a:cubicBezTo>
                    <a:pt x="1114" y="275"/>
                    <a:pt x="1087" y="275"/>
                    <a:pt x="1032" y="233"/>
                  </a:cubicBezTo>
                  <a:cubicBezTo>
                    <a:pt x="977" y="193"/>
                    <a:pt x="935" y="138"/>
                    <a:pt x="867" y="151"/>
                  </a:cubicBezTo>
                  <a:cubicBezTo>
                    <a:pt x="798" y="178"/>
                    <a:pt x="825" y="206"/>
                    <a:pt x="908" y="330"/>
                  </a:cubicBezTo>
                  <a:cubicBezTo>
                    <a:pt x="990" y="453"/>
                    <a:pt x="963" y="605"/>
                    <a:pt x="963" y="605"/>
                  </a:cubicBezTo>
                  <a:lnTo>
                    <a:pt x="963" y="605"/>
                  </a:lnTo>
                  <a:cubicBezTo>
                    <a:pt x="963" y="495"/>
                    <a:pt x="922" y="398"/>
                    <a:pt x="853" y="316"/>
                  </a:cubicBezTo>
                  <a:close/>
                  <a:moveTo>
                    <a:pt x="15" y="2227"/>
                  </a:moveTo>
                  <a:lnTo>
                    <a:pt x="1" y="2227"/>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90"/>
            <p:cNvSpPr/>
            <p:nvPr/>
          </p:nvSpPr>
          <p:spPr>
            <a:xfrm>
              <a:off x="7424655" y="1101855"/>
              <a:ext cx="35456" cy="15213"/>
            </a:xfrm>
            <a:custGeom>
              <a:avLst/>
              <a:gdLst/>
              <a:ahLst/>
              <a:cxnLst/>
              <a:rect l="l" t="t" r="r" b="b"/>
              <a:pathLst>
                <a:path w="578" h="248" extrusionOk="0">
                  <a:moveTo>
                    <a:pt x="28" y="138"/>
                  </a:moveTo>
                  <a:cubicBezTo>
                    <a:pt x="0" y="83"/>
                    <a:pt x="41" y="0"/>
                    <a:pt x="123" y="0"/>
                  </a:cubicBezTo>
                  <a:cubicBezTo>
                    <a:pt x="220" y="0"/>
                    <a:pt x="550" y="42"/>
                    <a:pt x="563" y="110"/>
                  </a:cubicBezTo>
                  <a:cubicBezTo>
                    <a:pt x="577" y="180"/>
                    <a:pt x="577" y="248"/>
                    <a:pt x="508" y="235"/>
                  </a:cubicBezTo>
                  <a:cubicBezTo>
                    <a:pt x="440" y="235"/>
                    <a:pt x="206" y="248"/>
                    <a:pt x="2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90"/>
            <p:cNvSpPr/>
            <p:nvPr/>
          </p:nvSpPr>
          <p:spPr>
            <a:xfrm>
              <a:off x="7424655" y="1101855"/>
              <a:ext cx="35456" cy="15213"/>
            </a:xfrm>
            <a:custGeom>
              <a:avLst/>
              <a:gdLst/>
              <a:ahLst/>
              <a:cxnLst/>
              <a:rect l="l" t="t" r="r" b="b"/>
              <a:pathLst>
                <a:path w="578" h="248" extrusionOk="0">
                  <a:moveTo>
                    <a:pt x="28" y="138"/>
                  </a:moveTo>
                  <a:cubicBezTo>
                    <a:pt x="0" y="83"/>
                    <a:pt x="28" y="15"/>
                    <a:pt x="96" y="0"/>
                  </a:cubicBezTo>
                  <a:cubicBezTo>
                    <a:pt x="96" y="0"/>
                    <a:pt x="41" y="55"/>
                    <a:pt x="96" y="110"/>
                  </a:cubicBezTo>
                  <a:cubicBezTo>
                    <a:pt x="151" y="165"/>
                    <a:pt x="357" y="193"/>
                    <a:pt x="453" y="180"/>
                  </a:cubicBezTo>
                  <a:cubicBezTo>
                    <a:pt x="550" y="180"/>
                    <a:pt x="550" y="97"/>
                    <a:pt x="495" y="55"/>
                  </a:cubicBezTo>
                  <a:cubicBezTo>
                    <a:pt x="522" y="70"/>
                    <a:pt x="550" y="83"/>
                    <a:pt x="563" y="110"/>
                  </a:cubicBezTo>
                  <a:cubicBezTo>
                    <a:pt x="577" y="180"/>
                    <a:pt x="577" y="248"/>
                    <a:pt x="508" y="235"/>
                  </a:cubicBezTo>
                  <a:cubicBezTo>
                    <a:pt x="440" y="235"/>
                    <a:pt x="206" y="248"/>
                    <a:pt x="28" y="13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90"/>
            <p:cNvSpPr/>
            <p:nvPr/>
          </p:nvSpPr>
          <p:spPr>
            <a:xfrm>
              <a:off x="7463424" y="1110259"/>
              <a:ext cx="22758" cy="13557"/>
            </a:xfrm>
            <a:custGeom>
              <a:avLst/>
              <a:gdLst/>
              <a:ahLst/>
              <a:cxnLst/>
              <a:rect l="l" t="t" r="r" b="b"/>
              <a:pathLst>
                <a:path w="371" h="221" extrusionOk="0">
                  <a:moveTo>
                    <a:pt x="69" y="1"/>
                  </a:moveTo>
                  <a:cubicBezTo>
                    <a:pt x="41" y="28"/>
                    <a:pt x="0" y="70"/>
                    <a:pt x="28" y="138"/>
                  </a:cubicBezTo>
                  <a:cubicBezTo>
                    <a:pt x="69" y="208"/>
                    <a:pt x="151" y="221"/>
                    <a:pt x="206" y="208"/>
                  </a:cubicBezTo>
                  <a:cubicBezTo>
                    <a:pt x="261" y="193"/>
                    <a:pt x="371" y="56"/>
                    <a:pt x="69"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90"/>
            <p:cNvSpPr/>
            <p:nvPr/>
          </p:nvSpPr>
          <p:spPr>
            <a:xfrm>
              <a:off x="7463424" y="1110259"/>
              <a:ext cx="18587" cy="13557"/>
            </a:xfrm>
            <a:custGeom>
              <a:avLst/>
              <a:gdLst/>
              <a:ahLst/>
              <a:cxnLst/>
              <a:rect l="l" t="t" r="r" b="b"/>
              <a:pathLst>
                <a:path w="303" h="221" extrusionOk="0">
                  <a:moveTo>
                    <a:pt x="69" y="1"/>
                  </a:moveTo>
                  <a:cubicBezTo>
                    <a:pt x="41" y="28"/>
                    <a:pt x="0" y="70"/>
                    <a:pt x="28" y="138"/>
                  </a:cubicBezTo>
                  <a:cubicBezTo>
                    <a:pt x="69" y="208"/>
                    <a:pt x="151" y="221"/>
                    <a:pt x="206" y="208"/>
                  </a:cubicBezTo>
                  <a:cubicBezTo>
                    <a:pt x="248" y="193"/>
                    <a:pt x="303" y="138"/>
                    <a:pt x="261" y="70"/>
                  </a:cubicBezTo>
                  <a:cubicBezTo>
                    <a:pt x="275" y="98"/>
                    <a:pt x="248" y="153"/>
                    <a:pt x="193" y="166"/>
                  </a:cubicBezTo>
                  <a:cubicBezTo>
                    <a:pt x="138" y="193"/>
                    <a:pt x="41" y="153"/>
                    <a:pt x="55" y="83"/>
                  </a:cubicBezTo>
                  <a:cubicBezTo>
                    <a:pt x="55" y="15"/>
                    <a:pt x="123" y="15"/>
                    <a:pt x="123" y="15"/>
                  </a:cubicBezTo>
                  <a:cubicBezTo>
                    <a:pt x="110" y="1"/>
                    <a:pt x="96" y="1"/>
                    <a:pt x="69"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90"/>
            <p:cNvSpPr/>
            <p:nvPr/>
          </p:nvSpPr>
          <p:spPr>
            <a:xfrm>
              <a:off x="7483667" y="1116209"/>
              <a:ext cx="12637" cy="10183"/>
            </a:xfrm>
            <a:custGeom>
              <a:avLst/>
              <a:gdLst/>
              <a:ahLst/>
              <a:cxnLst/>
              <a:rect l="l" t="t" r="r" b="b"/>
              <a:pathLst>
                <a:path w="206" h="166" extrusionOk="0">
                  <a:moveTo>
                    <a:pt x="28" y="28"/>
                  </a:moveTo>
                  <a:cubicBezTo>
                    <a:pt x="13" y="96"/>
                    <a:pt x="0" y="151"/>
                    <a:pt x="83" y="151"/>
                  </a:cubicBezTo>
                  <a:cubicBezTo>
                    <a:pt x="165" y="166"/>
                    <a:pt x="206" y="151"/>
                    <a:pt x="178" y="111"/>
                  </a:cubicBezTo>
                  <a:cubicBezTo>
                    <a:pt x="165" y="83"/>
                    <a:pt x="165" y="1"/>
                    <a:pt x="28" y="2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90"/>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65" y="0"/>
                    <a:pt x="660" y="123"/>
                    <a:pt x="715" y="206"/>
                  </a:cubicBezTo>
                  <a:cubicBezTo>
                    <a:pt x="770" y="288"/>
                    <a:pt x="756" y="385"/>
                    <a:pt x="660" y="385"/>
                  </a:cubicBezTo>
                  <a:cubicBezTo>
                    <a:pt x="563" y="398"/>
                    <a:pt x="261" y="288"/>
                    <a:pt x="68"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90"/>
            <p:cNvSpPr/>
            <p:nvPr/>
          </p:nvSpPr>
          <p:spPr>
            <a:xfrm>
              <a:off x="7407786" y="1114553"/>
              <a:ext cx="47234" cy="24476"/>
            </a:xfrm>
            <a:custGeom>
              <a:avLst/>
              <a:gdLst/>
              <a:ahLst/>
              <a:cxnLst/>
              <a:rect l="l" t="t" r="r" b="b"/>
              <a:pathLst>
                <a:path w="770" h="399" extrusionOk="0">
                  <a:moveTo>
                    <a:pt x="68" y="138"/>
                  </a:moveTo>
                  <a:cubicBezTo>
                    <a:pt x="28" y="96"/>
                    <a:pt x="0" y="0"/>
                    <a:pt x="83" y="0"/>
                  </a:cubicBezTo>
                  <a:cubicBezTo>
                    <a:pt x="110" y="0"/>
                    <a:pt x="165" y="0"/>
                    <a:pt x="233" y="28"/>
                  </a:cubicBezTo>
                  <a:cubicBezTo>
                    <a:pt x="193" y="13"/>
                    <a:pt x="138" y="13"/>
                    <a:pt x="110" y="28"/>
                  </a:cubicBezTo>
                  <a:cubicBezTo>
                    <a:pt x="55" y="68"/>
                    <a:pt x="123" y="151"/>
                    <a:pt x="385" y="261"/>
                  </a:cubicBezTo>
                  <a:cubicBezTo>
                    <a:pt x="660" y="357"/>
                    <a:pt x="770" y="275"/>
                    <a:pt x="687" y="178"/>
                  </a:cubicBezTo>
                  <a:cubicBezTo>
                    <a:pt x="701" y="193"/>
                    <a:pt x="715" y="193"/>
                    <a:pt x="715" y="206"/>
                  </a:cubicBezTo>
                  <a:cubicBezTo>
                    <a:pt x="770" y="288"/>
                    <a:pt x="756" y="385"/>
                    <a:pt x="660" y="385"/>
                  </a:cubicBezTo>
                  <a:cubicBezTo>
                    <a:pt x="563" y="398"/>
                    <a:pt x="261" y="288"/>
                    <a:pt x="68" y="138"/>
                  </a:cubicBezTo>
                  <a:close/>
                  <a:moveTo>
                    <a:pt x="261" y="28"/>
                  </a:moveTo>
                  <a:lnTo>
                    <a:pt x="261" y="28"/>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90"/>
            <p:cNvSpPr/>
            <p:nvPr/>
          </p:nvSpPr>
          <p:spPr>
            <a:xfrm>
              <a:off x="7394290" y="1122098"/>
              <a:ext cx="40547" cy="35456"/>
            </a:xfrm>
            <a:custGeom>
              <a:avLst/>
              <a:gdLst/>
              <a:ahLst/>
              <a:cxnLst/>
              <a:rect l="l" t="t" r="r" b="b"/>
              <a:pathLst>
                <a:path w="661" h="578" extrusionOk="0">
                  <a:moveTo>
                    <a:pt x="220" y="317"/>
                  </a:moveTo>
                  <a:cubicBezTo>
                    <a:pt x="165" y="262"/>
                    <a:pt x="0" y="55"/>
                    <a:pt x="55" y="28"/>
                  </a:cubicBezTo>
                  <a:cubicBezTo>
                    <a:pt x="110" y="0"/>
                    <a:pt x="618" y="289"/>
                    <a:pt x="633" y="399"/>
                  </a:cubicBezTo>
                  <a:cubicBezTo>
                    <a:pt x="646" y="495"/>
                    <a:pt x="660" y="578"/>
                    <a:pt x="563" y="550"/>
                  </a:cubicBezTo>
                  <a:cubicBezTo>
                    <a:pt x="468" y="523"/>
                    <a:pt x="316" y="440"/>
                    <a:pt x="220" y="31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90"/>
            <p:cNvSpPr/>
            <p:nvPr/>
          </p:nvSpPr>
          <p:spPr>
            <a:xfrm>
              <a:off x="7394290" y="1122957"/>
              <a:ext cx="40547" cy="34597"/>
            </a:xfrm>
            <a:custGeom>
              <a:avLst/>
              <a:gdLst/>
              <a:ahLst/>
              <a:cxnLst/>
              <a:rect l="l" t="t" r="r" b="b"/>
              <a:pathLst>
                <a:path w="661" h="564" extrusionOk="0">
                  <a:moveTo>
                    <a:pt x="220" y="303"/>
                  </a:moveTo>
                  <a:cubicBezTo>
                    <a:pt x="165" y="248"/>
                    <a:pt x="0" y="41"/>
                    <a:pt x="55" y="14"/>
                  </a:cubicBezTo>
                  <a:cubicBezTo>
                    <a:pt x="83" y="1"/>
                    <a:pt x="193" y="56"/>
                    <a:pt x="316" y="124"/>
                  </a:cubicBezTo>
                  <a:cubicBezTo>
                    <a:pt x="248" y="96"/>
                    <a:pt x="165" y="56"/>
                    <a:pt x="138" y="83"/>
                  </a:cubicBezTo>
                  <a:cubicBezTo>
                    <a:pt x="83" y="138"/>
                    <a:pt x="330" y="413"/>
                    <a:pt x="495" y="440"/>
                  </a:cubicBezTo>
                  <a:cubicBezTo>
                    <a:pt x="646" y="481"/>
                    <a:pt x="618" y="371"/>
                    <a:pt x="563" y="289"/>
                  </a:cubicBezTo>
                  <a:cubicBezTo>
                    <a:pt x="605" y="330"/>
                    <a:pt x="633" y="358"/>
                    <a:pt x="633" y="385"/>
                  </a:cubicBezTo>
                  <a:cubicBezTo>
                    <a:pt x="646" y="481"/>
                    <a:pt x="660" y="564"/>
                    <a:pt x="563" y="536"/>
                  </a:cubicBezTo>
                  <a:cubicBezTo>
                    <a:pt x="468" y="509"/>
                    <a:pt x="316" y="426"/>
                    <a:pt x="220" y="30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90"/>
            <p:cNvSpPr/>
            <p:nvPr/>
          </p:nvSpPr>
          <p:spPr>
            <a:xfrm>
              <a:off x="7352148" y="1078238"/>
              <a:ext cx="32082" cy="39750"/>
            </a:xfrm>
            <a:custGeom>
              <a:avLst/>
              <a:gdLst/>
              <a:ahLst/>
              <a:cxnLst/>
              <a:rect l="l" t="t" r="r" b="b"/>
              <a:pathLst>
                <a:path w="523" h="648" extrusionOk="0">
                  <a:moveTo>
                    <a:pt x="288" y="1"/>
                  </a:moveTo>
                  <a:cubicBezTo>
                    <a:pt x="178" y="1"/>
                    <a:pt x="0" y="207"/>
                    <a:pt x="28" y="358"/>
                  </a:cubicBezTo>
                  <a:cubicBezTo>
                    <a:pt x="55" y="523"/>
                    <a:pt x="206" y="620"/>
                    <a:pt x="302" y="633"/>
                  </a:cubicBezTo>
                  <a:cubicBezTo>
                    <a:pt x="398" y="647"/>
                    <a:pt x="385" y="510"/>
                    <a:pt x="453" y="510"/>
                  </a:cubicBezTo>
                  <a:cubicBezTo>
                    <a:pt x="522" y="523"/>
                    <a:pt x="522" y="303"/>
                    <a:pt x="440" y="262"/>
                  </a:cubicBezTo>
                  <a:cubicBezTo>
                    <a:pt x="343" y="207"/>
                    <a:pt x="206" y="125"/>
                    <a:pt x="288"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90"/>
            <p:cNvSpPr/>
            <p:nvPr/>
          </p:nvSpPr>
          <p:spPr>
            <a:xfrm>
              <a:off x="7352148" y="1078238"/>
              <a:ext cx="29506" cy="39750"/>
            </a:xfrm>
            <a:custGeom>
              <a:avLst/>
              <a:gdLst/>
              <a:ahLst/>
              <a:cxnLst/>
              <a:rect l="l" t="t" r="r" b="b"/>
              <a:pathLst>
                <a:path w="481" h="648" extrusionOk="0">
                  <a:moveTo>
                    <a:pt x="288" y="1"/>
                  </a:moveTo>
                  <a:cubicBezTo>
                    <a:pt x="178" y="1"/>
                    <a:pt x="0" y="207"/>
                    <a:pt x="28" y="358"/>
                  </a:cubicBezTo>
                  <a:cubicBezTo>
                    <a:pt x="55" y="523"/>
                    <a:pt x="206" y="620"/>
                    <a:pt x="302" y="633"/>
                  </a:cubicBezTo>
                  <a:cubicBezTo>
                    <a:pt x="398" y="647"/>
                    <a:pt x="385" y="510"/>
                    <a:pt x="453" y="510"/>
                  </a:cubicBezTo>
                  <a:cubicBezTo>
                    <a:pt x="467" y="523"/>
                    <a:pt x="481" y="510"/>
                    <a:pt x="481" y="495"/>
                  </a:cubicBezTo>
                  <a:cubicBezTo>
                    <a:pt x="453" y="468"/>
                    <a:pt x="398" y="455"/>
                    <a:pt x="371" y="455"/>
                  </a:cubicBezTo>
                  <a:cubicBezTo>
                    <a:pt x="330" y="455"/>
                    <a:pt x="330" y="537"/>
                    <a:pt x="247" y="537"/>
                  </a:cubicBezTo>
                  <a:cubicBezTo>
                    <a:pt x="178" y="537"/>
                    <a:pt x="68" y="427"/>
                    <a:pt x="83" y="262"/>
                  </a:cubicBezTo>
                  <a:cubicBezTo>
                    <a:pt x="96" y="111"/>
                    <a:pt x="288" y="1"/>
                    <a:pt x="288" y="1"/>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90"/>
            <p:cNvSpPr/>
            <p:nvPr/>
          </p:nvSpPr>
          <p:spPr>
            <a:xfrm>
              <a:off x="7454958" y="1132220"/>
              <a:ext cx="20304" cy="15213"/>
            </a:xfrm>
            <a:custGeom>
              <a:avLst/>
              <a:gdLst/>
              <a:ahLst/>
              <a:cxnLst/>
              <a:rect l="l" t="t" r="r" b="b"/>
              <a:pathLst>
                <a:path w="331" h="248" extrusionOk="0">
                  <a:moveTo>
                    <a:pt x="1" y="124"/>
                  </a:moveTo>
                  <a:cubicBezTo>
                    <a:pt x="28" y="83"/>
                    <a:pt x="56" y="0"/>
                    <a:pt x="97" y="14"/>
                  </a:cubicBezTo>
                  <a:cubicBezTo>
                    <a:pt x="138" y="14"/>
                    <a:pt x="303" y="28"/>
                    <a:pt x="316" y="83"/>
                  </a:cubicBezTo>
                  <a:cubicBezTo>
                    <a:pt x="331" y="124"/>
                    <a:pt x="289" y="248"/>
                    <a:pt x="234" y="248"/>
                  </a:cubicBezTo>
                  <a:cubicBezTo>
                    <a:pt x="166" y="234"/>
                    <a:pt x="14" y="207"/>
                    <a:pt x="1" y="12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90"/>
            <p:cNvSpPr/>
            <p:nvPr/>
          </p:nvSpPr>
          <p:spPr>
            <a:xfrm>
              <a:off x="7454958" y="1132220"/>
              <a:ext cx="21102" cy="15213"/>
            </a:xfrm>
            <a:custGeom>
              <a:avLst/>
              <a:gdLst/>
              <a:ahLst/>
              <a:cxnLst/>
              <a:rect l="l" t="t" r="r" b="b"/>
              <a:pathLst>
                <a:path w="344" h="248" extrusionOk="0">
                  <a:moveTo>
                    <a:pt x="1" y="124"/>
                  </a:moveTo>
                  <a:cubicBezTo>
                    <a:pt x="28" y="83"/>
                    <a:pt x="56" y="0"/>
                    <a:pt x="97" y="14"/>
                  </a:cubicBezTo>
                  <a:lnTo>
                    <a:pt x="166" y="14"/>
                  </a:lnTo>
                  <a:cubicBezTo>
                    <a:pt x="166" y="14"/>
                    <a:pt x="97" y="14"/>
                    <a:pt x="56" y="55"/>
                  </a:cubicBezTo>
                  <a:cubicBezTo>
                    <a:pt x="28" y="110"/>
                    <a:pt x="97" y="193"/>
                    <a:pt x="179" y="193"/>
                  </a:cubicBezTo>
                  <a:cubicBezTo>
                    <a:pt x="248" y="207"/>
                    <a:pt x="344" y="97"/>
                    <a:pt x="276" y="42"/>
                  </a:cubicBezTo>
                  <a:cubicBezTo>
                    <a:pt x="289" y="55"/>
                    <a:pt x="316" y="69"/>
                    <a:pt x="316" y="83"/>
                  </a:cubicBezTo>
                  <a:cubicBezTo>
                    <a:pt x="331" y="124"/>
                    <a:pt x="289" y="248"/>
                    <a:pt x="234" y="248"/>
                  </a:cubicBezTo>
                  <a:cubicBezTo>
                    <a:pt x="166" y="234"/>
                    <a:pt x="14" y="207"/>
                    <a:pt x="1" y="124"/>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90"/>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66" y="1"/>
                    <a:pt x="303" y="83"/>
                    <a:pt x="317" y="124"/>
                  </a:cubicBezTo>
                  <a:cubicBezTo>
                    <a:pt x="317" y="166"/>
                    <a:pt x="303" y="289"/>
                    <a:pt x="235" y="289"/>
                  </a:cubicBezTo>
                  <a:cubicBezTo>
                    <a:pt x="180" y="276"/>
                    <a:pt x="28" y="193"/>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90"/>
            <p:cNvSpPr/>
            <p:nvPr/>
          </p:nvSpPr>
          <p:spPr>
            <a:xfrm>
              <a:off x="7437230" y="1151604"/>
              <a:ext cx="19507" cy="17728"/>
            </a:xfrm>
            <a:custGeom>
              <a:avLst/>
              <a:gdLst/>
              <a:ahLst/>
              <a:cxnLst/>
              <a:rect l="l" t="t" r="r" b="b"/>
              <a:pathLst>
                <a:path w="318" h="289" extrusionOk="0">
                  <a:moveTo>
                    <a:pt x="1" y="152"/>
                  </a:moveTo>
                  <a:cubicBezTo>
                    <a:pt x="15" y="138"/>
                    <a:pt x="28" y="1"/>
                    <a:pt x="97" y="1"/>
                  </a:cubicBezTo>
                  <a:cubicBezTo>
                    <a:pt x="138" y="1"/>
                    <a:pt x="193" y="14"/>
                    <a:pt x="235" y="42"/>
                  </a:cubicBezTo>
                  <a:cubicBezTo>
                    <a:pt x="221" y="42"/>
                    <a:pt x="138" y="1"/>
                    <a:pt x="83" y="56"/>
                  </a:cubicBezTo>
                  <a:cubicBezTo>
                    <a:pt x="28" y="111"/>
                    <a:pt x="138" y="221"/>
                    <a:pt x="221" y="221"/>
                  </a:cubicBezTo>
                  <a:cubicBezTo>
                    <a:pt x="303" y="206"/>
                    <a:pt x="317" y="166"/>
                    <a:pt x="317" y="124"/>
                  </a:cubicBezTo>
                  <a:cubicBezTo>
                    <a:pt x="317" y="166"/>
                    <a:pt x="303" y="289"/>
                    <a:pt x="235" y="289"/>
                  </a:cubicBezTo>
                  <a:cubicBezTo>
                    <a:pt x="180" y="276"/>
                    <a:pt x="28" y="193"/>
                    <a:pt x="1" y="15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90"/>
            <p:cNvSpPr/>
            <p:nvPr/>
          </p:nvSpPr>
          <p:spPr>
            <a:xfrm>
              <a:off x="7478576" y="1138968"/>
              <a:ext cx="12698" cy="12698"/>
            </a:xfrm>
            <a:custGeom>
              <a:avLst/>
              <a:gdLst/>
              <a:ahLst/>
              <a:cxnLst/>
              <a:rect l="l" t="t" r="r" b="b"/>
              <a:pathLst>
                <a:path w="207" h="207" extrusionOk="0">
                  <a:moveTo>
                    <a:pt x="1" y="152"/>
                  </a:moveTo>
                  <a:cubicBezTo>
                    <a:pt x="14" y="83"/>
                    <a:pt x="1" y="0"/>
                    <a:pt x="69" y="0"/>
                  </a:cubicBezTo>
                  <a:cubicBezTo>
                    <a:pt x="124" y="0"/>
                    <a:pt x="193" y="28"/>
                    <a:pt x="193" y="69"/>
                  </a:cubicBezTo>
                  <a:cubicBezTo>
                    <a:pt x="206" y="124"/>
                    <a:pt x="179" y="193"/>
                    <a:pt x="138" y="207"/>
                  </a:cubicBezTo>
                  <a:cubicBezTo>
                    <a:pt x="111" y="207"/>
                    <a:pt x="1" y="152"/>
                    <a:pt x="1" y="15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90"/>
            <p:cNvSpPr/>
            <p:nvPr/>
          </p:nvSpPr>
          <p:spPr>
            <a:xfrm>
              <a:off x="7459191" y="1163443"/>
              <a:ext cx="14415" cy="12637"/>
            </a:xfrm>
            <a:custGeom>
              <a:avLst/>
              <a:gdLst/>
              <a:ahLst/>
              <a:cxnLst/>
              <a:rect l="l" t="t" r="r" b="b"/>
              <a:pathLst>
                <a:path w="235" h="206" extrusionOk="0">
                  <a:moveTo>
                    <a:pt x="0" y="138"/>
                  </a:moveTo>
                  <a:cubicBezTo>
                    <a:pt x="28" y="83"/>
                    <a:pt x="28" y="0"/>
                    <a:pt x="69" y="0"/>
                  </a:cubicBezTo>
                  <a:cubicBezTo>
                    <a:pt x="110" y="0"/>
                    <a:pt x="207" y="0"/>
                    <a:pt x="220" y="41"/>
                  </a:cubicBezTo>
                  <a:cubicBezTo>
                    <a:pt x="234" y="96"/>
                    <a:pt x="220" y="165"/>
                    <a:pt x="192" y="178"/>
                  </a:cubicBezTo>
                  <a:cubicBezTo>
                    <a:pt x="152" y="193"/>
                    <a:pt x="152" y="206"/>
                    <a:pt x="97" y="193"/>
                  </a:cubicBezTo>
                  <a:cubicBezTo>
                    <a:pt x="42" y="178"/>
                    <a:pt x="0" y="138"/>
                    <a:pt x="0" y="13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90"/>
            <p:cNvSpPr/>
            <p:nvPr/>
          </p:nvSpPr>
          <p:spPr>
            <a:xfrm>
              <a:off x="7418705" y="812684"/>
              <a:ext cx="39689" cy="22022"/>
            </a:xfrm>
            <a:custGeom>
              <a:avLst/>
              <a:gdLst/>
              <a:ahLst/>
              <a:cxnLst/>
              <a:rect l="l" t="t" r="r" b="b"/>
              <a:pathLst>
                <a:path w="647" h="359" extrusionOk="0">
                  <a:moveTo>
                    <a:pt x="0" y="206"/>
                  </a:moveTo>
                  <a:cubicBezTo>
                    <a:pt x="0" y="261"/>
                    <a:pt x="70" y="344"/>
                    <a:pt x="110" y="358"/>
                  </a:cubicBezTo>
                  <a:cubicBezTo>
                    <a:pt x="152" y="358"/>
                    <a:pt x="303" y="344"/>
                    <a:pt x="454" y="248"/>
                  </a:cubicBezTo>
                  <a:cubicBezTo>
                    <a:pt x="592" y="151"/>
                    <a:pt x="647" y="1"/>
                    <a:pt x="647" y="1"/>
                  </a:cubicBezTo>
                  <a:cubicBezTo>
                    <a:pt x="647" y="1"/>
                    <a:pt x="454" y="193"/>
                    <a:pt x="275" y="221"/>
                  </a:cubicBezTo>
                  <a:cubicBezTo>
                    <a:pt x="97" y="261"/>
                    <a:pt x="0" y="206"/>
                    <a:pt x="0"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90"/>
            <p:cNvSpPr/>
            <p:nvPr/>
          </p:nvSpPr>
          <p:spPr>
            <a:xfrm>
              <a:off x="7431403" y="794956"/>
              <a:ext cx="62447" cy="72568"/>
            </a:xfrm>
            <a:custGeom>
              <a:avLst/>
              <a:gdLst/>
              <a:ahLst/>
              <a:cxnLst/>
              <a:rect l="l" t="t" r="r" b="b"/>
              <a:pathLst>
                <a:path w="1018" h="1183" extrusionOk="0">
                  <a:moveTo>
                    <a:pt x="68" y="784"/>
                  </a:moveTo>
                  <a:cubicBezTo>
                    <a:pt x="68" y="784"/>
                    <a:pt x="110" y="867"/>
                    <a:pt x="371" y="702"/>
                  </a:cubicBezTo>
                  <a:cubicBezTo>
                    <a:pt x="632" y="537"/>
                    <a:pt x="797" y="358"/>
                    <a:pt x="852" y="275"/>
                  </a:cubicBezTo>
                  <a:cubicBezTo>
                    <a:pt x="893" y="193"/>
                    <a:pt x="920" y="1"/>
                    <a:pt x="975" y="1"/>
                  </a:cubicBezTo>
                  <a:cubicBezTo>
                    <a:pt x="1017" y="15"/>
                    <a:pt x="1017" y="193"/>
                    <a:pt x="893" y="385"/>
                  </a:cubicBezTo>
                  <a:cubicBezTo>
                    <a:pt x="810" y="510"/>
                    <a:pt x="302" y="1183"/>
                    <a:pt x="96" y="977"/>
                  </a:cubicBezTo>
                  <a:cubicBezTo>
                    <a:pt x="68" y="949"/>
                    <a:pt x="0" y="784"/>
                    <a:pt x="68" y="784"/>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90"/>
            <p:cNvSpPr/>
            <p:nvPr/>
          </p:nvSpPr>
          <p:spPr>
            <a:xfrm>
              <a:off x="7461706" y="783178"/>
              <a:ext cx="49810" cy="86922"/>
            </a:xfrm>
            <a:custGeom>
              <a:avLst/>
              <a:gdLst/>
              <a:ahLst/>
              <a:cxnLst/>
              <a:rect l="l" t="t" r="r" b="b"/>
              <a:pathLst>
                <a:path w="812" h="1417" extrusionOk="0">
                  <a:moveTo>
                    <a:pt x="193" y="1141"/>
                  </a:moveTo>
                  <a:cubicBezTo>
                    <a:pt x="193" y="1141"/>
                    <a:pt x="386" y="1045"/>
                    <a:pt x="536" y="729"/>
                  </a:cubicBezTo>
                  <a:cubicBezTo>
                    <a:pt x="701" y="412"/>
                    <a:pt x="716" y="289"/>
                    <a:pt x="716" y="220"/>
                  </a:cubicBezTo>
                  <a:cubicBezTo>
                    <a:pt x="716" y="138"/>
                    <a:pt x="743" y="0"/>
                    <a:pt x="771" y="0"/>
                  </a:cubicBezTo>
                  <a:cubicBezTo>
                    <a:pt x="798" y="0"/>
                    <a:pt x="811" y="152"/>
                    <a:pt x="756" y="330"/>
                  </a:cubicBezTo>
                  <a:cubicBezTo>
                    <a:pt x="716" y="509"/>
                    <a:pt x="633" y="852"/>
                    <a:pt x="454" y="1127"/>
                  </a:cubicBezTo>
                  <a:cubicBezTo>
                    <a:pt x="261" y="1402"/>
                    <a:pt x="69" y="1416"/>
                    <a:pt x="28" y="1402"/>
                  </a:cubicBezTo>
                  <a:cubicBezTo>
                    <a:pt x="1" y="1402"/>
                    <a:pt x="14" y="1224"/>
                    <a:pt x="193" y="114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90"/>
            <p:cNvSpPr/>
            <p:nvPr/>
          </p:nvSpPr>
          <p:spPr>
            <a:xfrm>
              <a:off x="7497162" y="773916"/>
              <a:ext cx="25334" cy="108760"/>
            </a:xfrm>
            <a:custGeom>
              <a:avLst/>
              <a:gdLst/>
              <a:ahLst/>
              <a:cxnLst/>
              <a:rect l="l" t="t" r="r" b="b"/>
              <a:pathLst>
                <a:path w="413" h="1773" extrusionOk="0">
                  <a:moveTo>
                    <a:pt x="316" y="798"/>
                  </a:moveTo>
                  <a:cubicBezTo>
                    <a:pt x="330" y="426"/>
                    <a:pt x="330" y="220"/>
                    <a:pt x="330" y="151"/>
                  </a:cubicBezTo>
                  <a:cubicBezTo>
                    <a:pt x="330" y="83"/>
                    <a:pt x="343" y="14"/>
                    <a:pt x="357" y="0"/>
                  </a:cubicBezTo>
                  <a:cubicBezTo>
                    <a:pt x="385" y="0"/>
                    <a:pt x="412" y="275"/>
                    <a:pt x="412" y="550"/>
                  </a:cubicBezTo>
                  <a:cubicBezTo>
                    <a:pt x="412" y="825"/>
                    <a:pt x="398" y="1113"/>
                    <a:pt x="357" y="1375"/>
                  </a:cubicBezTo>
                  <a:cubicBezTo>
                    <a:pt x="302" y="1635"/>
                    <a:pt x="178" y="1773"/>
                    <a:pt x="110" y="1773"/>
                  </a:cubicBezTo>
                  <a:cubicBezTo>
                    <a:pt x="41" y="1773"/>
                    <a:pt x="0" y="1705"/>
                    <a:pt x="55" y="1622"/>
                  </a:cubicBezTo>
                  <a:cubicBezTo>
                    <a:pt x="165" y="1443"/>
                    <a:pt x="302" y="1168"/>
                    <a:pt x="316" y="79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90"/>
            <p:cNvSpPr/>
            <p:nvPr/>
          </p:nvSpPr>
          <p:spPr>
            <a:xfrm>
              <a:off x="7526607" y="771339"/>
              <a:ext cx="24537" cy="112257"/>
            </a:xfrm>
            <a:custGeom>
              <a:avLst/>
              <a:gdLst/>
              <a:ahLst/>
              <a:cxnLst/>
              <a:rect l="l" t="t" r="r" b="b"/>
              <a:pathLst>
                <a:path w="400" h="1830" extrusionOk="0">
                  <a:moveTo>
                    <a:pt x="1" y="1"/>
                  </a:moveTo>
                  <a:cubicBezTo>
                    <a:pt x="1" y="1"/>
                    <a:pt x="166" y="427"/>
                    <a:pt x="193" y="935"/>
                  </a:cubicBezTo>
                  <a:cubicBezTo>
                    <a:pt x="235" y="1444"/>
                    <a:pt x="166" y="1829"/>
                    <a:pt x="166" y="1829"/>
                  </a:cubicBezTo>
                  <a:cubicBezTo>
                    <a:pt x="166" y="1829"/>
                    <a:pt x="345" y="1732"/>
                    <a:pt x="372" y="1622"/>
                  </a:cubicBezTo>
                  <a:cubicBezTo>
                    <a:pt x="400" y="1513"/>
                    <a:pt x="358" y="647"/>
                    <a:pt x="1" y="1"/>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90"/>
            <p:cNvSpPr/>
            <p:nvPr/>
          </p:nvSpPr>
          <p:spPr>
            <a:xfrm>
              <a:off x="7532557" y="762935"/>
              <a:ext cx="43921" cy="106245"/>
            </a:xfrm>
            <a:custGeom>
              <a:avLst/>
              <a:gdLst/>
              <a:ahLst/>
              <a:cxnLst/>
              <a:rect l="l" t="t" r="r" b="b"/>
              <a:pathLst>
                <a:path w="716" h="1732" extrusionOk="0">
                  <a:moveTo>
                    <a:pt x="0" y="0"/>
                  </a:moveTo>
                  <a:cubicBezTo>
                    <a:pt x="0" y="0"/>
                    <a:pt x="193" y="110"/>
                    <a:pt x="358" y="674"/>
                  </a:cubicBezTo>
                  <a:cubicBezTo>
                    <a:pt x="523" y="1237"/>
                    <a:pt x="468" y="1677"/>
                    <a:pt x="523" y="1705"/>
                  </a:cubicBezTo>
                  <a:cubicBezTo>
                    <a:pt x="578" y="1732"/>
                    <a:pt x="688" y="1636"/>
                    <a:pt x="701" y="1512"/>
                  </a:cubicBezTo>
                  <a:cubicBezTo>
                    <a:pt x="715" y="1389"/>
                    <a:pt x="550" y="207"/>
                    <a:pt x="0"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90"/>
            <p:cNvSpPr/>
            <p:nvPr/>
          </p:nvSpPr>
          <p:spPr>
            <a:xfrm>
              <a:off x="7532557" y="762935"/>
              <a:ext cx="43001" cy="106245"/>
            </a:xfrm>
            <a:custGeom>
              <a:avLst/>
              <a:gdLst/>
              <a:ahLst/>
              <a:cxnLst/>
              <a:rect l="l" t="t" r="r" b="b"/>
              <a:pathLst>
                <a:path w="701" h="1732" extrusionOk="0">
                  <a:moveTo>
                    <a:pt x="0" y="0"/>
                  </a:moveTo>
                  <a:cubicBezTo>
                    <a:pt x="0" y="0"/>
                    <a:pt x="193" y="110"/>
                    <a:pt x="358" y="674"/>
                  </a:cubicBezTo>
                  <a:cubicBezTo>
                    <a:pt x="523" y="1237"/>
                    <a:pt x="468" y="1677"/>
                    <a:pt x="523" y="1705"/>
                  </a:cubicBezTo>
                  <a:cubicBezTo>
                    <a:pt x="578" y="1732"/>
                    <a:pt x="688" y="1636"/>
                    <a:pt x="701" y="1512"/>
                  </a:cubicBezTo>
                  <a:lnTo>
                    <a:pt x="701" y="1416"/>
                  </a:lnTo>
                  <a:cubicBezTo>
                    <a:pt x="701" y="1416"/>
                    <a:pt x="701" y="1567"/>
                    <a:pt x="605" y="1581"/>
                  </a:cubicBezTo>
                  <a:cubicBezTo>
                    <a:pt x="495" y="1581"/>
                    <a:pt x="563" y="1292"/>
                    <a:pt x="468" y="907"/>
                  </a:cubicBezTo>
                  <a:cubicBezTo>
                    <a:pt x="385" y="537"/>
                    <a:pt x="165" y="97"/>
                    <a:pt x="28" y="15"/>
                  </a:cubicBezTo>
                  <a:cubicBezTo>
                    <a:pt x="28" y="15"/>
                    <a:pt x="14" y="0"/>
                    <a:pt x="0"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90"/>
            <p:cNvSpPr/>
            <p:nvPr/>
          </p:nvSpPr>
          <p:spPr>
            <a:xfrm>
              <a:off x="7485323" y="886909"/>
              <a:ext cx="80113" cy="101215"/>
            </a:xfrm>
            <a:custGeom>
              <a:avLst/>
              <a:gdLst/>
              <a:ahLst/>
              <a:cxnLst/>
              <a:rect l="l" t="t" r="r" b="b"/>
              <a:pathLst>
                <a:path w="1306" h="1650" extrusionOk="0">
                  <a:moveTo>
                    <a:pt x="358" y="1085"/>
                  </a:moveTo>
                  <a:cubicBezTo>
                    <a:pt x="358" y="1085"/>
                    <a:pt x="564" y="962"/>
                    <a:pt x="729" y="660"/>
                  </a:cubicBezTo>
                  <a:cubicBezTo>
                    <a:pt x="893" y="371"/>
                    <a:pt x="921" y="303"/>
                    <a:pt x="935" y="248"/>
                  </a:cubicBezTo>
                  <a:cubicBezTo>
                    <a:pt x="948" y="206"/>
                    <a:pt x="921" y="0"/>
                    <a:pt x="1018" y="28"/>
                  </a:cubicBezTo>
                  <a:cubicBezTo>
                    <a:pt x="1113" y="41"/>
                    <a:pt x="1003" y="206"/>
                    <a:pt x="1073" y="233"/>
                  </a:cubicBezTo>
                  <a:cubicBezTo>
                    <a:pt x="1128" y="261"/>
                    <a:pt x="1168" y="28"/>
                    <a:pt x="1238" y="83"/>
                  </a:cubicBezTo>
                  <a:cubicBezTo>
                    <a:pt x="1306" y="138"/>
                    <a:pt x="1251" y="233"/>
                    <a:pt x="1128" y="453"/>
                  </a:cubicBezTo>
                  <a:cubicBezTo>
                    <a:pt x="990" y="673"/>
                    <a:pt x="743" y="1140"/>
                    <a:pt x="715" y="1265"/>
                  </a:cubicBezTo>
                  <a:cubicBezTo>
                    <a:pt x="688" y="1388"/>
                    <a:pt x="756" y="1595"/>
                    <a:pt x="633" y="1622"/>
                  </a:cubicBezTo>
                  <a:cubicBezTo>
                    <a:pt x="495" y="1649"/>
                    <a:pt x="454" y="1525"/>
                    <a:pt x="468" y="1430"/>
                  </a:cubicBezTo>
                  <a:cubicBezTo>
                    <a:pt x="468" y="1333"/>
                    <a:pt x="468" y="1265"/>
                    <a:pt x="371" y="1305"/>
                  </a:cubicBezTo>
                  <a:cubicBezTo>
                    <a:pt x="289" y="1347"/>
                    <a:pt x="248" y="1430"/>
                    <a:pt x="151" y="1305"/>
                  </a:cubicBezTo>
                  <a:cubicBezTo>
                    <a:pt x="56" y="1182"/>
                    <a:pt x="1" y="1085"/>
                    <a:pt x="111" y="1045"/>
                  </a:cubicBezTo>
                  <a:cubicBezTo>
                    <a:pt x="234" y="1017"/>
                    <a:pt x="261" y="1100"/>
                    <a:pt x="358" y="1085"/>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90"/>
            <p:cNvSpPr/>
            <p:nvPr/>
          </p:nvSpPr>
          <p:spPr>
            <a:xfrm>
              <a:off x="7530840" y="886909"/>
              <a:ext cx="32143" cy="38830"/>
            </a:xfrm>
            <a:custGeom>
              <a:avLst/>
              <a:gdLst/>
              <a:ahLst/>
              <a:cxnLst/>
              <a:rect l="l" t="t" r="r" b="b"/>
              <a:pathLst>
                <a:path w="524" h="633" extrusionOk="0">
                  <a:moveTo>
                    <a:pt x="1" y="632"/>
                  </a:moveTo>
                  <a:cubicBezTo>
                    <a:pt x="166" y="358"/>
                    <a:pt x="179" y="303"/>
                    <a:pt x="193" y="248"/>
                  </a:cubicBezTo>
                  <a:cubicBezTo>
                    <a:pt x="206" y="206"/>
                    <a:pt x="179" y="0"/>
                    <a:pt x="276" y="28"/>
                  </a:cubicBezTo>
                  <a:cubicBezTo>
                    <a:pt x="371" y="41"/>
                    <a:pt x="261" y="206"/>
                    <a:pt x="331" y="233"/>
                  </a:cubicBezTo>
                  <a:cubicBezTo>
                    <a:pt x="386" y="261"/>
                    <a:pt x="426" y="28"/>
                    <a:pt x="496" y="83"/>
                  </a:cubicBezTo>
                  <a:cubicBezTo>
                    <a:pt x="509" y="83"/>
                    <a:pt x="509" y="96"/>
                    <a:pt x="523" y="110"/>
                  </a:cubicBezTo>
                  <a:cubicBezTo>
                    <a:pt x="426" y="68"/>
                    <a:pt x="399" y="248"/>
                    <a:pt x="331" y="261"/>
                  </a:cubicBezTo>
                  <a:cubicBezTo>
                    <a:pt x="276" y="261"/>
                    <a:pt x="276" y="206"/>
                    <a:pt x="276" y="165"/>
                  </a:cubicBezTo>
                  <a:cubicBezTo>
                    <a:pt x="276" y="123"/>
                    <a:pt x="289" y="68"/>
                    <a:pt x="261" y="68"/>
                  </a:cubicBezTo>
                  <a:cubicBezTo>
                    <a:pt x="234" y="68"/>
                    <a:pt x="248" y="110"/>
                    <a:pt x="234" y="206"/>
                  </a:cubicBezTo>
                  <a:cubicBezTo>
                    <a:pt x="221" y="303"/>
                    <a:pt x="14" y="618"/>
                    <a:pt x="1" y="63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90"/>
            <p:cNvSpPr/>
            <p:nvPr/>
          </p:nvSpPr>
          <p:spPr>
            <a:xfrm>
              <a:off x="7485323" y="946719"/>
              <a:ext cx="43921" cy="41406"/>
            </a:xfrm>
            <a:custGeom>
              <a:avLst/>
              <a:gdLst/>
              <a:ahLst/>
              <a:cxnLst/>
              <a:rect l="l" t="t" r="r" b="b"/>
              <a:pathLst>
                <a:path w="716" h="675" extrusionOk="0">
                  <a:moveTo>
                    <a:pt x="715" y="482"/>
                  </a:moveTo>
                  <a:cubicBezTo>
                    <a:pt x="715" y="565"/>
                    <a:pt x="701" y="633"/>
                    <a:pt x="633" y="647"/>
                  </a:cubicBezTo>
                  <a:cubicBezTo>
                    <a:pt x="495" y="674"/>
                    <a:pt x="454" y="550"/>
                    <a:pt x="468" y="455"/>
                  </a:cubicBezTo>
                  <a:cubicBezTo>
                    <a:pt x="468" y="358"/>
                    <a:pt x="468" y="290"/>
                    <a:pt x="371" y="330"/>
                  </a:cubicBezTo>
                  <a:cubicBezTo>
                    <a:pt x="289" y="372"/>
                    <a:pt x="248" y="455"/>
                    <a:pt x="151" y="330"/>
                  </a:cubicBezTo>
                  <a:cubicBezTo>
                    <a:pt x="56" y="207"/>
                    <a:pt x="1" y="110"/>
                    <a:pt x="111" y="70"/>
                  </a:cubicBezTo>
                  <a:lnTo>
                    <a:pt x="179" y="70"/>
                  </a:lnTo>
                  <a:cubicBezTo>
                    <a:pt x="179" y="70"/>
                    <a:pt x="96" y="70"/>
                    <a:pt x="96" y="152"/>
                  </a:cubicBezTo>
                  <a:cubicBezTo>
                    <a:pt x="111" y="220"/>
                    <a:pt x="151" y="317"/>
                    <a:pt x="248" y="317"/>
                  </a:cubicBezTo>
                  <a:cubicBezTo>
                    <a:pt x="331" y="317"/>
                    <a:pt x="399" y="248"/>
                    <a:pt x="426" y="248"/>
                  </a:cubicBezTo>
                  <a:cubicBezTo>
                    <a:pt x="454" y="248"/>
                    <a:pt x="495" y="248"/>
                    <a:pt x="523" y="165"/>
                  </a:cubicBezTo>
                  <a:cubicBezTo>
                    <a:pt x="564" y="83"/>
                    <a:pt x="619" y="0"/>
                    <a:pt x="619" y="55"/>
                  </a:cubicBezTo>
                  <a:cubicBezTo>
                    <a:pt x="619" y="97"/>
                    <a:pt x="509" y="330"/>
                    <a:pt x="509" y="385"/>
                  </a:cubicBezTo>
                  <a:cubicBezTo>
                    <a:pt x="509" y="427"/>
                    <a:pt x="536" y="565"/>
                    <a:pt x="605" y="592"/>
                  </a:cubicBezTo>
                  <a:cubicBezTo>
                    <a:pt x="674" y="620"/>
                    <a:pt x="701" y="592"/>
                    <a:pt x="715" y="48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90"/>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523" y="261"/>
                    <a:pt x="935" y="743"/>
                    <a:pt x="1333" y="1031"/>
                  </a:cubicBezTo>
                  <a:cubicBezTo>
                    <a:pt x="1718" y="1320"/>
                    <a:pt x="1883" y="1457"/>
                    <a:pt x="2020" y="1498"/>
                  </a:cubicBezTo>
                  <a:cubicBezTo>
                    <a:pt x="2158" y="1553"/>
                    <a:pt x="2227" y="1498"/>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90"/>
            <p:cNvSpPr/>
            <p:nvPr/>
          </p:nvSpPr>
          <p:spPr>
            <a:xfrm>
              <a:off x="7505566" y="988064"/>
              <a:ext cx="136671" cy="130721"/>
            </a:xfrm>
            <a:custGeom>
              <a:avLst/>
              <a:gdLst/>
              <a:ahLst/>
              <a:cxnLst/>
              <a:rect l="l" t="t" r="r" b="b"/>
              <a:pathLst>
                <a:path w="2228" h="2131" extrusionOk="0">
                  <a:moveTo>
                    <a:pt x="56" y="193"/>
                  </a:moveTo>
                  <a:cubicBezTo>
                    <a:pt x="56" y="193"/>
                    <a:pt x="1" y="28"/>
                    <a:pt x="41" y="14"/>
                  </a:cubicBezTo>
                  <a:cubicBezTo>
                    <a:pt x="96" y="0"/>
                    <a:pt x="96" y="110"/>
                    <a:pt x="193" y="110"/>
                  </a:cubicBezTo>
                  <a:cubicBezTo>
                    <a:pt x="303" y="124"/>
                    <a:pt x="330" y="124"/>
                    <a:pt x="426" y="193"/>
                  </a:cubicBezTo>
                  <a:cubicBezTo>
                    <a:pt x="468" y="220"/>
                    <a:pt x="523" y="289"/>
                    <a:pt x="618" y="371"/>
                  </a:cubicBezTo>
                  <a:cubicBezTo>
                    <a:pt x="605" y="371"/>
                    <a:pt x="454" y="206"/>
                    <a:pt x="371" y="193"/>
                  </a:cubicBezTo>
                  <a:cubicBezTo>
                    <a:pt x="303" y="165"/>
                    <a:pt x="234" y="165"/>
                    <a:pt x="220" y="193"/>
                  </a:cubicBezTo>
                  <a:cubicBezTo>
                    <a:pt x="220" y="206"/>
                    <a:pt x="275" y="275"/>
                    <a:pt x="330" y="316"/>
                  </a:cubicBezTo>
                  <a:cubicBezTo>
                    <a:pt x="399" y="344"/>
                    <a:pt x="688" y="563"/>
                    <a:pt x="688" y="591"/>
                  </a:cubicBezTo>
                  <a:cubicBezTo>
                    <a:pt x="701" y="618"/>
                    <a:pt x="536" y="508"/>
                    <a:pt x="440" y="440"/>
                  </a:cubicBezTo>
                  <a:cubicBezTo>
                    <a:pt x="330" y="371"/>
                    <a:pt x="303" y="330"/>
                    <a:pt x="275" y="344"/>
                  </a:cubicBezTo>
                  <a:cubicBezTo>
                    <a:pt x="248" y="371"/>
                    <a:pt x="1100" y="1182"/>
                    <a:pt x="1361" y="1375"/>
                  </a:cubicBezTo>
                  <a:cubicBezTo>
                    <a:pt x="1608" y="1567"/>
                    <a:pt x="1650" y="1897"/>
                    <a:pt x="1718" y="1910"/>
                  </a:cubicBezTo>
                  <a:cubicBezTo>
                    <a:pt x="1800" y="1925"/>
                    <a:pt x="1773" y="1690"/>
                    <a:pt x="1925" y="1677"/>
                  </a:cubicBezTo>
                  <a:cubicBezTo>
                    <a:pt x="2075" y="1663"/>
                    <a:pt x="2172" y="1608"/>
                    <a:pt x="2117" y="1526"/>
                  </a:cubicBezTo>
                  <a:cubicBezTo>
                    <a:pt x="2185" y="1540"/>
                    <a:pt x="2227" y="1540"/>
                    <a:pt x="2213" y="1650"/>
                  </a:cubicBezTo>
                  <a:cubicBezTo>
                    <a:pt x="2200" y="1800"/>
                    <a:pt x="2007" y="1690"/>
                    <a:pt x="1925" y="1815"/>
                  </a:cubicBezTo>
                  <a:cubicBezTo>
                    <a:pt x="1828" y="1938"/>
                    <a:pt x="1897" y="2130"/>
                    <a:pt x="1760" y="2103"/>
                  </a:cubicBezTo>
                  <a:cubicBezTo>
                    <a:pt x="1636" y="2075"/>
                    <a:pt x="1636" y="1828"/>
                    <a:pt x="1553" y="1718"/>
                  </a:cubicBezTo>
                  <a:cubicBezTo>
                    <a:pt x="1485" y="1595"/>
                    <a:pt x="358" y="440"/>
                    <a:pt x="56" y="193"/>
                  </a:cubicBezTo>
                  <a:close/>
                  <a:moveTo>
                    <a:pt x="618" y="371"/>
                  </a:moveTo>
                  <a:lnTo>
                    <a:pt x="618" y="371"/>
                  </a:ln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90"/>
            <p:cNvSpPr/>
            <p:nvPr/>
          </p:nvSpPr>
          <p:spPr>
            <a:xfrm>
              <a:off x="7638804" y="1106885"/>
              <a:ext cx="63244" cy="24537"/>
            </a:xfrm>
            <a:custGeom>
              <a:avLst/>
              <a:gdLst/>
              <a:ahLst/>
              <a:cxnLst/>
              <a:rect l="l" t="t" r="r" b="b"/>
              <a:pathLst>
                <a:path w="1031" h="400" extrusionOk="0">
                  <a:moveTo>
                    <a:pt x="0" y="263"/>
                  </a:moveTo>
                  <a:cubicBezTo>
                    <a:pt x="0" y="263"/>
                    <a:pt x="55" y="235"/>
                    <a:pt x="68" y="166"/>
                  </a:cubicBezTo>
                  <a:cubicBezTo>
                    <a:pt x="68" y="98"/>
                    <a:pt x="68" y="1"/>
                    <a:pt x="110" y="15"/>
                  </a:cubicBezTo>
                  <a:cubicBezTo>
                    <a:pt x="165" y="15"/>
                    <a:pt x="275" y="83"/>
                    <a:pt x="426" y="138"/>
                  </a:cubicBezTo>
                  <a:cubicBezTo>
                    <a:pt x="577" y="180"/>
                    <a:pt x="632" y="193"/>
                    <a:pt x="660" y="193"/>
                  </a:cubicBezTo>
                  <a:cubicBezTo>
                    <a:pt x="687" y="193"/>
                    <a:pt x="783" y="125"/>
                    <a:pt x="865" y="153"/>
                  </a:cubicBezTo>
                  <a:cubicBezTo>
                    <a:pt x="935" y="166"/>
                    <a:pt x="1017" y="235"/>
                    <a:pt x="1030" y="290"/>
                  </a:cubicBezTo>
                  <a:cubicBezTo>
                    <a:pt x="1030" y="358"/>
                    <a:pt x="1030" y="386"/>
                    <a:pt x="948" y="386"/>
                  </a:cubicBezTo>
                  <a:cubicBezTo>
                    <a:pt x="880" y="400"/>
                    <a:pt x="770" y="386"/>
                    <a:pt x="742" y="358"/>
                  </a:cubicBezTo>
                  <a:cubicBezTo>
                    <a:pt x="715" y="318"/>
                    <a:pt x="715" y="303"/>
                    <a:pt x="673" y="318"/>
                  </a:cubicBezTo>
                  <a:cubicBezTo>
                    <a:pt x="632" y="331"/>
                    <a:pt x="618" y="386"/>
                    <a:pt x="440" y="386"/>
                  </a:cubicBezTo>
                  <a:cubicBezTo>
                    <a:pt x="261" y="386"/>
                    <a:pt x="123" y="386"/>
                    <a:pt x="0" y="2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90"/>
            <p:cNvSpPr/>
            <p:nvPr/>
          </p:nvSpPr>
          <p:spPr>
            <a:xfrm>
              <a:off x="7639601" y="1106885"/>
              <a:ext cx="56558" cy="24537"/>
            </a:xfrm>
            <a:custGeom>
              <a:avLst/>
              <a:gdLst/>
              <a:ahLst/>
              <a:cxnLst/>
              <a:rect l="l" t="t" r="r" b="b"/>
              <a:pathLst>
                <a:path w="922" h="400" extrusionOk="0">
                  <a:moveTo>
                    <a:pt x="0" y="263"/>
                  </a:moveTo>
                  <a:cubicBezTo>
                    <a:pt x="0" y="263"/>
                    <a:pt x="42" y="235"/>
                    <a:pt x="55" y="166"/>
                  </a:cubicBezTo>
                  <a:cubicBezTo>
                    <a:pt x="55" y="98"/>
                    <a:pt x="55" y="1"/>
                    <a:pt x="97" y="15"/>
                  </a:cubicBezTo>
                  <a:cubicBezTo>
                    <a:pt x="138" y="15"/>
                    <a:pt x="193" y="43"/>
                    <a:pt x="262" y="70"/>
                  </a:cubicBezTo>
                  <a:cubicBezTo>
                    <a:pt x="110" y="15"/>
                    <a:pt x="125" y="70"/>
                    <a:pt x="138" y="111"/>
                  </a:cubicBezTo>
                  <a:cubicBezTo>
                    <a:pt x="152" y="166"/>
                    <a:pt x="125" y="180"/>
                    <a:pt x="110" y="221"/>
                  </a:cubicBezTo>
                  <a:cubicBezTo>
                    <a:pt x="110" y="276"/>
                    <a:pt x="138" y="331"/>
                    <a:pt x="317" y="331"/>
                  </a:cubicBezTo>
                  <a:cubicBezTo>
                    <a:pt x="482" y="345"/>
                    <a:pt x="578" y="290"/>
                    <a:pt x="605" y="276"/>
                  </a:cubicBezTo>
                  <a:cubicBezTo>
                    <a:pt x="633" y="248"/>
                    <a:pt x="674" y="221"/>
                    <a:pt x="729" y="221"/>
                  </a:cubicBezTo>
                  <a:cubicBezTo>
                    <a:pt x="784" y="221"/>
                    <a:pt x="742" y="263"/>
                    <a:pt x="757" y="318"/>
                  </a:cubicBezTo>
                  <a:cubicBezTo>
                    <a:pt x="770" y="373"/>
                    <a:pt x="922" y="386"/>
                    <a:pt x="922" y="386"/>
                  </a:cubicBezTo>
                  <a:cubicBezTo>
                    <a:pt x="839" y="400"/>
                    <a:pt x="742" y="386"/>
                    <a:pt x="729" y="358"/>
                  </a:cubicBezTo>
                  <a:cubicBezTo>
                    <a:pt x="702" y="318"/>
                    <a:pt x="702" y="303"/>
                    <a:pt x="660" y="318"/>
                  </a:cubicBezTo>
                  <a:cubicBezTo>
                    <a:pt x="619" y="331"/>
                    <a:pt x="605" y="386"/>
                    <a:pt x="427" y="386"/>
                  </a:cubicBezTo>
                  <a:cubicBezTo>
                    <a:pt x="248" y="386"/>
                    <a:pt x="125" y="386"/>
                    <a:pt x="0" y="263"/>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90"/>
            <p:cNvSpPr/>
            <p:nvPr/>
          </p:nvSpPr>
          <p:spPr>
            <a:xfrm>
              <a:off x="7651379" y="1083329"/>
              <a:ext cx="34659" cy="23617"/>
            </a:xfrm>
            <a:custGeom>
              <a:avLst/>
              <a:gdLst/>
              <a:ahLst/>
              <a:cxnLst/>
              <a:rect l="l" t="t" r="r" b="b"/>
              <a:pathLst>
                <a:path w="565" h="385"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96" y="42"/>
                    <a:pt x="523" y="42"/>
                    <a:pt x="523" y="97"/>
                  </a:cubicBezTo>
                  <a:cubicBezTo>
                    <a:pt x="537" y="152"/>
                    <a:pt x="537" y="137"/>
                    <a:pt x="523" y="234"/>
                  </a:cubicBezTo>
                  <a:cubicBezTo>
                    <a:pt x="523" y="330"/>
                    <a:pt x="565" y="357"/>
                    <a:pt x="496" y="372"/>
                  </a:cubicBezTo>
                  <a:cubicBezTo>
                    <a:pt x="427" y="385"/>
                    <a:pt x="180" y="344"/>
                    <a:pt x="15" y="262"/>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90"/>
            <p:cNvSpPr/>
            <p:nvPr/>
          </p:nvSpPr>
          <p:spPr>
            <a:xfrm>
              <a:off x="7651379" y="1083329"/>
              <a:ext cx="30426" cy="22819"/>
            </a:xfrm>
            <a:custGeom>
              <a:avLst/>
              <a:gdLst/>
              <a:ahLst/>
              <a:cxnLst/>
              <a:rect l="l" t="t" r="r" b="b"/>
              <a:pathLst>
                <a:path w="496" h="372" extrusionOk="0">
                  <a:moveTo>
                    <a:pt x="15" y="262"/>
                  </a:moveTo>
                  <a:cubicBezTo>
                    <a:pt x="15" y="262"/>
                    <a:pt x="1" y="192"/>
                    <a:pt x="43" y="192"/>
                  </a:cubicBezTo>
                  <a:cubicBezTo>
                    <a:pt x="70" y="192"/>
                    <a:pt x="152" y="220"/>
                    <a:pt x="221" y="165"/>
                  </a:cubicBezTo>
                  <a:cubicBezTo>
                    <a:pt x="290" y="124"/>
                    <a:pt x="345" y="83"/>
                    <a:pt x="358" y="42"/>
                  </a:cubicBezTo>
                  <a:cubicBezTo>
                    <a:pt x="372" y="14"/>
                    <a:pt x="358" y="0"/>
                    <a:pt x="427" y="14"/>
                  </a:cubicBezTo>
                  <a:cubicBezTo>
                    <a:pt x="455" y="28"/>
                    <a:pt x="468" y="28"/>
                    <a:pt x="496" y="42"/>
                  </a:cubicBezTo>
                  <a:cubicBezTo>
                    <a:pt x="372" y="42"/>
                    <a:pt x="400" y="69"/>
                    <a:pt x="386" y="152"/>
                  </a:cubicBezTo>
                  <a:cubicBezTo>
                    <a:pt x="386" y="220"/>
                    <a:pt x="413" y="192"/>
                    <a:pt x="331" y="234"/>
                  </a:cubicBezTo>
                  <a:cubicBezTo>
                    <a:pt x="248" y="275"/>
                    <a:pt x="111" y="234"/>
                    <a:pt x="193" y="289"/>
                  </a:cubicBezTo>
                  <a:cubicBezTo>
                    <a:pt x="276" y="344"/>
                    <a:pt x="496" y="372"/>
                    <a:pt x="496" y="372"/>
                  </a:cubicBezTo>
                  <a:cubicBezTo>
                    <a:pt x="496" y="372"/>
                    <a:pt x="441" y="372"/>
                    <a:pt x="358" y="357"/>
                  </a:cubicBezTo>
                  <a:cubicBezTo>
                    <a:pt x="262" y="344"/>
                    <a:pt x="125" y="317"/>
                    <a:pt x="15" y="26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90"/>
            <p:cNvSpPr/>
            <p:nvPr/>
          </p:nvSpPr>
          <p:spPr>
            <a:xfrm>
              <a:off x="7690148" y="1091733"/>
              <a:ext cx="17851" cy="16133"/>
            </a:xfrm>
            <a:custGeom>
              <a:avLst/>
              <a:gdLst/>
              <a:ahLst/>
              <a:cxnLst/>
              <a:rect l="l" t="t" r="r" b="b"/>
              <a:pathLst>
                <a:path w="291" h="263" extrusionOk="0">
                  <a:moveTo>
                    <a:pt x="1" y="70"/>
                  </a:moveTo>
                  <a:cubicBezTo>
                    <a:pt x="28" y="42"/>
                    <a:pt x="56" y="55"/>
                    <a:pt x="98" y="55"/>
                  </a:cubicBezTo>
                  <a:cubicBezTo>
                    <a:pt x="153" y="42"/>
                    <a:pt x="180" y="0"/>
                    <a:pt x="193" y="55"/>
                  </a:cubicBezTo>
                  <a:cubicBezTo>
                    <a:pt x="221" y="110"/>
                    <a:pt x="290" y="207"/>
                    <a:pt x="263" y="235"/>
                  </a:cubicBezTo>
                  <a:cubicBezTo>
                    <a:pt x="248" y="262"/>
                    <a:pt x="125" y="235"/>
                    <a:pt x="70" y="220"/>
                  </a:cubicBezTo>
                  <a:cubicBezTo>
                    <a:pt x="15" y="220"/>
                    <a:pt x="1" y="152"/>
                    <a:pt x="1" y="7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90"/>
            <p:cNvSpPr/>
            <p:nvPr/>
          </p:nvSpPr>
          <p:spPr>
            <a:xfrm>
              <a:off x="7246699" y="822806"/>
              <a:ext cx="81892" cy="101215"/>
            </a:xfrm>
            <a:custGeom>
              <a:avLst/>
              <a:gdLst/>
              <a:ahLst/>
              <a:cxnLst/>
              <a:rect l="l" t="t" r="r" b="b"/>
              <a:pathLst>
                <a:path w="1335" h="1650" extrusionOk="0">
                  <a:moveTo>
                    <a:pt x="330" y="523"/>
                  </a:moveTo>
                  <a:cubicBezTo>
                    <a:pt x="330" y="523"/>
                    <a:pt x="207" y="344"/>
                    <a:pt x="193" y="330"/>
                  </a:cubicBezTo>
                  <a:cubicBezTo>
                    <a:pt x="180" y="316"/>
                    <a:pt x="1" y="276"/>
                    <a:pt x="42" y="193"/>
                  </a:cubicBezTo>
                  <a:cubicBezTo>
                    <a:pt x="97" y="111"/>
                    <a:pt x="193" y="193"/>
                    <a:pt x="248" y="166"/>
                  </a:cubicBezTo>
                  <a:cubicBezTo>
                    <a:pt x="290" y="151"/>
                    <a:pt x="262" y="1"/>
                    <a:pt x="358" y="56"/>
                  </a:cubicBezTo>
                  <a:cubicBezTo>
                    <a:pt x="440" y="96"/>
                    <a:pt x="372" y="221"/>
                    <a:pt x="455" y="371"/>
                  </a:cubicBezTo>
                  <a:cubicBezTo>
                    <a:pt x="537" y="536"/>
                    <a:pt x="784" y="921"/>
                    <a:pt x="949" y="1058"/>
                  </a:cubicBezTo>
                  <a:cubicBezTo>
                    <a:pt x="1114" y="1210"/>
                    <a:pt x="1252" y="1223"/>
                    <a:pt x="1292" y="1348"/>
                  </a:cubicBezTo>
                  <a:cubicBezTo>
                    <a:pt x="1334" y="1471"/>
                    <a:pt x="1265" y="1553"/>
                    <a:pt x="1155" y="1512"/>
                  </a:cubicBezTo>
                  <a:cubicBezTo>
                    <a:pt x="1045" y="1471"/>
                    <a:pt x="1018" y="1416"/>
                    <a:pt x="949" y="1430"/>
                  </a:cubicBezTo>
                  <a:cubicBezTo>
                    <a:pt x="880" y="1458"/>
                    <a:pt x="880" y="1650"/>
                    <a:pt x="743" y="1650"/>
                  </a:cubicBezTo>
                  <a:cubicBezTo>
                    <a:pt x="605" y="1650"/>
                    <a:pt x="660" y="1526"/>
                    <a:pt x="688" y="1416"/>
                  </a:cubicBezTo>
                  <a:cubicBezTo>
                    <a:pt x="730" y="1293"/>
                    <a:pt x="730" y="1223"/>
                    <a:pt x="688" y="1155"/>
                  </a:cubicBezTo>
                  <a:cubicBezTo>
                    <a:pt x="660" y="1086"/>
                    <a:pt x="330" y="523"/>
                    <a:pt x="330" y="52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90"/>
            <p:cNvSpPr/>
            <p:nvPr/>
          </p:nvSpPr>
          <p:spPr>
            <a:xfrm>
              <a:off x="7247558" y="822806"/>
              <a:ext cx="21102" cy="19446"/>
            </a:xfrm>
            <a:custGeom>
              <a:avLst/>
              <a:gdLst/>
              <a:ahLst/>
              <a:cxnLst/>
              <a:rect l="l" t="t" r="r" b="b"/>
              <a:pathLst>
                <a:path w="344" h="317" extrusionOk="0">
                  <a:moveTo>
                    <a:pt x="138" y="316"/>
                  </a:moveTo>
                  <a:cubicBezTo>
                    <a:pt x="83" y="289"/>
                    <a:pt x="1" y="261"/>
                    <a:pt x="28" y="193"/>
                  </a:cubicBezTo>
                  <a:cubicBezTo>
                    <a:pt x="83" y="111"/>
                    <a:pt x="179" y="193"/>
                    <a:pt x="234" y="166"/>
                  </a:cubicBezTo>
                  <a:cubicBezTo>
                    <a:pt x="276" y="151"/>
                    <a:pt x="248" y="1"/>
                    <a:pt x="344" y="56"/>
                  </a:cubicBezTo>
                  <a:cubicBezTo>
                    <a:pt x="261" y="56"/>
                    <a:pt x="261" y="151"/>
                    <a:pt x="261" y="179"/>
                  </a:cubicBezTo>
                  <a:cubicBezTo>
                    <a:pt x="261" y="206"/>
                    <a:pt x="261" y="221"/>
                    <a:pt x="221" y="234"/>
                  </a:cubicBezTo>
                  <a:cubicBezTo>
                    <a:pt x="193" y="261"/>
                    <a:pt x="151" y="179"/>
                    <a:pt x="111" y="179"/>
                  </a:cubicBezTo>
                  <a:cubicBezTo>
                    <a:pt x="56" y="166"/>
                    <a:pt x="42" y="221"/>
                    <a:pt x="69" y="261"/>
                  </a:cubicBezTo>
                  <a:cubicBezTo>
                    <a:pt x="83" y="289"/>
                    <a:pt x="111" y="303"/>
                    <a:pt x="138" y="31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90"/>
            <p:cNvSpPr/>
            <p:nvPr/>
          </p:nvSpPr>
          <p:spPr>
            <a:xfrm>
              <a:off x="7264427" y="851453"/>
              <a:ext cx="62447" cy="72568"/>
            </a:xfrm>
            <a:custGeom>
              <a:avLst/>
              <a:gdLst/>
              <a:ahLst/>
              <a:cxnLst/>
              <a:rect l="l" t="t" r="r" b="b"/>
              <a:pathLst>
                <a:path w="1018" h="1183" extrusionOk="0">
                  <a:moveTo>
                    <a:pt x="41" y="56"/>
                  </a:moveTo>
                  <a:cubicBezTo>
                    <a:pt x="41" y="56"/>
                    <a:pt x="28" y="42"/>
                    <a:pt x="1" y="1"/>
                  </a:cubicBezTo>
                  <a:lnTo>
                    <a:pt x="1" y="1"/>
                  </a:lnTo>
                  <a:cubicBezTo>
                    <a:pt x="69" y="97"/>
                    <a:pt x="468" y="619"/>
                    <a:pt x="495" y="743"/>
                  </a:cubicBezTo>
                  <a:cubicBezTo>
                    <a:pt x="523" y="866"/>
                    <a:pt x="386" y="1059"/>
                    <a:pt x="399" y="1114"/>
                  </a:cubicBezTo>
                  <a:cubicBezTo>
                    <a:pt x="413" y="1169"/>
                    <a:pt x="454" y="1169"/>
                    <a:pt x="495" y="1128"/>
                  </a:cubicBezTo>
                  <a:cubicBezTo>
                    <a:pt x="550" y="1086"/>
                    <a:pt x="550" y="1018"/>
                    <a:pt x="550" y="963"/>
                  </a:cubicBezTo>
                  <a:cubicBezTo>
                    <a:pt x="564" y="908"/>
                    <a:pt x="578" y="798"/>
                    <a:pt x="591" y="756"/>
                  </a:cubicBezTo>
                  <a:cubicBezTo>
                    <a:pt x="605" y="701"/>
                    <a:pt x="619" y="771"/>
                    <a:pt x="660" y="839"/>
                  </a:cubicBezTo>
                  <a:cubicBezTo>
                    <a:pt x="715" y="894"/>
                    <a:pt x="715" y="936"/>
                    <a:pt x="743" y="936"/>
                  </a:cubicBezTo>
                  <a:cubicBezTo>
                    <a:pt x="784" y="949"/>
                    <a:pt x="839" y="1018"/>
                    <a:pt x="921" y="1031"/>
                  </a:cubicBezTo>
                  <a:cubicBezTo>
                    <a:pt x="1003" y="1045"/>
                    <a:pt x="1018" y="976"/>
                    <a:pt x="1018" y="976"/>
                  </a:cubicBezTo>
                  <a:cubicBezTo>
                    <a:pt x="1003" y="1031"/>
                    <a:pt x="949" y="1073"/>
                    <a:pt x="866" y="1045"/>
                  </a:cubicBezTo>
                  <a:cubicBezTo>
                    <a:pt x="756" y="1004"/>
                    <a:pt x="729" y="949"/>
                    <a:pt x="660" y="963"/>
                  </a:cubicBezTo>
                  <a:cubicBezTo>
                    <a:pt x="591" y="991"/>
                    <a:pt x="591" y="1183"/>
                    <a:pt x="454" y="1183"/>
                  </a:cubicBezTo>
                  <a:cubicBezTo>
                    <a:pt x="316" y="1183"/>
                    <a:pt x="371" y="1059"/>
                    <a:pt x="399" y="949"/>
                  </a:cubicBezTo>
                  <a:cubicBezTo>
                    <a:pt x="441" y="826"/>
                    <a:pt x="441" y="756"/>
                    <a:pt x="399" y="688"/>
                  </a:cubicBezTo>
                  <a:cubicBezTo>
                    <a:pt x="371" y="619"/>
                    <a:pt x="41" y="56"/>
                    <a:pt x="41" y="5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90"/>
            <p:cNvSpPr/>
            <p:nvPr/>
          </p:nvSpPr>
          <p:spPr>
            <a:xfrm>
              <a:off x="7303196" y="922304"/>
              <a:ext cx="24476" cy="33800"/>
            </a:xfrm>
            <a:custGeom>
              <a:avLst/>
              <a:gdLst/>
              <a:ahLst/>
              <a:cxnLst/>
              <a:rect l="l" t="t" r="r" b="b"/>
              <a:pathLst>
                <a:path w="399" h="551" extrusionOk="0">
                  <a:moveTo>
                    <a:pt x="1" y="179"/>
                  </a:moveTo>
                  <a:cubicBezTo>
                    <a:pt x="28" y="151"/>
                    <a:pt x="42" y="28"/>
                    <a:pt x="83" y="14"/>
                  </a:cubicBezTo>
                  <a:cubicBezTo>
                    <a:pt x="138" y="0"/>
                    <a:pt x="303" y="28"/>
                    <a:pt x="331" y="69"/>
                  </a:cubicBezTo>
                  <a:cubicBezTo>
                    <a:pt x="358" y="96"/>
                    <a:pt x="399" y="371"/>
                    <a:pt x="331" y="468"/>
                  </a:cubicBezTo>
                  <a:cubicBezTo>
                    <a:pt x="248" y="550"/>
                    <a:pt x="1" y="440"/>
                    <a:pt x="1"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90"/>
            <p:cNvSpPr/>
            <p:nvPr/>
          </p:nvSpPr>
          <p:spPr>
            <a:xfrm>
              <a:off x="7303196" y="922304"/>
              <a:ext cx="22819" cy="33800"/>
            </a:xfrm>
            <a:custGeom>
              <a:avLst/>
              <a:gdLst/>
              <a:ahLst/>
              <a:cxnLst/>
              <a:rect l="l" t="t" r="r" b="b"/>
              <a:pathLst>
                <a:path w="372" h="551" extrusionOk="0">
                  <a:moveTo>
                    <a:pt x="1" y="179"/>
                  </a:moveTo>
                  <a:cubicBezTo>
                    <a:pt x="28" y="151"/>
                    <a:pt x="42" y="28"/>
                    <a:pt x="83" y="14"/>
                  </a:cubicBezTo>
                  <a:cubicBezTo>
                    <a:pt x="124" y="0"/>
                    <a:pt x="221" y="14"/>
                    <a:pt x="289" y="41"/>
                  </a:cubicBezTo>
                  <a:cubicBezTo>
                    <a:pt x="289" y="41"/>
                    <a:pt x="179" y="14"/>
                    <a:pt x="138" y="69"/>
                  </a:cubicBezTo>
                  <a:cubicBezTo>
                    <a:pt x="83" y="110"/>
                    <a:pt x="69" y="234"/>
                    <a:pt x="138" y="316"/>
                  </a:cubicBezTo>
                  <a:cubicBezTo>
                    <a:pt x="221" y="413"/>
                    <a:pt x="303" y="385"/>
                    <a:pt x="371" y="261"/>
                  </a:cubicBezTo>
                  <a:cubicBezTo>
                    <a:pt x="371" y="343"/>
                    <a:pt x="358" y="426"/>
                    <a:pt x="331" y="468"/>
                  </a:cubicBezTo>
                  <a:cubicBezTo>
                    <a:pt x="248" y="550"/>
                    <a:pt x="1" y="440"/>
                    <a:pt x="1"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90"/>
            <p:cNvSpPr/>
            <p:nvPr/>
          </p:nvSpPr>
          <p:spPr>
            <a:xfrm>
              <a:off x="7156525" y="945001"/>
              <a:ext cx="166974" cy="129126"/>
            </a:xfrm>
            <a:custGeom>
              <a:avLst/>
              <a:gdLst/>
              <a:ahLst/>
              <a:cxnLst/>
              <a:rect l="l" t="t" r="r" b="b"/>
              <a:pathLst>
                <a:path w="2722" h="2105" extrusionOk="0">
                  <a:moveTo>
                    <a:pt x="1993" y="578"/>
                  </a:moveTo>
                  <a:cubicBezTo>
                    <a:pt x="2062" y="413"/>
                    <a:pt x="1993" y="83"/>
                    <a:pt x="2145" y="43"/>
                  </a:cubicBezTo>
                  <a:cubicBezTo>
                    <a:pt x="2295" y="1"/>
                    <a:pt x="2254" y="193"/>
                    <a:pt x="2378" y="221"/>
                  </a:cubicBezTo>
                  <a:cubicBezTo>
                    <a:pt x="2502" y="248"/>
                    <a:pt x="2722" y="235"/>
                    <a:pt x="2722" y="318"/>
                  </a:cubicBezTo>
                  <a:cubicBezTo>
                    <a:pt x="2708" y="413"/>
                    <a:pt x="2584" y="551"/>
                    <a:pt x="2419" y="648"/>
                  </a:cubicBezTo>
                  <a:cubicBezTo>
                    <a:pt x="2254" y="757"/>
                    <a:pt x="1828" y="1142"/>
                    <a:pt x="1306" y="1472"/>
                  </a:cubicBezTo>
                  <a:cubicBezTo>
                    <a:pt x="783" y="1788"/>
                    <a:pt x="550" y="1857"/>
                    <a:pt x="508" y="1884"/>
                  </a:cubicBezTo>
                  <a:cubicBezTo>
                    <a:pt x="468" y="1925"/>
                    <a:pt x="371" y="2104"/>
                    <a:pt x="248" y="2049"/>
                  </a:cubicBezTo>
                  <a:cubicBezTo>
                    <a:pt x="124" y="1994"/>
                    <a:pt x="316" y="1857"/>
                    <a:pt x="220" y="1788"/>
                  </a:cubicBezTo>
                  <a:cubicBezTo>
                    <a:pt x="124" y="1733"/>
                    <a:pt x="0" y="1595"/>
                    <a:pt x="179" y="1527"/>
                  </a:cubicBezTo>
                  <a:cubicBezTo>
                    <a:pt x="358" y="1458"/>
                    <a:pt x="523" y="1637"/>
                    <a:pt x="770" y="1500"/>
                  </a:cubicBezTo>
                  <a:cubicBezTo>
                    <a:pt x="1086" y="1307"/>
                    <a:pt x="1842" y="908"/>
                    <a:pt x="1993" y="578"/>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90"/>
            <p:cNvSpPr/>
            <p:nvPr/>
          </p:nvSpPr>
          <p:spPr>
            <a:xfrm>
              <a:off x="7156525" y="945001"/>
              <a:ext cx="166974" cy="117287"/>
            </a:xfrm>
            <a:custGeom>
              <a:avLst/>
              <a:gdLst/>
              <a:ahLst/>
              <a:cxnLst/>
              <a:rect l="l" t="t" r="r" b="b"/>
              <a:pathLst>
                <a:path w="2722" h="1912" extrusionOk="0">
                  <a:moveTo>
                    <a:pt x="1993" y="578"/>
                  </a:moveTo>
                  <a:cubicBezTo>
                    <a:pt x="2062" y="413"/>
                    <a:pt x="1993" y="83"/>
                    <a:pt x="2145" y="43"/>
                  </a:cubicBezTo>
                  <a:cubicBezTo>
                    <a:pt x="2295" y="1"/>
                    <a:pt x="2254" y="193"/>
                    <a:pt x="2378" y="221"/>
                  </a:cubicBezTo>
                  <a:cubicBezTo>
                    <a:pt x="2502" y="248"/>
                    <a:pt x="2722" y="235"/>
                    <a:pt x="2722" y="318"/>
                  </a:cubicBezTo>
                  <a:cubicBezTo>
                    <a:pt x="2708" y="345"/>
                    <a:pt x="2694" y="386"/>
                    <a:pt x="2667" y="428"/>
                  </a:cubicBezTo>
                  <a:cubicBezTo>
                    <a:pt x="2680" y="345"/>
                    <a:pt x="2529" y="413"/>
                    <a:pt x="2364" y="400"/>
                  </a:cubicBezTo>
                  <a:cubicBezTo>
                    <a:pt x="2200" y="386"/>
                    <a:pt x="2254" y="276"/>
                    <a:pt x="2158" y="331"/>
                  </a:cubicBezTo>
                  <a:cubicBezTo>
                    <a:pt x="2048" y="400"/>
                    <a:pt x="2145" y="496"/>
                    <a:pt x="2090" y="593"/>
                  </a:cubicBezTo>
                  <a:cubicBezTo>
                    <a:pt x="2075" y="620"/>
                    <a:pt x="1952" y="702"/>
                    <a:pt x="1800" y="812"/>
                  </a:cubicBezTo>
                  <a:cubicBezTo>
                    <a:pt x="1883" y="730"/>
                    <a:pt x="1952" y="661"/>
                    <a:pt x="1993" y="578"/>
                  </a:cubicBezTo>
                  <a:close/>
                  <a:moveTo>
                    <a:pt x="234" y="1912"/>
                  </a:moveTo>
                  <a:cubicBezTo>
                    <a:pt x="248" y="1870"/>
                    <a:pt x="261" y="1815"/>
                    <a:pt x="220" y="1788"/>
                  </a:cubicBezTo>
                  <a:cubicBezTo>
                    <a:pt x="124" y="1733"/>
                    <a:pt x="0" y="1595"/>
                    <a:pt x="179" y="1527"/>
                  </a:cubicBezTo>
                  <a:cubicBezTo>
                    <a:pt x="358" y="1458"/>
                    <a:pt x="523" y="1637"/>
                    <a:pt x="770" y="1500"/>
                  </a:cubicBezTo>
                  <a:cubicBezTo>
                    <a:pt x="880" y="1430"/>
                    <a:pt x="1031" y="1348"/>
                    <a:pt x="1196" y="1238"/>
                  </a:cubicBezTo>
                  <a:cubicBezTo>
                    <a:pt x="963" y="1403"/>
                    <a:pt x="783" y="1540"/>
                    <a:pt x="756" y="1555"/>
                  </a:cubicBezTo>
                  <a:cubicBezTo>
                    <a:pt x="728" y="1595"/>
                    <a:pt x="673" y="1623"/>
                    <a:pt x="591" y="1650"/>
                  </a:cubicBezTo>
                  <a:cubicBezTo>
                    <a:pt x="508" y="1678"/>
                    <a:pt x="468" y="1637"/>
                    <a:pt x="426" y="1595"/>
                  </a:cubicBezTo>
                  <a:cubicBezTo>
                    <a:pt x="371" y="1568"/>
                    <a:pt x="193" y="1582"/>
                    <a:pt x="193" y="1637"/>
                  </a:cubicBezTo>
                  <a:cubicBezTo>
                    <a:pt x="179" y="1692"/>
                    <a:pt x="248" y="1705"/>
                    <a:pt x="275" y="1775"/>
                  </a:cubicBezTo>
                  <a:cubicBezTo>
                    <a:pt x="303" y="1843"/>
                    <a:pt x="234" y="1912"/>
                    <a:pt x="234" y="1912"/>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90"/>
            <p:cNvSpPr/>
            <p:nvPr/>
          </p:nvSpPr>
          <p:spPr>
            <a:xfrm>
              <a:off x="7153948" y="1087562"/>
              <a:ext cx="21961" cy="40547"/>
            </a:xfrm>
            <a:custGeom>
              <a:avLst/>
              <a:gdLst/>
              <a:ahLst/>
              <a:cxnLst/>
              <a:rect l="l" t="t" r="r" b="b"/>
              <a:pathLst>
                <a:path w="358" h="661" extrusionOk="0">
                  <a:moveTo>
                    <a:pt x="97" y="563"/>
                  </a:moveTo>
                  <a:cubicBezTo>
                    <a:pt x="70" y="481"/>
                    <a:pt x="42" y="303"/>
                    <a:pt x="28" y="220"/>
                  </a:cubicBezTo>
                  <a:cubicBezTo>
                    <a:pt x="15" y="138"/>
                    <a:pt x="1" y="28"/>
                    <a:pt x="70" y="14"/>
                  </a:cubicBezTo>
                  <a:cubicBezTo>
                    <a:pt x="138" y="0"/>
                    <a:pt x="166" y="68"/>
                    <a:pt x="221" y="178"/>
                  </a:cubicBezTo>
                  <a:cubicBezTo>
                    <a:pt x="276" y="288"/>
                    <a:pt x="331" y="385"/>
                    <a:pt x="345" y="468"/>
                  </a:cubicBezTo>
                  <a:cubicBezTo>
                    <a:pt x="358" y="550"/>
                    <a:pt x="262" y="633"/>
                    <a:pt x="235" y="646"/>
                  </a:cubicBezTo>
                  <a:cubicBezTo>
                    <a:pt x="207" y="660"/>
                    <a:pt x="125" y="660"/>
                    <a:pt x="97" y="56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90"/>
            <p:cNvSpPr/>
            <p:nvPr/>
          </p:nvSpPr>
          <p:spPr>
            <a:xfrm>
              <a:off x="7172535" y="1083329"/>
              <a:ext cx="23617" cy="29567"/>
            </a:xfrm>
            <a:custGeom>
              <a:avLst/>
              <a:gdLst/>
              <a:ahLst/>
              <a:cxnLst/>
              <a:rect l="l" t="t" r="r" b="b"/>
              <a:pathLst>
                <a:path w="385" h="482" extrusionOk="0">
                  <a:moveTo>
                    <a:pt x="165" y="427"/>
                  </a:moveTo>
                  <a:cubicBezTo>
                    <a:pt x="124" y="357"/>
                    <a:pt x="83" y="192"/>
                    <a:pt x="42" y="124"/>
                  </a:cubicBezTo>
                  <a:cubicBezTo>
                    <a:pt x="0" y="55"/>
                    <a:pt x="14" y="14"/>
                    <a:pt x="42" y="14"/>
                  </a:cubicBezTo>
                  <a:cubicBezTo>
                    <a:pt x="69" y="0"/>
                    <a:pt x="124" y="124"/>
                    <a:pt x="207" y="220"/>
                  </a:cubicBezTo>
                  <a:cubicBezTo>
                    <a:pt x="302" y="302"/>
                    <a:pt x="385" y="344"/>
                    <a:pt x="372" y="372"/>
                  </a:cubicBezTo>
                  <a:cubicBezTo>
                    <a:pt x="357" y="385"/>
                    <a:pt x="317" y="482"/>
                    <a:pt x="289" y="482"/>
                  </a:cubicBezTo>
                  <a:cubicBezTo>
                    <a:pt x="262" y="482"/>
                    <a:pt x="179" y="482"/>
                    <a:pt x="165" y="427"/>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90"/>
            <p:cNvSpPr/>
            <p:nvPr/>
          </p:nvSpPr>
          <p:spPr>
            <a:xfrm>
              <a:off x="7172535" y="1083329"/>
              <a:ext cx="22819" cy="29567"/>
            </a:xfrm>
            <a:custGeom>
              <a:avLst/>
              <a:gdLst/>
              <a:ahLst/>
              <a:cxnLst/>
              <a:rect l="l" t="t" r="r" b="b"/>
              <a:pathLst>
                <a:path w="372" h="482" extrusionOk="0">
                  <a:moveTo>
                    <a:pt x="165" y="427"/>
                  </a:moveTo>
                  <a:cubicBezTo>
                    <a:pt x="124" y="357"/>
                    <a:pt x="83" y="192"/>
                    <a:pt x="42" y="124"/>
                  </a:cubicBezTo>
                  <a:cubicBezTo>
                    <a:pt x="0" y="55"/>
                    <a:pt x="14" y="14"/>
                    <a:pt x="42" y="14"/>
                  </a:cubicBezTo>
                  <a:cubicBezTo>
                    <a:pt x="69" y="0"/>
                    <a:pt x="97" y="83"/>
                    <a:pt x="165" y="152"/>
                  </a:cubicBezTo>
                  <a:cubicBezTo>
                    <a:pt x="137" y="124"/>
                    <a:pt x="97" y="83"/>
                    <a:pt x="83" y="83"/>
                  </a:cubicBezTo>
                  <a:cubicBezTo>
                    <a:pt x="69" y="69"/>
                    <a:pt x="110" y="207"/>
                    <a:pt x="152" y="289"/>
                  </a:cubicBezTo>
                  <a:cubicBezTo>
                    <a:pt x="192" y="372"/>
                    <a:pt x="179" y="412"/>
                    <a:pt x="234" y="412"/>
                  </a:cubicBezTo>
                  <a:cubicBezTo>
                    <a:pt x="275" y="412"/>
                    <a:pt x="262" y="357"/>
                    <a:pt x="302" y="357"/>
                  </a:cubicBezTo>
                  <a:cubicBezTo>
                    <a:pt x="317" y="357"/>
                    <a:pt x="344" y="344"/>
                    <a:pt x="357" y="344"/>
                  </a:cubicBezTo>
                  <a:cubicBezTo>
                    <a:pt x="372" y="357"/>
                    <a:pt x="372" y="357"/>
                    <a:pt x="372" y="372"/>
                  </a:cubicBezTo>
                  <a:cubicBezTo>
                    <a:pt x="357" y="385"/>
                    <a:pt x="317" y="482"/>
                    <a:pt x="289" y="482"/>
                  </a:cubicBezTo>
                  <a:cubicBezTo>
                    <a:pt x="262" y="482"/>
                    <a:pt x="179" y="482"/>
                    <a:pt x="165" y="427"/>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90"/>
            <p:cNvSpPr/>
            <p:nvPr/>
          </p:nvSpPr>
          <p:spPr>
            <a:xfrm>
              <a:off x="7185969" y="1074067"/>
              <a:ext cx="32143" cy="22758"/>
            </a:xfrm>
            <a:custGeom>
              <a:avLst/>
              <a:gdLst/>
              <a:ahLst/>
              <a:cxnLst/>
              <a:rect l="l" t="t" r="r" b="b"/>
              <a:pathLst>
                <a:path w="524" h="371" extrusionOk="0">
                  <a:moveTo>
                    <a:pt x="43" y="206"/>
                  </a:moveTo>
                  <a:cubicBezTo>
                    <a:pt x="1" y="165"/>
                    <a:pt x="15" y="124"/>
                    <a:pt x="28" y="96"/>
                  </a:cubicBezTo>
                  <a:cubicBezTo>
                    <a:pt x="28" y="55"/>
                    <a:pt x="70" y="0"/>
                    <a:pt x="193" y="41"/>
                  </a:cubicBezTo>
                  <a:cubicBezTo>
                    <a:pt x="303" y="83"/>
                    <a:pt x="428" y="96"/>
                    <a:pt x="455" y="138"/>
                  </a:cubicBezTo>
                  <a:cubicBezTo>
                    <a:pt x="468" y="179"/>
                    <a:pt x="523" y="358"/>
                    <a:pt x="455" y="358"/>
                  </a:cubicBezTo>
                  <a:cubicBezTo>
                    <a:pt x="386" y="371"/>
                    <a:pt x="166" y="330"/>
                    <a:pt x="43" y="20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90"/>
            <p:cNvSpPr/>
            <p:nvPr/>
          </p:nvSpPr>
          <p:spPr>
            <a:xfrm>
              <a:off x="7185969" y="1074067"/>
              <a:ext cx="30426" cy="22758"/>
            </a:xfrm>
            <a:custGeom>
              <a:avLst/>
              <a:gdLst/>
              <a:ahLst/>
              <a:cxnLst/>
              <a:rect l="l" t="t" r="r" b="b"/>
              <a:pathLst>
                <a:path w="496" h="371" extrusionOk="0">
                  <a:moveTo>
                    <a:pt x="43" y="206"/>
                  </a:moveTo>
                  <a:cubicBezTo>
                    <a:pt x="1" y="165"/>
                    <a:pt x="15" y="124"/>
                    <a:pt x="28" y="96"/>
                  </a:cubicBezTo>
                  <a:cubicBezTo>
                    <a:pt x="28" y="55"/>
                    <a:pt x="70" y="0"/>
                    <a:pt x="193" y="41"/>
                  </a:cubicBezTo>
                  <a:cubicBezTo>
                    <a:pt x="263" y="69"/>
                    <a:pt x="345" y="83"/>
                    <a:pt x="400" y="96"/>
                  </a:cubicBezTo>
                  <a:cubicBezTo>
                    <a:pt x="400" y="96"/>
                    <a:pt x="276" y="96"/>
                    <a:pt x="235" y="83"/>
                  </a:cubicBezTo>
                  <a:cubicBezTo>
                    <a:pt x="180" y="69"/>
                    <a:pt x="153" y="83"/>
                    <a:pt x="111" y="110"/>
                  </a:cubicBezTo>
                  <a:cubicBezTo>
                    <a:pt x="70" y="138"/>
                    <a:pt x="111" y="193"/>
                    <a:pt x="208" y="234"/>
                  </a:cubicBezTo>
                  <a:cubicBezTo>
                    <a:pt x="290" y="288"/>
                    <a:pt x="345" y="316"/>
                    <a:pt x="400" y="303"/>
                  </a:cubicBezTo>
                  <a:cubicBezTo>
                    <a:pt x="455" y="288"/>
                    <a:pt x="468" y="275"/>
                    <a:pt x="483" y="206"/>
                  </a:cubicBezTo>
                  <a:cubicBezTo>
                    <a:pt x="496" y="275"/>
                    <a:pt x="496" y="358"/>
                    <a:pt x="455" y="358"/>
                  </a:cubicBezTo>
                  <a:cubicBezTo>
                    <a:pt x="386" y="371"/>
                    <a:pt x="166" y="330"/>
                    <a:pt x="43" y="20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90"/>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24" y="0"/>
                    <a:pt x="289" y="165"/>
                    <a:pt x="303" y="234"/>
                  </a:cubicBezTo>
                  <a:cubicBezTo>
                    <a:pt x="330" y="302"/>
                    <a:pt x="330" y="357"/>
                    <a:pt x="289" y="357"/>
                  </a:cubicBezTo>
                  <a:cubicBezTo>
                    <a:pt x="248" y="357"/>
                    <a:pt x="14" y="179"/>
                    <a:pt x="14" y="179"/>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90"/>
            <p:cNvSpPr/>
            <p:nvPr/>
          </p:nvSpPr>
          <p:spPr>
            <a:xfrm>
              <a:off x="7221426" y="1086703"/>
              <a:ext cx="20304" cy="21961"/>
            </a:xfrm>
            <a:custGeom>
              <a:avLst/>
              <a:gdLst/>
              <a:ahLst/>
              <a:cxnLst/>
              <a:rect l="l" t="t" r="r" b="b"/>
              <a:pathLst>
                <a:path w="331" h="358" extrusionOk="0">
                  <a:moveTo>
                    <a:pt x="14" y="179"/>
                  </a:moveTo>
                  <a:cubicBezTo>
                    <a:pt x="28" y="97"/>
                    <a:pt x="0" y="0"/>
                    <a:pt x="55" y="0"/>
                  </a:cubicBezTo>
                  <a:cubicBezTo>
                    <a:pt x="110" y="0"/>
                    <a:pt x="207" y="97"/>
                    <a:pt x="262" y="165"/>
                  </a:cubicBezTo>
                  <a:cubicBezTo>
                    <a:pt x="262" y="165"/>
                    <a:pt x="138" y="69"/>
                    <a:pt x="97" y="69"/>
                  </a:cubicBezTo>
                  <a:cubicBezTo>
                    <a:pt x="69" y="82"/>
                    <a:pt x="42" y="137"/>
                    <a:pt x="97" y="192"/>
                  </a:cubicBezTo>
                  <a:cubicBezTo>
                    <a:pt x="165" y="247"/>
                    <a:pt x="179" y="275"/>
                    <a:pt x="234" y="289"/>
                  </a:cubicBezTo>
                  <a:cubicBezTo>
                    <a:pt x="289" y="317"/>
                    <a:pt x="303" y="317"/>
                    <a:pt x="317" y="275"/>
                  </a:cubicBezTo>
                  <a:cubicBezTo>
                    <a:pt x="330" y="317"/>
                    <a:pt x="330" y="357"/>
                    <a:pt x="289" y="357"/>
                  </a:cubicBezTo>
                  <a:cubicBezTo>
                    <a:pt x="248" y="357"/>
                    <a:pt x="14" y="179"/>
                    <a:pt x="14" y="179"/>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90"/>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206" y="83"/>
                    <a:pt x="316" y="385"/>
                    <a:pt x="316" y="385"/>
                  </a:cubicBezTo>
                  <a:cubicBezTo>
                    <a:pt x="316" y="385"/>
                    <a:pt x="206" y="440"/>
                    <a:pt x="178" y="426"/>
                  </a:cubicBezTo>
                  <a:cubicBezTo>
                    <a:pt x="151" y="426"/>
                    <a:pt x="96" y="412"/>
                    <a:pt x="28" y="22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90"/>
            <p:cNvSpPr/>
            <p:nvPr/>
          </p:nvSpPr>
          <p:spPr>
            <a:xfrm>
              <a:off x="7197011" y="1114553"/>
              <a:ext cx="19384" cy="26991"/>
            </a:xfrm>
            <a:custGeom>
              <a:avLst/>
              <a:gdLst/>
              <a:ahLst/>
              <a:cxnLst/>
              <a:rect l="l" t="t" r="r" b="b"/>
              <a:pathLst>
                <a:path w="316" h="440" extrusionOk="0">
                  <a:moveTo>
                    <a:pt x="28" y="220"/>
                  </a:moveTo>
                  <a:cubicBezTo>
                    <a:pt x="0" y="165"/>
                    <a:pt x="0" y="28"/>
                    <a:pt x="55" y="13"/>
                  </a:cubicBezTo>
                  <a:cubicBezTo>
                    <a:pt x="96" y="0"/>
                    <a:pt x="151" y="13"/>
                    <a:pt x="178" y="41"/>
                  </a:cubicBezTo>
                  <a:cubicBezTo>
                    <a:pt x="178" y="41"/>
                    <a:pt x="178" y="55"/>
                    <a:pt x="193" y="55"/>
                  </a:cubicBezTo>
                  <a:lnTo>
                    <a:pt x="193" y="55"/>
                  </a:lnTo>
                  <a:cubicBezTo>
                    <a:pt x="193" y="138"/>
                    <a:pt x="123" y="83"/>
                    <a:pt x="68" y="96"/>
                  </a:cubicBezTo>
                  <a:cubicBezTo>
                    <a:pt x="13" y="110"/>
                    <a:pt x="41" y="138"/>
                    <a:pt x="68" y="206"/>
                  </a:cubicBezTo>
                  <a:cubicBezTo>
                    <a:pt x="83" y="261"/>
                    <a:pt x="83" y="343"/>
                    <a:pt x="110" y="357"/>
                  </a:cubicBezTo>
                  <a:cubicBezTo>
                    <a:pt x="138" y="371"/>
                    <a:pt x="233" y="371"/>
                    <a:pt x="261" y="316"/>
                  </a:cubicBezTo>
                  <a:cubicBezTo>
                    <a:pt x="275" y="261"/>
                    <a:pt x="220" y="138"/>
                    <a:pt x="220" y="123"/>
                  </a:cubicBezTo>
                  <a:cubicBezTo>
                    <a:pt x="261" y="220"/>
                    <a:pt x="316" y="385"/>
                    <a:pt x="316" y="385"/>
                  </a:cubicBezTo>
                  <a:cubicBezTo>
                    <a:pt x="316" y="385"/>
                    <a:pt x="206" y="440"/>
                    <a:pt x="178" y="426"/>
                  </a:cubicBezTo>
                  <a:cubicBezTo>
                    <a:pt x="151" y="426"/>
                    <a:pt x="96" y="412"/>
                    <a:pt x="28" y="22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90"/>
            <p:cNvSpPr/>
            <p:nvPr/>
          </p:nvSpPr>
          <p:spPr>
            <a:xfrm>
              <a:off x="7167444" y="1127128"/>
              <a:ext cx="16931" cy="32143"/>
            </a:xfrm>
            <a:custGeom>
              <a:avLst/>
              <a:gdLst/>
              <a:ahLst/>
              <a:cxnLst/>
              <a:rect l="l" t="t" r="r" b="b"/>
              <a:pathLst>
                <a:path w="276" h="524" extrusionOk="0">
                  <a:moveTo>
                    <a:pt x="28" y="276"/>
                  </a:moveTo>
                  <a:cubicBezTo>
                    <a:pt x="28" y="193"/>
                    <a:pt x="1" y="125"/>
                    <a:pt x="56" y="97"/>
                  </a:cubicBezTo>
                  <a:cubicBezTo>
                    <a:pt x="125" y="56"/>
                    <a:pt x="152" y="1"/>
                    <a:pt x="180" y="70"/>
                  </a:cubicBezTo>
                  <a:cubicBezTo>
                    <a:pt x="220" y="125"/>
                    <a:pt x="275" y="413"/>
                    <a:pt x="262" y="468"/>
                  </a:cubicBezTo>
                  <a:cubicBezTo>
                    <a:pt x="248" y="523"/>
                    <a:pt x="70" y="441"/>
                    <a:pt x="28" y="276"/>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90"/>
            <p:cNvSpPr/>
            <p:nvPr/>
          </p:nvSpPr>
          <p:spPr>
            <a:xfrm>
              <a:off x="7167444" y="1127128"/>
              <a:ext cx="16133" cy="32143"/>
            </a:xfrm>
            <a:custGeom>
              <a:avLst/>
              <a:gdLst/>
              <a:ahLst/>
              <a:cxnLst/>
              <a:rect l="l" t="t" r="r" b="b"/>
              <a:pathLst>
                <a:path w="263" h="524" extrusionOk="0">
                  <a:moveTo>
                    <a:pt x="28" y="276"/>
                  </a:moveTo>
                  <a:cubicBezTo>
                    <a:pt x="28" y="193"/>
                    <a:pt x="1" y="125"/>
                    <a:pt x="56" y="97"/>
                  </a:cubicBezTo>
                  <a:cubicBezTo>
                    <a:pt x="125" y="56"/>
                    <a:pt x="152" y="1"/>
                    <a:pt x="180" y="70"/>
                  </a:cubicBezTo>
                  <a:cubicBezTo>
                    <a:pt x="207" y="111"/>
                    <a:pt x="235" y="221"/>
                    <a:pt x="248" y="317"/>
                  </a:cubicBezTo>
                  <a:cubicBezTo>
                    <a:pt x="248" y="303"/>
                    <a:pt x="207" y="152"/>
                    <a:pt x="152" y="152"/>
                  </a:cubicBezTo>
                  <a:cubicBezTo>
                    <a:pt x="97" y="138"/>
                    <a:pt x="70" y="193"/>
                    <a:pt x="83" y="248"/>
                  </a:cubicBezTo>
                  <a:cubicBezTo>
                    <a:pt x="83" y="303"/>
                    <a:pt x="97" y="358"/>
                    <a:pt x="138" y="400"/>
                  </a:cubicBezTo>
                  <a:cubicBezTo>
                    <a:pt x="166" y="441"/>
                    <a:pt x="220" y="482"/>
                    <a:pt x="262" y="455"/>
                  </a:cubicBezTo>
                  <a:lnTo>
                    <a:pt x="262" y="468"/>
                  </a:lnTo>
                  <a:cubicBezTo>
                    <a:pt x="248" y="523"/>
                    <a:pt x="70" y="441"/>
                    <a:pt x="28" y="276"/>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90"/>
            <p:cNvSpPr/>
            <p:nvPr/>
          </p:nvSpPr>
          <p:spPr>
            <a:xfrm>
              <a:off x="7135423" y="1042843"/>
              <a:ext cx="26193" cy="38032"/>
            </a:xfrm>
            <a:custGeom>
              <a:avLst/>
              <a:gdLst/>
              <a:ahLst/>
              <a:cxnLst/>
              <a:rect l="l" t="t" r="r" b="b"/>
              <a:pathLst>
                <a:path w="427" h="620" extrusionOk="0">
                  <a:moveTo>
                    <a:pt x="358" y="0"/>
                  </a:moveTo>
                  <a:cubicBezTo>
                    <a:pt x="330" y="0"/>
                    <a:pt x="344" y="193"/>
                    <a:pt x="385" y="262"/>
                  </a:cubicBezTo>
                  <a:cubicBezTo>
                    <a:pt x="427" y="317"/>
                    <a:pt x="427" y="440"/>
                    <a:pt x="358" y="509"/>
                  </a:cubicBezTo>
                  <a:cubicBezTo>
                    <a:pt x="289" y="578"/>
                    <a:pt x="152" y="619"/>
                    <a:pt x="110" y="523"/>
                  </a:cubicBezTo>
                  <a:cubicBezTo>
                    <a:pt x="55" y="413"/>
                    <a:pt x="0" y="42"/>
                    <a:pt x="358" y="0"/>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90"/>
            <p:cNvSpPr/>
            <p:nvPr/>
          </p:nvSpPr>
          <p:spPr>
            <a:xfrm>
              <a:off x="7135423" y="1042843"/>
              <a:ext cx="25334" cy="38032"/>
            </a:xfrm>
            <a:custGeom>
              <a:avLst/>
              <a:gdLst/>
              <a:ahLst/>
              <a:cxnLst/>
              <a:rect l="l" t="t" r="r" b="b"/>
              <a:pathLst>
                <a:path w="413" h="620" extrusionOk="0">
                  <a:moveTo>
                    <a:pt x="358" y="0"/>
                  </a:moveTo>
                  <a:lnTo>
                    <a:pt x="344" y="0"/>
                  </a:lnTo>
                  <a:cubicBezTo>
                    <a:pt x="330" y="15"/>
                    <a:pt x="193" y="83"/>
                    <a:pt x="138" y="248"/>
                  </a:cubicBezTo>
                  <a:cubicBezTo>
                    <a:pt x="83" y="413"/>
                    <a:pt x="165" y="454"/>
                    <a:pt x="220" y="468"/>
                  </a:cubicBezTo>
                  <a:cubicBezTo>
                    <a:pt x="275" y="482"/>
                    <a:pt x="275" y="385"/>
                    <a:pt x="317" y="385"/>
                  </a:cubicBezTo>
                  <a:cubicBezTo>
                    <a:pt x="358" y="385"/>
                    <a:pt x="399" y="385"/>
                    <a:pt x="399" y="303"/>
                  </a:cubicBezTo>
                  <a:cubicBezTo>
                    <a:pt x="413" y="372"/>
                    <a:pt x="413" y="454"/>
                    <a:pt x="358" y="509"/>
                  </a:cubicBezTo>
                  <a:cubicBezTo>
                    <a:pt x="289" y="578"/>
                    <a:pt x="152" y="619"/>
                    <a:pt x="110" y="523"/>
                  </a:cubicBezTo>
                  <a:cubicBezTo>
                    <a:pt x="55" y="413"/>
                    <a:pt x="0" y="42"/>
                    <a:pt x="358" y="0"/>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90"/>
            <p:cNvSpPr/>
            <p:nvPr/>
          </p:nvSpPr>
          <p:spPr>
            <a:xfrm>
              <a:off x="7631136" y="567313"/>
              <a:ext cx="19507" cy="13557"/>
            </a:xfrm>
            <a:custGeom>
              <a:avLst/>
              <a:gdLst/>
              <a:ahLst/>
              <a:cxnLst/>
              <a:rect l="l" t="t" r="r" b="b"/>
              <a:pathLst>
                <a:path w="318" h="221" extrusionOk="0">
                  <a:moveTo>
                    <a:pt x="56" y="165"/>
                  </a:moveTo>
                  <a:cubicBezTo>
                    <a:pt x="56" y="165"/>
                    <a:pt x="248" y="1"/>
                    <a:pt x="276" y="42"/>
                  </a:cubicBezTo>
                  <a:cubicBezTo>
                    <a:pt x="318" y="70"/>
                    <a:pt x="193" y="193"/>
                    <a:pt x="138" y="207"/>
                  </a:cubicBezTo>
                  <a:cubicBezTo>
                    <a:pt x="83" y="220"/>
                    <a:pt x="1" y="193"/>
                    <a:pt x="56" y="165"/>
                  </a:cubicBezTo>
                  <a:close/>
                </a:path>
              </a:pathLst>
            </a:custGeom>
            <a:solidFill>
              <a:srgbClr val="3E0C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90"/>
            <p:cNvSpPr/>
            <p:nvPr/>
          </p:nvSpPr>
          <p:spPr>
            <a:xfrm>
              <a:off x="7581448" y="644911"/>
              <a:ext cx="12698" cy="13495"/>
            </a:xfrm>
            <a:custGeom>
              <a:avLst/>
              <a:gdLst/>
              <a:ahLst/>
              <a:cxnLst/>
              <a:rect l="l" t="t" r="r" b="b"/>
              <a:pathLst>
                <a:path w="207" h="220" extrusionOk="0">
                  <a:moveTo>
                    <a:pt x="55" y="220"/>
                  </a:moveTo>
                  <a:cubicBezTo>
                    <a:pt x="55" y="220"/>
                    <a:pt x="1" y="28"/>
                    <a:pt x="14" y="14"/>
                  </a:cubicBezTo>
                  <a:cubicBezTo>
                    <a:pt x="28" y="0"/>
                    <a:pt x="179" y="110"/>
                    <a:pt x="193" y="137"/>
                  </a:cubicBezTo>
                  <a:cubicBezTo>
                    <a:pt x="206" y="165"/>
                    <a:pt x="165" y="220"/>
                    <a:pt x="55"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90"/>
            <p:cNvSpPr/>
            <p:nvPr/>
          </p:nvSpPr>
          <p:spPr>
            <a:xfrm>
              <a:off x="7594084" y="635649"/>
              <a:ext cx="12698" cy="16010"/>
            </a:xfrm>
            <a:custGeom>
              <a:avLst/>
              <a:gdLst/>
              <a:ahLst/>
              <a:cxnLst/>
              <a:rect l="l" t="t" r="r" b="b"/>
              <a:pathLst>
                <a:path w="207" h="261" extrusionOk="0">
                  <a:moveTo>
                    <a:pt x="42" y="248"/>
                  </a:moveTo>
                  <a:cubicBezTo>
                    <a:pt x="42" y="248"/>
                    <a:pt x="0" y="83"/>
                    <a:pt x="28" y="69"/>
                  </a:cubicBezTo>
                  <a:cubicBezTo>
                    <a:pt x="55" y="55"/>
                    <a:pt x="83" y="55"/>
                    <a:pt x="110" y="28"/>
                  </a:cubicBezTo>
                  <a:cubicBezTo>
                    <a:pt x="124" y="0"/>
                    <a:pt x="179" y="0"/>
                    <a:pt x="193" y="0"/>
                  </a:cubicBezTo>
                  <a:cubicBezTo>
                    <a:pt x="207" y="0"/>
                    <a:pt x="207" y="83"/>
                    <a:pt x="179" y="124"/>
                  </a:cubicBezTo>
                  <a:cubicBezTo>
                    <a:pt x="152" y="179"/>
                    <a:pt x="83" y="261"/>
                    <a:pt x="42" y="24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90"/>
            <p:cNvSpPr/>
            <p:nvPr/>
          </p:nvSpPr>
          <p:spPr>
            <a:xfrm>
              <a:off x="7609236" y="622153"/>
              <a:ext cx="11042" cy="12698"/>
            </a:xfrm>
            <a:custGeom>
              <a:avLst/>
              <a:gdLst/>
              <a:ahLst/>
              <a:cxnLst/>
              <a:rect l="l" t="t" r="r" b="b"/>
              <a:pathLst>
                <a:path w="180" h="207" extrusionOk="0">
                  <a:moveTo>
                    <a:pt x="28" y="151"/>
                  </a:moveTo>
                  <a:cubicBezTo>
                    <a:pt x="28" y="124"/>
                    <a:pt x="70" y="55"/>
                    <a:pt x="97" y="28"/>
                  </a:cubicBezTo>
                  <a:cubicBezTo>
                    <a:pt x="138" y="14"/>
                    <a:pt x="180" y="0"/>
                    <a:pt x="165" y="14"/>
                  </a:cubicBezTo>
                  <a:cubicBezTo>
                    <a:pt x="165" y="28"/>
                    <a:pt x="55" y="179"/>
                    <a:pt x="42" y="193"/>
                  </a:cubicBezTo>
                  <a:cubicBezTo>
                    <a:pt x="28" y="206"/>
                    <a:pt x="1" y="193"/>
                    <a:pt x="28"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 name="Google Shape;3932;p90"/>
            <p:cNvSpPr/>
            <p:nvPr/>
          </p:nvSpPr>
          <p:spPr>
            <a:xfrm>
              <a:off x="7622732" y="611173"/>
              <a:ext cx="6012" cy="7668"/>
            </a:xfrm>
            <a:custGeom>
              <a:avLst/>
              <a:gdLst/>
              <a:ahLst/>
              <a:cxnLst/>
              <a:rect l="l" t="t" r="r" b="b"/>
              <a:pathLst>
                <a:path w="98" h="125" extrusionOk="0">
                  <a:moveTo>
                    <a:pt x="15" y="83"/>
                  </a:moveTo>
                  <a:cubicBezTo>
                    <a:pt x="28" y="42"/>
                    <a:pt x="42" y="0"/>
                    <a:pt x="70" y="0"/>
                  </a:cubicBezTo>
                  <a:cubicBezTo>
                    <a:pt x="97" y="0"/>
                    <a:pt x="0" y="125"/>
                    <a:pt x="15" y="83"/>
                  </a:cubicBezTo>
                  <a:close/>
                </a:path>
              </a:pathLst>
            </a:custGeom>
            <a:solidFill>
              <a:srgbClr val="A45D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 name="Google Shape;3933;p90"/>
            <p:cNvSpPr/>
            <p:nvPr/>
          </p:nvSpPr>
          <p:spPr>
            <a:xfrm>
              <a:off x="7481949" y="586758"/>
              <a:ext cx="68336" cy="40486"/>
            </a:xfrm>
            <a:custGeom>
              <a:avLst/>
              <a:gdLst/>
              <a:ahLst/>
              <a:cxnLst/>
              <a:rect l="l" t="t" r="r" b="b"/>
              <a:pathLst>
                <a:path w="1114" h="660" extrusionOk="0">
                  <a:moveTo>
                    <a:pt x="221" y="151"/>
                  </a:moveTo>
                  <a:cubicBezTo>
                    <a:pt x="221" y="151"/>
                    <a:pt x="536" y="0"/>
                    <a:pt x="798" y="28"/>
                  </a:cubicBezTo>
                  <a:cubicBezTo>
                    <a:pt x="1058" y="55"/>
                    <a:pt x="1086" y="68"/>
                    <a:pt x="1100" y="110"/>
                  </a:cubicBezTo>
                  <a:cubicBezTo>
                    <a:pt x="1113" y="165"/>
                    <a:pt x="1058" y="220"/>
                    <a:pt x="839" y="261"/>
                  </a:cubicBezTo>
                  <a:cubicBezTo>
                    <a:pt x="619" y="288"/>
                    <a:pt x="399" y="358"/>
                    <a:pt x="331" y="468"/>
                  </a:cubicBezTo>
                  <a:cubicBezTo>
                    <a:pt x="248" y="577"/>
                    <a:pt x="206" y="660"/>
                    <a:pt x="124" y="646"/>
                  </a:cubicBezTo>
                  <a:cubicBezTo>
                    <a:pt x="41" y="618"/>
                    <a:pt x="1" y="261"/>
                    <a:pt x="221" y="15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90"/>
            <p:cNvSpPr/>
            <p:nvPr/>
          </p:nvSpPr>
          <p:spPr>
            <a:xfrm>
              <a:off x="7564578" y="578293"/>
              <a:ext cx="79316" cy="47295"/>
            </a:xfrm>
            <a:custGeom>
              <a:avLst/>
              <a:gdLst/>
              <a:ahLst/>
              <a:cxnLst/>
              <a:rect l="l" t="t" r="r" b="b"/>
              <a:pathLst>
                <a:path w="1293" h="771" extrusionOk="0">
                  <a:moveTo>
                    <a:pt x="138" y="441"/>
                  </a:moveTo>
                  <a:cubicBezTo>
                    <a:pt x="138" y="441"/>
                    <a:pt x="385" y="358"/>
                    <a:pt x="564" y="261"/>
                  </a:cubicBezTo>
                  <a:cubicBezTo>
                    <a:pt x="743" y="151"/>
                    <a:pt x="976" y="1"/>
                    <a:pt x="1003" y="41"/>
                  </a:cubicBezTo>
                  <a:cubicBezTo>
                    <a:pt x="1031" y="83"/>
                    <a:pt x="1073" y="124"/>
                    <a:pt x="1128" y="124"/>
                  </a:cubicBezTo>
                  <a:cubicBezTo>
                    <a:pt x="1168" y="138"/>
                    <a:pt x="1293" y="41"/>
                    <a:pt x="1278" y="83"/>
                  </a:cubicBezTo>
                  <a:cubicBezTo>
                    <a:pt x="1278" y="111"/>
                    <a:pt x="1168" y="248"/>
                    <a:pt x="990" y="399"/>
                  </a:cubicBezTo>
                  <a:cubicBezTo>
                    <a:pt x="798" y="564"/>
                    <a:pt x="578" y="770"/>
                    <a:pt x="454" y="770"/>
                  </a:cubicBezTo>
                  <a:cubicBezTo>
                    <a:pt x="330" y="770"/>
                    <a:pt x="248" y="756"/>
                    <a:pt x="179" y="715"/>
                  </a:cubicBezTo>
                  <a:cubicBezTo>
                    <a:pt x="124" y="661"/>
                    <a:pt x="1" y="413"/>
                    <a:pt x="138" y="44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90"/>
            <p:cNvSpPr/>
            <p:nvPr/>
          </p:nvSpPr>
          <p:spPr>
            <a:xfrm>
              <a:off x="7563720" y="606081"/>
              <a:ext cx="93670" cy="93670"/>
            </a:xfrm>
            <a:custGeom>
              <a:avLst/>
              <a:gdLst/>
              <a:ahLst/>
              <a:cxnLst/>
              <a:rect l="l" t="t" r="r" b="b"/>
              <a:pathLst>
                <a:path w="1527" h="1527" extrusionOk="0">
                  <a:moveTo>
                    <a:pt x="110" y="1210"/>
                  </a:moveTo>
                  <a:cubicBezTo>
                    <a:pt x="70" y="1265"/>
                    <a:pt x="55" y="1513"/>
                    <a:pt x="207" y="1513"/>
                  </a:cubicBezTo>
                  <a:cubicBezTo>
                    <a:pt x="358" y="1527"/>
                    <a:pt x="564" y="1403"/>
                    <a:pt x="660" y="1293"/>
                  </a:cubicBezTo>
                  <a:cubicBezTo>
                    <a:pt x="743" y="1183"/>
                    <a:pt x="1072" y="785"/>
                    <a:pt x="1182" y="592"/>
                  </a:cubicBezTo>
                  <a:cubicBezTo>
                    <a:pt x="1292" y="386"/>
                    <a:pt x="1526" y="28"/>
                    <a:pt x="1430" y="15"/>
                  </a:cubicBezTo>
                  <a:cubicBezTo>
                    <a:pt x="1334" y="1"/>
                    <a:pt x="1127" y="276"/>
                    <a:pt x="1017" y="455"/>
                  </a:cubicBezTo>
                  <a:cubicBezTo>
                    <a:pt x="922" y="647"/>
                    <a:pt x="1004" y="785"/>
                    <a:pt x="674" y="950"/>
                  </a:cubicBezTo>
                  <a:cubicBezTo>
                    <a:pt x="358" y="1100"/>
                    <a:pt x="235" y="950"/>
                    <a:pt x="125" y="908"/>
                  </a:cubicBezTo>
                  <a:cubicBezTo>
                    <a:pt x="0" y="880"/>
                    <a:pt x="0" y="1060"/>
                    <a:pt x="110" y="12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90"/>
            <p:cNvSpPr/>
            <p:nvPr/>
          </p:nvSpPr>
          <p:spPr>
            <a:xfrm>
              <a:off x="7501334" y="710671"/>
              <a:ext cx="25334" cy="23617"/>
            </a:xfrm>
            <a:custGeom>
              <a:avLst/>
              <a:gdLst/>
              <a:ahLst/>
              <a:cxnLst/>
              <a:rect l="l" t="t" r="r" b="b"/>
              <a:pathLst>
                <a:path w="413" h="385" extrusionOk="0">
                  <a:moveTo>
                    <a:pt x="110" y="179"/>
                  </a:moveTo>
                  <a:cubicBezTo>
                    <a:pt x="83" y="165"/>
                    <a:pt x="42" y="124"/>
                    <a:pt x="15" y="152"/>
                  </a:cubicBezTo>
                  <a:cubicBezTo>
                    <a:pt x="0" y="165"/>
                    <a:pt x="55" y="247"/>
                    <a:pt x="97" y="302"/>
                  </a:cubicBezTo>
                  <a:cubicBezTo>
                    <a:pt x="152" y="357"/>
                    <a:pt x="193" y="385"/>
                    <a:pt x="207" y="357"/>
                  </a:cubicBezTo>
                  <a:cubicBezTo>
                    <a:pt x="234" y="317"/>
                    <a:pt x="262" y="262"/>
                    <a:pt x="303" y="207"/>
                  </a:cubicBezTo>
                  <a:cubicBezTo>
                    <a:pt x="330" y="165"/>
                    <a:pt x="413" y="152"/>
                    <a:pt x="330" y="110"/>
                  </a:cubicBezTo>
                  <a:cubicBezTo>
                    <a:pt x="248" y="83"/>
                    <a:pt x="193" y="0"/>
                    <a:pt x="207" y="55"/>
                  </a:cubicBezTo>
                  <a:cubicBezTo>
                    <a:pt x="234" y="124"/>
                    <a:pt x="275" y="138"/>
                    <a:pt x="248" y="179"/>
                  </a:cubicBezTo>
                  <a:cubicBezTo>
                    <a:pt x="220" y="220"/>
                    <a:pt x="179" y="275"/>
                    <a:pt x="110" y="179"/>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90"/>
            <p:cNvSpPr/>
            <p:nvPr/>
          </p:nvSpPr>
          <p:spPr>
            <a:xfrm>
              <a:off x="7481091" y="740975"/>
              <a:ext cx="31285" cy="35517"/>
            </a:xfrm>
            <a:custGeom>
              <a:avLst/>
              <a:gdLst/>
              <a:ahLst/>
              <a:cxnLst/>
              <a:rect l="l" t="t" r="r" b="b"/>
              <a:pathLst>
                <a:path w="510" h="579" extrusionOk="0">
                  <a:moveTo>
                    <a:pt x="28" y="290"/>
                  </a:moveTo>
                  <a:cubicBezTo>
                    <a:pt x="28" y="290"/>
                    <a:pt x="193" y="441"/>
                    <a:pt x="248" y="455"/>
                  </a:cubicBezTo>
                  <a:cubicBezTo>
                    <a:pt x="303" y="468"/>
                    <a:pt x="330" y="455"/>
                    <a:pt x="330" y="413"/>
                  </a:cubicBezTo>
                  <a:cubicBezTo>
                    <a:pt x="330" y="373"/>
                    <a:pt x="330" y="263"/>
                    <a:pt x="345" y="221"/>
                  </a:cubicBezTo>
                  <a:cubicBezTo>
                    <a:pt x="358" y="193"/>
                    <a:pt x="440" y="193"/>
                    <a:pt x="413" y="153"/>
                  </a:cubicBezTo>
                  <a:cubicBezTo>
                    <a:pt x="400" y="125"/>
                    <a:pt x="248" y="1"/>
                    <a:pt x="275" y="1"/>
                  </a:cubicBezTo>
                  <a:cubicBezTo>
                    <a:pt x="303" y="1"/>
                    <a:pt x="509" y="111"/>
                    <a:pt x="509" y="153"/>
                  </a:cubicBezTo>
                  <a:cubicBezTo>
                    <a:pt x="495" y="180"/>
                    <a:pt x="440" y="193"/>
                    <a:pt x="427" y="263"/>
                  </a:cubicBezTo>
                  <a:cubicBezTo>
                    <a:pt x="413" y="318"/>
                    <a:pt x="468" y="345"/>
                    <a:pt x="468" y="386"/>
                  </a:cubicBezTo>
                  <a:cubicBezTo>
                    <a:pt x="468" y="427"/>
                    <a:pt x="400" y="386"/>
                    <a:pt x="385" y="455"/>
                  </a:cubicBezTo>
                  <a:cubicBezTo>
                    <a:pt x="372" y="510"/>
                    <a:pt x="385" y="578"/>
                    <a:pt x="290" y="578"/>
                  </a:cubicBezTo>
                  <a:cubicBezTo>
                    <a:pt x="193" y="578"/>
                    <a:pt x="0" y="523"/>
                    <a:pt x="28" y="29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90"/>
            <p:cNvSpPr/>
            <p:nvPr/>
          </p:nvSpPr>
          <p:spPr>
            <a:xfrm>
              <a:off x="7551880" y="785694"/>
              <a:ext cx="22881" cy="66679"/>
            </a:xfrm>
            <a:custGeom>
              <a:avLst/>
              <a:gdLst/>
              <a:ahLst/>
              <a:cxnLst/>
              <a:rect l="l" t="t" r="r" b="b"/>
              <a:pathLst>
                <a:path w="373" h="1087" extrusionOk="0">
                  <a:moveTo>
                    <a:pt x="1" y="1"/>
                  </a:moveTo>
                  <a:cubicBezTo>
                    <a:pt x="1" y="1"/>
                    <a:pt x="180" y="371"/>
                    <a:pt x="221" y="661"/>
                  </a:cubicBezTo>
                  <a:cubicBezTo>
                    <a:pt x="248" y="949"/>
                    <a:pt x="221" y="1059"/>
                    <a:pt x="303" y="1073"/>
                  </a:cubicBezTo>
                  <a:cubicBezTo>
                    <a:pt x="373" y="1086"/>
                    <a:pt x="248" y="234"/>
                    <a:pt x="1"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90"/>
            <p:cNvSpPr/>
            <p:nvPr/>
          </p:nvSpPr>
          <p:spPr>
            <a:xfrm>
              <a:off x="7536729" y="799986"/>
              <a:ext cx="10183" cy="72568"/>
            </a:xfrm>
            <a:custGeom>
              <a:avLst/>
              <a:gdLst/>
              <a:ahLst/>
              <a:cxnLst/>
              <a:rect l="l" t="t" r="r" b="b"/>
              <a:pathLst>
                <a:path w="166" h="1183" extrusionOk="0">
                  <a:moveTo>
                    <a:pt x="110" y="1183"/>
                  </a:moveTo>
                  <a:cubicBezTo>
                    <a:pt x="110" y="1183"/>
                    <a:pt x="165" y="1101"/>
                    <a:pt x="165" y="867"/>
                  </a:cubicBezTo>
                  <a:cubicBezTo>
                    <a:pt x="152" y="648"/>
                    <a:pt x="28" y="1"/>
                    <a:pt x="15" y="15"/>
                  </a:cubicBezTo>
                  <a:cubicBezTo>
                    <a:pt x="1" y="28"/>
                    <a:pt x="110" y="853"/>
                    <a:pt x="110" y="11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90"/>
            <p:cNvSpPr/>
            <p:nvPr/>
          </p:nvSpPr>
          <p:spPr>
            <a:xfrm>
              <a:off x="7502193" y="794956"/>
              <a:ext cx="21102" cy="88640"/>
            </a:xfrm>
            <a:custGeom>
              <a:avLst/>
              <a:gdLst/>
              <a:ahLst/>
              <a:cxnLst/>
              <a:rect l="l" t="t" r="r" b="b"/>
              <a:pathLst>
                <a:path w="344" h="1445" extrusionOk="0">
                  <a:moveTo>
                    <a:pt x="28" y="1265"/>
                  </a:moveTo>
                  <a:cubicBezTo>
                    <a:pt x="28" y="1265"/>
                    <a:pt x="179" y="1100"/>
                    <a:pt x="234" y="730"/>
                  </a:cubicBezTo>
                  <a:cubicBezTo>
                    <a:pt x="289" y="372"/>
                    <a:pt x="261" y="15"/>
                    <a:pt x="289" y="1"/>
                  </a:cubicBezTo>
                  <a:cubicBezTo>
                    <a:pt x="330" y="1"/>
                    <a:pt x="344" y="702"/>
                    <a:pt x="220" y="1073"/>
                  </a:cubicBezTo>
                  <a:cubicBezTo>
                    <a:pt x="83" y="1444"/>
                    <a:pt x="1" y="1334"/>
                    <a:pt x="28"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 name="Google Shape;3941;p90"/>
            <p:cNvSpPr/>
            <p:nvPr/>
          </p:nvSpPr>
          <p:spPr>
            <a:xfrm>
              <a:off x="7468454" y="811028"/>
              <a:ext cx="35517" cy="52325"/>
            </a:xfrm>
            <a:custGeom>
              <a:avLst/>
              <a:gdLst/>
              <a:ahLst/>
              <a:cxnLst/>
              <a:rect l="l" t="t" r="r" b="b"/>
              <a:pathLst>
                <a:path w="579" h="853" extrusionOk="0">
                  <a:moveTo>
                    <a:pt x="1" y="825"/>
                  </a:moveTo>
                  <a:cubicBezTo>
                    <a:pt x="1" y="825"/>
                    <a:pt x="248" y="701"/>
                    <a:pt x="386" y="413"/>
                  </a:cubicBezTo>
                  <a:cubicBezTo>
                    <a:pt x="536" y="123"/>
                    <a:pt x="578" y="0"/>
                    <a:pt x="578" y="0"/>
                  </a:cubicBezTo>
                  <a:cubicBezTo>
                    <a:pt x="578" y="0"/>
                    <a:pt x="441" y="852"/>
                    <a:pt x="1" y="8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 name="Google Shape;3942;p90"/>
            <p:cNvSpPr/>
            <p:nvPr/>
          </p:nvSpPr>
          <p:spPr>
            <a:xfrm>
              <a:off x="7435574" y="808452"/>
              <a:ext cx="53981" cy="47295"/>
            </a:xfrm>
            <a:custGeom>
              <a:avLst/>
              <a:gdLst/>
              <a:ahLst/>
              <a:cxnLst/>
              <a:rect l="l" t="t" r="r" b="b"/>
              <a:pathLst>
                <a:path w="880" h="771" extrusionOk="0">
                  <a:moveTo>
                    <a:pt x="28" y="633"/>
                  </a:moveTo>
                  <a:cubicBezTo>
                    <a:pt x="28" y="633"/>
                    <a:pt x="275" y="647"/>
                    <a:pt x="495" y="427"/>
                  </a:cubicBezTo>
                  <a:cubicBezTo>
                    <a:pt x="715" y="220"/>
                    <a:pt x="797" y="110"/>
                    <a:pt x="812" y="83"/>
                  </a:cubicBezTo>
                  <a:cubicBezTo>
                    <a:pt x="825" y="55"/>
                    <a:pt x="839" y="0"/>
                    <a:pt x="867" y="0"/>
                  </a:cubicBezTo>
                  <a:cubicBezTo>
                    <a:pt x="880" y="15"/>
                    <a:pt x="797" y="220"/>
                    <a:pt x="674" y="358"/>
                  </a:cubicBezTo>
                  <a:cubicBezTo>
                    <a:pt x="550" y="482"/>
                    <a:pt x="317" y="729"/>
                    <a:pt x="207" y="743"/>
                  </a:cubicBezTo>
                  <a:cubicBezTo>
                    <a:pt x="110" y="770"/>
                    <a:pt x="0" y="647"/>
                    <a:pt x="28" y="63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 name="Google Shape;3943;p90"/>
            <p:cNvSpPr/>
            <p:nvPr/>
          </p:nvSpPr>
          <p:spPr>
            <a:xfrm>
              <a:off x="7421281" y="821947"/>
              <a:ext cx="27849" cy="11839"/>
            </a:xfrm>
            <a:custGeom>
              <a:avLst/>
              <a:gdLst/>
              <a:ahLst/>
              <a:cxnLst/>
              <a:rect l="l" t="t" r="r" b="b"/>
              <a:pathLst>
                <a:path w="454" h="193" extrusionOk="0">
                  <a:moveTo>
                    <a:pt x="13" y="110"/>
                  </a:moveTo>
                  <a:cubicBezTo>
                    <a:pt x="13" y="110"/>
                    <a:pt x="138" y="152"/>
                    <a:pt x="261" y="110"/>
                  </a:cubicBezTo>
                  <a:cubicBezTo>
                    <a:pt x="385" y="70"/>
                    <a:pt x="453" y="0"/>
                    <a:pt x="453" y="15"/>
                  </a:cubicBezTo>
                  <a:cubicBezTo>
                    <a:pt x="453" y="28"/>
                    <a:pt x="316" y="152"/>
                    <a:pt x="220" y="165"/>
                  </a:cubicBezTo>
                  <a:cubicBezTo>
                    <a:pt x="138" y="193"/>
                    <a:pt x="68" y="193"/>
                    <a:pt x="55" y="180"/>
                  </a:cubicBezTo>
                  <a:cubicBezTo>
                    <a:pt x="41" y="165"/>
                    <a:pt x="0" y="97"/>
                    <a:pt x="13"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 name="Google Shape;3944;p90"/>
            <p:cNvSpPr/>
            <p:nvPr/>
          </p:nvSpPr>
          <p:spPr>
            <a:xfrm>
              <a:off x="7212960" y="762138"/>
              <a:ext cx="40547" cy="58153"/>
            </a:xfrm>
            <a:custGeom>
              <a:avLst/>
              <a:gdLst/>
              <a:ahLst/>
              <a:cxnLst/>
              <a:rect l="l" t="t" r="r" b="b"/>
              <a:pathLst>
                <a:path w="661" h="948" extrusionOk="0">
                  <a:moveTo>
                    <a:pt x="482" y="770"/>
                  </a:moveTo>
                  <a:cubicBezTo>
                    <a:pt x="400" y="728"/>
                    <a:pt x="331" y="660"/>
                    <a:pt x="317" y="522"/>
                  </a:cubicBezTo>
                  <a:cubicBezTo>
                    <a:pt x="303" y="398"/>
                    <a:pt x="358" y="357"/>
                    <a:pt x="372" y="261"/>
                  </a:cubicBezTo>
                  <a:cubicBezTo>
                    <a:pt x="400" y="165"/>
                    <a:pt x="510" y="0"/>
                    <a:pt x="372" y="55"/>
                  </a:cubicBezTo>
                  <a:cubicBezTo>
                    <a:pt x="235" y="110"/>
                    <a:pt x="43" y="261"/>
                    <a:pt x="15" y="426"/>
                  </a:cubicBezTo>
                  <a:cubicBezTo>
                    <a:pt x="1" y="577"/>
                    <a:pt x="111" y="852"/>
                    <a:pt x="262" y="907"/>
                  </a:cubicBezTo>
                  <a:cubicBezTo>
                    <a:pt x="413" y="948"/>
                    <a:pt x="660" y="893"/>
                    <a:pt x="482" y="77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 name="Google Shape;3945;p90"/>
            <p:cNvSpPr/>
            <p:nvPr/>
          </p:nvSpPr>
          <p:spPr>
            <a:xfrm>
              <a:off x="7265225" y="762138"/>
              <a:ext cx="37174" cy="25334"/>
            </a:xfrm>
            <a:custGeom>
              <a:avLst/>
              <a:gdLst/>
              <a:ahLst/>
              <a:cxnLst/>
              <a:rect l="l" t="t" r="r" b="b"/>
              <a:pathLst>
                <a:path w="606" h="413" extrusionOk="0">
                  <a:moveTo>
                    <a:pt x="15" y="96"/>
                  </a:moveTo>
                  <a:cubicBezTo>
                    <a:pt x="125" y="178"/>
                    <a:pt x="111" y="275"/>
                    <a:pt x="221" y="343"/>
                  </a:cubicBezTo>
                  <a:cubicBezTo>
                    <a:pt x="331" y="412"/>
                    <a:pt x="606" y="316"/>
                    <a:pt x="578" y="220"/>
                  </a:cubicBezTo>
                  <a:cubicBezTo>
                    <a:pt x="551" y="123"/>
                    <a:pt x="1" y="0"/>
                    <a:pt x="15" y="96"/>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 name="Google Shape;3946;p90"/>
            <p:cNvSpPr/>
            <p:nvPr/>
          </p:nvSpPr>
          <p:spPr>
            <a:xfrm>
              <a:off x="7302337" y="791582"/>
              <a:ext cx="15274" cy="20304"/>
            </a:xfrm>
            <a:custGeom>
              <a:avLst/>
              <a:gdLst/>
              <a:ahLst/>
              <a:cxnLst/>
              <a:rect l="l" t="t" r="r" b="b"/>
              <a:pathLst>
                <a:path w="249" h="331" extrusionOk="0">
                  <a:moveTo>
                    <a:pt x="15" y="125"/>
                  </a:moveTo>
                  <a:cubicBezTo>
                    <a:pt x="15" y="56"/>
                    <a:pt x="15" y="1"/>
                    <a:pt x="70" y="15"/>
                  </a:cubicBezTo>
                  <a:cubicBezTo>
                    <a:pt x="138" y="28"/>
                    <a:pt x="166" y="110"/>
                    <a:pt x="166" y="152"/>
                  </a:cubicBezTo>
                  <a:cubicBezTo>
                    <a:pt x="166" y="193"/>
                    <a:pt x="248" y="220"/>
                    <a:pt x="207" y="262"/>
                  </a:cubicBezTo>
                  <a:cubicBezTo>
                    <a:pt x="180" y="303"/>
                    <a:pt x="97" y="330"/>
                    <a:pt x="56" y="290"/>
                  </a:cubicBezTo>
                  <a:cubicBezTo>
                    <a:pt x="28" y="235"/>
                    <a:pt x="1" y="207"/>
                    <a:pt x="15" y="12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90"/>
            <p:cNvSpPr/>
            <p:nvPr/>
          </p:nvSpPr>
          <p:spPr>
            <a:xfrm>
              <a:off x="7321783" y="813482"/>
              <a:ext cx="118084" cy="92014"/>
            </a:xfrm>
            <a:custGeom>
              <a:avLst/>
              <a:gdLst/>
              <a:ahLst/>
              <a:cxnLst/>
              <a:rect l="l" t="t" r="r" b="b"/>
              <a:pathLst>
                <a:path w="1925" h="1500" extrusionOk="0">
                  <a:moveTo>
                    <a:pt x="0" y="15"/>
                  </a:moveTo>
                  <a:cubicBezTo>
                    <a:pt x="0" y="15"/>
                    <a:pt x="151" y="1"/>
                    <a:pt x="261" y="56"/>
                  </a:cubicBezTo>
                  <a:cubicBezTo>
                    <a:pt x="358" y="111"/>
                    <a:pt x="825" y="331"/>
                    <a:pt x="1305" y="743"/>
                  </a:cubicBezTo>
                  <a:cubicBezTo>
                    <a:pt x="1800" y="1142"/>
                    <a:pt x="1924" y="1445"/>
                    <a:pt x="1883" y="1472"/>
                  </a:cubicBezTo>
                  <a:cubicBezTo>
                    <a:pt x="1842" y="1500"/>
                    <a:pt x="1182" y="468"/>
                    <a:pt x="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90"/>
            <p:cNvSpPr/>
            <p:nvPr/>
          </p:nvSpPr>
          <p:spPr>
            <a:xfrm>
              <a:off x="7433856" y="903779"/>
              <a:ext cx="22881" cy="21102"/>
            </a:xfrm>
            <a:custGeom>
              <a:avLst/>
              <a:gdLst/>
              <a:ahLst/>
              <a:cxnLst/>
              <a:rect l="l" t="t" r="r" b="b"/>
              <a:pathLst>
                <a:path w="373" h="344" extrusionOk="0">
                  <a:moveTo>
                    <a:pt x="235" y="13"/>
                  </a:moveTo>
                  <a:cubicBezTo>
                    <a:pt x="276" y="13"/>
                    <a:pt x="358" y="0"/>
                    <a:pt x="358" y="68"/>
                  </a:cubicBezTo>
                  <a:cubicBezTo>
                    <a:pt x="372" y="138"/>
                    <a:pt x="317" y="151"/>
                    <a:pt x="276" y="151"/>
                  </a:cubicBezTo>
                  <a:cubicBezTo>
                    <a:pt x="235" y="138"/>
                    <a:pt x="152" y="151"/>
                    <a:pt x="152" y="192"/>
                  </a:cubicBezTo>
                  <a:cubicBezTo>
                    <a:pt x="152" y="233"/>
                    <a:pt x="166" y="343"/>
                    <a:pt x="111" y="330"/>
                  </a:cubicBezTo>
                  <a:cubicBezTo>
                    <a:pt x="43" y="330"/>
                    <a:pt x="1" y="233"/>
                    <a:pt x="28" y="165"/>
                  </a:cubicBezTo>
                  <a:cubicBezTo>
                    <a:pt x="56" y="110"/>
                    <a:pt x="138" y="13"/>
                    <a:pt x="235" y="1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 name="Google Shape;3949;p90"/>
            <p:cNvSpPr/>
            <p:nvPr/>
          </p:nvSpPr>
          <p:spPr>
            <a:xfrm>
              <a:off x="7459191" y="921445"/>
              <a:ext cx="11042" cy="18587"/>
            </a:xfrm>
            <a:custGeom>
              <a:avLst/>
              <a:gdLst/>
              <a:ahLst/>
              <a:cxnLst/>
              <a:rect l="l" t="t" r="r" b="b"/>
              <a:pathLst>
                <a:path w="180" h="303" extrusionOk="0">
                  <a:moveTo>
                    <a:pt x="28" y="28"/>
                  </a:moveTo>
                  <a:cubicBezTo>
                    <a:pt x="42" y="14"/>
                    <a:pt x="83" y="0"/>
                    <a:pt x="124" y="42"/>
                  </a:cubicBezTo>
                  <a:cubicBezTo>
                    <a:pt x="152" y="83"/>
                    <a:pt x="179" y="152"/>
                    <a:pt x="165" y="207"/>
                  </a:cubicBezTo>
                  <a:cubicBezTo>
                    <a:pt x="152" y="275"/>
                    <a:pt x="83" y="303"/>
                    <a:pt x="55" y="303"/>
                  </a:cubicBezTo>
                  <a:cubicBezTo>
                    <a:pt x="28" y="289"/>
                    <a:pt x="14" y="248"/>
                    <a:pt x="28" y="207"/>
                  </a:cubicBezTo>
                  <a:cubicBezTo>
                    <a:pt x="42" y="165"/>
                    <a:pt x="55" y="152"/>
                    <a:pt x="42" y="124"/>
                  </a:cubicBezTo>
                  <a:cubicBezTo>
                    <a:pt x="28" y="97"/>
                    <a:pt x="0" y="28"/>
                    <a:pt x="28" y="2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 name="Google Shape;3950;p90"/>
            <p:cNvSpPr/>
            <p:nvPr/>
          </p:nvSpPr>
          <p:spPr>
            <a:xfrm>
              <a:off x="7416190" y="961870"/>
              <a:ext cx="56496" cy="102933"/>
            </a:xfrm>
            <a:custGeom>
              <a:avLst/>
              <a:gdLst/>
              <a:ahLst/>
              <a:cxnLst/>
              <a:rect l="l" t="t" r="r" b="b"/>
              <a:pathLst>
                <a:path w="921" h="1678" extrusionOk="0">
                  <a:moveTo>
                    <a:pt x="770" y="15"/>
                  </a:moveTo>
                  <a:cubicBezTo>
                    <a:pt x="839" y="1"/>
                    <a:pt x="921" y="1"/>
                    <a:pt x="921" y="56"/>
                  </a:cubicBezTo>
                  <a:cubicBezTo>
                    <a:pt x="921" y="111"/>
                    <a:pt x="811" y="496"/>
                    <a:pt x="633" y="812"/>
                  </a:cubicBezTo>
                  <a:cubicBezTo>
                    <a:pt x="454" y="1128"/>
                    <a:pt x="331" y="1252"/>
                    <a:pt x="234" y="1430"/>
                  </a:cubicBezTo>
                  <a:cubicBezTo>
                    <a:pt x="138" y="1595"/>
                    <a:pt x="96" y="1664"/>
                    <a:pt x="56" y="1678"/>
                  </a:cubicBezTo>
                  <a:cubicBezTo>
                    <a:pt x="1" y="1678"/>
                    <a:pt x="221" y="1362"/>
                    <a:pt x="358" y="1128"/>
                  </a:cubicBezTo>
                  <a:cubicBezTo>
                    <a:pt x="495" y="895"/>
                    <a:pt x="633" y="647"/>
                    <a:pt x="688" y="441"/>
                  </a:cubicBezTo>
                  <a:cubicBezTo>
                    <a:pt x="729" y="248"/>
                    <a:pt x="770" y="15"/>
                    <a:pt x="770" y="1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 name="Google Shape;3951;p90"/>
            <p:cNvSpPr/>
            <p:nvPr/>
          </p:nvSpPr>
          <p:spPr>
            <a:xfrm>
              <a:off x="7361349" y="1084986"/>
              <a:ext cx="20304" cy="21163"/>
            </a:xfrm>
            <a:custGeom>
              <a:avLst/>
              <a:gdLst/>
              <a:ahLst/>
              <a:cxnLst/>
              <a:rect l="l" t="t" r="r" b="b"/>
              <a:pathLst>
                <a:path w="331" h="345" extrusionOk="0">
                  <a:moveTo>
                    <a:pt x="15" y="110"/>
                  </a:moveTo>
                  <a:cubicBezTo>
                    <a:pt x="1" y="138"/>
                    <a:pt x="1" y="290"/>
                    <a:pt x="56" y="317"/>
                  </a:cubicBezTo>
                  <a:cubicBezTo>
                    <a:pt x="111" y="345"/>
                    <a:pt x="138" y="275"/>
                    <a:pt x="193" y="290"/>
                  </a:cubicBezTo>
                  <a:cubicBezTo>
                    <a:pt x="235" y="303"/>
                    <a:pt x="331" y="262"/>
                    <a:pt x="262" y="220"/>
                  </a:cubicBezTo>
                  <a:cubicBezTo>
                    <a:pt x="180" y="180"/>
                    <a:pt x="28" y="1"/>
                    <a:pt x="15" y="11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2" name="Google Shape;3952;p90"/>
            <p:cNvSpPr/>
            <p:nvPr/>
          </p:nvSpPr>
          <p:spPr>
            <a:xfrm>
              <a:off x="7431403" y="1103511"/>
              <a:ext cx="23617" cy="7729"/>
            </a:xfrm>
            <a:custGeom>
              <a:avLst/>
              <a:gdLst/>
              <a:ahLst/>
              <a:cxnLst/>
              <a:rect l="l" t="t" r="r" b="b"/>
              <a:pathLst>
                <a:path w="385" h="126" extrusionOk="0">
                  <a:moveTo>
                    <a:pt x="68" y="1"/>
                  </a:moveTo>
                  <a:cubicBezTo>
                    <a:pt x="137" y="1"/>
                    <a:pt x="330" y="15"/>
                    <a:pt x="357" y="70"/>
                  </a:cubicBezTo>
                  <a:cubicBezTo>
                    <a:pt x="385" y="125"/>
                    <a:pt x="247" y="111"/>
                    <a:pt x="151" y="98"/>
                  </a:cubicBezTo>
                  <a:cubicBezTo>
                    <a:pt x="41" y="70"/>
                    <a:pt x="0" y="1"/>
                    <a:pt x="68" y="1"/>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 name="Google Shape;3953;p90"/>
            <p:cNvSpPr/>
            <p:nvPr/>
          </p:nvSpPr>
          <p:spPr>
            <a:xfrm>
              <a:off x="7416190" y="1117007"/>
              <a:ext cx="33800" cy="14415"/>
            </a:xfrm>
            <a:custGeom>
              <a:avLst/>
              <a:gdLst/>
              <a:ahLst/>
              <a:cxnLst/>
              <a:rect l="l" t="t" r="r" b="b"/>
              <a:pathLst>
                <a:path w="551" h="235" extrusionOk="0">
                  <a:moveTo>
                    <a:pt x="151" y="138"/>
                  </a:moveTo>
                  <a:cubicBezTo>
                    <a:pt x="111" y="125"/>
                    <a:pt x="1" y="56"/>
                    <a:pt x="28" y="28"/>
                  </a:cubicBezTo>
                  <a:cubicBezTo>
                    <a:pt x="69" y="1"/>
                    <a:pt x="261" y="28"/>
                    <a:pt x="399" y="111"/>
                  </a:cubicBezTo>
                  <a:cubicBezTo>
                    <a:pt x="550" y="180"/>
                    <a:pt x="509" y="235"/>
                    <a:pt x="440" y="221"/>
                  </a:cubicBezTo>
                  <a:cubicBezTo>
                    <a:pt x="371" y="208"/>
                    <a:pt x="248" y="180"/>
                    <a:pt x="151" y="13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 name="Google Shape;3954;p90"/>
            <p:cNvSpPr/>
            <p:nvPr/>
          </p:nvSpPr>
          <p:spPr>
            <a:xfrm>
              <a:off x="7402694" y="1129705"/>
              <a:ext cx="27849" cy="20304"/>
            </a:xfrm>
            <a:custGeom>
              <a:avLst/>
              <a:gdLst/>
              <a:ahLst/>
              <a:cxnLst/>
              <a:rect l="l" t="t" r="r" b="b"/>
              <a:pathLst>
                <a:path w="454" h="331" extrusionOk="0">
                  <a:moveTo>
                    <a:pt x="193" y="220"/>
                  </a:moveTo>
                  <a:cubicBezTo>
                    <a:pt x="193" y="220"/>
                    <a:pt x="1" y="14"/>
                    <a:pt x="69" y="1"/>
                  </a:cubicBezTo>
                  <a:cubicBezTo>
                    <a:pt x="138" y="1"/>
                    <a:pt x="454" y="248"/>
                    <a:pt x="399" y="289"/>
                  </a:cubicBezTo>
                  <a:cubicBezTo>
                    <a:pt x="358" y="330"/>
                    <a:pt x="193" y="220"/>
                    <a:pt x="193" y="220"/>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90"/>
            <p:cNvSpPr/>
            <p:nvPr/>
          </p:nvSpPr>
          <p:spPr>
            <a:xfrm>
              <a:off x="7260194" y="831271"/>
              <a:ext cx="64103" cy="81770"/>
            </a:xfrm>
            <a:custGeom>
              <a:avLst/>
              <a:gdLst/>
              <a:ahLst/>
              <a:cxnLst/>
              <a:rect l="l" t="t" r="r" b="b"/>
              <a:pathLst>
                <a:path w="1045" h="1333" extrusionOk="0">
                  <a:moveTo>
                    <a:pt x="784" y="1168"/>
                  </a:moveTo>
                  <a:cubicBezTo>
                    <a:pt x="825" y="1210"/>
                    <a:pt x="880" y="1292"/>
                    <a:pt x="935" y="1305"/>
                  </a:cubicBezTo>
                  <a:cubicBezTo>
                    <a:pt x="977" y="1333"/>
                    <a:pt x="1045" y="1305"/>
                    <a:pt x="1032" y="1237"/>
                  </a:cubicBezTo>
                  <a:cubicBezTo>
                    <a:pt x="1018" y="1168"/>
                    <a:pt x="935" y="1113"/>
                    <a:pt x="880" y="1085"/>
                  </a:cubicBezTo>
                  <a:cubicBezTo>
                    <a:pt x="812" y="1045"/>
                    <a:pt x="715" y="975"/>
                    <a:pt x="647" y="893"/>
                  </a:cubicBezTo>
                  <a:cubicBezTo>
                    <a:pt x="578" y="810"/>
                    <a:pt x="345" y="536"/>
                    <a:pt x="290" y="398"/>
                  </a:cubicBezTo>
                  <a:cubicBezTo>
                    <a:pt x="235" y="261"/>
                    <a:pt x="165" y="165"/>
                    <a:pt x="165" y="123"/>
                  </a:cubicBezTo>
                  <a:cubicBezTo>
                    <a:pt x="152" y="68"/>
                    <a:pt x="165" y="0"/>
                    <a:pt x="125" y="13"/>
                  </a:cubicBezTo>
                  <a:cubicBezTo>
                    <a:pt x="97" y="28"/>
                    <a:pt x="125" y="83"/>
                    <a:pt x="83" y="110"/>
                  </a:cubicBezTo>
                  <a:cubicBezTo>
                    <a:pt x="42" y="123"/>
                    <a:pt x="0" y="110"/>
                    <a:pt x="55" y="178"/>
                  </a:cubicBezTo>
                  <a:cubicBezTo>
                    <a:pt x="97" y="247"/>
                    <a:pt x="180" y="426"/>
                    <a:pt x="235" y="495"/>
                  </a:cubicBezTo>
                  <a:cubicBezTo>
                    <a:pt x="290" y="563"/>
                    <a:pt x="660" y="975"/>
                    <a:pt x="784" y="116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 name="Google Shape;3956;p90"/>
            <p:cNvSpPr/>
            <p:nvPr/>
          </p:nvSpPr>
          <p:spPr>
            <a:xfrm>
              <a:off x="7311661" y="926476"/>
              <a:ext cx="14354" cy="18587"/>
            </a:xfrm>
            <a:custGeom>
              <a:avLst/>
              <a:gdLst/>
              <a:ahLst/>
              <a:cxnLst/>
              <a:rect l="l" t="t" r="r" b="b"/>
              <a:pathLst>
                <a:path w="234" h="303" extrusionOk="0">
                  <a:moveTo>
                    <a:pt x="0" y="83"/>
                  </a:moveTo>
                  <a:cubicBezTo>
                    <a:pt x="28" y="42"/>
                    <a:pt x="55" y="1"/>
                    <a:pt x="124" y="15"/>
                  </a:cubicBezTo>
                  <a:cubicBezTo>
                    <a:pt x="179" y="28"/>
                    <a:pt x="233" y="152"/>
                    <a:pt x="165" y="221"/>
                  </a:cubicBezTo>
                  <a:cubicBezTo>
                    <a:pt x="96" y="303"/>
                    <a:pt x="69" y="248"/>
                    <a:pt x="41" y="207"/>
                  </a:cubicBezTo>
                  <a:cubicBezTo>
                    <a:pt x="28" y="166"/>
                    <a:pt x="138" y="83"/>
                    <a:pt x="0" y="83"/>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90"/>
            <p:cNvSpPr/>
            <p:nvPr/>
          </p:nvSpPr>
          <p:spPr>
            <a:xfrm>
              <a:off x="7196091" y="971992"/>
              <a:ext cx="111398" cy="77660"/>
            </a:xfrm>
            <a:custGeom>
              <a:avLst/>
              <a:gdLst/>
              <a:ahLst/>
              <a:cxnLst/>
              <a:rect l="l" t="t" r="r" b="b"/>
              <a:pathLst>
                <a:path w="1816" h="1266" extrusionOk="0">
                  <a:moveTo>
                    <a:pt x="1" y="1265"/>
                  </a:moveTo>
                  <a:cubicBezTo>
                    <a:pt x="1" y="1265"/>
                    <a:pt x="441" y="990"/>
                    <a:pt x="785" y="757"/>
                  </a:cubicBezTo>
                  <a:cubicBezTo>
                    <a:pt x="1128" y="523"/>
                    <a:pt x="1362" y="345"/>
                    <a:pt x="1430" y="262"/>
                  </a:cubicBezTo>
                  <a:cubicBezTo>
                    <a:pt x="1500" y="180"/>
                    <a:pt x="1527" y="43"/>
                    <a:pt x="1623" y="43"/>
                  </a:cubicBezTo>
                  <a:cubicBezTo>
                    <a:pt x="1733" y="28"/>
                    <a:pt x="1815" y="1"/>
                    <a:pt x="1788" y="111"/>
                  </a:cubicBezTo>
                  <a:cubicBezTo>
                    <a:pt x="1774" y="208"/>
                    <a:pt x="977" y="908"/>
                    <a:pt x="1" y="126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90"/>
            <p:cNvSpPr/>
            <p:nvPr/>
          </p:nvSpPr>
          <p:spPr>
            <a:xfrm>
              <a:off x="7153948" y="1087562"/>
              <a:ext cx="20304" cy="40547"/>
            </a:xfrm>
            <a:custGeom>
              <a:avLst/>
              <a:gdLst/>
              <a:ahLst/>
              <a:cxnLst/>
              <a:rect l="l" t="t" r="r" b="b"/>
              <a:pathLst>
                <a:path w="331" h="661" extrusionOk="0">
                  <a:moveTo>
                    <a:pt x="221" y="178"/>
                  </a:moveTo>
                  <a:cubicBezTo>
                    <a:pt x="166" y="68"/>
                    <a:pt x="138" y="0"/>
                    <a:pt x="70" y="14"/>
                  </a:cubicBezTo>
                  <a:cubicBezTo>
                    <a:pt x="1" y="28"/>
                    <a:pt x="15" y="138"/>
                    <a:pt x="28" y="220"/>
                  </a:cubicBezTo>
                  <a:cubicBezTo>
                    <a:pt x="42" y="303"/>
                    <a:pt x="70" y="481"/>
                    <a:pt x="97" y="563"/>
                  </a:cubicBezTo>
                  <a:cubicBezTo>
                    <a:pt x="125" y="660"/>
                    <a:pt x="207" y="660"/>
                    <a:pt x="235" y="646"/>
                  </a:cubicBezTo>
                  <a:cubicBezTo>
                    <a:pt x="248" y="633"/>
                    <a:pt x="317" y="591"/>
                    <a:pt x="331" y="523"/>
                  </a:cubicBezTo>
                  <a:cubicBezTo>
                    <a:pt x="303" y="578"/>
                    <a:pt x="207" y="605"/>
                    <a:pt x="166" y="563"/>
                  </a:cubicBezTo>
                  <a:cubicBezTo>
                    <a:pt x="125" y="523"/>
                    <a:pt x="125" y="440"/>
                    <a:pt x="111" y="330"/>
                  </a:cubicBezTo>
                  <a:cubicBezTo>
                    <a:pt x="97" y="206"/>
                    <a:pt x="56" y="68"/>
                    <a:pt x="125" y="83"/>
                  </a:cubicBezTo>
                  <a:cubicBezTo>
                    <a:pt x="166" y="83"/>
                    <a:pt x="207" y="165"/>
                    <a:pt x="235" y="220"/>
                  </a:cubicBezTo>
                  <a:cubicBezTo>
                    <a:pt x="235" y="206"/>
                    <a:pt x="221" y="193"/>
                    <a:pt x="221" y="178"/>
                  </a:cubicBezTo>
                  <a:close/>
                </a:path>
              </a:pathLst>
            </a:custGeom>
            <a:solidFill>
              <a:srgbClr val="A959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90"/>
            <p:cNvSpPr/>
            <p:nvPr/>
          </p:nvSpPr>
          <p:spPr>
            <a:xfrm>
              <a:off x="7517344" y="898687"/>
              <a:ext cx="42265" cy="81831"/>
            </a:xfrm>
            <a:custGeom>
              <a:avLst/>
              <a:gdLst/>
              <a:ahLst/>
              <a:cxnLst/>
              <a:rect l="l" t="t" r="r" b="b"/>
              <a:pathLst>
                <a:path w="689" h="1334" extrusionOk="0">
                  <a:moveTo>
                    <a:pt x="1" y="798"/>
                  </a:moveTo>
                  <a:cubicBezTo>
                    <a:pt x="1" y="798"/>
                    <a:pt x="138" y="633"/>
                    <a:pt x="248" y="440"/>
                  </a:cubicBezTo>
                  <a:cubicBezTo>
                    <a:pt x="358" y="261"/>
                    <a:pt x="386" y="221"/>
                    <a:pt x="413" y="166"/>
                  </a:cubicBezTo>
                  <a:cubicBezTo>
                    <a:pt x="441" y="124"/>
                    <a:pt x="468" y="56"/>
                    <a:pt x="496" y="96"/>
                  </a:cubicBezTo>
                  <a:cubicBezTo>
                    <a:pt x="509" y="138"/>
                    <a:pt x="413" y="275"/>
                    <a:pt x="468" y="275"/>
                  </a:cubicBezTo>
                  <a:cubicBezTo>
                    <a:pt x="509" y="261"/>
                    <a:pt x="536" y="221"/>
                    <a:pt x="564" y="166"/>
                  </a:cubicBezTo>
                  <a:cubicBezTo>
                    <a:pt x="591" y="111"/>
                    <a:pt x="688" y="1"/>
                    <a:pt x="688" y="41"/>
                  </a:cubicBezTo>
                  <a:cubicBezTo>
                    <a:pt x="674" y="83"/>
                    <a:pt x="536" y="358"/>
                    <a:pt x="454" y="468"/>
                  </a:cubicBezTo>
                  <a:cubicBezTo>
                    <a:pt x="371" y="591"/>
                    <a:pt x="207" y="880"/>
                    <a:pt x="179" y="1003"/>
                  </a:cubicBezTo>
                  <a:cubicBezTo>
                    <a:pt x="138" y="1141"/>
                    <a:pt x="166" y="1293"/>
                    <a:pt x="111" y="1306"/>
                  </a:cubicBezTo>
                  <a:cubicBezTo>
                    <a:pt x="69" y="1333"/>
                    <a:pt x="28" y="1251"/>
                    <a:pt x="83" y="1128"/>
                  </a:cubicBezTo>
                  <a:cubicBezTo>
                    <a:pt x="124" y="1003"/>
                    <a:pt x="193" y="866"/>
                    <a:pt x="152" y="825"/>
                  </a:cubicBezTo>
                  <a:cubicBezTo>
                    <a:pt x="111" y="783"/>
                    <a:pt x="179" y="633"/>
                    <a:pt x="1" y="798"/>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90"/>
            <p:cNvSpPr/>
            <p:nvPr/>
          </p:nvSpPr>
          <p:spPr>
            <a:xfrm>
              <a:off x="7535072" y="1018429"/>
              <a:ext cx="95326" cy="76739"/>
            </a:xfrm>
            <a:custGeom>
              <a:avLst/>
              <a:gdLst/>
              <a:ahLst/>
              <a:cxnLst/>
              <a:rect l="l" t="t" r="r" b="b"/>
              <a:pathLst>
                <a:path w="1554" h="1251" extrusionOk="0">
                  <a:moveTo>
                    <a:pt x="1554" y="1045"/>
                  </a:moveTo>
                  <a:cubicBezTo>
                    <a:pt x="1554" y="1045"/>
                    <a:pt x="1306" y="962"/>
                    <a:pt x="1114" y="811"/>
                  </a:cubicBezTo>
                  <a:cubicBezTo>
                    <a:pt x="907" y="646"/>
                    <a:pt x="825" y="633"/>
                    <a:pt x="702" y="495"/>
                  </a:cubicBezTo>
                  <a:cubicBezTo>
                    <a:pt x="564" y="343"/>
                    <a:pt x="427" y="275"/>
                    <a:pt x="330" y="220"/>
                  </a:cubicBezTo>
                  <a:cubicBezTo>
                    <a:pt x="234" y="151"/>
                    <a:pt x="0" y="0"/>
                    <a:pt x="55" y="55"/>
                  </a:cubicBezTo>
                  <a:cubicBezTo>
                    <a:pt x="97" y="110"/>
                    <a:pt x="427" y="343"/>
                    <a:pt x="647" y="563"/>
                  </a:cubicBezTo>
                  <a:cubicBezTo>
                    <a:pt x="852" y="783"/>
                    <a:pt x="1100" y="935"/>
                    <a:pt x="1169" y="1031"/>
                  </a:cubicBezTo>
                  <a:cubicBezTo>
                    <a:pt x="1224" y="1113"/>
                    <a:pt x="1224" y="1250"/>
                    <a:pt x="1264" y="1223"/>
                  </a:cubicBezTo>
                  <a:cubicBezTo>
                    <a:pt x="1319" y="1195"/>
                    <a:pt x="1306" y="1127"/>
                    <a:pt x="1402" y="1100"/>
                  </a:cubicBezTo>
                  <a:cubicBezTo>
                    <a:pt x="1484" y="1072"/>
                    <a:pt x="1554" y="1045"/>
                    <a:pt x="1554" y="1045"/>
                  </a:cubicBezTo>
                  <a:close/>
                </a:path>
              </a:pathLst>
            </a:custGeom>
            <a:solidFill>
              <a:srgbClr val="C879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90"/>
            <p:cNvSpPr/>
            <p:nvPr/>
          </p:nvSpPr>
          <p:spPr>
            <a:xfrm>
              <a:off x="7090765" y="890283"/>
              <a:ext cx="151823" cy="137407"/>
            </a:xfrm>
            <a:custGeom>
              <a:avLst/>
              <a:gdLst/>
              <a:ahLst/>
              <a:cxnLst/>
              <a:rect l="l" t="t" r="r" b="b"/>
              <a:pathLst>
                <a:path w="2475" h="2240" extrusionOk="0">
                  <a:moveTo>
                    <a:pt x="591" y="0"/>
                  </a:moveTo>
                  <a:cubicBezTo>
                    <a:pt x="563" y="0"/>
                    <a:pt x="523" y="0"/>
                    <a:pt x="453" y="28"/>
                  </a:cubicBezTo>
                  <a:cubicBezTo>
                    <a:pt x="234" y="138"/>
                    <a:pt x="358" y="481"/>
                    <a:pt x="426" y="990"/>
                  </a:cubicBezTo>
                  <a:cubicBezTo>
                    <a:pt x="508" y="1485"/>
                    <a:pt x="358" y="1360"/>
                    <a:pt x="96" y="1800"/>
                  </a:cubicBezTo>
                  <a:cubicBezTo>
                    <a:pt x="0" y="2117"/>
                    <a:pt x="151" y="2240"/>
                    <a:pt x="385" y="2240"/>
                  </a:cubicBezTo>
                  <a:cubicBezTo>
                    <a:pt x="688" y="2240"/>
                    <a:pt x="1113" y="2020"/>
                    <a:pt x="1265" y="1787"/>
                  </a:cubicBezTo>
                  <a:cubicBezTo>
                    <a:pt x="1540" y="1375"/>
                    <a:pt x="1855" y="1498"/>
                    <a:pt x="2158" y="1250"/>
                  </a:cubicBezTo>
                  <a:cubicBezTo>
                    <a:pt x="2474" y="1017"/>
                    <a:pt x="2240" y="508"/>
                    <a:pt x="2103" y="233"/>
                  </a:cubicBezTo>
                  <a:cubicBezTo>
                    <a:pt x="2048" y="138"/>
                    <a:pt x="1938" y="110"/>
                    <a:pt x="1800" y="110"/>
                  </a:cubicBezTo>
                  <a:cubicBezTo>
                    <a:pt x="1718" y="110"/>
                    <a:pt x="1622" y="110"/>
                    <a:pt x="1512" y="123"/>
                  </a:cubicBezTo>
                  <a:cubicBezTo>
                    <a:pt x="1402" y="138"/>
                    <a:pt x="1292" y="151"/>
                    <a:pt x="1196" y="151"/>
                  </a:cubicBezTo>
                  <a:cubicBezTo>
                    <a:pt x="1113" y="151"/>
                    <a:pt x="1045" y="151"/>
                    <a:pt x="990" y="138"/>
                  </a:cubicBezTo>
                  <a:cubicBezTo>
                    <a:pt x="673" y="68"/>
                    <a:pt x="660" y="0"/>
                    <a:pt x="591"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90"/>
            <p:cNvSpPr/>
            <p:nvPr/>
          </p:nvSpPr>
          <p:spPr>
            <a:xfrm>
              <a:off x="7223941" y="895313"/>
              <a:ext cx="194824" cy="243714"/>
            </a:xfrm>
            <a:custGeom>
              <a:avLst/>
              <a:gdLst/>
              <a:ahLst/>
              <a:cxnLst/>
              <a:rect l="l" t="t" r="r" b="b"/>
              <a:pathLst>
                <a:path w="3176" h="3973" extrusionOk="0">
                  <a:moveTo>
                    <a:pt x="2131" y="1"/>
                  </a:moveTo>
                  <a:cubicBezTo>
                    <a:pt x="2103" y="1"/>
                    <a:pt x="2090" y="1"/>
                    <a:pt x="2063" y="14"/>
                  </a:cubicBezTo>
                  <a:cubicBezTo>
                    <a:pt x="1773" y="41"/>
                    <a:pt x="2131" y="1018"/>
                    <a:pt x="2118" y="1567"/>
                  </a:cubicBezTo>
                  <a:cubicBezTo>
                    <a:pt x="2103" y="2035"/>
                    <a:pt x="1966" y="2158"/>
                    <a:pt x="1801" y="2158"/>
                  </a:cubicBezTo>
                  <a:cubicBezTo>
                    <a:pt x="1609" y="2158"/>
                    <a:pt x="1416" y="1980"/>
                    <a:pt x="1403" y="1980"/>
                  </a:cubicBezTo>
                  <a:cubicBezTo>
                    <a:pt x="1169" y="1980"/>
                    <a:pt x="619" y="2460"/>
                    <a:pt x="317" y="2708"/>
                  </a:cubicBezTo>
                  <a:cubicBezTo>
                    <a:pt x="1" y="2942"/>
                    <a:pt x="454" y="2942"/>
                    <a:pt x="743" y="3148"/>
                  </a:cubicBezTo>
                  <a:cubicBezTo>
                    <a:pt x="1031" y="3340"/>
                    <a:pt x="1004" y="3862"/>
                    <a:pt x="1348" y="3959"/>
                  </a:cubicBezTo>
                  <a:cubicBezTo>
                    <a:pt x="1389" y="3972"/>
                    <a:pt x="1416" y="3972"/>
                    <a:pt x="1444" y="3972"/>
                  </a:cubicBezTo>
                  <a:cubicBezTo>
                    <a:pt x="1733" y="3972"/>
                    <a:pt x="1815" y="3560"/>
                    <a:pt x="1733" y="3217"/>
                  </a:cubicBezTo>
                  <a:cubicBezTo>
                    <a:pt x="1650" y="2832"/>
                    <a:pt x="2021" y="2625"/>
                    <a:pt x="2378" y="2365"/>
                  </a:cubicBezTo>
                  <a:cubicBezTo>
                    <a:pt x="2722" y="2090"/>
                    <a:pt x="2873" y="2035"/>
                    <a:pt x="3025" y="1705"/>
                  </a:cubicBezTo>
                  <a:cubicBezTo>
                    <a:pt x="3175" y="1388"/>
                    <a:pt x="2915" y="1128"/>
                    <a:pt x="2543" y="619"/>
                  </a:cubicBezTo>
                  <a:cubicBezTo>
                    <a:pt x="2200" y="151"/>
                    <a:pt x="2323" y="1"/>
                    <a:pt x="2131" y="1"/>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90"/>
            <p:cNvSpPr/>
            <p:nvPr/>
          </p:nvSpPr>
          <p:spPr>
            <a:xfrm>
              <a:off x="7552801" y="672761"/>
              <a:ext cx="204884" cy="183843"/>
            </a:xfrm>
            <a:custGeom>
              <a:avLst/>
              <a:gdLst/>
              <a:ahLst/>
              <a:cxnLst/>
              <a:rect l="l" t="t" r="r" b="b"/>
              <a:pathLst>
                <a:path w="3340" h="2997" extrusionOk="0">
                  <a:moveTo>
                    <a:pt x="1842" y="0"/>
                  </a:moveTo>
                  <a:cubicBezTo>
                    <a:pt x="1553" y="0"/>
                    <a:pt x="1622" y="316"/>
                    <a:pt x="1580" y="550"/>
                  </a:cubicBezTo>
                  <a:cubicBezTo>
                    <a:pt x="1540" y="783"/>
                    <a:pt x="921" y="1003"/>
                    <a:pt x="563" y="1168"/>
                  </a:cubicBezTo>
                  <a:lnTo>
                    <a:pt x="536" y="1168"/>
                  </a:lnTo>
                  <a:cubicBezTo>
                    <a:pt x="0" y="1168"/>
                    <a:pt x="701" y="1855"/>
                    <a:pt x="1045" y="2240"/>
                  </a:cubicBezTo>
                  <a:cubicBezTo>
                    <a:pt x="1375" y="2639"/>
                    <a:pt x="1897" y="2474"/>
                    <a:pt x="2612" y="2776"/>
                  </a:cubicBezTo>
                  <a:cubicBezTo>
                    <a:pt x="2955" y="2914"/>
                    <a:pt x="3134" y="2996"/>
                    <a:pt x="3230" y="2996"/>
                  </a:cubicBezTo>
                  <a:cubicBezTo>
                    <a:pt x="3339" y="2996"/>
                    <a:pt x="3326" y="2886"/>
                    <a:pt x="3299" y="2612"/>
                  </a:cubicBezTo>
                  <a:cubicBezTo>
                    <a:pt x="3230" y="2117"/>
                    <a:pt x="2350" y="1580"/>
                    <a:pt x="2267" y="990"/>
                  </a:cubicBezTo>
                  <a:cubicBezTo>
                    <a:pt x="2199" y="385"/>
                    <a:pt x="2199" y="28"/>
                    <a:pt x="1883" y="0"/>
                  </a:cubicBezTo>
                  <a:close/>
                </a:path>
              </a:pathLst>
            </a:custGeom>
            <a:solidFill>
              <a:srgbClr val="1E0000">
                <a:alpha val="53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64" name="Google Shape;3964;p90"/>
          <p:cNvGrpSpPr/>
          <p:nvPr/>
        </p:nvGrpSpPr>
        <p:grpSpPr>
          <a:xfrm rot="10800000">
            <a:off x="-1161574" y="408888"/>
            <a:ext cx="8080277" cy="5101318"/>
            <a:chOff x="-100646" y="-542725"/>
            <a:chExt cx="9771771" cy="6169208"/>
          </a:xfrm>
        </p:grpSpPr>
        <p:sp>
          <p:nvSpPr>
            <p:cNvPr id="3965" name="Google Shape;3965;p9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9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67" name="Google Shape;3967;p90"/>
            <p:cNvGrpSpPr/>
            <p:nvPr/>
          </p:nvGrpSpPr>
          <p:grpSpPr>
            <a:xfrm>
              <a:off x="-84330" y="-495642"/>
              <a:ext cx="9652449" cy="6108357"/>
              <a:chOff x="21705" y="-429475"/>
              <a:chExt cx="9441895" cy="5975112"/>
            </a:xfrm>
          </p:grpSpPr>
          <p:sp>
            <p:nvSpPr>
              <p:cNvPr id="3968" name="Google Shape;3968;p9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9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9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9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9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9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9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9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976" name="Google Shape;3976;p90"/>
          <p:cNvSpPr txBox="1">
            <a:spLocks noGrp="1"/>
          </p:cNvSpPr>
          <p:nvPr>
            <p:ph type="title"/>
          </p:nvPr>
        </p:nvSpPr>
        <p:spPr>
          <a:xfrm flipH="1">
            <a:off x="1120825" y="3003075"/>
            <a:ext cx="4040700" cy="718800"/>
          </a:xfrm>
          <a:prstGeom prst="rect">
            <a:avLst/>
          </a:prstGeom>
        </p:spPr>
        <p:txBody>
          <a:bodyPr spcFirstLastPara="1" wrap="square" lIns="91425" tIns="91425" rIns="91425" bIns="91425" anchor="b" anchorCtr="0">
            <a:noAutofit/>
          </a:bodyPr>
          <a:lstStyle>
            <a:lvl1pPr lvl="0" rtl="0">
              <a:lnSpc>
                <a:spcPct val="90000"/>
              </a:lnSpc>
              <a:spcBef>
                <a:spcPts val="0"/>
              </a:spcBef>
              <a:spcAft>
                <a:spcPts val="0"/>
              </a:spcAft>
              <a:buSzPts val="3600"/>
              <a:buNone/>
              <a:defRPr sz="3600">
                <a:solidFill>
                  <a:schemeClr val="accen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977" name="Google Shape;3977;p90"/>
          <p:cNvSpPr txBox="1">
            <a:spLocks noGrp="1"/>
          </p:cNvSpPr>
          <p:nvPr>
            <p:ph type="title" idx="2" hasCustomPrompt="1"/>
          </p:nvPr>
        </p:nvSpPr>
        <p:spPr>
          <a:xfrm flipH="1">
            <a:off x="1120800" y="1324575"/>
            <a:ext cx="4040700" cy="16170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978" name="Google Shape;3978;p90"/>
          <p:cNvSpPr txBox="1">
            <a:spLocks noGrp="1"/>
          </p:cNvSpPr>
          <p:nvPr>
            <p:ph type="subTitle" idx="1"/>
          </p:nvPr>
        </p:nvSpPr>
        <p:spPr>
          <a:xfrm flipH="1">
            <a:off x="1120800" y="3783375"/>
            <a:ext cx="4040700" cy="420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only 1">
  <p:cSld name="TITLE_AND_TWO_COLUMNS_1_3">
    <p:spTree>
      <p:nvGrpSpPr>
        <p:cNvPr id="1" name="Shape 3979"/>
        <p:cNvGrpSpPr/>
        <p:nvPr/>
      </p:nvGrpSpPr>
      <p:grpSpPr>
        <a:xfrm>
          <a:off x="0" y="0"/>
          <a:ext cx="0" cy="0"/>
          <a:chOff x="0" y="0"/>
          <a:chExt cx="0" cy="0"/>
        </a:xfrm>
      </p:grpSpPr>
      <p:grpSp>
        <p:nvGrpSpPr>
          <p:cNvPr id="3980" name="Google Shape;3980;p91"/>
          <p:cNvGrpSpPr/>
          <p:nvPr/>
        </p:nvGrpSpPr>
        <p:grpSpPr>
          <a:xfrm>
            <a:off x="-100646" y="-542725"/>
            <a:ext cx="9771771" cy="6169208"/>
            <a:chOff x="-100646" y="-542725"/>
            <a:chExt cx="9771771" cy="6169208"/>
          </a:xfrm>
        </p:grpSpPr>
        <p:sp>
          <p:nvSpPr>
            <p:cNvPr id="3981" name="Google Shape;3981;p9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9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83" name="Google Shape;3983;p91"/>
            <p:cNvGrpSpPr/>
            <p:nvPr/>
          </p:nvGrpSpPr>
          <p:grpSpPr>
            <a:xfrm>
              <a:off x="-84330" y="-495642"/>
              <a:ext cx="9652449" cy="6108357"/>
              <a:chOff x="21705" y="-429475"/>
              <a:chExt cx="9441895" cy="5975112"/>
            </a:xfrm>
          </p:grpSpPr>
          <p:sp>
            <p:nvSpPr>
              <p:cNvPr id="3984" name="Google Shape;3984;p9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 name="Google Shape;3985;p9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 name="Google Shape;3986;p9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 name="Google Shape;3987;p9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 name="Google Shape;3988;p9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 name="Google Shape;3989;p9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9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 name="Google Shape;3991;p9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992" name="Google Shape;3992;p9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grpSp>
        <p:nvGrpSpPr>
          <p:cNvPr id="3993" name="Google Shape;3993;p91"/>
          <p:cNvGrpSpPr/>
          <p:nvPr/>
        </p:nvGrpSpPr>
        <p:grpSpPr>
          <a:xfrm rot="4529816">
            <a:off x="7965804" y="-123264"/>
            <a:ext cx="1183630" cy="973630"/>
            <a:chOff x="2152097" y="2968239"/>
            <a:chExt cx="299413" cy="246291"/>
          </a:xfrm>
        </p:grpSpPr>
        <p:sp>
          <p:nvSpPr>
            <p:cNvPr id="3994" name="Google Shape;3994;p91"/>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 name="Google Shape;3995;p91"/>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91"/>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91"/>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itle and text">
  <p:cSld name="TITLE_AND_TWO_COLUMNS_1_2">
    <p:spTree>
      <p:nvGrpSpPr>
        <p:cNvPr id="1" name="Shape 3998"/>
        <p:cNvGrpSpPr/>
        <p:nvPr/>
      </p:nvGrpSpPr>
      <p:grpSpPr>
        <a:xfrm>
          <a:off x="0" y="0"/>
          <a:ext cx="0" cy="0"/>
          <a:chOff x="0" y="0"/>
          <a:chExt cx="0" cy="0"/>
        </a:xfrm>
      </p:grpSpPr>
      <p:grpSp>
        <p:nvGrpSpPr>
          <p:cNvPr id="3999" name="Google Shape;3999;p92"/>
          <p:cNvGrpSpPr/>
          <p:nvPr/>
        </p:nvGrpSpPr>
        <p:grpSpPr>
          <a:xfrm>
            <a:off x="-100646" y="-542725"/>
            <a:ext cx="9771771" cy="6169208"/>
            <a:chOff x="-100646" y="-542725"/>
            <a:chExt cx="9771771" cy="6169208"/>
          </a:xfrm>
        </p:grpSpPr>
        <p:sp>
          <p:nvSpPr>
            <p:cNvPr id="4000" name="Google Shape;4000;p9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9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02" name="Google Shape;4002;p92"/>
            <p:cNvGrpSpPr/>
            <p:nvPr/>
          </p:nvGrpSpPr>
          <p:grpSpPr>
            <a:xfrm>
              <a:off x="-84330" y="-495642"/>
              <a:ext cx="9652449" cy="6108357"/>
              <a:chOff x="21705" y="-429475"/>
              <a:chExt cx="9441895" cy="5975112"/>
            </a:xfrm>
          </p:grpSpPr>
          <p:sp>
            <p:nvSpPr>
              <p:cNvPr id="4003" name="Google Shape;4003;p9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 name="Google Shape;4004;p9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 name="Google Shape;4005;p9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 name="Google Shape;4006;p9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 name="Google Shape;4007;p9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 name="Google Shape;4008;p9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 name="Google Shape;4009;p9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9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11" name="Google Shape;4011;p92"/>
          <p:cNvSpPr txBox="1">
            <a:spLocks noGrp="1"/>
          </p:cNvSpPr>
          <p:nvPr>
            <p:ph type="subTitle" idx="1"/>
          </p:nvPr>
        </p:nvSpPr>
        <p:spPr>
          <a:xfrm>
            <a:off x="4621900" y="2460700"/>
            <a:ext cx="3117900" cy="10635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12" name="Google Shape;4012;p9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013" name="Google Shape;4013;p92"/>
          <p:cNvSpPr>
            <a:spLocks noGrp="1"/>
          </p:cNvSpPr>
          <p:nvPr>
            <p:ph type="pic" idx="2"/>
          </p:nvPr>
        </p:nvSpPr>
        <p:spPr>
          <a:xfrm>
            <a:off x="1404200" y="1562225"/>
            <a:ext cx="2940600" cy="2940600"/>
          </a:xfrm>
          <a:prstGeom prst="ellipse">
            <a:avLst/>
          </a:prstGeom>
          <a:noFill/>
          <a:ln w="114300" cap="flat" cmpd="sng">
            <a:solidFill>
              <a:schemeClr val="accent2"/>
            </a:solidFill>
            <a:prstDash val="solid"/>
            <a:round/>
            <a:headEnd type="none" w="sm" len="sm"/>
            <a:tailEnd type="none" w="sm" len="sm"/>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49"/>
        <p:cNvGrpSpPr/>
        <p:nvPr/>
      </p:nvGrpSpPr>
      <p:grpSpPr>
        <a:xfrm>
          <a:off x="0" y="0"/>
          <a:ext cx="0" cy="0"/>
          <a:chOff x="0" y="0"/>
          <a:chExt cx="0" cy="0"/>
        </a:xfrm>
      </p:grpSpPr>
      <p:sp>
        <p:nvSpPr>
          <p:cNvPr id="350" name="Google Shape;350;p10"/>
          <p:cNvSpPr txBox="1">
            <a:spLocks noGrp="1"/>
          </p:cNvSpPr>
          <p:nvPr>
            <p:ph type="body" idx="1"/>
          </p:nvPr>
        </p:nvSpPr>
        <p:spPr>
          <a:xfrm>
            <a:off x="720000" y="3455475"/>
            <a:ext cx="4919700" cy="9936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400"/>
              <a:buNone/>
              <a:defRPr sz="3300">
                <a:latin typeface="Titan One"/>
                <a:ea typeface="Titan One"/>
                <a:cs typeface="Titan One"/>
                <a:sym typeface="Titan One"/>
              </a:defRPr>
            </a:lvl1p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and text 1">
  <p:cSld name="TITLE_AND_TWO_COLUMNS_1_2_2">
    <p:spTree>
      <p:nvGrpSpPr>
        <p:cNvPr id="1" name="Shape 4014"/>
        <p:cNvGrpSpPr/>
        <p:nvPr/>
      </p:nvGrpSpPr>
      <p:grpSpPr>
        <a:xfrm>
          <a:off x="0" y="0"/>
          <a:ext cx="0" cy="0"/>
          <a:chOff x="0" y="0"/>
          <a:chExt cx="0" cy="0"/>
        </a:xfrm>
      </p:grpSpPr>
      <p:grpSp>
        <p:nvGrpSpPr>
          <p:cNvPr id="4015" name="Google Shape;4015;p93"/>
          <p:cNvGrpSpPr/>
          <p:nvPr/>
        </p:nvGrpSpPr>
        <p:grpSpPr>
          <a:xfrm>
            <a:off x="-100646" y="-542725"/>
            <a:ext cx="9771771" cy="6169208"/>
            <a:chOff x="-100646" y="-542725"/>
            <a:chExt cx="9771771" cy="6169208"/>
          </a:xfrm>
        </p:grpSpPr>
        <p:sp>
          <p:nvSpPr>
            <p:cNvPr id="4016" name="Google Shape;4016;p93"/>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93"/>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18" name="Google Shape;4018;p93"/>
            <p:cNvGrpSpPr/>
            <p:nvPr/>
          </p:nvGrpSpPr>
          <p:grpSpPr>
            <a:xfrm>
              <a:off x="-84330" y="-495642"/>
              <a:ext cx="9652449" cy="6108357"/>
              <a:chOff x="21705" y="-429475"/>
              <a:chExt cx="9441895" cy="5975112"/>
            </a:xfrm>
          </p:grpSpPr>
          <p:sp>
            <p:nvSpPr>
              <p:cNvPr id="4019" name="Google Shape;4019;p93"/>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 name="Google Shape;4020;p93"/>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93"/>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93"/>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93"/>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 name="Google Shape;4024;p93"/>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 name="Google Shape;4025;p93"/>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93"/>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27" name="Google Shape;4027;p93"/>
          <p:cNvSpPr txBox="1">
            <a:spLocks noGrp="1"/>
          </p:cNvSpPr>
          <p:nvPr>
            <p:ph type="subTitle" idx="1"/>
          </p:nvPr>
        </p:nvSpPr>
        <p:spPr>
          <a:xfrm>
            <a:off x="4534050" y="2494325"/>
            <a:ext cx="3452700" cy="864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28" name="Google Shape;4028;p9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itle and text 2">
  <p:cSld name="ONE_COLUMN_TEXT_1_1_2">
    <p:spTree>
      <p:nvGrpSpPr>
        <p:cNvPr id="1" name="Shape 4029"/>
        <p:cNvGrpSpPr/>
        <p:nvPr/>
      </p:nvGrpSpPr>
      <p:grpSpPr>
        <a:xfrm>
          <a:off x="0" y="0"/>
          <a:ext cx="0" cy="0"/>
          <a:chOff x="0" y="0"/>
          <a:chExt cx="0" cy="0"/>
        </a:xfrm>
      </p:grpSpPr>
      <p:grpSp>
        <p:nvGrpSpPr>
          <p:cNvPr id="4030" name="Google Shape;4030;p94"/>
          <p:cNvGrpSpPr/>
          <p:nvPr/>
        </p:nvGrpSpPr>
        <p:grpSpPr>
          <a:xfrm rot="10800000">
            <a:off x="-516471" y="-296625"/>
            <a:ext cx="9771771" cy="6169208"/>
            <a:chOff x="-100646" y="-542725"/>
            <a:chExt cx="9771771" cy="6169208"/>
          </a:xfrm>
        </p:grpSpPr>
        <p:sp>
          <p:nvSpPr>
            <p:cNvPr id="4031" name="Google Shape;4031;p94"/>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94"/>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33" name="Google Shape;4033;p94"/>
            <p:cNvGrpSpPr/>
            <p:nvPr/>
          </p:nvGrpSpPr>
          <p:grpSpPr>
            <a:xfrm>
              <a:off x="-84330" y="-495642"/>
              <a:ext cx="9652449" cy="6108357"/>
              <a:chOff x="21705" y="-429475"/>
              <a:chExt cx="9441895" cy="5975112"/>
            </a:xfrm>
          </p:grpSpPr>
          <p:sp>
            <p:nvSpPr>
              <p:cNvPr id="4034" name="Google Shape;4034;p94"/>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94"/>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 name="Google Shape;4036;p94"/>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94"/>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 name="Google Shape;4038;p94"/>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 name="Google Shape;4039;p94"/>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94"/>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94"/>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42" name="Google Shape;4042;p9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043" name="Google Shape;4043;p94"/>
          <p:cNvSpPr txBox="1">
            <a:spLocks noGrp="1"/>
          </p:cNvSpPr>
          <p:nvPr>
            <p:ph type="subTitle" idx="1"/>
          </p:nvPr>
        </p:nvSpPr>
        <p:spPr>
          <a:xfrm>
            <a:off x="720000" y="2494325"/>
            <a:ext cx="3500400" cy="1041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itle and text 3">
  <p:cSld name="TITLE_ONLY_1">
    <p:spTree>
      <p:nvGrpSpPr>
        <p:cNvPr id="1" name="Shape 4044"/>
        <p:cNvGrpSpPr/>
        <p:nvPr/>
      </p:nvGrpSpPr>
      <p:grpSpPr>
        <a:xfrm>
          <a:off x="0" y="0"/>
          <a:ext cx="0" cy="0"/>
          <a:chOff x="0" y="0"/>
          <a:chExt cx="0" cy="0"/>
        </a:xfrm>
      </p:grpSpPr>
      <p:grpSp>
        <p:nvGrpSpPr>
          <p:cNvPr id="4045" name="Google Shape;4045;p95"/>
          <p:cNvGrpSpPr/>
          <p:nvPr/>
        </p:nvGrpSpPr>
        <p:grpSpPr>
          <a:xfrm rot="10800000">
            <a:off x="-516471" y="-296625"/>
            <a:ext cx="9771771" cy="6169208"/>
            <a:chOff x="-100646" y="-542725"/>
            <a:chExt cx="9771771" cy="6169208"/>
          </a:xfrm>
        </p:grpSpPr>
        <p:sp>
          <p:nvSpPr>
            <p:cNvPr id="4046" name="Google Shape;4046;p95"/>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95"/>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48" name="Google Shape;4048;p95"/>
            <p:cNvGrpSpPr/>
            <p:nvPr/>
          </p:nvGrpSpPr>
          <p:grpSpPr>
            <a:xfrm>
              <a:off x="-84330" y="-495642"/>
              <a:ext cx="9652449" cy="6108357"/>
              <a:chOff x="21705" y="-429475"/>
              <a:chExt cx="9441895" cy="5975112"/>
            </a:xfrm>
          </p:grpSpPr>
          <p:sp>
            <p:nvSpPr>
              <p:cNvPr id="4049" name="Google Shape;4049;p95"/>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 name="Google Shape;4050;p95"/>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 name="Google Shape;4051;p95"/>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 name="Google Shape;4052;p95"/>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 name="Google Shape;4053;p95"/>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 name="Google Shape;4054;p95"/>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 name="Google Shape;4055;p95"/>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 name="Google Shape;4056;p95"/>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57" name="Google Shape;4057;p9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058" name="Google Shape;4058;p95"/>
          <p:cNvSpPr txBox="1">
            <a:spLocks noGrp="1"/>
          </p:cNvSpPr>
          <p:nvPr>
            <p:ph type="subTitle" idx="1"/>
          </p:nvPr>
        </p:nvSpPr>
        <p:spPr>
          <a:xfrm>
            <a:off x="720000" y="1153500"/>
            <a:ext cx="7164900" cy="12444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Char char="●"/>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4059"/>
        <p:cNvGrpSpPr/>
        <p:nvPr/>
      </p:nvGrpSpPr>
      <p:grpSpPr>
        <a:xfrm>
          <a:off x="0" y="0"/>
          <a:ext cx="0" cy="0"/>
          <a:chOff x="0" y="0"/>
          <a:chExt cx="0" cy="0"/>
        </a:xfrm>
      </p:grpSpPr>
      <p:grpSp>
        <p:nvGrpSpPr>
          <p:cNvPr id="4060" name="Google Shape;4060;p96"/>
          <p:cNvGrpSpPr/>
          <p:nvPr/>
        </p:nvGrpSpPr>
        <p:grpSpPr>
          <a:xfrm>
            <a:off x="-100646" y="-542725"/>
            <a:ext cx="9771771" cy="6169208"/>
            <a:chOff x="-100646" y="-542725"/>
            <a:chExt cx="9771771" cy="6169208"/>
          </a:xfrm>
        </p:grpSpPr>
        <p:sp>
          <p:nvSpPr>
            <p:cNvPr id="4061" name="Google Shape;4061;p96"/>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96"/>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63" name="Google Shape;4063;p96"/>
            <p:cNvGrpSpPr/>
            <p:nvPr/>
          </p:nvGrpSpPr>
          <p:grpSpPr>
            <a:xfrm>
              <a:off x="-84330" y="-495642"/>
              <a:ext cx="9652449" cy="6108357"/>
              <a:chOff x="21705" y="-429475"/>
              <a:chExt cx="9441895" cy="5975112"/>
            </a:xfrm>
          </p:grpSpPr>
          <p:sp>
            <p:nvSpPr>
              <p:cNvPr id="4064" name="Google Shape;4064;p96"/>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96"/>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96"/>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96"/>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96"/>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96"/>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96"/>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96"/>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72" name="Google Shape;4072;p96"/>
          <p:cNvSpPr txBox="1">
            <a:spLocks noGrp="1"/>
          </p:cNvSpPr>
          <p:nvPr>
            <p:ph type="subTitle" idx="1"/>
          </p:nvPr>
        </p:nvSpPr>
        <p:spPr>
          <a:xfrm>
            <a:off x="1008613" y="1530900"/>
            <a:ext cx="3478800" cy="307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73" name="Google Shape;4073;p96"/>
          <p:cNvSpPr txBox="1">
            <a:spLocks noGrp="1"/>
          </p:cNvSpPr>
          <p:nvPr>
            <p:ph type="subTitle" idx="2"/>
          </p:nvPr>
        </p:nvSpPr>
        <p:spPr>
          <a:xfrm>
            <a:off x="4656587" y="1530900"/>
            <a:ext cx="3478800" cy="3072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74" name="Google Shape;4074;p9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grpSp>
        <p:nvGrpSpPr>
          <p:cNvPr id="4075" name="Google Shape;4075;p96"/>
          <p:cNvGrpSpPr/>
          <p:nvPr/>
        </p:nvGrpSpPr>
        <p:grpSpPr>
          <a:xfrm rot="4529816">
            <a:off x="7965804" y="-123264"/>
            <a:ext cx="1183630" cy="973630"/>
            <a:chOff x="2152097" y="2968239"/>
            <a:chExt cx="299413" cy="246291"/>
          </a:xfrm>
        </p:grpSpPr>
        <p:sp>
          <p:nvSpPr>
            <p:cNvPr id="4076" name="Google Shape;4076;p96"/>
            <p:cNvSpPr/>
            <p:nvPr/>
          </p:nvSpPr>
          <p:spPr>
            <a:xfrm>
              <a:off x="2157127" y="2968239"/>
              <a:ext cx="294383" cy="244573"/>
            </a:xfrm>
            <a:custGeom>
              <a:avLst/>
              <a:gdLst/>
              <a:ahLst/>
              <a:cxnLst/>
              <a:rect l="l" t="t" r="r" b="b"/>
              <a:pathLst>
                <a:path w="4799" h="3987" extrusionOk="0">
                  <a:moveTo>
                    <a:pt x="1238" y="2172"/>
                  </a:moveTo>
                  <a:cubicBezTo>
                    <a:pt x="1238" y="2172"/>
                    <a:pt x="1623" y="2104"/>
                    <a:pt x="1733" y="2007"/>
                  </a:cubicBezTo>
                  <a:cubicBezTo>
                    <a:pt x="1842" y="1925"/>
                    <a:pt x="2722" y="1320"/>
                    <a:pt x="2887" y="1100"/>
                  </a:cubicBezTo>
                  <a:cubicBezTo>
                    <a:pt x="3066" y="895"/>
                    <a:pt x="3134" y="716"/>
                    <a:pt x="3149" y="633"/>
                  </a:cubicBezTo>
                  <a:cubicBezTo>
                    <a:pt x="3176" y="551"/>
                    <a:pt x="3217" y="98"/>
                    <a:pt x="3561" y="56"/>
                  </a:cubicBezTo>
                  <a:cubicBezTo>
                    <a:pt x="3904" y="1"/>
                    <a:pt x="3946" y="290"/>
                    <a:pt x="3863" y="455"/>
                  </a:cubicBezTo>
                  <a:cubicBezTo>
                    <a:pt x="3781" y="633"/>
                    <a:pt x="3684" y="908"/>
                    <a:pt x="3836" y="950"/>
                  </a:cubicBezTo>
                  <a:cubicBezTo>
                    <a:pt x="3987" y="990"/>
                    <a:pt x="4344" y="688"/>
                    <a:pt x="4578" y="950"/>
                  </a:cubicBezTo>
                  <a:cubicBezTo>
                    <a:pt x="4798" y="1197"/>
                    <a:pt x="4701" y="1527"/>
                    <a:pt x="4344" y="1595"/>
                  </a:cubicBezTo>
                  <a:cubicBezTo>
                    <a:pt x="3973" y="1650"/>
                    <a:pt x="3299" y="1884"/>
                    <a:pt x="2929" y="2077"/>
                  </a:cubicBezTo>
                  <a:cubicBezTo>
                    <a:pt x="2571" y="2269"/>
                    <a:pt x="1774" y="2791"/>
                    <a:pt x="1554" y="3094"/>
                  </a:cubicBezTo>
                  <a:cubicBezTo>
                    <a:pt x="1334" y="3382"/>
                    <a:pt x="1430" y="3754"/>
                    <a:pt x="1265" y="3863"/>
                  </a:cubicBezTo>
                  <a:cubicBezTo>
                    <a:pt x="1087" y="3959"/>
                    <a:pt x="647" y="3987"/>
                    <a:pt x="675" y="3671"/>
                  </a:cubicBezTo>
                  <a:cubicBezTo>
                    <a:pt x="702" y="3354"/>
                    <a:pt x="935" y="3149"/>
                    <a:pt x="757" y="3025"/>
                  </a:cubicBezTo>
                  <a:cubicBezTo>
                    <a:pt x="565" y="2887"/>
                    <a:pt x="345" y="3080"/>
                    <a:pt x="180" y="2695"/>
                  </a:cubicBezTo>
                  <a:cubicBezTo>
                    <a:pt x="1" y="2324"/>
                    <a:pt x="166" y="2159"/>
                    <a:pt x="510" y="2145"/>
                  </a:cubicBezTo>
                  <a:cubicBezTo>
                    <a:pt x="840" y="2117"/>
                    <a:pt x="1238" y="2172"/>
                    <a:pt x="1238" y="2172"/>
                  </a:cubicBezTo>
                  <a:close/>
                </a:path>
              </a:pathLst>
            </a:custGeom>
            <a:solidFill>
              <a:srgbClr val="FCD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96"/>
            <p:cNvSpPr/>
            <p:nvPr/>
          </p:nvSpPr>
          <p:spPr>
            <a:xfrm>
              <a:off x="2331709" y="2968239"/>
              <a:ext cx="118882" cy="96185"/>
            </a:xfrm>
            <a:custGeom>
              <a:avLst/>
              <a:gdLst/>
              <a:ahLst/>
              <a:cxnLst/>
              <a:rect l="l" t="t" r="r" b="b"/>
              <a:pathLst>
                <a:path w="1938" h="1568" extrusionOk="0">
                  <a:moveTo>
                    <a:pt x="0" y="1142"/>
                  </a:moveTo>
                  <a:lnTo>
                    <a:pt x="0" y="1142"/>
                  </a:lnTo>
                  <a:close/>
                  <a:moveTo>
                    <a:pt x="233" y="812"/>
                  </a:moveTo>
                  <a:cubicBezTo>
                    <a:pt x="275" y="730"/>
                    <a:pt x="303" y="661"/>
                    <a:pt x="303" y="633"/>
                  </a:cubicBezTo>
                  <a:cubicBezTo>
                    <a:pt x="330" y="551"/>
                    <a:pt x="371" y="98"/>
                    <a:pt x="715" y="56"/>
                  </a:cubicBezTo>
                  <a:cubicBezTo>
                    <a:pt x="1058" y="1"/>
                    <a:pt x="1100" y="290"/>
                    <a:pt x="1017" y="455"/>
                  </a:cubicBezTo>
                  <a:cubicBezTo>
                    <a:pt x="935" y="633"/>
                    <a:pt x="838" y="908"/>
                    <a:pt x="990" y="950"/>
                  </a:cubicBezTo>
                  <a:cubicBezTo>
                    <a:pt x="1141" y="990"/>
                    <a:pt x="1498" y="688"/>
                    <a:pt x="1732" y="950"/>
                  </a:cubicBezTo>
                  <a:cubicBezTo>
                    <a:pt x="1925" y="1170"/>
                    <a:pt x="1870" y="1458"/>
                    <a:pt x="1608" y="1568"/>
                  </a:cubicBezTo>
                  <a:cubicBezTo>
                    <a:pt x="1800" y="1430"/>
                    <a:pt x="1938" y="1238"/>
                    <a:pt x="1732" y="1032"/>
                  </a:cubicBezTo>
                  <a:cubicBezTo>
                    <a:pt x="1525" y="825"/>
                    <a:pt x="1058" y="1128"/>
                    <a:pt x="893" y="1005"/>
                  </a:cubicBezTo>
                  <a:cubicBezTo>
                    <a:pt x="728" y="895"/>
                    <a:pt x="825" y="620"/>
                    <a:pt x="866" y="482"/>
                  </a:cubicBezTo>
                  <a:cubicBezTo>
                    <a:pt x="907" y="345"/>
                    <a:pt x="935" y="180"/>
                    <a:pt x="825" y="153"/>
                  </a:cubicBezTo>
                  <a:cubicBezTo>
                    <a:pt x="701" y="125"/>
                    <a:pt x="550" y="193"/>
                    <a:pt x="385" y="523"/>
                  </a:cubicBezTo>
                  <a:cubicBezTo>
                    <a:pt x="343" y="633"/>
                    <a:pt x="288" y="730"/>
                    <a:pt x="233" y="812"/>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96"/>
            <p:cNvSpPr/>
            <p:nvPr/>
          </p:nvSpPr>
          <p:spPr>
            <a:xfrm>
              <a:off x="2152097" y="3087183"/>
              <a:ext cx="118084" cy="127347"/>
            </a:xfrm>
            <a:custGeom>
              <a:avLst/>
              <a:gdLst/>
              <a:ahLst/>
              <a:cxnLst/>
              <a:rect l="l" t="t" r="r" b="b"/>
              <a:pathLst>
                <a:path w="1925" h="2076" extrusionOk="0">
                  <a:moveTo>
                    <a:pt x="1334" y="233"/>
                  </a:moveTo>
                  <a:cubicBezTo>
                    <a:pt x="1389" y="220"/>
                    <a:pt x="1719" y="151"/>
                    <a:pt x="1815" y="68"/>
                  </a:cubicBezTo>
                  <a:cubicBezTo>
                    <a:pt x="1842" y="55"/>
                    <a:pt x="1870" y="28"/>
                    <a:pt x="1924" y="0"/>
                  </a:cubicBezTo>
                  <a:cubicBezTo>
                    <a:pt x="1924" y="0"/>
                    <a:pt x="1829" y="151"/>
                    <a:pt x="1554" y="220"/>
                  </a:cubicBezTo>
                  <a:cubicBezTo>
                    <a:pt x="1526" y="233"/>
                    <a:pt x="1444" y="233"/>
                    <a:pt x="1334" y="233"/>
                  </a:cubicBezTo>
                  <a:close/>
                  <a:moveTo>
                    <a:pt x="1457" y="1650"/>
                  </a:moveTo>
                  <a:cubicBezTo>
                    <a:pt x="1375" y="1924"/>
                    <a:pt x="1059" y="2075"/>
                    <a:pt x="907" y="1897"/>
                  </a:cubicBezTo>
                  <a:cubicBezTo>
                    <a:pt x="742" y="1705"/>
                    <a:pt x="962" y="1333"/>
                    <a:pt x="990" y="1250"/>
                  </a:cubicBezTo>
                  <a:cubicBezTo>
                    <a:pt x="1004" y="1168"/>
                    <a:pt x="1197" y="907"/>
                    <a:pt x="1100" y="825"/>
                  </a:cubicBezTo>
                  <a:cubicBezTo>
                    <a:pt x="1004" y="742"/>
                    <a:pt x="729" y="948"/>
                    <a:pt x="482" y="715"/>
                  </a:cubicBezTo>
                  <a:cubicBezTo>
                    <a:pt x="0" y="261"/>
                    <a:pt x="852" y="248"/>
                    <a:pt x="1320" y="233"/>
                  </a:cubicBezTo>
                  <a:cubicBezTo>
                    <a:pt x="1252" y="220"/>
                    <a:pt x="894" y="178"/>
                    <a:pt x="592" y="206"/>
                  </a:cubicBezTo>
                  <a:cubicBezTo>
                    <a:pt x="248" y="220"/>
                    <a:pt x="83" y="385"/>
                    <a:pt x="262" y="756"/>
                  </a:cubicBezTo>
                  <a:cubicBezTo>
                    <a:pt x="427" y="1141"/>
                    <a:pt x="647" y="948"/>
                    <a:pt x="839" y="1086"/>
                  </a:cubicBezTo>
                  <a:cubicBezTo>
                    <a:pt x="1017" y="1210"/>
                    <a:pt x="784" y="1415"/>
                    <a:pt x="757" y="1732"/>
                  </a:cubicBezTo>
                  <a:cubicBezTo>
                    <a:pt x="729" y="2048"/>
                    <a:pt x="1169" y="2020"/>
                    <a:pt x="1347" y="1924"/>
                  </a:cubicBezTo>
                  <a:cubicBezTo>
                    <a:pt x="1416" y="1870"/>
                    <a:pt x="1444" y="1773"/>
                    <a:pt x="1457" y="1650"/>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96"/>
            <p:cNvSpPr/>
            <p:nvPr/>
          </p:nvSpPr>
          <p:spPr>
            <a:xfrm>
              <a:off x="2219513" y="2986826"/>
              <a:ext cx="205804" cy="199915"/>
            </a:xfrm>
            <a:custGeom>
              <a:avLst/>
              <a:gdLst/>
              <a:ahLst/>
              <a:cxnLst/>
              <a:rect l="l" t="t" r="r" b="b"/>
              <a:pathLst>
                <a:path w="3355" h="3259" extrusionOk="0">
                  <a:moveTo>
                    <a:pt x="565" y="1924"/>
                  </a:moveTo>
                  <a:cubicBezTo>
                    <a:pt x="565" y="1924"/>
                    <a:pt x="1280" y="1581"/>
                    <a:pt x="1637" y="1237"/>
                  </a:cubicBezTo>
                  <a:cubicBezTo>
                    <a:pt x="2007" y="907"/>
                    <a:pt x="2090" y="812"/>
                    <a:pt x="2145" y="674"/>
                  </a:cubicBezTo>
                  <a:cubicBezTo>
                    <a:pt x="2200" y="522"/>
                    <a:pt x="2379" y="0"/>
                    <a:pt x="2544" y="42"/>
                  </a:cubicBezTo>
                  <a:cubicBezTo>
                    <a:pt x="2722" y="69"/>
                    <a:pt x="2282" y="687"/>
                    <a:pt x="2557" y="812"/>
                  </a:cubicBezTo>
                  <a:cubicBezTo>
                    <a:pt x="2819" y="935"/>
                    <a:pt x="3259" y="660"/>
                    <a:pt x="3299" y="894"/>
                  </a:cubicBezTo>
                  <a:cubicBezTo>
                    <a:pt x="3341" y="1127"/>
                    <a:pt x="3354" y="1032"/>
                    <a:pt x="2695" y="1279"/>
                  </a:cubicBezTo>
                  <a:cubicBezTo>
                    <a:pt x="2049" y="1526"/>
                    <a:pt x="1637" y="1719"/>
                    <a:pt x="1238" y="1911"/>
                  </a:cubicBezTo>
                  <a:cubicBezTo>
                    <a:pt x="840" y="2089"/>
                    <a:pt x="620" y="2309"/>
                    <a:pt x="523" y="2529"/>
                  </a:cubicBezTo>
                  <a:cubicBezTo>
                    <a:pt x="413" y="2736"/>
                    <a:pt x="386" y="3106"/>
                    <a:pt x="193" y="3189"/>
                  </a:cubicBezTo>
                  <a:cubicBezTo>
                    <a:pt x="1" y="3258"/>
                    <a:pt x="70" y="2681"/>
                    <a:pt x="317" y="2406"/>
                  </a:cubicBezTo>
                  <a:cubicBezTo>
                    <a:pt x="551" y="2117"/>
                    <a:pt x="413" y="1952"/>
                    <a:pt x="565" y="1924"/>
                  </a:cubicBezTo>
                  <a:close/>
                </a:path>
              </a:pathLst>
            </a:custGeom>
            <a:solidFill>
              <a:srgbClr val="FDE0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itle and three columns">
  <p:cSld name="ONE_COLUMN_TEXT_1">
    <p:spTree>
      <p:nvGrpSpPr>
        <p:cNvPr id="1" name="Shape 4080"/>
        <p:cNvGrpSpPr/>
        <p:nvPr/>
      </p:nvGrpSpPr>
      <p:grpSpPr>
        <a:xfrm>
          <a:off x="0" y="0"/>
          <a:ext cx="0" cy="0"/>
          <a:chOff x="0" y="0"/>
          <a:chExt cx="0" cy="0"/>
        </a:xfrm>
      </p:grpSpPr>
      <p:grpSp>
        <p:nvGrpSpPr>
          <p:cNvPr id="4081" name="Google Shape;4081;p97"/>
          <p:cNvGrpSpPr/>
          <p:nvPr/>
        </p:nvGrpSpPr>
        <p:grpSpPr>
          <a:xfrm rot="10800000">
            <a:off x="-516471" y="-296625"/>
            <a:ext cx="9771771" cy="6169208"/>
            <a:chOff x="-100646" y="-542725"/>
            <a:chExt cx="9771771" cy="6169208"/>
          </a:xfrm>
        </p:grpSpPr>
        <p:sp>
          <p:nvSpPr>
            <p:cNvPr id="4082" name="Google Shape;4082;p97"/>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97"/>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84" name="Google Shape;4084;p97"/>
            <p:cNvGrpSpPr/>
            <p:nvPr/>
          </p:nvGrpSpPr>
          <p:grpSpPr>
            <a:xfrm>
              <a:off x="-84330" y="-495642"/>
              <a:ext cx="9652449" cy="6108357"/>
              <a:chOff x="21705" y="-429475"/>
              <a:chExt cx="9441895" cy="5975112"/>
            </a:xfrm>
          </p:grpSpPr>
          <p:sp>
            <p:nvSpPr>
              <p:cNvPr id="4085" name="Google Shape;4085;p97"/>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97"/>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97"/>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97"/>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97"/>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97"/>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97"/>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97"/>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093" name="Google Shape;4093;p9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094" name="Google Shape;4094;p97"/>
          <p:cNvSpPr txBox="1">
            <a:spLocks noGrp="1"/>
          </p:cNvSpPr>
          <p:nvPr>
            <p:ph type="subTitle" idx="1"/>
          </p:nvPr>
        </p:nvSpPr>
        <p:spPr>
          <a:xfrm>
            <a:off x="1027175"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095" name="Google Shape;4095;p97"/>
          <p:cNvSpPr txBox="1">
            <a:spLocks noGrp="1"/>
          </p:cNvSpPr>
          <p:nvPr>
            <p:ph type="subTitle" idx="2"/>
          </p:nvPr>
        </p:nvSpPr>
        <p:spPr>
          <a:xfrm>
            <a:off x="1027175"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96" name="Google Shape;4096;p97"/>
          <p:cNvSpPr txBox="1">
            <a:spLocks noGrp="1"/>
          </p:cNvSpPr>
          <p:nvPr>
            <p:ph type="subTitle" idx="3"/>
          </p:nvPr>
        </p:nvSpPr>
        <p:spPr>
          <a:xfrm>
            <a:off x="3501899"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097" name="Google Shape;4097;p97"/>
          <p:cNvSpPr txBox="1">
            <a:spLocks noGrp="1"/>
          </p:cNvSpPr>
          <p:nvPr>
            <p:ph type="subTitle" idx="4"/>
          </p:nvPr>
        </p:nvSpPr>
        <p:spPr>
          <a:xfrm>
            <a:off x="3501900"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98" name="Google Shape;4098;p97"/>
          <p:cNvSpPr txBox="1">
            <a:spLocks noGrp="1"/>
          </p:cNvSpPr>
          <p:nvPr>
            <p:ph type="subTitle" idx="5"/>
          </p:nvPr>
        </p:nvSpPr>
        <p:spPr>
          <a:xfrm>
            <a:off x="5976624" y="295070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099" name="Google Shape;4099;p97"/>
          <p:cNvSpPr txBox="1">
            <a:spLocks noGrp="1"/>
          </p:cNvSpPr>
          <p:nvPr>
            <p:ph type="subTitle" idx="6"/>
          </p:nvPr>
        </p:nvSpPr>
        <p:spPr>
          <a:xfrm>
            <a:off x="5976625" y="3358100"/>
            <a:ext cx="2140200" cy="844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itle and three columns">
  <p:cSld name="ONE_COLUMN_TEXT_1_3">
    <p:spTree>
      <p:nvGrpSpPr>
        <p:cNvPr id="1" name="Shape 4100"/>
        <p:cNvGrpSpPr/>
        <p:nvPr/>
      </p:nvGrpSpPr>
      <p:grpSpPr>
        <a:xfrm>
          <a:off x="0" y="0"/>
          <a:ext cx="0" cy="0"/>
          <a:chOff x="0" y="0"/>
          <a:chExt cx="0" cy="0"/>
        </a:xfrm>
      </p:grpSpPr>
      <p:grpSp>
        <p:nvGrpSpPr>
          <p:cNvPr id="4101" name="Google Shape;4101;p98"/>
          <p:cNvGrpSpPr/>
          <p:nvPr/>
        </p:nvGrpSpPr>
        <p:grpSpPr>
          <a:xfrm>
            <a:off x="-100646" y="-542725"/>
            <a:ext cx="9771771" cy="6169208"/>
            <a:chOff x="-100646" y="-542725"/>
            <a:chExt cx="9771771" cy="6169208"/>
          </a:xfrm>
        </p:grpSpPr>
        <p:sp>
          <p:nvSpPr>
            <p:cNvPr id="4102" name="Google Shape;4102;p98"/>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98"/>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04" name="Google Shape;4104;p98"/>
            <p:cNvGrpSpPr/>
            <p:nvPr/>
          </p:nvGrpSpPr>
          <p:grpSpPr>
            <a:xfrm>
              <a:off x="-84330" y="-495642"/>
              <a:ext cx="9652449" cy="6108357"/>
              <a:chOff x="21705" y="-429475"/>
              <a:chExt cx="9441895" cy="5975112"/>
            </a:xfrm>
          </p:grpSpPr>
          <p:sp>
            <p:nvSpPr>
              <p:cNvPr id="4105" name="Google Shape;4105;p98"/>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98"/>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98"/>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98"/>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98"/>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98"/>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98"/>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98"/>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13" name="Google Shape;4113;p9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114" name="Google Shape;4114;p98"/>
          <p:cNvSpPr txBox="1">
            <a:spLocks noGrp="1"/>
          </p:cNvSpPr>
          <p:nvPr>
            <p:ph type="subTitle" idx="1"/>
          </p:nvPr>
        </p:nvSpPr>
        <p:spPr>
          <a:xfrm>
            <a:off x="2240200" y="1297075"/>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15" name="Google Shape;4115;p98"/>
          <p:cNvSpPr txBox="1">
            <a:spLocks noGrp="1"/>
          </p:cNvSpPr>
          <p:nvPr>
            <p:ph type="subTitle" idx="2"/>
          </p:nvPr>
        </p:nvSpPr>
        <p:spPr>
          <a:xfrm>
            <a:off x="2240200" y="1552175"/>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16" name="Google Shape;4116;p98"/>
          <p:cNvSpPr txBox="1">
            <a:spLocks noGrp="1"/>
          </p:cNvSpPr>
          <p:nvPr>
            <p:ph type="subTitle" idx="3"/>
          </p:nvPr>
        </p:nvSpPr>
        <p:spPr>
          <a:xfrm>
            <a:off x="2240200" y="2483600"/>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17" name="Google Shape;4117;p98"/>
          <p:cNvSpPr txBox="1">
            <a:spLocks noGrp="1"/>
          </p:cNvSpPr>
          <p:nvPr>
            <p:ph type="subTitle" idx="4"/>
          </p:nvPr>
        </p:nvSpPr>
        <p:spPr>
          <a:xfrm>
            <a:off x="2240200" y="2738700"/>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18" name="Google Shape;4118;p98"/>
          <p:cNvSpPr txBox="1">
            <a:spLocks noGrp="1"/>
          </p:cNvSpPr>
          <p:nvPr>
            <p:ph type="subTitle" idx="5"/>
          </p:nvPr>
        </p:nvSpPr>
        <p:spPr>
          <a:xfrm>
            <a:off x="2240200" y="3670125"/>
            <a:ext cx="25068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19" name="Google Shape;4119;p98"/>
          <p:cNvSpPr txBox="1">
            <a:spLocks noGrp="1"/>
          </p:cNvSpPr>
          <p:nvPr>
            <p:ph type="subTitle" idx="6"/>
          </p:nvPr>
        </p:nvSpPr>
        <p:spPr>
          <a:xfrm>
            <a:off x="2240200" y="3925225"/>
            <a:ext cx="2506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 and four columns">
  <p:cSld name="TITLE_AND_TWO_COLUMNS_1_1">
    <p:spTree>
      <p:nvGrpSpPr>
        <p:cNvPr id="1" name="Shape 4120"/>
        <p:cNvGrpSpPr/>
        <p:nvPr/>
      </p:nvGrpSpPr>
      <p:grpSpPr>
        <a:xfrm>
          <a:off x="0" y="0"/>
          <a:ext cx="0" cy="0"/>
          <a:chOff x="0" y="0"/>
          <a:chExt cx="0" cy="0"/>
        </a:xfrm>
      </p:grpSpPr>
      <p:grpSp>
        <p:nvGrpSpPr>
          <p:cNvPr id="4121" name="Google Shape;4121;p99"/>
          <p:cNvGrpSpPr/>
          <p:nvPr/>
        </p:nvGrpSpPr>
        <p:grpSpPr>
          <a:xfrm>
            <a:off x="-100646" y="-542725"/>
            <a:ext cx="9771771" cy="6169208"/>
            <a:chOff x="-100646" y="-542725"/>
            <a:chExt cx="9771771" cy="6169208"/>
          </a:xfrm>
        </p:grpSpPr>
        <p:sp>
          <p:nvSpPr>
            <p:cNvPr id="4122" name="Google Shape;4122;p99"/>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99"/>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24" name="Google Shape;4124;p99"/>
            <p:cNvGrpSpPr/>
            <p:nvPr/>
          </p:nvGrpSpPr>
          <p:grpSpPr>
            <a:xfrm>
              <a:off x="-84330" y="-495642"/>
              <a:ext cx="9652449" cy="6108357"/>
              <a:chOff x="21705" y="-429475"/>
              <a:chExt cx="9441895" cy="5975112"/>
            </a:xfrm>
          </p:grpSpPr>
          <p:sp>
            <p:nvSpPr>
              <p:cNvPr id="4125" name="Google Shape;4125;p99"/>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99"/>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99"/>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99"/>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99"/>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99"/>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99"/>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2" name="Google Shape;4132;p99"/>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33" name="Google Shape;4133;p9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134" name="Google Shape;4134;p99"/>
          <p:cNvSpPr txBox="1">
            <a:spLocks noGrp="1"/>
          </p:cNvSpPr>
          <p:nvPr>
            <p:ph type="subTitle" idx="1"/>
          </p:nvPr>
        </p:nvSpPr>
        <p:spPr>
          <a:xfrm>
            <a:off x="2290237" y="318590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35" name="Google Shape;4135;p99"/>
          <p:cNvSpPr txBox="1">
            <a:spLocks noGrp="1"/>
          </p:cNvSpPr>
          <p:nvPr>
            <p:ph type="subTitle" idx="2"/>
          </p:nvPr>
        </p:nvSpPr>
        <p:spPr>
          <a:xfrm>
            <a:off x="2290237" y="346632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36" name="Google Shape;4136;p99"/>
          <p:cNvSpPr txBox="1">
            <a:spLocks noGrp="1"/>
          </p:cNvSpPr>
          <p:nvPr>
            <p:ph type="subTitle" idx="3"/>
          </p:nvPr>
        </p:nvSpPr>
        <p:spPr>
          <a:xfrm>
            <a:off x="5997487" y="318590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37" name="Google Shape;4137;p99"/>
          <p:cNvSpPr txBox="1">
            <a:spLocks noGrp="1"/>
          </p:cNvSpPr>
          <p:nvPr>
            <p:ph type="subTitle" idx="4"/>
          </p:nvPr>
        </p:nvSpPr>
        <p:spPr>
          <a:xfrm>
            <a:off x="5997487" y="346632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38" name="Google Shape;4138;p99"/>
          <p:cNvSpPr txBox="1">
            <a:spLocks noGrp="1"/>
          </p:cNvSpPr>
          <p:nvPr>
            <p:ph type="subTitle" idx="5"/>
          </p:nvPr>
        </p:nvSpPr>
        <p:spPr>
          <a:xfrm>
            <a:off x="2290237" y="178875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39" name="Google Shape;4139;p99"/>
          <p:cNvSpPr txBox="1">
            <a:spLocks noGrp="1"/>
          </p:cNvSpPr>
          <p:nvPr>
            <p:ph type="subTitle" idx="6"/>
          </p:nvPr>
        </p:nvSpPr>
        <p:spPr>
          <a:xfrm>
            <a:off x="2290237" y="206917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40" name="Google Shape;4140;p99"/>
          <p:cNvSpPr txBox="1">
            <a:spLocks noGrp="1"/>
          </p:cNvSpPr>
          <p:nvPr>
            <p:ph type="subTitle" idx="7"/>
          </p:nvPr>
        </p:nvSpPr>
        <p:spPr>
          <a:xfrm>
            <a:off x="5997487" y="1788750"/>
            <a:ext cx="2140200" cy="407400"/>
          </a:xfrm>
          <a:prstGeom prst="rect">
            <a:avLst/>
          </a:prstGeom>
        </p:spPr>
        <p:txBody>
          <a:bodyPr spcFirstLastPara="1" wrap="square" lIns="91425" tIns="91425" rIns="91425" bIns="91425" anchor="b"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41" name="Google Shape;4141;p99"/>
          <p:cNvSpPr txBox="1">
            <a:spLocks noGrp="1"/>
          </p:cNvSpPr>
          <p:nvPr>
            <p:ph type="subTitle" idx="8"/>
          </p:nvPr>
        </p:nvSpPr>
        <p:spPr>
          <a:xfrm>
            <a:off x="5997487" y="2069175"/>
            <a:ext cx="2140200" cy="613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and five columns">
  <p:cSld name="ONE_COLUMN_TEXT_1_1">
    <p:spTree>
      <p:nvGrpSpPr>
        <p:cNvPr id="1" name="Shape 4142"/>
        <p:cNvGrpSpPr/>
        <p:nvPr/>
      </p:nvGrpSpPr>
      <p:grpSpPr>
        <a:xfrm>
          <a:off x="0" y="0"/>
          <a:ext cx="0" cy="0"/>
          <a:chOff x="0" y="0"/>
          <a:chExt cx="0" cy="0"/>
        </a:xfrm>
      </p:grpSpPr>
      <p:grpSp>
        <p:nvGrpSpPr>
          <p:cNvPr id="4143" name="Google Shape;4143;p100"/>
          <p:cNvGrpSpPr/>
          <p:nvPr/>
        </p:nvGrpSpPr>
        <p:grpSpPr>
          <a:xfrm rot="10800000">
            <a:off x="-516471" y="-296625"/>
            <a:ext cx="9771771" cy="6169208"/>
            <a:chOff x="-100646" y="-542725"/>
            <a:chExt cx="9771771" cy="6169208"/>
          </a:xfrm>
        </p:grpSpPr>
        <p:sp>
          <p:nvSpPr>
            <p:cNvPr id="4144" name="Google Shape;4144;p100"/>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100"/>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46" name="Google Shape;4146;p100"/>
            <p:cNvGrpSpPr/>
            <p:nvPr/>
          </p:nvGrpSpPr>
          <p:grpSpPr>
            <a:xfrm>
              <a:off x="-84330" y="-495642"/>
              <a:ext cx="9652449" cy="6108357"/>
              <a:chOff x="21705" y="-429475"/>
              <a:chExt cx="9441895" cy="5975112"/>
            </a:xfrm>
          </p:grpSpPr>
          <p:sp>
            <p:nvSpPr>
              <p:cNvPr id="4147" name="Google Shape;4147;p100"/>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100"/>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100"/>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100"/>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100"/>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100"/>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100"/>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100"/>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55" name="Google Shape;4155;p10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156" name="Google Shape;4156;p100"/>
          <p:cNvSpPr txBox="1">
            <a:spLocks noGrp="1"/>
          </p:cNvSpPr>
          <p:nvPr>
            <p:ph type="subTitle" idx="1"/>
          </p:nvPr>
        </p:nvSpPr>
        <p:spPr>
          <a:xfrm>
            <a:off x="2220075" y="1305025"/>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57" name="Google Shape;4157;p100"/>
          <p:cNvSpPr txBox="1">
            <a:spLocks noGrp="1"/>
          </p:cNvSpPr>
          <p:nvPr>
            <p:ph type="subTitle" idx="2"/>
          </p:nvPr>
        </p:nvSpPr>
        <p:spPr>
          <a:xfrm>
            <a:off x="4988275" y="1305025"/>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58" name="Google Shape;4158;p100"/>
          <p:cNvSpPr txBox="1">
            <a:spLocks noGrp="1"/>
          </p:cNvSpPr>
          <p:nvPr>
            <p:ph type="subTitle" idx="3"/>
          </p:nvPr>
        </p:nvSpPr>
        <p:spPr>
          <a:xfrm>
            <a:off x="2220075" y="2002394"/>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59" name="Google Shape;4159;p100"/>
          <p:cNvSpPr txBox="1">
            <a:spLocks noGrp="1"/>
          </p:cNvSpPr>
          <p:nvPr>
            <p:ph type="subTitle" idx="4"/>
          </p:nvPr>
        </p:nvSpPr>
        <p:spPr>
          <a:xfrm>
            <a:off x="4988275" y="2002394"/>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60" name="Google Shape;4160;p100"/>
          <p:cNvSpPr txBox="1">
            <a:spLocks noGrp="1"/>
          </p:cNvSpPr>
          <p:nvPr>
            <p:ph type="subTitle" idx="5"/>
          </p:nvPr>
        </p:nvSpPr>
        <p:spPr>
          <a:xfrm>
            <a:off x="2220075" y="2699763"/>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61" name="Google Shape;4161;p100"/>
          <p:cNvSpPr txBox="1">
            <a:spLocks noGrp="1"/>
          </p:cNvSpPr>
          <p:nvPr>
            <p:ph type="subTitle" idx="6"/>
          </p:nvPr>
        </p:nvSpPr>
        <p:spPr>
          <a:xfrm>
            <a:off x="4988275" y="2699763"/>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62" name="Google Shape;4162;p100"/>
          <p:cNvSpPr txBox="1">
            <a:spLocks noGrp="1"/>
          </p:cNvSpPr>
          <p:nvPr>
            <p:ph type="subTitle" idx="7"/>
          </p:nvPr>
        </p:nvSpPr>
        <p:spPr>
          <a:xfrm>
            <a:off x="2220075" y="3397131"/>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63" name="Google Shape;4163;p100"/>
          <p:cNvSpPr txBox="1">
            <a:spLocks noGrp="1"/>
          </p:cNvSpPr>
          <p:nvPr>
            <p:ph type="subTitle" idx="8"/>
          </p:nvPr>
        </p:nvSpPr>
        <p:spPr>
          <a:xfrm>
            <a:off x="4988275" y="3397131"/>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64" name="Google Shape;4164;p100"/>
          <p:cNvSpPr txBox="1">
            <a:spLocks noGrp="1"/>
          </p:cNvSpPr>
          <p:nvPr>
            <p:ph type="subTitle" idx="9"/>
          </p:nvPr>
        </p:nvSpPr>
        <p:spPr>
          <a:xfrm>
            <a:off x="2220075" y="4094500"/>
            <a:ext cx="26391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65" name="Google Shape;4165;p100"/>
          <p:cNvSpPr txBox="1">
            <a:spLocks noGrp="1"/>
          </p:cNvSpPr>
          <p:nvPr>
            <p:ph type="subTitle" idx="13"/>
          </p:nvPr>
        </p:nvSpPr>
        <p:spPr>
          <a:xfrm>
            <a:off x="4988275" y="4094500"/>
            <a:ext cx="3435900" cy="4074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and six columns">
  <p:cSld name="TITLE_AND_TWO_COLUMNS_1_1_1">
    <p:spTree>
      <p:nvGrpSpPr>
        <p:cNvPr id="1" name="Shape 4166"/>
        <p:cNvGrpSpPr/>
        <p:nvPr/>
      </p:nvGrpSpPr>
      <p:grpSpPr>
        <a:xfrm>
          <a:off x="0" y="0"/>
          <a:ext cx="0" cy="0"/>
          <a:chOff x="0" y="0"/>
          <a:chExt cx="0" cy="0"/>
        </a:xfrm>
      </p:grpSpPr>
      <p:grpSp>
        <p:nvGrpSpPr>
          <p:cNvPr id="4167" name="Google Shape;4167;p101"/>
          <p:cNvGrpSpPr/>
          <p:nvPr/>
        </p:nvGrpSpPr>
        <p:grpSpPr>
          <a:xfrm>
            <a:off x="-100646" y="-542725"/>
            <a:ext cx="9771771" cy="6169208"/>
            <a:chOff x="-100646" y="-542725"/>
            <a:chExt cx="9771771" cy="6169208"/>
          </a:xfrm>
        </p:grpSpPr>
        <p:sp>
          <p:nvSpPr>
            <p:cNvPr id="4168" name="Google Shape;4168;p101"/>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9" name="Google Shape;4169;p101"/>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70" name="Google Shape;4170;p101"/>
            <p:cNvGrpSpPr/>
            <p:nvPr/>
          </p:nvGrpSpPr>
          <p:grpSpPr>
            <a:xfrm>
              <a:off x="-84330" y="-495642"/>
              <a:ext cx="9652449" cy="6108357"/>
              <a:chOff x="21705" y="-429475"/>
              <a:chExt cx="9441895" cy="5975112"/>
            </a:xfrm>
          </p:grpSpPr>
          <p:sp>
            <p:nvSpPr>
              <p:cNvPr id="4171" name="Google Shape;4171;p101"/>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101"/>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101"/>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101"/>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101"/>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101"/>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101"/>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101"/>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179" name="Google Shape;4179;p10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180" name="Google Shape;4180;p101"/>
          <p:cNvSpPr txBox="1">
            <a:spLocks noGrp="1"/>
          </p:cNvSpPr>
          <p:nvPr>
            <p:ph type="subTitle" idx="1"/>
          </p:nvPr>
        </p:nvSpPr>
        <p:spPr>
          <a:xfrm>
            <a:off x="907675"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81" name="Google Shape;4181;p101"/>
          <p:cNvSpPr txBox="1">
            <a:spLocks noGrp="1"/>
          </p:cNvSpPr>
          <p:nvPr>
            <p:ph type="subTitle" idx="2"/>
          </p:nvPr>
        </p:nvSpPr>
        <p:spPr>
          <a:xfrm>
            <a:off x="907675"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82" name="Google Shape;4182;p101"/>
          <p:cNvSpPr txBox="1">
            <a:spLocks noGrp="1"/>
          </p:cNvSpPr>
          <p:nvPr>
            <p:ph type="subTitle" idx="3"/>
          </p:nvPr>
        </p:nvSpPr>
        <p:spPr>
          <a:xfrm>
            <a:off x="907675"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83" name="Google Shape;4183;p101"/>
          <p:cNvSpPr txBox="1">
            <a:spLocks noGrp="1"/>
          </p:cNvSpPr>
          <p:nvPr>
            <p:ph type="subTitle" idx="4"/>
          </p:nvPr>
        </p:nvSpPr>
        <p:spPr>
          <a:xfrm>
            <a:off x="907675"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84" name="Google Shape;4184;p101"/>
          <p:cNvSpPr txBox="1">
            <a:spLocks noGrp="1"/>
          </p:cNvSpPr>
          <p:nvPr>
            <p:ph type="subTitle" idx="5"/>
          </p:nvPr>
        </p:nvSpPr>
        <p:spPr>
          <a:xfrm>
            <a:off x="3501900"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85" name="Google Shape;4185;p101"/>
          <p:cNvSpPr txBox="1">
            <a:spLocks noGrp="1"/>
          </p:cNvSpPr>
          <p:nvPr>
            <p:ph type="subTitle" idx="6"/>
          </p:nvPr>
        </p:nvSpPr>
        <p:spPr>
          <a:xfrm>
            <a:off x="3501900"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86" name="Google Shape;4186;p101"/>
          <p:cNvSpPr txBox="1">
            <a:spLocks noGrp="1"/>
          </p:cNvSpPr>
          <p:nvPr>
            <p:ph type="subTitle" idx="7"/>
          </p:nvPr>
        </p:nvSpPr>
        <p:spPr>
          <a:xfrm>
            <a:off x="3501900"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87" name="Google Shape;4187;p101"/>
          <p:cNvSpPr txBox="1">
            <a:spLocks noGrp="1"/>
          </p:cNvSpPr>
          <p:nvPr>
            <p:ph type="subTitle" idx="8"/>
          </p:nvPr>
        </p:nvSpPr>
        <p:spPr>
          <a:xfrm>
            <a:off x="3501900"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88" name="Google Shape;4188;p101"/>
          <p:cNvSpPr txBox="1">
            <a:spLocks noGrp="1"/>
          </p:cNvSpPr>
          <p:nvPr>
            <p:ph type="subTitle" idx="9"/>
          </p:nvPr>
        </p:nvSpPr>
        <p:spPr>
          <a:xfrm>
            <a:off x="6096125" y="3697770"/>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89" name="Google Shape;4189;p101"/>
          <p:cNvSpPr txBox="1">
            <a:spLocks noGrp="1"/>
          </p:cNvSpPr>
          <p:nvPr>
            <p:ph type="subTitle" idx="13"/>
          </p:nvPr>
        </p:nvSpPr>
        <p:spPr>
          <a:xfrm>
            <a:off x="6096125" y="3936595"/>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90" name="Google Shape;4190;p101"/>
          <p:cNvSpPr txBox="1">
            <a:spLocks noGrp="1"/>
          </p:cNvSpPr>
          <p:nvPr>
            <p:ph type="subTitle" idx="14"/>
          </p:nvPr>
        </p:nvSpPr>
        <p:spPr>
          <a:xfrm>
            <a:off x="6096125" y="1905575"/>
            <a:ext cx="2140200" cy="40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191" name="Google Shape;4191;p101"/>
          <p:cNvSpPr txBox="1">
            <a:spLocks noGrp="1"/>
          </p:cNvSpPr>
          <p:nvPr>
            <p:ph type="subTitle" idx="15"/>
          </p:nvPr>
        </p:nvSpPr>
        <p:spPr>
          <a:xfrm>
            <a:off x="6096125" y="2144350"/>
            <a:ext cx="2140200" cy="51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Title and eight columns">
  <p:cSld name="ONE_COLUMN_TEXT_1_1_1">
    <p:spTree>
      <p:nvGrpSpPr>
        <p:cNvPr id="1" name="Shape 4192"/>
        <p:cNvGrpSpPr/>
        <p:nvPr/>
      </p:nvGrpSpPr>
      <p:grpSpPr>
        <a:xfrm>
          <a:off x="0" y="0"/>
          <a:ext cx="0" cy="0"/>
          <a:chOff x="0" y="0"/>
          <a:chExt cx="0" cy="0"/>
        </a:xfrm>
      </p:grpSpPr>
      <p:grpSp>
        <p:nvGrpSpPr>
          <p:cNvPr id="4193" name="Google Shape;4193;p102"/>
          <p:cNvGrpSpPr/>
          <p:nvPr/>
        </p:nvGrpSpPr>
        <p:grpSpPr>
          <a:xfrm rot="10800000">
            <a:off x="-516471" y="-296625"/>
            <a:ext cx="9771771" cy="6169208"/>
            <a:chOff x="-100646" y="-542725"/>
            <a:chExt cx="9771771" cy="6169208"/>
          </a:xfrm>
        </p:grpSpPr>
        <p:sp>
          <p:nvSpPr>
            <p:cNvPr id="4194" name="Google Shape;4194;p102"/>
            <p:cNvSpPr/>
            <p:nvPr/>
          </p:nvSpPr>
          <p:spPr>
            <a:xfrm rot="5400000">
              <a:off x="1817735" y="-228798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102"/>
            <p:cNvSpPr/>
            <p:nvPr/>
          </p:nvSpPr>
          <p:spPr>
            <a:xfrm rot="5400000">
              <a:off x="1644616" y="-2226907"/>
              <a:ext cx="6108128" cy="959865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96" name="Google Shape;4196;p102"/>
            <p:cNvGrpSpPr/>
            <p:nvPr/>
          </p:nvGrpSpPr>
          <p:grpSpPr>
            <a:xfrm>
              <a:off x="-84330" y="-495642"/>
              <a:ext cx="9652449" cy="6108357"/>
              <a:chOff x="21705" y="-429475"/>
              <a:chExt cx="9441895" cy="5975112"/>
            </a:xfrm>
          </p:grpSpPr>
          <p:sp>
            <p:nvSpPr>
              <p:cNvPr id="4197" name="Google Shape;4197;p102"/>
              <p:cNvSpPr/>
              <p:nvPr/>
            </p:nvSpPr>
            <p:spPr>
              <a:xfrm rot="5400000">
                <a:off x="1781239" y="-2136724"/>
                <a:ext cx="5975112" cy="9389611"/>
              </a:xfrm>
              <a:custGeom>
                <a:avLst/>
                <a:gdLst/>
                <a:ahLst/>
                <a:cxnLst/>
                <a:rect l="l" t="t" r="r" b="b"/>
                <a:pathLst>
                  <a:path w="16326" h="23904" extrusionOk="0">
                    <a:moveTo>
                      <a:pt x="1541" y="7701"/>
                    </a:moveTo>
                    <a:cubicBezTo>
                      <a:pt x="1541" y="7701"/>
                      <a:pt x="1588" y="6239"/>
                      <a:pt x="1588" y="5962"/>
                    </a:cubicBezTo>
                    <a:lnTo>
                      <a:pt x="1588" y="4898"/>
                    </a:lnTo>
                    <a:cubicBezTo>
                      <a:pt x="1588" y="4744"/>
                      <a:pt x="2050" y="4313"/>
                      <a:pt x="2050" y="4313"/>
                    </a:cubicBezTo>
                    <a:lnTo>
                      <a:pt x="2943" y="3143"/>
                    </a:lnTo>
                    <a:cubicBezTo>
                      <a:pt x="2943" y="3143"/>
                      <a:pt x="3974" y="2958"/>
                      <a:pt x="4313" y="2943"/>
                    </a:cubicBezTo>
                    <a:cubicBezTo>
                      <a:pt x="4652" y="2912"/>
                      <a:pt x="6393" y="2249"/>
                      <a:pt x="6393" y="2249"/>
                    </a:cubicBezTo>
                    <a:lnTo>
                      <a:pt x="8379" y="2019"/>
                    </a:lnTo>
                    <a:cubicBezTo>
                      <a:pt x="8379" y="2019"/>
                      <a:pt x="9303" y="1465"/>
                      <a:pt x="9473" y="1202"/>
                    </a:cubicBezTo>
                    <a:cubicBezTo>
                      <a:pt x="9627" y="941"/>
                      <a:pt x="9765" y="571"/>
                      <a:pt x="9888" y="555"/>
                    </a:cubicBezTo>
                    <a:cubicBezTo>
                      <a:pt x="9997" y="555"/>
                      <a:pt x="12522" y="1"/>
                      <a:pt x="12830" y="1"/>
                    </a:cubicBezTo>
                    <a:cubicBezTo>
                      <a:pt x="13138" y="1"/>
                      <a:pt x="14046" y="62"/>
                      <a:pt x="14108" y="171"/>
                    </a:cubicBezTo>
                    <a:cubicBezTo>
                      <a:pt x="14155" y="278"/>
                      <a:pt x="14231" y="510"/>
                      <a:pt x="14370" y="586"/>
                    </a:cubicBezTo>
                    <a:cubicBezTo>
                      <a:pt x="14525" y="664"/>
                      <a:pt x="15679" y="1187"/>
                      <a:pt x="15679" y="1387"/>
                    </a:cubicBezTo>
                    <a:cubicBezTo>
                      <a:pt x="15679" y="1603"/>
                      <a:pt x="16110" y="4606"/>
                      <a:pt x="16095" y="4884"/>
                    </a:cubicBezTo>
                    <a:cubicBezTo>
                      <a:pt x="16079" y="5145"/>
                      <a:pt x="15787" y="12414"/>
                      <a:pt x="15956" y="13585"/>
                    </a:cubicBezTo>
                    <a:cubicBezTo>
                      <a:pt x="16141" y="14755"/>
                      <a:pt x="16326" y="15926"/>
                      <a:pt x="16203" y="16157"/>
                    </a:cubicBezTo>
                    <a:cubicBezTo>
                      <a:pt x="16065" y="16388"/>
                      <a:pt x="15603" y="16911"/>
                      <a:pt x="15572" y="17866"/>
                    </a:cubicBezTo>
                    <a:cubicBezTo>
                      <a:pt x="15541" y="18837"/>
                      <a:pt x="15633" y="22164"/>
                      <a:pt x="15695" y="22410"/>
                    </a:cubicBezTo>
                    <a:cubicBezTo>
                      <a:pt x="15741" y="22657"/>
                      <a:pt x="15340" y="23765"/>
                      <a:pt x="15017" y="23842"/>
                    </a:cubicBezTo>
                    <a:cubicBezTo>
                      <a:pt x="14693" y="23903"/>
                      <a:pt x="13046" y="23688"/>
                      <a:pt x="12430" y="23611"/>
                    </a:cubicBezTo>
                    <a:cubicBezTo>
                      <a:pt x="11798" y="23550"/>
                      <a:pt x="9395" y="23472"/>
                      <a:pt x="9210" y="23411"/>
                    </a:cubicBezTo>
                    <a:cubicBezTo>
                      <a:pt x="9042" y="23349"/>
                      <a:pt x="8795" y="23211"/>
                      <a:pt x="8795" y="23211"/>
                    </a:cubicBezTo>
                    <a:cubicBezTo>
                      <a:pt x="8795" y="23211"/>
                      <a:pt x="8594" y="20977"/>
                      <a:pt x="8518" y="20962"/>
                    </a:cubicBezTo>
                    <a:cubicBezTo>
                      <a:pt x="8440" y="20946"/>
                      <a:pt x="8118" y="22209"/>
                      <a:pt x="8118" y="22209"/>
                    </a:cubicBezTo>
                    <a:cubicBezTo>
                      <a:pt x="8118" y="22209"/>
                      <a:pt x="6978" y="23149"/>
                      <a:pt x="6793" y="23149"/>
                    </a:cubicBezTo>
                    <a:cubicBezTo>
                      <a:pt x="6623" y="23149"/>
                      <a:pt x="4282" y="23088"/>
                      <a:pt x="4144" y="23088"/>
                    </a:cubicBezTo>
                    <a:cubicBezTo>
                      <a:pt x="3990" y="23088"/>
                      <a:pt x="2742" y="22410"/>
                      <a:pt x="2465" y="22271"/>
                    </a:cubicBezTo>
                    <a:cubicBezTo>
                      <a:pt x="2173" y="22117"/>
                      <a:pt x="386" y="21131"/>
                      <a:pt x="386" y="20977"/>
                    </a:cubicBezTo>
                    <a:cubicBezTo>
                      <a:pt x="386" y="20823"/>
                      <a:pt x="325" y="19067"/>
                      <a:pt x="263" y="18790"/>
                    </a:cubicBezTo>
                    <a:cubicBezTo>
                      <a:pt x="201" y="18529"/>
                      <a:pt x="1" y="16942"/>
                      <a:pt x="1" y="16942"/>
                    </a:cubicBezTo>
                    <a:cubicBezTo>
                      <a:pt x="1" y="16942"/>
                      <a:pt x="1588" y="10921"/>
                      <a:pt x="1541" y="77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102"/>
              <p:cNvSpPr/>
              <p:nvPr/>
            </p:nvSpPr>
            <p:spPr>
              <a:xfrm rot="5400000">
                <a:off x="633208" y="2186133"/>
                <a:ext cx="575332" cy="1150133"/>
              </a:xfrm>
              <a:custGeom>
                <a:avLst/>
                <a:gdLst/>
                <a:ahLst/>
                <a:cxnLst/>
                <a:rect l="l" t="t" r="r" b="b"/>
                <a:pathLst>
                  <a:path w="1572" h="2928" extrusionOk="0">
                    <a:moveTo>
                      <a:pt x="863" y="2927"/>
                    </a:moveTo>
                    <a:cubicBezTo>
                      <a:pt x="863" y="2927"/>
                      <a:pt x="494" y="2665"/>
                      <a:pt x="432" y="2557"/>
                    </a:cubicBezTo>
                    <a:cubicBezTo>
                      <a:pt x="370" y="2465"/>
                      <a:pt x="16" y="1833"/>
                      <a:pt x="1" y="1771"/>
                    </a:cubicBezTo>
                    <a:cubicBezTo>
                      <a:pt x="1" y="1710"/>
                      <a:pt x="108" y="370"/>
                      <a:pt x="139" y="293"/>
                    </a:cubicBezTo>
                    <a:cubicBezTo>
                      <a:pt x="170" y="200"/>
                      <a:pt x="617" y="1"/>
                      <a:pt x="648" y="16"/>
                    </a:cubicBezTo>
                    <a:cubicBezTo>
                      <a:pt x="693" y="46"/>
                      <a:pt x="1572" y="2126"/>
                      <a:pt x="863" y="292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102"/>
              <p:cNvSpPr/>
              <p:nvPr/>
            </p:nvSpPr>
            <p:spPr>
              <a:xfrm rot="5400000">
                <a:off x="2800185" y="-394455"/>
                <a:ext cx="3161600" cy="8718560"/>
              </a:xfrm>
              <a:custGeom>
                <a:avLst/>
                <a:gdLst/>
                <a:ahLst/>
                <a:cxnLst/>
                <a:rect l="l" t="t" r="r" b="b"/>
                <a:pathLst>
                  <a:path w="8132" h="22425" extrusionOk="0">
                    <a:moveTo>
                      <a:pt x="7809" y="5545"/>
                    </a:moveTo>
                    <a:cubicBezTo>
                      <a:pt x="7731" y="7871"/>
                      <a:pt x="7655" y="11167"/>
                      <a:pt x="7762" y="11921"/>
                    </a:cubicBezTo>
                    <a:cubicBezTo>
                      <a:pt x="7947" y="13091"/>
                      <a:pt x="8132" y="14262"/>
                      <a:pt x="8009" y="14493"/>
                    </a:cubicBezTo>
                    <a:cubicBezTo>
                      <a:pt x="7871" y="14724"/>
                      <a:pt x="7409" y="15247"/>
                      <a:pt x="7378" y="16202"/>
                    </a:cubicBezTo>
                    <a:cubicBezTo>
                      <a:pt x="7347" y="17173"/>
                      <a:pt x="7439" y="20500"/>
                      <a:pt x="7501" y="20746"/>
                    </a:cubicBezTo>
                    <a:cubicBezTo>
                      <a:pt x="7547" y="20993"/>
                      <a:pt x="7146" y="22101"/>
                      <a:pt x="6823" y="22178"/>
                    </a:cubicBezTo>
                    <a:cubicBezTo>
                      <a:pt x="6499" y="22239"/>
                      <a:pt x="4852" y="22024"/>
                      <a:pt x="4236" y="21947"/>
                    </a:cubicBezTo>
                    <a:cubicBezTo>
                      <a:pt x="3819" y="21917"/>
                      <a:pt x="2649" y="21855"/>
                      <a:pt x="1833" y="21808"/>
                    </a:cubicBezTo>
                    <a:cubicBezTo>
                      <a:pt x="1525" y="21192"/>
                      <a:pt x="1618" y="20654"/>
                      <a:pt x="2480" y="20654"/>
                    </a:cubicBezTo>
                    <a:cubicBezTo>
                      <a:pt x="3727" y="20654"/>
                      <a:pt x="4698" y="22424"/>
                      <a:pt x="4836" y="20268"/>
                    </a:cubicBezTo>
                    <a:cubicBezTo>
                      <a:pt x="4975" y="18112"/>
                      <a:pt x="0" y="15771"/>
                      <a:pt x="0" y="15771"/>
                    </a:cubicBezTo>
                    <a:cubicBezTo>
                      <a:pt x="308" y="14216"/>
                      <a:pt x="5698" y="12645"/>
                      <a:pt x="5390" y="9842"/>
                    </a:cubicBezTo>
                    <a:cubicBezTo>
                      <a:pt x="5068" y="7039"/>
                      <a:pt x="5037" y="3312"/>
                      <a:pt x="5283" y="2249"/>
                    </a:cubicBezTo>
                    <a:cubicBezTo>
                      <a:pt x="5530" y="1187"/>
                      <a:pt x="5144" y="0"/>
                      <a:pt x="5899" y="725"/>
                    </a:cubicBezTo>
                    <a:cubicBezTo>
                      <a:pt x="6454" y="1248"/>
                      <a:pt x="7285" y="3404"/>
                      <a:pt x="7809" y="5545"/>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102"/>
              <p:cNvSpPr/>
              <p:nvPr/>
            </p:nvSpPr>
            <p:spPr>
              <a:xfrm rot="1349933">
                <a:off x="7283799" y="420123"/>
                <a:ext cx="510843" cy="333685"/>
              </a:xfrm>
              <a:custGeom>
                <a:avLst/>
                <a:gdLst/>
                <a:ahLst/>
                <a:cxnLst/>
                <a:rect l="l" t="t" r="r" b="b"/>
                <a:pathLst>
                  <a:path w="1511" h="987" extrusionOk="0">
                    <a:moveTo>
                      <a:pt x="232" y="278"/>
                    </a:moveTo>
                    <a:cubicBezTo>
                      <a:pt x="448" y="93"/>
                      <a:pt x="648" y="1"/>
                      <a:pt x="725" y="169"/>
                    </a:cubicBezTo>
                    <a:cubicBezTo>
                      <a:pt x="818" y="323"/>
                      <a:pt x="894" y="278"/>
                      <a:pt x="1126" y="340"/>
                    </a:cubicBezTo>
                    <a:cubicBezTo>
                      <a:pt x="1341" y="416"/>
                      <a:pt x="1510" y="478"/>
                      <a:pt x="1495" y="586"/>
                    </a:cubicBezTo>
                    <a:cubicBezTo>
                      <a:pt x="1479" y="709"/>
                      <a:pt x="1187" y="986"/>
                      <a:pt x="941" y="970"/>
                    </a:cubicBezTo>
                    <a:cubicBezTo>
                      <a:pt x="694" y="956"/>
                      <a:pt x="479" y="693"/>
                      <a:pt x="309" y="586"/>
                    </a:cubicBezTo>
                    <a:cubicBezTo>
                      <a:pt x="140" y="494"/>
                      <a:pt x="1" y="200"/>
                      <a:pt x="232" y="278"/>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102"/>
              <p:cNvSpPr/>
              <p:nvPr/>
            </p:nvSpPr>
            <p:spPr>
              <a:xfrm rot="1349933">
                <a:off x="7658497" y="1063559"/>
                <a:ext cx="229220" cy="339094"/>
              </a:xfrm>
              <a:custGeom>
                <a:avLst/>
                <a:gdLst/>
                <a:ahLst/>
                <a:cxnLst/>
                <a:rect l="l" t="t" r="r" b="b"/>
                <a:pathLst>
                  <a:path w="678" h="1003" extrusionOk="0">
                    <a:moveTo>
                      <a:pt x="170" y="247"/>
                    </a:moveTo>
                    <a:cubicBezTo>
                      <a:pt x="308" y="432"/>
                      <a:pt x="185" y="432"/>
                      <a:pt x="93" y="633"/>
                    </a:cubicBezTo>
                    <a:cubicBezTo>
                      <a:pt x="0" y="849"/>
                      <a:pt x="93" y="925"/>
                      <a:pt x="277" y="863"/>
                    </a:cubicBezTo>
                    <a:cubicBezTo>
                      <a:pt x="478" y="818"/>
                      <a:pt x="678" y="1003"/>
                      <a:pt x="632" y="664"/>
                    </a:cubicBezTo>
                    <a:cubicBezTo>
                      <a:pt x="602" y="309"/>
                      <a:pt x="170" y="1"/>
                      <a:pt x="170" y="24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102"/>
              <p:cNvSpPr/>
              <p:nvPr/>
            </p:nvSpPr>
            <p:spPr>
              <a:xfrm rot="1349933">
                <a:off x="7996946" y="740483"/>
                <a:ext cx="156532" cy="260660"/>
              </a:xfrm>
              <a:custGeom>
                <a:avLst/>
                <a:gdLst/>
                <a:ahLst/>
                <a:cxnLst/>
                <a:rect l="l" t="t" r="r" b="b"/>
                <a:pathLst>
                  <a:path w="463" h="771" extrusionOk="0">
                    <a:moveTo>
                      <a:pt x="63" y="432"/>
                    </a:moveTo>
                    <a:cubicBezTo>
                      <a:pt x="63" y="432"/>
                      <a:pt x="93" y="1"/>
                      <a:pt x="233" y="262"/>
                    </a:cubicBezTo>
                    <a:cubicBezTo>
                      <a:pt x="356" y="525"/>
                      <a:pt x="463" y="555"/>
                      <a:pt x="356" y="663"/>
                    </a:cubicBezTo>
                    <a:cubicBezTo>
                      <a:pt x="247" y="771"/>
                      <a:pt x="1" y="632"/>
                      <a:pt x="63" y="432"/>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102"/>
              <p:cNvSpPr/>
              <p:nvPr/>
            </p:nvSpPr>
            <p:spPr>
              <a:xfrm rot="1349933">
                <a:off x="7395145" y="873244"/>
                <a:ext cx="312726" cy="265731"/>
              </a:xfrm>
              <a:custGeom>
                <a:avLst/>
                <a:gdLst/>
                <a:ahLst/>
                <a:cxnLst/>
                <a:rect l="l" t="t" r="r" b="b"/>
                <a:pathLst>
                  <a:path w="925" h="786" extrusionOk="0">
                    <a:moveTo>
                      <a:pt x="417" y="124"/>
                    </a:moveTo>
                    <a:cubicBezTo>
                      <a:pt x="171" y="216"/>
                      <a:pt x="1" y="278"/>
                      <a:pt x="93" y="401"/>
                    </a:cubicBezTo>
                    <a:cubicBezTo>
                      <a:pt x="171" y="524"/>
                      <a:pt x="339" y="786"/>
                      <a:pt x="479" y="648"/>
                    </a:cubicBezTo>
                    <a:cubicBezTo>
                      <a:pt x="602" y="508"/>
                      <a:pt x="925" y="293"/>
                      <a:pt x="848" y="186"/>
                    </a:cubicBezTo>
                    <a:cubicBezTo>
                      <a:pt x="771" y="93"/>
                      <a:pt x="617" y="1"/>
                      <a:pt x="417" y="124"/>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102"/>
              <p:cNvSpPr/>
              <p:nvPr/>
            </p:nvSpPr>
            <p:spPr>
              <a:xfrm rot="1349933">
                <a:off x="6256886" y="240688"/>
                <a:ext cx="620043" cy="557494"/>
              </a:xfrm>
              <a:custGeom>
                <a:avLst/>
                <a:gdLst/>
                <a:ahLst/>
                <a:cxnLst/>
                <a:rect l="l" t="t" r="r" b="b"/>
                <a:pathLst>
                  <a:path w="1834" h="1649" extrusionOk="0">
                    <a:moveTo>
                      <a:pt x="725" y="217"/>
                    </a:moveTo>
                    <a:cubicBezTo>
                      <a:pt x="278" y="371"/>
                      <a:pt x="0" y="755"/>
                      <a:pt x="201" y="940"/>
                    </a:cubicBezTo>
                    <a:cubicBezTo>
                      <a:pt x="417" y="1125"/>
                      <a:pt x="586" y="1510"/>
                      <a:pt x="879" y="1541"/>
                    </a:cubicBezTo>
                    <a:cubicBezTo>
                      <a:pt x="1171" y="1572"/>
                      <a:pt x="1664" y="1648"/>
                      <a:pt x="1602" y="1155"/>
                    </a:cubicBezTo>
                    <a:cubicBezTo>
                      <a:pt x="1556" y="663"/>
                      <a:pt x="1834" y="679"/>
                      <a:pt x="1680" y="340"/>
                    </a:cubicBezTo>
                    <a:cubicBezTo>
                      <a:pt x="1526" y="1"/>
                      <a:pt x="725" y="217"/>
                      <a:pt x="725" y="217"/>
                    </a:cubicBezTo>
                    <a:close/>
                  </a:path>
                </a:pathLst>
              </a:custGeom>
              <a:solidFill>
                <a:srgbClr val="FCD394">
                  <a:alpha val="74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205" name="Google Shape;4205;p10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lnSpc>
                <a:spcPct val="90000"/>
              </a:lnSpc>
              <a:spcBef>
                <a:spcPts val="0"/>
              </a:spcBef>
              <a:spcAft>
                <a:spcPts val="0"/>
              </a:spcAft>
              <a:buSzPts val="3200"/>
              <a:buNone/>
              <a:defRPr/>
            </a:lvl1pPr>
            <a:lvl2pPr lvl="1" rtl="0">
              <a:lnSpc>
                <a:spcPct val="90000"/>
              </a:lnSpc>
              <a:spcBef>
                <a:spcPts val="0"/>
              </a:spcBef>
              <a:spcAft>
                <a:spcPts val="0"/>
              </a:spcAft>
              <a:buSzPts val="3200"/>
              <a:buNone/>
              <a:defRPr/>
            </a:lvl2pPr>
            <a:lvl3pPr lvl="2" rtl="0">
              <a:lnSpc>
                <a:spcPct val="90000"/>
              </a:lnSpc>
              <a:spcBef>
                <a:spcPts val="0"/>
              </a:spcBef>
              <a:spcAft>
                <a:spcPts val="0"/>
              </a:spcAft>
              <a:buSzPts val="3200"/>
              <a:buNone/>
              <a:defRPr/>
            </a:lvl3pPr>
            <a:lvl4pPr lvl="3" rtl="0">
              <a:lnSpc>
                <a:spcPct val="90000"/>
              </a:lnSpc>
              <a:spcBef>
                <a:spcPts val="0"/>
              </a:spcBef>
              <a:spcAft>
                <a:spcPts val="0"/>
              </a:spcAft>
              <a:buSzPts val="3200"/>
              <a:buNone/>
              <a:defRPr/>
            </a:lvl4pPr>
            <a:lvl5pPr lvl="4" rtl="0">
              <a:lnSpc>
                <a:spcPct val="90000"/>
              </a:lnSpc>
              <a:spcBef>
                <a:spcPts val="0"/>
              </a:spcBef>
              <a:spcAft>
                <a:spcPts val="0"/>
              </a:spcAft>
              <a:buSzPts val="3200"/>
              <a:buNone/>
              <a:defRPr/>
            </a:lvl5pPr>
            <a:lvl6pPr lvl="5" rtl="0">
              <a:lnSpc>
                <a:spcPct val="90000"/>
              </a:lnSpc>
              <a:spcBef>
                <a:spcPts val="0"/>
              </a:spcBef>
              <a:spcAft>
                <a:spcPts val="0"/>
              </a:spcAft>
              <a:buSzPts val="3200"/>
              <a:buNone/>
              <a:defRPr/>
            </a:lvl6pPr>
            <a:lvl7pPr lvl="6" rtl="0">
              <a:lnSpc>
                <a:spcPct val="90000"/>
              </a:lnSpc>
              <a:spcBef>
                <a:spcPts val="0"/>
              </a:spcBef>
              <a:spcAft>
                <a:spcPts val="0"/>
              </a:spcAft>
              <a:buSzPts val="3200"/>
              <a:buNone/>
              <a:defRPr/>
            </a:lvl7pPr>
            <a:lvl8pPr lvl="7" rtl="0">
              <a:lnSpc>
                <a:spcPct val="90000"/>
              </a:lnSpc>
              <a:spcBef>
                <a:spcPts val="0"/>
              </a:spcBef>
              <a:spcAft>
                <a:spcPts val="0"/>
              </a:spcAft>
              <a:buSzPts val="3200"/>
              <a:buNone/>
              <a:defRPr/>
            </a:lvl8pPr>
            <a:lvl9pPr lvl="8" rtl="0">
              <a:lnSpc>
                <a:spcPct val="90000"/>
              </a:lnSpc>
              <a:spcBef>
                <a:spcPts val="0"/>
              </a:spcBef>
              <a:spcAft>
                <a:spcPts val="0"/>
              </a:spcAft>
              <a:buSzPts val="3200"/>
              <a:buNone/>
              <a:defRPr/>
            </a:lvl9pPr>
          </a:lstStyle>
          <a:p>
            <a:endParaRPr/>
          </a:p>
        </p:txBody>
      </p:sp>
      <p:sp>
        <p:nvSpPr>
          <p:cNvPr id="4206" name="Google Shape;4206;p102"/>
          <p:cNvSpPr txBox="1">
            <a:spLocks noGrp="1"/>
          </p:cNvSpPr>
          <p:nvPr>
            <p:ph type="subTitle" idx="1"/>
          </p:nvPr>
        </p:nvSpPr>
        <p:spPr>
          <a:xfrm>
            <a:off x="720000"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07" name="Google Shape;4207;p102"/>
          <p:cNvSpPr txBox="1">
            <a:spLocks noGrp="1"/>
          </p:cNvSpPr>
          <p:nvPr>
            <p:ph type="subTitle" idx="2"/>
          </p:nvPr>
        </p:nvSpPr>
        <p:spPr>
          <a:xfrm>
            <a:off x="720000"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08" name="Google Shape;4208;p102"/>
          <p:cNvSpPr txBox="1">
            <a:spLocks noGrp="1"/>
          </p:cNvSpPr>
          <p:nvPr>
            <p:ph type="subTitle" idx="3"/>
          </p:nvPr>
        </p:nvSpPr>
        <p:spPr>
          <a:xfrm>
            <a:off x="720000"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09" name="Google Shape;4209;p102"/>
          <p:cNvSpPr txBox="1">
            <a:spLocks noGrp="1"/>
          </p:cNvSpPr>
          <p:nvPr>
            <p:ph type="subTitle" idx="4"/>
          </p:nvPr>
        </p:nvSpPr>
        <p:spPr>
          <a:xfrm>
            <a:off x="720000"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10" name="Google Shape;4210;p102"/>
          <p:cNvSpPr txBox="1">
            <a:spLocks noGrp="1"/>
          </p:cNvSpPr>
          <p:nvPr>
            <p:ph type="subTitle" idx="5"/>
          </p:nvPr>
        </p:nvSpPr>
        <p:spPr>
          <a:xfrm>
            <a:off x="2662036"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11" name="Google Shape;4211;p102"/>
          <p:cNvSpPr txBox="1">
            <a:spLocks noGrp="1"/>
          </p:cNvSpPr>
          <p:nvPr>
            <p:ph type="subTitle" idx="6"/>
          </p:nvPr>
        </p:nvSpPr>
        <p:spPr>
          <a:xfrm>
            <a:off x="2662036"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12" name="Google Shape;4212;p102"/>
          <p:cNvSpPr txBox="1">
            <a:spLocks noGrp="1"/>
          </p:cNvSpPr>
          <p:nvPr>
            <p:ph type="subTitle" idx="7"/>
          </p:nvPr>
        </p:nvSpPr>
        <p:spPr>
          <a:xfrm>
            <a:off x="2662036"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13" name="Google Shape;4213;p102"/>
          <p:cNvSpPr txBox="1">
            <a:spLocks noGrp="1"/>
          </p:cNvSpPr>
          <p:nvPr>
            <p:ph type="subTitle" idx="8"/>
          </p:nvPr>
        </p:nvSpPr>
        <p:spPr>
          <a:xfrm>
            <a:off x="2662036"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14" name="Google Shape;4214;p102"/>
          <p:cNvSpPr txBox="1">
            <a:spLocks noGrp="1"/>
          </p:cNvSpPr>
          <p:nvPr>
            <p:ph type="subTitle" idx="9"/>
          </p:nvPr>
        </p:nvSpPr>
        <p:spPr>
          <a:xfrm>
            <a:off x="4604072"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15" name="Google Shape;4215;p102"/>
          <p:cNvSpPr txBox="1">
            <a:spLocks noGrp="1"/>
          </p:cNvSpPr>
          <p:nvPr>
            <p:ph type="subTitle" idx="13"/>
          </p:nvPr>
        </p:nvSpPr>
        <p:spPr>
          <a:xfrm>
            <a:off x="4604072"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16" name="Google Shape;4216;p102"/>
          <p:cNvSpPr txBox="1">
            <a:spLocks noGrp="1"/>
          </p:cNvSpPr>
          <p:nvPr>
            <p:ph type="subTitle" idx="14"/>
          </p:nvPr>
        </p:nvSpPr>
        <p:spPr>
          <a:xfrm>
            <a:off x="4604072"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17" name="Google Shape;4217;p102"/>
          <p:cNvSpPr txBox="1">
            <a:spLocks noGrp="1"/>
          </p:cNvSpPr>
          <p:nvPr>
            <p:ph type="subTitle" idx="15"/>
          </p:nvPr>
        </p:nvSpPr>
        <p:spPr>
          <a:xfrm>
            <a:off x="4604072"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18" name="Google Shape;4218;p102"/>
          <p:cNvSpPr txBox="1">
            <a:spLocks noGrp="1"/>
          </p:cNvSpPr>
          <p:nvPr>
            <p:ph type="subTitle" idx="16"/>
          </p:nvPr>
        </p:nvSpPr>
        <p:spPr>
          <a:xfrm>
            <a:off x="6546108" y="405235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19" name="Google Shape;4219;p102"/>
          <p:cNvSpPr txBox="1">
            <a:spLocks noGrp="1"/>
          </p:cNvSpPr>
          <p:nvPr>
            <p:ph type="subTitle" idx="17"/>
          </p:nvPr>
        </p:nvSpPr>
        <p:spPr>
          <a:xfrm>
            <a:off x="6546108" y="341223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20" name="Google Shape;4220;p102"/>
          <p:cNvSpPr txBox="1">
            <a:spLocks noGrp="1"/>
          </p:cNvSpPr>
          <p:nvPr>
            <p:ph type="subTitle" idx="18"/>
          </p:nvPr>
        </p:nvSpPr>
        <p:spPr>
          <a:xfrm>
            <a:off x="6546108" y="2230500"/>
            <a:ext cx="1878000" cy="40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Titan One"/>
              <a:buNone/>
              <a:defRPr sz="2200">
                <a:solidFill>
                  <a:schemeClr val="accent1"/>
                </a:solidFill>
                <a:latin typeface="Titan One"/>
                <a:ea typeface="Titan One"/>
                <a:cs typeface="Titan One"/>
                <a:sym typeface="Titan One"/>
              </a:defRPr>
            </a:lvl1pPr>
            <a:lvl2pPr lvl="1" algn="ctr" rtl="0">
              <a:spcBef>
                <a:spcPts val="0"/>
              </a:spcBef>
              <a:spcAft>
                <a:spcPts val="0"/>
              </a:spcAft>
              <a:buSzPts val="2200"/>
              <a:buFont typeface="Titan One"/>
              <a:buNone/>
              <a:defRPr sz="2200">
                <a:latin typeface="Titan One"/>
                <a:ea typeface="Titan One"/>
                <a:cs typeface="Titan One"/>
                <a:sym typeface="Titan One"/>
              </a:defRPr>
            </a:lvl2pPr>
            <a:lvl3pPr lvl="2" algn="ctr" rtl="0">
              <a:spcBef>
                <a:spcPts val="0"/>
              </a:spcBef>
              <a:spcAft>
                <a:spcPts val="0"/>
              </a:spcAft>
              <a:buSzPts val="2200"/>
              <a:buFont typeface="Titan One"/>
              <a:buNone/>
              <a:defRPr sz="2200">
                <a:latin typeface="Titan One"/>
                <a:ea typeface="Titan One"/>
                <a:cs typeface="Titan One"/>
                <a:sym typeface="Titan One"/>
              </a:defRPr>
            </a:lvl3pPr>
            <a:lvl4pPr lvl="3" algn="ctr" rtl="0">
              <a:spcBef>
                <a:spcPts val="0"/>
              </a:spcBef>
              <a:spcAft>
                <a:spcPts val="0"/>
              </a:spcAft>
              <a:buSzPts val="2200"/>
              <a:buFont typeface="Titan One"/>
              <a:buNone/>
              <a:defRPr sz="2200">
                <a:latin typeface="Titan One"/>
                <a:ea typeface="Titan One"/>
                <a:cs typeface="Titan One"/>
                <a:sym typeface="Titan One"/>
              </a:defRPr>
            </a:lvl4pPr>
            <a:lvl5pPr lvl="4" algn="ctr" rtl="0">
              <a:spcBef>
                <a:spcPts val="0"/>
              </a:spcBef>
              <a:spcAft>
                <a:spcPts val="0"/>
              </a:spcAft>
              <a:buSzPts val="2200"/>
              <a:buFont typeface="Titan One"/>
              <a:buNone/>
              <a:defRPr sz="2200">
                <a:latin typeface="Titan One"/>
                <a:ea typeface="Titan One"/>
                <a:cs typeface="Titan One"/>
                <a:sym typeface="Titan One"/>
              </a:defRPr>
            </a:lvl5pPr>
            <a:lvl6pPr lvl="5" algn="ctr" rtl="0">
              <a:spcBef>
                <a:spcPts val="0"/>
              </a:spcBef>
              <a:spcAft>
                <a:spcPts val="0"/>
              </a:spcAft>
              <a:buSzPts val="2200"/>
              <a:buFont typeface="Titan One"/>
              <a:buNone/>
              <a:defRPr sz="2200">
                <a:latin typeface="Titan One"/>
                <a:ea typeface="Titan One"/>
                <a:cs typeface="Titan One"/>
                <a:sym typeface="Titan One"/>
              </a:defRPr>
            </a:lvl6pPr>
            <a:lvl7pPr lvl="6" algn="ctr" rtl="0">
              <a:spcBef>
                <a:spcPts val="0"/>
              </a:spcBef>
              <a:spcAft>
                <a:spcPts val="0"/>
              </a:spcAft>
              <a:buSzPts val="2200"/>
              <a:buFont typeface="Titan One"/>
              <a:buNone/>
              <a:defRPr sz="2200">
                <a:latin typeface="Titan One"/>
                <a:ea typeface="Titan One"/>
                <a:cs typeface="Titan One"/>
                <a:sym typeface="Titan One"/>
              </a:defRPr>
            </a:lvl7pPr>
            <a:lvl8pPr lvl="7" algn="ctr" rtl="0">
              <a:spcBef>
                <a:spcPts val="0"/>
              </a:spcBef>
              <a:spcAft>
                <a:spcPts val="0"/>
              </a:spcAft>
              <a:buSzPts val="2200"/>
              <a:buFont typeface="Titan One"/>
              <a:buNone/>
              <a:defRPr sz="2200">
                <a:latin typeface="Titan One"/>
                <a:ea typeface="Titan One"/>
                <a:cs typeface="Titan One"/>
                <a:sym typeface="Titan One"/>
              </a:defRPr>
            </a:lvl8pPr>
            <a:lvl9pPr lvl="8" algn="ctr" rtl="0">
              <a:spcBef>
                <a:spcPts val="0"/>
              </a:spcBef>
              <a:spcAft>
                <a:spcPts val="0"/>
              </a:spcAft>
              <a:buSzPts val="2200"/>
              <a:buFont typeface="Titan One"/>
              <a:buNone/>
              <a:defRPr sz="2200">
                <a:latin typeface="Titan One"/>
                <a:ea typeface="Titan One"/>
                <a:cs typeface="Titan One"/>
                <a:sym typeface="Titan One"/>
              </a:defRPr>
            </a:lvl9pPr>
          </a:lstStyle>
          <a:p>
            <a:endParaRPr/>
          </a:p>
        </p:txBody>
      </p:sp>
      <p:sp>
        <p:nvSpPr>
          <p:cNvPr id="4221" name="Google Shape;4221;p102"/>
          <p:cNvSpPr txBox="1">
            <a:spLocks noGrp="1"/>
          </p:cNvSpPr>
          <p:nvPr>
            <p:ph type="subTitle" idx="19"/>
          </p:nvPr>
        </p:nvSpPr>
        <p:spPr>
          <a:xfrm>
            <a:off x="6546108" y="1590388"/>
            <a:ext cx="1878000" cy="613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9" Type="http://schemas.openxmlformats.org/officeDocument/2006/relationships/slideLayout" Target="../slideLayouts/slideLayout71.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theme" Target="../theme/theme2.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41" Type="http://schemas.openxmlformats.org/officeDocument/2006/relationships/slideLayout" Target="../slideLayouts/slideLayout73.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8" Type="http://schemas.openxmlformats.org/officeDocument/2006/relationships/slideLayout" Target="../slideLayouts/slideLayout40.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6.xml"/><Relationship Id="rId18" Type="http://schemas.openxmlformats.org/officeDocument/2006/relationships/slideLayout" Target="../slideLayouts/slideLayout91.xml"/><Relationship Id="rId26" Type="http://schemas.openxmlformats.org/officeDocument/2006/relationships/slideLayout" Target="../slideLayouts/slideLayout99.xml"/><Relationship Id="rId3" Type="http://schemas.openxmlformats.org/officeDocument/2006/relationships/slideLayout" Target="../slideLayouts/slideLayout76.xml"/><Relationship Id="rId21" Type="http://schemas.openxmlformats.org/officeDocument/2006/relationships/slideLayout" Target="../slideLayouts/slideLayout94.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17" Type="http://schemas.openxmlformats.org/officeDocument/2006/relationships/slideLayout" Target="../slideLayouts/slideLayout90.xml"/><Relationship Id="rId25" Type="http://schemas.openxmlformats.org/officeDocument/2006/relationships/slideLayout" Target="../slideLayouts/slideLayout98.xml"/><Relationship Id="rId33" Type="http://schemas.openxmlformats.org/officeDocument/2006/relationships/theme" Target="../theme/theme3.xml"/><Relationship Id="rId2" Type="http://schemas.openxmlformats.org/officeDocument/2006/relationships/slideLayout" Target="../slideLayouts/slideLayout75.xml"/><Relationship Id="rId16" Type="http://schemas.openxmlformats.org/officeDocument/2006/relationships/slideLayout" Target="../slideLayouts/slideLayout89.xml"/><Relationship Id="rId20" Type="http://schemas.openxmlformats.org/officeDocument/2006/relationships/slideLayout" Target="../slideLayouts/slideLayout93.xml"/><Relationship Id="rId29" Type="http://schemas.openxmlformats.org/officeDocument/2006/relationships/slideLayout" Target="../slideLayouts/slideLayout102.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24" Type="http://schemas.openxmlformats.org/officeDocument/2006/relationships/slideLayout" Target="../slideLayouts/slideLayout97.xml"/><Relationship Id="rId32" Type="http://schemas.openxmlformats.org/officeDocument/2006/relationships/slideLayout" Target="../slideLayouts/slideLayout105.xml"/><Relationship Id="rId5" Type="http://schemas.openxmlformats.org/officeDocument/2006/relationships/slideLayout" Target="../slideLayouts/slideLayout78.xml"/><Relationship Id="rId15" Type="http://schemas.openxmlformats.org/officeDocument/2006/relationships/slideLayout" Target="../slideLayouts/slideLayout88.xml"/><Relationship Id="rId23" Type="http://schemas.openxmlformats.org/officeDocument/2006/relationships/slideLayout" Target="../slideLayouts/slideLayout96.xml"/><Relationship Id="rId28" Type="http://schemas.openxmlformats.org/officeDocument/2006/relationships/slideLayout" Target="../slideLayouts/slideLayout101.xml"/><Relationship Id="rId10" Type="http://schemas.openxmlformats.org/officeDocument/2006/relationships/slideLayout" Target="../slideLayouts/slideLayout83.xml"/><Relationship Id="rId19" Type="http://schemas.openxmlformats.org/officeDocument/2006/relationships/slideLayout" Target="../slideLayouts/slideLayout92.xml"/><Relationship Id="rId31" Type="http://schemas.openxmlformats.org/officeDocument/2006/relationships/slideLayout" Target="../slideLayouts/slideLayout104.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 Id="rId22" Type="http://schemas.openxmlformats.org/officeDocument/2006/relationships/slideLayout" Target="../slideLayouts/slideLayout95.xml"/><Relationship Id="rId27" Type="http://schemas.openxmlformats.org/officeDocument/2006/relationships/slideLayout" Target="../slideLayouts/slideLayout100.xml"/><Relationship Id="rId30" Type="http://schemas.openxmlformats.org/officeDocument/2006/relationships/slideLayout" Target="../slideLayouts/slideLayout103.xml"/><Relationship Id="rId8"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1pPr>
            <a:lvl2pPr lvl="1">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2pPr>
            <a:lvl3pPr lvl="2">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3pPr>
            <a:lvl4pPr lvl="3">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4pPr>
            <a:lvl5pPr lvl="4">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5pPr>
            <a:lvl6pPr lvl="5">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6pPr>
            <a:lvl7pPr lvl="6">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7pPr>
            <a:lvl8pPr lvl="7">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8pPr>
            <a:lvl9pPr lvl="8">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1pPr>
            <a:lvl2pPr marL="914400" lvl="1"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2pPr>
            <a:lvl3pPr marL="1371600" lvl="2"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3pPr>
            <a:lvl4pPr marL="1828800" lvl="3"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4pPr>
            <a:lvl5pPr marL="2286000" lvl="4"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5pPr>
            <a:lvl6pPr marL="2743200" lvl="5"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6pPr>
            <a:lvl7pPr marL="3200400" lvl="6"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7pPr>
            <a:lvl8pPr marL="3657600" lvl="7"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8pPr>
            <a:lvl9pPr marL="4114800" lvl="8" indent="-31750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347"/>
        <p:cNvGrpSpPr/>
        <p:nvPr/>
      </p:nvGrpSpPr>
      <p:grpSpPr>
        <a:xfrm>
          <a:off x="0" y="0"/>
          <a:ext cx="0" cy="0"/>
          <a:chOff x="0" y="0"/>
          <a:chExt cx="0" cy="0"/>
        </a:xfrm>
      </p:grpSpPr>
      <p:sp>
        <p:nvSpPr>
          <p:cNvPr id="1348" name="Google Shape;1348;p34"/>
          <p:cNvSpPr txBox="1">
            <a:spLocks noGrp="1"/>
          </p:cNvSpPr>
          <p:nvPr>
            <p:ph type="title"/>
          </p:nvPr>
        </p:nvSpPr>
        <p:spPr>
          <a:xfrm>
            <a:off x="713400" y="535525"/>
            <a:ext cx="7717500" cy="4821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1pPr>
            <a:lvl2pPr lvl="1"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2pPr>
            <a:lvl3pPr lvl="2"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3pPr>
            <a:lvl4pPr lvl="3"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4pPr>
            <a:lvl5pPr lvl="4"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5pPr>
            <a:lvl6pPr lvl="5"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6pPr>
            <a:lvl7pPr lvl="6"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7pPr>
            <a:lvl8pPr lvl="7"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8pPr>
            <a:lvl9pPr lvl="8" rtl="0">
              <a:spcBef>
                <a:spcPts val="0"/>
              </a:spcBef>
              <a:spcAft>
                <a:spcPts val="0"/>
              </a:spcAft>
              <a:buClr>
                <a:schemeClr val="dk1"/>
              </a:buClr>
              <a:buSzPts val="4300"/>
              <a:buFont typeface="Dancing Script"/>
              <a:buNone/>
              <a:defRPr sz="4300">
                <a:solidFill>
                  <a:schemeClr val="dk1"/>
                </a:solidFill>
                <a:latin typeface="Dancing Script"/>
                <a:ea typeface="Dancing Script"/>
                <a:cs typeface="Dancing Script"/>
                <a:sym typeface="Dancing Script"/>
              </a:defRPr>
            </a:lvl9pPr>
          </a:lstStyle>
          <a:p>
            <a:endParaRPr/>
          </a:p>
        </p:txBody>
      </p:sp>
      <p:sp>
        <p:nvSpPr>
          <p:cNvPr id="1349" name="Google Shape;1349;p34"/>
          <p:cNvSpPr txBox="1">
            <a:spLocks noGrp="1"/>
          </p:cNvSpPr>
          <p:nvPr>
            <p:ph type="body" idx="1"/>
          </p:nvPr>
        </p:nvSpPr>
        <p:spPr>
          <a:xfrm>
            <a:off x="713225" y="1152475"/>
            <a:ext cx="7717500" cy="3455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1pPr>
            <a:lvl2pPr marL="914400" lvl="1"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2pPr>
            <a:lvl3pPr marL="1371600" lvl="2"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3pPr>
            <a:lvl4pPr marL="1828800" lvl="3"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4pPr>
            <a:lvl5pPr marL="2286000" lvl="4"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5pPr>
            <a:lvl6pPr marL="2743200" lvl="5"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6pPr>
            <a:lvl7pPr marL="3200400" lvl="6"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7pPr>
            <a:lvl8pPr marL="3657600" lvl="7"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8pPr>
            <a:lvl9pPr marL="4114800" lvl="8" indent="-317500" rtl="0">
              <a:lnSpc>
                <a:spcPct val="115000"/>
              </a:lnSpc>
              <a:spcBef>
                <a:spcPts val="0"/>
              </a:spcBef>
              <a:spcAft>
                <a:spcPts val="0"/>
              </a:spcAft>
              <a:buClr>
                <a:schemeClr val="dk1"/>
              </a:buClr>
              <a:buSzPts val="1400"/>
              <a:buFont typeface="Delius Swash Caps"/>
              <a:buChar char="■"/>
              <a:defRPr>
                <a:solidFill>
                  <a:schemeClr val="dk1"/>
                </a:solidFill>
                <a:latin typeface="Delius Swash Caps"/>
                <a:ea typeface="Delius Swash Caps"/>
                <a:cs typeface="Delius Swash Caps"/>
                <a:sym typeface="Delius Swash Caps"/>
              </a:defRPr>
            </a:lvl9pPr>
          </a:lstStyle>
          <a:p>
            <a:endParaRPr/>
          </a:p>
        </p:txBody>
      </p:sp>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2"/>
        </a:solidFill>
        <a:effectLst/>
      </p:bgPr>
    </p:bg>
    <p:spTree>
      <p:nvGrpSpPr>
        <p:cNvPr id="1" name="Shape 3195"/>
        <p:cNvGrpSpPr/>
        <p:nvPr/>
      </p:nvGrpSpPr>
      <p:grpSpPr>
        <a:xfrm>
          <a:off x="0" y="0"/>
          <a:ext cx="0" cy="0"/>
          <a:chOff x="0" y="0"/>
          <a:chExt cx="0" cy="0"/>
        </a:xfrm>
      </p:grpSpPr>
      <p:sp>
        <p:nvSpPr>
          <p:cNvPr id="3196" name="Google Shape;3196;p76"/>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1pPr>
            <a:lvl2pPr lvl="1"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2pPr>
            <a:lvl3pPr lvl="2"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3pPr>
            <a:lvl4pPr lvl="3"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4pPr>
            <a:lvl5pPr lvl="4"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5pPr>
            <a:lvl6pPr lvl="5"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6pPr>
            <a:lvl7pPr lvl="6"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7pPr>
            <a:lvl8pPr lvl="7"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8pPr>
            <a:lvl9pPr lvl="8" rtl="0">
              <a:spcBef>
                <a:spcPts val="0"/>
              </a:spcBef>
              <a:spcAft>
                <a:spcPts val="0"/>
              </a:spcAft>
              <a:buClr>
                <a:schemeClr val="dk1"/>
              </a:buClr>
              <a:buSzPts val="3200"/>
              <a:buFont typeface="Titan One"/>
              <a:buNone/>
              <a:defRPr sz="3200">
                <a:solidFill>
                  <a:schemeClr val="dk1"/>
                </a:solidFill>
                <a:latin typeface="Titan One"/>
                <a:ea typeface="Titan One"/>
                <a:cs typeface="Titan One"/>
                <a:sym typeface="Titan One"/>
              </a:defRPr>
            </a:lvl9pPr>
          </a:lstStyle>
          <a:p>
            <a:endParaRPr/>
          </a:p>
        </p:txBody>
      </p:sp>
      <p:sp>
        <p:nvSpPr>
          <p:cNvPr id="3197" name="Google Shape;3197;p76"/>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1pPr>
            <a:lvl2pPr marL="914400" lvl="1"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2pPr>
            <a:lvl3pPr marL="1371600" lvl="2"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3pPr>
            <a:lvl4pPr marL="1828800" lvl="3"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4pPr>
            <a:lvl5pPr marL="2286000" lvl="4"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5pPr>
            <a:lvl6pPr marL="2743200" lvl="5"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6pPr>
            <a:lvl7pPr marL="3200400" lvl="6"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7pPr>
            <a:lvl8pPr marL="3657600" lvl="7"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8pPr>
            <a:lvl9pPr marL="4114800" lvl="8" indent="-317500" rtl="0">
              <a:lnSpc>
                <a:spcPct val="100000"/>
              </a:lnSpc>
              <a:spcBef>
                <a:spcPts val="0"/>
              </a:spcBef>
              <a:spcAft>
                <a:spcPts val="0"/>
              </a:spcAft>
              <a:buClr>
                <a:schemeClr val="dk2"/>
              </a:buClr>
              <a:buSzPts val="1400"/>
              <a:buFont typeface="Atkinson Hyperlegible"/>
              <a:buChar char="■"/>
              <a:defRPr>
                <a:solidFill>
                  <a:schemeClr val="dk2"/>
                </a:solidFill>
                <a:latin typeface="Atkinson Hyperlegible"/>
                <a:ea typeface="Atkinson Hyperlegible"/>
                <a:cs typeface="Atkinson Hyperlegible"/>
                <a:sym typeface="Atkinson Hyperlegible"/>
              </a:defRPr>
            </a:lvl9pPr>
          </a:lstStyle>
          <a:p>
            <a:endParaRPr/>
          </a:p>
        </p:txBody>
      </p:sp>
    </p:spTree>
  </p:cSld>
  <p:clrMap bg1="lt1" tx1="dk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743" r:id="rId23"/>
    <p:sldLayoutId id="2147483744" r:id="rId24"/>
    <p:sldLayoutId id="2147483745" r:id="rId25"/>
    <p:sldLayoutId id="2147483746" r:id="rId26"/>
    <p:sldLayoutId id="2147483747" r:id="rId27"/>
    <p:sldLayoutId id="2147483748" r:id="rId28"/>
    <p:sldLayoutId id="2147483749" r:id="rId29"/>
    <p:sldLayoutId id="2147483750" r:id="rId30"/>
    <p:sldLayoutId id="2147483751" r:id="rId31"/>
    <p:sldLayoutId id="2147483752" r:id="rId3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3drst.byu.ed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creativecommons.org/licenses/by-nc-sa/4.0/"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04.xml"/><Relationship Id="rId5" Type="http://schemas.openxmlformats.org/officeDocument/2006/relationships/image" Target="../media/image14.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04.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0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04.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0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04.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0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04.xml"/><Relationship Id="rId5" Type="http://schemas.openxmlformats.org/officeDocument/2006/relationships/image" Target="../media/image24.jp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0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04.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43.xml"/><Relationship Id="rId5" Type="http://schemas.openxmlformats.org/officeDocument/2006/relationships/image" Target="../media/image27.png"/><Relationship Id="rId4" Type="http://schemas.openxmlformats.org/officeDocument/2006/relationships/hyperlink" Target="https://3drst.byu.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04.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0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04.xml"/><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0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6.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04"/>
        <p:cNvGrpSpPr/>
        <p:nvPr/>
      </p:nvGrpSpPr>
      <p:grpSpPr>
        <a:xfrm>
          <a:off x="0" y="0"/>
          <a:ext cx="0" cy="0"/>
          <a:chOff x="0" y="0"/>
          <a:chExt cx="0" cy="0"/>
        </a:xfrm>
      </p:grpSpPr>
      <p:sp>
        <p:nvSpPr>
          <p:cNvPr id="4505" name="Google Shape;4505;p109"/>
          <p:cNvSpPr txBox="1">
            <a:spLocks noGrp="1"/>
          </p:cNvSpPr>
          <p:nvPr>
            <p:ph type="title"/>
          </p:nvPr>
        </p:nvSpPr>
        <p:spPr>
          <a:xfrm>
            <a:off x="3620750" y="321475"/>
            <a:ext cx="5143500" cy="3625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Printer friendly slides to give students a physical manipulative of the data.</a:t>
            </a:r>
            <a:endParaRPr/>
          </a:p>
        </p:txBody>
      </p:sp>
      <p:sp>
        <p:nvSpPr>
          <p:cNvPr id="4506" name="Google Shape;4506;p109"/>
          <p:cNvSpPr txBox="1"/>
          <p:nvPr/>
        </p:nvSpPr>
        <p:spPr>
          <a:xfrm>
            <a:off x="3180850" y="4229850"/>
            <a:ext cx="5448000" cy="67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2"/>
                </a:solidFill>
                <a:latin typeface="Atkinson Hyperlegible"/>
                <a:ea typeface="Atkinson Hyperlegible"/>
                <a:cs typeface="Atkinson Hyperlegible"/>
                <a:sym typeface="Atkinson Hyperlegible"/>
              </a:rPr>
              <a:t>You may want to print the horse fossil information front and back.</a:t>
            </a:r>
            <a:endParaRPr>
              <a:solidFill>
                <a:schemeClr val="dk2"/>
              </a:solidFill>
              <a:latin typeface="Atkinson Hyperlegible"/>
              <a:ea typeface="Atkinson Hyperlegible"/>
              <a:cs typeface="Atkinson Hyperlegible"/>
              <a:sym typeface="Atkinson Hyperlegible"/>
            </a:endParaRPr>
          </a:p>
        </p:txBody>
      </p:sp>
      <p:grpSp>
        <p:nvGrpSpPr>
          <p:cNvPr id="7" name="Group 6">
            <a:extLst>
              <a:ext uri="{FF2B5EF4-FFF2-40B4-BE49-F238E27FC236}">
                <a16:creationId xmlns:a16="http://schemas.microsoft.com/office/drawing/2014/main" id="{592A15F0-C4DC-8D63-C07E-B5EE94EACDD1}"/>
              </a:ext>
            </a:extLst>
          </p:cNvPr>
          <p:cNvGrpSpPr/>
          <p:nvPr/>
        </p:nvGrpSpPr>
        <p:grpSpPr>
          <a:xfrm>
            <a:off x="6122017" y="57796"/>
            <a:ext cx="2817506" cy="358108"/>
            <a:chOff x="1494679" y="3728838"/>
            <a:chExt cx="5041140" cy="474542"/>
          </a:xfrm>
        </p:grpSpPr>
        <p:sp>
          <p:nvSpPr>
            <p:cNvPr id="8" name="Text Box 2">
              <a:extLst>
                <a:ext uri="{FF2B5EF4-FFF2-40B4-BE49-F238E27FC236}">
                  <a16:creationId xmlns:a16="http://schemas.microsoft.com/office/drawing/2014/main" id="{EBAF9478-B7B1-B36C-EAB6-7A302E9E196C}"/>
                </a:ext>
              </a:extLst>
            </p:cNvPr>
            <p:cNvSpPr txBox="1">
              <a:spLocks noChangeArrowheads="1"/>
            </p:cNvSpPr>
            <p:nvPr/>
          </p:nvSpPr>
          <p:spPr bwMode="auto">
            <a:xfrm>
              <a:off x="1598772" y="3820772"/>
              <a:ext cx="4750383" cy="247512"/>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pPr>
              <a:r>
                <a:rPr lang="en-US" sz="60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sp>
          <p:nvSpPr>
            <p:cNvPr id="9" name="Right Triangle 8">
              <a:extLst>
                <a:ext uri="{FF2B5EF4-FFF2-40B4-BE49-F238E27FC236}">
                  <a16:creationId xmlns:a16="http://schemas.microsoft.com/office/drawing/2014/main" id="{6BF63068-AEA4-FDE6-D70C-453A68BACD77}"/>
                </a:ext>
              </a:extLst>
            </p:cNvPr>
            <p:cNvSpPr/>
            <p:nvPr/>
          </p:nvSpPr>
          <p:spPr>
            <a:xfrm flipH="1">
              <a:off x="1494679" y="4068284"/>
              <a:ext cx="5034622" cy="135096"/>
            </a:xfrm>
            <a:prstGeom prst="rtTriangle">
              <a:avLst/>
            </a:prstGeom>
            <a:solidFill>
              <a:srgbClr val="002F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Logo&#10;&#10;Description automatically generated">
              <a:hlinkClick r:id="rId3"/>
              <a:extLst>
                <a:ext uri="{FF2B5EF4-FFF2-40B4-BE49-F238E27FC236}">
                  <a16:creationId xmlns:a16="http://schemas.microsoft.com/office/drawing/2014/main" id="{E52D6D1D-9832-0B8C-4AD8-49DC0C089870}"/>
                </a:ext>
              </a:extLst>
            </p:cNvPr>
            <p:cNvPicPr>
              <a:picLocks noChangeAspect="1"/>
            </p:cNvPicPr>
            <p:nvPr/>
          </p:nvPicPr>
          <p:blipFill rotWithShape="1">
            <a:blip r:embed="rId4">
              <a:extLst>
                <a:ext uri="{28A0092B-C50C-407E-A947-70E740481C1C}">
                  <a14:useLocalDpi xmlns:a14="http://schemas.microsoft.com/office/drawing/2010/main" val="0"/>
                </a:ext>
              </a:extLst>
            </a:blip>
            <a:srcRect l="20587" t="10026" r="23228" b="11609"/>
            <a:stretch/>
          </p:blipFill>
          <p:spPr>
            <a:xfrm>
              <a:off x="1558907" y="3728838"/>
              <a:ext cx="400630" cy="422831"/>
            </a:xfrm>
            <a:prstGeom prst="rect">
              <a:avLst/>
            </a:prstGeom>
          </p:spPr>
        </p:pic>
        <p:pic>
          <p:nvPicPr>
            <p:cNvPr id="11" name="Picture 10" descr="A picture containing text, clipart&#10;&#10;Description automatically generated">
              <a:hlinkClick r:id="rId5"/>
              <a:extLst>
                <a:ext uri="{FF2B5EF4-FFF2-40B4-BE49-F238E27FC236}">
                  <a16:creationId xmlns:a16="http://schemas.microsoft.com/office/drawing/2014/main" id="{703313FA-1151-8B60-C859-342F459BA8B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69568" y="3820772"/>
              <a:ext cx="566251" cy="198186"/>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73"/>
        <p:cNvGrpSpPr/>
        <p:nvPr/>
      </p:nvGrpSpPr>
      <p:grpSpPr>
        <a:xfrm>
          <a:off x="0" y="0"/>
          <a:ext cx="0" cy="0"/>
          <a:chOff x="0" y="0"/>
          <a:chExt cx="0" cy="0"/>
        </a:xfrm>
      </p:grpSpPr>
      <p:sp>
        <p:nvSpPr>
          <p:cNvPr id="4574" name="Google Shape;4574;p118"/>
          <p:cNvSpPr txBox="1"/>
          <p:nvPr/>
        </p:nvSpPr>
        <p:spPr>
          <a:xfrm>
            <a:off x="0" y="212900"/>
            <a:ext cx="4208400" cy="73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Parahippus  </a:t>
            </a:r>
            <a:r>
              <a:rPr lang="en" sz="2000">
                <a:solidFill>
                  <a:schemeClr val="dk2"/>
                </a:solidFill>
                <a:latin typeface="Atkinson Hyperlegible"/>
                <a:ea typeface="Atkinson Hyperlegible"/>
                <a:cs typeface="Atkinson Hyperlegible"/>
                <a:sym typeface="Atkinson Hyperlegible"/>
              </a:rPr>
              <a:t>24 -17 mya</a:t>
            </a:r>
            <a:endParaRPr sz="2000">
              <a:solidFill>
                <a:schemeClr val="dk2"/>
              </a:solidFill>
              <a:latin typeface="Atkinson Hyperlegible"/>
              <a:ea typeface="Atkinson Hyperlegible"/>
              <a:cs typeface="Atkinson Hyperlegible"/>
              <a:sym typeface="Atkinson Hyperlegible"/>
            </a:endParaRPr>
          </a:p>
        </p:txBody>
      </p:sp>
      <p:pic>
        <p:nvPicPr>
          <p:cNvPr id="4575" name="Google Shape;4575;p118"/>
          <p:cNvPicPr preferRelativeResize="0"/>
          <p:nvPr/>
        </p:nvPicPr>
        <p:blipFill>
          <a:blip r:embed="rId3">
            <a:alphaModFix/>
          </a:blip>
          <a:stretch>
            <a:fillRect/>
          </a:stretch>
        </p:blipFill>
        <p:spPr>
          <a:xfrm>
            <a:off x="302300" y="1120100"/>
            <a:ext cx="4150418" cy="3137324"/>
          </a:xfrm>
          <a:prstGeom prst="rect">
            <a:avLst/>
          </a:prstGeom>
          <a:noFill/>
          <a:ln>
            <a:noFill/>
          </a:ln>
        </p:spPr>
      </p:pic>
      <p:pic>
        <p:nvPicPr>
          <p:cNvPr id="4576" name="Google Shape;4576;p118"/>
          <p:cNvPicPr preferRelativeResize="0"/>
          <p:nvPr/>
        </p:nvPicPr>
        <p:blipFill rotWithShape="1">
          <a:blip r:embed="rId4">
            <a:alphaModFix/>
          </a:blip>
          <a:srcRect l="32750" t="51350" r="57577" b="36181"/>
          <a:stretch/>
        </p:blipFill>
        <p:spPr>
          <a:xfrm>
            <a:off x="5890075" y="478575"/>
            <a:ext cx="1943601" cy="1375200"/>
          </a:xfrm>
          <a:prstGeom prst="rect">
            <a:avLst/>
          </a:prstGeom>
          <a:noFill/>
          <a:ln>
            <a:noFill/>
          </a:ln>
        </p:spPr>
      </p:pic>
      <p:pic>
        <p:nvPicPr>
          <p:cNvPr id="4577" name="Google Shape;4577;p118"/>
          <p:cNvPicPr preferRelativeResize="0"/>
          <p:nvPr/>
        </p:nvPicPr>
        <p:blipFill rotWithShape="1">
          <a:blip r:embed="rId5">
            <a:alphaModFix/>
          </a:blip>
          <a:srcRect l="41896" t="10833" r="24494"/>
          <a:stretch/>
        </p:blipFill>
        <p:spPr>
          <a:xfrm>
            <a:off x="5014050" y="1853775"/>
            <a:ext cx="826214" cy="31373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81"/>
        <p:cNvGrpSpPr/>
        <p:nvPr/>
      </p:nvGrpSpPr>
      <p:grpSpPr>
        <a:xfrm>
          <a:off x="0" y="0"/>
          <a:ext cx="0" cy="0"/>
          <a:chOff x="0" y="0"/>
          <a:chExt cx="0" cy="0"/>
        </a:xfrm>
      </p:grpSpPr>
      <p:sp>
        <p:nvSpPr>
          <p:cNvPr id="4582" name="Google Shape;4582;p119"/>
          <p:cNvSpPr txBox="1"/>
          <p:nvPr/>
        </p:nvSpPr>
        <p:spPr>
          <a:xfrm>
            <a:off x="621700" y="1398800"/>
            <a:ext cx="3219000" cy="275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Atkinson Hyperlegible"/>
                <a:ea typeface="Atkinson Hyperlegible"/>
                <a:cs typeface="Atkinson Hyperlegible"/>
                <a:sym typeface="Atkinson Hyperlegible"/>
              </a:rPr>
              <a:t>Fossils of Parahippus are found at many early Miocene localities in the Great Plains and Florida. Species in this genus lived from 24 -17 million years ago.</a:t>
            </a:r>
            <a:endParaRPr sz="2000">
              <a:latin typeface="Atkinson Hyperlegible"/>
              <a:ea typeface="Atkinson Hyperlegible"/>
              <a:cs typeface="Atkinson Hyperlegible"/>
              <a:sym typeface="Atkinson Hyperlegible"/>
            </a:endParaRPr>
          </a:p>
          <a:p>
            <a:pPr marL="0" lvl="0" indent="0" algn="l" rtl="0">
              <a:spcBef>
                <a:spcPts val="0"/>
              </a:spcBef>
              <a:spcAft>
                <a:spcPts val="0"/>
              </a:spcAft>
              <a:buNone/>
            </a:pPr>
            <a:endParaRPr sz="2000">
              <a:solidFill>
                <a:schemeClr val="dk2"/>
              </a:solidFill>
              <a:latin typeface="Atkinson Hyperlegible"/>
              <a:ea typeface="Atkinson Hyperlegible"/>
              <a:cs typeface="Atkinson Hyperlegible"/>
              <a:sym typeface="Atkinson Hyperlegible"/>
            </a:endParaRPr>
          </a:p>
        </p:txBody>
      </p:sp>
      <p:sp>
        <p:nvSpPr>
          <p:cNvPr id="4583" name="Google Shape;4583;p119"/>
          <p:cNvSpPr txBox="1"/>
          <p:nvPr/>
        </p:nvSpPr>
        <p:spPr>
          <a:xfrm>
            <a:off x="751200" y="647600"/>
            <a:ext cx="3406500" cy="68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Parahippus</a:t>
            </a:r>
            <a:endParaRPr>
              <a:solidFill>
                <a:schemeClr val="dk1"/>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sp>
        <p:nvSpPr>
          <p:cNvPr id="4584" name="Google Shape;4584;p119"/>
          <p:cNvSpPr txBox="1"/>
          <p:nvPr/>
        </p:nvSpPr>
        <p:spPr>
          <a:xfrm>
            <a:off x="4157700" y="2185200"/>
            <a:ext cx="32190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 m tall</a:t>
            </a: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88"/>
        <p:cNvGrpSpPr/>
        <p:nvPr/>
      </p:nvGrpSpPr>
      <p:grpSpPr>
        <a:xfrm>
          <a:off x="0" y="0"/>
          <a:ext cx="0" cy="0"/>
          <a:chOff x="0" y="0"/>
          <a:chExt cx="0" cy="0"/>
        </a:xfrm>
      </p:grpSpPr>
      <p:sp>
        <p:nvSpPr>
          <p:cNvPr id="4589" name="Google Shape;4589;p120"/>
          <p:cNvSpPr txBox="1">
            <a:spLocks noGrp="1"/>
          </p:cNvSpPr>
          <p:nvPr>
            <p:ph type="title" idx="4294967295"/>
          </p:nvPr>
        </p:nvSpPr>
        <p:spPr>
          <a:xfrm>
            <a:off x="116675" y="169150"/>
            <a:ext cx="5210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Merychippus  </a:t>
            </a:r>
            <a:r>
              <a:rPr lang="en" sz="2000">
                <a:solidFill>
                  <a:schemeClr val="dk2"/>
                </a:solidFill>
                <a:latin typeface="Atkinson Hyperlegible"/>
                <a:ea typeface="Atkinson Hyperlegible"/>
                <a:cs typeface="Atkinson Hyperlegible"/>
                <a:sym typeface="Atkinson Hyperlegible"/>
              </a:rPr>
              <a:t>17-11 mya</a:t>
            </a:r>
            <a:endParaRPr sz="2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14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p>
        </p:txBody>
      </p:sp>
      <p:pic>
        <p:nvPicPr>
          <p:cNvPr id="4590" name="Google Shape;4590;p120"/>
          <p:cNvPicPr preferRelativeResize="0"/>
          <p:nvPr/>
        </p:nvPicPr>
        <p:blipFill>
          <a:blip r:embed="rId3">
            <a:alphaModFix/>
          </a:blip>
          <a:stretch>
            <a:fillRect/>
          </a:stretch>
        </p:blipFill>
        <p:spPr>
          <a:xfrm>
            <a:off x="231300" y="941350"/>
            <a:ext cx="5151241" cy="3820975"/>
          </a:xfrm>
          <a:prstGeom prst="rect">
            <a:avLst/>
          </a:prstGeom>
          <a:noFill/>
          <a:ln>
            <a:noFill/>
          </a:ln>
        </p:spPr>
      </p:pic>
      <p:sp>
        <p:nvSpPr>
          <p:cNvPr id="4591" name="Google Shape;4591;p120"/>
          <p:cNvSpPr txBox="1"/>
          <p:nvPr/>
        </p:nvSpPr>
        <p:spPr>
          <a:xfrm>
            <a:off x="5469575" y="1456800"/>
            <a:ext cx="2895300" cy="35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pic>
        <p:nvPicPr>
          <p:cNvPr id="4592" name="Google Shape;4592;p120"/>
          <p:cNvPicPr preferRelativeResize="0"/>
          <p:nvPr/>
        </p:nvPicPr>
        <p:blipFill rotWithShape="1">
          <a:blip r:embed="rId4">
            <a:alphaModFix/>
          </a:blip>
          <a:srcRect l="55653" t="8825" r="24585"/>
          <a:stretch/>
        </p:blipFill>
        <p:spPr>
          <a:xfrm>
            <a:off x="5609551" y="1244775"/>
            <a:ext cx="1746749" cy="3671675"/>
          </a:xfrm>
          <a:prstGeom prst="rect">
            <a:avLst/>
          </a:prstGeom>
          <a:noFill/>
          <a:ln>
            <a:noFill/>
          </a:ln>
        </p:spPr>
      </p:pic>
      <p:pic>
        <p:nvPicPr>
          <p:cNvPr id="4593" name="Google Shape;4593;p120"/>
          <p:cNvPicPr preferRelativeResize="0"/>
          <p:nvPr/>
        </p:nvPicPr>
        <p:blipFill rotWithShape="1">
          <a:blip r:embed="rId5">
            <a:alphaModFix/>
          </a:blip>
          <a:srcRect l="42185" t="39213" r="47081" b="46963"/>
          <a:stretch/>
        </p:blipFill>
        <p:spPr>
          <a:xfrm>
            <a:off x="5609550" y="169150"/>
            <a:ext cx="1286001" cy="9090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97"/>
        <p:cNvGrpSpPr/>
        <p:nvPr/>
      </p:nvGrpSpPr>
      <p:grpSpPr>
        <a:xfrm>
          <a:off x="0" y="0"/>
          <a:ext cx="0" cy="0"/>
          <a:chOff x="0" y="0"/>
          <a:chExt cx="0" cy="0"/>
        </a:xfrm>
      </p:grpSpPr>
      <p:pic>
        <p:nvPicPr>
          <p:cNvPr id="4598" name="Google Shape;4598;p121"/>
          <p:cNvPicPr preferRelativeResize="0"/>
          <p:nvPr/>
        </p:nvPicPr>
        <p:blipFill>
          <a:blip r:embed="rId3">
            <a:alphaModFix/>
          </a:blip>
          <a:stretch>
            <a:fillRect/>
          </a:stretch>
        </p:blipFill>
        <p:spPr>
          <a:xfrm>
            <a:off x="3466213" y="1162025"/>
            <a:ext cx="5457825" cy="3486150"/>
          </a:xfrm>
          <a:prstGeom prst="rect">
            <a:avLst/>
          </a:prstGeom>
          <a:noFill/>
          <a:ln>
            <a:noFill/>
          </a:ln>
        </p:spPr>
      </p:pic>
      <p:sp>
        <p:nvSpPr>
          <p:cNvPr id="4599" name="Google Shape;4599;p121"/>
          <p:cNvSpPr txBox="1">
            <a:spLocks noGrp="1"/>
          </p:cNvSpPr>
          <p:nvPr>
            <p:ph type="title" idx="4294967295"/>
          </p:nvPr>
        </p:nvSpPr>
        <p:spPr>
          <a:xfrm>
            <a:off x="456500" y="3501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Merychippus</a:t>
            </a:r>
            <a:endParaRPr/>
          </a:p>
        </p:txBody>
      </p:sp>
      <p:sp>
        <p:nvSpPr>
          <p:cNvPr id="4600" name="Google Shape;4600;p121"/>
          <p:cNvSpPr txBox="1"/>
          <p:nvPr/>
        </p:nvSpPr>
        <p:spPr>
          <a:xfrm>
            <a:off x="608725" y="1372900"/>
            <a:ext cx="2785200" cy="275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Fossils of Merychippus are found at many late Miocene localities throughout the United States. Species in this genus lived from </a:t>
            </a:r>
            <a:endParaRPr sz="2000">
              <a:solidFill>
                <a:schemeClr val="dk2"/>
              </a:solidFill>
              <a:latin typeface="Atkinson Hyperlegible"/>
              <a:ea typeface="Atkinson Hyperlegible"/>
              <a:cs typeface="Atkinson Hyperlegible"/>
              <a:sym typeface="Atkinson Hyperlegible"/>
            </a:endParaRPr>
          </a:p>
        </p:txBody>
      </p:sp>
      <p:sp>
        <p:nvSpPr>
          <p:cNvPr id="4601" name="Google Shape;4601;p121"/>
          <p:cNvSpPr txBox="1"/>
          <p:nvPr/>
        </p:nvSpPr>
        <p:spPr>
          <a:xfrm>
            <a:off x="608725" y="3657175"/>
            <a:ext cx="27852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 m tall</a:t>
            </a: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05"/>
        <p:cNvGrpSpPr/>
        <p:nvPr/>
      </p:nvGrpSpPr>
      <p:grpSpPr>
        <a:xfrm>
          <a:off x="0" y="0"/>
          <a:ext cx="0" cy="0"/>
          <a:chOff x="0" y="0"/>
          <a:chExt cx="0" cy="0"/>
        </a:xfrm>
      </p:grpSpPr>
      <p:pic>
        <p:nvPicPr>
          <p:cNvPr id="4606" name="Google Shape;4606;p122"/>
          <p:cNvPicPr preferRelativeResize="0"/>
          <p:nvPr/>
        </p:nvPicPr>
        <p:blipFill rotWithShape="1">
          <a:blip r:embed="rId3">
            <a:alphaModFix/>
          </a:blip>
          <a:srcRect l="-10240" t="-1530" r="10239" b="1530"/>
          <a:stretch/>
        </p:blipFill>
        <p:spPr>
          <a:xfrm>
            <a:off x="-131475" y="1205400"/>
            <a:ext cx="4795425" cy="3572575"/>
          </a:xfrm>
          <a:prstGeom prst="rect">
            <a:avLst/>
          </a:prstGeom>
          <a:noFill/>
          <a:ln>
            <a:noFill/>
          </a:ln>
        </p:spPr>
      </p:pic>
      <p:sp>
        <p:nvSpPr>
          <p:cNvPr id="4607" name="Google Shape;4607;p122"/>
          <p:cNvSpPr txBox="1"/>
          <p:nvPr/>
        </p:nvSpPr>
        <p:spPr>
          <a:xfrm>
            <a:off x="487625" y="512625"/>
            <a:ext cx="4306200" cy="982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3200">
                <a:solidFill>
                  <a:schemeClr val="dk1"/>
                </a:solidFill>
                <a:latin typeface="Titan One"/>
                <a:ea typeface="Titan One"/>
                <a:cs typeface="Titan One"/>
                <a:sym typeface="Titan One"/>
              </a:rPr>
              <a:t>Pliohippus   </a:t>
            </a:r>
            <a:r>
              <a:rPr lang="en" sz="2000">
                <a:solidFill>
                  <a:schemeClr val="dk2"/>
                </a:solidFill>
                <a:latin typeface="Atkinson Hyperlegible"/>
                <a:ea typeface="Atkinson Hyperlegible"/>
                <a:cs typeface="Atkinson Hyperlegible"/>
                <a:sym typeface="Atkinson Hyperlegible"/>
              </a:rPr>
              <a:t>12-6 MYA</a:t>
            </a:r>
            <a:endParaRPr sz="2000">
              <a:solidFill>
                <a:schemeClr val="dk2"/>
              </a:solidFill>
              <a:latin typeface="Atkinson Hyperlegible"/>
              <a:ea typeface="Atkinson Hyperlegible"/>
              <a:cs typeface="Atkinson Hyperlegible"/>
              <a:sym typeface="Atkinson Hyperlegible"/>
            </a:endParaRPr>
          </a:p>
          <a:p>
            <a:pPr marL="0" marR="0" lvl="0" indent="0" algn="l" rtl="0">
              <a:lnSpc>
                <a:spcPct val="100000"/>
              </a:lnSpc>
              <a:spcBef>
                <a:spcPts val="0"/>
              </a:spcBef>
              <a:spcAft>
                <a:spcPts val="0"/>
              </a:spcAft>
              <a:buNone/>
            </a:pPr>
            <a:endParaRPr sz="3200">
              <a:solidFill>
                <a:schemeClr val="dk1"/>
              </a:solidFill>
              <a:latin typeface="Titan One"/>
              <a:ea typeface="Titan One"/>
              <a:cs typeface="Titan One"/>
              <a:sym typeface="Titan One"/>
            </a:endParaRPr>
          </a:p>
        </p:txBody>
      </p:sp>
      <p:pic>
        <p:nvPicPr>
          <p:cNvPr id="4608" name="Google Shape;4608;p122"/>
          <p:cNvPicPr preferRelativeResize="0"/>
          <p:nvPr/>
        </p:nvPicPr>
        <p:blipFill>
          <a:blip r:embed="rId4">
            <a:alphaModFix/>
          </a:blip>
          <a:stretch>
            <a:fillRect/>
          </a:stretch>
        </p:blipFill>
        <p:spPr>
          <a:xfrm>
            <a:off x="5291800" y="165525"/>
            <a:ext cx="3046326" cy="2577038"/>
          </a:xfrm>
          <a:prstGeom prst="rect">
            <a:avLst/>
          </a:prstGeom>
          <a:noFill/>
          <a:ln>
            <a:noFill/>
          </a:ln>
        </p:spPr>
      </p:pic>
      <p:pic>
        <p:nvPicPr>
          <p:cNvPr id="4609" name="Google Shape;4609;p122"/>
          <p:cNvPicPr preferRelativeResize="0"/>
          <p:nvPr/>
        </p:nvPicPr>
        <p:blipFill>
          <a:blip r:embed="rId5">
            <a:alphaModFix/>
          </a:blip>
          <a:stretch>
            <a:fillRect/>
          </a:stretch>
        </p:blipFill>
        <p:spPr>
          <a:xfrm>
            <a:off x="5291800" y="2742575"/>
            <a:ext cx="3082086" cy="22073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13"/>
        <p:cNvGrpSpPr/>
        <p:nvPr/>
      </p:nvGrpSpPr>
      <p:grpSpPr>
        <a:xfrm>
          <a:off x="0" y="0"/>
          <a:ext cx="0" cy="0"/>
          <a:chOff x="0" y="0"/>
          <a:chExt cx="0" cy="0"/>
        </a:xfrm>
      </p:grpSpPr>
      <p:pic>
        <p:nvPicPr>
          <p:cNvPr id="4614" name="Google Shape;4614;p123"/>
          <p:cNvPicPr preferRelativeResize="0"/>
          <p:nvPr/>
        </p:nvPicPr>
        <p:blipFill>
          <a:blip r:embed="rId3">
            <a:alphaModFix/>
          </a:blip>
          <a:stretch>
            <a:fillRect/>
          </a:stretch>
        </p:blipFill>
        <p:spPr>
          <a:xfrm>
            <a:off x="3270450" y="773075"/>
            <a:ext cx="5400675" cy="3876675"/>
          </a:xfrm>
          <a:prstGeom prst="rect">
            <a:avLst/>
          </a:prstGeom>
          <a:noFill/>
          <a:ln>
            <a:noFill/>
          </a:ln>
        </p:spPr>
      </p:pic>
      <p:sp>
        <p:nvSpPr>
          <p:cNvPr id="4615" name="Google Shape;4615;p123"/>
          <p:cNvSpPr txBox="1"/>
          <p:nvPr/>
        </p:nvSpPr>
        <p:spPr>
          <a:xfrm>
            <a:off x="350450" y="113375"/>
            <a:ext cx="5380500" cy="659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3200">
                <a:solidFill>
                  <a:schemeClr val="dk1"/>
                </a:solidFill>
                <a:latin typeface="Titan One"/>
                <a:ea typeface="Titan One"/>
                <a:cs typeface="Titan One"/>
                <a:sym typeface="Titan One"/>
              </a:rPr>
              <a:t>Pliohippus</a:t>
            </a:r>
            <a:endParaRPr sz="3200">
              <a:solidFill>
                <a:schemeClr val="dk2"/>
              </a:solidFill>
              <a:latin typeface="Titan One"/>
              <a:ea typeface="Titan One"/>
              <a:cs typeface="Titan One"/>
              <a:sym typeface="Titan One"/>
            </a:endParaRPr>
          </a:p>
        </p:txBody>
      </p:sp>
      <p:sp>
        <p:nvSpPr>
          <p:cNvPr id="4616" name="Google Shape;4616;p123"/>
          <p:cNvSpPr txBox="1"/>
          <p:nvPr/>
        </p:nvSpPr>
        <p:spPr>
          <a:xfrm>
            <a:off x="186125" y="1011875"/>
            <a:ext cx="2994600" cy="286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2"/>
                </a:solidFill>
                <a:latin typeface="Atkinson Hyperlegible"/>
                <a:ea typeface="Atkinson Hyperlegible"/>
                <a:cs typeface="Atkinson Hyperlegible"/>
                <a:sym typeface="Atkinson Hyperlegible"/>
              </a:rPr>
              <a:t>Fossils of Pliohippus are found at many late Miocene localities in Colorado, the Great Plains of the US (Nebraska and the Dakotas) and Canada. Species in this genus lived from 12-6 million years ago.</a:t>
            </a:r>
            <a:endParaRPr sz="19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1900">
              <a:solidFill>
                <a:schemeClr val="dk2"/>
              </a:solidFill>
              <a:latin typeface="Atkinson Hyperlegible"/>
              <a:ea typeface="Atkinson Hyperlegible"/>
              <a:cs typeface="Atkinson Hyperlegible"/>
              <a:sym typeface="Atkinson Hyperlegible"/>
            </a:endParaRPr>
          </a:p>
        </p:txBody>
      </p:sp>
      <p:sp>
        <p:nvSpPr>
          <p:cNvPr id="4617" name="Google Shape;4617;p123"/>
          <p:cNvSpPr txBox="1"/>
          <p:nvPr/>
        </p:nvSpPr>
        <p:spPr>
          <a:xfrm>
            <a:off x="251475" y="4293200"/>
            <a:ext cx="33426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1.25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21"/>
        <p:cNvGrpSpPr/>
        <p:nvPr/>
      </p:nvGrpSpPr>
      <p:grpSpPr>
        <a:xfrm>
          <a:off x="0" y="0"/>
          <a:ext cx="0" cy="0"/>
          <a:chOff x="0" y="0"/>
          <a:chExt cx="0" cy="0"/>
        </a:xfrm>
      </p:grpSpPr>
      <p:sp>
        <p:nvSpPr>
          <p:cNvPr id="4622" name="Google Shape;4622;p124"/>
          <p:cNvSpPr txBox="1">
            <a:spLocks noGrp="1"/>
          </p:cNvSpPr>
          <p:nvPr>
            <p:ph type="title" idx="4294967295"/>
          </p:nvPr>
        </p:nvSpPr>
        <p:spPr>
          <a:xfrm>
            <a:off x="1440925" y="-127675"/>
            <a:ext cx="4202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Dinohippus   </a:t>
            </a:r>
            <a:r>
              <a:rPr lang="en" sz="2000">
                <a:solidFill>
                  <a:schemeClr val="dk2"/>
                </a:solidFill>
                <a:latin typeface="Atkinson Hyperlegible"/>
                <a:ea typeface="Atkinson Hyperlegible"/>
                <a:cs typeface="Atkinson Hyperlegible"/>
                <a:sym typeface="Atkinson Hyperlegible"/>
              </a:rPr>
              <a:t>13–5  MYA</a:t>
            </a:r>
            <a:endParaRPr sz="2000">
              <a:solidFill>
                <a:srgbClr val="000000"/>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p>
        </p:txBody>
      </p:sp>
      <p:pic>
        <p:nvPicPr>
          <p:cNvPr id="4623" name="Google Shape;4623;p124"/>
          <p:cNvPicPr preferRelativeResize="0"/>
          <p:nvPr/>
        </p:nvPicPr>
        <p:blipFill>
          <a:blip r:embed="rId3">
            <a:alphaModFix/>
          </a:blip>
          <a:stretch>
            <a:fillRect/>
          </a:stretch>
        </p:blipFill>
        <p:spPr>
          <a:xfrm>
            <a:off x="269200" y="533700"/>
            <a:ext cx="3495980" cy="5143501"/>
          </a:xfrm>
          <a:prstGeom prst="rect">
            <a:avLst/>
          </a:prstGeom>
          <a:noFill/>
          <a:ln>
            <a:noFill/>
          </a:ln>
        </p:spPr>
      </p:pic>
      <p:pic>
        <p:nvPicPr>
          <p:cNvPr id="4624" name="Google Shape;4624;p124"/>
          <p:cNvPicPr preferRelativeResize="0"/>
          <p:nvPr/>
        </p:nvPicPr>
        <p:blipFill>
          <a:blip r:embed="rId4">
            <a:alphaModFix/>
          </a:blip>
          <a:stretch>
            <a:fillRect/>
          </a:stretch>
        </p:blipFill>
        <p:spPr>
          <a:xfrm>
            <a:off x="6810875" y="590625"/>
            <a:ext cx="1511241" cy="3820974"/>
          </a:xfrm>
          <a:prstGeom prst="rect">
            <a:avLst/>
          </a:prstGeom>
          <a:noFill/>
          <a:ln>
            <a:noFill/>
          </a:ln>
        </p:spPr>
      </p:pic>
      <p:pic>
        <p:nvPicPr>
          <p:cNvPr id="4625" name="Google Shape;4625;p124"/>
          <p:cNvPicPr preferRelativeResize="0"/>
          <p:nvPr/>
        </p:nvPicPr>
        <p:blipFill>
          <a:blip r:embed="rId5">
            <a:alphaModFix/>
          </a:blip>
          <a:stretch>
            <a:fillRect/>
          </a:stretch>
        </p:blipFill>
        <p:spPr>
          <a:xfrm>
            <a:off x="4146097" y="1402745"/>
            <a:ext cx="2597074" cy="196048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629"/>
        <p:cNvGrpSpPr/>
        <p:nvPr/>
      </p:nvGrpSpPr>
      <p:grpSpPr>
        <a:xfrm>
          <a:off x="0" y="0"/>
          <a:ext cx="0" cy="0"/>
          <a:chOff x="0" y="0"/>
          <a:chExt cx="0" cy="0"/>
        </a:xfrm>
      </p:grpSpPr>
      <p:pic>
        <p:nvPicPr>
          <p:cNvPr id="4630" name="Google Shape;4630;p125"/>
          <p:cNvPicPr preferRelativeResize="0"/>
          <p:nvPr/>
        </p:nvPicPr>
        <p:blipFill rotWithShape="1">
          <a:blip r:embed="rId3">
            <a:alphaModFix/>
          </a:blip>
          <a:srcRect l="29789" t="14938" r="56332" b="65844"/>
          <a:stretch/>
        </p:blipFill>
        <p:spPr>
          <a:xfrm>
            <a:off x="4772475" y="425975"/>
            <a:ext cx="1554401" cy="1181375"/>
          </a:xfrm>
          <a:prstGeom prst="rect">
            <a:avLst/>
          </a:prstGeom>
          <a:noFill/>
          <a:ln>
            <a:noFill/>
          </a:ln>
        </p:spPr>
      </p:pic>
      <p:sp>
        <p:nvSpPr>
          <p:cNvPr id="4631" name="Google Shape;4631;p125"/>
          <p:cNvSpPr txBox="1"/>
          <p:nvPr/>
        </p:nvSpPr>
        <p:spPr>
          <a:xfrm>
            <a:off x="318000" y="1886650"/>
            <a:ext cx="3328800" cy="141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Dinohippus fossils are found in the Upper Miocene of North America and date from 13–5 million years ago.</a:t>
            </a:r>
            <a:endParaRPr sz="2000"/>
          </a:p>
        </p:txBody>
      </p:sp>
      <p:sp>
        <p:nvSpPr>
          <p:cNvPr id="4632" name="Google Shape;4632;p125"/>
          <p:cNvSpPr txBox="1"/>
          <p:nvPr/>
        </p:nvSpPr>
        <p:spPr>
          <a:xfrm>
            <a:off x="406050" y="425975"/>
            <a:ext cx="30000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Dinohippus</a:t>
            </a:r>
            <a:endParaRPr/>
          </a:p>
        </p:txBody>
      </p:sp>
      <p:sp>
        <p:nvSpPr>
          <p:cNvPr id="4633" name="Google Shape;4633;p125"/>
          <p:cNvSpPr txBox="1"/>
          <p:nvPr/>
        </p:nvSpPr>
        <p:spPr>
          <a:xfrm>
            <a:off x="4172350" y="2185200"/>
            <a:ext cx="52773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37"/>
        <p:cNvGrpSpPr/>
        <p:nvPr/>
      </p:nvGrpSpPr>
      <p:grpSpPr>
        <a:xfrm>
          <a:off x="0" y="0"/>
          <a:ext cx="0" cy="0"/>
          <a:chOff x="0" y="0"/>
          <a:chExt cx="0" cy="0"/>
        </a:xfrm>
      </p:grpSpPr>
      <p:sp>
        <p:nvSpPr>
          <p:cNvPr id="4638" name="Google Shape;4638;p126"/>
          <p:cNvSpPr txBox="1">
            <a:spLocks noGrp="1"/>
          </p:cNvSpPr>
          <p:nvPr>
            <p:ph type="title" idx="4294967295"/>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Equus  </a:t>
            </a:r>
            <a:r>
              <a:rPr lang="en" sz="2000">
                <a:solidFill>
                  <a:srgbClr val="000000"/>
                </a:solidFill>
                <a:latin typeface="Atkinson Hyperlegible"/>
                <a:ea typeface="Atkinson Hyperlegible"/>
                <a:cs typeface="Atkinson Hyperlegible"/>
                <a:sym typeface="Atkinson Hyperlegible"/>
              </a:rPr>
              <a:t>5 MYA-Present</a:t>
            </a:r>
            <a:endParaRPr sz="2000">
              <a:solidFill>
                <a:srgbClr val="000000"/>
              </a:solidFill>
              <a:latin typeface="Atkinson Hyperlegible"/>
              <a:ea typeface="Atkinson Hyperlegible"/>
              <a:cs typeface="Atkinson Hyperlegible"/>
              <a:sym typeface="Atkinson Hyperlegible"/>
            </a:endParaRPr>
          </a:p>
        </p:txBody>
      </p:sp>
      <p:sp>
        <p:nvSpPr>
          <p:cNvPr id="4639" name="Google Shape;4639;p126"/>
          <p:cNvSpPr txBox="1"/>
          <p:nvPr/>
        </p:nvSpPr>
        <p:spPr>
          <a:xfrm>
            <a:off x="5958675" y="3484225"/>
            <a:ext cx="1301700" cy="3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pic>
        <p:nvPicPr>
          <p:cNvPr id="4640" name="Google Shape;4640;p126"/>
          <p:cNvPicPr preferRelativeResize="0"/>
          <p:nvPr/>
        </p:nvPicPr>
        <p:blipFill rotWithShape="1">
          <a:blip r:embed="rId3">
            <a:alphaModFix/>
          </a:blip>
          <a:srcRect l="80072" r="1315"/>
          <a:stretch/>
        </p:blipFill>
        <p:spPr>
          <a:xfrm>
            <a:off x="5786961" y="676500"/>
            <a:ext cx="1645123" cy="4027101"/>
          </a:xfrm>
          <a:prstGeom prst="rect">
            <a:avLst/>
          </a:prstGeom>
          <a:noFill/>
          <a:ln>
            <a:noFill/>
          </a:ln>
        </p:spPr>
      </p:pic>
      <p:pic>
        <p:nvPicPr>
          <p:cNvPr id="4641" name="Google Shape;4641;p126"/>
          <p:cNvPicPr preferRelativeResize="0"/>
          <p:nvPr/>
        </p:nvPicPr>
        <p:blipFill rotWithShape="1">
          <a:blip r:embed="rId4">
            <a:alphaModFix/>
          </a:blip>
          <a:srcRect l="15746" r="69470" b="78280"/>
          <a:stretch/>
        </p:blipFill>
        <p:spPr>
          <a:xfrm>
            <a:off x="4141825" y="68077"/>
            <a:ext cx="1645125" cy="1326586"/>
          </a:xfrm>
          <a:prstGeom prst="rect">
            <a:avLst/>
          </a:prstGeom>
          <a:noFill/>
          <a:ln>
            <a:noFill/>
          </a:ln>
        </p:spPr>
      </p:pic>
      <p:pic>
        <p:nvPicPr>
          <p:cNvPr id="4642" name="Google Shape;4642;p126"/>
          <p:cNvPicPr preferRelativeResize="0"/>
          <p:nvPr/>
        </p:nvPicPr>
        <p:blipFill>
          <a:blip r:embed="rId5">
            <a:alphaModFix/>
          </a:blip>
          <a:stretch>
            <a:fillRect/>
          </a:stretch>
        </p:blipFill>
        <p:spPr>
          <a:xfrm>
            <a:off x="513000" y="1699463"/>
            <a:ext cx="5140355" cy="344403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646"/>
        <p:cNvGrpSpPr/>
        <p:nvPr/>
      </p:nvGrpSpPr>
      <p:grpSpPr>
        <a:xfrm>
          <a:off x="0" y="0"/>
          <a:ext cx="0" cy="0"/>
          <a:chOff x="0" y="0"/>
          <a:chExt cx="0" cy="0"/>
        </a:xfrm>
      </p:grpSpPr>
      <p:sp>
        <p:nvSpPr>
          <p:cNvPr id="4647" name="Google Shape;4647;p127"/>
          <p:cNvSpPr txBox="1">
            <a:spLocks noGrp="1"/>
          </p:cNvSpPr>
          <p:nvPr>
            <p:ph type="title" idx="4294967295"/>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Equus </a:t>
            </a:r>
            <a:endParaRPr/>
          </a:p>
        </p:txBody>
      </p:sp>
      <p:sp>
        <p:nvSpPr>
          <p:cNvPr id="4648" name="Google Shape;4648;p127"/>
          <p:cNvSpPr txBox="1"/>
          <p:nvPr/>
        </p:nvSpPr>
        <p:spPr>
          <a:xfrm>
            <a:off x="5958675" y="3484225"/>
            <a:ext cx="1301700" cy="3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sp>
        <p:nvSpPr>
          <p:cNvPr id="4649" name="Google Shape;4649;p127"/>
          <p:cNvSpPr txBox="1"/>
          <p:nvPr/>
        </p:nvSpPr>
        <p:spPr>
          <a:xfrm>
            <a:off x="483850" y="1496225"/>
            <a:ext cx="2603400" cy="255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Species of Equus lived from 5 million years ago until the present. Living species include horses, donkeys, and zebras. Fossils of Equus are found on every continent except Australia and Antarctica.</a:t>
            </a:r>
            <a:endParaRPr sz="2000">
              <a:solidFill>
                <a:schemeClr val="dk2"/>
              </a:solidFill>
              <a:latin typeface="Atkinson Hyperlegible"/>
              <a:ea typeface="Atkinson Hyperlegible"/>
              <a:cs typeface="Atkinson Hyperlegible"/>
              <a:sym typeface="Atkinson Hyperlegible"/>
            </a:endParaRPr>
          </a:p>
        </p:txBody>
      </p:sp>
      <p:pic>
        <p:nvPicPr>
          <p:cNvPr id="4650" name="Google Shape;4650;p127"/>
          <p:cNvPicPr preferRelativeResize="0"/>
          <p:nvPr/>
        </p:nvPicPr>
        <p:blipFill>
          <a:blip r:embed="rId3">
            <a:alphaModFix/>
          </a:blip>
          <a:stretch>
            <a:fillRect/>
          </a:stretch>
        </p:blipFill>
        <p:spPr>
          <a:xfrm>
            <a:off x="3052413" y="979225"/>
            <a:ext cx="5653875" cy="2812803"/>
          </a:xfrm>
          <a:prstGeom prst="rect">
            <a:avLst/>
          </a:prstGeom>
          <a:noFill/>
          <a:ln>
            <a:noFill/>
          </a:ln>
        </p:spPr>
      </p:pic>
      <p:sp>
        <p:nvSpPr>
          <p:cNvPr id="4651" name="Google Shape;4651;p127"/>
          <p:cNvSpPr txBox="1"/>
          <p:nvPr/>
        </p:nvSpPr>
        <p:spPr>
          <a:xfrm>
            <a:off x="4178800" y="3792025"/>
            <a:ext cx="34011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1.5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42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10"/>
        <p:cNvGrpSpPr/>
        <p:nvPr/>
      </p:nvGrpSpPr>
      <p:grpSpPr>
        <a:xfrm>
          <a:off x="0" y="0"/>
          <a:ext cx="0" cy="0"/>
          <a:chOff x="0" y="0"/>
          <a:chExt cx="0" cy="0"/>
        </a:xfrm>
      </p:grpSpPr>
      <p:sp>
        <p:nvSpPr>
          <p:cNvPr id="4511" name="Google Shape;4511;p110"/>
          <p:cNvSpPr txBox="1">
            <a:spLocks noGrp="1"/>
          </p:cNvSpPr>
          <p:nvPr>
            <p:ph type="title" idx="4294967295"/>
          </p:nvPr>
        </p:nvSpPr>
        <p:spPr>
          <a:xfrm>
            <a:off x="1159925" y="362188"/>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Hyracotherium </a:t>
            </a:r>
            <a:endParaRPr/>
          </a:p>
        </p:txBody>
      </p:sp>
      <p:sp>
        <p:nvSpPr>
          <p:cNvPr id="4512" name="Google Shape;4512;p110"/>
          <p:cNvSpPr txBox="1"/>
          <p:nvPr/>
        </p:nvSpPr>
        <p:spPr>
          <a:xfrm>
            <a:off x="5958675" y="3484225"/>
            <a:ext cx="1301700" cy="3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pic>
        <p:nvPicPr>
          <p:cNvPr id="4513" name="Google Shape;4513;p110"/>
          <p:cNvPicPr preferRelativeResize="0"/>
          <p:nvPr/>
        </p:nvPicPr>
        <p:blipFill rotWithShape="1">
          <a:blip r:embed="rId3">
            <a:alphaModFix/>
          </a:blip>
          <a:srcRect t="20166" r="75309"/>
          <a:stretch/>
        </p:blipFill>
        <p:spPr>
          <a:xfrm>
            <a:off x="5534625" y="1630613"/>
            <a:ext cx="2265252" cy="3336795"/>
          </a:xfrm>
          <a:prstGeom prst="rect">
            <a:avLst/>
          </a:prstGeom>
          <a:noFill/>
          <a:ln>
            <a:noFill/>
          </a:ln>
        </p:spPr>
      </p:pic>
      <p:pic>
        <p:nvPicPr>
          <p:cNvPr id="4514" name="Google Shape;4514;p110"/>
          <p:cNvPicPr preferRelativeResize="0"/>
          <p:nvPr/>
        </p:nvPicPr>
        <p:blipFill rotWithShape="1">
          <a:blip r:embed="rId4">
            <a:alphaModFix/>
          </a:blip>
          <a:srcRect t="80341" r="85937" b="4150"/>
          <a:stretch/>
        </p:blipFill>
        <p:spPr>
          <a:xfrm>
            <a:off x="5534625" y="176088"/>
            <a:ext cx="2265249" cy="1371075"/>
          </a:xfrm>
          <a:prstGeom prst="rect">
            <a:avLst/>
          </a:prstGeom>
          <a:noFill/>
          <a:ln>
            <a:noFill/>
          </a:ln>
        </p:spPr>
      </p:pic>
      <p:pic>
        <p:nvPicPr>
          <p:cNvPr id="4515" name="Google Shape;4515;p110"/>
          <p:cNvPicPr preferRelativeResize="0"/>
          <p:nvPr/>
        </p:nvPicPr>
        <p:blipFill>
          <a:blip r:embed="rId5">
            <a:alphaModFix/>
          </a:blip>
          <a:stretch>
            <a:fillRect/>
          </a:stretch>
        </p:blipFill>
        <p:spPr>
          <a:xfrm>
            <a:off x="439925" y="1236887"/>
            <a:ext cx="4982600" cy="36720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55"/>
        <p:cNvGrpSpPr/>
        <p:nvPr/>
      </p:nvGrpSpPr>
      <p:grpSpPr>
        <a:xfrm>
          <a:off x="0" y="0"/>
          <a:ext cx="0" cy="0"/>
          <a:chOff x="0" y="0"/>
          <a:chExt cx="0" cy="0"/>
        </a:xfrm>
      </p:grpSpPr>
      <p:grpSp>
        <p:nvGrpSpPr>
          <p:cNvPr id="4656" name="Google Shape;4656;p128"/>
          <p:cNvGrpSpPr/>
          <p:nvPr/>
        </p:nvGrpSpPr>
        <p:grpSpPr>
          <a:xfrm>
            <a:off x="1844825" y="1060500"/>
            <a:ext cx="5622600" cy="3879000"/>
            <a:chOff x="1844825" y="1060500"/>
            <a:chExt cx="5622600" cy="3879000"/>
          </a:xfrm>
        </p:grpSpPr>
        <p:cxnSp>
          <p:nvCxnSpPr>
            <p:cNvPr id="4657" name="Google Shape;4657;p128"/>
            <p:cNvCxnSpPr/>
            <p:nvPr/>
          </p:nvCxnSpPr>
          <p:spPr>
            <a:xfrm rot="10800000" flipH="1">
              <a:off x="2806025" y="1060500"/>
              <a:ext cx="4661400" cy="3879000"/>
            </a:xfrm>
            <a:prstGeom prst="straightConnector1">
              <a:avLst/>
            </a:prstGeom>
            <a:noFill/>
            <a:ln w="28575" cap="flat" cmpd="sng">
              <a:solidFill>
                <a:schemeClr val="dk1"/>
              </a:solidFill>
              <a:prstDash val="solid"/>
              <a:round/>
              <a:headEnd type="none" w="med" len="med"/>
              <a:tailEnd type="none" w="med" len="med"/>
            </a:ln>
          </p:spPr>
        </p:cxnSp>
        <p:cxnSp>
          <p:nvCxnSpPr>
            <p:cNvPr id="4658" name="Google Shape;4658;p128"/>
            <p:cNvCxnSpPr/>
            <p:nvPr/>
          </p:nvCxnSpPr>
          <p:spPr>
            <a:xfrm rot="10800000">
              <a:off x="1844825" y="4458900"/>
              <a:ext cx="961200" cy="480600"/>
            </a:xfrm>
            <a:prstGeom prst="straightConnector1">
              <a:avLst/>
            </a:prstGeom>
            <a:noFill/>
            <a:ln w="28575" cap="flat" cmpd="sng">
              <a:solidFill>
                <a:schemeClr val="dk1"/>
              </a:solidFill>
              <a:prstDash val="solid"/>
              <a:round/>
              <a:headEnd type="none" w="med" len="med"/>
              <a:tailEnd type="none" w="med" len="med"/>
            </a:ln>
          </p:spPr>
        </p:cxnSp>
        <p:cxnSp>
          <p:nvCxnSpPr>
            <p:cNvPr id="4659" name="Google Shape;4659;p128"/>
            <p:cNvCxnSpPr/>
            <p:nvPr/>
          </p:nvCxnSpPr>
          <p:spPr>
            <a:xfrm rot="10800000">
              <a:off x="2591675" y="3856750"/>
              <a:ext cx="961200" cy="480600"/>
            </a:xfrm>
            <a:prstGeom prst="straightConnector1">
              <a:avLst/>
            </a:prstGeom>
            <a:noFill/>
            <a:ln w="28575" cap="flat" cmpd="sng">
              <a:solidFill>
                <a:schemeClr val="dk1"/>
              </a:solidFill>
              <a:prstDash val="solid"/>
              <a:round/>
              <a:headEnd type="none" w="med" len="med"/>
              <a:tailEnd type="none" w="med" len="med"/>
            </a:ln>
          </p:spPr>
        </p:cxnSp>
        <p:cxnSp>
          <p:nvCxnSpPr>
            <p:cNvPr id="4660" name="Google Shape;4660;p128"/>
            <p:cNvCxnSpPr/>
            <p:nvPr/>
          </p:nvCxnSpPr>
          <p:spPr>
            <a:xfrm rot="10800000">
              <a:off x="2705450" y="2904963"/>
              <a:ext cx="1590300" cy="799500"/>
            </a:xfrm>
            <a:prstGeom prst="straightConnector1">
              <a:avLst/>
            </a:prstGeom>
            <a:noFill/>
            <a:ln w="28575" cap="flat" cmpd="sng">
              <a:solidFill>
                <a:schemeClr val="dk1"/>
              </a:solidFill>
              <a:prstDash val="solid"/>
              <a:round/>
              <a:headEnd type="none" w="med" len="med"/>
              <a:tailEnd type="none" w="med" len="med"/>
            </a:ln>
          </p:spPr>
        </p:cxnSp>
        <p:cxnSp>
          <p:nvCxnSpPr>
            <p:cNvPr id="4661" name="Google Shape;4661;p128"/>
            <p:cNvCxnSpPr/>
            <p:nvPr/>
          </p:nvCxnSpPr>
          <p:spPr>
            <a:xfrm rot="10800000">
              <a:off x="3230700" y="2122425"/>
              <a:ext cx="1821900" cy="928200"/>
            </a:xfrm>
            <a:prstGeom prst="straightConnector1">
              <a:avLst/>
            </a:prstGeom>
            <a:noFill/>
            <a:ln w="28575" cap="flat" cmpd="sng">
              <a:solidFill>
                <a:schemeClr val="dk1"/>
              </a:solidFill>
              <a:prstDash val="solid"/>
              <a:round/>
              <a:headEnd type="none" w="med" len="med"/>
              <a:tailEnd type="none" w="med" len="med"/>
            </a:ln>
          </p:spPr>
        </p:cxnSp>
        <p:cxnSp>
          <p:nvCxnSpPr>
            <p:cNvPr id="4662" name="Google Shape;4662;p128"/>
            <p:cNvCxnSpPr>
              <a:endCxn id="4663" idx="0"/>
            </p:cNvCxnSpPr>
            <p:nvPr/>
          </p:nvCxnSpPr>
          <p:spPr>
            <a:xfrm rot="10800000">
              <a:off x="3773175" y="1362400"/>
              <a:ext cx="2095800" cy="1017300"/>
            </a:xfrm>
            <a:prstGeom prst="straightConnector1">
              <a:avLst/>
            </a:prstGeom>
            <a:noFill/>
            <a:ln w="28575" cap="flat" cmpd="sng">
              <a:solidFill>
                <a:schemeClr val="dk1"/>
              </a:solidFill>
              <a:prstDash val="solid"/>
              <a:round/>
              <a:headEnd type="none" w="med" len="med"/>
              <a:tailEnd type="none" w="med" len="med"/>
            </a:ln>
          </p:spPr>
        </p:cxnSp>
      </p:grpSp>
      <p:sp>
        <p:nvSpPr>
          <p:cNvPr id="4664" name="Google Shape;4664;p128"/>
          <p:cNvSpPr/>
          <p:nvPr/>
        </p:nvSpPr>
        <p:spPr>
          <a:xfrm>
            <a:off x="225" y="4313500"/>
            <a:ext cx="2571000" cy="558900"/>
          </a:xfrm>
          <a:prstGeom prst="rect">
            <a:avLst/>
          </a:prstGeom>
          <a:solidFill>
            <a:schemeClr val="accent6"/>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Delius Swash Caps"/>
              <a:ea typeface="Delius Swash Caps"/>
              <a:cs typeface="Delius Swash Caps"/>
              <a:sym typeface="Delius Swash Caps"/>
            </a:endParaRPr>
          </a:p>
        </p:txBody>
      </p:sp>
      <p:sp>
        <p:nvSpPr>
          <p:cNvPr id="4663" name="Google Shape;4663;p128"/>
          <p:cNvSpPr/>
          <p:nvPr/>
        </p:nvSpPr>
        <p:spPr>
          <a:xfrm>
            <a:off x="2940375" y="1362400"/>
            <a:ext cx="1665600" cy="1533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4665" name="Google Shape;4665;p128"/>
          <p:cNvGrpSpPr/>
          <p:nvPr/>
        </p:nvGrpSpPr>
        <p:grpSpPr>
          <a:xfrm>
            <a:off x="5472825" y="0"/>
            <a:ext cx="3671175" cy="1295425"/>
            <a:chOff x="5472825" y="0"/>
            <a:chExt cx="3671175" cy="1295425"/>
          </a:xfrm>
        </p:grpSpPr>
        <p:pic>
          <p:nvPicPr>
            <p:cNvPr id="4666" name="Google Shape;4666;p128"/>
            <p:cNvPicPr preferRelativeResize="0"/>
            <p:nvPr/>
          </p:nvPicPr>
          <p:blipFill rotWithShape="1">
            <a:blip r:embed="rId3">
              <a:alphaModFix/>
            </a:blip>
            <a:srcRect b="73228"/>
            <a:stretch/>
          </p:blipFill>
          <p:spPr>
            <a:xfrm>
              <a:off x="5472825" y="0"/>
              <a:ext cx="3671175" cy="1295399"/>
            </a:xfrm>
            <a:prstGeom prst="rect">
              <a:avLst/>
            </a:prstGeom>
            <a:noFill/>
            <a:ln>
              <a:noFill/>
            </a:ln>
          </p:spPr>
        </p:pic>
        <p:sp>
          <p:nvSpPr>
            <p:cNvPr id="4667" name="Google Shape;4667;p128"/>
            <p:cNvSpPr/>
            <p:nvPr/>
          </p:nvSpPr>
          <p:spPr>
            <a:xfrm>
              <a:off x="5913650" y="881725"/>
              <a:ext cx="983700" cy="4137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800" i="1">
                  <a:latin typeface="Calibri"/>
                  <a:ea typeface="Calibri"/>
                  <a:cs typeface="Calibri"/>
                  <a:sym typeface="Calibri"/>
                </a:rPr>
                <a:t>Modern Whale</a:t>
              </a:r>
              <a:endParaRPr sz="800" i="1">
                <a:latin typeface="Calibri"/>
                <a:ea typeface="Calibri"/>
                <a:cs typeface="Calibri"/>
                <a:sym typeface="Calibri"/>
              </a:endParaRPr>
            </a:p>
          </p:txBody>
        </p:sp>
      </p:grpSp>
      <p:sp>
        <p:nvSpPr>
          <p:cNvPr id="4668" name="Google Shape;4668;p128"/>
          <p:cNvSpPr/>
          <p:nvPr/>
        </p:nvSpPr>
        <p:spPr>
          <a:xfrm>
            <a:off x="105625" y="3575250"/>
            <a:ext cx="2571000" cy="558900"/>
          </a:xfrm>
          <a:prstGeom prst="rect">
            <a:avLst/>
          </a:prstGeom>
          <a:solidFill>
            <a:schemeClr val="accent6"/>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Delius Swash Caps"/>
              <a:ea typeface="Delius Swash Caps"/>
              <a:cs typeface="Delius Swash Caps"/>
              <a:sym typeface="Delius Swash Caps"/>
            </a:endParaRPr>
          </a:p>
        </p:txBody>
      </p:sp>
      <p:sp>
        <p:nvSpPr>
          <p:cNvPr id="4669" name="Google Shape;4669;p128"/>
          <p:cNvSpPr/>
          <p:nvPr/>
        </p:nvSpPr>
        <p:spPr>
          <a:xfrm>
            <a:off x="484200" y="2837000"/>
            <a:ext cx="2571000" cy="558900"/>
          </a:xfrm>
          <a:prstGeom prst="rect">
            <a:avLst/>
          </a:prstGeom>
          <a:solidFill>
            <a:schemeClr val="accent6"/>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Delius Swash Caps"/>
              <a:ea typeface="Delius Swash Caps"/>
              <a:cs typeface="Delius Swash Caps"/>
              <a:sym typeface="Delius Swash Caps"/>
            </a:endParaRPr>
          </a:p>
        </p:txBody>
      </p:sp>
      <p:sp>
        <p:nvSpPr>
          <p:cNvPr id="4670" name="Google Shape;4670;p128"/>
          <p:cNvSpPr/>
          <p:nvPr/>
        </p:nvSpPr>
        <p:spPr>
          <a:xfrm>
            <a:off x="973875" y="2098750"/>
            <a:ext cx="2571000" cy="558900"/>
          </a:xfrm>
          <a:prstGeom prst="rect">
            <a:avLst/>
          </a:prstGeom>
          <a:solidFill>
            <a:schemeClr val="accent6"/>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Delius Swash Caps"/>
              <a:ea typeface="Delius Swash Caps"/>
              <a:cs typeface="Delius Swash Caps"/>
              <a:sym typeface="Delius Swash Caps"/>
            </a:endParaRPr>
          </a:p>
        </p:txBody>
      </p:sp>
      <p:sp>
        <p:nvSpPr>
          <p:cNvPr id="4671" name="Google Shape;4671;p128"/>
          <p:cNvSpPr/>
          <p:nvPr/>
        </p:nvSpPr>
        <p:spPr>
          <a:xfrm>
            <a:off x="2034975" y="1360500"/>
            <a:ext cx="2571000" cy="558900"/>
          </a:xfrm>
          <a:prstGeom prst="rect">
            <a:avLst/>
          </a:prstGeom>
          <a:solidFill>
            <a:schemeClr val="accent6"/>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Delius Swash Caps"/>
              <a:ea typeface="Delius Swash Caps"/>
              <a:cs typeface="Delius Swash Caps"/>
              <a:sym typeface="Delius Swash Cap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675"/>
        <p:cNvGrpSpPr/>
        <p:nvPr/>
      </p:nvGrpSpPr>
      <p:grpSpPr>
        <a:xfrm>
          <a:off x="0" y="0"/>
          <a:ext cx="0" cy="0"/>
          <a:chOff x="0" y="0"/>
          <a:chExt cx="0" cy="0"/>
        </a:xfrm>
      </p:grpSpPr>
      <p:pic>
        <p:nvPicPr>
          <p:cNvPr id="4676" name="Google Shape;4676;p129"/>
          <p:cNvPicPr preferRelativeResize="0"/>
          <p:nvPr/>
        </p:nvPicPr>
        <p:blipFill rotWithShape="1">
          <a:blip r:embed="rId3">
            <a:alphaModFix/>
          </a:blip>
          <a:srcRect l="29403" t="52947" b="33891"/>
          <a:stretch/>
        </p:blipFill>
        <p:spPr>
          <a:xfrm>
            <a:off x="3276175" y="3826025"/>
            <a:ext cx="2591650" cy="636825"/>
          </a:xfrm>
          <a:prstGeom prst="rect">
            <a:avLst/>
          </a:prstGeom>
          <a:noFill/>
          <a:ln>
            <a:noFill/>
          </a:ln>
        </p:spPr>
      </p:pic>
      <p:pic>
        <p:nvPicPr>
          <p:cNvPr id="4677" name="Google Shape;4677;p129"/>
          <p:cNvPicPr preferRelativeResize="0"/>
          <p:nvPr/>
        </p:nvPicPr>
        <p:blipFill rotWithShape="1">
          <a:blip r:embed="rId3">
            <a:alphaModFix/>
          </a:blip>
          <a:srcRect l="29403" t="26508" b="60630"/>
          <a:stretch/>
        </p:blipFill>
        <p:spPr>
          <a:xfrm>
            <a:off x="863738" y="968038"/>
            <a:ext cx="2591674" cy="622300"/>
          </a:xfrm>
          <a:prstGeom prst="rect">
            <a:avLst/>
          </a:prstGeom>
          <a:noFill/>
          <a:ln>
            <a:noFill/>
          </a:ln>
        </p:spPr>
      </p:pic>
      <p:pic>
        <p:nvPicPr>
          <p:cNvPr id="4678" name="Google Shape;4678;p129"/>
          <p:cNvPicPr preferRelativeResize="0"/>
          <p:nvPr/>
        </p:nvPicPr>
        <p:blipFill rotWithShape="1">
          <a:blip r:embed="rId3">
            <a:alphaModFix/>
          </a:blip>
          <a:srcRect l="29403" t="39896" b="47243"/>
          <a:stretch/>
        </p:blipFill>
        <p:spPr>
          <a:xfrm>
            <a:off x="5746112" y="2657638"/>
            <a:ext cx="2591674" cy="622300"/>
          </a:xfrm>
          <a:prstGeom prst="rect">
            <a:avLst/>
          </a:prstGeom>
          <a:noFill/>
          <a:ln>
            <a:noFill/>
          </a:ln>
        </p:spPr>
      </p:pic>
      <p:pic>
        <p:nvPicPr>
          <p:cNvPr id="4679" name="Google Shape;4679;p129"/>
          <p:cNvPicPr preferRelativeResize="0"/>
          <p:nvPr/>
        </p:nvPicPr>
        <p:blipFill rotWithShape="1">
          <a:blip r:embed="rId3">
            <a:alphaModFix/>
          </a:blip>
          <a:srcRect l="29408" t="67417" b="19421"/>
          <a:stretch/>
        </p:blipFill>
        <p:spPr>
          <a:xfrm>
            <a:off x="5746113" y="960788"/>
            <a:ext cx="2591674" cy="636825"/>
          </a:xfrm>
          <a:prstGeom prst="rect">
            <a:avLst/>
          </a:prstGeom>
          <a:noFill/>
          <a:ln>
            <a:noFill/>
          </a:ln>
        </p:spPr>
      </p:pic>
      <p:pic>
        <p:nvPicPr>
          <p:cNvPr id="4680" name="Google Shape;4680;p129"/>
          <p:cNvPicPr preferRelativeResize="0"/>
          <p:nvPr/>
        </p:nvPicPr>
        <p:blipFill rotWithShape="1">
          <a:blip r:embed="rId3">
            <a:alphaModFix/>
          </a:blip>
          <a:srcRect l="29403" t="84776" b="2362"/>
          <a:stretch/>
        </p:blipFill>
        <p:spPr>
          <a:xfrm>
            <a:off x="863738" y="2657650"/>
            <a:ext cx="2591674" cy="6223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519"/>
        <p:cNvGrpSpPr/>
        <p:nvPr/>
      </p:nvGrpSpPr>
      <p:grpSpPr>
        <a:xfrm>
          <a:off x="0" y="0"/>
          <a:ext cx="0" cy="0"/>
          <a:chOff x="0" y="0"/>
          <a:chExt cx="0" cy="0"/>
        </a:xfrm>
      </p:grpSpPr>
      <p:pic>
        <p:nvPicPr>
          <p:cNvPr id="4520" name="Google Shape;4520;p111"/>
          <p:cNvPicPr preferRelativeResize="0"/>
          <p:nvPr/>
        </p:nvPicPr>
        <p:blipFill>
          <a:blip r:embed="rId3">
            <a:alphaModFix/>
          </a:blip>
          <a:stretch>
            <a:fillRect/>
          </a:stretch>
        </p:blipFill>
        <p:spPr>
          <a:xfrm>
            <a:off x="4369925" y="900575"/>
            <a:ext cx="3771900" cy="3486150"/>
          </a:xfrm>
          <a:prstGeom prst="rect">
            <a:avLst/>
          </a:prstGeom>
          <a:noFill/>
          <a:ln>
            <a:noFill/>
          </a:ln>
        </p:spPr>
      </p:pic>
      <p:sp>
        <p:nvSpPr>
          <p:cNvPr id="4521" name="Google Shape;4521;p111"/>
          <p:cNvSpPr txBox="1">
            <a:spLocks noGrp="1"/>
          </p:cNvSpPr>
          <p:nvPr>
            <p:ph type="title" idx="4294967295"/>
          </p:nvPr>
        </p:nvSpPr>
        <p:spPr>
          <a:xfrm>
            <a:off x="582975" y="28975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Hyracotherium </a:t>
            </a:r>
            <a:endParaRPr/>
          </a:p>
        </p:txBody>
      </p:sp>
      <p:sp>
        <p:nvSpPr>
          <p:cNvPr id="4522" name="Google Shape;4522;p111"/>
          <p:cNvSpPr txBox="1"/>
          <p:nvPr/>
        </p:nvSpPr>
        <p:spPr>
          <a:xfrm>
            <a:off x="704700" y="1216600"/>
            <a:ext cx="3031200" cy="255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2000">
                <a:solidFill>
                  <a:schemeClr val="dk2"/>
                </a:solidFill>
                <a:latin typeface="Atkinson Hyperlegible"/>
                <a:ea typeface="Atkinson Hyperlegible"/>
                <a:cs typeface="Atkinson Hyperlegible"/>
                <a:sym typeface="Atkinson Hyperlegible"/>
              </a:rPr>
              <a:t>Fossils of Hyracotherium are found at many Eocene localities in the western US and Europe. Species in this genus lived from around 55 million years ago to around 45 million years ago.</a:t>
            </a:r>
            <a:endParaRPr sz="2000">
              <a:solidFill>
                <a:schemeClr val="dk2"/>
              </a:solidFill>
              <a:latin typeface="Atkinson Hyperlegible"/>
              <a:ea typeface="Atkinson Hyperlegible"/>
              <a:cs typeface="Atkinson Hyperlegible"/>
              <a:sym typeface="Atkinson Hyperlegible"/>
            </a:endParaRPr>
          </a:p>
        </p:txBody>
      </p:sp>
      <p:sp>
        <p:nvSpPr>
          <p:cNvPr id="4523" name="Google Shape;4523;p111"/>
          <p:cNvSpPr txBox="1"/>
          <p:nvPr/>
        </p:nvSpPr>
        <p:spPr>
          <a:xfrm>
            <a:off x="704700" y="4129750"/>
            <a:ext cx="5277300" cy="77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chemeClr val="dk2"/>
                </a:solidFill>
                <a:latin typeface="Atkinson Hyperlegible"/>
                <a:ea typeface="Atkinson Hyperlegible"/>
                <a:cs typeface="Atkinson Hyperlegible"/>
                <a:sym typeface="Atkinson Hyperlegible"/>
              </a:rPr>
              <a:t>About 0.5 m tall</a:t>
            </a:r>
            <a:endParaRPr sz="3000">
              <a:solidFill>
                <a:schemeClr val="dk2"/>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3000">
              <a:solidFill>
                <a:schemeClr val="dk2"/>
              </a:solidFill>
              <a:latin typeface="Atkinson Hyperlegible"/>
              <a:ea typeface="Atkinson Hyperlegible"/>
              <a:cs typeface="Atkinson Hyperlegible"/>
              <a:sym typeface="Atkinson Hyperlegibl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27"/>
        <p:cNvGrpSpPr/>
        <p:nvPr/>
      </p:nvGrpSpPr>
      <p:grpSpPr>
        <a:xfrm>
          <a:off x="0" y="0"/>
          <a:ext cx="0" cy="0"/>
          <a:chOff x="0" y="0"/>
          <a:chExt cx="0" cy="0"/>
        </a:xfrm>
      </p:grpSpPr>
      <p:sp>
        <p:nvSpPr>
          <p:cNvPr id="4528" name="Google Shape;4528;p112"/>
          <p:cNvSpPr txBox="1">
            <a:spLocks noGrp="1"/>
          </p:cNvSpPr>
          <p:nvPr>
            <p:ph type="title" idx="4294967295"/>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Orohippus   </a:t>
            </a:r>
            <a:r>
              <a:rPr lang="en" sz="2000">
                <a:solidFill>
                  <a:srgbClr val="000000"/>
                </a:solidFill>
                <a:latin typeface="Atkinson Hyperlegible"/>
                <a:ea typeface="Atkinson Hyperlegible"/>
                <a:cs typeface="Atkinson Hyperlegible"/>
                <a:sym typeface="Atkinson Hyperlegible"/>
              </a:rPr>
              <a:t>52 - 45 MYA</a:t>
            </a:r>
            <a:endParaRPr/>
          </a:p>
        </p:txBody>
      </p:sp>
      <p:pic>
        <p:nvPicPr>
          <p:cNvPr id="4529" name="Google Shape;4529;p112" descr="Orohippus skeleton"/>
          <p:cNvPicPr preferRelativeResize="0"/>
          <p:nvPr/>
        </p:nvPicPr>
        <p:blipFill>
          <a:blip r:embed="rId3">
            <a:alphaModFix/>
          </a:blip>
          <a:stretch>
            <a:fillRect/>
          </a:stretch>
        </p:blipFill>
        <p:spPr>
          <a:xfrm>
            <a:off x="575400" y="1204926"/>
            <a:ext cx="5110175" cy="2933225"/>
          </a:xfrm>
          <a:prstGeom prst="rect">
            <a:avLst/>
          </a:prstGeom>
          <a:noFill/>
          <a:ln>
            <a:noFill/>
          </a:ln>
        </p:spPr>
      </p:pic>
      <p:sp>
        <p:nvSpPr>
          <p:cNvPr id="4530" name="Google Shape;4530;p112"/>
          <p:cNvSpPr txBox="1"/>
          <p:nvPr/>
        </p:nvSpPr>
        <p:spPr>
          <a:xfrm>
            <a:off x="1361875" y="3788275"/>
            <a:ext cx="3000000" cy="572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i="1">
                <a:solidFill>
                  <a:srgbClr val="757575"/>
                </a:solidFill>
                <a:highlight>
                  <a:srgbClr val="FFFFFF"/>
                </a:highlight>
                <a:latin typeface="Roboto"/>
                <a:ea typeface="Roboto"/>
                <a:cs typeface="Roboto"/>
                <a:sym typeface="Roboto"/>
              </a:rPr>
              <a:t>Orohippus. Photo by Harpers/Public domain</a:t>
            </a:r>
            <a:endParaRPr/>
          </a:p>
        </p:txBody>
      </p:sp>
      <p:pic>
        <p:nvPicPr>
          <p:cNvPr id="4531" name="Google Shape;4531;p112"/>
          <p:cNvPicPr preferRelativeResize="0"/>
          <p:nvPr/>
        </p:nvPicPr>
        <p:blipFill rotWithShape="1">
          <a:blip r:embed="rId4">
            <a:alphaModFix/>
          </a:blip>
          <a:srcRect l="14525" t="86750" r="77428" b="3876"/>
          <a:stretch/>
        </p:blipFill>
        <p:spPr>
          <a:xfrm>
            <a:off x="6006400" y="660950"/>
            <a:ext cx="1691924" cy="1081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35"/>
        <p:cNvGrpSpPr/>
        <p:nvPr/>
      </p:nvGrpSpPr>
      <p:grpSpPr>
        <a:xfrm>
          <a:off x="0" y="0"/>
          <a:ext cx="0" cy="0"/>
          <a:chOff x="0" y="0"/>
          <a:chExt cx="0" cy="0"/>
        </a:xfrm>
      </p:grpSpPr>
      <p:sp>
        <p:nvSpPr>
          <p:cNvPr id="4536" name="Google Shape;4536;p113"/>
          <p:cNvSpPr txBox="1"/>
          <p:nvPr/>
        </p:nvSpPr>
        <p:spPr>
          <a:xfrm>
            <a:off x="576400" y="1502325"/>
            <a:ext cx="4829400" cy="310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4A4A4A"/>
                </a:solidFill>
                <a:latin typeface="Atkinson Hyperlegible"/>
                <a:ea typeface="Atkinson Hyperlegible"/>
                <a:cs typeface="Atkinson Hyperlegible"/>
                <a:sym typeface="Atkinson Hyperlegible"/>
              </a:rPr>
              <a:t>Fossils of </a:t>
            </a:r>
            <a:r>
              <a:rPr lang="en" sz="2000" i="1">
                <a:solidFill>
                  <a:srgbClr val="4A4A4A"/>
                </a:solidFill>
                <a:latin typeface="Atkinson Hyperlegible"/>
                <a:ea typeface="Atkinson Hyperlegible"/>
                <a:cs typeface="Atkinson Hyperlegible"/>
                <a:sym typeface="Atkinson Hyperlegible"/>
              </a:rPr>
              <a:t>Orohippus</a:t>
            </a:r>
            <a:r>
              <a:rPr lang="en" sz="2000">
                <a:solidFill>
                  <a:srgbClr val="4A4A4A"/>
                </a:solidFill>
                <a:latin typeface="Atkinson Hyperlegible"/>
                <a:ea typeface="Atkinson Hyperlegible"/>
                <a:cs typeface="Atkinson Hyperlegible"/>
                <a:sym typeface="Atkinson Hyperlegible"/>
              </a:rPr>
              <a:t> found in Eocene sediments in Wyoming and Oregon, dating from about 52-45 million years ago.</a:t>
            </a:r>
            <a:endParaRPr sz="2000">
              <a:solidFill>
                <a:srgbClr val="4A4A4A"/>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sz="2000">
              <a:solidFill>
                <a:srgbClr val="4A4A4A"/>
              </a:solidFill>
              <a:latin typeface="Atkinson Hyperlegible"/>
              <a:ea typeface="Atkinson Hyperlegible"/>
              <a:cs typeface="Atkinson Hyperlegible"/>
              <a:sym typeface="Atkinson Hyperlegible"/>
            </a:endParaRPr>
          </a:p>
          <a:p>
            <a:pPr marL="0" lvl="0" indent="0" algn="l" rtl="0">
              <a:spcBef>
                <a:spcPts val="0"/>
              </a:spcBef>
              <a:spcAft>
                <a:spcPts val="0"/>
              </a:spcAft>
              <a:buNone/>
            </a:pPr>
            <a:r>
              <a:rPr lang="en" sz="2000">
                <a:solidFill>
                  <a:srgbClr val="4A4A4A"/>
                </a:solidFill>
                <a:latin typeface="Atkinson Hyperlegible"/>
                <a:ea typeface="Atkinson Hyperlegible"/>
                <a:cs typeface="Atkinson Hyperlegible"/>
                <a:sym typeface="Atkinson Hyperlegible"/>
              </a:rPr>
              <a:t>This is the primitive condition for mammals, and permits rotational movement at the elbow and wrist joints. This condition is retained by animals such as small forest dwellers who must maneuver over uneven terrain.</a:t>
            </a:r>
            <a:endParaRPr sz="2000">
              <a:solidFill>
                <a:schemeClr val="dk2"/>
              </a:solidFill>
              <a:latin typeface="Atkinson Hyperlegible"/>
              <a:ea typeface="Atkinson Hyperlegible"/>
              <a:cs typeface="Atkinson Hyperlegible"/>
              <a:sym typeface="Atkinson Hyperlegible"/>
            </a:endParaRPr>
          </a:p>
        </p:txBody>
      </p:sp>
      <p:sp>
        <p:nvSpPr>
          <p:cNvPr id="4537" name="Google Shape;4537;p113"/>
          <p:cNvSpPr txBox="1"/>
          <p:nvPr/>
        </p:nvSpPr>
        <p:spPr>
          <a:xfrm>
            <a:off x="777100" y="803025"/>
            <a:ext cx="3341700" cy="699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200">
                <a:solidFill>
                  <a:schemeClr val="dk1"/>
                </a:solidFill>
                <a:latin typeface="Titan One"/>
                <a:ea typeface="Titan One"/>
                <a:cs typeface="Titan One"/>
                <a:sym typeface="Titan One"/>
              </a:rPr>
              <a:t>Orohippus</a:t>
            </a:r>
            <a:endParaRPr sz="3200">
              <a:solidFill>
                <a:schemeClr val="dk1"/>
              </a:solidFill>
              <a:latin typeface="Titan One"/>
              <a:ea typeface="Titan One"/>
              <a:cs typeface="Titan One"/>
              <a:sym typeface="Titan One"/>
            </a:endParaRPr>
          </a:p>
          <a:p>
            <a:pPr marL="0" lvl="0" indent="0" algn="l" rtl="0">
              <a:spcBef>
                <a:spcPts val="0"/>
              </a:spcBef>
              <a:spcAft>
                <a:spcPts val="0"/>
              </a:spcAft>
              <a:buNone/>
            </a:pPr>
            <a:endParaRPr>
              <a:solidFill>
                <a:schemeClr val="dk2"/>
              </a:solidFill>
              <a:latin typeface="Atkinson Hyperlegible"/>
              <a:ea typeface="Atkinson Hyperlegible"/>
              <a:cs typeface="Atkinson Hyperlegible"/>
              <a:sym typeface="Atkinson Hyperlegible"/>
            </a:endParaRPr>
          </a:p>
        </p:txBody>
      </p:sp>
      <p:sp>
        <p:nvSpPr>
          <p:cNvPr id="4538" name="Google Shape;4538;p113"/>
          <p:cNvSpPr txBox="1">
            <a:spLocks noGrp="1"/>
          </p:cNvSpPr>
          <p:nvPr>
            <p:ph type="body" idx="4294967295"/>
          </p:nvPr>
        </p:nvSpPr>
        <p:spPr>
          <a:xfrm>
            <a:off x="5625675" y="1637675"/>
            <a:ext cx="33417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000000"/>
                </a:solidFill>
              </a:rPr>
              <a:t>About 0.6 m tall</a:t>
            </a:r>
            <a:endParaRPr sz="3000">
              <a:solidFill>
                <a:srgbClr val="000000"/>
              </a:solidFill>
            </a:endParaRPr>
          </a:p>
          <a:p>
            <a:pPr marL="0" lvl="0" indent="0" algn="l" rtl="0">
              <a:spcBef>
                <a:spcPts val="1200"/>
              </a:spcBef>
              <a:spcAft>
                <a:spcPts val="1200"/>
              </a:spcAft>
              <a:buNone/>
            </a:pPr>
            <a:endParaRPr sz="3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42"/>
        <p:cNvGrpSpPr/>
        <p:nvPr/>
      </p:nvGrpSpPr>
      <p:grpSpPr>
        <a:xfrm>
          <a:off x="0" y="0"/>
          <a:ext cx="0" cy="0"/>
          <a:chOff x="0" y="0"/>
          <a:chExt cx="0" cy="0"/>
        </a:xfrm>
      </p:grpSpPr>
      <p:sp>
        <p:nvSpPr>
          <p:cNvPr id="4543" name="Google Shape;4543;p114"/>
          <p:cNvSpPr txBox="1">
            <a:spLocks noGrp="1"/>
          </p:cNvSpPr>
          <p:nvPr>
            <p:ph type="title" idx="4294967295"/>
          </p:nvPr>
        </p:nvSpPr>
        <p:spPr>
          <a:xfrm>
            <a:off x="0" y="206075"/>
            <a:ext cx="4931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Mesohippus   </a:t>
            </a:r>
            <a:r>
              <a:rPr lang="en" sz="2000">
                <a:solidFill>
                  <a:srgbClr val="000000"/>
                </a:solidFill>
                <a:latin typeface="Atkinson Hyperlegible"/>
                <a:ea typeface="Atkinson Hyperlegible"/>
                <a:cs typeface="Atkinson Hyperlegible"/>
                <a:sym typeface="Atkinson Hyperlegible"/>
              </a:rPr>
              <a:t>37-32 MYA</a:t>
            </a:r>
            <a:endParaRPr sz="1400">
              <a:solidFill>
                <a:srgbClr val="000000"/>
              </a:solidFill>
              <a:latin typeface="Atkinson Hyperlegible"/>
              <a:ea typeface="Atkinson Hyperlegible"/>
              <a:cs typeface="Atkinson Hyperlegible"/>
              <a:sym typeface="Atkinson Hyperlegible"/>
            </a:endParaRPr>
          </a:p>
          <a:p>
            <a:pPr marL="0" lvl="0" indent="0" algn="l" rtl="0">
              <a:spcBef>
                <a:spcPts val="0"/>
              </a:spcBef>
              <a:spcAft>
                <a:spcPts val="0"/>
              </a:spcAft>
              <a:buNone/>
            </a:pPr>
            <a:endParaRPr/>
          </a:p>
        </p:txBody>
      </p:sp>
      <p:pic>
        <p:nvPicPr>
          <p:cNvPr id="4544" name="Google Shape;4544;p114"/>
          <p:cNvPicPr preferRelativeResize="0"/>
          <p:nvPr/>
        </p:nvPicPr>
        <p:blipFill>
          <a:blip r:embed="rId3">
            <a:alphaModFix/>
          </a:blip>
          <a:stretch>
            <a:fillRect/>
          </a:stretch>
        </p:blipFill>
        <p:spPr>
          <a:xfrm>
            <a:off x="152400" y="1170125"/>
            <a:ext cx="5547694" cy="3820974"/>
          </a:xfrm>
          <a:prstGeom prst="rect">
            <a:avLst/>
          </a:prstGeom>
          <a:noFill/>
          <a:ln>
            <a:noFill/>
          </a:ln>
        </p:spPr>
      </p:pic>
      <p:pic>
        <p:nvPicPr>
          <p:cNvPr id="4545" name="Google Shape;4545;p114"/>
          <p:cNvPicPr preferRelativeResize="0"/>
          <p:nvPr/>
        </p:nvPicPr>
        <p:blipFill>
          <a:blip r:embed="rId4">
            <a:alphaModFix/>
          </a:blip>
          <a:stretch>
            <a:fillRect/>
          </a:stretch>
        </p:blipFill>
        <p:spPr>
          <a:xfrm>
            <a:off x="5852494" y="0"/>
            <a:ext cx="3139106" cy="1997256"/>
          </a:xfrm>
          <a:prstGeom prst="rect">
            <a:avLst/>
          </a:prstGeom>
          <a:noFill/>
          <a:ln>
            <a:noFill/>
          </a:ln>
        </p:spPr>
      </p:pic>
      <p:pic>
        <p:nvPicPr>
          <p:cNvPr id="4546" name="Google Shape;4546;p114"/>
          <p:cNvPicPr preferRelativeResize="0"/>
          <p:nvPr/>
        </p:nvPicPr>
        <p:blipFill>
          <a:blip r:embed="rId5">
            <a:alphaModFix/>
          </a:blip>
          <a:stretch>
            <a:fillRect/>
          </a:stretch>
        </p:blipFill>
        <p:spPr>
          <a:xfrm>
            <a:off x="5852494" y="2149656"/>
            <a:ext cx="2518230" cy="284144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50"/>
        <p:cNvGrpSpPr/>
        <p:nvPr/>
      </p:nvGrpSpPr>
      <p:grpSpPr>
        <a:xfrm>
          <a:off x="0" y="0"/>
          <a:ext cx="0" cy="0"/>
          <a:chOff x="0" y="0"/>
          <a:chExt cx="0" cy="0"/>
        </a:xfrm>
      </p:grpSpPr>
      <p:pic>
        <p:nvPicPr>
          <p:cNvPr id="4551" name="Google Shape;4551;p115"/>
          <p:cNvPicPr preferRelativeResize="0"/>
          <p:nvPr/>
        </p:nvPicPr>
        <p:blipFill>
          <a:blip r:embed="rId3">
            <a:alphaModFix/>
          </a:blip>
          <a:stretch>
            <a:fillRect/>
          </a:stretch>
        </p:blipFill>
        <p:spPr>
          <a:xfrm>
            <a:off x="3596925" y="1059750"/>
            <a:ext cx="3771900" cy="3486150"/>
          </a:xfrm>
          <a:prstGeom prst="rect">
            <a:avLst/>
          </a:prstGeom>
          <a:noFill/>
          <a:ln>
            <a:noFill/>
          </a:ln>
        </p:spPr>
      </p:pic>
      <p:sp>
        <p:nvSpPr>
          <p:cNvPr id="4552" name="Google Shape;4552;p115"/>
          <p:cNvSpPr txBox="1">
            <a:spLocks noGrp="1"/>
          </p:cNvSpPr>
          <p:nvPr>
            <p:ph type="title" idx="4294967295"/>
          </p:nvPr>
        </p:nvSpPr>
        <p:spPr>
          <a:xfrm>
            <a:off x="355925" y="290400"/>
            <a:ext cx="4776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Mesohippus    </a:t>
            </a:r>
            <a:endParaRPr/>
          </a:p>
        </p:txBody>
      </p:sp>
      <p:sp>
        <p:nvSpPr>
          <p:cNvPr id="4553" name="Google Shape;4553;p115"/>
          <p:cNvSpPr txBox="1"/>
          <p:nvPr/>
        </p:nvSpPr>
        <p:spPr>
          <a:xfrm>
            <a:off x="470250" y="1325075"/>
            <a:ext cx="2629200" cy="26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200"/>
              </a:spcAft>
              <a:buNone/>
            </a:pPr>
            <a:r>
              <a:rPr lang="en" sz="2000">
                <a:latin typeface="Atkinson Hyperlegible"/>
                <a:ea typeface="Atkinson Hyperlegible"/>
                <a:cs typeface="Atkinson Hyperlegible"/>
                <a:sym typeface="Atkinson Hyperlegible"/>
              </a:rPr>
              <a:t>Fossils of Mesohippus are found at many Oligocene localities in Colorado and the Great Plains of the US, including Nebraska and the Dakotas, and Canada. </a:t>
            </a:r>
            <a:endParaRPr sz="2200">
              <a:solidFill>
                <a:schemeClr val="dk2"/>
              </a:solidFill>
              <a:latin typeface="Atkinson Hyperlegible"/>
              <a:ea typeface="Atkinson Hyperlegible"/>
              <a:cs typeface="Atkinson Hyperlegible"/>
              <a:sym typeface="Atkinson Hyperlegible"/>
            </a:endParaRPr>
          </a:p>
        </p:txBody>
      </p:sp>
      <p:sp>
        <p:nvSpPr>
          <p:cNvPr id="4554" name="Google Shape;4554;p115"/>
          <p:cNvSpPr txBox="1">
            <a:spLocks noGrp="1"/>
          </p:cNvSpPr>
          <p:nvPr>
            <p:ph type="body" idx="4294967295"/>
          </p:nvPr>
        </p:nvSpPr>
        <p:spPr>
          <a:xfrm>
            <a:off x="355925" y="4213425"/>
            <a:ext cx="4247400" cy="118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000000"/>
                </a:solidFill>
              </a:rPr>
              <a:t>About 0.6 m tall</a:t>
            </a:r>
            <a:endParaRPr sz="3000">
              <a:solidFill>
                <a:srgbClr val="000000"/>
              </a:solidFill>
            </a:endParaRPr>
          </a:p>
          <a:p>
            <a:pPr marL="0" lvl="0" indent="0" algn="l" rtl="0">
              <a:spcBef>
                <a:spcPts val="1200"/>
              </a:spcBef>
              <a:spcAft>
                <a:spcPts val="1200"/>
              </a:spcAft>
              <a:buNone/>
            </a:pP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58"/>
        <p:cNvGrpSpPr/>
        <p:nvPr/>
      </p:nvGrpSpPr>
      <p:grpSpPr>
        <a:xfrm>
          <a:off x="0" y="0"/>
          <a:ext cx="0" cy="0"/>
          <a:chOff x="0" y="0"/>
          <a:chExt cx="0" cy="0"/>
        </a:xfrm>
      </p:grpSpPr>
      <p:sp>
        <p:nvSpPr>
          <p:cNvPr id="4559" name="Google Shape;4559;p1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Miohippus   </a:t>
            </a:r>
            <a:r>
              <a:rPr lang="en" sz="2000">
                <a:solidFill>
                  <a:schemeClr val="dk2"/>
                </a:solidFill>
                <a:latin typeface="Atkinson Hyperlegible"/>
                <a:ea typeface="Atkinson Hyperlegible"/>
                <a:cs typeface="Atkinson Hyperlegible"/>
                <a:sym typeface="Atkinson Hyperlegible"/>
              </a:rPr>
              <a:t>33 - 29 MYA</a:t>
            </a:r>
            <a:endParaRPr/>
          </a:p>
        </p:txBody>
      </p:sp>
      <p:pic>
        <p:nvPicPr>
          <p:cNvPr id="4560" name="Google Shape;4560;p116"/>
          <p:cNvPicPr preferRelativeResize="0"/>
          <p:nvPr/>
        </p:nvPicPr>
        <p:blipFill>
          <a:blip r:embed="rId3">
            <a:alphaModFix/>
          </a:blip>
          <a:stretch>
            <a:fillRect/>
          </a:stretch>
        </p:blipFill>
        <p:spPr>
          <a:xfrm>
            <a:off x="453225" y="1474126"/>
            <a:ext cx="5223854" cy="3416400"/>
          </a:xfrm>
          <a:prstGeom prst="rect">
            <a:avLst/>
          </a:prstGeom>
          <a:noFill/>
          <a:ln>
            <a:noFill/>
          </a:ln>
        </p:spPr>
      </p:pic>
      <p:pic>
        <p:nvPicPr>
          <p:cNvPr id="4561" name="Google Shape;4561;p116"/>
          <p:cNvPicPr preferRelativeResize="0"/>
          <p:nvPr/>
        </p:nvPicPr>
        <p:blipFill rotWithShape="1">
          <a:blip r:embed="rId4">
            <a:alphaModFix/>
          </a:blip>
          <a:srcRect l="28327" t="19328" r="50999"/>
          <a:stretch/>
        </p:blipFill>
        <p:spPr>
          <a:xfrm>
            <a:off x="5955625" y="1557988"/>
            <a:ext cx="1827302" cy="3248676"/>
          </a:xfrm>
          <a:prstGeom prst="rect">
            <a:avLst/>
          </a:prstGeom>
          <a:noFill/>
          <a:ln>
            <a:noFill/>
          </a:ln>
        </p:spPr>
      </p:pic>
      <p:pic>
        <p:nvPicPr>
          <p:cNvPr id="4562" name="Google Shape;4562;p116"/>
          <p:cNvPicPr preferRelativeResize="0"/>
          <p:nvPr/>
        </p:nvPicPr>
        <p:blipFill rotWithShape="1">
          <a:blip r:embed="rId5">
            <a:alphaModFix/>
          </a:blip>
          <a:srcRect l="25349" t="66859" r="63548" b="16957"/>
          <a:stretch/>
        </p:blipFill>
        <p:spPr>
          <a:xfrm>
            <a:off x="5955625" y="445025"/>
            <a:ext cx="1286367" cy="10291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66"/>
        <p:cNvGrpSpPr/>
        <p:nvPr/>
      </p:nvGrpSpPr>
      <p:grpSpPr>
        <a:xfrm>
          <a:off x="0" y="0"/>
          <a:ext cx="0" cy="0"/>
          <a:chOff x="0" y="0"/>
          <a:chExt cx="0" cy="0"/>
        </a:xfrm>
      </p:grpSpPr>
      <p:sp>
        <p:nvSpPr>
          <p:cNvPr id="4567" name="Google Shape;4567;p117"/>
          <p:cNvSpPr txBox="1">
            <a:spLocks noGrp="1"/>
          </p:cNvSpPr>
          <p:nvPr>
            <p:ph type="title"/>
          </p:nvPr>
        </p:nvSpPr>
        <p:spPr>
          <a:xfrm>
            <a:off x="720000" y="445025"/>
            <a:ext cx="3670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Miohippus </a:t>
            </a:r>
            <a:endParaRPr/>
          </a:p>
        </p:txBody>
      </p:sp>
      <p:sp>
        <p:nvSpPr>
          <p:cNvPr id="4568" name="Google Shape;4568;p117"/>
          <p:cNvSpPr txBox="1">
            <a:spLocks noGrp="1"/>
          </p:cNvSpPr>
          <p:nvPr>
            <p:ph type="body" idx="1"/>
          </p:nvPr>
        </p:nvSpPr>
        <p:spPr>
          <a:xfrm>
            <a:off x="720000" y="1194650"/>
            <a:ext cx="32433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000000"/>
                </a:solidFill>
              </a:rPr>
              <a:t>Fossils of Miohippus are found at many Oligocene localities in the Great Plains, the western US and a few places in Florida. Species in this genus lived from about 32-25 million years ago.</a:t>
            </a:r>
            <a:endParaRPr sz="2000">
              <a:solidFill>
                <a:srgbClr val="000000"/>
              </a:solidFill>
            </a:endParaRPr>
          </a:p>
          <a:p>
            <a:pPr marL="0" lvl="0" indent="0" algn="l" rtl="0">
              <a:spcBef>
                <a:spcPts val="1200"/>
              </a:spcBef>
              <a:spcAft>
                <a:spcPts val="1200"/>
              </a:spcAft>
              <a:buNone/>
            </a:pPr>
            <a:endParaRPr sz="2000"/>
          </a:p>
        </p:txBody>
      </p:sp>
      <p:sp>
        <p:nvSpPr>
          <p:cNvPr id="4569" name="Google Shape;4569;p117"/>
          <p:cNvSpPr txBox="1">
            <a:spLocks noGrp="1"/>
          </p:cNvSpPr>
          <p:nvPr>
            <p:ph type="body" idx="1"/>
          </p:nvPr>
        </p:nvSpPr>
        <p:spPr>
          <a:xfrm>
            <a:off x="4589200" y="1361725"/>
            <a:ext cx="3819900" cy="1142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3000">
                <a:solidFill>
                  <a:srgbClr val="000000"/>
                </a:solidFill>
              </a:rPr>
              <a:t>About 0.76 m tall</a:t>
            </a:r>
            <a:endParaRPr sz="3000"/>
          </a:p>
        </p:txBody>
      </p:sp>
    </p:spTree>
  </p:cSld>
  <p:clrMapOvr>
    <a:masterClrMapping/>
  </p:clrMapOvr>
</p:sld>
</file>

<file path=ppt/theme/theme1.xml><?xml version="1.0" encoding="utf-8"?>
<a:theme xmlns:a="http://schemas.openxmlformats.org/drawingml/2006/main" name="All About Prehistoric Era to Celebrate US National Fossil Day by Slidesgo">
  <a:themeElements>
    <a:clrScheme name="Simple Light">
      <a:dk1>
        <a:srgbClr val="6C5100"/>
      </a:dk1>
      <a:lt1>
        <a:srgbClr val="FDE0B2"/>
      </a:lt1>
      <a:dk2>
        <a:srgbClr val="1E0000"/>
      </a:dk2>
      <a:lt2>
        <a:srgbClr val="C87941"/>
      </a:lt2>
      <a:accent1>
        <a:srgbClr val="A45D27"/>
      </a:accent1>
      <a:accent2>
        <a:srgbClr val="9B7300"/>
      </a:accent2>
      <a:accent3>
        <a:srgbClr val="6E2C00"/>
      </a:accent3>
      <a:accent4>
        <a:srgbClr val="FCD394"/>
      </a:accent4>
      <a:accent5>
        <a:srgbClr val="C07C00"/>
      </a:accent5>
      <a:accent6>
        <a:srgbClr val="C33E0A"/>
      </a:accent6>
      <a:hlink>
        <a:srgbClr val="1E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tty Aesthetic Notes for School by Slidesgo">
  <a:themeElements>
    <a:clrScheme name="Simple Light">
      <a:dk1>
        <a:srgbClr val="000000"/>
      </a:dk1>
      <a:lt1>
        <a:srgbClr val="ECECEC"/>
      </a:lt1>
      <a:dk2>
        <a:srgbClr val="FFDBDE"/>
      </a:dk2>
      <a:lt2>
        <a:srgbClr val="AEC6CF"/>
      </a:lt2>
      <a:accent1>
        <a:srgbClr val="FECBA7"/>
      </a:accent1>
      <a:accent2>
        <a:srgbClr val="FEB7C0"/>
      </a:accent2>
      <a:accent3>
        <a:srgbClr val="6B9BAD"/>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All About Prehistoric Era to Celebrate US National Fossil Day by Slidesgo">
  <a:themeElements>
    <a:clrScheme name="Simple Light">
      <a:dk1>
        <a:srgbClr val="6C5100"/>
      </a:dk1>
      <a:lt1>
        <a:srgbClr val="FDE0B2"/>
      </a:lt1>
      <a:dk2>
        <a:srgbClr val="1E0000"/>
      </a:dk2>
      <a:lt2>
        <a:srgbClr val="C87941"/>
      </a:lt2>
      <a:accent1>
        <a:srgbClr val="A45D27"/>
      </a:accent1>
      <a:accent2>
        <a:srgbClr val="9B7300"/>
      </a:accent2>
      <a:accent3>
        <a:srgbClr val="6E2C00"/>
      </a:accent3>
      <a:accent4>
        <a:srgbClr val="FCD394"/>
      </a:accent4>
      <a:accent5>
        <a:srgbClr val="C07C00"/>
      </a:accent5>
      <a:accent6>
        <a:srgbClr val="C33E0A"/>
      </a:accent6>
      <a:hlink>
        <a:srgbClr val="1E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436</Words>
  <Application>Microsoft Office PowerPoint</Application>
  <PresentationFormat>On-screen Show (16:9)</PresentationFormat>
  <Paragraphs>44</Paragraphs>
  <Slides>22</Slides>
  <Notes>21</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22</vt:i4>
      </vt:variant>
    </vt:vector>
  </HeadingPairs>
  <TitlesOfParts>
    <vt:vector size="34" baseType="lpstr">
      <vt:lpstr>Delius Swash Caps</vt:lpstr>
      <vt:lpstr>Dancing Script</vt:lpstr>
      <vt:lpstr>Atkinson Hyperlegible</vt:lpstr>
      <vt:lpstr>Titan One</vt:lpstr>
      <vt:lpstr>Calibri</vt:lpstr>
      <vt:lpstr>Arial</vt:lpstr>
      <vt:lpstr>Roboto</vt:lpstr>
      <vt:lpstr>Anaheim</vt:lpstr>
      <vt:lpstr>Roboto Condensed Light</vt:lpstr>
      <vt:lpstr>All About Prehistoric Era to Celebrate US National Fossil Day by Slidesgo</vt:lpstr>
      <vt:lpstr>Pretty Aesthetic Notes for School by Slidesgo</vt:lpstr>
      <vt:lpstr>All About Prehistoric Era to Celebrate US National Fossil Day by Slidesgo</vt:lpstr>
      <vt:lpstr>Printer friendly slides to give students a physical manipulative of the data.</vt:lpstr>
      <vt:lpstr>Hyracotherium </vt:lpstr>
      <vt:lpstr>Hyracotherium </vt:lpstr>
      <vt:lpstr>Orohippus   52 - 45 MYA</vt:lpstr>
      <vt:lpstr>PowerPoint Presentation</vt:lpstr>
      <vt:lpstr>Mesohippus   37-32 MYA </vt:lpstr>
      <vt:lpstr>Mesohippus    </vt:lpstr>
      <vt:lpstr>Miohippus   33 - 29 MYA</vt:lpstr>
      <vt:lpstr>Miohippus </vt:lpstr>
      <vt:lpstr>PowerPoint Presentation</vt:lpstr>
      <vt:lpstr>PowerPoint Presentation</vt:lpstr>
      <vt:lpstr>Merychippus  17-11 mya  </vt:lpstr>
      <vt:lpstr>Merychippus</vt:lpstr>
      <vt:lpstr>PowerPoint Presentation</vt:lpstr>
      <vt:lpstr>PowerPoint Presentation</vt:lpstr>
      <vt:lpstr>Dinohippus   13–5  MYA </vt:lpstr>
      <vt:lpstr>PowerPoint Presentation</vt:lpstr>
      <vt:lpstr>Equus  5 MYA-Present</vt:lpstr>
      <vt:lpstr>Equus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modified xsi:type="dcterms:W3CDTF">2024-06-21T23:15:57Z</dcterms:modified>
</cp:coreProperties>
</file>