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9" r:id="rId1"/>
  </p:sldMasterIdLst>
  <p:notesMasterIdLst>
    <p:notesMasterId r:id="rId6"/>
  </p:notesMasterIdLst>
  <p:sldIdLst>
    <p:sldId id="256" r:id="rId2"/>
    <p:sldId id="257" r:id="rId3"/>
    <p:sldId id="258" r:id="rId4"/>
    <p:sldId id="261" r:id="rId5"/>
  </p:sldIdLst>
  <p:sldSz cx="9144000" cy="5143500" type="screen16x9"/>
  <p:notesSz cx="6858000" cy="9144000"/>
  <p:embeddedFontLst>
    <p:embeddedFont>
      <p:font typeface="Atkinson Hyperlegible" panose="020B0604020202020204" charset="0"/>
      <p:regular r:id="rId7"/>
      <p:bold r:id="rId8"/>
      <p:italic r:id="rId9"/>
      <p:boldItalic r:id="rId10"/>
    </p:embeddedFont>
    <p:embeddedFont>
      <p:font typeface="Dancing Script" panose="020B0604020202020204" charset="0"/>
      <p:regular r:id="rId11"/>
      <p:bold r:id="rId12"/>
    </p:embeddedFont>
    <p:embeddedFont>
      <p:font typeface="Delius Swash Caps" panose="020B0604020202020204" charset="0"/>
      <p:regular r:id="rId13"/>
    </p:embeddedFont>
    <p:embeddedFont>
      <p:font typeface="Roboto Condensed Light" panose="02000000000000000000" pitchFamily="2" charset="0"/>
      <p:regular r:id="rId14"/>
      <p: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4"/>
  </p:normalViewPr>
  <p:slideViewPr>
    <p:cSldViewPr snapToGrid="0">
      <p:cViewPr varScale="1">
        <p:scale>
          <a:sx n="108" d="100"/>
          <a:sy n="108" d="100"/>
        </p:scale>
        <p:origin x="6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20193871399_tp_box_2" providerId="OAuth2" clId="{5C94ACC5-0D76-4EF7-9EC1-C1C967FC201B}"/>
    <pc:docChg chg="undo custSel modSld">
      <pc:chgData name="" userId="20193871399_tp_box_2" providerId="OAuth2" clId="{5C94ACC5-0D76-4EF7-9EC1-C1C967FC201B}" dt="2024-06-21T23:06:58.386" v="158" actId="20577"/>
      <pc:docMkLst>
        <pc:docMk/>
      </pc:docMkLst>
      <pc:sldChg chg="modSp mod">
        <pc:chgData name="" userId="20193871399_tp_box_2" providerId="OAuth2" clId="{5C94ACC5-0D76-4EF7-9EC1-C1C967FC201B}" dt="2024-06-21T23:05:02.856" v="132" actId="20577"/>
        <pc:sldMkLst>
          <pc:docMk/>
          <pc:sldMk cId="0" sldId="256"/>
        </pc:sldMkLst>
        <pc:spChg chg="mod">
          <ac:chgData name="" userId="20193871399_tp_box_2" providerId="OAuth2" clId="{5C94ACC5-0D76-4EF7-9EC1-C1C967FC201B}" dt="2024-06-21T23:05:02.856" v="132" actId="20577"/>
          <ac:spMkLst>
            <pc:docMk/>
            <pc:sldMk cId="0" sldId="256"/>
            <ac:spMk id="1857" creationId="{00000000-0000-0000-0000-000000000000}"/>
          </ac:spMkLst>
        </pc:spChg>
      </pc:sldChg>
      <pc:sldChg chg="modSp mod">
        <pc:chgData name="" userId="20193871399_tp_box_2" providerId="OAuth2" clId="{5C94ACC5-0D76-4EF7-9EC1-C1C967FC201B}" dt="2024-06-21T23:06:58.386" v="158" actId="20577"/>
        <pc:sldMkLst>
          <pc:docMk/>
          <pc:sldMk cId="0" sldId="257"/>
        </pc:sldMkLst>
        <pc:spChg chg="mod">
          <ac:chgData name="" userId="20193871399_tp_box_2" providerId="OAuth2" clId="{5C94ACC5-0D76-4EF7-9EC1-C1C967FC201B}" dt="2024-06-21T23:06:58.386" v="158" actId="20577"/>
          <ac:spMkLst>
            <pc:docMk/>
            <pc:sldMk cId="0" sldId="257"/>
            <ac:spMk id="186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4" name="Google Shape;1854;g2beda1095a7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5" name="Google Shape;1855;g2beda1095a7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Google Shape;1859;g2beda10986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0" name="Google Shape;1860;g2beda10986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4" name="Google Shape;1864;g2beda109864_2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5" name="Google Shape;1865;g2beda109864_2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2beda109864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2beda109864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0" name="Google Shape;10;p2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2"/>
          <p:cNvSpPr txBox="1">
            <a:spLocks noGrp="1"/>
          </p:cNvSpPr>
          <p:nvPr>
            <p:ph type="ctrTitle"/>
          </p:nvPr>
        </p:nvSpPr>
        <p:spPr>
          <a:xfrm>
            <a:off x="3001400" y="1217528"/>
            <a:ext cx="5581800" cy="184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7050">
                <a:solidFill>
                  <a:srgbClr val="212529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ubTitle" idx="1"/>
          </p:nvPr>
        </p:nvSpPr>
        <p:spPr>
          <a:xfrm>
            <a:off x="3666200" y="3517936"/>
            <a:ext cx="4252200" cy="4869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Delius Swash Caps"/>
                <a:ea typeface="Delius Swash Caps"/>
                <a:cs typeface="Delius Swash Caps"/>
                <a:sym typeface="Delius Swash Cap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8675588" y="4708063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8485413" y="105365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5414550" y="61610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3497325" y="453715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374625" y="105365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/>
          <p:nvPr/>
        </p:nvSpPr>
        <p:spPr>
          <a:xfrm>
            <a:off x="2989588" y="3951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2"/>
          <p:cNvSpPr/>
          <p:nvPr/>
        </p:nvSpPr>
        <p:spPr>
          <a:xfrm>
            <a:off x="1800675" y="4340788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" name="Google Shape;44;p2"/>
          <p:cNvGrpSpPr/>
          <p:nvPr/>
        </p:nvGrpSpPr>
        <p:grpSpPr>
          <a:xfrm>
            <a:off x="5032475" y="4607963"/>
            <a:ext cx="311900" cy="314700"/>
            <a:chOff x="8571050" y="1873050"/>
            <a:chExt cx="311900" cy="314700"/>
          </a:xfrm>
        </p:grpSpPr>
        <p:sp>
          <p:nvSpPr>
            <p:cNvPr id="45" name="Google Shape;45;p2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49;p2"/>
          <p:cNvGrpSpPr/>
          <p:nvPr/>
        </p:nvGrpSpPr>
        <p:grpSpPr>
          <a:xfrm>
            <a:off x="1541184" y="829733"/>
            <a:ext cx="686239" cy="223927"/>
            <a:chOff x="3798300" y="2287225"/>
            <a:chExt cx="730975" cy="238525"/>
          </a:xfrm>
        </p:grpSpPr>
        <p:sp>
          <p:nvSpPr>
            <p:cNvPr id="50" name="Google Shape;50;p2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52;p2"/>
          <p:cNvGrpSpPr/>
          <p:nvPr/>
        </p:nvGrpSpPr>
        <p:grpSpPr>
          <a:xfrm>
            <a:off x="7553320" y="4416698"/>
            <a:ext cx="545748" cy="159103"/>
            <a:chOff x="5393300" y="2420750"/>
            <a:chExt cx="581325" cy="169475"/>
          </a:xfrm>
        </p:grpSpPr>
        <p:sp>
          <p:nvSpPr>
            <p:cNvPr id="53" name="Google Shape;53;p2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1"/>
          <p:cNvSpPr txBox="1">
            <a:spLocks noGrp="1"/>
          </p:cNvSpPr>
          <p:nvPr>
            <p:ph type="title" hasCustomPrompt="1"/>
          </p:nvPr>
        </p:nvSpPr>
        <p:spPr>
          <a:xfrm>
            <a:off x="1353150" y="1330375"/>
            <a:ext cx="6437700" cy="17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95" name="Google Shape;395;p11"/>
          <p:cNvSpPr txBox="1">
            <a:spLocks noGrp="1"/>
          </p:cNvSpPr>
          <p:nvPr>
            <p:ph type="body" idx="1"/>
          </p:nvPr>
        </p:nvSpPr>
        <p:spPr>
          <a:xfrm>
            <a:off x="2032950" y="3202650"/>
            <a:ext cx="5078100" cy="435000"/>
          </a:xfrm>
          <a:prstGeom prst="rect">
            <a:avLst/>
          </a:prstGeom>
          <a:ln w="9525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396" name="Google Shape;396;p11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397" name="Google Shape;397;p11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1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1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1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1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1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1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1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1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1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1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1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1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1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1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1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1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1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1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11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11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11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11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11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11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2" name="Google Shape;422;p11"/>
          <p:cNvSpPr/>
          <p:nvPr/>
        </p:nvSpPr>
        <p:spPr>
          <a:xfrm>
            <a:off x="2873850" y="632038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11"/>
          <p:cNvSpPr/>
          <p:nvPr/>
        </p:nvSpPr>
        <p:spPr>
          <a:xfrm>
            <a:off x="3311925" y="46079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11"/>
          <p:cNvSpPr/>
          <p:nvPr/>
        </p:nvSpPr>
        <p:spPr>
          <a:xfrm>
            <a:off x="478575" y="273772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11"/>
          <p:cNvSpPr/>
          <p:nvPr/>
        </p:nvSpPr>
        <p:spPr>
          <a:xfrm>
            <a:off x="7985113" y="2449475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p11"/>
          <p:cNvSpPr/>
          <p:nvPr/>
        </p:nvSpPr>
        <p:spPr>
          <a:xfrm>
            <a:off x="353075" y="66470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11"/>
          <p:cNvSpPr/>
          <p:nvPr/>
        </p:nvSpPr>
        <p:spPr>
          <a:xfrm>
            <a:off x="7653575" y="436547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11"/>
          <p:cNvSpPr/>
          <p:nvPr/>
        </p:nvSpPr>
        <p:spPr>
          <a:xfrm>
            <a:off x="5784288" y="44525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9" name="Google Shape;429;p11"/>
          <p:cNvGrpSpPr/>
          <p:nvPr/>
        </p:nvGrpSpPr>
        <p:grpSpPr>
          <a:xfrm>
            <a:off x="8430775" y="3463238"/>
            <a:ext cx="311900" cy="314700"/>
            <a:chOff x="8571050" y="1873050"/>
            <a:chExt cx="311900" cy="314700"/>
          </a:xfrm>
        </p:grpSpPr>
        <p:sp>
          <p:nvSpPr>
            <p:cNvPr id="430" name="Google Shape;430;p11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1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1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1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4" name="Google Shape;434;p11"/>
          <p:cNvGrpSpPr/>
          <p:nvPr/>
        </p:nvGrpSpPr>
        <p:grpSpPr>
          <a:xfrm>
            <a:off x="1669875" y="4293263"/>
            <a:ext cx="311900" cy="314700"/>
            <a:chOff x="8571050" y="1873050"/>
            <a:chExt cx="311900" cy="314700"/>
          </a:xfrm>
        </p:grpSpPr>
        <p:sp>
          <p:nvSpPr>
            <p:cNvPr id="435" name="Google Shape;435;p11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1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1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1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9" name="Google Shape;439;p11"/>
          <p:cNvGrpSpPr/>
          <p:nvPr/>
        </p:nvGrpSpPr>
        <p:grpSpPr>
          <a:xfrm>
            <a:off x="1091475" y="1365275"/>
            <a:ext cx="730975" cy="238525"/>
            <a:chOff x="3798300" y="2287225"/>
            <a:chExt cx="730975" cy="238525"/>
          </a:xfrm>
        </p:grpSpPr>
        <p:sp>
          <p:nvSpPr>
            <p:cNvPr id="440" name="Google Shape;440;p11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1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2" name="Google Shape;442;p11"/>
          <p:cNvGrpSpPr/>
          <p:nvPr/>
        </p:nvGrpSpPr>
        <p:grpSpPr>
          <a:xfrm>
            <a:off x="6399800" y="482688"/>
            <a:ext cx="529900" cy="149350"/>
            <a:chOff x="3898800" y="2624300"/>
            <a:chExt cx="529900" cy="149350"/>
          </a:xfrm>
        </p:grpSpPr>
        <p:sp>
          <p:nvSpPr>
            <p:cNvPr id="443" name="Google Shape;443;p11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11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7" name="Google Shape;447;p13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448" name="Google Shape;448;p13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3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3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13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3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13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3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3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3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3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3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3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13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13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13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3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3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3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13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13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13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13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13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13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13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3" name="Google Shape;473;p13"/>
          <p:cNvSpPr txBox="1">
            <a:spLocks noGrp="1"/>
          </p:cNvSpPr>
          <p:nvPr>
            <p:ph type="title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474" name="Google Shape;474;p13"/>
          <p:cNvSpPr txBox="1">
            <a:spLocks noGrp="1"/>
          </p:cNvSpPr>
          <p:nvPr>
            <p:ph type="title" idx="2"/>
          </p:nvPr>
        </p:nvSpPr>
        <p:spPr>
          <a:xfrm>
            <a:off x="2172613" y="1747833"/>
            <a:ext cx="21486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475" name="Google Shape;475;p13"/>
          <p:cNvSpPr txBox="1">
            <a:spLocks noGrp="1"/>
          </p:cNvSpPr>
          <p:nvPr>
            <p:ph type="subTitle" idx="1"/>
          </p:nvPr>
        </p:nvSpPr>
        <p:spPr>
          <a:xfrm>
            <a:off x="2172625" y="2207958"/>
            <a:ext cx="2223300" cy="5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13"/>
          <p:cNvSpPr txBox="1">
            <a:spLocks noGrp="1"/>
          </p:cNvSpPr>
          <p:nvPr>
            <p:ph type="title" idx="3" hasCustomPrompt="1"/>
          </p:nvPr>
        </p:nvSpPr>
        <p:spPr>
          <a:xfrm>
            <a:off x="1132240" y="1801332"/>
            <a:ext cx="839700" cy="80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77" name="Google Shape;477;p13"/>
          <p:cNvSpPr txBox="1">
            <a:spLocks noGrp="1"/>
          </p:cNvSpPr>
          <p:nvPr>
            <p:ph type="title" idx="4"/>
          </p:nvPr>
        </p:nvSpPr>
        <p:spPr>
          <a:xfrm>
            <a:off x="5870188" y="1747833"/>
            <a:ext cx="21486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478" name="Google Shape;478;p13"/>
          <p:cNvSpPr txBox="1">
            <a:spLocks noGrp="1"/>
          </p:cNvSpPr>
          <p:nvPr>
            <p:ph type="subTitle" idx="5"/>
          </p:nvPr>
        </p:nvSpPr>
        <p:spPr>
          <a:xfrm>
            <a:off x="5870200" y="2207958"/>
            <a:ext cx="2223300" cy="5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9" name="Google Shape;479;p13"/>
          <p:cNvSpPr txBox="1">
            <a:spLocks noGrp="1"/>
          </p:cNvSpPr>
          <p:nvPr>
            <p:ph type="title" idx="6" hasCustomPrompt="1"/>
          </p:nvPr>
        </p:nvSpPr>
        <p:spPr>
          <a:xfrm>
            <a:off x="4842281" y="1801332"/>
            <a:ext cx="839700" cy="80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80" name="Google Shape;480;p13"/>
          <p:cNvSpPr txBox="1">
            <a:spLocks noGrp="1"/>
          </p:cNvSpPr>
          <p:nvPr>
            <p:ph type="title" idx="7"/>
          </p:nvPr>
        </p:nvSpPr>
        <p:spPr>
          <a:xfrm>
            <a:off x="2172613" y="3178583"/>
            <a:ext cx="21486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481" name="Google Shape;481;p13"/>
          <p:cNvSpPr txBox="1">
            <a:spLocks noGrp="1"/>
          </p:cNvSpPr>
          <p:nvPr>
            <p:ph type="subTitle" idx="8"/>
          </p:nvPr>
        </p:nvSpPr>
        <p:spPr>
          <a:xfrm>
            <a:off x="2172625" y="3638708"/>
            <a:ext cx="2223300" cy="5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2" name="Google Shape;482;p13"/>
          <p:cNvSpPr txBox="1">
            <a:spLocks noGrp="1"/>
          </p:cNvSpPr>
          <p:nvPr>
            <p:ph type="title" idx="9" hasCustomPrompt="1"/>
          </p:nvPr>
        </p:nvSpPr>
        <p:spPr>
          <a:xfrm>
            <a:off x="1132240" y="3215319"/>
            <a:ext cx="839700" cy="80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83" name="Google Shape;483;p13"/>
          <p:cNvSpPr txBox="1">
            <a:spLocks noGrp="1"/>
          </p:cNvSpPr>
          <p:nvPr>
            <p:ph type="title" idx="13"/>
          </p:nvPr>
        </p:nvSpPr>
        <p:spPr>
          <a:xfrm>
            <a:off x="5870188" y="3178583"/>
            <a:ext cx="21486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484" name="Google Shape;484;p13"/>
          <p:cNvSpPr txBox="1">
            <a:spLocks noGrp="1"/>
          </p:cNvSpPr>
          <p:nvPr>
            <p:ph type="subTitle" idx="14"/>
          </p:nvPr>
        </p:nvSpPr>
        <p:spPr>
          <a:xfrm>
            <a:off x="5870200" y="3638708"/>
            <a:ext cx="2223300" cy="5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5" name="Google Shape;485;p13"/>
          <p:cNvSpPr txBox="1">
            <a:spLocks noGrp="1"/>
          </p:cNvSpPr>
          <p:nvPr>
            <p:ph type="title" idx="15" hasCustomPrompt="1"/>
          </p:nvPr>
        </p:nvSpPr>
        <p:spPr>
          <a:xfrm>
            <a:off x="4842281" y="3215319"/>
            <a:ext cx="839700" cy="80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86" name="Google Shape;486;p13"/>
          <p:cNvSpPr/>
          <p:nvPr/>
        </p:nvSpPr>
        <p:spPr>
          <a:xfrm>
            <a:off x="4857500" y="48014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13"/>
          <p:cNvSpPr/>
          <p:nvPr/>
        </p:nvSpPr>
        <p:spPr>
          <a:xfrm>
            <a:off x="1055050" y="47208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13"/>
          <p:cNvSpPr/>
          <p:nvPr/>
        </p:nvSpPr>
        <p:spPr>
          <a:xfrm>
            <a:off x="2248825" y="78395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13"/>
          <p:cNvSpPr/>
          <p:nvPr/>
        </p:nvSpPr>
        <p:spPr>
          <a:xfrm>
            <a:off x="368488" y="3321563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Google Shape;490;p13"/>
          <p:cNvSpPr/>
          <p:nvPr/>
        </p:nvSpPr>
        <p:spPr>
          <a:xfrm>
            <a:off x="8261475" y="869663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13"/>
          <p:cNvSpPr/>
          <p:nvPr/>
        </p:nvSpPr>
        <p:spPr>
          <a:xfrm>
            <a:off x="7064300" y="53898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13"/>
          <p:cNvSpPr/>
          <p:nvPr/>
        </p:nvSpPr>
        <p:spPr>
          <a:xfrm>
            <a:off x="454125" y="15418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3" name="Google Shape;493;p13"/>
          <p:cNvGrpSpPr/>
          <p:nvPr/>
        </p:nvGrpSpPr>
        <p:grpSpPr>
          <a:xfrm>
            <a:off x="8274825" y="4667863"/>
            <a:ext cx="311900" cy="314700"/>
            <a:chOff x="8571050" y="1873050"/>
            <a:chExt cx="311900" cy="314700"/>
          </a:xfrm>
        </p:grpSpPr>
        <p:sp>
          <p:nvSpPr>
            <p:cNvPr id="494" name="Google Shape;494;p13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13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13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13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8" name="Google Shape;498;p13"/>
          <p:cNvGrpSpPr/>
          <p:nvPr/>
        </p:nvGrpSpPr>
        <p:grpSpPr>
          <a:xfrm flipH="1">
            <a:off x="7699750" y="1806963"/>
            <a:ext cx="730975" cy="238525"/>
            <a:chOff x="3798300" y="2287225"/>
            <a:chExt cx="730975" cy="238525"/>
          </a:xfrm>
        </p:grpSpPr>
        <p:sp>
          <p:nvSpPr>
            <p:cNvPr id="499" name="Google Shape;499;p13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3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1" name="Google Shape;501;p13"/>
          <p:cNvGrpSpPr/>
          <p:nvPr/>
        </p:nvGrpSpPr>
        <p:grpSpPr>
          <a:xfrm flipH="1">
            <a:off x="1806525" y="4686438"/>
            <a:ext cx="529900" cy="149350"/>
            <a:chOff x="3898800" y="2624300"/>
            <a:chExt cx="529900" cy="149350"/>
          </a:xfrm>
        </p:grpSpPr>
        <p:sp>
          <p:nvSpPr>
            <p:cNvPr id="502" name="Google Shape;502;p13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3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4"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5" name="Google Shape;505;p14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506" name="Google Shape;506;p14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14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14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14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14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14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14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14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14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14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14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14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14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14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14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4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4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4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4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4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14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14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14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14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14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1" name="Google Shape;531;p14"/>
          <p:cNvSpPr txBox="1">
            <a:spLocks noGrp="1"/>
          </p:cNvSpPr>
          <p:nvPr>
            <p:ph type="title"/>
          </p:nvPr>
        </p:nvSpPr>
        <p:spPr>
          <a:xfrm>
            <a:off x="850149" y="2680475"/>
            <a:ext cx="24153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532" name="Google Shape;532;p14"/>
          <p:cNvSpPr txBox="1">
            <a:spLocks noGrp="1"/>
          </p:cNvSpPr>
          <p:nvPr>
            <p:ph type="subTitle" idx="1"/>
          </p:nvPr>
        </p:nvSpPr>
        <p:spPr>
          <a:xfrm>
            <a:off x="850150" y="3226126"/>
            <a:ext cx="2415300" cy="8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3" name="Google Shape;533;p14"/>
          <p:cNvSpPr txBox="1">
            <a:spLocks noGrp="1"/>
          </p:cNvSpPr>
          <p:nvPr>
            <p:ph type="title" idx="2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534" name="Google Shape;534;p14"/>
          <p:cNvSpPr txBox="1">
            <a:spLocks noGrp="1"/>
          </p:cNvSpPr>
          <p:nvPr>
            <p:ph type="title" idx="3"/>
          </p:nvPr>
        </p:nvSpPr>
        <p:spPr>
          <a:xfrm>
            <a:off x="3364436" y="2680475"/>
            <a:ext cx="24153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535" name="Google Shape;535;p14"/>
          <p:cNvSpPr txBox="1">
            <a:spLocks noGrp="1"/>
          </p:cNvSpPr>
          <p:nvPr>
            <p:ph type="subTitle" idx="4"/>
          </p:nvPr>
        </p:nvSpPr>
        <p:spPr>
          <a:xfrm>
            <a:off x="3364438" y="3226126"/>
            <a:ext cx="2415300" cy="8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6" name="Google Shape;536;p14"/>
          <p:cNvSpPr txBox="1">
            <a:spLocks noGrp="1"/>
          </p:cNvSpPr>
          <p:nvPr>
            <p:ph type="title" idx="5"/>
          </p:nvPr>
        </p:nvSpPr>
        <p:spPr>
          <a:xfrm>
            <a:off x="5878749" y="2680475"/>
            <a:ext cx="24153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537" name="Google Shape;537;p14"/>
          <p:cNvSpPr txBox="1">
            <a:spLocks noGrp="1"/>
          </p:cNvSpPr>
          <p:nvPr>
            <p:ph type="subTitle" idx="6"/>
          </p:nvPr>
        </p:nvSpPr>
        <p:spPr>
          <a:xfrm>
            <a:off x="5878750" y="3226126"/>
            <a:ext cx="2415300" cy="8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8" name="Google Shape;538;p14"/>
          <p:cNvSpPr/>
          <p:nvPr/>
        </p:nvSpPr>
        <p:spPr>
          <a:xfrm>
            <a:off x="4857500" y="48014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14"/>
          <p:cNvSpPr/>
          <p:nvPr/>
        </p:nvSpPr>
        <p:spPr>
          <a:xfrm>
            <a:off x="850150" y="46678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p14"/>
          <p:cNvSpPr/>
          <p:nvPr/>
        </p:nvSpPr>
        <p:spPr>
          <a:xfrm>
            <a:off x="2248825" y="78395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14"/>
          <p:cNvSpPr/>
          <p:nvPr/>
        </p:nvSpPr>
        <p:spPr>
          <a:xfrm>
            <a:off x="368488" y="3321563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Google Shape;542;p14"/>
          <p:cNvSpPr/>
          <p:nvPr/>
        </p:nvSpPr>
        <p:spPr>
          <a:xfrm>
            <a:off x="8318688" y="680013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14"/>
          <p:cNvSpPr/>
          <p:nvPr/>
        </p:nvSpPr>
        <p:spPr>
          <a:xfrm>
            <a:off x="7064300" y="53898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14"/>
          <p:cNvSpPr/>
          <p:nvPr/>
        </p:nvSpPr>
        <p:spPr>
          <a:xfrm>
            <a:off x="454125" y="15418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5" name="Google Shape;545;p14"/>
          <p:cNvGrpSpPr/>
          <p:nvPr/>
        </p:nvGrpSpPr>
        <p:grpSpPr>
          <a:xfrm>
            <a:off x="8216100" y="4488038"/>
            <a:ext cx="311900" cy="314700"/>
            <a:chOff x="8571050" y="1873050"/>
            <a:chExt cx="311900" cy="314700"/>
          </a:xfrm>
        </p:grpSpPr>
        <p:sp>
          <p:nvSpPr>
            <p:cNvPr id="546" name="Google Shape;546;p14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14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14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14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0" name="Google Shape;550;p14"/>
          <p:cNvGrpSpPr/>
          <p:nvPr/>
        </p:nvGrpSpPr>
        <p:grpSpPr>
          <a:xfrm flipH="1">
            <a:off x="8122500" y="1658400"/>
            <a:ext cx="730975" cy="238525"/>
            <a:chOff x="3798300" y="2287225"/>
            <a:chExt cx="730975" cy="238525"/>
          </a:xfrm>
        </p:grpSpPr>
        <p:sp>
          <p:nvSpPr>
            <p:cNvPr id="551" name="Google Shape;551;p14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14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3" name="Google Shape;553;p14"/>
          <p:cNvGrpSpPr/>
          <p:nvPr/>
        </p:nvGrpSpPr>
        <p:grpSpPr>
          <a:xfrm flipH="1">
            <a:off x="2248825" y="4783975"/>
            <a:ext cx="529900" cy="149350"/>
            <a:chOff x="3898800" y="2624300"/>
            <a:chExt cx="529900" cy="149350"/>
          </a:xfrm>
        </p:grpSpPr>
        <p:sp>
          <p:nvSpPr>
            <p:cNvPr id="554" name="Google Shape;554;p14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14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4_2"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7" name="Google Shape;557;p15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558" name="Google Shape;558;p15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15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15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15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15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15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15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15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15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15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15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15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15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15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15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15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15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15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15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15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15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15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15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15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15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3" name="Google Shape;583;p15"/>
          <p:cNvSpPr txBox="1">
            <a:spLocks noGrp="1"/>
          </p:cNvSpPr>
          <p:nvPr>
            <p:ph type="title"/>
          </p:nvPr>
        </p:nvSpPr>
        <p:spPr>
          <a:xfrm>
            <a:off x="850149" y="3161292"/>
            <a:ext cx="24153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584" name="Google Shape;584;p15"/>
          <p:cNvSpPr txBox="1">
            <a:spLocks noGrp="1"/>
          </p:cNvSpPr>
          <p:nvPr>
            <p:ph type="subTitle" idx="1"/>
          </p:nvPr>
        </p:nvSpPr>
        <p:spPr>
          <a:xfrm>
            <a:off x="850150" y="3618967"/>
            <a:ext cx="2415300" cy="6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5" name="Google Shape;585;p15"/>
          <p:cNvSpPr txBox="1">
            <a:spLocks noGrp="1"/>
          </p:cNvSpPr>
          <p:nvPr>
            <p:ph type="title" idx="2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586" name="Google Shape;586;p15"/>
          <p:cNvSpPr txBox="1">
            <a:spLocks noGrp="1"/>
          </p:cNvSpPr>
          <p:nvPr>
            <p:ph type="title" idx="3"/>
          </p:nvPr>
        </p:nvSpPr>
        <p:spPr>
          <a:xfrm>
            <a:off x="3364436" y="3161292"/>
            <a:ext cx="24153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587" name="Google Shape;587;p15"/>
          <p:cNvSpPr txBox="1">
            <a:spLocks noGrp="1"/>
          </p:cNvSpPr>
          <p:nvPr>
            <p:ph type="subTitle" idx="4"/>
          </p:nvPr>
        </p:nvSpPr>
        <p:spPr>
          <a:xfrm>
            <a:off x="3364438" y="3618967"/>
            <a:ext cx="2415300" cy="6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8" name="Google Shape;588;p15"/>
          <p:cNvSpPr txBox="1">
            <a:spLocks noGrp="1"/>
          </p:cNvSpPr>
          <p:nvPr>
            <p:ph type="title" idx="5"/>
          </p:nvPr>
        </p:nvSpPr>
        <p:spPr>
          <a:xfrm>
            <a:off x="5878749" y="3161292"/>
            <a:ext cx="24153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589" name="Google Shape;589;p15"/>
          <p:cNvSpPr txBox="1">
            <a:spLocks noGrp="1"/>
          </p:cNvSpPr>
          <p:nvPr>
            <p:ph type="subTitle" idx="6"/>
          </p:nvPr>
        </p:nvSpPr>
        <p:spPr>
          <a:xfrm>
            <a:off x="5878750" y="3618967"/>
            <a:ext cx="2415300" cy="6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0" name="Google Shape;590;p15"/>
          <p:cNvSpPr/>
          <p:nvPr/>
        </p:nvSpPr>
        <p:spPr>
          <a:xfrm>
            <a:off x="326075" y="449345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591;p15"/>
          <p:cNvSpPr/>
          <p:nvPr/>
        </p:nvSpPr>
        <p:spPr>
          <a:xfrm>
            <a:off x="7443300" y="482097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15"/>
          <p:cNvSpPr/>
          <p:nvPr/>
        </p:nvSpPr>
        <p:spPr>
          <a:xfrm>
            <a:off x="8040500" y="63295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593;p15"/>
          <p:cNvSpPr/>
          <p:nvPr/>
        </p:nvSpPr>
        <p:spPr>
          <a:xfrm>
            <a:off x="435350" y="163838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Google Shape;594;p15"/>
          <p:cNvSpPr/>
          <p:nvPr/>
        </p:nvSpPr>
        <p:spPr>
          <a:xfrm>
            <a:off x="2924575" y="4607975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15"/>
          <p:cNvSpPr/>
          <p:nvPr/>
        </p:nvSpPr>
        <p:spPr>
          <a:xfrm>
            <a:off x="8493875" y="41072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6" name="Google Shape;596;p15"/>
          <p:cNvGrpSpPr/>
          <p:nvPr/>
        </p:nvGrpSpPr>
        <p:grpSpPr>
          <a:xfrm>
            <a:off x="224750" y="2606563"/>
            <a:ext cx="311900" cy="314700"/>
            <a:chOff x="8571050" y="1873050"/>
            <a:chExt cx="311900" cy="314700"/>
          </a:xfrm>
        </p:grpSpPr>
        <p:sp>
          <p:nvSpPr>
            <p:cNvPr id="597" name="Google Shape;597;p15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15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15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15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1" name="Google Shape;601;p15"/>
          <p:cNvGrpSpPr/>
          <p:nvPr/>
        </p:nvGrpSpPr>
        <p:grpSpPr>
          <a:xfrm rot="8927671" flipH="1">
            <a:off x="8064758" y="1508001"/>
            <a:ext cx="288970" cy="174347"/>
            <a:chOff x="4177750" y="2899175"/>
            <a:chExt cx="288975" cy="174350"/>
          </a:xfrm>
        </p:grpSpPr>
        <p:sp>
          <p:nvSpPr>
            <p:cNvPr id="602" name="Google Shape;602;p15"/>
            <p:cNvSpPr/>
            <p:nvPr/>
          </p:nvSpPr>
          <p:spPr>
            <a:xfrm>
              <a:off x="4177750" y="2920450"/>
              <a:ext cx="250650" cy="153075"/>
            </a:xfrm>
            <a:custGeom>
              <a:avLst/>
              <a:gdLst/>
              <a:ahLst/>
              <a:cxnLst/>
              <a:rect l="l" t="t" r="r" b="b"/>
              <a:pathLst>
                <a:path w="10026" h="6123" extrusionOk="0">
                  <a:moveTo>
                    <a:pt x="626" y="0"/>
                  </a:moveTo>
                  <a:cubicBezTo>
                    <a:pt x="321" y="0"/>
                    <a:pt x="0" y="351"/>
                    <a:pt x="183" y="718"/>
                  </a:cubicBezTo>
                  <a:cubicBezTo>
                    <a:pt x="1174" y="2864"/>
                    <a:pt x="2361" y="6123"/>
                    <a:pt x="5266" y="6123"/>
                  </a:cubicBezTo>
                  <a:cubicBezTo>
                    <a:pt x="5295" y="6123"/>
                    <a:pt x="5324" y="6122"/>
                    <a:pt x="5354" y="6122"/>
                  </a:cubicBezTo>
                  <a:cubicBezTo>
                    <a:pt x="8289" y="6055"/>
                    <a:pt x="9223" y="2853"/>
                    <a:pt x="9924" y="584"/>
                  </a:cubicBezTo>
                  <a:cubicBezTo>
                    <a:pt x="10026" y="237"/>
                    <a:pt x="9728" y="3"/>
                    <a:pt x="9444" y="3"/>
                  </a:cubicBezTo>
                  <a:cubicBezTo>
                    <a:pt x="9263" y="3"/>
                    <a:pt x="9088" y="97"/>
                    <a:pt x="9023" y="317"/>
                  </a:cubicBezTo>
                  <a:cubicBezTo>
                    <a:pt x="8656" y="1485"/>
                    <a:pt x="8356" y="2686"/>
                    <a:pt x="7689" y="3653"/>
                  </a:cubicBezTo>
                  <a:cubicBezTo>
                    <a:pt x="7122" y="4487"/>
                    <a:pt x="6221" y="5188"/>
                    <a:pt x="5187" y="5188"/>
                  </a:cubicBezTo>
                  <a:cubicBezTo>
                    <a:pt x="2785" y="5121"/>
                    <a:pt x="1785" y="2019"/>
                    <a:pt x="984" y="251"/>
                  </a:cubicBezTo>
                  <a:cubicBezTo>
                    <a:pt x="900" y="73"/>
                    <a:pt x="765" y="0"/>
                    <a:pt x="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15"/>
            <p:cNvSpPr/>
            <p:nvPr/>
          </p:nvSpPr>
          <p:spPr>
            <a:xfrm>
              <a:off x="4342725" y="2899175"/>
              <a:ext cx="124000" cy="79875"/>
            </a:xfrm>
            <a:custGeom>
              <a:avLst/>
              <a:gdLst/>
              <a:ahLst/>
              <a:cxnLst/>
              <a:rect l="l" t="t" r="r" b="b"/>
              <a:pathLst>
                <a:path w="4960" h="3195" extrusionOk="0">
                  <a:moveTo>
                    <a:pt x="2291" y="902"/>
                  </a:moveTo>
                  <a:lnTo>
                    <a:pt x="2291" y="902"/>
                  </a:lnTo>
                  <a:cubicBezTo>
                    <a:pt x="2291" y="902"/>
                    <a:pt x="2302" y="913"/>
                    <a:pt x="2315" y="928"/>
                  </a:cubicBezTo>
                  <a:lnTo>
                    <a:pt x="2315" y="928"/>
                  </a:lnTo>
                  <a:cubicBezTo>
                    <a:pt x="2302" y="923"/>
                    <a:pt x="2291" y="915"/>
                    <a:pt x="2291" y="902"/>
                  </a:cubicBezTo>
                  <a:close/>
                  <a:moveTo>
                    <a:pt x="2391" y="1"/>
                  </a:moveTo>
                  <a:cubicBezTo>
                    <a:pt x="2157" y="1"/>
                    <a:pt x="1924" y="68"/>
                    <a:pt x="1724" y="201"/>
                  </a:cubicBezTo>
                  <a:lnTo>
                    <a:pt x="523" y="835"/>
                  </a:lnTo>
                  <a:cubicBezTo>
                    <a:pt x="1" y="1082"/>
                    <a:pt x="271" y="1736"/>
                    <a:pt x="699" y="1736"/>
                  </a:cubicBezTo>
                  <a:cubicBezTo>
                    <a:pt x="790" y="1736"/>
                    <a:pt x="890" y="1706"/>
                    <a:pt x="990" y="1635"/>
                  </a:cubicBezTo>
                  <a:lnTo>
                    <a:pt x="2024" y="1102"/>
                  </a:lnTo>
                  <a:lnTo>
                    <a:pt x="2257" y="1002"/>
                  </a:lnTo>
                  <a:cubicBezTo>
                    <a:pt x="2276" y="1002"/>
                    <a:pt x="2316" y="981"/>
                    <a:pt x="2341" y="962"/>
                  </a:cubicBezTo>
                  <a:lnTo>
                    <a:pt x="2341" y="962"/>
                  </a:lnTo>
                  <a:cubicBezTo>
                    <a:pt x="2350" y="977"/>
                    <a:pt x="2357" y="991"/>
                    <a:pt x="2357" y="1002"/>
                  </a:cubicBezTo>
                  <a:lnTo>
                    <a:pt x="2558" y="1235"/>
                  </a:lnTo>
                  <a:lnTo>
                    <a:pt x="4125" y="3070"/>
                  </a:lnTo>
                  <a:cubicBezTo>
                    <a:pt x="4209" y="3153"/>
                    <a:pt x="4325" y="3195"/>
                    <a:pt x="4446" y="3195"/>
                  </a:cubicBezTo>
                  <a:cubicBezTo>
                    <a:pt x="4567" y="3195"/>
                    <a:pt x="4692" y="3153"/>
                    <a:pt x="4792" y="3070"/>
                  </a:cubicBezTo>
                  <a:cubicBezTo>
                    <a:pt x="4959" y="2870"/>
                    <a:pt x="4959" y="2569"/>
                    <a:pt x="4792" y="2403"/>
                  </a:cubicBezTo>
                  <a:cubicBezTo>
                    <a:pt x="4192" y="1702"/>
                    <a:pt x="3592" y="1002"/>
                    <a:pt x="2991" y="301"/>
                  </a:cubicBezTo>
                  <a:cubicBezTo>
                    <a:pt x="2858" y="134"/>
                    <a:pt x="2624" y="1"/>
                    <a:pt x="23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4" name="Google Shape;604;p15"/>
          <p:cNvGrpSpPr/>
          <p:nvPr/>
        </p:nvGrpSpPr>
        <p:grpSpPr>
          <a:xfrm>
            <a:off x="5622300" y="4465975"/>
            <a:ext cx="581325" cy="169475"/>
            <a:chOff x="5393300" y="2420750"/>
            <a:chExt cx="581325" cy="169475"/>
          </a:xfrm>
        </p:grpSpPr>
        <p:sp>
          <p:nvSpPr>
            <p:cNvPr id="605" name="Google Shape;605;p15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15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4_1"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8" name="Google Shape;608;p16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609" name="Google Shape;609;p16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16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16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16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16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16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16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16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16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16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16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16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16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16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16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16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16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16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16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16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16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16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16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16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16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4" name="Google Shape;634;p16"/>
          <p:cNvSpPr txBox="1">
            <a:spLocks noGrp="1"/>
          </p:cNvSpPr>
          <p:nvPr>
            <p:ph type="title"/>
          </p:nvPr>
        </p:nvSpPr>
        <p:spPr>
          <a:xfrm>
            <a:off x="2102221" y="168987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35" name="Google Shape;635;p16"/>
          <p:cNvSpPr txBox="1">
            <a:spLocks noGrp="1"/>
          </p:cNvSpPr>
          <p:nvPr>
            <p:ph type="subTitle" idx="1"/>
          </p:nvPr>
        </p:nvSpPr>
        <p:spPr>
          <a:xfrm>
            <a:off x="2102221" y="211252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6" name="Google Shape;636;p16"/>
          <p:cNvSpPr txBox="1">
            <a:spLocks noGrp="1"/>
          </p:cNvSpPr>
          <p:nvPr>
            <p:ph type="title" idx="2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37" name="Google Shape;637;p16"/>
          <p:cNvSpPr txBox="1">
            <a:spLocks noGrp="1"/>
          </p:cNvSpPr>
          <p:nvPr>
            <p:ph type="title" idx="3"/>
          </p:nvPr>
        </p:nvSpPr>
        <p:spPr>
          <a:xfrm>
            <a:off x="5788724" y="168987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38" name="Google Shape;638;p16"/>
          <p:cNvSpPr txBox="1">
            <a:spLocks noGrp="1"/>
          </p:cNvSpPr>
          <p:nvPr>
            <p:ph type="subTitle" idx="4"/>
          </p:nvPr>
        </p:nvSpPr>
        <p:spPr>
          <a:xfrm>
            <a:off x="5788732" y="211252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9" name="Google Shape;639;p16"/>
          <p:cNvSpPr txBox="1">
            <a:spLocks noGrp="1"/>
          </p:cNvSpPr>
          <p:nvPr>
            <p:ph type="title" idx="5"/>
          </p:nvPr>
        </p:nvSpPr>
        <p:spPr>
          <a:xfrm>
            <a:off x="2102221" y="314602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40" name="Google Shape;640;p16"/>
          <p:cNvSpPr txBox="1">
            <a:spLocks noGrp="1"/>
          </p:cNvSpPr>
          <p:nvPr>
            <p:ph type="subTitle" idx="6"/>
          </p:nvPr>
        </p:nvSpPr>
        <p:spPr>
          <a:xfrm>
            <a:off x="2102221" y="356867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1" name="Google Shape;641;p16"/>
          <p:cNvSpPr txBox="1">
            <a:spLocks noGrp="1"/>
          </p:cNvSpPr>
          <p:nvPr>
            <p:ph type="title" idx="7"/>
          </p:nvPr>
        </p:nvSpPr>
        <p:spPr>
          <a:xfrm>
            <a:off x="5788724" y="314602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42" name="Google Shape;642;p16"/>
          <p:cNvSpPr txBox="1">
            <a:spLocks noGrp="1"/>
          </p:cNvSpPr>
          <p:nvPr>
            <p:ph type="subTitle" idx="8"/>
          </p:nvPr>
        </p:nvSpPr>
        <p:spPr>
          <a:xfrm>
            <a:off x="5788732" y="356867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3" name="Google Shape;643;p16"/>
          <p:cNvSpPr/>
          <p:nvPr/>
        </p:nvSpPr>
        <p:spPr>
          <a:xfrm>
            <a:off x="7988463" y="3532025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16"/>
          <p:cNvSpPr/>
          <p:nvPr/>
        </p:nvSpPr>
        <p:spPr>
          <a:xfrm>
            <a:off x="7776088" y="11555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16"/>
          <p:cNvSpPr/>
          <p:nvPr/>
        </p:nvSpPr>
        <p:spPr>
          <a:xfrm>
            <a:off x="292600" y="275335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646;p16"/>
          <p:cNvSpPr/>
          <p:nvPr/>
        </p:nvSpPr>
        <p:spPr>
          <a:xfrm>
            <a:off x="2463950" y="472990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16"/>
          <p:cNvSpPr/>
          <p:nvPr/>
        </p:nvSpPr>
        <p:spPr>
          <a:xfrm>
            <a:off x="374625" y="105365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8" name="Google Shape;648;p16"/>
          <p:cNvGrpSpPr/>
          <p:nvPr/>
        </p:nvGrpSpPr>
        <p:grpSpPr>
          <a:xfrm>
            <a:off x="4797600" y="4685763"/>
            <a:ext cx="311900" cy="314700"/>
            <a:chOff x="8571050" y="1873050"/>
            <a:chExt cx="311900" cy="314700"/>
          </a:xfrm>
        </p:grpSpPr>
        <p:sp>
          <p:nvSpPr>
            <p:cNvPr id="649" name="Google Shape;649;p16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16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16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16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3" name="Google Shape;653;p16"/>
          <p:cNvGrpSpPr/>
          <p:nvPr/>
        </p:nvGrpSpPr>
        <p:grpSpPr>
          <a:xfrm>
            <a:off x="1519559" y="931658"/>
            <a:ext cx="686239" cy="223927"/>
            <a:chOff x="3798300" y="2287225"/>
            <a:chExt cx="730975" cy="238525"/>
          </a:xfrm>
        </p:grpSpPr>
        <p:sp>
          <p:nvSpPr>
            <p:cNvPr id="654" name="Google Shape;654;p16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16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6" name="Google Shape;656;p16"/>
          <p:cNvGrpSpPr/>
          <p:nvPr/>
        </p:nvGrpSpPr>
        <p:grpSpPr>
          <a:xfrm>
            <a:off x="8157895" y="4685773"/>
            <a:ext cx="545748" cy="159103"/>
            <a:chOff x="5393300" y="2420750"/>
            <a:chExt cx="581325" cy="169475"/>
          </a:xfrm>
        </p:grpSpPr>
        <p:sp>
          <p:nvSpPr>
            <p:cNvPr id="657" name="Google Shape;657;p16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16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4_1_1"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0" name="Google Shape;660;p17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661" name="Google Shape;661;p17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17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17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17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17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17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17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17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17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17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17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17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17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17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17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17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17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17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17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17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17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17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17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17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17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6" name="Google Shape;686;p17"/>
          <p:cNvSpPr txBox="1">
            <a:spLocks noGrp="1"/>
          </p:cNvSpPr>
          <p:nvPr>
            <p:ph type="title"/>
          </p:nvPr>
        </p:nvSpPr>
        <p:spPr>
          <a:xfrm>
            <a:off x="3463263" y="164877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87" name="Google Shape;687;p17"/>
          <p:cNvSpPr txBox="1">
            <a:spLocks noGrp="1"/>
          </p:cNvSpPr>
          <p:nvPr>
            <p:ph type="subTitle" idx="1"/>
          </p:nvPr>
        </p:nvSpPr>
        <p:spPr>
          <a:xfrm>
            <a:off x="3463263" y="207142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8" name="Google Shape;688;p17"/>
          <p:cNvSpPr txBox="1">
            <a:spLocks noGrp="1"/>
          </p:cNvSpPr>
          <p:nvPr>
            <p:ph type="title" idx="2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89" name="Google Shape;689;p17"/>
          <p:cNvSpPr txBox="1">
            <a:spLocks noGrp="1"/>
          </p:cNvSpPr>
          <p:nvPr>
            <p:ph type="title" idx="3"/>
          </p:nvPr>
        </p:nvSpPr>
        <p:spPr>
          <a:xfrm>
            <a:off x="6037947" y="164877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90" name="Google Shape;690;p17"/>
          <p:cNvSpPr txBox="1">
            <a:spLocks noGrp="1"/>
          </p:cNvSpPr>
          <p:nvPr>
            <p:ph type="subTitle" idx="4"/>
          </p:nvPr>
        </p:nvSpPr>
        <p:spPr>
          <a:xfrm>
            <a:off x="6037954" y="207142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1" name="Google Shape;691;p17"/>
          <p:cNvSpPr txBox="1">
            <a:spLocks noGrp="1"/>
          </p:cNvSpPr>
          <p:nvPr>
            <p:ph type="title" idx="5"/>
          </p:nvPr>
        </p:nvSpPr>
        <p:spPr>
          <a:xfrm>
            <a:off x="3463263" y="310492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92" name="Google Shape;692;p17"/>
          <p:cNvSpPr txBox="1">
            <a:spLocks noGrp="1"/>
          </p:cNvSpPr>
          <p:nvPr>
            <p:ph type="subTitle" idx="6"/>
          </p:nvPr>
        </p:nvSpPr>
        <p:spPr>
          <a:xfrm>
            <a:off x="3463263" y="352757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3" name="Google Shape;693;p17"/>
          <p:cNvSpPr txBox="1">
            <a:spLocks noGrp="1"/>
          </p:cNvSpPr>
          <p:nvPr>
            <p:ph type="title" idx="7"/>
          </p:nvPr>
        </p:nvSpPr>
        <p:spPr>
          <a:xfrm>
            <a:off x="6037947" y="310492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94" name="Google Shape;694;p17"/>
          <p:cNvSpPr txBox="1">
            <a:spLocks noGrp="1"/>
          </p:cNvSpPr>
          <p:nvPr>
            <p:ph type="subTitle" idx="8"/>
          </p:nvPr>
        </p:nvSpPr>
        <p:spPr>
          <a:xfrm>
            <a:off x="6037954" y="352757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5" name="Google Shape;695;p17"/>
          <p:cNvSpPr txBox="1">
            <a:spLocks noGrp="1"/>
          </p:cNvSpPr>
          <p:nvPr>
            <p:ph type="title" idx="9"/>
          </p:nvPr>
        </p:nvSpPr>
        <p:spPr>
          <a:xfrm>
            <a:off x="888572" y="164877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96" name="Google Shape;696;p17"/>
          <p:cNvSpPr txBox="1">
            <a:spLocks noGrp="1"/>
          </p:cNvSpPr>
          <p:nvPr>
            <p:ph type="subTitle" idx="13"/>
          </p:nvPr>
        </p:nvSpPr>
        <p:spPr>
          <a:xfrm>
            <a:off x="888579" y="207142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7" name="Google Shape;697;p17"/>
          <p:cNvSpPr txBox="1">
            <a:spLocks noGrp="1"/>
          </p:cNvSpPr>
          <p:nvPr>
            <p:ph type="title" idx="14"/>
          </p:nvPr>
        </p:nvSpPr>
        <p:spPr>
          <a:xfrm>
            <a:off x="888572" y="3104925"/>
            <a:ext cx="22230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698" name="Google Shape;698;p17"/>
          <p:cNvSpPr txBox="1">
            <a:spLocks noGrp="1"/>
          </p:cNvSpPr>
          <p:nvPr>
            <p:ph type="subTitle" idx="15"/>
          </p:nvPr>
        </p:nvSpPr>
        <p:spPr>
          <a:xfrm>
            <a:off x="888579" y="3527575"/>
            <a:ext cx="2223000" cy="8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9" name="Google Shape;699;p17"/>
          <p:cNvSpPr/>
          <p:nvPr/>
        </p:nvSpPr>
        <p:spPr>
          <a:xfrm>
            <a:off x="326075" y="449345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Google Shape;700;p17"/>
          <p:cNvSpPr/>
          <p:nvPr/>
        </p:nvSpPr>
        <p:spPr>
          <a:xfrm>
            <a:off x="7443300" y="482097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1" name="Google Shape;701;p17"/>
          <p:cNvSpPr/>
          <p:nvPr/>
        </p:nvSpPr>
        <p:spPr>
          <a:xfrm>
            <a:off x="6936650" y="55150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2" name="Google Shape;702;p17"/>
          <p:cNvSpPr/>
          <p:nvPr/>
        </p:nvSpPr>
        <p:spPr>
          <a:xfrm>
            <a:off x="435350" y="163838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3" name="Google Shape;703;p17"/>
          <p:cNvSpPr/>
          <p:nvPr/>
        </p:nvSpPr>
        <p:spPr>
          <a:xfrm>
            <a:off x="2607525" y="4607975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4" name="Google Shape;704;p17"/>
          <p:cNvSpPr/>
          <p:nvPr/>
        </p:nvSpPr>
        <p:spPr>
          <a:xfrm>
            <a:off x="8493875" y="4182550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5" name="Google Shape;705;p17"/>
          <p:cNvGrpSpPr/>
          <p:nvPr/>
        </p:nvGrpSpPr>
        <p:grpSpPr>
          <a:xfrm>
            <a:off x="224750" y="2606563"/>
            <a:ext cx="311900" cy="314700"/>
            <a:chOff x="8571050" y="1873050"/>
            <a:chExt cx="311900" cy="314700"/>
          </a:xfrm>
        </p:grpSpPr>
        <p:sp>
          <p:nvSpPr>
            <p:cNvPr id="706" name="Google Shape;706;p17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17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17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17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0" name="Google Shape;710;p17"/>
          <p:cNvGrpSpPr/>
          <p:nvPr/>
        </p:nvGrpSpPr>
        <p:grpSpPr>
          <a:xfrm rot="8927671" flipH="1">
            <a:off x="8286283" y="1017201"/>
            <a:ext cx="288970" cy="174347"/>
            <a:chOff x="4177750" y="2899175"/>
            <a:chExt cx="288975" cy="174350"/>
          </a:xfrm>
        </p:grpSpPr>
        <p:sp>
          <p:nvSpPr>
            <p:cNvPr id="711" name="Google Shape;711;p17"/>
            <p:cNvSpPr/>
            <p:nvPr/>
          </p:nvSpPr>
          <p:spPr>
            <a:xfrm>
              <a:off x="4177750" y="2920450"/>
              <a:ext cx="250650" cy="153075"/>
            </a:xfrm>
            <a:custGeom>
              <a:avLst/>
              <a:gdLst/>
              <a:ahLst/>
              <a:cxnLst/>
              <a:rect l="l" t="t" r="r" b="b"/>
              <a:pathLst>
                <a:path w="10026" h="6123" extrusionOk="0">
                  <a:moveTo>
                    <a:pt x="626" y="0"/>
                  </a:moveTo>
                  <a:cubicBezTo>
                    <a:pt x="321" y="0"/>
                    <a:pt x="0" y="351"/>
                    <a:pt x="183" y="718"/>
                  </a:cubicBezTo>
                  <a:cubicBezTo>
                    <a:pt x="1174" y="2864"/>
                    <a:pt x="2361" y="6123"/>
                    <a:pt x="5266" y="6123"/>
                  </a:cubicBezTo>
                  <a:cubicBezTo>
                    <a:pt x="5295" y="6123"/>
                    <a:pt x="5324" y="6122"/>
                    <a:pt x="5354" y="6122"/>
                  </a:cubicBezTo>
                  <a:cubicBezTo>
                    <a:pt x="8289" y="6055"/>
                    <a:pt x="9223" y="2853"/>
                    <a:pt x="9924" y="584"/>
                  </a:cubicBezTo>
                  <a:cubicBezTo>
                    <a:pt x="10026" y="237"/>
                    <a:pt x="9728" y="3"/>
                    <a:pt x="9444" y="3"/>
                  </a:cubicBezTo>
                  <a:cubicBezTo>
                    <a:pt x="9263" y="3"/>
                    <a:pt x="9088" y="97"/>
                    <a:pt x="9023" y="317"/>
                  </a:cubicBezTo>
                  <a:cubicBezTo>
                    <a:pt x="8656" y="1485"/>
                    <a:pt x="8356" y="2686"/>
                    <a:pt x="7689" y="3653"/>
                  </a:cubicBezTo>
                  <a:cubicBezTo>
                    <a:pt x="7122" y="4487"/>
                    <a:pt x="6221" y="5188"/>
                    <a:pt x="5187" y="5188"/>
                  </a:cubicBezTo>
                  <a:cubicBezTo>
                    <a:pt x="2785" y="5121"/>
                    <a:pt x="1785" y="2019"/>
                    <a:pt x="984" y="251"/>
                  </a:cubicBezTo>
                  <a:cubicBezTo>
                    <a:pt x="900" y="73"/>
                    <a:pt x="765" y="0"/>
                    <a:pt x="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17"/>
            <p:cNvSpPr/>
            <p:nvPr/>
          </p:nvSpPr>
          <p:spPr>
            <a:xfrm>
              <a:off x="4342725" y="2899175"/>
              <a:ext cx="124000" cy="79875"/>
            </a:xfrm>
            <a:custGeom>
              <a:avLst/>
              <a:gdLst/>
              <a:ahLst/>
              <a:cxnLst/>
              <a:rect l="l" t="t" r="r" b="b"/>
              <a:pathLst>
                <a:path w="4960" h="3195" extrusionOk="0">
                  <a:moveTo>
                    <a:pt x="2291" y="902"/>
                  </a:moveTo>
                  <a:lnTo>
                    <a:pt x="2291" y="902"/>
                  </a:lnTo>
                  <a:cubicBezTo>
                    <a:pt x="2291" y="902"/>
                    <a:pt x="2302" y="913"/>
                    <a:pt x="2315" y="928"/>
                  </a:cubicBezTo>
                  <a:lnTo>
                    <a:pt x="2315" y="928"/>
                  </a:lnTo>
                  <a:cubicBezTo>
                    <a:pt x="2302" y="923"/>
                    <a:pt x="2291" y="915"/>
                    <a:pt x="2291" y="902"/>
                  </a:cubicBezTo>
                  <a:close/>
                  <a:moveTo>
                    <a:pt x="2391" y="1"/>
                  </a:moveTo>
                  <a:cubicBezTo>
                    <a:pt x="2157" y="1"/>
                    <a:pt x="1924" y="68"/>
                    <a:pt x="1724" y="201"/>
                  </a:cubicBezTo>
                  <a:lnTo>
                    <a:pt x="523" y="835"/>
                  </a:lnTo>
                  <a:cubicBezTo>
                    <a:pt x="1" y="1082"/>
                    <a:pt x="271" y="1736"/>
                    <a:pt x="699" y="1736"/>
                  </a:cubicBezTo>
                  <a:cubicBezTo>
                    <a:pt x="790" y="1736"/>
                    <a:pt x="890" y="1706"/>
                    <a:pt x="990" y="1635"/>
                  </a:cubicBezTo>
                  <a:lnTo>
                    <a:pt x="2024" y="1102"/>
                  </a:lnTo>
                  <a:lnTo>
                    <a:pt x="2257" y="1002"/>
                  </a:lnTo>
                  <a:cubicBezTo>
                    <a:pt x="2276" y="1002"/>
                    <a:pt x="2316" y="981"/>
                    <a:pt x="2341" y="962"/>
                  </a:cubicBezTo>
                  <a:lnTo>
                    <a:pt x="2341" y="962"/>
                  </a:lnTo>
                  <a:cubicBezTo>
                    <a:pt x="2350" y="977"/>
                    <a:pt x="2357" y="991"/>
                    <a:pt x="2357" y="1002"/>
                  </a:cubicBezTo>
                  <a:lnTo>
                    <a:pt x="2558" y="1235"/>
                  </a:lnTo>
                  <a:lnTo>
                    <a:pt x="4125" y="3070"/>
                  </a:lnTo>
                  <a:cubicBezTo>
                    <a:pt x="4209" y="3153"/>
                    <a:pt x="4325" y="3195"/>
                    <a:pt x="4446" y="3195"/>
                  </a:cubicBezTo>
                  <a:cubicBezTo>
                    <a:pt x="4567" y="3195"/>
                    <a:pt x="4692" y="3153"/>
                    <a:pt x="4792" y="3070"/>
                  </a:cubicBezTo>
                  <a:cubicBezTo>
                    <a:pt x="4959" y="2870"/>
                    <a:pt x="4959" y="2569"/>
                    <a:pt x="4792" y="2403"/>
                  </a:cubicBezTo>
                  <a:cubicBezTo>
                    <a:pt x="4192" y="1702"/>
                    <a:pt x="3592" y="1002"/>
                    <a:pt x="2991" y="301"/>
                  </a:cubicBezTo>
                  <a:cubicBezTo>
                    <a:pt x="2858" y="134"/>
                    <a:pt x="2624" y="1"/>
                    <a:pt x="23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3" name="Google Shape;713;p17"/>
          <p:cNvGrpSpPr/>
          <p:nvPr/>
        </p:nvGrpSpPr>
        <p:grpSpPr>
          <a:xfrm>
            <a:off x="1709413" y="738500"/>
            <a:ext cx="581325" cy="169475"/>
            <a:chOff x="5393300" y="2420750"/>
            <a:chExt cx="581325" cy="169475"/>
          </a:xfrm>
        </p:grpSpPr>
        <p:sp>
          <p:nvSpPr>
            <p:cNvPr id="714" name="Google Shape;714;p17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17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8"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" name="Google Shape;717;p18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718" name="Google Shape;718;p18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18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18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18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18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18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18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18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18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18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18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18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18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18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18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18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18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18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18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18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18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18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18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18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18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3" name="Google Shape;743;p18"/>
          <p:cNvSpPr txBox="1">
            <a:spLocks noGrp="1"/>
          </p:cNvSpPr>
          <p:nvPr>
            <p:ph type="title"/>
          </p:nvPr>
        </p:nvSpPr>
        <p:spPr>
          <a:xfrm>
            <a:off x="1307350" y="1461276"/>
            <a:ext cx="2955300" cy="44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744" name="Google Shape;744;p18"/>
          <p:cNvSpPr txBox="1">
            <a:spLocks noGrp="1"/>
          </p:cNvSpPr>
          <p:nvPr>
            <p:ph type="subTitle" idx="1"/>
          </p:nvPr>
        </p:nvSpPr>
        <p:spPr>
          <a:xfrm>
            <a:off x="1307356" y="2050887"/>
            <a:ext cx="2955300" cy="21573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45" name="Google Shape;745;p18"/>
          <p:cNvSpPr txBox="1">
            <a:spLocks noGrp="1"/>
          </p:cNvSpPr>
          <p:nvPr>
            <p:ph type="title" idx="2"/>
          </p:nvPr>
        </p:nvSpPr>
        <p:spPr>
          <a:xfrm>
            <a:off x="4881355" y="1461276"/>
            <a:ext cx="2955300" cy="44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746" name="Google Shape;746;p18"/>
          <p:cNvSpPr txBox="1">
            <a:spLocks noGrp="1"/>
          </p:cNvSpPr>
          <p:nvPr>
            <p:ph type="subTitle" idx="3"/>
          </p:nvPr>
        </p:nvSpPr>
        <p:spPr>
          <a:xfrm>
            <a:off x="4881350" y="2050887"/>
            <a:ext cx="2955300" cy="21573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47" name="Google Shape;747;p18"/>
          <p:cNvSpPr txBox="1">
            <a:spLocks noGrp="1"/>
          </p:cNvSpPr>
          <p:nvPr>
            <p:ph type="title" idx="4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748" name="Google Shape;748;p18"/>
          <p:cNvSpPr/>
          <p:nvPr/>
        </p:nvSpPr>
        <p:spPr>
          <a:xfrm>
            <a:off x="8703638" y="33476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p18"/>
          <p:cNvSpPr/>
          <p:nvPr/>
        </p:nvSpPr>
        <p:spPr>
          <a:xfrm>
            <a:off x="7335888" y="85023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0" name="Google Shape;750;p18"/>
          <p:cNvSpPr/>
          <p:nvPr/>
        </p:nvSpPr>
        <p:spPr>
          <a:xfrm>
            <a:off x="292600" y="275335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1" name="Google Shape;751;p18"/>
          <p:cNvSpPr/>
          <p:nvPr/>
        </p:nvSpPr>
        <p:spPr>
          <a:xfrm>
            <a:off x="2749550" y="4844863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2" name="Google Shape;752;p18"/>
          <p:cNvSpPr/>
          <p:nvPr/>
        </p:nvSpPr>
        <p:spPr>
          <a:xfrm>
            <a:off x="374625" y="105365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18"/>
          <p:cNvSpPr/>
          <p:nvPr/>
        </p:nvSpPr>
        <p:spPr>
          <a:xfrm>
            <a:off x="640900" y="460986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4" name="Google Shape;754;p18"/>
          <p:cNvGrpSpPr/>
          <p:nvPr/>
        </p:nvGrpSpPr>
        <p:grpSpPr>
          <a:xfrm>
            <a:off x="5032475" y="4607963"/>
            <a:ext cx="311900" cy="314700"/>
            <a:chOff x="8571050" y="1873050"/>
            <a:chExt cx="311900" cy="314700"/>
          </a:xfrm>
        </p:grpSpPr>
        <p:sp>
          <p:nvSpPr>
            <p:cNvPr id="755" name="Google Shape;755;p18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18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18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18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9" name="Google Shape;759;p18"/>
          <p:cNvGrpSpPr/>
          <p:nvPr/>
        </p:nvGrpSpPr>
        <p:grpSpPr>
          <a:xfrm>
            <a:off x="2024509" y="539008"/>
            <a:ext cx="686239" cy="223927"/>
            <a:chOff x="3798300" y="2287225"/>
            <a:chExt cx="730975" cy="238525"/>
          </a:xfrm>
        </p:grpSpPr>
        <p:sp>
          <p:nvSpPr>
            <p:cNvPr id="760" name="Google Shape;760;p18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18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2" name="Google Shape;762;p18"/>
          <p:cNvGrpSpPr/>
          <p:nvPr/>
        </p:nvGrpSpPr>
        <p:grpSpPr>
          <a:xfrm>
            <a:off x="8157895" y="4685773"/>
            <a:ext cx="545748" cy="159103"/>
            <a:chOff x="5393300" y="2420750"/>
            <a:chExt cx="581325" cy="169475"/>
          </a:xfrm>
        </p:grpSpPr>
        <p:sp>
          <p:nvSpPr>
            <p:cNvPr id="763" name="Google Shape;763;p18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18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3_1_1_1_1"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6" name="Google Shape;766;p19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767" name="Google Shape;767;p19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19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19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19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19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19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19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19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19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19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19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19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19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19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19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19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19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19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19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19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19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19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19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19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19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2" name="Google Shape;792;p19"/>
          <p:cNvSpPr txBox="1">
            <a:spLocks noGrp="1"/>
          </p:cNvSpPr>
          <p:nvPr>
            <p:ph type="title"/>
          </p:nvPr>
        </p:nvSpPr>
        <p:spPr>
          <a:xfrm flipH="1">
            <a:off x="3395700" y="537376"/>
            <a:ext cx="2352600" cy="59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793" name="Google Shape;793;p19"/>
          <p:cNvSpPr txBox="1">
            <a:spLocks noGrp="1"/>
          </p:cNvSpPr>
          <p:nvPr>
            <p:ph type="subTitle" idx="1"/>
          </p:nvPr>
        </p:nvSpPr>
        <p:spPr>
          <a:xfrm flipH="1">
            <a:off x="1142975" y="1275519"/>
            <a:ext cx="6857700" cy="11592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●"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4" name="Google Shape;794;p19"/>
          <p:cNvSpPr txBox="1">
            <a:spLocks noGrp="1"/>
          </p:cNvSpPr>
          <p:nvPr>
            <p:ph type="title" idx="2"/>
          </p:nvPr>
        </p:nvSpPr>
        <p:spPr>
          <a:xfrm flipH="1">
            <a:off x="3395700" y="2710586"/>
            <a:ext cx="2352600" cy="59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795" name="Google Shape;795;p19"/>
          <p:cNvSpPr txBox="1">
            <a:spLocks noGrp="1"/>
          </p:cNvSpPr>
          <p:nvPr>
            <p:ph type="subTitle" idx="3"/>
          </p:nvPr>
        </p:nvSpPr>
        <p:spPr>
          <a:xfrm flipH="1">
            <a:off x="1142975" y="3448873"/>
            <a:ext cx="6857700" cy="11592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●"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6" name="Google Shape;796;p19"/>
          <p:cNvSpPr/>
          <p:nvPr/>
        </p:nvSpPr>
        <p:spPr>
          <a:xfrm>
            <a:off x="6582525" y="2952988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7" name="Google Shape;797;p19"/>
          <p:cNvSpPr/>
          <p:nvPr/>
        </p:nvSpPr>
        <p:spPr>
          <a:xfrm>
            <a:off x="2061788" y="30250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8" name="Google Shape;798;p19"/>
          <p:cNvSpPr/>
          <p:nvPr/>
        </p:nvSpPr>
        <p:spPr>
          <a:xfrm>
            <a:off x="2869538" y="70735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9" name="Google Shape;799;p19"/>
          <p:cNvSpPr/>
          <p:nvPr/>
        </p:nvSpPr>
        <p:spPr>
          <a:xfrm>
            <a:off x="8176850" y="481933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0" name="Google Shape;800;p19"/>
          <p:cNvSpPr/>
          <p:nvPr/>
        </p:nvSpPr>
        <p:spPr>
          <a:xfrm>
            <a:off x="485250" y="58731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1" name="Google Shape;801;p19"/>
          <p:cNvGrpSpPr/>
          <p:nvPr/>
        </p:nvGrpSpPr>
        <p:grpSpPr>
          <a:xfrm>
            <a:off x="8617700" y="3448713"/>
            <a:ext cx="311900" cy="314700"/>
            <a:chOff x="8571050" y="1873050"/>
            <a:chExt cx="311900" cy="314700"/>
          </a:xfrm>
        </p:grpSpPr>
        <p:sp>
          <p:nvSpPr>
            <p:cNvPr id="802" name="Google Shape;802;p19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19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19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19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6" name="Google Shape;806;p19"/>
          <p:cNvSpPr/>
          <p:nvPr/>
        </p:nvSpPr>
        <p:spPr>
          <a:xfrm rot="989451">
            <a:off x="6924573" y="861363"/>
            <a:ext cx="121724" cy="113202"/>
          </a:xfrm>
          <a:custGeom>
            <a:avLst/>
            <a:gdLst/>
            <a:ahLst/>
            <a:cxnLst/>
            <a:rect l="l" t="t" r="r" b="b"/>
            <a:pathLst>
              <a:path w="4371" h="4065" extrusionOk="0">
                <a:moveTo>
                  <a:pt x="2803" y="1301"/>
                </a:moveTo>
                <a:cubicBezTo>
                  <a:pt x="2803" y="1312"/>
                  <a:pt x="2810" y="1323"/>
                  <a:pt x="2818" y="1331"/>
                </a:cubicBezTo>
                <a:lnTo>
                  <a:pt x="2818" y="1331"/>
                </a:lnTo>
                <a:lnTo>
                  <a:pt x="2803" y="1301"/>
                </a:lnTo>
                <a:close/>
                <a:moveTo>
                  <a:pt x="1902" y="934"/>
                </a:moveTo>
                <a:cubicBezTo>
                  <a:pt x="2039" y="973"/>
                  <a:pt x="2176" y="990"/>
                  <a:pt x="2313" y="990"/>
                </a:cubicBezTo>
                <a:cubicBezTo>
                  <a:pt x="2337" y="990"/>
                  <a:pt x="2361" y="989"/>
                  <a:pt x="2385" y="988"/>
                </a:cubicBezTo>
                <a:lnTo>
                  <a:pt x="2385" y="988"/>
                </a:lnTo>
                <a:cubicBezTo>
                  <a:pt x="2391" y="992"/>
                  <a:pt x="2397" y="997"/>
                  <a:pt x="2403" y="1001"/>
                </a:cubicBezTo>
                <a:cubicBezTo>
                  <a:pt x="2469" y="1034"/>
                  <a:pt x="2536" y="1068"/>
                  <a:pt x="2569" y="1101"/>
                </a:cubicBezTo>
                <a:cubicBezTo>
                  <a:pt x="2569" y="1101"/>
                  <a:pt x="2633" y="1144"/>
                  <a:pt x="2625" y="1144"/>
                </a:cubicBezTo>
                <a:cubicBezTo>
                  <a:pt x="2623" y="1144"/>
                  <a:pt x="2616" y="1141"/>
                  <a:pt x="2603" y="1134"/>
                </a:cubicBezTo>
                <a:lnTo>
                  <a:pt x="2603" y="1134"/>
                </a:lnTo>
                <a:lnTo>
                  <a:pt x="2669" y="1168"/>
                </a:lnTo>
                <a:lnTo>
                  <a:pt x="2803" y="1301"/>
                </a:lnTo>
                <a:lnTo>
                  <a:pt x="2803" y="1301"/>
                </a:lnTo>
                <a:lnTo>
                  <a:pt x="2803" y="1301"/>
                </a:lnTo>
                <a:cubicBezTo>
                  <a:pt x="2803" y="1301"/>
                  <a:pt x="2803" y="1301"/>
                  <a:pt x="2803" y="1301"/>
                </a:cubicBezTo>
                <a:lnTo>
                  <a:pt x="2803" y="1301"/>
                </a:lnTo>
                <a:cubicBezTo>
                  <a:pt x="2831" y="1329"/>
                  <a:pt x="2835" y="1340"/>
                  <a:pt x="2831" y="1340"/>
                </a:cubicBezTo>
                <a:cubicBezTo>
                  <a:pt x="2829" y="1340"/>
                  <a:pt x="2823" y="1336"/>
                  <a:pt x="2818" y="1331"/>
                </a:cubicBezTo>
                <a:lnTo>
                  <a:pt x="2818" y="1331"/>
                </a:lnTo>
                <a:lnTo>
                  <a:pt x="2870" y="1435"/>
                </a:lnTo>
                <a:cubicBezTo>
                  <a:pt x="2900" y="1465"/>
                  <a:pt x="2930" y="1522"/>
                  <a:pt x="2960" y="1583"/>
                </a:cubicBezTo>
                <a:lnTo>
                  <a:pt x="2960" y="1583"/>
                </a:lnTo>
                <a:cubicBezTo>
                  <a:pt x="2959" y="1587"/>
                  <a:pt x="2961" y="1601"/>
                  <a:pt x="2970" y="1635"/>
                </a:cubicBezTo>
                <a:lnTo>
                  <a:pt x="3003" y="1701"/>
                </a:lnTo>
                <a:cubicBezTo>
                  <a:pt x="3003" y="1768"/>
                  <a:pt x="3036" y="1835"/>
                  <a:pt x="3036" y="1902"/>
                </a:cubicBezTo>
                <a:cubicBezTo>
                  <a:pt x="3036" y="1935"/>
                  <a:pt x="3036" y="1968"/>
                  <a:pt x="3036" y="2035"/>
                </a:cubicBezTo>
                <a:lnTo>
                  <a:pt x="3036" y="2135"/>
                </a:lnTo>
                <a:cubicBezTo>
                  <a:pt x="3036" y="2202"/>
                  <a:pt x="3003" y="2269"/>
                  <a:pt x="3003" y="2335"/>
                </a:cubicBezTo>
                <a:cubicBezTo>
                  <a:pt x="2979" y="2360"/>
                  <a:pt x="2936" y="2439"/>
                  <a:pt x="2942" y="2439"/>
                </a:cubicBezTo>
                <a:cubicBezTo>
                  <a:pt x="2944" y="2439"/>
                  <a:pt x="2952" y="2428"/>
                  <a:pt x="2970" y="2402"/>
                </a:cubicBezTo>
                <a:lnTo>
                  <a:pt x="2970" y="2402"/>
                </a:lnTo>
                <a:cubicBezTo>
                  <a:pt x="2936" y="2469"/>
                  <a:pt x="2903" y="2535"/>
                  <a:pt x="2836" y="2602"/>
                </a:cubicBezTo>
                <a:cubicBezTo>
                  <a:pt x="2836" y="2602"/>
                  <a:pt x="2787" y="2676"/>
                  <a:pt x="2794" y="2676"/>
                </a:cubicBezTo>
                <a:cubicBezTo>
                  <a:pt x="2795" y="2676"/>
                  <a:pt x="2798" y="2674"/>
                  <a:pt x="2803" y="2669"/>
                </a:cubicBezTo>
                <a:cubicBezTo>
                  <a:pt x="2811" y="2652"/>
                  <a:pt x="2815" y="2646"/>
                  <a:pt x="2816" y="2646"/>
                </a:cubicBezTo>
                <a:lnTo>
                  <a:pt x="2816" y="2646"/>
                </a:lnTo>
                <a:cubicBezTo>
                  <a:pt x="2820" y="2646"/>
                  <a:pt x="2795" y="2702"/>
                  <a:pt x="2770" y="2702"/>
                </a:cubicBezTo>
                <a:cubicBezTo>
                  <a:pt x="2770" y="2702"/>
                  <a:pt x="2703" y="2802"/>
                  <a:pt x="2636" y="2836"/>
                </a:cubicBezTo>
                <a:lnTo>
                  <a:pt x="2569" y="2902"/>
                </a:lnTo>
                <a:lnTo>
                  <a:pt x="2403" y="3002"/>
                </a:lnTo>
                <a:cubicBezTo>
                  <a:pt x="2395" y="3006"/>
                  <a:pt x="2389" y="3009"/>
                  <a:pt x="2384" y="3012"/>
                </a:cubicBezTo>
                <a:lnTo>
                  <a:pt x="2384" y="3012"/>
                </a:lnTo>
                <a:cubicBezTo>
                  <a:pt x="2388" y="3007"/>
                  <a:pt x="2386" y="3002"/>
                  <a:pt x="2369" y="3002"/>
                </a:cubicBezTo>
                <a:lnTo>
                  <a:pt x="2269" y="3036"/>
                </a:lnTo>
                <a:cubicBezTo>
                  <a:pt x="2202" y="3036"/>
                  <a:pt x="2136" y="3069"/>
                  <a:pt x="2069" y="3069"/>
                </a:cubicBezTo>
                <a:lnTo>
                  <a:pt x="1769" y="3069"/>
                </a:lnTo>
                <a:cubicBezTo>
                  <a:pt x="1869" y="3069"/>
                  <a:pt x="1669" y="3069"/>
                  <a:pt x="1635" y="3036"/>
                </a:cubicBezTo>
                <a:cubicBezTo>
                  <a:pt x="1569" y="3036"/>
                  <a:pt x="1502" y="3002"/>
                  <a:pt x="1469" y="3002"/>
                </a:cubicBezTo>
                <a:cubicBezTo>
                  <a:pt x="1535" y="3002"/>
                  <a:pt x="1402" y="2936"/>
                  <a:pt x="1369" y="2936"/>
                </a:cubicBezTo>
                <a:lnTo>
                  <a:pt x="1302" y="2902"/>
                </a:lnTo>
                <a:cubicBezTo>
                  <a:pt x="1302" y="2902"/>
                  <a:pt x="1246" y="2846"/>
                  <a:pt x="1231" y="2846"/>
                </a:cubicBezTo>
                <a:cubicBezTo>
                  <a:pt x="1227" y="2846"/>
                  <a:pt x="1227" y="2852"/>
                  <a:pt x="1235" y="2869"/>
                </a:cubicBezTo>
                <a:cubicBezTo>
                  <a:pt x="1202" y="2802"/>
                  <a:pt x="1135" y="2769"/>
                  <a:pt x="1102" y="2702"/>
                </a:cubicBezTo>
                <a:cubicBezTo>
                  <a:pt x="1102" y="2702"/>
                  <a:pt x="1072" y="2673"/>
                  <a:pt x="1062" y="2673"/>
                </a:cubicBezTo>
                <a:cubicBezTo>
                  <a:pt x="1062" y="2673"/>
                  <a:pt x="1062" y="2673"/>
                  <a:pt x="1061" y="2673"/>
                </a:cubicBezTo>
                <a:lnTo>
                  <a:pt x="1061" y="2673"/>
                </a:lnTo>
                <a:cubicBezTo>
                  <a:pt x="1052" y="2649"/>
                  <a:pt x="1035" y="2626"/>
                  <a:pt x="1035" y="2602"/>
                </a:cubicBezTo>
                <a:cubicBezTo>
                  <a:pt x="1002" y="2569"/>
                  <a:pt x="1002" y="2535"/>
                  <a:pt x="1002" y="2502"/>
                </a:cubicBezTo>
                <a:cubicBezTo>
                  <a:pt x="987" y="2459"/>
                  <a:pt x="985" y="2447"/>
                  <a:pt x="988" y="2447"/>
                </a:cubicBezTo>
                <a:lnTo>
                  <a:pt x="988" y="2447"/>
                </a:lnTo>
                <a:cubicBezTo>
                  <a:pt x="991" y="2447"/>
                  <a:pt x="1002" y="2469"/>
                  <a:pt x="1002" y="2469"/>
                </a:cubicBezTo>
                <a:cubicBezTo>
                  <a:pt x="1002" y="2402"/>
                  <a:pt x="1002" y="2369"/>
                  <a:pt x="1002" y="2302"/>
                </a:cubicBezTo>
                <a:cubicBezTo>
                  <a:pt x="1002" y="2269"/>
                  <a:pt x="1002" y="2235"/>
                  <a:pt x="1002" y="2202"/>
                </a:cubicBezTo>
                <a:lnTo>
                  <a:pt x="1002" y="2168"/>
                </a:lnTo>
                <a:cubicBezTo>
                  <a:pt x="1002" y="2135"/>
                  <a:pt x="1035" y="2035"/>
                  <a:pt x="1035" y="1968"/>
                </a:cubicBezTo>
                <a:cubicBezTo>
                  <a:pt x="1068" y="1902"/>
                  <a:pt x="1068" y="1868"/>
                  <a:pt x="1102" y="1802"/>
                </a:cubicBezTo>
                <a:lnTo>
                  <a:pt x="1168" y="1668"/>
                </a:lnTo>
                <a:cubicBezTo>
                  <a:pt x="1202" y="1601"/>
                  <a:pt x="1235" y="1535"/>
                  <a:pt x="1268" y="1468"/>
                </a:cubicBezTo>
                <a:lnTo>
                  <a:pt x="1335" y="1368"/>
                </a:lnTo>
                <a:cubicBezTo>
                  <a:pt x="1336" y="1367"/>
                  <a:pt x="1337" y="1366"/>
                  <a:pt x="1337" y="1366"/>
                </a:cubicBezTo>
                <a:cubicBezTo>
                  <a:pt x="1337" y="1366"/>
                  <a:pt x="1344" y="1359"/>
                  <a:pt x="1369" y="1335"/>
                </a:cubicBezTo>
                <a:lnTo>
                  <a:pt x="1535" y="1168"/>
                </a:lnTo>
                <a:lnTo>
                  <a:pt x="1602" y="1101"/>
                </a:lnTo>
                <a:lnTo>
                  <a:pt x="1635" y="1068"/>
                </a:lnTo>
                <a:cubicBezTo>
                  <a:pt x="1702" y="1034"/>
                  <a:pt x="1769" y="968"/>
                  <a:pt x="1836" y="934"/>
                </a:cubicBezTo>
                <a:close/>
                <a:moveTo>
                  <a:pt x="1869" y="0"/>
                </a:moveTo>
                <a:cubicBezTo>
                  <a:pt x="1602" y="0"/>
                  <a:pt x="1369" y="100"/>
                  <a:pt x="1168" y="234"/>
                </a:cubicBezTo>
                <a:cubicBezTo>
                  <a:pt x="535" y="701"/>
                  <a:pt x="101" y="1435"/>
                  <a:pt x="34" y="2235"/>
                </a:cubicBezTo>
                <a:cubicBezTo>
                  <a:pt x="1" y="2669"/>
                  <a:pt x="134" y="3102"/>
                  <a:pt x="468" y="3436"/>
                </a:cubicBezTo>
                <a:cubicBezTo>
                  <a:pt x="872" y="3855"/>
                  <a:pt x="1413" y="4065"/>
                  <a:pt x="1953" y="4065"/>
                </a:cubicBezTo>
                <a:cubicBezTo>
                  <a:pt x="2574" y="4065"/>
                  <a:pt x="3193" y="3789"/>
                  <a:pt x="3603" y="3236"/>
                </a:cubicBezTo>
                <a:cubicBezTo>
                  <a:pt x="4371" y="2235"/>
                  <a:pt x="4004" y="767"/>
                  <a:pt x="2870" y="200"/>
                </a:cubicBezTo>
                <a:cubicBezTo>
                  <a:pt x="2828" y="178"/>
                  <a:pt x="2787" y="163"/>
                  <a:pt x="2747" y="154"/>
                </a:cubicBezTo>
                <a:lnTo>
                  <a:pt x="2747" y="154"/>
                </a:lnTo>
                <a:cubicBezTo>
                  <a:pt x="2663" y="90"/>
                  <a:pt x="2563" y="52"/>
                  <a:pt x="2454" y="52"/>
                </a:cubicBezTo>
                <a:cubicBezTo>
                  <a:pt x="2416" y="52"/>
                  <a:pt x="2376" y="57"/>
                  <a:pt x="2336" y="67"/>
                </a:cubicBezTo>
                <a:lnTo>
                  <a:pt x="2202" y="34"/>
                </a:lnTo>
                <a:cubicBezTo>
                  <a:pt x="2069" y="0"/>
                  <a:pt x="1969" y="0"/>
                  <a:pt x="186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6"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" name="Google Shape;808;p20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809" name="Google Shape;809;p20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0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0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0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0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0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0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20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20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20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20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20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20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20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20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20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20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20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20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20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20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20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20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20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20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4" name="Google Shape;834;p20"/>
          <p:cNvSpPr txBox="1">
            <a:spLocks noGrp="1"/>
          </p:cNvSpPr>
          <p:nvPr>
            <p:ph type="title"/>
          </p:nvPr>
        </p:nvSpPr>
        <p:spPr>
          <a:xfrm flipH="1">
            <a:off x="3102450" y="3160800"/>
            <a:ext cx="4499100" cy="40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835" name="Google Shape;835;p20"/>
          <p:cNvSpPr txBox="1">
            <a:spLocks noGrp="1"/>
          </p:cNvSpPr>
          <p:nvPr>
            <p:ph type="subTitle" idx="1"/>
          </p:nvPr>
        </p:nvSpPr>
        <p:spPr>
          <a:xfrm flipH="1">
            <a:off x="1542200" y="1274700"/>
            <a:ext cx="5101200" cy="15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6" name="Google Shape;836;p20"/>
          <p:cNvSpPr/>
          <p:nvPr/>
        </p:nvSpPr>
        <p:spPr>
          <a:xfrm flipH="1">
            <a:off x="4251755" y="449345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7" name="Google Shape;837;p20"/>
          <p:cNvSpPr/>
          <p:nvPr/>
        </p:nvSpPr>
        <p:spPr>
          <a:xfrm flipH="1">
            <a:off x="7966980" y="42932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8" name="Google Shape;838;p20"/>
          <p:cNvSpPr/>
          <p:nvPr/>
        </p:nvSpPr>
        <p:spPr>
          <a:xfrm flipH="1">
            <a:off x="6376917" y="773425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9" name="Google Shape;839;p20"/>
          <p:cNvSpPr/>
          <p:nvPr/>
        </p:nvSpPr>
        <p:spPr>
          <a:xfrm flipH="1">
            <a:off x="874980" y="356400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0" name="Google Shape;840;p20"/>
          <p:cNvSpPr/>
          <p:nvPr/>
        </p:nvSpPr>
        <p:spPr>
          <a:xfrm flipH="1">
            <a:off x="4039105" y="38007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1" name="Google Shape;841;p20"/>
          <p:cNvGrpSpPr/>
          <p:nvPr/>
        </p:nvGrpSpPr>
        <p:grpSpPr>
          <a:xfrm flipH="1">
            <a:off x="6135930" y="4293263"/>
            <a:ext cx="311900" cy="314700"/>
            <a:chOff x="8571050" y="1873050"/>
            <a:chExt cx="311900" cy="314700"/>
          </a:xfrm>
        </p:grpSpPr>
        <p:sp>
          <p:nvSpPr>
            <p:cNvPr id="842" name="Google Shape;842;p20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20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20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0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6" name="Google Shape;846;p20"/>
          <p:cNvSpPr/>
          <p:nvPr/>
        </p:nvSpPr>
        <p:spPr>
          <a:xfrm rot="-989451" flipH="1">
            <a:off x="1290283" y="752238"/>
            <a:ext cx="121724" cy="113202"/>
          </a:xfrm>
          <a:custGeom>
            <a:avLst/>
            <a:gdLst/>
            <a:ahLst/>
            <a:cxnLst/>
            <a:rect l="l" t="t" r="r" b="b"/>
            <a:pathLst>
              <a:path w="4371" h="4065" extrusionOk="0">
                <a:moveTo>
                  <a:pt x="2803" y="1301"/>
                </a:moveTo>
                <a:cubicBezTo>
                  <a:pt x="2803" y="1312"/>
                  <a:pt x="2810" y="1323"/>
                  <a:pt x="2818" y="1331"/>
                </a:cubicBezTo>
                <a:lnTo>
                  <a:pt x="2818" y="1331"/>
                </a:lnTo>
                <a:lnTo>
                  <a:pt x="2803" y="1301"/>
                </a:lnTo>
                <a:close/>
                <a:moveTo>
                  <a:pt x="1902" y="934"/>
                </a:moveTo>
                <a:cubicBezTo>
                  <a:pt x="2039" y="973"/>
                  <a:pt x="2176" y="990"/>
                  <a:pt x="2313" y="990"/>
                </a:cubicBezTo>
                <a:cubicBezTo>
                  <a:pt x="2337" y="990"/>
                  <a:pt x="2361" y="989"/>
                  <a:pt x="2385" y="988"/>
                </a:cubicBezTo>
                <a:lnTo>
                  <a:pt x="2385" y="988"/>
                </a:lnTo>
                <a:cubicBezTo>
                  <a:pt x="2391" y="992"/>
                  <a:pt x="2397" y="997"/>
                  <a:pt x="2403" y="1001"/>
                </a:cubicBezTo>
                <a:cubicBezTo>
                  <a:pt x="2469" y="1034"/>
                  <a:pt x="2536" y="1068"/>
                  <a:pt x="2569" y="1101"/>
                </a:cubicBezTo>
                <a:cubicBezTo>
                  <a:pt x="2569" y="1101"/>
                  <a:pt x="2633" y="1144"/>
                  <a:pt x="2625" y="1144"/>
                </a:cubicBezTo>
                <a:cubicBezTo>
                  <a:pt x="2623" y="1144"/>
                  <a:pt x="2616" y="1141"/>
                  <a:pt x="2603" y="1134"/>
                </a:cubicBezTo>
                <a:lnTo>
                  <a:pt x="2603" y="1134"/>
                </a:lnTo>
                <a:lnTo>
                  <a:pt x="2669" y="1168"/>
                </a:lnTo>
                <a:lnTo>
                  <a:pt x="2803" y="1301"/>
                </a:lnTo>
                <a:lnTo>
                  <a:pt x="2803" y="1301"/>
                </a:lnTo>
                <a:lnTo>
                  <a:pt x="2803" y="1301"/>
                </a:lnTo>
                <a:cubicBezTo>
                  <a:pt x="2803" y="1301"/>
                  <a:pt x="2803" y="1301"/>
                  <a:pt x="2803" y="1301"/>
                </a:cubicBezTo>
                <a:lnTo>
                  <a:pt x="2803" y="1301"/>
                </a:lnTo>
                <a:cubicBezTo>
                  <a:pt x="2831" y="1329"/>
                  <a:pt x="2835" y="1340"/>
                  <a:pt x="2831" y="1340"/>
                </a:cubicBezTo>
                <a:cubicBezTo>
                  <a:pt x="2829" y="1340"/>
                  <a:pt x="2823" y="1336"/>
                  <a:pt x="2818" y="1331"/>
                </a:cubicBezTo>
                <a:lnTo>
                  <a:pt x="2818" y="1331"/>
                </a:lnTo>
                <a:lnTo>
                  <a:pt x="2870" y="1435"/>
                </a:lnTo>
                <a:cubicBezTo>
                  <a:pt x="2900" y="1465"/>
                  <a:pt x="2930" y="1522"/>
                  <a:pt x="2960" y="1583"/>
                </a:cubicBezTo>
                <a:lnTo>
                  <a:pt x="2960" y="1583"/>
                </a:lnTo>
                <a:cubicBezTo>
                  <a:pt x="2959" y="1587"/>
                  <a:pt x="2961" y="1601"/>
                  <a:pt x="2970" y="1635"/>
                </a:cubicBezTo>
                <a:lnTo>
                  <a:pt x="3003" y="1701"/>
                </a:lnTo>
                <a:cubicBezTo>
                  <a:pt x="3003" y="1768"/>
                  <a:pt x="3036" y="1835"/>
                  <a:pt x="3036" y="1902"/>
                </a:cubicBezTo>
                <a:cubicBezTo>
                  <a:pt x="3036" y="1935"/>
                  <a:pt x="3036" y="1968"/>
                  <a:pt x="3036" y="2035"/>
                </a:cubicBezTo>
                <a:lnTo>
                  <a:pt x="3036" y="2135"/>
                </a:lnTo>
                <a:cubicBezTo>
                  <a:pt x="3036" y="2202"/>
                  <a:pt x="3003" y="2269"/>
                  <a:pt x="3003" y="2335"/>
                </a:cubicBezTo>
                <a:cubicBezTo>
                  <a:pt x="2979" y="2360"/>
                  <a:pt x="2936" y="2439"/>
                  <a:pt x="2942" y="2439"/>
                </a:cubicBezTo>
                <a:cubicBezTo>
                  <a:pt x="2944" y="2439"/>
                  <a:pt x="2952" y="2428"/>
                  <a:pt x="2970" y="2402"/>
                </a:cubicBezTo>
                <a:lnTo>
                  <a:pt x="2970" y="2402"/>
                </a:lnTo>
                <a:cubicBezTo>
                  <a:pt x="2936" y="2469"/>
                  <a:pt x="2903" y="2535"/>
                  <a:pt x="2836" y="2602"/>
                </a:cubicBezTo>
                <a:cubicBezTo>
                  <a:pt x="2836" y="2602"/>
                  <a:pt x="2787" y="2676"/>
                  <a:pt x="2794" y="2676"/>
                </a:cubicBezTo>
                <a:cubicBezTo>
                  <a:pt x="2795" y="2676"/>
                  <a:pt x="2798" y="2674"/>
                  <a:pt x="2803" y="2669"/>
                </a:cubicBezTo>
                <a:cubicBezTo>
                  <a:pt x="2811" y="2652"/>
                  <a:pt x="2815" y="2646"/>
                  <a:pt x="2816" y="2646"/>
                </a:cubicBezTo>
                <a:lnTo>
                  <a:pt x="2816" y="2646"/>
                </a:lnTo>
                <a:cubicBezTo>
                  <a:pt x="2820" y="2646"/>
                  <a:pt x="2795" y="2702"/>
                  <a:pt x="2770" y="2702"/>
                </a:cubicBezTo>
                <a:cubicBezTo>
                  <a:pt x="2770" y="2702"/>
                  <a:pt x="2703" y="2802"/>
                  <a:pt x="2636" y="2836"/>
                </a:cubicBezTo>
                <a:lnTo>
                  <a:pt x="2569" y="2902"/>
                </a:lnTo>
                <a:lnTo>
                  <a:pt x="2403" y="3002"/>
                </a:lnTo>
                <a:cubicBezTo>
                  <a:pt x="2395" y="3006"/>
                  <a:pt x="2389" y="3009"/>
                  <a:pt x="2384" y="3012"/>
                </a:cubicBezTo>
                <a:lnTo>
                  <a:pt x="2384" y="3012"/>
                </a:lnTo>
                <a:cubicBezTo>
                  <a:pt x="2388" y="3007"/>
                  <a:pt x="2386" y="3002"/>
                  <a:pt x="2369" y="3002"/>
                </a:cubicBezTo>
                <a:lnTo>
                  <a:pt x="2269" y="3036"/>
                </a:lnTo>
                <a:cubicBezTo>
                  <a:pt x="2202" y="3036"/>
                  <a:pt x="2136" y="3069"/>
                  <a:pt x="2069" y="3069"/>
                </a:cubicBezTo>
                <a:lnTo>
                  <a:pt x="1769" y="3069"/>
                </a:lnTo>
                <a:cubicBezTo>
                  <a:pt x="1869" y="3069"/>
                  <a:pt x="1669" y="3069"/>
                  <a:pt x="1635" y="3036"/>
                </a:cubicBezTo>
                <a:cubicBezTo>
                  <a:pt x="1569" y="3036"/>
                  <a:pt x="1502" y="3002"/>
                  <a:pt x="1469" y="3002"/>
                </a:cubicBezTo>
                <a:cubicBezTo>
                  <a:pt x="1535" y="3002"/>
                  <a:pt x="1402" y="2936"/>
                  <a:pt x="1369" y="2936"/>
                </a:cubicBezTo>
                <a:lnTo>
                  <a:pt x="1302" y="2902"/>
                </a:lnTo>
                <a:cubicBezTo>
                  <a:pt x="1302" y="2902"/>
                  <a:pt x="1246" y="2846"/>
                  <a:pt x="1231" y="2846"/>
                </a:cubicBezTo>
                <a:cubicBezTo>
                  <a:pt x="1227" y="2846"/>
                  <a:pt x="1227" y="2852"/>
                  <a:pt x="1235" y="2869"/>
                </a:cubicBezTo>
                <a:cubicBezTo>
                  <a:pt x="1202" y="2802"/>
                  <a:pt x="1135" y="2769"/>
                  <a:pt x="1102" y="2702"/>
                </a:cubicBezTo>
                <a:cubicBezTo>
                  <a:pt x="1102" y="2702"/>
                  <a:pt x="1072" y="2673"/>
                  <a:pt x="1062" y="2673"/>
                </a:cubicBezTo>
                <a:cubicBezTo>
                  <a:pt x="1062" y="2673"/>
                  <a:pt x="1062" y="2673"/>
                  <a:pt x="1061" y="2673"/>
                </a:cubicBezTo>
                <a:lnTo>
                  <a:pt x="1061" y="2673"/>
                </a:lnTo>
                <a:cubicBezTo>
                  <a:pt x="1052" y="2649"/>
                  <a:pt x="1035" y="2626"/>
                  <a:pt x="1035" y="2602"/>
                </a:cubicBezTo>
                <a:cubicBezTo>
                  <a:pt x="1002" y="2569"/>
                  <a:pt x="1002" y="2535"/>
                  <a:pt x="1002" y="2502"/>
                </a:cubicBezTo>
                <a:cubicBezTo>
                  <a:pt x="987" y="2459"/>
                  <a:pt x="985" y="2447"/>
                  <a:pt x="988" y="2447"/>
                </a:cubicBezTo>
                <a:lnTo>
                  <a:pt x="988" y="2447"/>
                </a:lnTo>
                <a:cubicBezTo>
                  <a:pt x="991" y="2447"/>
                  <a:pt x="1002" y="2469"/>
                  <a:pt x="1002" y="2469"/>
                </a:cubicBezTo>
                <a:cubicBezTo>
                  <a:pt x="1002" y="2402"/>
                  <a:pt x="1002" y="2369"/>
                  <a:pt x="1002" y="2302"/>
                </a:cubicBezTo>
                <a:cubicBezTo>
                  <a:pt x="1002" y="2269"/>
                  <a:pt x="1002" y="2235"/>
                  <a:pt x="1002" y="2202"/>
                </a:cubicBezTo>
                <a:lnTo>
                  <a:pt x="1002" y="2168"/>
                </a:lnTo>
                <a:cubicBezTo>
                  <a:pt x="1002" y="2135"/>
                  <a:pt x="1035" y="2035"/>
                  <a:pt x="1035" y="1968"/>
                </a:cubicBezTo>
                <a:cubicBezTo>
                  <a:pt x="1068" y="1902"/>
                  <a:pt x="1068" y="1868"/>
                  <a:pt x="1102" y="1802"/>
                </a:cubicBezTo>
                <a:lnTo>
                  <a:pt x="1168" y="1668"/>
                </a:lnTo>
                <a:cubicBezTo>
                  <a:pt x="1202" y="1601"/>
                  <a:pt x="1235" y="1535"/>
                  <a:pt x="1268" y="1468"/>
                </a:cubicBezTo>
                <a:lnTo>
                  <a:pt x="1335" y="1368"/>
                </a:lnTo>
                <a:cubicBezTo>
                  <a:pt x="1336" y="1367"/>
                  <a:pt x="1337" y="1366"/>
                  <a:pt x="1337" y="1366"/>
                </a:cubicBezTo>
                <a:cubicBezTo>
                  <a:pt x="1337" y="1366"/>
                  <a:pt x="1344" y="1359"/>
                  <a:pt x="1369" y="1335"/>
                </a:cubicBezTo>
                <a:lnTo>
                  <a:pt x="1535" y="1168"/>
                </a:lnTo>
                <a:lnTo>
                  <a:pt x="1602" y="1101"/>
                </a:lnTo>
                <a:lnTo>
                  <a:pt x="1635" y="1068"/>
                </a:lnTo>
                <a:cubicBezTo>
                  <a:pt x="1702" y="1034"/>
                  <a:pt x="1769" y="968"/>
                  <a:pt x="1836" y="934"/>
                </a:cubicBezTo>
                <a:close/>
                <a:moveTo>
                  <a:pt x="1869" y="0"/>
                </a:moveTo>
                <a:cubicBezTo>
                  <a:pt x="1602" y="0"/>
                  <a:pt x="1369" y="100"/>
                  <a:pt x="1168" y="234"/>
                </a:cubicBezTo>
                <a:cubicBezTo>
                  <a:pt x="535" y="701"/>
                  <a:pt x="101" y="1435"/>
                  <a:pt x="34" y="2235"/>
                </a:cubicBezTo>
                <a:cubicBezTo>
                  <a:pt x="1" y="2669"/>
                  <a:pt x="134" y="3102"/>
                  <a:pt x="468" y="3436"/>
                </a:cubicBezTo>
                <a:cubicBezTo>
                  <a:pt x="872" y="3855"/>
                  <a:pt x="1413" y="4065"/>
                  <a:pt x="1953" y="4065"/>
                </a:cubicBezTo>
                <a:cubicBezTo>
                  <a:pt x="2574" y="4065"/>
                  <a:pt x="3193" y="3789"/>
                  <a:pt x="3603" y="3236"/>
                </a:cubicBezTo>
                <a:cubicBezTo>
                  <a:pt x="4371" y="2235"/>
                  <a:pt x="4004" y="767"/>
                  <a:pt x="2870" y="200"/>
                </a:cubicBezTo>
                <a:cubicBezTo>
                  <a:pt x="2828" y="178"/>
                  <a:pt x="2787" y="163"/>
                  <a:pt x="2747" y="154"/>
                </a:cubicBezTo>
                <a:lnTo>
                  <a:pt x="2747" y="154"/>
                </a:lnTo>
                <a:cubicBezTo>
                  <a:pt x="2663" y="90"/>
                  <a:pt x="2563" y="52"/>
                  <a:pt x="2454" y="52"/>
                </a:cubicBezTo>
                <a:cubicBezTo>
                  <a:pt x="2416" y="52"/>
                  <a:pt x="2376" y="57"/>
                  <a:pt x="2336" y="67"/>
                </a:cubicBezTo>
                <a:lnTo>
                  <a:pt x="2202" y="34"/>
                </a:lnTo>
                <a:cubicBezTo>
                  <a:pt x="2069" y="0"/>
                  <a:pt x="1969" y="0"/>
                  <a:pt x="186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3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57" name="Google Shape;57;p3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3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3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3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3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3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3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3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1170425" y="2532250"/>
            <a:ext cx="3858900" cy="81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550">
                <a:solidFill>
                  <a:srgbClr val="21252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title" idx="2" hasCustomPrompt="1"/>
          </p:nvPr>
        </p:nvSpPr>
        <p:spPr>
          <a:xfrm>
            <a:off x="1488725" y="1000931"/>
            <a:ext cx="1255800" cy="114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7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84" name="Google Shape;84;p3"/>
          <p:cNvSpPr txBox="1">
            <a:spLocks noGrp="1"/>
          </p:cNvSpPr>
          <p:nvPr>
            <p:ph type="subTitle" idx="1"/>
          </p:nvPr>
        </p:nvSpPr>
        <p:spPr>
          <a:xfrm>
            <a:off x="1170425" y="3545650"/>
            <a:ext cx="4266000" cy="5340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3"/>
          <p:cNvSpPr/>
          <p:nvPr/>
        </p:nvSpPr>
        <p:spPr>
          <a:xfrm flipH="1">
            <a:off x="360423" y="3498675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3"/>
          <p:cNvSpPr/>
          <p:nvPr/>
        </p:nvSpPr>
        <p:spPr>
          <a:xfrm flipH="1">
            <a:off x="5039723" y="45493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3"/>
          <p:cNvSpPr/>
          <p:nvPr/>
        </p:nvSpPr>
        <p:spPr>
          <a:xfrm flipH="1">
            <a:off x="8140473" y="45237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"/>
          <p:cNvSpPr/>
          <p:nvPr/>
        </p:nvSpPr>
        <p:spPr>
          <a:xfrm flipH="1">
            <a:off x="677773" y="207608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"/>
          <p:cNvSpPr/>
          <p:nvPr/>
        </p:nvSpPr>
        <p:spPr>
          <a:xfrm flipH="1">
            <a:off x="5370498" y="4344025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3"/>
          <p:cNvSpPr/>
          <p:nvPr/>
        </p:nvSpPr>
        <p:spPr>
          <a:xfrm flipH="1">
            <a:off x="8388248" y="463758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3"/>
          <p:cNvSpPr/>
          <p:nvPr/>
        </p:nvSpPr>
        <p:spPr>
          <a:xfrm flipH="1">
            <a:off x="630173" y="38006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" name="Google Shape;92;p3"/>
          <p:cNvGrpSpPr/>
          <p:nvPr/>
        </p:nvGrpSpPr>
        <p:grpSpPr>
          <a:xfrm>
            <a:off x="3569448" y="1303738"/>
            <a:ext cx="529900" cy="149350"/>
            <a:chOff x="3898800" y="2624300"/>
            <a:chExt cx="529900" cy="149350"/>
          </a:xfrm>
        </p:grpSpPr>
        <p:sp>
          <p:nvSpPr>
            <p:cNvPr id="93" name="Google Shape;93;p3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" name="Google Shape;95;p3"/>
          <p:cNvGrpSpPr/>
          <p:nvPr/>
        </p:nvGrpSpPr>
        <p:grpSpPr>
          <a:xfrm flipH="1">
            <a:off x="2809210" y="4718175"/>
            <a:ext cx="581325" cy="169475"/>
            <a:chOff x="5393300" y="2420750"/>
            <a:chExt cx="581325" cy="169475"/>
          </a:xfrm>
        </p:grpSpPr>
        <p:sp>
          <p:nvSpPr>
            <p:cNvPr id="96" name="Google Shape;96;p3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"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8" name="Google Shape;848;p21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849" name="Google Shape;849;p21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21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21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21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21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21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21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21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21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21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21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21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21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21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21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21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21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21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21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21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21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21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21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21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21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4" name="Google Shape;874;p21"/>
          <p:cNvSpPr txBox="1">
            <a:spLocks noGrp="1"/>
          </p:cNvSpPr>
          <p:nvPr>
            <p:ph type="title"/>
          </p:nvPr>
        </p:nvSpPr>
        <p:spPr>
          <a:xfrm>
            <a:off x="2209938" y="808050"/>
            <a:ext cx="3969300" cy="119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8400">
                <a:solidFill>
                  <a:srgbClr val="21252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875" name="Google Shape;875;p21"/>
          <p:cNvSpPr txBox="1">
            <a:spLocks noGrp="1"/>
          </p:cNvSpPr>
          <p:nvPr>
            <p:ph type="subTitle" idx="1"/>
          </p:nvPr>
        </p:nvSpPr>
        <p:spPr>
          <a:xfrm>
            <a:off x="1577775" y="2240950"/>
            <a:ext cx="5233800" cy="2096700"/>
          </a:xfrm>
          <a:prstGeom prst="rect">
            <a:avLst/>
          </a:prstGeom>
          <a:noFill/>
          <a:ln w="19050" cap="rnd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6" name="Google Shape;876;p21"/>
          <p:cNvSpPr/>
          <p:nvPr/>
        </p:nvSpPr>
        <p:spPr>
          <a:xfrm>
            <a:off x="4140013" y="47386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7" name="Google Shape;877;p21"/>
          <p:cNvSpPr/>
          <p:nvPr/>
        </p:nvSpPr>
        <p:spPr>
          <a:xfrm>
            <a:off x="7252938" y="48649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8" name="Google Shape;878;p21"/>
          <p:cNvSpPr/>
          <p:nvPr/>
        </p:nvSpPr>
        <p:spPr>
          <a:xfrm>
            <a:off x="1577775" y="486235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p21"/>
          <p:cNvSpPr/>
          <p:nvPr/>
        </p:nvSpPr>
        <p:spPr>
          <a:xfrm>
            <a:off x="2436525" y="44085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0" name="Google Shape;880;p21"/>
          <p:cNvSpPr/>
          <p:nvPr/>
        </p:nvSpPr>
        <p:spPr>
          <a:xfrm>
            <a:off x="321600" y="329600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1" name="Google Shape;881;p21"/>
          <p:cNvSpPr/>
          <p:nvPr/>
        </p:nvSpPr>
        <p:spPr>
          <a:xfrm>
            <a:off x="6286213" y="8713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2" name="Google Shape;882;p21"/>
          <p:cNvSpPr/>
          <p:nvPr/>
        </p:nvSpPr>
        <p:spPr>
          <a:xfrm>
            <a:off x="7368825" y="32081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3" name="Google Shape;883;p21"/>
          <p:cNvGrpSpPr/>
          <p:nvPr/>
        </p:nvGrpSpPr>
        <p:grpSpPr>
          <a:xfrm>
            <a:off x="401325" y="603563"/>
            <a:ext cx="311900" cy="314700"/>
            <a:chOff x="8571050" y="1873050"/>
            <a:chExt cx="311900" cy="314700"/>
          </a:xfrm>
        </p:grpSpPr>
        <p:sp>
          <p:nvSpPr>
            <p:cNvPr id="884" name="Google Shape;884;p21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21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21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21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8" name="Google Shape;888;p21"/>
          <p:cNvGrpSpPr/>
          <p:nvPr/>
        </p:nvGrpSpPr>
        <p:grpSpPr>
          <a:xfrm rot="-4179191">
            <a:off x="8432201" y="3341516"/>
            <a:ext cx="340423" cy="202574"/>
            <a:chOff x="3780075" y="2889150"/>
            <a:chExt cx="340425" cy="202575"/>
          </a:xfrm>
        </p:grpSpPr>
        <p:sp>
          <p:nvSpPr>
            <p:cNvPr id="889" name="Google Shape;889;p21"/>
            <p:cNvSpPr/>
            <p:nvPr/>
          </p:nvSpPr>
          <p:spPr>
            <a:xfrm>
              <a:off x="3826225" y="2907725"/>
              <a:ext cx="294275" cy="184000"/>
            </a:xfrm>
            <a:custGeom>
              <a:avLst/>
              <a:gdLst/>
              <a:ahLst/>
              <a:cxnLst/>
              <a:rect l="l" t="t" r="r" b="b"/>
              <a:pathLst>
                <a:path w="11771" h="7360" extrusionOk="0">
                  <a:moveTo>
                    <a:pt x="551" y="1"/>
                  </a:moveTo>
                  <a:cubicBezTo>
                    <a:pt x="326" y="1"/>
                    <a:pt x="101" y="143"/>
                    <a:pt x="68" y="426"/>
                  </a:cubicBezTo>
                  <a:cubicBezTo>
                    <a:pt x="1" y="2194"/>
                    <a:pt x="435" y="3962"/>
                    <a:pt x="1302" y="5530"/>
                  </a:cubicBezTo>
                  <a:cubicBezTo>
                    <a:pt x="2059" y="6773"/>
                    <a:pt x="3188" y="7360"/>
                    <a:pt x="4513" y="7360"/>
                  </a:cubicBezTo>
                  <a:cubicBezTo>
                    <a:pt x="4822" y="7360"/>
                    <a:pt x="5143" y="7328"/>
                    <a:pt x="5472" y="7264"/>
                  </a:cubicBezTo>
                  <a:cubicBezTo>
                    <a:pt x="8474" y="6631"/>
                    <a:pt x="10875" y="4362"/>
                    <a:pt x="11709" y="1393"/>
                  </a:cubicBezTo>
                  <a:cubicBezTo>
                    <a:pt x="11770" y="1048"/>
                    <a:pt x="11497" y="826"/>
                    <a:pt x="11229" y="826"/>
                  </a:cubicBezTo>
                  <a:cubicBezTo>
                    <a:pt x="11057" y="826"/>
                    <a:pt x="10887" y="918"/>
                    <a:pt x="10809" y="1127"/>
                  </a:cubicBezTo>
                  <a:cubicBezTo>
                    <a:pt x="10108" y="3595"/>
                    <a:pt x="8173" y="5563"/>
                    <a:pt x="5705" y="6264"/>
                  </a:cubicBezTo>
                  <a:cubicBezTo>
                    <a:pt x="5338" y="6380"/>
                    <a:pt x="4963" y="6439"/>
                    <a:pt x="4588" y="6439"/>
                  </a:cubicBezTo>
                  <a:cubicBezTo>
                    <a:pt x="4212" y="6439"/>
                    <a:pt x="3837" y="6380"/>
                    <a:pt x="3470" y="6264"/>
                  </a:cubicBezTo>
                  <a:cubicBezTo>
                    <a:pt x="2836" y="5997"/>
                    <a:pt x="2336" y="5530"/>
                    <a:pt x="2036" y="4929"/>
                  </a:cubicBezTo>
                  <a:cubicBezTo>
                    <a:pt x="1302" y="3528"/>
                    <a:pt x="968" y="1994"/>
                    <a:pt x="1035" y="426"/>
                  </a:cubicBezTo>
                  <a:cubicBezTo>
                    <a:pt x="1002" y="143"/>
                    <a:pt x="777" y="1"/>
                    <a:pt x="5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21"/>
            <p:cNvSpPr/>
            <p:nvPr/>
          </p:nvSpPr>
          <p:spPr>
            <a:xfrm>
              <a:off x="3780075" y="2889150"/>
              <a:ext cx="132075" cy="76975"/>
            </a:xfrm>
            <a:custGeom>
              <a:avLst/>
              <a:gdLst/>
              <a:ahLst/>
              <a:cxnLst/>
              <a:rect l="l" t="t" r="r" b="b"/>
              <a:pathLst>
                <a:path w="5283" h="3079" extrusionOk="0">
                  <a:moveTo>
                    <a:pt x="2227" y="0"/>
                  </a:moveTo>
                  <a:cubicBezTo>
                    <a:pt x="1662" y="0"/>
                    <a:pt x="1372" y="515"/>
                    <a:pt x="1113" y="936"/>
                  </a:cubicBezTo>
                  <a:cubicBezTo>
                    <a:pt x="846" y="1369"/>
                    <a:pt x="513" y="1903"/>
                    <a:pt x="212" y="2403"/>
                  </a:cubicBezTo>
                  <a:cubicBezTo>
                    <a:pt x="1" y="2733"/>
                    <a:pt x="320" y="3078"/>
                    <a:pt x="643" y="3078"/>
                  </a:cubicBezTo>
                  <a:cubicBezTo>
                    <a:pt x="779" y="3078"/>
                    <a:pt x="915" y="3018"/>
                    <a:pt x="1013" y="2870"/>
                  </a:cubicBezTo>
                  <a:cubicBezTo>
                    <a:pt x="1280" y="2470"/>
                    <a:pt x="1513" y="2070"/>
                    <a:pt x="1747" y="1669"/>
                  </a:cubicBezTo>
                  <a:cubicBezTo>
                    <a:pt x="1880" y="1503"/>
                    <a:pt x="1980" y="1303"/>
                    <a:pt x="2114" y="1102"/>
                  </a:cubicBezTo>
                  <a:cubicBezTo>
                    <a:pt x="2147" y="1069"/>
                    <a:pt x="2214" y="936"/>
                    <a:pt x="2281" y="936"/>
                  </a:cubicBezTo>
                  <a:cubicBezTo>
                    <a:pt x="2414" y="936"/>
                    <a:pt x="2614" y="1136"/>
                    <a:pt x="2714" y="1236"/>
                  </a:cubicBezTo>
                  <a:lnTo>
                    <a:pt x="3281" y="1669"/>
                  </a:lnTo>
                  <a:lnTo>
                    <a:pt x="4449" y="2603"/>
                  </a:lnTo>
                  <a:cubicBezTo>
                    <a:pt x="4549" y="2687"/>
                    <a:pt x="4666" y="2729"/>
                    <a:pt x="4782" y="2729"/>
                  </a:cubicBezTo>
                  <a:cubicBezTo>
                    <a:pt x="4899" y="2729"/>
                    <a:pt x="5016" y="2687"/>
                    <a:pt x="5116" y="2603"/>
                  </a:cubicBezTo>
                  <a:cubicBezTo>
                    <a:pt x="5283" y="2403"/>
                    <a:pt x="5283" y="2103"/>
                    <a:pt x="5116" y="1936"/>
                  </a:cubicBezTo>
                  <a:lnTo>
                    <a:pt x="3748" y="836"/>
                  </a:lnTo>
                  <a:cubicBezTo>
                    <a:pt x="3348" y="502"/>
                    <a:pt x="2848" y="2"/>
                    <a:pt x="2281" y="2"/>
                  </a:cubicBezTo>
                  <a:cubicBezTo>
                    <a:pt x="2263" y="1"/>
                    <a:pt x="2245" y="0"/>
                    <a:pt x="22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1" name="Google Shape;891;p21"/>
          <p:cNvGrpSpPr/>
          <p:nvPr/>
        </p:nvGrpSpPr>
        <p:grpSpPr>
          <a:xfrm rot="8795091" flipH="1">
            <a:off x="1224504" y="1491052"/>
            <a:ext cx="288974" cy="174350"/>
            <a:chOff x="4177750" y="2899175"/>
            <a:chExt cx="288975" cy="174350"/>
          </a:xfrm>
        </p:grpSpPr>
        <p:sp>
          <p:nvSpPr>
            <p:cNvPr id="892" name="Google Shape;892;p21"/>
            <p:cNvSpPr/>
            <p:nvPr/>
          </p:nvSpPr>
          <p:spPr>
            <a:xfrm>
              <a:off x="4177750" y="2920450"/>
              <a:ext cx="250650" cy="153075"/>
            </a:xfrm>
            <a:custGeom>
              <a:avLst/>
              <a:gdLst/>
              <a:ahLst/>
              <a:cxnLst/>
              <a:rect l="l" t="t" r="r" b="b"/>
              <a:pathLst>
                <a:path w="10026" h="6123" extrusionOk="0">
                  <a:moveTo>
                    <a:pt x="626" y="0"/>
                  </a:moveTo>
                  <a:cubicBezTo>
                    <a:pt x="321" y="0"/>
                    <a:pt x="0" y="351"/>
                    <a:pt x="183" y="718"/>
                  </a:cubicBezTo>
                  <a:cubicBezTo>
                    <a:pt x="1174" y="2864"/>
                    <a:pt x="2361" y="6123"/>
                    <a:pt x="5266" y="6123"/>
                  </a:cubicBezTo>
                  <a:cubicBezTo>
                    <a:pt x="5295" y="6123"/>
                    <a:pt x="5324" y="6122"/>
                    <a:pt x="5354" y="6122"/>
                  </a:cubicBezTo>
                  <a:cubicBezTo>
                    <a:pt x="8289" y="6055"/>
                    <a:pt x="9223" y="2853"/>
                    <a:pt x="9924" y="584"/>
                  </a:cubicBezTo>
                  <a:cubicBezTo>
                    <a:pt x="10026" y="237"/>
                    <a:pt x="9728" y="3"/>
                    <a:pt x="9444" y="3"/>
                  </a:cubicBezTo>
                  <a:cubicBezTo>
                    <a:pt x="9263" y="3"/>
                    <a:pt x="9088" y="97"/>
                    <a:pt x="9023" y="317"/>
                  </a:cubicBezTo>
                  <a:cubicBezTo>
                    <a:pt x="8656" y="1485"/>
                    <a:pt x="8356" y="2686"/>
                    <a:pt x="7689" y="3653"/>
                  </a:cubicBezTo>
                  <a:cubicBezTo>
                    <a:pt x="7122" y="4487"/>
                    <a:pt x="6221" y="5188"/>
                    <a:pt x="5187" y="5188"/>
                  </a:cubicBezTo>
                  <a:cubicBezTo>
                    <a:pt x="2785" y="5121"/>
                    <a:pt x="1785" y="2019"/>
                    <a:pt x="984" y="251"/>
                  </a:cubicBezTo>
                  <a:cubicBezTo>
                    <a:pt x="900" y="73"/>
                    <a:pt x="765" y="0"/>
                    <a:pt x="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21"/>
            <p:cNvSpPr/>
            <p:nvPr/>
          </p:nvSpPr>
          <p:spPr>
            <a:xfrm>
              <a:off x="4342725" y="2899175"/>
              <a:ext cx="124000" cy="79875"/>
            </a:xfrm>
            <a:custGeom>
              <a:avLst/>
              <a:gdLst/>
              <a:ahLst/>
              <a:cxnLst/>
              <a:rect l="l" t="t" r="r" b="b"/>
              <a:pathLst>
                <a:path w="4960" h="3195" extrusionOk="0">
                  <a:moveTo>
                    <a:pt x="2291" y="902"/>
                  </a:moveTo>
                  <a:lnTo>
                    <a:pt x="2291" y="902"/>
                  </a:lnTo>
                  <a:cubicBezTo>
                    <a:pt x="2291" y="902"/>
                    <a:pt x="2302" y="913"/>
                    <a:pt x="2315" y="928"/>
                  </a:cubicBezTo>
                  <a:lnTo>
                    <a:pt x="2315" y="928"/>
                  </a:lnTo>
                  <a:cubicBezTo>
                    <a:pt x="2302" y="923"/>
                    <a:pt x="2291" y="915"/>
                    <a:pt x="2291" y="902"/>
                  </a:cubicBezTo>
                  <a:close/>
                  <a:moveTo>
                    <a:pt x="2391" y="1"/>
                  </a:moveTo>
                  <a:cubicBezTo>
                    <a:pt x="2157" y="1"/>
                    <a:pt x="1924" y="68"/>
                    <a:pt x="1724" y="201"/>
                  </a:cubicBezTo>
                  <a:lnTo>
                    <a:pt x="523" y="835"/>
                  </a:lnTo>
                  <a:cubicBezTo>
                    <a:pt x="1" y="1082"/>
                    <a:pt x="271" y="1736"/>
                    <a:pt x="699" y="1736"/>
                  </a:cubicBezTo>
                  <a:cubicBezTo>
                    <a:pt x="790" y="1736"/>
                    <a:pt x="890" y="1706"/>
                    <a:pt x="990" y="1635"/>
                  </a:cubicBezTo>
                  <a:lnTo>
                    <a:pt x="2024" y="1102"/>
                  </a:lnTo>
                  <a:lnTo>
                    <a:pt x="2257" y="1002"/>
                  </a:lnTo>
                  <a:cubicBezTo>
                    <a:pt x="2276" y="1002"/>
                    <a:pt x="2316" y="981"/>
                    <a:pt x="2341" y="962"/>
                  </a:cubicBezTo>
                  <a:lnTo>
                    <a:pt x="2341" y="962"/>
                  </a:lnTo>
                  <a:cubicBezTo>
                    <a:pt x="2350" y="977"/>
                    <a:pt x="2357" y="991"/>
                    <a:pt x="2357" y="1002"/>
                  </a:cubicBezTo>
                  <a:lnTo>
                    <a:pt x="2558" y="1235"/>
                  </a:lnTo>
                  <a:lnTo>
                    <a:pt x="4125" y="3070"/>
                  </a:lnTo>
                  <a:cubicBezTo>
                    <a:pt x="4209" y="3153"/>
                    <a:pt x="4325" y="3195"/>
                    <a:pt x="4446" y="3195"/>
                  </a:cubicBezTo>
                  <a:cubicBezTo>
                    <a:pt x="4567" y="3195"/>
                    <a:pt x="4692" y="3153"/>
                    <a:pt x="4792" y="3070"/>
                  </a:cubicBezTo>
                  <a:cubicBezTo>
                    <a:pt x="4959" y="2870"/>
                    <a:pt x="4959" y="2569"/>
                    <a:pt x="4792" y="2403"/>
                  </a:cubicBezTo>
                  <a:cubicBezTo>
                    <a:pt x="4192" y="1702"/>
                    <a:pt x="3592" y="1002"/>
                    <a:pt x="2991" y="301"/>
                  </a:cubicBezTo>
                  <a:cubicBezTo>
                    <a:pt x="2858" y="134"/>
                    <a:pt x="2624" y="1"/>
                    <a:pt x="23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7"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22"/>
          <p:cNvSpPr txBox="1">
            <a:spLocks noGrp="1"/>
          </p:cNvSpPr>
          <p:nvPr>
            <p:ph type="title" hasCustomPrompt="1"/>
          </p:nvPr>
        </p:nvSpPr>
        <p:spPr>
          <a:xfrm>
            <a:off x="713225" y="535525"/>
            <a:ext cx="1993800" cy="88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96" name="Google Shape;896;p22"/>
          <p:cNvSpPr txBox="1">
            <a:spLocks noGrp="1"/>
          </p:cNvSpPr>
          <p:nvPr>
            <p:ph type="subTitle" idx="1"/>
          </p:nvPr>
        </p:nvSpPr>
        <p:spPr>
          <a:xfrm>
            <a:off x="823216" y="1423783"/>
            <a:ext cx="1773600" cy="8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7" name="Google Shape;897;p22"/>
          <p:cNvSpPr txBox="1">
            <a:spLocks noGrp="1"/>
          </p:cNvSpPr>
          <p:nvPr>
            <p:ph type="title" idx="2" hasCustomPrompt="1"/>
          </p:nvPr>
        </p:nvSpPr>
        <p:spPr>
          <a:xfrm>
            <a:off x="3575100" y="1720259"/>
            <a:ext cx="1993800" cy="88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98" name="Google Shape;898;p22"/>
          <p:cNvSpPr txBox="1">
            <a:spLocks noGrp="1"/>
          </p:cNvSpPr>
          <p:nvPr>
            <p:ph type="subTitle" idx="3"/>
          </p:nvPr>
        </p:nvSpPr>
        <p:spPr>
          <a:xfrm>
            <a:off x="3685091" y="2608566"/>
            <a:ext cx="1773600" cy="8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9" name="Google Shape;899;p22"/>
          <p:cNvSpPr txBox="1">
            <a:spLocks noGrp="1"/>
          </p:cNvSpPr>
          <p:nvPr>
            <p:ph type="title" idx="4" hasCustomPrompt="1"/>
          </p:nvPr>
        </p:nvSpPr>
        <p:spPr>
          <a:xfrm>
            <a:off x="6436975" y="2905042"/>
            <a:ext cx="1993800" cy="88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00" name="Google Shape;900;p22"/>
          <p:cNvSpPr txBox="1">
            <a:spLocks noGrp="1"/>
          </p:cNvSpPr>
          <p:nvPr>
            <p:ph type="subTitle" idx="5"/>
          </p:nvPr>
        </p:nvSpPr>
        <p:spPr>
          <a:xfrm>
            <a:off x="6546966" y="3793349"/>
            <a:ext cx="1773600" cy="8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01" name="Google Shape;901;p22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902" name="Google Shape;902;p22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22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22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22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22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22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22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22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22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22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22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22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22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22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22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22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22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22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22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22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22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22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22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22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22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7" name="Google Shape;927;p22"/>
          <p:cNvSpPr/>
          <p:nvPr/>
        </p:nvSpPr>
        <p:spPr>
          <a:xfrm>
            <a:off x="5955525" y="477918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22"/>
          <p:cNvSpPr/>
          <p:nvPr/>
        </p:nvSpPr>
        <p:spPr>
          <a:xfrm>
            <a:off x="3487500" y="477662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9" name="Google Shape;929;p22"/>
          <p:cNvSpPr/>
          <p:nvPr/>
        </p:nvSpPr>
        <p:spPr>
          <a:xfrm>
            <a:off x="2525925" y="263188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22"/>
          <p:cNvSpPr/>
          <p:nvPr/>
        </p:nvSpPr>
        <p:spPr>
          <a:xfrm>
            <a:off x="4697350" y="384235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p22"/>
          <p:cNvSpPr/>
          <p:nvPr/>
        </p:nvSpPr>
        <p:spPr>
          <a:xfrm>
            <a:off x="8671488" y="23039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2" name="Google Shape;932;p22"/>
          <p:cNvSpPr/>
          <p:nvPr/>
        </p:nvSpPr>
        <p:spPr>
          <a:xfrm>
            <a:off x="5458700" y="309088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3" name="Google Shape;933;p22"/>
          <p:cNvGrpSpPr/>
          <p:nvPr/>
        </p:nvGrpSpPr>
        <p:grpSpPr>
          <a:xfrm>
            <a:off x="448300" y="2631900"/>
            <a:ext cx="311900" cy="314700"/>
            <a:chOff x="8571050" y="1873050"/>
            <a:chExt cx="311900" cy="314700"/>
          </a:xfrm>
        </p:grpSpPr>
        <p:sp>
          <p:nvSpPr>
            <p:cNvPr id="934" name="Google Shape;934;p22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22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22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22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8" name="Google Shape;938;p22"/>
          <p:cNvGrpSpPr/>
          <p:nvPr/>
        </p:nvGrpSpPr>
        <p:grpSpPr>
          <a:xfrm rot="-4179191">
            <a:off x="8432201" y="3341516"/>
            <a:ext cx="340423" cy="202574"/>
            <a:chOff x="3780075" y="2889150"/>
            <a:chExt cx="340425" cy="202575"/>
          </a:xfrm>
        </p:grpSpPr>
        <p:sp>
          <p:nvSpPr>
            <p:cNvPr id="939" name="Google Shape;939;p22"/>
            <p:cNvSpPr/>
            <p:nvPr/>
          </p:nvSpPr>
          <p:spPr>
            <a:xfrm>
              <a:off x="3826225" y="2907725"/>
              <a:ext cx="294275" cy="184000"/>
            </a:xfrm>
            <a:custGeom>
              <a:avLst/>
              <a:gdLst/>
              <a:ahLst/>
              <a:cxnLst/>
              <a:rect l="l" t="t" r="r" b="b"/>
              <a:pathLst>
                <a:path w="11771" h="7360" extrusionOk="0">
                  <a:moveTo>
                    <a:pt x="551" y="1"/>
                  </a:moveTo>
                  <a:cubicBezTo>
                    <a:pt x="326" y="1"/>
                    <a:pt x="101" y="143"/>
                    <a:pt x="68" y="426"/>
                  </a:cubicBezTo>
                  <a:cubicBezTo>
                    <a:pt x="1" y="2194"/>
                    <a:pt x="435" y="3962"/>
                    <a:pt x="1302" y="5530"/>
                  </a:cubicBezTo>
                  <a:cubicBezTo>
                    <a:pt x="2059" y="6773"/>
                    <a:pt x="3188" y="7360"/>
                    <a:pt x="4513" y="7360"/>
                  </a:cubicBezTo>
                  <a:cubicBezTo>
                    <a:pt x="4822" y="7360"/>
                    <a:pt x="5143" y="7328"/>
                    <a:pt x="5472" y="7264"/>
                  </a:cubicBezTo>
                  <a:cubicBezTo>
                    <a:pt x="8474" y="6631"/>
                    <a:pt x="10875" y="4362"/>
                    <a:pt x="11709" y="1393"/>
                  </a:cubicBezTo>
                  <a:cubicBezTo>
                    <a:pt x="11770" y="1048"/>
                    <a:pt x="11497" y="826"/>
                    <a:pt x="11229" y="826"/>
                  </a:cubicBezTo>
                  <a:cubicBezTo>
                    <a:pt x="11057" y="826"/>
                    <a:pt x="10887" y="918"/>
                    <a:pt x="10809" y="1127"/>
                  </a:cubicBezTo>
                  <a:cubicBezTo>
                    <a:pt x="10108" y="3595"/>
                    <a:pt x="8173" y="5563"/>
                    <a:pt x="5705" y="6264"/>
                  </a:cubicBezTo>
                  <a:cubicBezTo>
                    <a:pt x="5338" y="6380"/>
                    <a:pt x="4963" y="6439"/>
                    <a:pt x="4588" y="6439"/>
                  </a:cubicBezTo>
                  <a:cubicBezTo>
                    <a:pt x="4212" y="6439"/>
                    <a:pt x="3837" y="6380"/>
                    <a:pt x="3470" y="6264"/>
                  </a:cubicBezTo>
                  <a:cubicBezTo>
                    <a:pt x="2836" y="5997"/>
                    <a:pt x="2336" y="5530"/>
                    <a:pt x="2036" y="4929"/>
                  </a:cubicBezTo>
                  <a:cubicBezTo>
                    <a:pt x="1302" y="3528"/>
                    <a:pt x="968" y="1994"/>
                    <a:pt x="1035" y="426"/>
                  </a:cubicBezTo>
                  <a:cubicBezTo>
                    <a:pt x="1002" y="143"/>
                    <a:pt x="777" y="1"/>
                    <a:pt x="5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22"/>
            <p:cNvSpPr/>
            <p:nvPr/>
          </p:nvSpPr>
          <p:spPr>
            <a:xfrm>
              <a:off x="3780075" y="2889150"/>
              <a:ext cx="132075" cy="76975"/>
            </a:xfrm>
            <a:custGeom>
              <a:avLst/>
              <a:gdLst/>
              <a:ahLst/>
              <a:cxnLst/>
              <a:rect l="l" t="t" r="r" b="b"/>
              <a:pathLst>
                <a:path w="5283" h="3079" extrusionOk="0">
                  <a:moveTo>
                    <a:pt x="2227" y="0"/>
                  </a:moveTo>
                  <a:cubicBezTo>
                    <a:pt x="1662" y="0"/>
                    <a:pt x="1372" y="515"/>
                    <a:pt x="1113" y="936"/>
                  </a:cubicBezTo>
                  <a:cubicBezTo>
                    <a:pt x="846" y="1369"/>
                    <a:pt x="513" y="1903"/>
                    <a:pt x="212" y="2403"/>
                  </a:cubicBezTo>
                  <a:cubicBezTo>
                    <a:pt x="1" y="2733"/>
                    <a:pt x="320" y="3078"/>
                    <a:pt x="643" y="3078"/>
                  </a:cubicBezTo>
                  <a:cubicBezTo>
                    <a:pt x="779" y="3078"/>
                    <a:pt x="915" y="3018"/>
                    <a:pt x="1013" y="2870"/>
                  </a:cubicBezTo>
                  <a:cubicBezTo>
                    <a:pt x="1280" y="2470"/>
                    <a:pt x="1513" y="2070"/>
                    <a:pt x="1747" y="1669"/>
                  </a:cubicBezTo>
                  <a:cubicBezTo>
                    <a:pt x="1880" y="1503"/>
                    <a:pt x="1980" y="1303"/>
                    <a:pt x="2114" y="1102"/>
                  </a:cubicBezTo>
                  <a:cubicBezTo>
                    <a:pt x="2147" y="1069"/>
                    <a:pt x="2214" y="936"/>
                    <a:pt x="2281" y="936"/>
                  </a:cubicBezTo>
                  <a:cubicBezTo>
                    <a:pt x="2414" y="936"/>
                    <a:pt x="2614" y="1136"/>
                    <a:pt x="2714" y="1236"/>
                  </a:cubicBezTo>
                  <a:lnTo>
                    <a:pt x="3281" y="1669"/>
                  </a:lnTo>
                  <a:lnTo>
                    <a:pt x="4449" y="2603"/>
                  </a:lnTo>
                  <a:cubicBezTo>
                    <a:pt x="4549" y="2687"/>
                    <a:pt x="4666" y="2729"/>
                    <a:pt x="4782" y="2729"/>
                  </a:cubicBezTo>
                  <a:cubicBezTo>
                    <a:pt x="4899" y="2729"/>
                    <a:pt x="5016" y="2687"/>
                    <a:pt x="5116" y="2603"/>
                  </a:cubicBezTo>
                  <a:cubicBezTo>
                    <a:pt x="5283" y="2403"/>
                    <a:pt x="5283" y="2103"/>
                    <a:pt x="5116" y="1936"/>
                  </a:cubicBezTo>
                  <a:lnTo>
                    <a:pt x="3748" y="836"/>
                  </a:lnTo>
                  <a:cubicBezTo>
                    <a:pt x="3348" y="502"/>
                    <a:pt x="2848" y="2"/>
                    <a:pt x="2281" y="2"/>
                  </a:cubicBezTo>
                  <a:cubicBezTo>
                    <a:pt x="2263" y="1"/>
                    <a:pt x="2245" y="0"/>
                    <a:pt x="22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1" name="Google Shape;941;p22"/>
          <p:cNvGrpSpPr/>
          <p:nvPr/>
        </p:nvGrpSpPr>
        <p:grpSpPr>
          <a:xfrm rot="8795091" flipH="1">
            <a:off x="3599229" y="824440"/>
            <a:ext cx="288974" cy="174350"/>
            <a:chOff x="4177750" y="2899175"/>
            <a:chExt cx="288975" cy="174350"/>
          </a:xfrm>
        </p:grpSpPr>
        <p:sp>
          <p:nvSpPr>
            <p:cNvPr id="942" name="Google Shape;942;p22"/>
            <p:cNvSpPr/>
            <p:nvPr/>
          </p:nvSpPr>
          <p:spPr>
            <a:xfrm>
              <a:off x="4177750" y="2920450"/>
              <a:ext cx="250650" cy="153075"/>
            </a:xfrm>
            <a:custGeom>
              <a:avLst/>
              <a:gdLst/>
              <a:ahLst/>
              <a:cxnLst/>
              <a:rect l="l" t="t" r="r" b="b"/>
              <a:pathLst>
                <a:path w="10026" h="6123" extrusionOk="0">
                  <a:moveTo>
                    <a:pt x="626" y="0"/>
                  </a:moveTo>
                  <a:cubicBezTo>
                    <a:pt x="321" y="0"/>
                    <a:pt x="0" y="351"/>
                    <a:pt x="183" y="718"/>
                  </a:cubicBezTo>
                  <a:cubicBezTo>
                    <a:pt x="1174" y="2864"/>
                    <a:pt x="2361" y="6123"/>
                    <a:pt x="5266" y="6123"/>
                  </a:cubicBezTo>
                  <a:cubicBezTo>
                    <a:pt x="5295" y="6123"/>
                    <a:pt x="5324" y="6122"/>
                    <a:pt x="5354" y="6122"/>
                  </a:cubicBezTo>
                  <a:cubicBezTo>
                    <a:pt x="8289" y="6055"/>
                    <a:pt x="9223" y="2853"/>
                    <a:pt x="9924" y="584"/>
                  </a:cubicBezTo>
                  <a:cubicBezTo>
                    <a:pt x="10026" y="237"/>
                    <a:pt x="9728" y="3"/>
                    <a:pt x="9444" y="3"/>
                  </a:cubicBezTo>
                  <a:cubicBezTo>
                    <a:pt x="9263" y="3"/>
                    <a:pt x="9088" y="97"/>
                    <a:pt x="9023" y="317"/>
                  </a:cubicBezTo>
                  <a:cubicBezTo>
                    <a:pt x="8656" y="1485"/>
                    <a:pt x="8356" y="2686"/>
                    <a:pt x="7689" y="3653"/>
                  </a:cubicBezTo>
                  <a:cubicBezTo>
                    <a:pt x="7122" y="4487"/>
                    <a:pt x="6221" y="5188"/>
                    <a:pt x="5187" y="5188"/>
                  </a:cubicBezTo>
                  <a:cubicBezTo>
                    <a:pt x="2785" y="5121"/>
                    <a:pt x="1785" y="2019"/>
                    <a:pt x="984" y="251"/>
                  </a:cubicBezTo>
                  <a:cubicBezTo>
                    <a:pt x="900" y="73"/>
                    <a:pt x="765" y="0"/>
                    <a:pt x="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22"/>
            <p:cNvSpPr/>
            <p:nvPr/>
          </p:nvSpPr>
          <p:spPr>
            <a:xfrm>
              <a:off x="4342725" y="2899175"/>
              <a:ext cx="124000" cy="79875"/>
            </a:xfrm>
            <a:custGeom>
              <a:avLst/>
              <a:gdLst/>
              <a:ahLst/>
              <a:cxnLst/>
              <a:rect l="l" t="t" r="r" b="b"/>
              <a:pathLst>
                <a:path w="4960" h="3195" extrusionOk="0">
                  <a:moveTo>
                    <a:pt x="2291" y="902"/>
                  </a:moveTo>
                  <a:lnTo>
                    <a:pt x="2291" y="902"/>
                  </a:lnTo>
                  <a:cubicBezTo>
                    <a:pt x="2291" y="902"/>
                    <a:pt x="2302" y="913"/>
                    <a:pt x="2315" y="928"/>
                  </a:cubicBezTo>
                  <a:lnTo>
                    <a:pt x="2315" y="928"/>
                  </a:lnTo>
                  <a:cubicBezTo>
                    <a:pt x="2302" y="923"/>
                    <a:pt x="2291" y="915"/>
                    <a:pt x="2291" y="902"/>
                  </a:cubicBezTo>
                  <a:close/>
                  <a:moveTo>
                    <a:pt x="2391" y="1"/>
                  </a:moveTo>
                  <a:cubicBezTo>
                    <a:pt x="2157" y="1"/>
                    <a:pt x="1924" y="68"/>
                    <a:pt x="1724" y="201"/>
                  </a:cubicBezTo>
                  <a:lnTo>
                    <a:pt x="523" y="835"/>
                  </a:lnTo>
                  <a:cubicBezTo>
                    <a:pt x="1" y="1082"/>
                    <a:pt x="271" y="1736"/>
                    <a:pt x="699" y="1736"/>
                  </a:cubicBezTo>
                  <a:cubicBezTo>
                    <a:pt x="790" y="1736"/>
                    <a:pt x="890" y="1706"/>
                    <a:pt x="990" y="1635"/>
                  </a:cubicBezTo>
                  <a:lnTo>
                    <a:pt x="2024" y="1102"/>
                  </a:lnTo>
                  <a:lnTo>
                    <a:pt x="2257" y="1002"/>
                  </a:lnTo>
                  <a:cubicBezTo>
                    <a:pt x="2276" y="1002"/>
                    <a:pt x="2316" y="981"/>
                    <a:pt x="2341" y="962"/>
                  </a:cubicBezTo>
                  <a:lnTo>
                    <a:pt x="2341" y="962"/>
                  </a:lnTo>
                  <a:cubicBezTo>
                    <a:pt x="2350" y="977"/>
                    <a:pt x="2357" y="991"/>
                    <a:pt x="2357" y="1002"/>
                  </a:cubicBezTo>
                  <a:lnTo>
                    <a:pt x="2558" y="1235"/>
                  </a:lnTo>
                  <a:lnTo>
                    <a:pt x="4125" y="3070"/>
                  </a:lnTo>
                  <a:cubicBezTo>
                    <a:pt x="4209" y="3153"/>
                    <a:pt x="4325" y="3195"/>
                    <a:pt x="4446" y="3195"/>
                  </a:cubicBezTo>
                  <a:cubicBezTo>
                    <a:pt x="4567" y="3195"/>
                    <a:pt x="4692" y="3153"/>
                    <a:pt x="4792" y="3070"/>
                  </a:cubicBezTo>
                  <a:cubicBezTo>
                    <a:pt x="4959" y="2870"/>
                    <a:pt x="4959" y="2569"/>
                    <a:pt x="4792" y="2403"/>
                  </a:cubicBezTo>
                  <a:cubicBezTo>
                    <a:pt x="4192" y="1702"/>
                    <a:pt x="3592" y="1002"/>
                    <a:pt x="2991" y="301"/>
                  </a:cubicBezTo>
                  <a:cubicBezTo>
                    <a:pt x="2858" y="134"/>
                    <a:pt x="2624" y="1"/>
                    <a:pt x="23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7_1">
    <p:spTree>
      <p:nvGrpSpPr>
        <p:cNvPr id="1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5" name="Google Shape;945;p23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946" name="Google Shape;946;p23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23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23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23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23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23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23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23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23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23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23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23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23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23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23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23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23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23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23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23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23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23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23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23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23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1" name="Google Shape;971;p23"/>
          <p:cNvSpPr txBox="1">
            <a:spLocks noGrp="1"/>
          </p:cNvSpPr>
          <p:nvPr>
            <p:ph type="title" hasCustomPrompt="1"/>
          </p:nvPr>
        </p:nvSpPr>
        <p:spPr>
          <a:xfrm>
            <a:off x="713225" y="1402251"/>
            <a:ext cx="19293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72" name="Google Shape;972;p23"/>
          <p:cNvSpPr txBox="1">
            <a:spLocks noGrp="1"/>
          </p:cNvSpPr>
          <p:nvPr>
            <p:ph type="subTitle" idx="1"/>
          </p:nvPr>
        </p:nvSpPr>
        <p:spPr>
          <a:xfrm>
            <a:off x="934775" y="3430346"/>
            <a:ext cx="14862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3" name="Google Shape;973;p23"/>
          <p:cNvSpPr txBox="1">
            <a:spLocks noGrp="1"/>
          </p:cNvSpPr>
          <p:nvPr>
            <p:ph type="title" idx="2" hasCustomPrompt="1"/>
          </p:nvPr>
        </p:nvSpPr>
        <p:spPr>
          <a:xfrm>
            <a:off x="2642600" y="1402251"/>
            <a:ext cx="19293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74" name="Google Shape;974;p23"/>
          <p:cNvSpPr txBox="1">
            <a:spLocks noGrp="1"/>
          </p:cNvSpPr>
          <p:nvPr>
            <p:ph type="subTitle" idx="3"/>
          </p:nvPr>
        </p:nvSpPr>
        <p:spPr>
          <a:xfrm>
            <a:off x="2864150" y="3430348"/>
            <a:ext cx="14862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5" name="Google Shape;975;p23"/>
          <p:cNvSpPr txBox="1">
            <a:spLocks noGrp="1"/>
          </p:cNvSpPr>
          <p:nvPr>
            <p:ph type="title" idx="4" hasCustomPrompt="1"/>
          </p:nvPr>
        </p:nvSpPr>
        <p:spPr>
          <a:xfrm>
            <a:off x="4571975" y="1402251"/>
            <a:ext cx="19293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76" name="Google Shape;976;p23"/>
          <p:cNvSpPr txBox="1">
            <a:spLocks noGrp="1"/>
          </p:cNvSpPr>
          <p:nvPr>
            <p:ph type="subTitle" idx="5"/>
          </p:nvPr>
        </p:nvSpPr>
        <p:spPr>
          <a:xfrm>
            <a:off x="4793525" y="3430346"/>
            <a:ext cx="14862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7" name="Google Shape;977;p23"/>
          <p:cNvSpPr txBox="1">
            <a:spLocks noGrp="1"/>
          </p:cNvSpPr>
          <p:nvPr>
            <p:ph type="title" idx="6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978" name="Google Shape;978;p23"/>
          <p:cNvSpPr txBox="1">
            <a:spLocks noGrp="1"/>
          </p:cNvSpPr>
          <p:nvPr>
            <p:ph type="title" idx="7"/>
          </p:nvPr>
        </p:nvSpPr>
        <p:spPr>
          <a:xfrm>
            <a:off x="934775" y="3027526"/>
            <a:ext cx="1486200" cy="3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>
            <a:endParaRPr/>
          </a:p>
        </p:txBody>
      </p:sp>
      <p:sp>
        <p:nvSpPr>
          <p:cNvPr id="979" name="Google Shape;979;p23"/>
          <p:cNvSpPr txBox="1">
            <a:spLocks noGrp="1"/>
          </p:cNvSpPr>
          <p:nvPr>
            <p:ph type="title" idx="8"/>
          </p:nvPr>
        </p:nvSpPr>
        <p:spPr>
          <a:xfrm>
            <a:off x="2864150" y="3027526"/>
            <a:ext cx="1486200" cy="3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>
            <a:endParaRPr/>
          </a:p>
        </p:txBody>
      </p:sp>
      <p:sp>
        <p:nvSpPr>
          <p:cNvPr id="980" name="Google Shape;980;p23"/>
          <p:cNvSpPr txBox="1">
            <a:spLocks noGrp="1"/>
          </p:cNvSpPr>
          <p:nvPr>
            <p:ph type="title" idx="9"/>
          </p:nvPr>
        </p:nvSpPr>
        <p:spPr>
          <a:xfrm>
            <a:off x="4793525" y="3027526"/>
            <a:ext cx="1486200" cy="3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>
            <a:endParaRPr/>
          </a:p>
        </p:txBody>
      </p:sp>
      <p:sp>
        <p:nvSpPr>
          <p:cNvPr id="981" name="Google Shape;981;p23"/>
          <p:cNvSpPr txBox="1">
            <a:spLocks noGrp="1"/>
          </p:cNvSpPr>
          <p:nvPr>
            <p:ph type="title" idx="13" hasCustomPrompt="1"/>
          </p:nvPr>
        </p:nvSpPr>
        <p:spPr>
          <a:xfrm>
            <a:off x="6501275" y="1402251"/>
            <a:ext cx="19293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82" name="Google Shape;982;p23"/>
          <p:cNvSpPr txBox="1">
            <a:spLocks noGrp="1"/>
          </p:cNvSpPr>
          <p:nvPr>
            <p:ph type="subTitle" idx="14"/>
          </p:nvPr>
        </p:nvSpPr>
        <p:spPr>
          <a:xfrm>
            <a:off x="6722825" y="3430346"/>
            <a:ext cx="14862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3" name="Google Shape;983;p23"/>
          <p:cNvSpPr txBox="1">
            <a:spLocks noGrp="1"/>
          </p:cNvSpPr>
          <p:nvPr>
            <p:ph type="title" idx="15"/>
          </p:nvPr>
        </p:nvSpPr>
        <p:spPr>
          <a:xfrm>
            <a:off x="6722825" y="3027526"/>
            <a:ext cx="1486200" cy="38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>
            <a:endParaRPr/>
          </a:p>
        </p:txBody>
      </p:sp>
      <p:sp>
        <p:nvSpPr>
          <p:cNvPr id="984" name="Google Shape;984;p23"/>
          <p:cNvSpPr/>
          <p:nvPr/>
        </p:nvSpPr>
        <p:spPr>
          <a:xfrm>
            <a:off x="184975" y="283402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5" name="Google Shape;985;p23"/>
          <p:cNvSpPr/>
          <p:nvPr/>
        </p:nvSpPr>
        <p:spPr>
          <a:xfrm>
            <a:off x="7163088" y="958275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6" name="Google Shape;986;p23"/>
          <p:cNvSpPr/>
          <p:nvPr/>
        </p:nvSpPr>
        <p:spPr>
          <a:xfrm>
            <a:off x="218675" y="116965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7" name="Google Shape;987;p23"/>
          <p:cNvSpPr/>
          <p:nvPr/>
        </p:nvSpPr>
        <p:spPr>
          <a:xfrm>
            <a:off x="6581900" y="476343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8" name="Google Shape;988;p23"/>
          <p:cNvSpPr/>
          <p:nvPr/>
        </p:nvSpPr>
        <p:spPr>
          <a:xfrm>
            <a:off x="4411025" y="4452538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9" name="Google Shape;989;p23"/>
          <p:cNvGrpSpPr/>
          <p:nvPr/>
        </p:nvGrpSpPr>
        <p:grpSpPr>
          <a:xfrm>
            <a:off x="8552600" y="1513888"/>
            <a:ext cx="311900" cy="314700"/>
            <a:chOff x="8571050" y="1873050"/>
            <a:chExt cx="311900" cy="314700"/>
          </a:xfrm>
        </p:grpSpPr>
        <p:sp>
          <p:nvSpPr>
            <p:cNvPr id="990" name="Google Shape;990;p23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23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23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23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4" name="Google Shape;994;p23"/>
          <p:cNvGrpSpPr/>
          <p:nvPr/>
        </p:nvGrpSpPr>
        <p:grpSpPr>
          <a:xfrm>
            <a:off x="498550" y="4406025"/>
            <a:ext cx="311900" cy="314700"/>
            <a:chOff x="8571050" y="1873050"/>
            <a:chExt cx="311900" cy="314700"/>
          </a:xfrm>
        </p:grpSpPr>
        <p:sp>
          <p:nvSpPr>
            <p:cNvPr id="995" name="Google Shape;995;p23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23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23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23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9" name="Google Shape;999;p23"/>
          <p:cNvGrpSpPr/>
          <p:nvPr/>
        </p:nvGrpSpPr>
        <p:grpSpPr>
          <a:xfrm>
            <a:off x="1036400" y="590575"/>
            <a:ext cx="730975" cy="238525"/>
            <a:chOff x="3798300" y="2287225"/>
            <a:chExt cx="730975" cy="238525"/>
          </a:xfrm>
        </p:grpSpPr>
        <p:sp>
          <p:nvSpPr>
            <p:cNvPr id="1000" name="Google Shape;1000;p23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23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2" name="Google Shape;1002;p23"/>
          <p:cNvGrpSpPr/>
          <p:nvPr/>
        </p:nvGrpSpPr>
        <p:grpSpPr>
          <a:xfrm>
            <a:off x="8165825" y="4488700"/>
            <a:ext cx="529900" cy="149350"/>
            <a:chOff x="3898800" y="2624300"/>
            <a:chExt cx="529900" cy="149350"/>
          </a:xfrm>
        </p:grpSpPr>
        <p:sp>
          <p:nvSpPr>
            <p:cNvPr id="1003" name="Google Shape;1003;p23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23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5"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6" name="Google Shape;1006;p24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007" name="Google Shape;1007;p24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24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24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24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24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24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24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24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24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24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24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24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24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24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24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24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24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24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24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24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24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24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24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24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24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2" name="Google Shape;1032;p24"/>
          <p:cNvSpPr txBox="1">
            <a:spLocks noGrp="1"/>
          </p:cNvSpPr>
          <p:nvPr>
            <p:ph type="title"/>
          </p:nvPr>
        </p:nvSpPr>
        <p:spPr>
          <a:xfrm>
            <a:off x="3650175" y="2532250"/>
            <a:ext cx="4320600" cy="81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5550">
                <a:solidFill>
                  <a:srgbClr val="212529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33" name="Google Shape;1033;p24"/>
          <p:cNvSpPr txBox="1">
            <a:spLocks noGrp="1"/>
          </p:cNvSpPr>
          <p:nvPr>
            <p:ph type="title" idx="2" hasCustomPrompt="1"/>
          </p:nvPr>
        </p:nvSpPr>
        <p:spPr>
          <a:xfrm>
            <a:off x="6349924" y="1000925"/>
            <a:ext cx="1620900" cy="114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034" name="Google Shape;1034;p24"/>
          <p:cNvSpPr txBox="1">
            <a:spLocks noGrp="1"/>
          </p:cNvSpPr>
          <p:nvPr>
            <p:ph type="subTitle" idx="1"/>
          </p:nvPr>
        </p:nvSpPr>
        <p:spPr>
          <a:xfrm>
            <a:off x="3650175" y="3545650"/>
            <a:ext cx="4270200" cy="5340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5" name="Google Shape;1035;p24"/>
          <p:cNvSpPr/>
          <p:nvPr/>
        </p:nvSpPr>
        <p:spPr>
          <a:xfrm flipH="1">
            <a:off x="4235673" y="30172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6" name="Google Shape;1036;p24"/>
          <p:cNvSpPr/>
          <p:nvPr/>
        </p:nvSpPr>
        <p:spPr>
          <a:xfrm flipH="1">
            <a:off x="5039723" y="45493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7" name="Google Shape;1037;p24"/>
          <p:cNvSpPr/>
          <p:nvPr/>
        </p:nvSpPr>
        <p:spPr>
          <a:xfrm flipH="1">
            <a:off x="8140473" y="45237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24"/>
          <p:cNvSpPr/>
          <p:nvPr/>
        </p:nvSpPr>
        <p:spPr>
          <a:xfrm flipH="1">
            <a:off x="677773" y="207608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24"/>
          <p:cNvSpPr/>
          <p:nvPr/>
        </p:nvSpPr>
        <p:spPr>
          <a:xfrm flipH="1">
            <a:off x="4701123" y="453110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24"/>
          <p:cNvSpPr/>
          <p:nvPr/>
        </p:nvSpPr>
        <p:spPr>
          <a:xfrm flipH="1">
            <a:off x="8601460" y="41684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24"/>
          <p:cNvSpPr/>
          <p:nvPr/>
        </p:nvSpPr>
        <p:spPr>
          <a:xfrm flipH="1">
            <a:off x="935498" y="53551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42" name="Google Shape;1042;p24"/>
          <p:cNvGrpSpPr/>
          <p:nvPr/>
        </p:nvGrpSpPr>
        <p:grpSpPr>
          <a:xfrm>
            <a:off x="1984148" y="1499250"/>
            <a:ext cx="529900" cy="149350"/>
            <a:chOff x="3898800" y="2624300"/>
            <a:chExt cx="529900" cy="149350"/>
          </a:xfrm>
        </p:grpSpPr>
        <p:sp>
          <p:nvSpPr>
            <p:cNvPr id="1043" name="Google Shape;1043;p24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24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5" name="Google Shape;1045;p24"/>
          <p:cNvGrpSpPr/>
          <p:nvPr/>
        </p:nvGrpSpPr>
        <p:grpSpPr>
          <a:xfrm flipH="1">
            <a:off x="1714823" y="4593150"/>
            <a:ext cx="581325" cy="169475"/>
            <a:chOff x="5393300" y="2420750"/>
            <a:chExt cx="581325" cy="169475"/>
          </a:xfrm>
        </p:grpSpPr>
        <p:sp>
          <p:nvSpPr>
            <p:cNvPr id="1046" name="Google Shape;1046;p24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24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5_1">
    <p:spTree>
      <p:nvGrpSpPr>
        <p:cNvPr id="1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9" name="Google Shape;1049;p25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050" name="Google Shape;1050;p25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25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25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25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25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25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25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25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25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25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25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25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25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25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25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25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25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25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25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25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25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25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25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25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25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75" name="Google Shape;1075;p25"/>
          <p:cNvSpPr txBox="1">
            <a:spLocks noGrp="1"/>
          </p:cNvSpPr>
          <p:nvPr>
            <p:ph type="title"/>
          </p:nvPr>
        </p:nvSpPr>
        <p:spPr>
          <a:xfrm>
            <a:off x="2436900" y="2532250"/>
            <a:ext cx="4270200" cy="81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550">
                <a:solidFill>
                  <a:srgbClr val="21252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76" name="Google Shape;1076;p25"/>
          <p:cNvSpPr txBox="1">
            <a:spLocks noGrp="1"/>
          </p:cNvSpPr>
          <p:nvPr>
            <p:ph type="title" idx="2" hasCustomPrompt="1"/>
          </p:nvPr>
        </p:nvSpPr>
        <p:spPr>
          <a:xfrm>
            <a:off x="3944100" y="1000931"/>
            <a:ext cx="1255800" cy="114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077" name="Google Shape;1077;p25"/>
          <p:cNvSpPr txBox="1">
            <a:spLocks noGrp="1"/>
          </p:cNvSpPr>
          <p:nvPr>
            <p:ph type="subTitle" idx="1"/>
          </p:nvPr>
        </p:nvSpPr>
        <p:spPr>
          <a:xfrm>
            <a:off x="2436900" y="3545662"/>
            <a:ext cx="4270200" cy="5340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8" name="Google Shape;1078;p25"/>
          <p:cNvSpPr/>
          <p:nvPr/>
        </p:nvSpPr>
        <p:spPr>
          <a:xfrm>
            <a:off x="5149850" y="4704825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9" name="Google Shape;1079;p25"/>
          <p:cNvSpPr/>
          <p:nvPr/>
        </p:nvSpPr>
        <p:spPr>
          <a:xfrm>
            <a:off x="1188725" y="42932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0" name="Google Shape;1080;p25"/>
          <p:cNvSpPr/>
          <p:nvPr/>
        </p:nvSpPr>
        <p:spPr>
          <a:xfrm>
            <a:off x="2869538" y="70735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1" name="Google Shape;1081;p25"/>
          <p:cNvSpPr/>
          <p:nvPr/>
        </p:nvSpPr>
        <p:spPr>
          <a:xfrm>
            <a:off x="8388225" y="472178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2" name="Google Shape;1082;p25"/>
          <p:cNvSpPr/>
          <p:nvPr/>
        </p:nvSpPr>
        <p:spPr>
          <a:xfrm>
            <a:off x="552263" y="7625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3" name="Google Shape;1083;p25"/>
          <p:cNvGrpSpPr/>
          <p:nvPr/>
        </p:nvGrpSpPr>
        <p:grpSpPr>
          <a:xfrm>
            <a:off x="2170700" y="4450613"/>
            <a:ext cx="311900" cy="314700"/>
            <a:chOff x="8571050" y="1873050"/>
            <a:chExt cx="311900" cy="314700"/>
          </a:xfrm>
        </p:grpSpPr>
        <p:sp>
          <p:nvSpPr>
            <p:cNvPr id="1084" name="Google Shape;1084;p25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25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25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25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88" name="Google Shape;1088;p25"/>
          <p:cNvSpPr/>
          <p:nvPr/>
        </p:nvSpPr>
        <p:spPr>
          <a:xfrm rot="989451">
            <a:off x="6924573" y="861363"/>
            <a:ext cx="121724" cy="113202"/>
          </a:xfrm>
          <a:custGeom>
            <a:avLst/>
            <a:gdLst/>
            <a:ahLst/>
            <a:cxnLst/>
            <a:rect l="l" t="t" r="r" b="b"/>
            <a:pathLst>
              <a:path w="4371" h="4065" extrusionOk="0">
                <a:moveTo>
                  <a:pt x="2803" y="1301"/>
                </a:moveTo>
                <a:cubicBezTo>
                  <a:pt x="2803" y="1312"/>
                  <a:pt x="2810" y="1323"/>
                  <a:pt x="2818" y="1331"/>
                </a:cubicBezTo>
                <a:lnTo>
                  <a:pt x="2818" y="1331"/>
                </a:lnTo>
                <a:lnTo>
                  <a:pt x="2803" y="1301"/>
                </a:lnTo>
                <a:close/>
                <a:moveTo>
                  <a:pt x="1902" y="934"/>
                </a:moveTo>
                <a:cubicBezTo>
                  <a:pt x="2039" y="973"/>
                  <a:pt x="2176" y="990"/>
                  <a:pt x="2313" y="990"/>
                </a:cubicBezTo>
                <a:cubicBezTo>
                  <a:pt x="2337" y="990"/>
                  <a:pt x="2361" y="989"/>
                  <a:pt x="2385" y="988"/>
                </a:cubicBezTo>
                <a:lnTo>
                  <a:pt x="2385" y="988"/>
                </a:lnTo>
                <a:cubicBezTo>
                  <a:pt x="2391" y="992"/>
                  <a:pt x="2397" y="997"/>
                  <a:pt x="2403" y="1001"/>
                </a:cubicBezTo>
                <a:cubicBezTo>
                  <a:pt x="2469" y="1034"/>
                  <a:pt x="2536" y="1068"/>
                  <a:pt x="2569" y="1101"/>
                </a:cubicBezTo>
                <a:cubicBezTo>
                  <a:pt x="2569" y="1101"/>
                  <a:pt x="2633" y="1144"/>
                  <a:pt x="2625" y="1144"/>
                </a:cubicBezTo>
                <a:cubicBezTo>
                  <a:pt x="2623" y="1144"/>
                  <a:pt x="2616" y="1141"/>
                  <a:pt x="2603" y="1134"/>
                </a:cubicBezTo>
                <a:lnTo>
                  <a:pt x="2603" y="1134"/>
                </a:lnTo>
                <a:lnTo>
                  <a:pt x="2669" y="1168"/>
                </a:lnTo>
                <a:lnTo>
                  <a:pt x="2803" y="1301"/>
                </a:lnTo>
                <a:lnTo>
                  <a:pt x="2803" y="1301"/>
                </a:lnTo>
                <a:lnTo>
                  <a:pt x="2803" y="1301"/>
                </a:lnTo>
                <a:cubicBezTo>
                  <a:pt x="2803" y="1301"/>
                  <a:pt x="2803" y="1301"/>
                  <a:pt x="2803" y="1301"/>
                </a:cubicBezTo>
                <a:lnTo>
                  <a:pt x="2803" y="1301"/>
                </a:lnTo>
                <a:cubicBezTo>
                  <a:pt x="2831" y="1329"/>
                  <a:pt x="2835" y="1340"/>
                  <a:pt x="2831" y="1340"/>
                </a:cubicBezTo>
                <a:cubicBezTo>
                  <a:pt x="2829" y="1340"/>
                  <a:pt x="2823" y="1336"/>
                  <a:pt x="2818" y="1331"/>
                </a:cubicBezTo>
                <a:lnTo>
                  <a:pt x="2818" y="1331"/>
                </a:lnTo>
                <a:lnTo>
                  <a:pt x="2870" y="1435"/>
                </a:lnTo>
                <a:cubicBezTo>
                  <a:pt x="2900" y="1465"/>
                  <a:pt x="2930" y="1522"/>
                  <a:pt x="2960" y="1583"/>
                </a:cubicBezTo>
                <a:lnTo>
                  <a:pt x="2960" y="1583"/>
                </a:lnTo>
                <a:cubicBezTo>
                  <a:pt x="2959" y="1587"/>
                  <a:pt x="2961" y="1601"/>
                  <a:pt x="2970" y="1635"/>
                </a:cubicBezTo>
                <a:lnTo>
                  <a:pt x="3003" y="1701"/>
                </a:lnTo>
                <a:cubicBezTo>
                  <a:pt x="3003" y="1768"/>
                  <a:pt x="3036" y="1835"/>
                  <a:pt x="3036" y="1902"/>
                </a:cubicBezTo>
                <a:cubicBezTo>
                  <a:pt x="3036" y="1935"/>
                  <a:pt x="3036" y="1968"/>
                  <a:pt x="3036" y="2035"/>
                </a:cubicBezTo>
                <a:lnTo>
                  <a:pt x="3036" y="2135"/>
                </a:lnTo>
                <a:cubicBezTo>
                  <a:pt x="3036" y="2202"/>
                  <a:pt x="3003" y="2269"/>
                  <a:pt x="3003" y="2335"/>
                </a:cubicBezTo>
                <a:cubicBezTo>
                  <a:pt x="2979" y="2360"/>
                  <a:pt x="2936" y="2439"/>
                  <a:pt x="2942" y="2439"/>
                </a:cubicBezTo>
                <a:cubicBezTo>
                  <a:pt x="2944" y="2439"/>
                  <a:pt x="2952" y="2428"/>
                  <a:pt x="2970" y="2402"/>
                </a:cubicBezTo>
                <a:lnTo>
                  <a:pt x="2970" y="2402"/>
                </a:lnTo>
                <a:cubicBezTo>
                  <a:pt x="2936" y="2469"/>
                  <a:pt x="2903" y="2535"/>
                  <a:pt x="2836" y="2602"/>
                </a:cubicBezTo>
                <a:cubicBezTo>
                  <a:pt x="2836" y="2602"/>
                  <a:pt x="2787" y="2676"/>
                  <a:pt x="2794" y="2676"/>
                </a:cubicBezTo>
                <a:cubicBezTo>
                  <a:pt x="2795" y="2676"/>
                  <a:pt x="2798" y="2674"/>
                  <a:pt x="2803" y="2669"/>
                </a:cubicBezTo>
                <a:cubicBezTo>
                  <a:pt x="2811" y="2652"/>
                  <a:pt x="2815" y="2646"/>
                  <a:pt x="2816" y="2646"/>
                </a:cubicBezTo>
                <a:lnTo>
                  <a:pt x="2816" y="2646"/>
                </a:lnTo>
                <a:cubicBezTo>
                  <a:pt x="2820" y="2646"/>
                  <a:pt x="2795" y="2702"/>
                  <a:pt x="2770" y="2702"/>
                </a:cubicBezTo>
                <a:cubicBezTo>
                  <a:pt x="2770" y="2702"/>
                  <a:pt x="2703" y="2802"/>
                  <a:pt x="2636" y="2836"/>
                </a:cubicBezTo>
                <a:lnTo>
                  <a:pt x="2569" y="2902"/>
                </a:lnTo>
                <a:lnTo>
                  <a:pt x="2403" y="3002"/>
                </a:lnTo>
                <a:cubicBezTo>
                  <a:pt x="2395" y="3006"/>
                  <a:pt x="2389" y="3009"/>
                  <a:pt x="2384" y="3012"/>
                </a:cubicBezTo>
                <a:lnTo>
                  <a:pt x="2384" y="3012"/>
                </a:lnTo>
                <a:cubicBezTo>
                  <a:pt x="2388" y="3007"/>
                  <a:pt x="2386" y="3002"/>
                  <a:pt x="2369" y="3002"/>
                </a:cubicBezTo>
                <a:lnTo>
                  <a:pt x="2269" y="3036"/>
                </a:lnTo>
                <a:cubicBezTo>
                  <a:pt x="2202" y="3036"/>
                  <a:pt x="2136" y="3069"/>
                  <a:pt x="2069" y="3069"/>
                </a:cubicBezTo>
                <a:lnTo>
                  <a:pt x="1769" y="3069"/>
                </a:lnTo>
                <a:cubicBezTo>
                  <a:pt x="1869" y="3069"/>
                  <a:pt x="1669" y="3069"/>
                  <a:pt x="1635" y="3036"/>
                </a:cubicBezTo>
                <a:cubicBezTo>
                  <a:pt x="1569" y="3036"/>
                  <a:pt x="1502" y="3002"/>
                  <a:pt x="1469" y="3002"/>
                </a:cubicBezTo>
                <a:cubicBezTo>
                  <a:pt x="1535" y="3002"/>
                  <a:pt x="1402" y="2936"/>
                  <a:pt x="1369" y="2936"/>
                </a:cubicBezTo>
                <a:lnTo>
                  <a:pt x="1302" y="2902"/>
                </a:lnTo>
                <a:cubicBezTo>
                  <a:pt x="1302" y="2902"/>
                  <a:pt x="1246" y="2846"/>
                  <a:pt x="1231" y="2846"/>
                </a:cubicBezTo>
                <a:cubicBezTo>
                  <a:pt x="1227" y="2846"/>
                  <a:pt x="1227" y="2852"/>
                  <a:pt x="1235" y="2869"/>
                </a:cubicBezTo>
                <a:cubicBezTo>
                  <a:pt x="1202" y="2802"/>
                  <a:pt x="1135" y="2769"/>
                  <a:pt x="1102" y="2702"/>
                </a:cubicBezTo>
                <a:cubicBezTo>
                  <a:pt x="1102" y="2702"/>
                  <a:pt x="1072" y="2673"/>
                  <a:pt x="1062" y="2673"/>
                </a:cubicBezTo>
                <a:cubicBezTo>
                  <a:pt x="1062" y="2673"/>
                  <a:pt x="1062" y="2673"/>
                  <a:pt x="1061" y="2673"/>
                </a:cubicBezTo>
                <a:lnTo>
                  <a:pt x="1061" y="2673"/>
                </a:lnTo>
                <a:cubicBezTo>
                  <a:pt x="1052" y="2649"/>
                  <a:pt x="1035" y="2626"/>
                  <a:pt x="1035" y="2602"/>
                </a:cubicBezTo>
                <a:cubicBezTo>
                  <a:pt x="1002" y="2569"/>
                  <a:pt x="1002" y="2535"/>
                  <a:pt x="1002" y="2502"/>
                </a:cubicBezTo>
                <a:cubicBezTo>
                  <a:pt x="987" y="2459"/>
                  <a:pt x="985" y="2447"/>
                  <a:pt x="988" y="2447"/>
                </a:cubicBezTo>
                <a:lnTo>
                  <a:pt x="988" y="2447"/>
                </a:lnTo>
                <a:cubicBezTo>
                  <a:pt x="991" y="2447"/>
                  <a:pt x="1002" y="2469"/>
                  <a:pt x="1002" y="2469"/>
                </a:cubicBezTo>
                <a:cubicBezTo>
                  <a:pt x="1002" y="2402"/>
                  <a:pt x="1002" y="2369"/>
                  <a:pt x="1002" y="2302"/>
                </a:cubicBezTo>
                <a:cubicBezTo>
                  <a:pt x="1002" y="2269"/>
                  <a:pt x="1002" y="2235"/>
                  <a:pt x="1002" y="2202"/>
                </a:cubicBezTo>
                <a:lnTo>
                  <a:pt x="1002" y="2168"/>
                </a:lnTo>
                <a:cubicBezTo>
                  <a:pt x="1002" y="2135"/>
                  <a:pt x="1035" y="2035"/>
                  <a:pt x="1035" y="1968"/>
                </a:cubicBezTo>
                <a:cubicBezTo>
                  <a:pt x="1068" y="1902"/>
                  <a:pt x="1068" y="1868"/>
                  <a:pt x="1102" y="1802"/>
                </a:cubicBezTo>
                <a:lnTo>
                  <a:pt x="1168" y="1668"/>
                </a:lnTo>
                <a:cubicBezTo>
                  <a:pt x="1202" y="1601"/>
                  <a:pt x="1235" y="1535"/>
                  <a:pt x="1268" y="1468"/>
                </a:cubicBezTo>
                <a:lnTo>
                  <a:pt x="1335" y="1368"/>
                </a:lnTo>
                <a:cubicBezTo>
                  <a:pt x="1336" y="1367"/>
                  <a:pt x="1337" y="1366"/>
                  <a:pt x="1337" y="1366"/>
                </a:cubicBezTo>
                <a:cubicBezTo>
                  <a:pt x="1337" y="1366"/>
                  <a:pt x="1344" y="1359"/>
                  <a:pt x="1369" y="1335"/>
                </a:cubicBezTo>
                <a:lnTo>
                  <a:pt x="1535" y="1168"/>
                </a:lnTo>
                <a:lnTo>
                  <a:pt x="1602" y="1101"/>
                </a:lnTo>
                <a:lnTo>
                  <a:pt x="1635" y="1068"/>
                </a:lnTo>
                <a:cubicBezTo>
                  <a:pt x="1702" y="1034"/>
                  <a:pt x="1769" y="968"/>
                  <a:pt x="1836" y="934"/>
                </a:cubicBezTo>
                <a:close/>
                <a:moveTo>
                  <a:pt x="1869" y="0"/>
                </a:moveTo>
                <a:cubicBezTo>
                  <a:pt x="1602" y="0"/>
                  <a:pt x="1369" y="100"/>
                  <a:pt x="1168" y="234"/>
                </a:cubicBezTo>
                <a:cubicBezTo>
                  <a:pt x="535" y="701"/>
                  <a:pt x="101" y="1435"/>
                  <a:pt x="34" y="2235"/>
                </a:cubicBezTo>
                <a:cubicBezTo>
                  <a:pt x="1" y="2669"/>
                  <a:pt x="134" y="3102"/>
                  <a:pt x="468" y="3436"/>
                </a:cubicBezTo>
                <a:cubicBezTo>
                  <a:pt x="872" y="3855"/>
                  <a:pt x="1413" y="4065"/>
                  <a:pt x="1953" y="4065"/>
                </a:cubicBezTo>
                <a:cubicBezTo>
                  <a:pt x="2574" y="4065"/>
                  <a:pt x="3193" y="3789"/>
                  <a:pt x="3603" y="3236"/>
                </a:cubicBezTo>
                <a:cubicBezTo>
                  <a:pt x="4371" y="2235"/>
                  <a:pt x="4004" y="767"/>
                  <a:pt x="2870" y="200"/>
                </a:cubicBezTo>
                <a:cubicBezTo>
                  <a:pt x="2828" y="178"/>
                  <a:pt x="2787" y="163"/>
                  <a:pt x="2747" y="154"/>
                </a:cubicBezTo>
                <a:lnTo>
                  <a:pt x="2747" y="154"/>
                </a:lnTo>
                <a:cubicBezTo>
                  <a:pt x="2663" y="90"/>
                  <a:pt x="2563" y="52"/>
                  <a:pt x="2454" y="52"/>
                </a:cubicBezTo>
                <a:cubicBezTo>
                  <a:pt x="2416" y="52"/>
                  <a:pt x="2376" y="57"/>
                  <a:pt x="2336" y="67"/>
                </a:cubicBezTo>
                <a:lnTo>
                  <a:pt x="2202" y="34"/>
                </a:lnTo>
                <a:cubicBezTo>
                  <a:pt x="2069" y="0"/>
                  <a:pt x="1969" y="0"/>
                  <a:pt x="186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CUSTOM_5_1_1">
    <p:spTree>
      <p:nvGrpSpPr>
        <p:cNvPr id="1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0" name="Google Shape;1090;p26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091" name="Google Shape;1091;p26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26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26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26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26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26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26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26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26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26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26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26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26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26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26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26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26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26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26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26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26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26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26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26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26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6" name="Google Shape;1116;p26"/>
          <p:cNvSpPr txBox="1">
            <a:spLocks noGrp="1"/>
          </p:cNvSpPr>
          <p:nvPr>
            <p:ph type="title"/>
          </p:nvPr>
        </p:nvSpPr>
        <p:spPr>
          <a:xfrm>
            <a:off x="3677026" y="1861775"/>
            <a:ext cx="4270200" cy="81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550">
                <a:solidFill>
                  <a:srgbClr val="21252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17" name="Google Shape;1117;p26"/>
          <p:cNvSpPr txBox="1">
            <a:spLocks noGrp="1"/>
          </p:cNvSpPr>
          <p:nvPr>
            <p:ph type="title" idx="2" hasCustomPrompt="1"/>
          </p:nvPr>
        </p:nvSpPr>
        <p:spPr>
          <a:xfrm>
            <a:off x="1935363" y="1967119"/>
            <a:ext cx="1255800" cy="114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118" name="Google Shape;1118;p26"/>
          <p:cNvSpPr txBox="1">
            <a:spLocks noGrp="1"/>
          </p:cNvSpPr>
          <p:nvPr>
            <p:ph type="subTitle" idx="1"/>
          </p:nvPr>
        </p:nvSpPr>
        <p:spPr>
          <a:xfrm>
            <a:off x="3677013" y="2828211"/>
            <a:ext cx="4270200" cy="5340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9" name="Google Shape;1119;p26"/>
          <p:cNvSpPr/>
          <p:nvPr/>
        </p:nvSpPr>
        <p:spPr>
          <a:xfrm>
            <a:off x="7580575" y="3941288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0" name="Google Shape;1120;p26"/>
          <p:cNvSpPr/>
          <p:nvPr/>
        </p:nvSpPr>
        <p:spPr>
          <a:xfrm>
            <a:off x="2087775" y="47795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1" name="Google Shape;1121;p26"/>
          <p:cNvSpPr/>
          <p:nvPr/>
        </p:nvSpPr>
        <p:spPr>
          <a:xfrm>
            <a:off x="2399575" y="89882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2" name="Google Shape;1122;p26"/>
          <p:cNvSpPr/>
          <p:nvPr/>
        </p:nvSpPr>
        <p:spPr>
          <a:xfrm>
            <a:off x="442663" y="3059775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3" name="Google Shape;1123;p26"/>
          <p:cNvSpPr/>
          <p:nvPr/>
        </p:nvSpPr>
        <p:spPr>
          <a:xfrm>
            <a:off x="4092475" y="605238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4" name="Google Shape;1124;p26"/>
          <p:cNvSpPr/>
          <p:nvPr/>
        </p:nvSpPr>
        <p:spPr>
          <a:xfrm>
            <a:off x="5716338" y="108847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5" name="Google Shape;1125;p26"/>
          <p:cNvSpPr/>
          <p:nvPr/>
        </p:nvSpPr>
        <p:spPr>
          <a:xfrm>
            <a:off x="915925" y="165621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26" name="Google Shape;1126;p26"/>
          <p:cNvGrpSpPr/>
          <p:nvPr/>
        </p:nvGrpSpPr>
        <p:grpSpPr>
          <a:xfrm>
            <a:off x="5450525" y="4284600"/>
            <a:ext cx="311900" cy="314700"/>
            <a:chOff x="8571050" y="1873050"/>
            <a:chExt cx="311900" cy="314700"/>
          </a:xfrm>
        </p:grpSpPr>
        <p:sp>
          <p:nvSpPr>
            <p:cNvPr id="1127" name="Google Shape;1127;p26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26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26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26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1" name="Google Shape;1131;p26"/>
          <p:cNvGrpSpPr/>
          <p:nvPr/>
        </p:nvGrpSpPr>
        <p:grpSpPr>
          <a:xfrm flipH="1">
            <a:off x="7917350" y="2521938"/>
            <a:ext cx="730975" cy="238525"/>
            <a:chOff x="3798300" y="2287225"/>
            <a:chExt cx="730975" cy="238525"/>
          </a:xfrm>
        </p:grpSpPr>
        <p:sp>
          <p:nvSpPr>
            <p:cNvPr id="1132" name="Google Shape;1132;p26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26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4" name="Google Shape;1134;p26"/>
          <p:cNvGrpSpPr/>
          <p:nvPr/>
        </p:nvGrpSpPr>
        <p:grpSpPr>
          <a:xfrm flipH="1">
            <a:off x="3129650" y="4135250"/>
            <a:ext cx="529900" cy="149350"/>
            <a:chOff x="3898800" y="2624300"/>
            <a:chExt cx="529900" cy="149350"/>
          </a:xfrm>
        </p:grpSpPr>
        <p:sp>
          <p:nvSpPr>
            <p:cNvPr id="1135" name="Google Shape;1135;p26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26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3">
    <p:spTree>
      <p:nvGrpSpPr>
        <p:cNvPr id="1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8" name="Google Shape;1138;p27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139" name="Google Shape;1139;p27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27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27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27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27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27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27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27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27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27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27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27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27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27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27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27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27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27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27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27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27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27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27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27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27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4" name="Google Shape;1164;p27"/>
          <p:cNvSpPr txBox="1">
            <a:spLocks noGrp="1"/>
          </p:cNvSpPr>
          <p:nvPr>
            <p:ph type="title"/>
          </p:nvPr>
        </p:nvSpPr>
        <p:spPr>
          <a:xfrm flipH="1">
            <a:off x="5574175" y="968750"/>
            <a:ext cx="2856600" cy="21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165" name="Google Shape;1165;p27"/>
          <p:cNvSpPr txBox="1">
            <a:spLocks noGrp="1"/>
          </p:cNvSpPr>
          <p:nvPr>
            <p:ph type="subTitle" idx="1"/>
          </p:nvPr>
        </p:nvSpPr>
        <p:spPr>
          <a:xfrm flipH="1">
            <a:off x="4790550" y="3235162"/>
            <a:ext cx="3640200" cy="9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6" name="Google Shape;1166;p27"/>
          <p:cNvSpPr/>
          <p:nvPr/>
        </p:nvSpPr>
        <p:spPr>
          <a:xfrm>
            <a:off x="6334238" y="59280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7" name="Google Shape;1167;p27"/>
          <p:cNvSpPr/>
          <p:nvPr/>
        </p:nvSpPr>
        <p:spPr>
          <a:xfrm>
            <a:off x="4363363" y="399427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68" name="Google Shape;1168;p27"/>
          <p:cNvGrpSpPr/>
          <p:nvPr/>
        </p:nvGrpSpPr>
        <p:grpSpPr>
          <a:xfrm>
            <a:off x="8430750" y="4407838"/>
            <a:ext cx="311900" cy="314700"/>
            <a:chOff x="8571050" y="1873050"/>
            <a:chExt cx="311900" cy="314700"/>
          </a:xfrm>
        </p:grpSpPr>
        <p:sp>
          <p:nvSpPr>
            <p:cNvPr id="1169" name="Google Shape;1169;p27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27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27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27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3" name="Google Shape;1173;p27"/>
          <p:cNvGrpSpPr/>
          <p:nvPr/>
        </p:nvGrpSpPr>
        <p:grpSpPr>
          <a:xfrm>
            <a:off x="6405150" y="4490525"/>
            <a:ext cx="529900" cy="149350"/>
            <a:chOff x="3898800" y="2624300"/>
            <a:chExt cx="529900" cy="149350"/>
          </a:xfrm>
        </p:grpSpPr>
        <p:sp>
          <p:nvSpPr>
            <p:cNvPr id="1174" name="Google Shape;1174;p27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27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3_1_1">
    <p:spTree>
      <p:nvGrpSpPr>
        <p:cNvPr id="1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" name="Google Shape;1177;p28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178" name="Google Shape;1178;p28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28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28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28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28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28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28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28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28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28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28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28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28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28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28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28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28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28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28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28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28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28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28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28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28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3" name="Google Shape;1203;p28"/>
          <p:cNvSpPr txBox="1">
            <a:spLocks noGrp="1"/>
          </p:cNvSpPr>
          <p:nvPr>
            <p:ph type="title"/>
          </p:nvPr>
        </p:nvSpPr>
        <p:spPr>
          <a:xfrm flipH="1">
            <a:off x="1143030" y="1301575"/>
            <a:ext cx="3714300" cy="103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204" name="Google Shape;1204;p28"/>
          <p:cNvSpPr txBox="1">
            <a:spLocks noGrp="1"/>
          </p:cNvSpPr>
          <p:nvPr>
            <p:ph type="subTitle" idx="1"/>
          </p:nvPr>
        </p:nvSpPr>
        <p:spPr>
          <a:xfrm flipH="1">
            <a:off x="1143425" y="2335075"/>
            <a:ext cx="6438600" cy="13659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5" name="Google Shape;1205;p28"/>
          <p:cNvSpPr/>
          <p:nvPr/>
        </p:nvSpPr>
        <p:spPr>
          <a:xfrm>
            <a:off x="3965250" y="958263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6" name="Google Shape;1206;p28"/>
          <p:cNvSpPr/>
          <p:nvPr/>
        </p:nvSpPr>
        <p:spPr>
          <a:xfrm>
            <a:off x="208500" y="287865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7" name="Google Shape;1207;p28"/>
          <p:cNvSpPr/>
          <p:nvPr/>
        </p:nvSpPr>
        <p:spPr>
          <a:xfrm>
            <a:off x="4673538" y="444605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8" name="Google Shape;1208;p28"/>
          <p:cNvSpPr/>
          <p:nvPr/>
        </p:nvSpPr>
        <p:spPr>
          <a:xfrm>
            <a:off x="353075" y="66470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9" name="Google Shape;1209;p28"/>
          <p:cNvSpPr/>
          <p:nvPr/>
        </p:nvSpPr>
        <p:spPr>
          <a:xfrm>
            <a:off x="8579100" y="15605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0" name="Google Shape;1210;p28"/>
          <p:cNvSpPr/>
          <p:nvPr/>
        </p:nvSpPr>
        <p:spPr>
          <a:xfrm>
            <a:off x="6394938" y="44525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1" name="Google Shape;1211;p28"/>
          <p:cNvGrpSpPr/>
          <p:nvPr/>
        </p:nvGrpSpPr>
        <p:grpSpPr>
          <a:xfrm>
            <a:off x="5220250" y="1443438"/>
            <a:ext cx="311900" cy="314700"/>
            <a:chOff x="8571050" y="1873050"/>
            <a:chExt cx="311900" cy="314700"/>
          </a:xfrm>
        </p:grpSpPr>
        <p:sp>
          <p:nvSpPr>
            <p:cNvPr id="1212" name="Google Shape;1212;p28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28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28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28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6" name="Google Shape;1216;p28"/>
          <p:cNvGrpSpPr/>
          <p:nvPr/>
        </p:nvGrpSpPr>
        <p:grpSpPr>
          <a:xfrm>
            <a:off x="836125" y="4365463"/>
            <a:ext cx="311900" cy="314700"/>
            <a:chOff x="8571050" y="1873050"/>
            <a:chExt cx="311900" cy="314700"/>
          </a:xfrm>
        </p:grpSpPr>
        <p:sp>
          <p:nvSpPr>
            <p:cNvPr id="1217" name="Google Shape;1217;p28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28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28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28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1" name="Google Shape;1221;p28"/>
          <p:cNvGrpSpPr/>
          <p:nvPr/>
        </p:nvGrpSpPr>
        <p:grpSpPr>
          <a:xfrm>
            <a:off x="2029863" y="535513"/>
            <a:ext cx="730975" cy="238525"/>
            <a:chOff x="3798300" y="2287225"/>
            <a:chExt cx="730975" cy="238525"/>
          </a:xfrm>
        </p:grpSpPr>
        <p:sp>
          <p:nvSpPr>
            <p:cNvPr id="1222" name="Google Shape;1222;p28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28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4" name="Google Shape;1224;p28"/>
          <p:cNvGrpSpPr/>
          <p:nvPr/>
        </p:nvGrpSpPr>
        <p:grpSpPr>
          <a:xfrm>
            <a:off x="8049200" y="4100600"/>
            <a:ext cx="529900" cy="149350"/>
            <a:chOff x="3898800" y="2624300"/>
            <a:chExt cx="529900" cy="149350"/>
          </a:xfrm>
        </p:grpSpPr>
        <p:sp>
          <p:nvSpPr>
            <p:cNvPr id="1225" name="Google Shape;1225;p28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28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3_1_2"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" name="Google Shape;1228;p29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229" name="Google Shape;1229;p29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29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29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29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29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29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29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29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29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29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29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29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29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29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29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29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29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29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29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29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29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29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29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29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29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4" name="Google Shape;1254;p29"/>
          <p:cNvSpPr txBox="1">
            <a:spLocks noGrp="1"/>
          </p:cNvSpPr>
          <p:nvPr>
            <p:ph type="title"/>
          </p:nvPr>
        </p:nvSpPr>
        <p:spPr>
          <a:xfrm flipH="1">
            <a:off x="865700" y="1771400"/>
            <a:ext cx="3960000" cy="79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rgbClr val="21252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255" name="Google Shape;1255;p29"/>
          <p:cNvSpPr txBox="1">
            <a:spLocks noGrp="1"/>
          </p:cNvSpPr>
          <p:nvPr>
            <p:ph type="subTitle" idx="1"/>
          </p:nvPr>
        </p:nvSpPr>
        <p:spPr>
          <a:xfrm flipH="1">
            <a:off x="865800" y="2566100"/>
            <a:ext cx="3960000" cy="10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6" name="Google Shape;1256;p29"/>
          <p:cNvSpPr/>
          <p:nvPr/>
        </p:nvSpPr>
        <p:spPr>
          <a:xfrm>
            <a:off x="2180325" y="500088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7" name="Google Shape;1257;p29"/>
          <p:cNvSpPr/>
          <p:nvPr/>
        </p:nvSpPr>
        <p:spPr>
          <a:xfrm>
            <a:off x="2983125" y="46098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8" name="Google Shape;1258;p29"/>
          <p:cNvSpPr/>
          <p:nvPr/>
        </p:nvSpPr>
        <p:spPr>
          <a:xfrm>
            <a:off x="265775" y="311350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9" name="Google Shape;1259;p29"/>
          <p:cNvSpPr/>
          <p:nvPr/>
        </p:nvSpPr>
        <p:spPr>
          <a:xfrm>
            <a:off x="6728588" y="50010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0" name="Google Shape;1260;p29"/>
          <p:cNvSpPr/>
          <p:nvPr/>
        </p:nvSpPr>
        <p:spPr>
          <a:xfrm>
            <a:off x="3359325" y="1019713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1" name="Google Shape;1261;p29"/>
          <p:cNvSpPr/>
          <p:nvPr/>
        </p:nvSpPr>
        <p:spPr>
          <a:xfrm>
            <a:off x="7653575" y="436547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2" name="Google Shape;1262;p29"/>
          <p:cNvSpPr/>
          <p:nvPr/>
        </p:nvSpPr>
        <p:spPr>
          <a:xfrm>
            <a:off x="6077863" y="4640150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63" name="Google Shape;1263;p29"/>
          <p:cNvGrpSpPr/>
          <p:nvPr/>
        </p:nvGrpSpPr>
        <p:grpSpPr>
          <a:xfrm>
            <a:off x="3791875" y="3813588"/>
            <a:ext cx="311900" cy="314700"/>
            <a:chOff x="8571050" y="1873050"/>
            <a:chExt cx="311900" cy="314700"/>
          </a:xfrm>
        </p:grpSpPr>
        <p:sp>
          <p:nvSpPr>
            <p:cNvPr id="1264" name="Google Shape;1264;p29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29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29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29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8" name="Google Shape;1268;p29"/>
          <p:cNvGrpSpPr/>
          <p:nvPr/>
        </p:nvGrpSpPr>
        <p:grpSpPr>
          <a:xfrm>
            <a:off x="877850" y="4192275"/>
            <a:ext cx="730975" cy="238525"/>
            <a:chOff x="3798300" y="2287225"/>
            <a:chExt cx="730975" cy="238525"/>
          </a:xfrm>
        </p:grpSpPr>
        <p:sp>
          <p:nvSpPr>
            <p:cNvPr id="1269" name="Google Shape;1269;p29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29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1" name="Google Shape;1271;p29"/>
          <p:cNvGrpSpPr/>
          <p:nvPr/>
        </p:nvGrpSpPr>
        <p:grpSpPr>
          <a:xfrm>
            <a:off x="8165825" y="3896275"/>
            <a:ext cx="529900" cy="149350"/>
            <a:chOff x="3898800" y="2624300"/>
            <a:chExt cx="529900" cy="149350"/>
          </a:xfrm>
        </p:grpSpPr>
        <p:sp>
          <p:nvSpPr>
            <p:cNvPr id="1272" name="Google Shape;1272;p29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29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3_1_2_1">
    <p:spTree>
      <p:nvGrpSpPr>
        <p:cNvPr id="1" name="Shape 1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5" name="Google Shape;1275;p30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276" name="Google Shape;1276;p30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30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30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30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30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30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0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0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0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0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30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30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30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30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30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30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30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30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30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30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30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30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30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30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30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1" name="Google Shape;1301;p30"/>
          <p:cNvSpPr txBox="1">
            <a:spLocks noGrp="1"/>
          </p:cNvSpPr>
          <p:nvPr>
            <p:ph type="title"/>
          </p:nvPr>
        </p:nvSpPr>
        <p:spPr>
          <a:xfrm flipH="1">
            <a:off x="4318800" y="1732050"/>
            <a:ext cx="3959400" cy="79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rgbClr val="21252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302" name="Google Shape;1302;p30"/>
          <p:cNvSpPr txBox="1">
            <a:spLocks noGrp="1"/>
          </p:cNvSpPr>
          <p:nvPr>
            <p:ph type="subTitle" idx="1"/>
          </p:nvPr>
        </p:nvSpPr>
        <p:spPr>
          <a:xfrm flipH="1">
            <a:off x="4318975" y="2526750"/>
            <a:ext cx="3959400" cy="8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3" name="Google Shape;1303;p30"/>
          <p:cNvSpPr/>
          <p:nvPr/>
        </p:nvSpPr>
        <p:spPr>
          <a:xfrm flipH="1">
            <a:off x="7071213" y="576288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4" name="Google Shape;1304;p30"/>
          <p:cNvSpPr/>
          <p:nvPr/>
        </p:nvSpPr>
        <p:spPr>
          <a:xfrm>
            <a:off x="3335425" y="48799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5" name="Google Shape;1305;p30"/>
          <p:cNvSpPr/>
          <p:nvPr/>
        </p:nvSpPr>
        <p:spPr>
          <a:xfrm>
            <a:off x="478575" y="273772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6" name="Google Shape;1306;p30"/>
          <p:cNvSpPr/>
          <p:nvPr/>
        </p:nvSpPr>
        <p:spPr>
          <a:xfrm flipH="1">
            <a:off x="2561325" y="57630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7" name="Google Shape;1307;p30"/>
          <p:cNvSpPr/>
          <p:nvPr/>
        </p:nvSpPr>
        <p:spPr>
          <a:xfrm>
            <a:off x="353075" y="66470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8" name="Google Shape;1308;p30"/>
          <p:cNvSpPr/>
          <p:nvPr/>
        </p:nvSpPr>
        <p:spPr>
          <a:xfrm>
            <a:off x="7254300" y="452740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p30"/>
          <p:cNvSpPr/>
          <p:nvPr/>
        </p:nvSpPr>
        <p:spPr>
          <a:xfrm>
            <a:off x="4842088" y="44525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10" name="Google Shape;1310;p30"/>
          <p:cNvGrpSpPr/>
          <p:nvPr/>
        </p:nvGrpSpPr>
        <p:grpSpPr>
          <a:xfrm>
            <a:off x="8336825" y="4085613"/>
            <a:ext cx="311900" cy="314700"/>
            <a:chOff x="8571050" y="1873050"/>
            <a:chExt cx="311900" cy="314700"/>
          </a:xfrm>
        </p:grpSpPr>
        <p:sp>
          <p:nvSpPr>
            <p:cNvPr id="1311" name="Google Shape;1311;p30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30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30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30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5" name="Google Shape;1315;p30"/>
          <p:cNvGrpSpPr/>
          <p:nvPr/>
        </p:nvGrpSpPr>
        <p:grpSpPr>
          <a:xfrm>
            <a:off x="4572000" y="1036450"/>
            <a:ext cx="730975" cy="238525"/>
            <a:chOff x="3798300" y="2287225"/>
            <a:chExt cx="730975" cy="238525"/>
          </a:xfrm>
        </p:grpSpPr>
        <p:sp>
          <p:nvSpPr>
            <p:cNvPr id="1316" name="Google Shape;1316;p30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30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8" name="Google Shape;1318;p30"/>
          <p:cNvGrpSpPr/>
          <p:nvPr/>
        </p:nvGrpSpPr>
        <p:grpSpPr>
          <a:xfrm>
            <a:off x="5594875" y="3812425"/>
            <a:ext cx="529900" cy="149350"/>
            <a:chOff x="3898800" y="2624300"/>
            <a:chExt cx="529900" cy="149350"/>
          </a:xfrm>
        </p:grpSpPr>
        <p:sp>
          <p:nvSpPr>
            <p:cNvPr id="1319" name="Google Shape;1319;p30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30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 txBox="1">
            <a:spLocks noGrp="1"/>
          </p:cNvSpPr>
          <p:nvPr>
            <p:ph type="body" idx="1"/>
          </p:nvPr>
        </p:nvSpPr>
        <p:spPr>
          <a:xfrm>
            <a:off x="891300" y="1225850"/>
            <a:ext cx="7361400" cy="33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1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00" name="Google Shape;100;p4"/>
          <p:cNvSpPr txBox="1">
            <a:spLocks noGrp="1"/>
          </p:cNvSpPr>
          <p:nvPr>
            <p:ph type="title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grpSp>
        <p:nvGrpSpPr>
          <p:cNvPr id="101" name="Google Shape;101;p4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02" name="Google Shape;102;p4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4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4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4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4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4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4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4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4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4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4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4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4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4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4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7" name="Google Shape;127;p4"/>
          <p:cNvSpPr/>
          <p:nvPr/>
        </p:nvSpPr>
        <p:spPr>
          <a:xfrm>
            <a:off x="8718050" y="37798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"/>
          <p:cNvSpPr/>
          <p:nvPr/>
        </p:nvSpPr>
        <p:spPr>
          <a:xfrm>
            <a:off x="5349125" y="490155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4"/>
          <p:cNvSpPr/>
          <p:nvPr/>
        </p:nvSpPr>
        <p:spPr>
          <a:xfrm>
            <a:off x="350200" y="4565113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4"/>
          <p:cNvSpPr/>
          <p:nvPr/>
        </p:nvSpPr>
        <p:spPr>
          <a:xfrm>
            <a:off x="7166000" y="481490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4"/>
          <p:cNvSpPr/>
          <p:nvPr/>
        </p:nvSpPr>
        <p:spPr>
          <a:xfrm>
            <a:off x="891300" y="59182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4"/>
          <p:cNvSpPr/>
          <p:nvPr/>
        </p:nvSpPr>
        <p:spPr>
          <a:xfrm>
            <a:off x="233038" y="22637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3" name="Google Shape;133;p4"/>
          <p:cNvGrpSpPr/>
          <p:nvPr/>
        </p:nvGrpSpPr>
        <p:grpSpPr>
          <a:xfrm>
            <a:off x="8118813" y="911138"/>
            <a:ext cx="311900" cy="314700"/>
            <a:chOff x="8571050" y="1873050"/>
            <a:chExt cx="311900" cy="314700"/>
          </a:xfrm>
        </p:grpSpPr>
        <p:sp>
          <p:nvSpPr>
            <p:cNvPr id="134" name="Google Shape;134;p4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" name="Google Shape;138;p4"/>
          <p:cNvGrpSpPr/>
          <p:nvPr/>
        </p:nvGrpSpPr>
        <p:grpSpPr>
          <a:xfrm>
            <a:off x="8165825" y="4533300"/>
            <a:ext cx="529900" cy="149350"/>
            <a:chOff x="3898800" y="2624300"/>
            <a:chExt cx="529900" cy="149350"/>
          </a:xfrm>
        </p:grpSpPr>
        <p:sp>
          <p:nvSpPr>
            <p:cNvPr id="139" name="Google Shape;139;p4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Google Shape;141;p4"/>
          <p:cNvGrpSpPr/>
          <p:nvPr/>
        </p:nvGrpSpPr>
        <p:grpSpPr>
          <a:xfrm rot="3651682">
            <a:off x="153345" y="1192019"/>
            <a:ext cx="340408" cy="202565"/>
            <a:chOff x="3780075" y="2889150"/>
            <a:chExt cx="340425" cy="202575"/>
          </a:xfrm>
        </p:grpSpPr>
        <p:sp>
          <p:nvSpPr>
            <p:cNvPr id="142" name="Google Shape;142;p4"/>
            <p:cNvSpPr/>
            <p:nvPr/>
          </p:nvSpPr>
          <p:spPr>
            <a:xfrm>
              <a:off x="3826225" y="2907725"/>
              <a:ext cx="294275" cy="184000"/>
            </a:xfrm>
            <a:custGeom>
              <a:avLst/>
              <a:gdLst/>
              <a:ahLst/>
              <a:cxnLst/>
              <a:rect l="l" t="t" r="r" b="b"/>
              <a:pathLst>
                <a:path w="11771" h="7360" extrusionOk="0">
                  <a:moveTo>
                    <a:pt x="551" y="1"/>
                  </a:moveTo>
                  <a:cubicBezTo>
                    <a:pt x="326" y="1"/>
                    <a:pt x="101" y="143"/>
                    <a:pt x="68" y="426"/>
                  </a:cubicBezTo>
                  <a:cubicBezTo>
                    <a:pt x="1" y="2194"/>
                    <a:pt x="435" y="3962"/>
                    <a:pt x="1302" y="5530"/>
                  </a:cubicBezTo>
                  <a:cubicBezTo>
                    <a:pt x="2059" y="6773"/>
                    <a:pt x="3188" y="7360"/>
                    <a:pt x="4513" y="7360"/>
                  </a:cubicBezTo>
                  <a:cubicBezTo>
                    <a:pt x="4822" y="7360"/>
                    <a:pt x="5143" y="7328"/>
                    <a:pt x="5472" y="7264"/>
                  </a:cubicBezTo>
                  <a:cubicBezTo>
                    <a:pt x="8474" y="6631"/>
                    <a:pt x="10875" y="4362"/>
                    <a:pt x="11709" y="1393"/>
                  </a:cubicBezTo>
                  <a:cubicBezTo>
                    <a:pt x="11770" y="1048"/>
                    <a:pt x="11497" y="826"/>
                    <a:pt x="11229" y="826"/>
                  </a:cubicBezTo>
                  <a:cubicBezTo>
                    <a:pt x="11057" y="826"/>
                    <a:pt x="10887" y="918"/>
                    <a:pt x="10809" y="1127"/>
                  </a:cubicBezTo>
                  <a:cubicBezTo>
                    <a:pt x="10108" y="3595"/>
                    <a:pt x="8173" y="5563"/>
                    <a:pt x="5705" y="6264"/>
                  </a:cubicBezTo>
                  <a:cubicBezTo>
                    <a:pt x="5338" y="6380"/>
                    <a:pt x="4963" y="6439"/>
                    <a:pt x="4588" y="6439"/>
                  </a:cubicBezTo>
                  <a:cubicBezTo>
                    <a:pt x="4212" y="6439"/>
                    <a:pt x="3837" y="6380"/>
                    <a:pt x="3470" y="6264"/>
                  </a:cubicBezTo>
                  <a:cubicBezTo>
                    <a:pt x="2836" y="5997"/>
                    <a:pt x="2336" y="5530"/>
                    <a:pt x="2036" y="4929"/>
                  </a:cubicBezTo>
                  <a:cubicBezTo>
                    <a:pt x="1302" y="3528"/>
                    <a:pt x="968" y="1994"/>
                    <a:pt x="1035" y="426"/>
                  </a:cubicBezTo>
                  <a:cubicBezTo>
                    <a:pt x="1002" y="143"/>
                    <a:pt x="777" y="1"/>
                    <a:pt x="5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3780075" y="2889150"/>
              <a:ext cx="132075" cy="76975"/>
            </a:xfrm>
            <a:custGeom>
              <a:avLst/>
              <a:gdLst/>
              <a:ahLst/>
              <a:cxnLst/>
              <a:rect l="l" t="t" r="r" b="b"/>
              <a:pathLst>
                <a:path w="5283" h="3079" extrusionOk="0">
                  <a:moveTo>
                    <a:pt x="2227" y="0"/>
                  </a:moveTo>
                  <a:cubicBezTo>
                    <a:pt x="1662" y="0"/>
                    <a:pt x="1372" y="515"/>
                    <a:pt x="1113" y="936"/>
                  </a:cubicBezTo>
                  <a:cubicBezTo>
                    <a:pt x="846" y="1369"/>
                    <a:pt x="513" y="1903"/>
                    <a:pt x="212" y="2403"/>
                  </a:cubicBezTo>
                  <a:cubicBezTo>
                    <a:pt x="1" y="2733"/>
                    <a:pt x="320" y="3078"/>
                    <a:pt x="643" y="3078"/>
                  </a:cubicBezTo>
                  <a:cubicBezTo>
                    <a:pt x="779" y="3078"/>
                    <a:pt x="915" y="3018"/>
                    <a:pt x="1013" y="2870"/>
                  </a:cubicBezTo>
                  <a:cubicBezTo>
                    <a:pt x="1280" y="2470"/>
                    <a:pt x="1513" y="2070"/>
                    <a:pt x="1747" y="1669"/>
                  </a:cubicBezTo>
                  <a:cubicBezTo>
                    <a:pt x="1880" y="1503"/>
                    <a:pt x="1980" y="1303"/>
                    <a:pt x="2114" y="1102"/>
                  </a:cubicBezTo>
                  <a:cubicBezTo>
                    <a:pt x="2147" y="1069"/>
                    <a:pt x="2214" y="936"/>
                    <a:pt x="2281" y="936"/>
                  </a:cubicBezTo>
                  <a:cubicBezTo>
                    <a:pt x="2414" y="936"/>
                    <a:pt x="2614" y="1136"/>
                    <a:pt x="2714" y="1236"/>
                  </a:cubicBezTo>
                  <a:lnTo>
                    <a:pt x="3281" y="1669"/>
                  </a:lnTo>
                  <a:lnTo>
                    <a:pt x="4449" y="2603"/>
                  </a:lnTo>
                  <a:cubicBezTo>
                    <a:pt x="4549" y="2687"/>
                    <a:pt x="4666" y="2729"/>
                    <a:pt x="4782" y="2729"/>
                  </a:cubicBezTo>
                  <a:cubicBezTo>
                    <a:pt x="4899" y="2729"/>
                    <a:pt x="5016" y="2687"/>
                    <a:pt x="5116" y="2603"/>
                  </a:cubicBezTo>
                  <a:cubicBezTo>
                    <a:pt x="5283" y="2403"/>
                    <a:pt x="5283" y="2103"/>
                    <a:pt x="5116" y="1936"/>
                  </a:cubicBezTo>
                  <a:lnTo>
                    <a:pt x="3748" y="836"/>
                  </a:lnTo>
                  <a:cubicBezTo>
                    <a:pt x="3348" y="502"/>
                    <a:pt x="2848" y="2"/>
                    <a:pt x="2281" y="2"/>
                  </a:cubicBezTo>
                  <a:cubicBezTo>
                    <a:pt x="2263" y="1"/>
                    <a:pt x="2245" y="0"/>
                    <a:pt x="22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3_1_2_2">
    <p:spTree>
      <p:nvGrpSpPr>
        <p:cNvPr id="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2" name="Google Shape;1322;p31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323" name="Google Shape;1323;p31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31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31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31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31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31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31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31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31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31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31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31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31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31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31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31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31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31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31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31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31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31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31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31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31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8" name="Google Shape;1348;p31"/>
          <p:cNvSpPr txBox="1">
            <a:spLocks noGrp="1"/>
          </p:cNvSpPr>
          <p:nvPr>
            <p:ph type="title"/>
          </p:nvPr>
        </p:nvSpPr>
        <p:spPr>
          <a:xfrm flipH="1">
            <a:off x="865691" y="1771400"/>
            <a:ext cx="3959100" cy="79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rgbClr val="21252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349" name="Google Shape;1349;p31"/>
          <p:cNvSpPr txBox="1">
            <a:spLocks noGrp="1"/>
          </p:cNvSpPr>
          <p:nvPr>
            <p:ph type="subTitle" idx="1"/>
          </p:nvPr>
        </p:nvSpPr>
        <p:spPr>
          <a:xfrm flipH="1">
            <a:off x="865871" y="2566100"/>
            <a:ext cx="3959100" cy="8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0" name="Google Shape;1350;p31"/>
          <p:cNvSpPr/>
          <p:nvPr/>
        </p:nvSpPr>
        <p:spPr>
          <a:xfrm>
            <a:off x="8157838" y="275235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1" name="Google Shape;1351;p31"/>
          <p:cNvSpPr/>
          <p:nvPr/>
        </p:nvSpPr>
        <p:spPr>
          <a:xfrm>
            <a:off x="6830913" y="3570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2" name="Google Shape;1352;p31"/>
          <p:cNvSpPr/>
          <p:nvPr/>
        </p:nvSpPr>
        <p:spPr>
          <a:xfrm>
            <a:off x="178600" y="2965588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3" name="Google Shape;1353;p31"/>
          <p:cNvSpPr/>
          <p:nvPr/>
        </p:nvSpPr>
        <p:spPr>
          <a:xfrm>
            <a:off x="2503575" y="418273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4" name="Google Shape;1354;p31"/>
          <p:cNvSpPr/>
          <p:nvPr/>
        </p:nvSpPr>
        <p:spPr>
          <a:xfrm>
            <a:off x="653250" y="760575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5" name="Google Shape;1355;p31"/>
          <p:cNvSpPr/>
          <p:nvPr/>
        </p:nvSpPr>
        <p:spPr>
          <a:xfrm>
            <a:off x="653250" y="414161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56" name="Google Shape;1356;p31"/>
          <p:cNvGrpSpPr/>
          <p:nvPr/>
        </p:nvGrpSpPr>
        <p:grpSpPr>
          <a:xfrm>
            <a:off x="5032475" y="4607963"/>
            <a:ext cx="311900" cy="314700"/>
            <a:chOff x="8571050" y="1873050"/>
            <a:chExt cx="311900" cy="314700"/>
          </a:xfrm>
        </p:grpSpPr>
        <p:sp>
          <p:nvSpPr>
            <p:cNvPr id="1357" name="Google Shape;1357;p31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31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31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31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1" name="Google Shape;1361;p31"/>
          <p:cNvGrpSpPr/>
          <p:nvPr/>
        </p:nvGrpSpPr>
        <p:grpSpPr>
          <a:xfrm>
            <a:off x="3214984" y="795408"/>
            <a:ext cx="686239" cy="223927"/>
            <a:chOff x="3798300" y="2287225"/>
            <a:chExt cx="730975" cy="238525"/>
          </a:xfrm>
        </p:grpSpPr>
        <p:sp>
          <p:nvSpPr>
            <p:cNvPr id="1362" name="Google Shape;1362;p31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31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4" name="Google Shape;1364;p31"/>
          <p:cNvGrpSpPr/>
          <p:nvPr/>
        </p:nvGrpSpPr>
        <p:grpSpPr>
          <a:xfrm>
            <a:off x="8157895" y="4685773"/>
            <a:ext cx="545748" cy="159103"/>
            <a:chOff x="5393300" y="2420750"/>
            <a:chExt cx="581325" cy="169475"/>
          </a:xfrm>
        </p:grpSpPr>
        <p:sp>
          <p:nvSpPr>
            <p:cNvPr id="1365" name="Google Shape;1365;p31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31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3_1_2_2_1">
    <p:spTree>
      <p:nvGrpSpPr>
        <p:cNvPr id="1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8" name="Google Shape;1368;p32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369" name="Google Shape;1369;p32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32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32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32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32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32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32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32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32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32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32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32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32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32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32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32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32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32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32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32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32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32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32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32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32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4" name="Google Shape;1394;p32"/>
          <p:cNvSpPr txBox="1">
            <a:spLocks noGrp="1"/>
          </p:cNvSpPr>
          <p:nvPr>
            <p:ph type="title"/>
          </p:nvPr>
        </p:nvSpPr>
        <p:spPr>
          <a:xfrm>
            <a:off x="2781150" y="1430400"/>
            <a:ext cx="3581700" cy="60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395" name="Google Shape;1395;p32"/>
          <p:cNvSpPr txBox="1">
            <a:spLocks noGrp="1"/>
          </p:cNvSpPr>
          <p:nvPr>
            <p:ph type="subTitle" idx="1"/>
          </p:nvPr>
        </p:nvSpPr>
        <p:spPr>
          <a:xfrm>
            <a:off x="2781150" y="2286625"/>
            <a:ext cx="3581700" cy="2171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6" name="Google Shape;1396;p32"/>
          <p:cNvSpPr txBox="1">
            <a:spLocks noGrp="1"/>
          </p:cNvSpPr>
          <p:nvPr>
            <p:ph type="title" idx="2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397" name="Google Shape;1397;p32"/>
          <p:cNvSpPr/>
          <p:nvPr/>
        </p:nvSpPr>
        <p:spPr>
          <a:xfrm>
            <a:off x="8744475" y="3154725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8" name="Google Shape;1398;p32"/>
          <p:cNvSpPr/>
          <p:nvPr/>
        </p:nvSpPr>
        <p:spPr>
          <a:xfrm>
            <a:off x="1771375" y="48183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32"/>
          <p:cNvSpPr/>
          <p:nvPr/>
        </p:nvSpPr>
        <p:spPr>
          <a:xfrm>
            <a:off x="1770113" y="492663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0" name="Google Shape;1400;p32"/>
          <p:cNvSpPr/>
          <p:nvPr/>
        </p:nvSpPr>
        <p:spPr>
          <a:xfrm>
            <a:off x="250238" y="3763063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1" name="Google Shape;1401;p32"/>
          <p:cNvSpPr/>
          <p:nvPr/>
        </p:nvSpPr>
        <p:spPr>
          <a:xfrm>
            <a:off x="8261475" y="869663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2" name="Google Shape;1402;p32"/>
          <p:cNvSpPr/>
          <p:nvPr/>
        </p:nvSpPr>
        <p:spPr>
          <a:xfrm>
            <a:off x="7064300" y="53898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3" name="Google Shape;1403;p32"/>
          <p:cNvSpPr/>
          <p:nvPr/>
        </p:nvSpPr>
        <p:spPr>
          <a:xfrm>
            <a:off x="1926900" y="171356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04" name="Google Shape;1404;p32"/>
          <p:cNvGrpSpPr/>
          <p:nvPr/>
        </p:nvGrpSpPr>
        <p:grpSpPr>
          <a:xfrm>
            <a:off x="6950888" y="4607963"/>
            <a:ext cx="311900" cy="314700"/>
            <a:chOff x="8571050" y="1873050"/>
            <a:chExt cx="311900" cy="314700"/>
          </a:xfrm>
        </p:grpSpPr>
        <p:sp>
          <p:nvSpPr>
            <p:cNvPr id="1405" name="Google Shape;1405;p32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32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32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32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9" name="Google Shape;1409;p32"/>
          <p:cNvGrpSpPr/>
          <p:nvPr/>
        </p:nvGrpSpPr>
        <p:grpSpPr>
          <a:xfrm flipH="1">
            <a:off x="6950900" y="3533575"/>
            <a:ext cx="730975" cy="238525"/>
            <a:chOff x="3798300" y="2287225"/>
            <a:chExt cx="730975" cy="238525"/>
          </a:xfrm>
        </p:grpSpPr>
        <p:sp>
          <p:nvSpPr>
            <p:cNvPr id="1410" name="Google Shape;1410;p32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32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2" name="Google Shape;1412;p32"/>
          <p:cNvGrpSpPr/>
          <p:nvPr/>
        </p:nvGrpSpPr>
        <p:grpSpPr>
          <a:xfrm flipH="1">
            <a:off x="4206325" y="4818375"/>
            <a:ext cx="529900" cy="149350"/>
            <a:chOff x="3898800" y="2624300"/>
            <a:chExt cx="529900" cy="149350"/>
          </a:xfrm>
        </p:grpSpPr>
        <p:sp>
          <p:nvSpPr>
            <p:cNvPr id="1413" name="Google Shape;1413;p32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32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2">
    <p:spTree>
      <p:nvGrpSpPr>
        <p:cNvPr id="1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6" name="Google Shape;1416;p33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417" name="Google Shape;1417;p33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33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33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33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33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33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33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33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33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33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33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33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33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33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33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33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33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33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33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33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33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33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33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33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33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2" name="Google Shape;1442;p33"/>
          <p:cNvSpPr txBox="1">
            <a:spLocks noGrp="1"/>
          </p:cNvSpPr>
          <p:nvPr>
            <p:ph type="title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443" name="Google Shape;1443;p33"/>
          <p:cNvSpPr/>
          <p:nvPr/>
        </p:nvSpPr>
        <p:spPr>
          <a:xfrm>
            <a:off x="4781300" y="48014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4" name="Google Shape;1444;p33"/>
          <p:cNvSpPr/>
          <p:nvPr/>
        </p:nvSpPr>
        <p:spPr>
          <a:xfrm>
            <a:off x="1055050" y="47208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5" name="Google Shape;1445;p33"/>
          <p:cNvSpPr/>
          <p:nvPr/>
        </p:nvSpPr>
        <p:spPr>
          <a:xfrm>
            <a:off x="1397450" y="449788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6" name="Google Shape;1446;p33"/>
          <p:cNvSpPr/>
          <p:nvPr/>
        </p:nvSpPr>
        <p:spPr>
          <a:xfrm>
            <a:off x="274538" y="363143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7" name="Google Shape;1447;p33"/>
          <p:cNvSpPr/>
          <p:nvPr/>
        </p:nvSpPr>
        <p:spPr>
          <a:xfrm>
            <a:off x="8687225" y="349490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8" name="Google Shape;1448;p33"/>
          <p:cNvSpPr/>
          <p:nvPr/>
        </p:nvSpPr>
        <p:spPr>
          <a:xfrm>
            <a:off x="274550" y="737300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49" name="Google Shape;1449;p33"/>
          <p:cNvGrpSpPr/>
          <p:nvPr/>
        </p:nvGrpSpPr>
        <p:grpSpPr>
          <a:xfrm>
            <a:off x="8460400" y="4656113"/>
            <a:ext cx="311900" cy="314700"/>
            <a:chOff x="8571050" y="1873050"/>
            <a:chExt cx="311900" cy="314700"/>
          </a:xfrm>
        </p:grpSpPr>
        <p:sp>
          <p:nvSpPr>
            <p:cNvPr id="1450" name="Google Shape;1450;p33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33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33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33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4" name="Google Shape;1454;p33"/>
          <p:cNvGrpSpPr/>
          <p:nvPr/>
        </p:nvGrpSpPr>
        <p:grpSpPr>
          <a:xfrm>
            <a:off x="8364275" y="2048625"/>
            <a:ext cx="730975" cy="238525"/>
            <a:chOff x="3798300" y="2287225"/>
            <a:chExt cx="730975" cy="238525"/>
          </a:xfrm>
        </p:grpSpPr>
        <p:sp>
          <p:nvSpPr>
            <p:cNvPr id="1455" name="Google Shape;1455;p33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33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7" name="Google Shape;1457;p33"/>
          <p:cNvGrpSpPr/>
          <p:nvPr/>
        </p:nvGrpSpPr>
        <p:grpSpPr>
          <a:xfrm>
            <a:off x="7809592" y="285863"/>
            <a:ext cx="962713" cy="1213777"/>
            <a:chOff x="7609842" y="706550"/>
            <a:chExt cx="962713" cy="1213777"/>
          </a:xfrm>
        </p:grpSpPr>
        <p:sp>
          <p:nvSpPr>
            <p:cNvPr id="1458" name="Google Shape;1458;p33"/>
            <p:cNvSpPr/>
            <p:nvPr/>
          </p:nvSpPr>
          <p:spPr>
            <a:xfrm rot="989648">
              <a:off x="7706865" y="799316"/>
              <a:ext cx="768667" cy="794946"/>
            </a:xfrm>
            <a:custGeom>
              <a:avLst/>
              <a:gdLst/>
              <a:ahLst/>
              <a:cxnLst/>
              <a:rect l="l" t="t" r="r" b="b"/>
              <a:pathLst>
                <a:path w="30890" h="31943" extrusionOk="0">
                  <a:moveTo>
                    <a:pt x="14271" y="905"/>
                  </a:moveTo>
                  <a:cubicBezTo>
                    <a:pt x="15661" y="905"/>
                    <a:pt x="17062" y="1085"/>
                    <a:pt x="18414" y="1421"/>
                  </a:cubicBezTo>
                  <a:cubicBezTo>
                    <a:pt x="20882" y="2021"/>
                    <a:pt x="23184" y="3122"/>
                    <a:pt x="25218" y="4623"/>
                  </a:cubicBezTo>
                  <a:cubicBezTo>
                    <a:pt x="26953" y="5958"/>
                    <a:pt x="28487" y="7692"/>
                    <a:pt x="29188" y="9760"/>
                  </a:cubicBezTo>
                  <a:cubicBezTo>
                    <a:pt x="29688" y="11295"/>
                    <a:pt x="29722" y="13029"/>
                    <a:pt x="29688" y="14630"/>
                  </a:cubicBezTo>
                  <a:cubicBezTo>
                    <a:pt x="29655" y="16432"/>
                    <a:pt x="29321" y="18200"/>
                    <a:pt x="28688" y="19868"/>
                  </a:cubicBezTo>
                  <a:cubicBezTo>
                    <a:pt x="27654" y="22536"/>
                    <a:pt x="25552" y="24671"/>
                    <a:pt x="22917" y="25772"/>
                  </a:cubicBezTo>
                  <a:cubicBezTo>
                    <a:pt x="22283" y="26039"/>
                    <a:pt x="21649" y="26239"/>
                    <a:pt x="20982" y="26372"/>
                  </a:cubicBezTo>
                  <a:cubicBezTo>
                    <a:pt x="20782" y="26439"/>
                    <a:pt x="20649" y="26639"/>
                    <a:pt x="20649" y="26839"/>
                  </a:cubicBezTo>
                  <a:lnTo>
                    <a:pt x="20649" y="31009"/>
                  </a:lnTo>
                  <a:lnTo>
                    <a:pt x="9919" y="31009"/>
                  </a:lnTo>
                  <a:cubicBezTo>
                    <a:pt x="9954" y="29624"/>
                    <a:pt x="10011" y="28218"/>
                    <a:pt x="10041" y="26839"/>
                  </a:cubicBezTo>
                  <a:cubicBezTo>
                    <a:pt x="10027" y="26717"/>
                    <a:pt x="9977" y="26622"/>
                    <a:pt x="9907" y="26552"/>
                  </a:cubicBezTo>
                  <a:lnTo>
                    <a:pt x="9907" y="26552"/>
                  </a:lnTo>
                  <a:cubicBezTo>
                    <a:pt x="9721" y="26289"/>
                    <a:pt x="9324" y="26164"/>
                    <a:pt x="9074" y="26039"/>
                  </a:cubicBezTo>
                  <a:cubicBezTo>
                    <a:pt x="8507" y="25772"/>
                    <a:pt x="7973" y="25505"/>
                    <a:pt x="7439" y="25205"/>
                  </a:cubicBezTo>
                  <a:cubicBezTo>
                    <a:pt x="5805" y="24337"/>
                    <a:pt x="4370" y="23170"/>
                    <a:pt x="3269" y="21736"/>
                  </a:cubicBezTo>
                  <a:cubicBezTo>
                    <a:pt x="1768" y="19667"/>
                    <a:pt x="1068" y="17166"/>
                    <a:pt x="1268" y="14630"/>
                  </a:cubicBezTo>
                  <a:cubicBezTo>
                    <a:pt x="1368" y="12796"/>
                    <a:pt x="1768" y="10961"/>
                    <a:pt x="2402" y="9227"/>
                  </a:cubicBezTo>
                  <a:cubicBezTo>
                    <a:pt x="2869" y="7826"/>
                    <a:pt x="3570" y="6458"/>
                    <a:pt x="4504" y="5257"/>
                  </a:cubicBezTo>
                  <a:cubicBezTo>
                    <a:pt x="6908" y="2197"/>
                    <a:pt x="10550" y="905"/>
                    <a:pt x="14271" y="905"/>
                  </a:cubicBezTo>
                  <a:close/>
                  <a:moveTo>
                    <a:pt x="14198" y="1"/>
                  </a:moveTo>
                  <a:cubicBezTo>
                    <a:pt x="11110" y="1"/>
                    <a:pt x="8063" y="840"/>
                    <a:pt x="5604" y="2822"/>
                  </a:cubicBezTo>
                  <a:cubicBezTo>
                    <a:pt x="3069" y="4923"/>
                    <a:pt x="1668" y="7959"/>
                    <a:pt x="868" y="11128"/>
                  </a:cubicBezTo>
                  <a:cubicBezTo>
                    <a:pt x="101" y="14097"/>
                    <a:pt x="0" y="17332"/>
                    <a:pt x="1301" y="20201"/>
                  </a:cubicBezTo>
                  <a:cubicBezTo>
                    <a:pt x="2202" y="22169"/>
                    <a:pt x="3636" y="23870"/>
                    <a:pt x="5471" y="25105"/>
                  </a:cubicBezTo>
                  <a:cubicBezTo>
                    <a:pt x="6605" y="25805"/>
                    <a:pt x="7773" y="26472"/>
                    <a:pt x="9007" y="27039"/>
                  </a:cubicBezTo>
                  <a:cubicBezTo>
                    <a:pt x="9037" y="27054"/>
                    <a:pt x="9067" y="27069"/>
                    <a:pt x="9097" y="27084"/>
                  </a:cubicBezTo>
                  <a:lnTo>
                    <a:pt x="9097" y="27084"/>
                  </a:lnTo>
                  <a:cubicBezTo>
                    <a:pt x="9037" y="28540"/>
                    <a:pt x="9005" y="30023"/>
                    <a:pt x="8974" y="31476"/>
                  </a:cubicBezTo>
                  <a:cubicBezTo>
                    <a:pt x="8974" y="31743"/>
                    <a:pt x="9174" y="31943"/>
                    <a:pt x="9441" y="31943"/>
                  </a:cubicBezTo>
                  <a:lnTo>
                    <a:pt x="21116" y="31943"/>
                  </a:lnTo>
                  <a:cubicBezTo>
                    <a:pt x="21349" y="31943"/>
                    <a:pt x="21583" y="31743"/>
                    <a:pt x="21583" y="31476"/>
                  </a:cubicBezTo>
                  <a:lnTo>
                    <a:pt x="21583" y="27194"/>
                  </a:lnTo>
                  <a:lnTo>
                    <a:pt x="21583" y="27194"/>
                  </a:lnTo>
                  <a:cubicBezTo>
                    <a:pt x="24314" y="26505"/>
                    <a:pt x="26719" y="24844"/>
                    <a:pt x="28354" y="22536"/>
                  </a:cubicBezTo>
                  <a:cubicBezTo>
                    <a:pt x="30489" y="19434"/>
                    <a:pt x="30889" y="15464"/>
                    <a:pt x="30522" y="11762"/>
                  </a:cubicBezTo>
                  <a:cubicBezTo>
                    <a:pt x="30422" y="10527"/>
                    <a:pt x="30089" y="9327"/>
                    <a:pt x="29555" y="8226"/>
                  </a:cubicBezTo>
                  <a:cubicBezTo>
                    <a:pt x="29021" y="7225"/>
                    <a:pt x="28354" y="6258"/>
                    <a:pt x="27520" y="5457"/>
                  </a:cubicBezTo>
                  <a:cubicBezTo>
                    <a:pt x="25685" y="3589"/>
                    <a:pt x="23451" y="2188"/>
                    <a:pt x="20982" y="1288"/>
                  </a:cubicBezTo>
                  <a:cubicBezTo>
                    <a:pt x="18852" y="473"/>
                    <a:pt x="16514" y="1"/>
                    <a:pt x="141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33"/>
            <p:cNvSpPr/>
            <p:nvPr/>
          </p:nvSpPr>
          <p:spPr>
            <a:xfrm rot="989648">
              <a:off x="7740797" y="1550275"/>
              <a:ext cx="432484" cy="144217"/>
            </a:xfrm>
            <a:custGeom>
              <a:avLst/>
              <a:gdLst/>
              <a:ahLst/>
              <a:cxnLst/>
              <a:rect l="l" t="t" r="r" b="b"/>
              <a:pathLst>
                <a:path w="17380" h="5795" extrusionOk="0">
                  <a:moveTo>
                    <a:pt x="2825" y="0"/>
                  </a:moveTo>
                  <a:cubicBezTo>
                    <a:pt x="2210" y="0"/>
                    <a:pt x="1627" y="195"/>
                    <a:pt x="1101" y="504"/>
                  </a:cubicBezTo>
                  <a:cubicBezTo>
                    <a:pt x="401" y="1005"/>
                    <a:pt x="0" y="1838"/>
                    <a:pt x="67" y="2706"/>
                  </a:cubicBezTo>
                  <a:cubicBezTo>
                    <a:pt x="67" y="4340"/>
                    <a:pt x="1501" y="5141"/>
                    <a:pt x="2902" y="5474"/>
                  </a:cubicBezTo>
                  <a:cubicBezTo>
                    <a:pt x="4103" y="5688"/>
                    <a:pt x="5326" y="5795"/>
                    <a:pt x="6535" y="5795"/>
                  </a:cubicBezTo>
                  <a:cubicBezTo>
                    <a:pt x="6837" y="5795"/>
                    <a:pt x="7139" y="5788"/>
                    <a:pt x="7439" y="5775"/>
                  </a:cubicBezTo>
                  <a:cubicBezTo>
                    <a:pt x="9107" y="5775"/>
                    <a:pt x="10741" y="5775"/>
                    <a:pt x="12409" y="5708"/>
                  </a:cubicBezTo>
                  <a:cubicBezTo>
                    <a:pt x="13510" y="5708"/>
                    <a:pt x="14644" y="5574"/>
                    <a:pt x="15745" y="5374"/>
                  </a:cubicBezTo>
                  <a:cubicBezTo>
                    <a:pt x="16345" y="5274"/>
                    <a:pt x="16846" y="4874"/>
                    <a:pt x="17046" y="4274"/>
                  </a:cubicBezTo>
                  <a:cubicBezTo>
                    <a:pt x="17346" y="3440"/>
                    <a:pt x="17379" y="2506"/>
                    <a:pt x="17146" y="1638"/>
                  </a:cubicBezTo>
                  <a:cubicBezTo>
                    <a:pt x="16779" y="538"/>
                    <a:pt x="15778" y="4"/>
                    <a:pt x="14644" y="4"/>
                  </a:cubicBezTo>
                  <a:cubicBezTo>
                    <a:pt x="14077" y="37"/>
                    <a:pt x="14077" y="871"/>
                    <a:pt x="14644" y="938"/>
                  </a:cubicBezTo>
                  <a:cubicBezTo>
                    <a:pt x="15445" y="938"/>
                    <a:pt x="16079" y="1271"/>
                    <a:pt x="16279" y="2072"/>
                  </a:cubicBezTo>
                  <a:cubicBezTo>
                    <a:pt x="16412" y="2672"/>
                    <a:pt x="16379" y="3306"/>
                    <a:pt x="16179" y="3907"/>
                  </a:cubicBezTo>
                  <a:cubicBezTo>
                    <a:pt x="16145" y="4007"/>
                    <a:pt x="16112" y="4140"/>
                    <a:pt x="16045" y="4240"/>
                  </a:cubicBezTo>
                  <a:cubicBezTo>
                    <a:pt x="15845" y="4340"/>
                    <a:pt x="15612" y="4440"/>
                    <a:pt x="15378" y="4474"/>
                  </a:cubicBezTo>
                  <a:cubicBezTo>
                    <a:pt x="14477" y="4640"/>
                    <a:pt x="13543" y="4741"/>
                    <a:pt x="12609" y="4774"/>
                  </a:cubicBezTo>
                  <a:cubicBezTo>
                    <a:pt x="11275" y="4841"/>
                    <a:pt x="9941" y="4841"/>
                    <a:pt x="8607" y="4841"/>
                  </a:cubicBezTo>
                  <a:cubicBezTo>
                    <a:pt x="7939" y="4841"/>
                    <a:pt x="7247" y="4857"/>
                    <a:pt x="6547" y="4857"/>
                  </a:cubicBezTo>
                  <a:cubicBezTo>
                    <a:pt x="5846" y="4857"/>
                    <a:pt x="5137" y="4841"/>
                    <a:pt x="4437" y="4774"/>
                  </a:cubicBezTo>
                  <a:cubicBezTo>
                    <a:pt x="3336" y="4674"/>
                    <a:pt x="1335" y="4440"/>
                    <a:pt x="1001" y="3106"/>
                  </a:cubicBezTo>
                  <a:cubicBezTo>
                    <a:pt x="868" y="2539"/>
                    <a:pt x="1001" y="1939"/>
                    <a:pt x="1368" y="1472"/>
                  </a:cubicBezTo>
                  <a:cubicBezTo>
                    <a:pt x="1770" y="1131"/>
                    <a:pt x="2288" y="934"/>
                    <a:pt x="2813" y="934"/>
                  </a:cubicBezTo>
                  <a:cubicBezTo>
                    <a:pt x="2854" y="934"/>
                    <a:pt x="2895" y="935"/>
                    <a:pt x="2936" y="938"/>
                  </a:cubicBezTo>
                  <a:cubicBezTo>
                    <a:pt x="3503" y="871"/>
                    <a:pt x="3503" y="37"/>
                    <a:pt x="2936" y="4"/>
                  </a:cubicBezTo>
                  <a:lnTo>
                    <a:pt x="2969" y="4"/>
                  </a:lnTo>
                  <a:cubicBezTo>
                    <a:pt x="2921" y="1"/>
                    <a:pt x="2873" y="0"/>
                    <a:pt x="28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33"/>
            <p:cNvSpPr/>
            <p:nvPr/>
          </p:nvSpPr>
          <p:spPr>
            <a:xfrm rot="989648">
              <a:off x="7711062" y="1658177"/>
              <a:ext cx="445772" cy="137049"/>
            </a:xfrm>
            <a:custGeom>
              <a:avLst/>
              <a:gdLst/>
              <a:ahLst/>
              <a:cxnLst/>
              <a:rect l="l" t="t" r="r" b="b"/>
              <a:pathLst>
                <a:path w="17914" h="5507" extrusionOk="0">
                  <a:moveTo>
                    <a:pt x="15484" y="1"/>
                  </a:moveTo>
                  <a:cubicBezTo>
                    <a:pt x="15116" y="1"/>
                    <a:pt x="14856" y="608"/>
                    <a:pt x="15245" y="914"/>
                  </a:cubicBezTo>
                  <a:cubicBezTo>
                    <a:pt x="15879" y="1314"/>
                    <a:pt x="17046" y="2182"/>
                    <a:pt x="16613" y="3082"/>
                  </a:cubicBezTo>
                  <a:cubicBezTo>
                    <a:pt x="16346" y="3683"/>
                    <a:pt x="15579" y="4016"/>
                    <a:pt x="14945" y="4183"/>
                  </a:cubicBezTo>
                  <a:cubicBezTo>
                    <a:pt x="13844" y="4416"/>
                    <a:pt x="12743" y="4517"/>
                    <a:pt x="11642" y="4517"/>
                  </a:cubicBezTo>
                  <a:cubicBezTo>
                    <a:pt x="10792" y="4550"/>
                    <a:pt x="9950" y="4567"/>
                    <a:pt x="9107" y="4567"/>
                  </a:cubicBezTo>
                  <a:cubicBezTo>
                    <a:pt x="8265" y="4567"/>
                    <a:pt x="7423" y="4550"/>
                    <a:pt x="6572" y="4517"/>
                  </a:cubicBezTo>
                  <a:cubicBezTo>
                    <a:pt x="5104" y="4517"/>
                    <a:pt x="3637" y="4283"/>
                    <a:pt x="2236" y="3883"/>
                  </a:cubicBezTo>
                  <a:cubicBezTo>
                    <a:pt x="1602" y="3683"/>
                    <a:pt x="1202" y="3382"/>
                    <a:pt x="1102" y="2682"/>
                  </a:cubicBezTo>
                  <a:cubicBezTo>
                    <a:pt x="1001" y="1781"/>
                    <a:pt x="2202" y="1281"/>
                    <a:pt x="2836" y="914"/>
                  </a:cubicBezTo>
                  <a:cubicBezTo>
                    <a:pt x="3241" y="625"/>
                    <a:pt x="2969" y="35"/>
                    <a:pt x="2564" y="35"/>
                  </a:cubicBezTo>
                  <a:cubicBezTo>
                    <a:pt x="2501" y="35"/>
                    <a:pt x="2436" y="49"/>
                    <a:pt x="2369" y="80"/>
                  </a:cubicBezTo>
                  <a:cubicBezTo>
                    <a:pt x="1602" y="547"/>
                    <a:pt x="701" y="1014"/>
                    <a:pt x="334" y="1881"/>
                  </a:cubicBezTo>
                  <a:cubicBezTo>
                    <a:pt x="1" y="2782"/>
                    <a:pt x="301" y="3783"/>
                    <a:pt x="1068" y="4350"/>
                  </a:cubicBezTo>
                  <a:cubicBezTo>
                    <a:pt x="2202" y="5184"/>
                    <a:pt x="4037" y="5250"/>
                    <a:pt x="5405" y="5350"/>
                  </a:cubicBezTo>
                  <a:cubicBezTo>
                    <a:pt x="6656" y="5455"/>
                    <a:pt x="7906" y="5507"/>
                    <a:pt x="9157" y="5507"/>
                  </a:cubicBezTo>
                  <a:cubicBezTo>
                    <a:pt x="9908" y="5507"/>
                    <a:pt x="10658" y="5488"/>
                    <a:pt x="11409" y="5451"/>
                  </a:cubicBezTo>
                  <a:cubicBezTo>
                    <a:pt x="12743" y="5384"/>
                    <a:pt x="14278" y="5451"/>
                    <a:pt x="15545" y="4984"/>
                  </a:cubicBezTo>
                  <a:cubicBezTo>
                    <a:pt x="16412" y="4683"/>
                    <a:pt x="17346" y="4083"/>
                    <a:pt x="17580" y="3149"/>
                  </a:cubicBezTo>
                  <a:cubicBezTo>
                    <a:pt x="17914" y="1815"/>
                    <a:pt x="16679" y="747"/>
                    <a:pt x="15712" y="80"/>
                  </a:cubicBezTo>
                  <a:cubicBezTo>
                    <a:pt x="15634" y="25"/>
                    <a:pt x="15557" y="1"/>
                    <a:pt x="154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33"/>
            <p:cNvSpPr/>
            <p:nvPr/>
          </p:nvSpPr>
          <p:spPr>
            <a:xfrm rot="989648">
              <a:off x="7738185" y="1755061"/>
              <a:ext cx="345514" cy="118658"/>
            </a:xfrm>
            <a:custGeom>
              <a:avLst/>
              <a:gdLst/>
              <a:ahLst/>
              <a:cxnLst/>
              <a:rect l="l" t="t" r="r" b="b"/>
              <a:pathLst>
                <a:path w="13885" h="4768" extrusionOk="0">
                  <a:moveTo>
                    <a:pt x="585" y="0"/>
                  </a:moveTo>
                  <a:cubicBezTo>
                    <a:pt x="315" y="0"/>
                    <a:pt x="1" y="242"/>
                    <a:pt x="41" y="606"/>
                  </a:cubicBezTo>
                  <a:cubicBezTo>
                    <a:pt x="308" y="2474"/>
                    <a:pt x="2376" y="3741"/>
                    <a:pt x="4010" y="4242"/>
                  </a:cubicBezTo>
                  <a:cubicBezTo>
                    <a:pt x="5090" y="4591"/>
                    <a:pt x="6218" y="4768"/>
                    <a:pt x="7347" y="4768"/>
                  </a:cubicBezTo>
                  <a:cubicBezTo>
                    <a:pt x="8695" y="4768"/>
                    <a:pt x="10045" y="4516"/>
                    <a:pt x="11316" y="4008"/>
                  </a:cubicBezTo>
                  <a:cubicBezTo>
                    <a:pt x="12817" y="3374"/>
                    <a:pt x="13884" y="2173"/>
                    <a:pt x="13884" y="472"/>
                  </a:cubicBezTo>
                  <a:cubicBezTo>
                    <a:pt x="13851" y="189"/>
                    <a:pt x="13626" y="47"/>
                    <a:pt x="13405" y="47"/>
                  </a:cubicBezTo>
                  <a:cubicBezTo>
                    <a:pt x="13184" y="47"/>
                    <a:pt x="12967" y="189"/>
                    <a:pt x="12950" y="472"/>
                  </a:cubicBezTo>
                  <a:cubicBezTo>
                    <a:pt x="12950" y="3007"/>
                    <a:pt x="9948" y="3674"/>
                    <a:pt x="7947" y="3808"/>
                  </a:cubicBezTo>
                  <a:cubicBezTo>
                    <a:pt x="7729" y="3821"/>
                    <a:pt x="7507" y="3828"/>
                    <a:pt x="7280" y="3828"/>
                  </a:cubicBezTo>
                  <a:cubicBezTo>
                    <a:pt x="5249" y="3828"/>
                    <a:pt x="2929" y="3264"/>
                    <a:pt x="1609" y="1673"/>
                  </a:cubicBezTo>
                  <a:cubicBezTo>
                    <a:pt x="1275" y="1306"/>
                    <a:pt x="1042" y="839"/>
                    <a:pt x="942" y="339"/>
                  </a:cubicBezTo>
                  <a:cubicBezTo>
                    <a:pt x="915" y="102"/>
                    <a:pt x="760" y="0"/>
                    <a:pt x="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33"/>
            <p:cNvSpPr/>
            <p:nvPr/>
          </p:nvSpPr>
          <p:spPr>
            <a:xfrm rot="989648">
              <a:off x="7929688" y="1020825"/>
              <a:ext cx="254837" cy="567758"/>
            </a:xfrm>
            <a:custGeom>
              <a:avLst/>
              <a:gdLst/>
              <a:ahLst/>
              <a:cxnLst/>
              <a:rect l="l" t="t" r="r" b="b"/>
              <a:pathLst>
                <a:path w="10241" h="22814" extrusionOk="0">
                  <a:moveTo>
                    <a:pt x="8506" y="1114"/>
                  </a:moveTo>
                  <a:cubicBezTo>
                    <a:pt x="8573" y="1148"/>
                    <a:pt x="8640" y="1214"/>
                    <a:pt x="8706" y="1281"/>
                  </a:cubicBezTo>
                  <a:cubicBezTo>
                    <a:pt x="8973" y="1681"/>
                    <a:pt x="9040" y="2148"/>
                    <a:pt x="8906" y="2615"/>
                  </a:cubicBezTo>
                  <a:cubicBezTo>
                    <a:pt x="8697" y="3525"/>
                    <a:pt x="8167" y="4299"/>
                    <a:pt x="7466" y="4853"/>
                  </a:cubicBezTo>
                  <a:lnTo>
                    <a:pt x="7466" y="4853"/>
                  </a:lnTo>
                  <a:cubicBezTo>
                    <a:pt x="7482" y="4174"/>
                    <a:pt x="7526" y="3495"/>
                    <a:pt x="7606" y="2816"/>
                  </a:cubicBezTo>
                  <a:cubicBezTo>
                    <a:pt x="7639" y="2382"/>
                    <a:pt x="7739" y="1982"/>
                    <a:pt x="7939" y="1581"/>
                  </a:cubicBezTo>
                  <a:cubicBezTo>
                    <a:pt x="7953" y="1562"/>
                    <a:pt x="7963" y="1549"/>
                    <a:pt x="7969" y="1541"/>
                  </a:cubicBezTo>
                  <a:lnTo>
                    <a:pt x="7969" y="1541"/>
                  </a:lnTo>
                  <a:cubicBezTo>
                    <a:pt x="7967" y="1545"/>
                    <a:pt x="7965" y="1548"/>
                    <a:pt x="7967" y="1548"/>
                  </a:cubicBezTo>
                  <a:cubicBezTo>
                    <a:pt x="7970" y="1548"/>
                    <a:pt x="7980" y="1540"/>
                    <a:pt x="8006" y="1515"/>
                  </a:cubicBezTo>
                  <a:lnTo>
                    <a:pt x="8139" y="1381"/>
                  </a:lnTo>
                  <a:cubicBezTo>
                    <a:pt x="8206" y="1314"/>
                    <a:pt x="8306" y="1248"/>
                    <a:pt x="8406" y="1181"/>
                  </a:cubicBezTo>
                  <a:cubicBezTo>
                    <a:pt x="8473" y="1114"/>
                    <a:pt x="8439" y="1114"/>
                    <a:pt x="8506" y="1114"/>
                  </a:cubicBezTo>
                  <a:close/>
                  <a:moveTo>
                    <a:pt x="1735" y="981"/>
                  </a:moveTo>
                  <a:cubicBezTo>
                    <a:pt x="1840" y="981"/>
                    <a:pt x="1953" y="1076"/>
                    <a:pt x="2068" y="1314"/>
                  </a:cubicBezTo>
                  <a:cubicBezTo>
                    <a:pt x="2302" y="1948"/>
                    <a:pt x="2402" y="2615"/>
                    <a:pt x="2368" y="3316"/>
                  </a:cubicBezTo>
                  <a:cubicBezTo>
                    <a:pt x="2390" y="3832"/>
                    <a:pt x="2412" y="4348"/>
                    <a:pt x="2424" y="4864"/>
                  </a:cubicBezTo>
                  <a:lnTo>
                    <a:pt x="2424" y="4864"/>
                  </a:lnTo>
                  <a:cubicBezTo>
                    <a:pt x="1650" y="4192"/>
                    <a:pt x="1194" y="3234"/>
                    <a:pt x="1168" y="2215"/>
                  </a:cubicBezTo>
                  <a:cubicBezTo>
                    <a:pt x="1168" y="1863"/>
                    <a:pt x="1414" y="981"/>
                    <a:pt x="1735" y="981"/>
                  </a:cubicBezTo>
                  <a:close/>
                  <a:moveTo>
                    <a:pt x="1749" y="0"/>
                  </a:moveTo>
                  <a:cubicBezTo>
                    <a:pt x="1041" y="0"/>
                    <a:pt x="469" y="806"/>
                    <a:pt x="334" y="1481"/>
                  </a:cubicBezTo>
                  <a:cubicBezTo>
                    <a:pt x="0" y="2849"/>
                    <a:pt x="601" y="4383"/>
                    <a:pt x="1568" y="5384"/>
                  </a:cubicBezTo>
                  <a:cubicBezTo>
                    <a:pt x="1833" y="5654"/>
                    <a:pt x="2127" y="5881"/>
                    <a:pt x="2440" y="6066"/>
                  </a:cubicBezTo>
                  <a:lnTo>
                    <a:pt x="2440" y="6066"/>
                  </a:lnTo>
                  <a:cubicBezTo>
                    <a:pt x="2468" y="8082"/>
                    <a:pt x="2467" y="10068"/>
                    <a:pt x="2435" y="12055"/>
                  </a:cubicBezTo>
                  <a:cubicBezTo>
                    <a:pt x="2402" y="15391"/>
                    <a:pt x="2335" y="18727"/>
                    <a:pt x="2268" y="22096"/>
                  </a:cubicBezTo>
                  <a:lnTo>
                    <a:pt x="2268" y="22363"/>
                  </a:lnTo>
                  <a:cubicBezTo>
                    <a:pt x="2285" y="22646"/>
                    <a:pt x="2502" y="22788"/>
                    <a:pt x="2723" y="22788"/>
                  </a:cubicBezTo>
                  <a:cubicBezTo>
                    <a:pt x="2944" y="22788"/>
                    <a:pt x="3169" y="22646"/>
                    <a:pt x="3202" y="22363"/>
                  </a:cubicBezTo>
                  <a:lnTo>
                    <a:pt x="3169" y="22363"/>
                  </a:lnTo>
                  <a:cubicBezTo>
                    <a:pt x="3169" y="18960"/>
                    <a:pt x="3336" y="15558"/>
                    <a:pt x="3369" y="12122"/>
                  </a:cubicBezTo>
                  <a:cubicBezTo>
                    <a:pt x="3396" y="10249"/>
                    <a:pt x="3401" y="8375"/>
                    <a:pt x="3385" y="6484"/>
                  </a:cubicBezTo>
                  <a:lnTo>
                    <a:pt x="3385" y="6484"/>
                  </a:lnTo>
                  <a:cubicBezTo>
                    <a:pt x="3855" y="6631"/>
                    <a:pt x="4348" y="6702"/>
                    <a:pt x="4843" y="6702"/>
                  </a:cubicBezTo>
                  <a:cubicBezTo>
                    <a:pt x="5404" y="6702"/>
                    <a:pt x="5967" y="6610"/>
                    <a:pt x="6502" y="6432"/>
                  </a:cubicBezTo>
                  <a:lnTo>
                    <a:pt x="6502" y="6432"/>
                  </a:lnTo>
                  <a:cubicBezTo>
                    <a:pt x="6503" y="6472"/>
                    <a:pt x="6504" y="6512"/>
                    <a:pt x="6505" y="6552"/>
                  </a:cubicBezTo>
                  <a:cubicBezTo>
                    <a:pt x="6538" y="8720"/>
                    <a:pt x="6605" y="10888"/>
                    <a:pt x="6605" y="13056"/>
                  </a:cubicBezTo>
                  <a:cubicBezTo>
                    <a:pt x="6638" y="15992"/>
                    <a:pt x="6571" y="18960"/>
                    <a:pt x="6505" y="21896"/>
                  </a:cubicBezTo>
                  <a:lnTo>
                    <a:pt x="6505" y="22363"/>
                  </a:lnTo>
                  <a:cubicBezTo>
                    <a:pt x="6488" y="22663"/>
                    <a:pt x="6713" y="22813"/>
                    <a:pt x="6947" y="22813"/>
                  </a:cubicBezTo>
                  <a:cubicBezTo>
                    <a:pt x="7180" y="22813"/>
                    <a:pt x="7422" y="22663"/>
                    <a:pt x="7439" y="22363"/>
                  </a:cubicBezTo>
                  <a:cubicBezTo>
                    <a:pt x="7505" y="20628"/>
                    <a:pt x="7539" y="18894"/>
                    <a:pt x="7572" y="17159"/>
                  </a:cubicBezTo>
                  <a:cubicBezTo>
                    <a:pt x="7606" y="13490"/>
                    <a:pt x="7472" y="9854"/>
                    <a:pt x="7472" y="6218"/>
                  </a:cubicBezTo>
                  <a:cubicBezTo>
                    <a:pt x="7470" y="6144"/>
                    <a:pt x="7468" y="6071"/>
                    <a:pt x="7466" y="5997"/>
                  </a:cubicBezTo>
                  <a:lnTo>
                    <a:pt x="7466" y="5997"/>
                  </a:lnTo>
                  <a:cubicBezTo>
                    <a:pt x="7846" y="5776"/>
                    <a:pt x="8198" y="5504"/>
                    <a:pt x="8506" y="5184"/>
                  </a:cubicBezTo>
                  <a:cubicBezTo>
                    <a:pt x="9440" y="4217"/>
                    <a:pt x="10241" y="2582"/>
                    <a:pt x="9740" y="1248"/>
                  </a:cubicBezTo>
                  <a:cubicBezTo>
                    <a:pt x="9530" y="664"/>
                    <a:pt x="9026" y="194"/>
                    <a:pt x="8479" y="194"/>
                  </a:cubicBezTo>
                  <a:cubicBezTo>
                    <a:pt x="8244" y="194"/>
                    <a:pt x="8002" y="280"/>
                    <a:pt x="7772" y="480"/>
                  </a:cubicBezTo>
                  <a:cubicBezTo>
                    <a:pt x="7539" y="647"/>
                    <a:pt x="7305" y="847"/>
                    <a:pt x="7139" y="1081"/>
                  </a:cubicBezTo>
                  <a:cubicBezTo>
                    <a:pt x="6872" y="1581"/>
                    <a:pt x="6705" y="2148"/>
                    <a:pt x="6672" y="2749"/>
                  </a:cubicBezTo>
                  <a:cubicBezTo>
                    <a:pt x="6577" y="3626"/>
                    <a:pt x="6516" y="4521"/>
                    <a:pt x="6500" y="5432"/>
                  </a:cubicBezTo>
                  <a:lnTo>
                    <a:pt x="6500" y="5432"/>
                  </a:lnTo>
                  <a:cubicBezTo>
                    <a:pt x="5985" y="5655"/>
                    <a:pt x="5428" y="5777"/>
                    <a:pt x="4868" y="5777"/>
                  </a:cubicBezTo>
                  <a:cubicBezTo>
                    <a:pt x="4364" y="5777"/>
                    <a:pt x="3857" y="5679"/>
                    <a:pt x="3374" y="5466"/>
                  </a:cubicBezTo>
                  <a:lnTo>
                    <a:pt x="3374" y="5466"/>
                  </a:lnTo>
                  <a:cubicBezTo>
                    <a:pt x="3373" y="5339"/>
                    <a:pt x="3371" y="5211"/>
                    <a:pt x="3369" y="5084"/>
                  </a:cubicBezTo>
                  <a:cubicBezTo>
                    <a:pt x="3369" y="4283"/>
                    <a:pt x="3336" y="3483"/>
                    <a:pt x="3269" y="2649"/>
                  </a:cubicBezTo>
                  <a:cubicBezTo>
                    <a:pt x="3202" y="1848"/>
                    <a:pt x="3102" y="647"/>
                    <a:pt x="2268" y="147"/>
                  </a:cubicBezTo>
                  <a:cubicBezTo>
                    <a:pt x="2090" y="45"/>
                    <a:pt x="1916" y="0"/>
                    <a:pt x="17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33"/>
            <p:cNvSpPr/>
            <p:nvPr/>
          </p:nvSpPr>
          <p:spPr>
            <a:xfrm rot="989648">
              <a:off x="7866627" y="837711"/>
              <a:ext cx="187327" cy="223380"/>
            </a:xfrm>
            <a:custGeom>
              <a:avLst/>
              <a:gdLst/>
              <a:ahLst/>
              <a:cxnLst/>
              <a:rect l="l" t="t" r="r" b="b"/>
              <a:pathLst>
                <a:path w="7528" h="8976" extrusionOk="0">
                  <a:moveTo>
                    <a:pt x="289" y="8182"/>
                  </a:moveTo>
                  <a:cubicBezTo>
                    <a:pt x="289" y="8192"/>
                    <a:pt x="286" y="8203"/>
                    <a:pt x="282" y="8212"/>
                  </a:cubicBezTo>
                  <a:lnTo>
                    <a:pt x="282" y="8212"/>
                  </a:lnTo>
                  <a:cubicBezTo>
                    <a:pt x="284" y="8205"/>
                    <a:pt x="286" y="8195"/>
                    <a:pt x="289" y="8182"/>
                  </a:cubicBezTo>
                  <a:close/>
                  <a:moveTo>
                    <a:pt x="281" y="8191"/>
                  </a:moveTo>
                  <a:cubicBezTo>
                    <a:pt x="253" y="8219"/>
                    <a:pt x="239" y="8238"/>
                    <a:pt x="233" y="8248"/>
                  </a:cubicBezTo>
                  <a:lnTo>
                    <a:pt x="233" y="8248"/>
                  </a:lnTo>
                  <a:cubicBezTo>
                    <a:pt x="247" y="8229"/>
                    <a:pt x="263" y="8210"/>
                    <a:pt x="281" y="8191"/>
                  </a:cubicBezTo>
                  <a:lnTo>
                    <a:pt x="281" y="8191"/>
                  </a:lnTo>
                  <a:cubicBezTo>
                    <a:pt x="281" y="8191"/>
                    <a:pt x="281" y="8191"/>
                    <a:pt x="281" y="8191"/>
                  </a:cubicBezTo>
                  <a:close/>
                  <a:moveTo>
                    <a:pt x="6767" y="1"/>
                  </a:moveTo>
                  <a:cubicBezTo>
                    <a:pt x="6701" y="1"/>
                    <a:pt x="6631" y="14"/>
                    <a:pt x="6561" y="43"/>
                  </a:cubicBezTo>
                  <a:cubicBezTo>
                    <a:pt x="3525" y="1377"/>
                    <a:pt x="1757" y="4446"/>
                    <a:pt x="590" y="7382"/>
                  </a:cubicBezTo>
                  <a:cubicBezTo>
                    <a:pt x="490" y="7615"/>
                    <a:pt x="423" y="7849"/>
                    <a:pt x="323" y="8049"/>
                  </a:cubicBezTo>
                  <a:cubicBezTo>
                    <a:pt x="306" y="8082"/>
                    <a:pt x="289" y="8149"/>
                    <a:pt x="281" y="8191"/>
                  </a:cubicBezTo>
                  <a:lnTo>
                    <a:pt x="281" y="8191"/>
                  </a:lnTo>
                  <a:cubicBezTo>
                    <a:pt x="284" y="8188"/>
                    <a:pt x="286" y="8185"/>
                    <a:pt x="289" y="8182"/>
                  </a:cubicBezTo>
                  <a:lnTo>
                    <a:pt x="289" y="8182"/>
                  </a:lnTo>
                  <a:cubicBezTo>
                    <a:pt x="286" y="8185"/>
                    <a:pt x="284" y="8188"/>
                    <a:pt x="281" y="8191"/>
                  </a:cubicBezTo>
                  <a:lnTo>
                    <a:pt x="281" y="8191"/>
                  </a:lnTo>
                  <a:cubicBezTo>
                    <a:pt x="278" y="8205"/>
                    <a:pt x="276" y="8216"/>
                    <a:pt x="276" y="8222"/>
                  </a:cubicBezTo>
                  <a:lnTo>
                    <a:pt x="276" y="8222"/>
                  </a:lnTo>
                  <a:cubicBezTo>
                    <a:pt x="262" y="8243"/>
                    <a:pt x="241" y="8259"/>
                    <a:pt x="233" y="8259"/>
                  </a:cubicBezTo>
                  <a:cubicBezTo>
                    <a:pt x="229" y="8259"/>
                    <a:pt x="229" y="8256"/>
                    <a:pt x="233" y="8248"/>
                  </a:cubicBezTo>
                  <a:lnTo>
                    <a:pt x="233" y="8248"/>
                  </a:lnTo>
                  <a:cubicBezTo>
                    <a:pt x="0" y="8570"/>
                    <a:pt x="289" y="8975"/>
                    <a:pt x="621" y="8975"/>
                  </a:cubicBezTo>
                  <a:cubicBezTo>
                    <a:pt x="734" y="8975"/>
                    <a:pt x="852" y="8929"/>
                    <a:pt x="957" y="8816"/>
                  </a:cubicBezTo>
                  <a:lnTo>
                    <a:pt x="957" y="8849"/>
                  </a:lnTo>
                  <a:cubicBezTo>
                    <a:pt x="1157" y="8616"/>
                    <a:pt x="1257" y="8316"/>
                    <a:pt x="1357" y="8049"/>
                  </a:cubicBezTo>
                  <a:cubicBezTo>
                    <a:pt x="1524" y="7549"/>
                    <a:pt x="1724" y="7048"/>
                    <a:pt x="1957" y="6548"/>
                  </a:cubicBezTo>
                  <a:cubicBezTo>
                    <a:pt x="2591" y="5113"/>
                    <a:pt x="3458" y="3746"/>
                    <a:pt x="4559" y="2612"/>
                  </a:cubicBezTo>
                  <a:cubicBezTo>
                    <a:pt x="5260" y="1878"/>
                    <a:pt x="6094" y="1277"/>
                    <a:pt x="7061" y="844"/>
                  </a:cubicBezTo>
                  <a:cubicBezTo>
                    <a:pt x="7528" y="639"/>
                    <a:pt x="7229" y="1"/>
                    <a:pt x="67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33"/>
            <p:cNvSpPr/>
            <p:nvPr/>
          </p:nvSpPr>
          <p:spPr>
            <a:xfrm rot="989648">
              <a:off x="7802301" y="1072407"/>
              <a:ext cx="28243" cy="23269"/>
            </a:xfrm>
            <a:custGeom>
              <a:avLst/>
              <a:gdLst/>
              <a:ahLst/>
              <a:cxnLst/>
              <a:rect l="l" t="t" r="r" b="b"/>
              <a:pathLst>
                <a:path w="1135" h="935" extrusionOk="0">
                  <a:moveTo>
                    <a:pt x="568" y="1"/>
                  </a:moveTo>
                  <a:cubicBezTo>
                    <a:pt x="1" y="68"/>
                    <a:pt x="1" y="902"/>
                    <a:pt x="568" y="935"/>
                  </a:cubicBezTo>
                  <a:cubicBezTo>
                    <a:pt x="1135" y="902"/>
                    <a:pt x="1135" y="68"/>
                    <a:pt x="5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65" name="Google Shape;1465;p33"/>
          <p:cNvSpPr/>
          <p:nvPr/>
        </p:nvSpPr>
        <p:spPr>
          <a:xfrm rot="989451">
            <a:off x="6964986" y="1347226"/>
            <a:ext cx="121724" cy="113202"/>
          </a:xfrm>
          <a:custGeom>
            <a:avLst/>
            <a:gdLst/>
            <a:ahLst/>
            <a:cxnLst/>
            <a:rect l="l" t="t" r="r" b="b"/>
            <a:pathLst>
              <a:path w="4371" h="4065" extrusionOk="0">
                <a:moveTo>
                  <a:pt x="2803" y="1301"/>
                </a:moveTo>
                <a:cubicBezTo>
                  <a:pt x="2803" y="1312"/>
                  <a:pt x="2810" y="1323"/>
                  <a:pt x="2818" y="1331"/>
                </a:cubicBezTo>
                <a:lnTo>
                  <a:pt x="2818" y="1331"/>
                </a:lnTo>
                <a:lnTo>
                  <a:pt x="2803" y="1301"/>
                </a:lnTo>
                <a:close/>
                <a:moveTo>
                  <a:pt x="1902" y="934"/>
                </a:moveTo>
                <a:cubicBezTo>
                  <a:pt x="2039" y="973"/>
                  <a:pt x="2176" y="990"/>
                  <a:pt x="2313" y="990"/>
                </a:cubicBezTo>
                <a:cubicBezTo>
                  <a:pt x="2337" y="990"/>
                  <a:pt x="2361" y="989"/>
                  <a:pt x="2385" y="988"/>
                </a:cubicBezTo>
                <a:lnTo>
                  <a:pt x="2385" y="988"/>
                </a:lnTo>
                <a:cubicBezTo>
                  <a:pt x="2391" y="992"/>
                  <a:pt x="2397" y="997"/>
                  <a:pt x="2403" y="1001"/>
                </a:cubicBezTo>
                <a:cubicBezTo>
                  <a:pt x="2469" y="1034"/>
                  <a:pt x="2536" y="1068"/>
                  <a:pt x="2569" y="1101"/>
                </a:cubicBezTo>
                <a:cubicBezTo>
                  <a:pt x="2569" y="1101"/>
                  <a:pt x="2633" y="1144"/>
                  <a:pt x="2625" y="1144"/>
                </a:cubicBezTo>
                <a:cubicBezTo>
                  <a:pt x="2623" y="1144"/>
                  <a:pt x="2616" y="1141"/>
                  <a:pt x="2603" y="1134"/>
                </a:cubicBezTo>
                <a:lnTo>
                  <a:pt x="2603" y="1134"/>
                </a:lnTo>
                <a:lnTo>
                  <a:pt x="2669" y="1168"/>
                </a:lnTo>
                <a:lnTo>
                  <a:pt x="2803" y="1301"/>
                </a:lnTo>
                <a:lnTo>
                  <a:pt x="2803" y="1301"/>
                </a:lnTo>
                <a:lnTo>
                  <a:pt x="2803" y="1301"/>
                </a:lnTo>
                <a:cubicBezTo>
                  <a:pt x="2803" y="1301"/>
                  <a:pt x="2803" y="1301"/>
                  <a:pt x="2803" y="1301"/>
                </a:cubicBezTo>
                <a:lnTo>
                  <a:pt x="2803" y="1301"/>
                </a:lnTo>
                <a:cubicBezTo>
                  <a:pt x="2831" y="1329"/>
                  <a:pt x="2835" y="1340"/>
                  <a:pt x="2831" y="1340"/>
                </a:cubicBezTo>
                <a:cubicBezTo>
                  <a:pt x="2829" y="1340"/>
                  <a:pt x="2823" y="1336"/>
                  <a:pt x="2818" y="1331"/>
                </a:cubicBezTo>
                <a:lnTo>
                  <a:pt x="2818" y="1331"/>
                </a:lnTo>
                <a:lnTo>
                  <a:pt x="2870" y="1435"/>
                </a:lnTo>
                <a:cubicBezTo>
                  <a:pt x="2900" y="1465"/>
                  <a:pt x="2930" y="1522"/>
                  <a:pt x="2960" y="1583"/>
                </a:cubicBezTo>
                <a:lnTo>
                  <a:pt x="2960" y="1583"/>
                </a:lnTo>
                <a:cubicBezTo>
                  <a:pt x="2959" y="1587"/>
                  <a:pt x="2961" y="1601"/>
                  <a:pt x="2970" y="1635"/>
                </a:cubicBezTo>
                <a:lnTo>
                  <a:pt x="3003" y="1701"/>
                </a:lnTo>
                <a:cubicBezTo>
                  <a:pt x="3003" y="1768"/>
                  <a:pt x="3036" y="1835"/>
                  <a:pt x="3036" y="1902"/>
                </a:cubicBezTo>
                <a:cubicBezTo>
                  <a:pt x="3036" y="1935"/>
                  <a:pt x="3036" y="1968"/>
                  <a:pt x="3036" y="2035"/>
                </a:cubicBezTo>
                <a:lnTo>
                  <a:pt x="3036" y="2135"/>
                </a:lnTo>
                <a:cubicBezTo>
                  <a:pt x="3036" y="2202"/>
                  <a:pt x="3003" y="2269"/>
                  <a:pt x="3003" y="2335"/>
                </a:cubicBezTo>
                <a:cubicBezTo>
                  <a:pt x="2979" y="2360"/>
                  <a:pt x="2936" y="2439"/>
                  <a:pt x="2942" y="2439"/>
                </a:cubicBezTo>
                <a:cubicBezTo>
                  <a:pt x="2944" y="2439"/>
                  <a:pt x="2952" y="2428"/>
                  <a:pt x="2970" y="2402"/>
                </a:cubicBezTo>
                <a:lnTo>
                  <a:pt x="2970" y="2402"/>
                </a:lnTo>
                <a:cubicBezTo>
                  <a:pt x="2936" y="2469"/>
                  <a:pt x="2903" y="2535"/>
                  <a:pt x="2836" y="2602"/>
                </a:cubicBezTo>
                <a:cubicBezTo>
                  <a:pt x="2836" y="2602"/>
                  <a:pt x="2787" y="2676"/>
                  <a:pt x="2794" y="2676"/>
                </a:cubicBezTo>
                <a:cubicBezTo>
                  <a:pt x="2795" y="2676"/>
                  <a:pt x="2798" y="2674"/>
                  <a:pt x="2803" y="2669"/>
                </a:cubicBezTo>
                <a:cubicBezTo>
                  <a:pt x="2811" y="2652"/>
                  <a:pt x="2815" y="2646"/>
                  <a:pt x="2816" y="2646"/>
                </a:cubicBezTo>
                <a:lnTo>
                  <a:pt x="2816" y="2646"/>
                </a:lnTo>
                <a:cubicBezTo>
                  <a:pt x="2820" y="2646"/>
                  <a:pt x="2795" y="2702"/>
                  <a:pt x="2770" y="2702"/>
                </a:cubicBezTo>
                <a:cubicBezTo>
                  <a:pt x="2770" y="2702"/>
                  <a:pt x="2703" y="2802"/>
                  <a:pt x="2636" y="2836"/>
                </a:cubicBezTo>
                <a:lnTo>
                  <a:pt x="2569" y="2902"/>
                </a:lnTo>
                <a:lnTo>
                  <a:pt x="2403" y="3002"/>
                </a:lnTo>
                <a:cubicBezTo>
                  <a:pt x="2395" y="3006"/>
                  <a:pt x="2389" y="3009"/>
                  <a:pt x="2384" y="3012"/>
                </a:cubicBezTo>
                <a:lnTo>
                  <a:pt x="2384" y="3012"/>
                </a:lnTo>
                <a:cubicBezTo>
                  <a:pt x="2388" y="3007"/>
                  <a:pt x="2386" y="3002"/>
                  <a:pt x="2369" y="3002"/>
                </a:cubicBezTo>
                <a:lnTo>
                  <a:pt x="2269" y="3036"/>
                </a:lnTo>
                <a:cubicBezTo>
                  <a:pt x="2202" y="3036"/>
                  <a:pt x="2136" y="3069"/>
                  <a:pt x="2069" y="3069"/>
                </a:cubicBezTo>
                <a:lnTo>
                  <a:pt x="1769" y="3069"/>
                </a:lnTo>
                <a:cubicBezTo>
                  <a:pt x="1869" y="3069"/>
                  <a:pt x="1669" y="3069"/>
                  <a:pt x="1635" y="3036"/>
                </a:cubicBezTo>
                <a:cubicBezTo>
                  <a:pt x="1569" y="3036"/>
                  <a:pt x="1502" y="3002"/>
                  <a:pt x="1469" y="3002"/>
                </a:cubicBezTo>
                <a:cubicBezTo>
                  <a:pt x="1535" y="3002"/>
                  <a:pt x="1402" y="2936"/>
                  <a:pt x="1369" y="2936"/>
                </a:cubicBezTo>
                <a:lnTo>
                  <a:pt x="1302" y="2902"/>
                </a:lnTo>
                <a:cubicBezTo>
                  <a:pt x="1302" y="2902"/>
                  <a:pt x="1246" y="2846"/>
                  <a:pt x="1231" y="2846"/>
                </a:cubicBezTo>
                <a:cubicBezTo>
                  <a:pt x="1227" y="2846"/>
                  <a:pt x="1227" y="2852"/>
                  <a:pt x="1235" y="2869"/>
                </a:cubicBezTo>
                <a:cubicBezTo>
                  <a:pt x="1202" y="2802"/>
                  <a:pt x="1135" y="2769"/>
                  <a:pt x="1102" y="2702"/>
                </a:cubicBezTo>
                <a:cubicBezTo>
                  <a:pt x="1102" y="2702"/>
                  <a:pt x="1072" y="2673"/>
                  <a:pt x="1062" y="2673"/>
                </a:cubicBezTo>
                <a:cubicBezTo>
                  <a:pt x="1062" y="2673"/>
                  <a:pt x="1062" y="2673"/>
                  <a:pt x="1061" y="2673"/>
                </a:cubicBezTo>
                <a:lnTo>
                  <a:pt x="1061" y="2673"/>
                </a:lnTo>
                <a:cubicBezTo>
                  <a:pt x="1052" y="2649"/>
                  <a:pt x="1035" y="2626"/>
                  <a:pt x="1035" y="2602"/>
                </a:cubicBezTo>
                <a:cubicBezTo>
                  <a:pt x="1002" y="2569"/>
                  <a:pt x="1002" y="2535"/>
                  <a:pt x="1002" y="2502"/>
                </a:cubicBezTo>
                <a:cubicBezTo>
                  <a:pt x="987" y="2459"/>
                  <a:pt x="985" y="2447"/>
                  <a:pt x="988" y="2447"/>
                </a:cubicBezTo>
                <a:lnTo>
                  <a:pt x="988" y="2447"/>
                </a:lnTo>
                <a:cubicBezTo>
                  <a:pt x="991" y="2447"/>
                  <a:pt x="1002" y="2469"/>
                  <a:pt x="1002" y="2469"/>
                </a:cubicBezTo>
                <a:cubicBezTo>
                  <a:pt x="1002" y="2402"/>
                  <a:pt x="1002" y="2369"/>
                  <a:pt x="1002" y="2302"/>
                </a:cubicBezTo>
                <a:cubicBezTo>
                  <a:pt x="1002" y="2269"/>
                  <a:pt x="1002" y="2235"/>
                  <a:pt x="1002" y="2202"/>
                </a:cubicBezTo>
                <a:lnTo>
                  <a:pt x="1002" y="2168"/>
                </a:lnTo>
                <a:cubicBezTo>
                  <a:pt x="1002" y="2135"/>
                  <a:pt x="1035" y="2035"/>
                  <a:pt x="1035" y="1968"/>
                </a:cubicBezTo>
                <a:cubicBezTo>
                  <a:pt x="1068" y="1902"/>
                  <a:pt x="1068" y="1868"/>
                  <a:pt x="1102" y="1802"/>
                </a:cubicBezTo>
                <a:lnTo>
                  <a:pt x="1168" y="1668"/>
                </a:lnTo>
                <a:cubicBezTo>
                  <a:pt x="1202" y="1601"/>
                  <a:pt x="1235" y="1535"/>
                  <a:pt x="1268" y="1468"/>
                </a:cubicBezTo>
                <a:lnTo>
                  <a:pt x="1335" y="1368"/>
                </a:lnTo>
                <a:cubicBezTo>
                  <a:pt x="1336" y="1367"/>
                  <a:pt x="1337" y="1366"/>
                  <a:pt x="1337" y="1366"/>
                </a:cubicBezTo>
                <a:cubicBezTo>
                  <a:pt x="1337" y="1366"/>
                  <a:pt x="1344" y="1359"/>
                  <a:pt x="1369" y="1335"/>
                </a:cubicBezTo>
                <a:lnTo>
                  <a:pt x="1535" y="1168"/>
                </a:lnTo>
                <a:lnTo>
                  <a:pt x="1602" y="1101"/>
                </a:lnTo>
                <a:lnTo>
                  <a:pt x="1635" y="1068"/>
                </a:lnTo>
                <a:cubicBezTo>
                  <a:pt x="1702" y="1034"/>
                  <a:pt x="1769" y="968"/>
                  <a:pt x="1836" y="934"/>
                </a:cubicBezTo>
                <a:close/>
                <a:moveTo>
                  <a:pt x="1869" y="0"/>
                </a:moveTo>
                <a:cubicBezTo>
                  <a:pt x="1602" y="0"/>
                  <a:pt x="1369" y="100"/>
                  <a:pt x="1168" y="234"/>
                </a:cubicBezTo>
                <a:cubicBezTo>
                  <a:pt x="535" y="701"/>
                  <a:pt x="101" y="1435"/>
                  <a:pt x="34" y="2235"/>
                </a:cubicBezTo>
                <a:cubicBezTo>
                  <a:pt x="1" y="2669"/>
                  <a:pt x="134" y="3102"/>
                  <a:pt x="468" y="3436"/>
                </a:cubicBezTo>
                <a:cubicBezTo>
                  <a:pt x="872" y="3855"/>
                  <a:pt x="1413" y="4065"/>
                  <a:pt x="1953" y="4065"/>
                </a:cubicBezTo>
                <a:cubicBezTo>
                  <a:pt x="2574" y="4065"/>
                  <a:pt x="3193" y="3789"/>
                  <a:pt x="3603" y="3236"/>
                </a:cubicBezTo>
                <a:cubicBezTo>
                  <a:pt x="4371" y="2235"/>
                  <a:pt x="4004" y="767"/>
                  <a:pt x="2870" y="200"/>
                </a:cubicBezTo>
                <a:cubicBezTo>
                  <a:pt x="2828" y="178"/>
                  <a:pt x="2787" y="163"/>
                  <a:pt x="2747" y="154"/>
                </a:cubicBezTo>
                <a:lnTo>
                  <a:pt x="2747" y="154"/>
                </a:lnTo>
                <a:cubicBezTo>
                  <a:pt x="2663" y="90"/>
                  <a:pt x="2563" y="52"/>
                  <a:pt x="2454" y="52"/>
                </a:cubicBezTo>
                <a:cubicBezTo>
                  <a:pt x="2416" y="52"/>
                  <a:pt x="2376" y="57"/>
                  <a:pt x="2336" y="67"/>
                </a:cubicBezTo>
                <a:lnTo>
                  <a:pt x="2202" y="34"/>
                </a:lnTo>
                <a:cubicBezTo>
                  <a:pt x="2069" y="0"/>
                  <a:pt x="1969" y="0"/>
                  <a:pt x="186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2_1">
    <p:spTree>
      <p:nvGrpSpPr>
        <p:cNvPr id="1" name="Shape 1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7" name="Google Shape;1467;p34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468" name="Google Shape;1468;p34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34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34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34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34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34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34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34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34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34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34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34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34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34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34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34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34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34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34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34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34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34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34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34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34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93" name="Google Shape;1493;p34"/>
          <p:cNvSpPr txBox="1">
            <a:spLocks noGrp="1"/>
          </p:cNvSpPr>
          <p:nvPr>
            <p:ph type="title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494" name="Google Shape;1494;p34"/>
          <p:cNvSpPr/>
          <p:nvPr/>
        </p:nvSpPr>
        <p:spPr>
          <a:xfrm>
            <a:off x="4857500" y="47252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5" name="Google Shape;1495;p34"/>
          <p:cNvSpPr/>
          <p:nvPr/>
        </p:nvSpPr>
        <p:spPr>
          <a:xfrm>
            <a:off x="1055050" y="46446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6" name="Google Shape;1496;p34"/>
          <p:cNvSpPr/>
          <p:nvPr/>
        </p:nvSpPr>
        <p:spPr>
          <a:xfrm>
            <a:off x="2683325" y="25562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7" name="Google Shape;1497;p34"/>
          <p:cNvSpPr/>
          <p:nvPr/>
        </p:nvSpPr>
        <p:spPr>
          <a:xfrm>
            <a:off x="368488" y="3245363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8" name="Google Shape;1498;p34"/>
          <p:cNvSpPr/>
          <p:nvPr/>
        </p:nvSpPr>
        <p:spPr>
          <a:xfrm>
            <a:off x="8261475" y="793463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9" name="Google Shape;1499;p34"/>
          <p:cNvSpPr/>
          <p:nvPr/>
        </p:nvSpPr>
        <p:spPr>
          <a:xfrm>
            <a:off x="7064300" y="46278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0" name="Google Shape;1500;p34"/>
          <p:cNvSpPr/>
          <p:nvPr/>
        </p:nvSpPr>
        <p:spPr>
          <a:xfrm>
            <a:off x="284575" y="15526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01" name="Google Shape;1501;p34"/>
          <p:cNvGrpSpPr/>
          <p:nvPr/>
        </p:nvGrpSpPr>
        <p:grpSpPr>
          <a:xfrm>
            <a:off x="7523250" y="4530438"/>
            <a:ext cx="311900" cy="314700"/>
            <a:chOff x="8571050" y="1873050"/>
            <a:chExt cx="311900" cy="314700"/>
          </a:xfrm>
        </p:grpSpPr>
        <p:sp>
          <p:nvSpPr>
            <p:cNvPr id="1502" name="Google Shape;1502;p34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34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34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34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6" name="Google Shape;1506;p34"/>
          <p:cNvGrpSpPr/>
          <p:nvPr/>
        </p:nvGrpSpPr>
        <p:grpSpPr>
          <a:xfrm flipH="1">
            <a:off x="7965700" y="1697200"/>
            <a:ext cx="730975" cy="238525"/>
            <a:chOff x="3798300" y="2287225"/>
            <a:chExt cx="730975" cy="238525"/>
          </a:xfrm>
        </p:grpSpPr>
        <p:sp>
          <p:nvSpPr>
            <p:cNvPr id="1507" name="Google Shape;1507;p34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34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9" name="Google Shape;1509;p34"/>
          <p:cNvGrpSpPr/>
          <p:nvPr/>
        </p:nvGrpSpPr>
        <p:grpSpPr>
          <a:xfrm flipH="1">
            <a:off x="3372550" y="4509938"/>
            <a:ext cx="529900" cy="149350"/>
            <a:chOff x="3898800" y="2624300"/>
            <a:chExt cx="529900" cy="149350"/>
          </a:xfrm>
        </p:grpSpPr>
        <p:sp>
          <p:nvSpPr>
            <p:cNvPr id="1510" name="Google Shape;1510;p34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34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2_1_1">
    <p:spTree>
      <p:nvGrpSpPr>
        <p:cNvPr id="1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3" name="Google Shape;1513;p35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514" name="Google Shape;1514;p35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35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35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35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35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35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35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35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35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35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35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35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35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35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35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35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35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35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35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35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35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35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35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35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35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39" name="Google Shape;1539;p35"/>
          <p:cNvSpPr txBox="1">
            <a:spLocks noGrp="1"/>
          </p:cNvSpPr>
          <p:nvPr>
            <p:ph type="title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540" name="Google Shape;1540;p35"/>
          <p:cNvSpPr/>
          <p:nvPr/>
        </p:nvSpPr>
        <p:spPr>
          <a:xfrm>
            <a:off x="5277925" y="483215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1" name="Google Shape;1541;p35"/>
          <p:cNvSpPr/>
          <p:nvPr/>
        </p:nvSpPr>
        <p:spPr>
          <a:xfrm>
            <a:off x="2030950" y="484910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2" name="Google Shape;1542;p35"/>
          <p:cNvSpPr/>
          <p:nvPr/>
        </p:nvSpPr>
        <p:spPr>
          <a:xfrm>
            <a:off x="6922025" y="650375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3" name="Google Shape;1543;p35"/>
          <p:cNvSpPr/>
          <p:nvPr/>
        </p:nvSpPr>
        <p:spPr>
          <a:xfrm>
            <a:off x="5896400" y="1231063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4" name="Google Shape;1544;p35"/>
          <p:cNvSpPr/>
          <p:nvPr/>
        </p:nvSpPr>
        <p:spPr>
          <a:xfrm>
            <a:off x="8604013" y="33762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5" name="Google Shape;1545;p35"/>
          <p:cNvSpPr/>
          <p:nvPr/>
        </p:nvSpPr>
        <p:spPr>
          <a:xfrm>
            <a:off x="8485600" y="455357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46" name="Google Shape;1546;p35"/>
          <p:cNvGrpSpPr/>
          <p:nvPr/>
        </p:nvGrpSpPr>
        <p:grpSpPr>
          <a:xfrm>
            <a:off x="204363" y="1403963"/>
            <a:ext cx="730975" cy="238525"/>
            <a:chOff x="3798300" y="2287225"/>
            <a:chExt cx="730975" cy="238525"/>
          </a:xfrm>
        </p:grpSpPr>
        <p:sp>
          <p:nvSpPr>
            <p:cNvPr id="1547" name="Google Shape;1547;p35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35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9" name="Google Shape;1549;p35"/>
          <p:cNvGrpSpPr/>
          <p:nvPr/>
        </p:nvGrpSpPr>
        <p:grpSpPr>
          <a:xfrm>
            <a:off x="8165813" y="1335263"/>
            <a:ext cx="529900" cy="149350"/>
            <a:chOff x="3898800" y="2624300"/>
            <a:chExt cx="529900" cy="149350"/>
          </a:xfrm>
        </p:grpSpPr>
        <p:sp>
          <p:nvSpPr>
            <p:cNvPr id="1550" name="Google Shape;1550;p35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35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2_1_1_1_1">
    <p:spTree>
      <p:nvGrpSpPr>
        <p:cNvPr id="1" name="Shape 1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3" name="Google Shape;1553;p36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554" name="Google Shape;1554;p36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36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36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36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36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36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36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36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36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36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36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36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36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36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36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36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36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36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36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36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36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36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36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36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36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79" name="Google Shape;1579;p36"/>
          <p:cNvSpPr txBox="1">
            <a:spLocks noGrp="1"/>
          </p:cNvSpPr>
          <p:nvPr>
            <p:ph type="title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580" name="Google Shape;1580;p36"/>
          <p:cNvSpPr/>
          <p:nvPr/>
        </p:nvSpPr>
        <p:spPr>
          <a:xfrm>
            <a:off x="5737025" y="48319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1" name="Google Shape;1581;p36"/>
          <p:cNvSpPr/>
          <p:nvPr/>
        </p:nvSpPr>
        <p:spPr>
          <a:xfrm>
            <a:off x="670688" y="481933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2" name="Google Shape;1582;p36"/>
          <p:cNvSpPr/>
          <p:nvPr/>
        </p:nvSpPr>
        <p:spPr>
          <a:xfrm>
            <a:off x="409338" y="359560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3" name="Google Shape;1583;p36"/>
          <p:cNvSpPr/>
          <p:nvPr/>
        </p:nvSpPr>
        <p:spPr>
          <a:xfrm>
            <a:off x="8593750" y="422858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4" name="Google Shape;1584;p36"/>
          <p:cNvSpPr/>
          <p:nvPr/>
        </p:nvSpPr>
        <p:spPr>
          <a:xfrm>
            <a:off x="1406050" y="58731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85" name="Google Shape;1585;p36"/>
          <p:cNvGrpSpPr/>
          <p:nvPr/>
        </p:nvGrpSpPr>
        <p:grpSpPr>
          <a:xfrm>
            <a:off x="3051425" y="4604725"/>
            <a:ext cx="311900" cy="314700"/>
            <a:chOff x="8571050" y="1873050"/>
            <a:chExt cx="311900" cy="314700"/>
          </a:xfrm>
        </p:grpSpPr>
        <p:sp>
          <p:nvSpPr>
            <p:cNvPr id="1586" name="Google Shape;1586;p36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36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36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36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90" name="Google Shape;1590;p36"/>
          <p:cNvSpPr/>
          <p:nvPr/>
        </p:nvSpPr>
        <p:spPr>
          <a:xfrm rot="989451">
            <a:off x="7130073" y="686163"/>
            <a:ext cx="121724" cy="113202"/>
          </a:xfrm>
          <a:custGeom>
            <a:avLst/>
            <a:gdLst/>
            <a:ahLst/>
            <a:cxnLst/>
            <a:rect l="l" t="t" r="r" b="b"/>
            <a:pathLst>
              <a:path w="4371" h="4065" extrusionOk="0">
                <a:moveTo>
                  <a:pt x="2803" y="1301"/>
                </a:moveTo>
                <a:cubicBezTo>
                  <a:pt x="2803" y="1312"/>
                  <a:pt x="2810" y="1323"/>
                  <a:pt x="2818" y="1331"/>
                </a:cubicBezTo>
                <a:lnTo>
                  <a:pt x="2818" y="1331"/>
                </a:lnTo>
                <a:lnTo>
                  <a:pt x="2803" y="1301"/>
                </a:lnTo>
                <a:close/>
                <a:moveTo>
                  <a:pt x="1902" y="934"/>
                </a:moveTo>
                <a:cubicBezTo>
                  <a:pt x="2039" y="973"/>
                  <a:pt x="2176" y="990"/>
                  <a:pt x="2313" y="990"/>
                </a:cubicBezTo>
                <a:cubicBezTo>
                  <a:pt x="2337" y="990"/>
                  <a:pt x="2361" y="989"/>
                  <a:pt x="2385" y="988"/>
                </a:cubicBezTo>
                <a:lnTo>
                  <a:pt x="2385" y="988"/>
                </a:lnTo>
                <a:cubicBezTo>
                  <a:pt x="2391" y="992"/>
                  <a:pt x="2397" y="997"/>
                  <a:pt x="2403" y="1001"/>
                </a:cubicBezTo>
                <a:cubicBezTo>
                  <a:pt x="2469" y="1034"/>
                  <a:pt x="2536" y="1068"/>
                  <a:pt x="2569" y="1101"/>
                </a:cubicBezTo>
                <a:cubicBezTo>
                  <a:pt x="2569" y="1101"/>
                  <a:pt x="2633" y="1144"/>
                  <a:pt x="2625" y="1144"/>
                </a:cubicBezTo>
                <a:cubicBezTo>
                  <a:pt x="2623" y="1144"/>
                  <a:pt x="2616" y="1141"/>
                  <a:pt x="2603" y="1134"/>
                </a:cubicBezTo>
                <a:lnTo>
                  <a:pt x="2603" y="1134"/>
                </a:lnTo>
                <a:lnTo>
                  <a:pt x="2669" y="1168"/>
                </a:lnTo>
                <a:lnTo>
                  <a:pt x="2803" y="1301"/>
                </a:lnTo>
                <a:lnTo>
                  <a:pt x="2803" y="1301"/>
                </a:lnTo>
                <a:lnTo>
                  <a:pt x="2803" y="1301"/>
                </a:lnTo>
                <a:cubicBezTo>
                  <a:pt x="2803" y="1301"/>
                  <a:pt x="2803" y="1301"/>
                  <a:pt x="2803" y="1301"/>
                </a:cubicBezTo>
                <a:lnTo>
                  <a:pt x="2803" y="1301"/>
                </a:lnTo>
                <a:cubicBezTo>
                  <a:pt x="2831" y="1329"/>
                  <a:pt x="2835" y="1340"/>
                  <a:pt x="2831" y="1340"/>
                </a:cubicBezTo>
                <a:cubicBezTo>
                  <a:pt x="2829" y="1340"/>
                  <a:pt x="2823" y="1336"/>
                  <a:pt x="2818" y="1331"/>
                </a:cubicBezTo>
                <a:lnTo>
                  <a:pt x="2818" y="1331"/>
                </a:lnTo>
                <a:lnTo>
                  <a:pt x="2870" y="1435"/>
                </a:lnTo>
                <a:cubicBezTo>
                  <a:pt x="2900" y="1465"/>
                  <a:pt x="2930" y="1522"/>
                  <a:pt x="2960" y="1583"/>
                </a:cubicBezTo>
                <a:lnTo>
                  <a:pt x="2960" y="1583"/>
                </a:lnTo>
                <a:cubicBezTo>
                  <a:pt x="2959" y="1587"/>
                  <a:pt x="2961" y="1601"/>
                  <a:pt x="2970" y="1635"/>
                </a:cubicBezTo>
                <a:lnTo>
                  <a:pt x="3003" y="1701"/>
                </a:lnTo>
                <a:cubicBezTo>
                  <a:pt x="3003" y="1768"/>
                  <a:pt x="3036" y="1835"/>
                  <a:pt x="3036" y="1902"/>
                </a:cubicBezTo>
                <a:cubicBezTo>
                  <a:pt x="3036" y="1935"/>
                  <a:pt x="3036" y="1968"/>
                  <a:pt x="3036" y="2035"/>
                </a:cubicBezTo>
                <a:lnTo>
                  <a:pt x="3036" y="2135"/>
                </a:lnTo>
                <a:cubicBezTo>
                  <a:pt x="3036" y="2202"/>
                  <a:pt x="3003" y="2269"/>
                  <a:pt x="3003" y="2335"/>
                </a:cubicBezTo>
                <a:cubicBezTo>
                  <a:pt x="2979" y="2360"/>
                  <a:pt x="2936" y="2439"/>
                  <a:pt x="2942" y="2439"/>
                </a:cubicBezTo>
                <a:cubicBezTo>
                  <a:pt x="2944" y="2439"/>
                  <a:pt x="2952" y="2428"/>
                  <a:pt x="2970" y="2402"/>
                </a:cubicBezTo>
                <a:lnTo>
                  <a:pt x="2970" y="2402"/>
                </a:lnTo>
                <a:cubicBezTo>
                  <a:pt x="2936" y="2469"/>
                  <a:pt x="2903" y="2535"/>
                  <a:pt x="2836" y="2602"/>
                </a:cubicBezTo>
                <a:cubicBezTo>
                  <a:pt x="2836" y="2602"/>
                  <a:pt x="2787" y="2676"/>
                  <a:pt x="2794" y="2676"/>
                </a:cubicBezTo>
                <a:cubicBezTo>
                  <a:pt x="2795" y="2676"/>
                  <a:pt x="2798" y="2674"/>
                  <a:pt x="2803" y="2669"/>
                </a:cubicBezTo>
                <a:cubicBezTo>
                  <a:pt x="2811" y="2652"/>
                  <a:pt x="2815" y="2646"/>
                  <a:pt x="2816" y="2646"/>
                </a:cubicBezTo>
                <a:lnTo>
                  <a:pt x="2816" y="2646"/>
                </a:lnTo>
                <a:cubicBezTo>
                  <a:pt x="2820" y="2646"/>
                  <a:pt x="2795" y="2702"/>
                  <a:pt x="2770" y="2702"/>
                </a:cubicBezTo>
                <a:cubicBezTo>
                  <a:pt x="2770" y="2702"/>
                  <a:pt x="2703" y="2802"/>
                  <a:pt x="2636" y="2836"/>
                </a:cubicBezTo>
                <a:lnTo>
                  <a:pt x="2569" y="2902"/>
                </a:lnTo>
                <a:lnTo>
                  <a:pt x="2403" y="3002"/>
                </a:lnTo>
                <a:cubicBezTo>
                  <a:pt x="2395" y="3006"/>
                  <a:pt x="2389" y="3009"/>
                  <a:pt x="2384" y="3012"/>
                </a:cubicBezTo>
                <a:lnTo>
                  <a:pt x="2384" y="3012"/>
                </a:lnTo>
                <a:cubicBezTo>
                  <a:pt x="2388" y="3007"/>
                  <a:pt x="2386" y="3002"/>
                  <a:pt x="2369" y="3002"/>
                </a:cubicBezTo>
                <a:lnTo>
                  <a:pt x="2269" y="3036"/>
                </a:lnTo>
                <a:cubicBezTo>
                  <a:pt x="2202" y="3036"/>
                  <a:pt x="2136" y="3069"/>
                  <a:pt x="2069" y="3069"/>
                </a:cubicBezTo>
                <a:lnTo>
                  <a:pt x="1769" y="3069"/>
                </a:lnTo>
                <a:cubicBezTo>
                  <a:pt x="1869" y="3069"/>
                  <a:pt x="1669" y="3069"/>
                  <a:pt x="1635" y="3036"/>
                </a:cubicBezTo>
                <a:cubicBezTo>
                  <a:pt x="1569" y="3036"/>
                  <a:pt x="1502" y="3002"/>
                  <a:pt x="1469" y="3002"/>
                </a:cubicBezTo>
                <a:cubicBezTo>
                  <a:pt x="1535" y="3002"/>
                  <a:pt x="1402" y="2936"/>
                  <a:pt x="1369" y="2936"/>
                </a:cubicBezTo>
                <a:lnTo>
                  <a:pt x="1302" y="2902"/>
                </a:lnTo>
                <a:cubicBezTo>
                  <a:pt x="1302" y="2902"/>
                  <a:pt x="1246" y="2846"/>
                  <a:pt x="1231" y="2846"/>
                </a:cubicBezTo>
                <a:cubicBezTo>
                  <a:pt x="1227" y="2846"/>
                  <a:pt x="1227" y="2852"/>
                  <a:pt x="1235" y="2869"/>
                </a:cubicBezTo>
                <a:cubicBezTo>
                  <a:pt x="1202" y="2802"/>
                  <a:pt x="1135" y="2769"/>
                  <a:pt x="1102" y="2702"/>
                </a:cubicBezTo>
                <a:cubicBezTo>
                  <a:pt x="1102" y="2702"/>
                  <a:pt x="1072" y="2673"/>
                  <a:pt x="1062" y="2673"/>
                </a:cubicBezTo>
                <a:cubicBezTo>
                  <a:pt x="1062" y="2673"/>
                  <a:pt x="1062" y="2673"/>
                  <a:pt x="1061" y="2673"/>
                </a:cubicBezTo>
                <a:lnTo>
                  <a:pt x="1061" y="2673"/>
                </a:lnTo>
                <a:cubicBezTo>
                  <a:pt x="1052" y="2649"/>
                  <a:pt x="1035" y="2626"/>
                  <a:pt x="1035" y="2602"/>
                </a:cubicBezTo>
                <a:cubicBezTo>
                  <a:pt x="1002" y="2569"/>
                  <a:pt x="1002" y="2535"/>
                  <a:pt x="1002" y="2502"/>
                </a:cubicBezTo>
                <a:cubicBezTo>
                  <a:pt x="987" y="2459"/>
                  <a:pt x="985" y="2447"/>
                  <a:pt x="988" y="2447"/>
                </a:cubicBezTo>
                <a:lnTo>
                  <a:pt x="988" y="2447"/>
                </a:lnTo>
                <a:cubicBezTo>
                  <a:pt x="991" y="2447"/>
                  <a:pt x="1002" y="2469"/>
                  <a:pt x="1002" y="2469"/>
                </a:cubicBezTo>
                <a:cubicBezTo>
                  <a:pt x="1002" y="2402"/>
                  <a:pt x="1002" y="2369"/>
                  <a:pt x="1002" y="2302"/>
                </a:cubicBezTo>
                <a:cubicBezTo>
                  <a:pt x="1002" y="2269"/>
                  <a:pt x="1002" y="2235"/>
                  <a:pt x="1002" y="2202"/>
                </a:cubicBezTo>
                <a:lnTo>
                  <a:pt x="1002" y="2168"/>
                </a:lnTo>
                <a:cubicBezTo>
                  <a:pt x="1002" y="2135"/>
                  <a:pt x="1035" y="2035"/>
                  <a:pt x="1035" y="1968"/>
                </a:cubicBezTo>
                <a:cubicBezTo>
                  <a:pt x="1068" y="1902"/>
                  <a:pt x="1068" y="1868"/>
                  <a:pt x="1102" y="1802"/>
                </a:cubicBezTo>
                <a:lnTo>
                  <a:pt x="1168" y="1668"/>
                </a:lnTo>
                <a:cubicBezTo>
                  <a:pt x="1202" y="1601"/>
                  <a:pt x="1235" y="1535"/>
                  <a:pt x="1268" y="1468"/>
                </a:cubicBezTo>
                <a:lnTo>
                  <a:pt x="1335" y="1368"/>
                </a:lnTo>
                <a:cubicBezTo>
                  <a:pt x="1336" y="1367"/>
                  <a:pt x="1337" y="1366"/>
                  <a:pt x="1337" y="1366"/>
                </a:cubicBezTo>
                <a:cubicBezTo>
                  <a:pt x="1337" y="1366"/>
                  <a:pt x="1344" y="1359"/>
                  <a:pt x="1369" y="1335"/>
                </a:cubicBezTo>
                <a:lnTo>
                  <a:pt x="1535" y="1168"/>
                </a:lnTo>
                <a:lnTo>
                  <a:pt x="1602" y="1101"/>
                </a:lnTo>
                <a:lnTo>
                  <a:pt x="1635" y="1068"/>
                </a:lnTo>
                <a:cubicBezTo>
                  <a:pt x="1702" y="1034"/>
                  <a:pt x="1769" y="968"/>
                  <a:pt x="1836" y="934"/>
                </a:cubicBezTo>
                <a:close/>
                <a:moveTo>
                  <a:pt x="1869" y="0"/>
                </a:moveTo>
                <a:cubicBezTo>
                  <a:pt x="1602" y="0"/>
                  <a:pt x="1369" y="100"/>
                  <a:pt x="1168" y="234"/>
                </a:cubicBezTo>
                <a:cubicBezTo>
                  <a:pt x="535" y="701"/>
                  <a:pt x="101" y="1435"/>
                  <a:pt x="34" y="2235"/>
                </a:cubicBezTo>
                <a:cubicBezTo>
                  <a:pt x="1" y="2669"/>
                  <a:pt x="134" y="3102"/>
                  <a:pt x="468" y="3436"/>
                </a:cubicBezTo>
                <a:cubicBezTo>
                  <a:pt x="872" y="3855"/>
                  <a:pt x="1413" y="4065"/>
                  <a:pt x="1953" y="4065"/>
                </a:cubicBezTo>
                <a:cubicBezTo>
                  <a:pt x="2574" y="4065"/>
                  <a:pt x="3193" y="3789"/>
                  <a:pt x="3603" y="3236"/>
                </a:cubicBezTo>
                <a:cubicBezTo>
                  <a:pt x="4371" y="2235"/>
                  <a:pt x="4004" y="767"/>
                  <a:pt x="2870" y="200"/>
                </a:cubicBezTo>
                <a:cubicBezTo>
                  <a:pt x="2828" y="178"/>
                  <a:pt x="2787" y="163"/>
                  <a:pt x="2747" y="154"/>
                </a:cubicBezTo>
                <a:lnTo>
                  <a:pt x="2747" y="154"/>
                </a:lnTo>
                <a:cubicBezTo>
                  <a:pt x="2663" y="90"/>
                  <a:pt x="2563" y="52"/>
                  <a:pt x="2454" y="52"/>
                </a:cubicBezTo>
                <a:cubicBezTo>
                  <a:pt x="2416" y="52"/>
                  <a:pt x="2376" y="57"/>
                  <a:pt x="2336" y="67"/>
                </a:cubicBezTo>
                <a:lnTo>
                  <a:pt x="2202" y="34"/>
                </a:lnTo>
                <a:cubicBezTo>
                  <a:pt x="2069" y="0"/>
                  <a:pt x="1969" y="0"/>
                  <a:pt x="186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2_1_1_1_1_1">
    <p:spTree>
      <p:nvGrpSpPr>
        <p:cNvPr id="1" name="Shape 1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2" name="Google Shape;1592;p37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593" name="Google Shape;1593;p37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37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37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37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37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37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37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37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37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37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37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37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37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37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37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37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37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37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37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37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37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37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37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37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37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18" name="Google Shape;1618;p37"/>
          <p:cNvSpPr txBox="1">
            <a:spLocks noGrp="1"/>
          </p:cNvSpPr>
          <p:nvPr>
            <p:ph type="title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619" name="Google Shape;1619;p37"/>
          <p:cNvSpPr/>
          <p:nvPr/>
        </p:nvSpPr>
        <p:spPr>
          <a:xfrm>
            <a:off x="428925" y="1603788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0" name="Google Shape;1620;p37"/>
          <p:cNvSpPr/>
          <p:nvPr/>
        </p:nvSpPr>
        <p:spPr>
          <a:xfrm>
            <a:off x="3943163" y="489023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1" name="Google Shape;1621;p37"/>
          <p:cNvSpPr/>
          <p:nvPr/>
        </p:nvSpPr>
        <p:spPr>
          <a:xfrm>
            <a:off x="341325" y="4362888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2" name="Google Shape;1622;p37"/>
          <p:cNvSpPr/>
          <p:nvPr/>
        </p:nvSpPr>
        <p:spPr>
          <a:xfrm>
            <a:off x="6728588" y="50010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3" name="Google Shape;1623;p37"/>
          <p:cNvSpPr/>
          <p:nvPr/>
        </p:nvSpPr>
        <p:spPr>
          <a:xfrm>
            <a:off x="6193788" y="1221663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4" name="Google Shape;1624;p37"/>
          <p:cNvSpPr/>
          <p:nvPr/>
        </p:nvSpPr>
        <p:spPr>
          <a:xfrm>
            <a:off x="8756950" y="218125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25" name="Google Shape;1625;p37"/>
          <p:cNvGrpSpPr/>
          <p:nvPr/>
        </p:nvGrpSpPr>
        <p:grpSpPr>
          <a:xfrm>
            <a:off x="4307138" y="834238"/>
            <a:ext cx="529900" cy="149350"/>
            <a:chOff x="3898800" y="2624300"/>
            <a:chExt cx="529900" cy="149350"/>
          </a:xfrm>
        </p:grpSpPr>
        <p:sp>
          <p:nvSpPr>
            <p:cNvPr id="1626" name="Google Shape;1626;p37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37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8" name="Google Shape;1628;p37"/>
          <p:cNvGrpSpPr/>
          <p:nvPr/>
        </p:nvGrpSpPr>
        <p:grpSpPr>
          <a:xfrm>
            <a:off x="8530125" y="4248400"/>
            <a:ext cx="311900" cy="314700"/>
            <a:chOff x="8571050" y="1873050"/>
            <a:chExt cx="311900" cy="314700"/>
          </a:xfrm>
        </p:grpSpPr>
        <p:sp>
          <p:nvSpPr>
            <p:cNvPr id="1629" name="Google Shape;1629;p37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37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37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37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_2_2_2">
    <p:spTree>
      <p:nvGrpSpPr>
        <p:cNvPr id="1" name="Shape 1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4" name="Google Shape;1634;p38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635" name="Google Shape;1635;p38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38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38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38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38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38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38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38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38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38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38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38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38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38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38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38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38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38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38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38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38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38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38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38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38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60" name="Google Shape;1660;p38"/>
          <p:cNvSpPr txBox="1">
            <a:spLocks noGrp="1"/>
          </p:cNvSpPr>
          <p:nvPr>
            <p:ph type="title"/>
          </p:nvPr>
        </p:nvSpPr>
        <p:spPr>
          <a:xfrm flipH="1">
            <a:off x="1322826" y="557941"/>
            <a:ext cx="3158100" cy="79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7200">
                <a:solidFill>
                  <a:srgbClr val="21252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661" name="Google Shape;1661;p38"/>
          <p:cNvSpPr txBox="1">
            <a:spLocks noGrp="1"/>
          </p:cNvSpPr>
          <p:nvPr>
            <p:ph type="subTitle" idx="1"/>
          </p:nvPr>
        </p:nvSpPr>
        <p:spPr>
          <a:xfrm flipH="1">
            <a:off x="1323200" y="1452325"/>
            <a:ext cx="3099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2" name="Google Shape;1662;p38"/>
          <p:cNvSpPr/>
          <p:nvPr/>
        </p:nvSpPr>
        <p:spPr>
          <a:xfrm>
            <a:off x="6481200" y="335475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3" name="Google Shape;1663;p38"/>
          <p:cNvSpPr/>
          <p:nvPr/>
        </p:nvSpPr>
        <p:spPr>
          <a:xfrm>
            <a:off x="4244525" y="247602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4" name="Google Shape;1664;p38"/>
          <p:cNvSpPr/>
          <p:nvPr/>
        </p:nvSpPr>
        <p:spPr>
          <a:xfrm>
            <a:off x="407850" y="3098363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5" name="Google Shape;1665;p38"/>
          <p:cNvSpPr/>
          <p:nvPr/>
        </p:nvSpPr>
        <p:spPr>
          <a:xfrm>
            <a:off x="7192638" y="1452313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6" name="Google Shape;1666;p38"/>
          <p:cNvSpPr/>
          <p:nvPr/>
        </p:nvSpPr>
        <p:spPr>
          <a:xfrm>
            <a:off x="506050" y="930513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7" name="Google Shape;1667;p38"/>
          <p:cNvSpPr/>
          <p:nvPr/>
        </p:nvSpPr>
        <p:spPr>
          <a:xfrm>
            <a:off x="8430775" y="472030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8" name="Google Shape;1668;p38"/>
          <p:cNvSpPr/>
          <p:nvPr/>
        </p:nvSpPr>
        <p:spPr>
          <a:xfrm>
            <a:off x="4512113" y="44525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9" name="Google Shape;1669;p38"/>
          <p:cNvGrpSpPr/>
          <p:nvPr/>
        </p:nvGrpSpPr>
        <p:grpSpPr>
          <a:xfrm>
            <a:off x="8374375" y="2556588"/>
            <a:ext cx="311900" cy="314700"/>
            <a:chOff x="8571050" y="1873050"/>
            <a:chExt cx="311900" cy="314700"/>
          </a:xfrm>
        </p:grpSpPr>
        <p:sp>
          <p:nvSpPr>
            <p:cNvPr id="1670" name="Google Shape;1670;p38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38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38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38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4" name="Google Shape;1674;p38"/>
          <p:cNvGrpSpPr/>
          <p:nvPr/>
        </p:nvGrpSpPr>
        <p:grpSpPr>
          <a:xfrm>
            <a:off x="4480925" y="692000"/>
            <a:ext cx="730975" cy="238525"/>
            <a:chOff x="3798300" y="2287225"/>
            <a:chExt cx="730975" cy="238525"/>
          </a:xfrm>
        </p:grpSpPr>
        <p:sp>
          <p:nvSpPr>
            <p:cNvPr id="1675" name="Google Shape;1675;p38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38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7" name="Google Shape;1677;p38"/>
          <p:cNvGrpSpPr/>
          <p:nvPr/>
        </p:nvGrpSpPr>
        <p:grpSpPr>
          <a:xfrm>
            <a:off x="6785850" y="4533288"/>
            <a:ext cx="529900" cy="149350"/>
            <a:chOff x="3898800" y="2624300"/>
            <a:chExt cx="529900" cy="149350"/>
          </a:xfrm>
        </p:grpSpPr>
        <p:sp>
          <p:nvSpPr>
            <p:cNvPr id="1678" name="Google Shape;1678;p38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38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80" name="Google Shape;1680;p38"/>
          <p:cNvSpPr txBox="1"/>
          <p:nvPr/>
        </p:nvSpPr>
        <p:spPr>
          <a:xfrm>
            <a:off x="1329600" y="3602508"/>
            <a:ext cx="37728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rPr>
              <a:t>CREDITS</a:t>
            </a:r>
            <a:r>
              <a:rPr lang="en" sz="12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rPr>
              <a:t>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Delius Swash Caps"/>
                <a:ea typeface="Delius Swash Caps"/>
                <a:cs typeface="Delius Swash Caps"/>
                <a:sym typeface="Delius Swash Cap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rPr>
              <a:t>, and includes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Delius Swash Caps"/>
                <a:ea typeface="Delius Swash Caps"/>
                <a:cs typeface="Delius Swash Caps"/>
                <a:sym typeface="Delius Swash Cap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 b="1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rPr>
              <a:t> </a:t>
            </a:r>
            <a:r>
              <a:rPr lang="en" sz="1200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rPr>
              <a:t>and infographics &amp; images by</a:t>
            </a:r>
            <a:r>
              <a:rPr lang="en" sz="1200" b="1"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rPr>
              <a:t>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Delius Swash Caps"/>
                <a:ea typeface="Delius Swash Caps"/>
                <a:cs typeface="Delius Swash Caps"/>
                <a:sym typeface="Delius Swash Cap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dk1"/>
              </a:solidFill>
              <a:latin typeface="Delius Swash Caps"/>
              <a:ea typeface="Delius Swash Caps"/>
              <a:cs typeface="Delius Swash Caps"/>
              <a:sym typeface="Delius Swash Cap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2" name="Google Shape;1682;p39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683" name="Google Shape;1683;p39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39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39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39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39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39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39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39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39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39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39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39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39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39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39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39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39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39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39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39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39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39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39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39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39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08" name="Google Shape;1708;p39"/>
          <p:cNvSpPr/>
          <p:nvPr/>
        </p:nvSpPr>
        <p:spPr>
          <a:xfrm flipH="1">
            <a:off x="360423" y="3498675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9" name="Google Shape;1709;p39"/>
          <p:cNvSpPr/>
          <p:nvPr/>
        </p:nvSpPr>
        <p:spPr>
          <a:xfrm flipH="1">
            <a:off x="5039723" y="45493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0" name="Google Shape;1710;p39"/>
          <p:cNvSpPr/>
          <p:nvPr/>
        </p:nvSpPr>
        <p:spPr>
          <a:xfrm flipH="1">
            <a:off x="8140473" y="45237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1" name="Google Shape;1711;p39"/>
          <p:cNvSpPr/>
          <p:nvPr/>
        </p:nvSpPr>
        <p:spPr>
          <a:xfrm flipH="1">
            <a:off x="677773" y="207608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2" name="Google Shape;1712;p39"/>
          <p:cNvSpPr/>
          <p:nvPr/>
        </p:nvSpPr>
        <p:spPr>
          <a:xfrm flipH="1">
            <a:off x="5370498" y="4344025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3" name="Google Shape;1713;p39"/>
          <p:cNvSpPr/>
          <p:nvPr/>
        </p:nvSpPr>
        <p:spPr>
          <a:xfrm flipH="1">
            <a:off x="8388248" y="463758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4" name="Google Shape;1714;p39"/>
          <p:cNvSpPr/>
          <p:nvPr/>
        </p:nvSpPr>
        <p:spPr>
          <a:xfrm flipH="1">
            <a:off x="630173" y="380063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15" name="Google Shape;1715;p39"/>
          <p:cNvGrpSpPr/>
          <p:nvPr/>
        </p:nvGrpSpPr>
        <p:grpSpPr>
          <a:xfrm>
            <a:off x="3569448" y="1303738"/>
            <a:ext cx="529900" cy="149350"/>
            <a:chOff x="3898800" y="2624300"/>
            <a:chExt cx="529900" cy="149350"/>
          </a:xfrm>
        </p:grpSpPr>
        <p:sp>
          <p:nvSpPr>
            <p:cNvPr id="1716" name="Google Shape;1716;p39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39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8" name="Google Shape;1718;p39"/>
          <p:cNvGrpSpPr/>
          <p:nvPr/>
        </p:nvGrpSpPr>
        <p:grpSpPr>
          <a:xfrm flipH="1">
            <a:off x="2809210" y="4718175"/>
            <a:ext cx="581325" cy="169475"/>
            <a:chOff x="5393300" y="2420750"/>
            <a:chExt cx="581325" cy="169475"/>
          </a:xfrm>
        </p:grpSpPr>
        <p:sp>
          <p:nvSpPr>
            <p:cNvPr id="1719" name="Google Shape;1719;p39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39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2" name="Google Shape;1722;p40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723" name="Google Shape;1723;p40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0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0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0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0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0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0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0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0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0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0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0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0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0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0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0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0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0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0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0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0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0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0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0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0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48" name="Google Shape;1748;p40"/>
          <p:cNvSpPr/>
          <p:nvPr/>
        </p:nvSpPr>
        <p:spPr>
          <a:xfrm>
            <a:off x="5277925" y="483215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9" name="Google Shape;1749;p40"/>
          <p:cNvSpPr/>
          <p:nvPr/>
        </p:nvSpPr>
        <p:spPr>
          <a:xfrm>
            <a:off x="2030950" y="484910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0" name="Google Shape;1750;p40"/>
          <p:cNvSpPr/>
          <p:nvPr/>
        </p:nvSpPr>
        <p:spPr>
          <a:xfrm>
            <a:off x="6922025" y="650375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1" name="Google Shape;1751;p40"/>
          <p:cNvSpPr/>
          <p:nvPr/>
        </p:nvSpPr>
        <p:spPr>
          <a:xfrm>
            <a:off x="2030950" y="650375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2" name="Google Shape;1752;p40"/>
          <p:cNvSpPr/>
          <p:nvPr/>
        </p:nvSpPr>
        <p:spPr>
          <a:xfrm>
            <a:off x="8604013" y="21666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3" name="Google Shape;1753;p40"/>
          <p:cNvSpPr/>
          <p:nvPr/>
        </p:nvSpPr>
        <p:spPr>
          <a:xfrm>
            <a:off x="8064500" y="4538200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54" name="Google Shape;1754;p40"/>
          <p:cNvGrpSpPr/>
          <p:nvPr/>
        </p:nvGrpSpPr>
        <p:grpSpPr>
          <a:xfrm>
            <a:off x="378088" y="2730938"/>
            <a:ext cx="730975" cy="238525"/>
            <a:chOff x="3798300" y="2287225"/>
            <a:chExt cx="730975" cy="238525"/>
          </a:xfrm>
        </p:grpSpPr>
        <p:sp>
          <p:nvSpPr>
            <p:cNvPr id="1755" name="Google Shape;1755;p40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0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7" name="Google Shape;1757;p40"/>
          <p:cNvGrpSpPr/>
          <p:nvPr/>
        </p:nvGrpSpPr>
        <p:grpSpPr>
          <a:xfrm>
            <a:off x="8064488" y="2661000"/>
            <a:ext cx="529900" cy="149350"/>
            <a:chOff x="3898800" y="2624300"/>
            <a:chExt cx="529900" cy="149350"/>
          </a:xfrm>
        </p:grpSpPr>
        <p:sp>
          <p:nvSpPr>
            <p:cNvPr id="1758" name="Google Shape;1758;p40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40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oogle Shape;145;p5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46" name="Google Shape;146;p5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5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5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5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5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5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5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5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5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5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5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5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5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5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5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5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5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5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5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5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5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5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1" name="Google Shape;171;p5"/>
          <p:cNvSpPr txBox="1">
            <a:spLocks noGrp="1"/>
          </p:cNvSpPr>
          <p:nvPr>
            <p:ph type="title"/>
          </p:nvPr>
        </p:nvSpPr>
        <p:spPr>
          <a:xfrm>
            <a:off x="1307344" y="2604267"/>
            <a:ext cx="29553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5"/>
          <p:cNvSpPr txBox="1">
            <a:spLocks noGrp="1"/>
          </p:cNvSpPr>
          <p:nvPr>
            <p:ph type="subTitle" idx="1"/>
          </p:nvPr>
        </p:nvSpPr>
        <p:spPr>
          <a:xfrm>
            <a:off x="1307350" y="3149929"/>
            <a:ext cx="2955300" cy="10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5"/>
          <p:cNvSpPr txBox="1">
            <a:spLocks noGrp="1"/>
          </p:cNvSpPr>
          <p:nvPr>
            <p:ph type="title" idx="2"/>
          </p:nvPr>
        </p:nvSpPr>
        <p:spPr>
          <a:xfrm>
            <a:off x="4881356" y="2604267"/>
            <a:ext cx="2955300" cy="41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3100" b="1">
                <a:highlight>
                  <a:schemeClr val="dk2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5"/>
          <p:cNvSpPr txBox="1">
            <a:spLocks noGrp="1"/>
          </p:cNvSpPr>
          <p:nvPr>
            <p:ph type="subTitle" idx="3"/>
          </p:nvPr>
        </p:nvSpPr>
        <p:spPr>
          <a:xfrm>
            <a:off x="4881351" y="3149929"/>
            <a:ext cx="2955300" cy="10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5"/>
          <p:cNvSpPr txBox="1">
            <a:spLocks noGrp="1"/>
          </p:cNvSpPr>
          <p:nvPr>
            <p:ph type="title" idx="4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5"/>
          <p:cNvSpPr/>
          <p:nvPr/>
        </p:nvSpPr>
        <p:spPr>
          <a:xfrm>
            <a:off x="5277925" y="483215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5"/>
          <p:cNvSpPr/>
          <p:nvPr/>
        </p:nvSpPr>
        <p:spPr>
          <a:xfrm>
            <a:off x="2030950" y="484910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5"/>
          <p:cNvSpPr/>
          <p:nvPr/>
        </p:nvSpPr>
        <p:spPr>
          <a:xfrm>
            <a:off x="6922025" y="650375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5"/>
          <p:cNvSpPr/>
          <p:nvPr/>
        </p:nvSpPr>
        <p:spPr>
          <a:xfrm>
            <a:off x="2030950" y="650375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5"/>
          <p:cNvSpPr/>
          <p:nvPr/>
        </p:nvSpPr>
        <p:spPr>
          <a:xfrm>
            <a:off x="8604013" y="21666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5"/>
          <p:cNvSpPr/>
          <p:nvPr/>
        </p:nvSpPr>
        <p:spPr>
          <a:xfrm>
            <a:off x="8064500" y="4538200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2" name="Google Shape;182;p5"/>
          <p:cNvGrpSpPr/>
          <p:nvPr/>
        </p:nvGrpSpPr>
        <p:grpSpPr>
          <a:xfrm>
            <a:off x="378088" y="2730938"/>
            <a:ext cx="730975" cy="238525"/>
            <a:chOff x="3798300" y="2287225"/>
            <a:chExt cx="730975" cy="238525"/>
          </a:xfrm>
        </p:grpSpPr>
        <p:sp>
          <p:nvSpPr>
            <p:cNvPr id="183" name="Google Shape;183;p5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" name="Google Shape;185;p5"/>
          <p:cNvGrpSpPr/>
          <p:nvPr/>
        </p:nvGrpSpPr>
        <p:grpSpPr>
          <a:xfrm>
            <a:off x="8064488" y="2661000"/>
            <a:ext cx="529900" cy="149350"/>
            <a:chOff x="3898800" y="2624300"/>
            <a:chExt cx="529900" cy="149350"/>
          </a:xfrm>
        </p:grpSpPr>
        <p:sp>
          <p:nvSpPr>
            <p:cNvPr id="186" name="Google Shape;186;p5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9_1_1">
    <p:spTree>
      <p:nvGrpSpPr>
        <p:cNvPr id="1" name="Shape 1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1" name="Google Shape;1761;p41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762" name="Google Shape;1762;p41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41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41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41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41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41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41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41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41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41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41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41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41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41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41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41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41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41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41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41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41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41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41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41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41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87" name="Google Shape;1787;p41"/>
          <p:cNvSpPr/>
          <p:nvPr/>
        </p:nvSpPr>
        <p:spPr>
          <a:xfrm>
            <a:off x="8718050" y="377980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8" name="Google Shape;1788;p41"/>
          <p:cNvSpPr/>
          <p:nvPr/>
        </p:nvSpPr>
        <p:spPr>
          <a:xfrm>
            <a:off x="5349125" y="4901550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9" name="Google Shape;1789;p41"/>
          <p:cNvSpPr/>
          <p:nvPr/>
        </p:nvSpPr>
        <p:spPr>
          <a:xfrm>
            <a:off x="350200" y="4565113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0" name="Google Shape;1790;p41"/>
          <p:cNvSpPr/>
          <p:nvPr/>
        </p:nvSpPr>
        <p:spPr>
          <a:xfrm>
            <a:off x="7166000" y="481490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1" name="Google Shape;1791;p41"/>
          <p:cNvSpPr/>
          <p:nvPr/>
        </p:nvSpPr>
        <p:spPr>
          <a:xfrm>
            <a:off x="891300" y="59182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2" name="Google Shape;1792;p41"/>
          <p:cNvSpPr/>
          <p:nvPr/>
        </p:nvSpPr>
        <p:spPr>
          <a:xfrm>
            <a:off x="233038" y="22637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93" name="Google Shape;1793;p41"/>
          <p:cNvGrpSpPr/>
          <p:nvPr/>
        </p:nvGrpSpPr>
        <p:grpSpPr>
          <a:xfrm>
            <a:off x="8118813" y="911138"/>
            <a:ext cx="311900" cy="314700"/>
            <a:chOff x="8571050" y="1873050"/>
            <a:chExt cx="311900" cy="314700"/>
          </a:xfrm>
        </p:grpSpPr>
        <p:sp>
          <p:nvSpPr>
            <p:cNvPr id="1794" name="Google Shape;1794;p41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41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41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41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98" name="Google Shape;1798;p41"/>
          <p:cNvGrpSpPr/>
          <p:nvPr/>
        </p:nvGrpSpPr>
        <p:grpSpPr>
          <a:xfrm>
            <a:off x="8165825" y="4533300"/>
            <a:ext cx="529900" cy="149350"/>
            <a:chOff x="3898800" y="2624300"/>
            <a:chExt cx="529900" cy="149350"/>
          </a:xfrm>
        </p:grpSpPr>
        <p:sp>
          <p:nvSpPr>
            <p:cNvPr id="1799" name="Google Shape;1799;p41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41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1" name="Google Shape;1801;p41"/>
          <p:cNvGrpSpPr/>
          <p:nvPr/>
        </p:nvGrpSpPr>
        <p:grpSpPr>
          <a:xfrm rot="3651682">
            <a:off x="153345" y="1192019"/>
            <a:ext cx="340408" cy="202565"/>
            <a:chOff x="3780075" y="2889150"/>
            <a:chExt cx="340425" cy="202575"/>
          </a:xfrm>
        </p:grpSpPr>
        <p:sp>
          <p:nvSpPr>
            <p:cNvPr id="1802" name="Google Shape;1802;p41"/>
            <p:cNvSpPr/>
            <p:nvPr/>
          </p:nvSpPr>
          <p:spPr>
            <a:xfrm>
              <a:off x="3826225" y="2907725"/>
              <a:ext cx="294275" cy="184000"/>
            </a:xfrm>
            <a:custGeom>
              <a:avLst/>
              <a:gdLst/>
              <a:ahLst/>
              <a:cxnLst/>
              <a:rect l="l" t="t" r="r" b="b"/>
              <a:pathLst>
                <a:path w="11771" h="7360" extrusionOk="0">
                  <a:moveTo>
                    <a:pt x="551" y="1"/>
                  </a:moveTo>
                  <a:cubicBezTo>
                    <a:pt x="326" y="1"/>
                    <a:pt x="101" y="143"/>
                    <a:pt x="68" y="426"/>
                  </a:cubicBezTo>
                  <a:cubicBezTo>
                    <a:pt x="1" y="2194"/>
                    <a:pt x="435" y="3962"/>
                    <a:pt x="1302" y="5530"/>
                  </a:cubicBezTo>
                  <a:cubicBezTo>
                    <a:pt x="2059" y="6773"/>
                    <a:pt x="3188" y="7360"/>
                    <a:pt x="4513" y="7360"/>
                  </a:cubicBezTo>
                  <a:cubicBezTo>
                    <a:pt x="4822" y="7360"/>
                    <a:pt x="5143" y="7328"/>
                    <a:pt x="5472" y="7264"/>
                  </a:cubicBezTo>
                  <a:cubicBezTo>
                    <a:pt x="8474" y="6631"/>
                    <a:pt x="10875" y="4362"/>
                    <a:pt x="11709" y="1393"/>
                  </a:cubicBezTo>
                  <a:cubicBezTo>
                    <a:pt x="11770" y="1048"/>
                    <a:pt x="11497" y="826"/>
                    <a:pt x="11229" y="826"/>
                  </a:cubicBezTo>
                  <a:cubicBezTo>
                    <a:pt x="11057" y="826"/>
                    <a:pt x="10887" y="918"/>
                    <a:pt x="10809" y="1127"/>
                  </a:cubicBezTo>
                  <a:cubicBezTo>
                    <a:pt x="10108" y="3595"/>
                    <a:pt x="8173" y="5563"/>
                    <a:pt x="5705" y="6264"/>
                  </a:cubicBezTo>
                  <a:cubicBezTo>
                    <a:pt x="5338" y="6380"/>
                    <a:pt x="4963" y="6439"/>
                    <a:pt x="4588" y="6439"/>
                  </a:cubicBezTo>
                  <a:cubicBezTo>
                    <a:pt x="4212" y="6439"/>
                    <a:pt x="3837" y="6380"/>
                    <a:pt x="3470" y="6264"/>
                  </a:cubicBezTo>
                  <a:cubicBezTo>
                    <a:pt x="2836" y="5997"/>
                    <a:pt x="2336" y="5530"/>
                    <a:pt x="2036" y="4929"/>
                  </a:cubicBezTo>
                  <a:cubicBezTo>
                    <a:pt x="1302" y="3528"/>
                    <a:pt x="968" y="1994"/>
                    <a:pt x="1035" y="426"/>
                  </a:cubicBezTo>
                  <a:cubicBezTo>
                    <a:pt x="1002" y="143"/>
                    <a:pt x="777" y="1"/>
                    <a:pt x="5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41"/>
            <p:cNvSpPr/>
            <p:nvPr/>
          </p:nvSpPr>
          <p:spPr>
            <a:xfrm>
              <a:off x="3780075" y="2889150"/>
              <a:ext cx="132075" cy="76975"/>
            </a:xfrm>
            <a:custGeom>
              <a:avLst/>
              <a:gdLst/>
              <a:ahLst/>
              <a:cxnLst/>
              <a:rect l="l" t="t" r="r" b="b"/>
              <a:pathLst>
                <a:path w="5283" h="3079" extrusionOk="0">
                  <a:moveTo>
                    <a:pt x="2227" y="0"/>
                  </a:moveTo>
                  <a:cubicBezTo>
                    <a:pt x="1662" y="0"/>
                    <a:pt x="1372" y="515"/>
                    <a:pt x="1113" y="936"/>
                  </a:cubicBezTo>
                  <a:cubicBezTo>
                    <a:pt x="846" y="1369"/>
                    <a:pt x="513" y="1903"/>
                    <a:pt x="212" y="2403"/>
                  </a:cubicBezTo>
                  <a:cubicBezTo>
                    <a:pt x="1" y="2733"/>
                    <a:pt x="320" y="3078"/>
                    <a:pt x="643" y="3078"/>
                  </a:cubicBezTo>
                  <a:cubicBezTo>
                    <a:pt x="779" y="3078"/>
                    <a:pt x="915" y="3018"/>
                    <a:pt x="1013" y="2870"/>
                  </a:cubicBezTo>
                  <a:cubicBezTo>
                    <a:pt x="1280" y="2470"/>
                    <a:pt x="1513" y="2070"/>
                    <a:pt x="1747" y="1669"/>
                  </a:cubicBezTo>
                  <a:cubicBezTo>
                    <a:pt x="1880" y="1503"/>
                    <a:pt x="1980" y="1303"/>
                    <a:pt x="2114" y="1102"/>
                  </a:cubicBezTo>
                  <a:cubicBezTo>
                    <a:pt x="2147" y="1069"/>
                    <a:pt x="2214" y="936"/>
                    <a:pt x="2281" y="936"/>
                  </a:cubicBezTo>
                  <a:cubicBezTo>
                    <a:pt x="2414" y="936"/>
                    <a:pt x="2614" y="1136"/>
                    <a:pt x="2714" y="1236"/>
                  </a:cubicBezTo>
                  <a:lnTo>
                    <a:pt x="3281" y="1669"/>
                  </a:lnTo>
                  <a:lnTo>
                    <a:pt x="4449" y="2603"/>
                  </a:lnTo>
                  <a:cubicBezTo>
                    <a:pt x="4549" y="2687"/>
                    <a:pt x="4666" y="2729"/>
                    <a:pt x="4782" y="2729"/>
                  </a:cubicBezTo>
                  <a:cubicBezTo>
                    <a:pt x="4899" y="2729"/>
                    <a:pt x="5016" y="2687"/>
                    <a:pt x="5116" y="2603"/>
                  </a:cubicBezTo>
                  <a:cubicBezTo>
                    <a:pt x="5283" y="2403"/>
                    <a:pt x="5283" y="2103"/>
                    <a:pt x="5116" y="1936"/>
                  </a:cubicBezTo>
                  <a:lnTo>
                    <a:pt x="3748" y="836"/>
                  </a:lnTo>
                  <a:cubicBezTo>
                    <a:pt x="3348" y="502"/>
                    <a:pt x="2848" y="2"/>
                    <a:pt x="2281" y="2"/>
                  </a:cubicBezTo>
                  <a:cubicBezTo>
                    <a:pt x="2263" y="1"/>
                    <a:pt x="2245" y="0"/>
                    <a:pt x="22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9_1_1_1">
    <p:spTree>
      <p:nvGrpSpPr>
        <p:cNvPr id="1" name="Shape 1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5" name="Google Shape;1805;p42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806" name="Google Shape;1806;p42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42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42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42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42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42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42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42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42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42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42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42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42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42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42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42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42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42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42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42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42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42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42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42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42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31" name="Google Shape;1831;p42"/>
          <p:cNvSpPr/>
          <p:nvPr/>
        </p:nvSpPr>
        <p:spPr>
          <a:xfrm>
            <a:off x="3965250" y="958263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2" name="Google Shape;1832;p42"/>
          <p:cNvSpPr/>
          <p:nvPr/>
        </p:nvSpPr>
        <p:spPr>
          <a:xfrm>
            <a:off x="208500" y="287865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3" name="Google Shape;1833;p42"/>
          <p:cNvSpPr/>
          <p:nvPr/>
        </p:nvSpPr>
        <p:spPr>
          <a:xfrm>
            <a:off x="4673538" y="444605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4" name="Google Shape;1834;p42"/>
          <p:cNvSpPr/>
          <p:nvPr/>
        </p:nvSpPr>
        <p:spPr>
          <a:xfrm>
            <a:off x="353075" y="66470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5" name="Google Shape;1835;p42"/>
          <p:cNvSpPr/>
          <p:nvPr/>
        </p:nvSpPr>
        <p:spPr>
          <a:xfrm>
            <a:off x="8579100" y="15605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6" name="Google Shape;1836;p42"/>
          <p:cNvSpPr/>
          <p:nvPr/>
        </p:nvSpPr>
        <p:spPr>
          <a:xfrm>
            <a:off x="6394938" y="44525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37" name="Google Shape;1837;p42"/>
          <p:cNvGrpSpPr/>
          <p:nvPr/>
        </p:nvGrpSpPr>
        <p:grpSpPr>
          <a:xfrm>
            <a:off x="5220250" y="1443438"/>
            <a:ext cx="311900" cy="314700"/>
            <a:chOff x="8571050" y="1873050"/>
            <a:chExt cx="311900" cy="314700"/>
          </a:xfrm>
        </p:grpSpPr>
        <p:sp>
          <p:nvSpPr>
            <p:cNvPr id="1838" name="Google Shape;1838;p42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42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42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42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2" name="Google Shape;1842;p42"/>
          <p:cNvGrpSpPr/>
          <p:nvPr/>
        </p:nvGrpSpPr>
        <p:grpSpPr>
          <a:xfrm>
            <a:off x="836125" y="4365463"/>
            <a:ext cx="311900" cy="314700"/>
            <a:chOff x="8571050" y="1873050"/>
            <a:chExt cx="311900" cy="314700"/>
          </a:xfrm>
        </p:grpSpPr>
        <p:sp>
          <p:nvSpPr>
            <p:cNvPr id="1843" name="Google Shape;1843;p42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42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42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42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7" name="Google Shape;1847;p42"/>
          <p:cNvGrpSpPr/>
          <p:nvPr/>
        </p:nvGrpSpPr>
        <p:grpSpPr>
          <a:xfrm>
            <a:off x="2029863" y="535513"/>
            <a:ext cx="730975" cy="238525"/>
            <a:chOff x="3798300" y="2287225"/>
            <a:chExt cx="730975" cy="238525"/>
          </a:xfrm>
        </p:grpSpPr>
        <p:sp>
          <p:nvSpPr>
            <p:cNvPr id="1848" name="Google Shape;1848;p42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42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0" name="Google Shape;1850;p42"/>
          <p:cNvGrpSpPr/>
          <p:nvPr/>
        </p:nvGrpSpPr>
        <p:grpSpPr>
          <a:xfrm>
            <a:off x="8049200" y="4100600"/>
            <a:ext cx="529900" cy="149350"/>
            <a:chOff x="3898800" y="2624300"/>
            <a:chExt cx="529900" cy="149350"/>
          </a:xfrm>
        </p:grpSpPr>
        <p:sp>
          <p:nvSpPr>
            <p:cNvPr id="1851" name="Google Shape;1851;p42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42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oogle Shape;189;p6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190" name="Google Shape;190;p6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6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6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6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6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6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6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6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6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6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6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6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6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6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6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6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6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" name="Google Shape;215;p6"/>
          <p:cNvSpPr txBox="1">
            <a:spLocks noGrp="1"/>
          </p:cNvSpPr>
          <p:nvPr>
            <p:ph type="title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6"/>
          <p:cNvSpPr/>
          <p:nvPr/>
        </p:nvSpPr>
        <p:spPr>
          <a:xfrm>
            <a:off x="4387775" y="489535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6"/>
          <p:cNvSpPr/>
          <p:nvPr/>
        </p:nvSpPr>
        <p:spPr>
          <a:xfrm>
            <a:off x="360150" y="83267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6"/>
          <p:cNvSpPr/>
          <p:nvPr/>
        </p:nvSpPr>
        <p:spPr>
          <a:xfrm>
            <a:off x="368488" y="374013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6"/>
          <p:cNvSpPr/>
          <p:nvPr/>
        </p:nvSpPr>
        <p:spPr>
          <a:xfrm>
            <a:off x="8347050" y="728738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6"/>
          <p:cNvSpPr/>
          <p:nvPr/>
        </p:nvSpPr>
        <p:spPr>
          <a:xfrm>
            <a:off x="6328375" y="404538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6"/>
          <p:cNvSpPr/>
          <p:nvPr/>
        </p:nvSpPr>
        <p:spPr>
          <a:xfrm>
            <a:off x="125825" y="2337550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2" name="Google Shape;222;p6"/>
          <p:cNvGrpSpPr/>
          <p:nvPr/>
        </p:nvGrpSpPr>
        <p:grpSpPr>
          <a:xfrm>
            <a:off x="8632975" y="3425438"/>
            <a:ext cx="311900" cy="314700"/>
            <a:chOff x="8571050" y="1873050"/>
            <a:chExt cx="311900" cy="314700"/>
          </a:xfrm>
        </p:grpSpPr>
        <p:sp>
          <p:nvSpPr>
            <p:cNvPr id="223" name="Google Shape;223;p6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Google Shape;228;p7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229" name="Google Shape;229;p7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7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7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7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7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7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7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7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7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7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7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7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7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7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7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7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7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7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7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7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7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4" name="Google Shape;254;p7"/>
          <p:cNvSpPr txBox="1">
            <a:spLocks noGrp="1"/>
          </p:cNvSpPr>
          <p:nvPr>
            <p:ph type="body" idx="1"/>
          </p:nvPr>
        </p:nvSpPr>
        <p:spPr>
          <a:xfrm>
            <a:off x="1106875" y="1780450"/>
            <a:ext cx="4550700" cy="22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2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2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2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2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2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2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2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200"/>
            </a:lvl9pPr>
          </a:lstStyle>
          <a:p>
            <a:endParaRPr/>
          </a:p>
        </p:txBody>
      </p:sp>
      <p:sp>
        <p:nvSpPr>
          <p:cNvPr id="255" name="Google Shape;255;p7"/>
          <p:cNvSpPr txBox="1">
            <a:spLocks noGrp="1"/>
          </p:cNvSpPr>
          <p:nvPr>
            <p:ph type="title"/>
          </p:nvPr>
        </p:nvSpPr>
        <p:spPr>
          <a:xfrm>
            <a:off x="713225" y="53900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7"/>
          <p:cNvSpPr/>
          <p:nvPr/>
        </p:nvSpPr>
        <p:spPr>
          <a:xfrm>
            <a:off x="326075" y="4493450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7"/>
          <p:cNvSpPr/>
          <p:nvPr/>
        </p:nvSpPr>
        <p:spPr>
          <a:xfrm>
            <a:off x="7443300" y="482097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7"/>
          <p:cNvSpPr/>
          <p:nvPr/>
        </p:nvSpPr>
        <p:spPr>
          <a:xfrm>
            <a:off x="8040500" y="63295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7"/>
          <p:cNvSpPr/>
          <p:nvPr/>
        </p:nvSpPr>
        <p:spPr>
          <a:xfrm>
            <a:off x="435350" y="1638388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7"/>
          <p:cNvSpPr/>
          <p:nvPr/>
        </p:nvSpPr>
        <p:spPr>
          <a:xfrm>
            <a:off x="2924575" y="4607975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7"/>
          <p:cNvSpPr/>
          <p:nvPr/>
        </p:nvSpPr>
        <p:spPr>
          <a:xfrm>
            <a:off x="8493875" y="4107225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2" name="Google Shape;262;p7"/>
          <p:cNvGrpSpPr/>
          <p:nvPr/>
        </p:nvGrpSpPr>
        <p:grpSpPr>
          <a:xfrm>
            <a:off x="224750" y="2606563"/>
            <a:ext cx="311900" cy="314700"/>
            <a:chOff x="8571050" y="1873050"/>
            <a:chExt cx="311900" cy="314700"/>
          </a:xfrm>
        </p:grpSpPr>
        <p:sp>
          <p:nvSpPr>
            <p:cNvPr id="263" name="Google Shape;263;p7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7" name="Google Shape;267;p7"/>
          <p:cNvGrpSpPr/>
          <p:nvPr/>
        </p:nvGrpSpPr>
        <p:grpSpPr>
          <a:xfrm rot="8927671" flipH="1">
            <a:off x="8064758" y="1508001"/>
            <a:ext cx="288970" cy="174347"/>
            <a:chOff x="4177750" y="2899175"/>
            <a:chExt cx="288975" cy="174350"/>
          </a:xfrm>
        </p:grpSpPr>
        <p:sp>
          <p:nvSpPr>
            <p:cNvPr id="268" name="Google Shape;268;p7"/>
            <p:cNvSpPr/>
            <p:nvPr/>
          </p:nvSpPr>
          <p:spPr>
            <a:xfrm>
              <a:off x="4177750" y="2920450"/>
              <a:ext cx="250650" cy="153075"/>
            </a:xfrm>
            <a:custGeom>
              <a:avLst/>
              <a:gdLst/>
              <a:ahLst/>
              <a:cxnLst/>
              <a:rect l="l" t="t" r="r" b="b"/>
              <a:pathLst>
                <a:path w="10026" h="6123" extrusionOk="0">
                  <a:moveTo>
                    <a:pt x="626" y="0"/>
                  </a:moveTo>
                  <a:cubicBezTo>
                    <a:pt x="321" y="0"/>
                    <a:pt x="0" y="351"/>
                    <a:pt x="183" y="718"/>
                  </a:cubicBezTo>
                  <a:cubicBezTo>
                    <a:pt x="1174" y="2864"/>
                    <a:pt x="2361" y="6123"/>
                    <a:pt x="5266" y="6123"/>
                  </a:cubicBezTo>
                  <a:cubicBezTo>
                    <a:pt x="5295" y="6123"/>
                    <a:pt x="5324" y="6122"/>
                    <a:pt x="5354" y="6122"/>
                  </a:cubicBezTo>
                  <a:cubicBezTo>
                    <a:pt x="8289" y="6055"/>
                    <a:pt x="9223" y="2853"/>
                    <a:pt x="9924" y="584"/>
                  </a:cubicBezTo>
                  <a:cubicBezTo>
                    <a:pt x="10026" y="237"/>
                    <a:pt x="9728" y="3"/>
                    <a:pt x="9444" y="3"/>
                  </a:cubicBezTo>
                  <a:cubicBezTo>
                    <a:pt x="9263" y="3"/>
                    <a:pt x="9088" y="97"/>
                    <a:pt x="9023" y="317"/>
                  </a:cubicBezTo>
                  <a:cubicBezTo>
                    <a:pt x="8656" y="1485"/>
                    <a:pt x="8356" y="2686"/>
                    <a:pt x="7689" y="3653"/>
                  </a:cubicBezTo>
                  <a:cubicBezTo>
                    <a:pt x="7122" y="4487"/>
                    <a:pt x="6221" y="5188"/>
                    <a:pt x="5187" y="5188"/>
                  </a:cubicBezTo>
                  <a:cubicBezTo>
                    <a:pt x="2785" y="5121"/>
                    <a:pt x="1785" y="2019"/>
                    <a:pt x="984" y="251"/>
                  </a:cubicBezTo>
                  <a:cubicBezTo>
                    <a:pt x="900" y="73"/>
                    <a:pt x="765" y="0"/>
                    <a:pt x="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4342725" y="2899175"/>
              <a:ext cx="124000" cy="79875"/>
            </a:xfrm>
            <a:custGeom>
              <a:avLst/>
              <a:gdLst/>
              <a:ahLst/>
              <a:cxnLst/>
              <a:rect l="l" t="t" r="r" b="b"/>
              <a:pathLst>
                <a:path w="4960" h="3195" extrusionOk="0">
                  <a:moveTo>
                    <a:pt x="2291" y="902"/>
                  </a:moveTo>
                  <a:lnTo>
                    <a:pt x="2291" y="902"/>
                  </a:lnTo>
                  <a:cubicBezTo>
                    <a:pt x="2291" y="902"/>
                    <a:pt x="2302" y="913"/>
                    <a:pt x="2315" y="928"/>
                  </a:cubicBezTo>
                  <a:lnTo>
                    <a:pt x="2315" y="928"/>
                  </a:lnTo>
                  <a:cubicBezTo>
                    <a:pt x="2302" y="923"/>
                    <a:pt x="2291" y="915"/>
                    <a:pt x="2291" y="902"/>
                  </a:cubicBezTo>
                  <a:close/>
                  <a:moveTo>
                    <a:pt x="2391" y="1"/>
                  </a:moveTo>
                  <a:cubicBezTo>
                    <a:pt x="2157" y="1"/>
                    <a:pt x="1924" y="68"/>
                    <a:pt x="1724" y="201"/>
                  </a:cubicBezTo>
                  <a:lnTo>
                    <a:pt x="523" y="835"/>
                  </a:lnTo>
                  <a:cubicBezTo>
                    <a:pt x="1" y="1082"/>
                    <a:pt x="271" y="1736"/>
                    <a:pt x="699" y="1736"/>
                  </a:cubicBezTo>
                  <a:cubicBezTo>
                    <a:pt x="790" y="1736"/>
                    <a:pt x="890" y="1706"/>
                    <a:pt x="990" y="1635"/>
                  </a:cubicBezTo>
                  <a:lnTo>
                    <a:pt x="2024" y="1102"/>
                  </a:lnTo>
                  <a:lnTo>
                    <a:pt x="2257" y="1002"/>
                  </a:lnTo>
                  <a:cubicBezTo>
                    <a:pt x="2276" y="1002"/>
                    <a:pt x="2316" y="981"/>
                    <a:pt x="2341" y="962"/>
                  </a:cubicBezTo>
                  <a:lnTo>
                    <a:pt x="2341" y="962"/>
                  </a:lnTo>
                  <a:cubicBezTo>
                    <a:pt x="2350" y="977"/>
                    <a:pt x="2357" y="991"/>
                    <a:pt x="2357" y="1002"/>
                  </a:cubicBezTo>
                  <a:lnTo>
                    <a:pt x="2558" y="1235"/>
                  </a:lnTo>
                  <a:lnTo>
                    <a:pt x="4125" y="3070"/>
                  </a:lnTo>
                  <a:cubicBezTo>
                    <a:pt x="4209" y="3153"/>
                    <a:pt x="4325" y="3195"/>
                    <a:pt x="4446" y="3195"/>
                  </a:cubicBezTo>
                  <a:cubicBezTo>
                    <a:pt x="4567" y="3195"/>
                    <a:pt x="4692" y="3153"/>
                    <a:pt x="4792" y="3070"/>
                  </a:cubicBezTo>
                  <a:cubicBezTo>
                    <a:pt x="4959" y="2870"/>
                    <a:pt x="4959" y="2569"/>
                    <a:pt x="4792" y="2403"/>
                  </a:cubicBezTo>
                  <a:cubicBezTo>
                    <a:pt x="4192" y="1702"/>
                    <a:pt x="3592" y="1002"/>
                    <a:pt x="2991" y="301"/>
                  </a:cubicBezTo>
                  <a:cubicBezTo>
                    <a:pt x="2858" y="134"/>
                    <a:pt x="2624" y="1"/>
                    <a:pt x="23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0" name="Google Shape;270;p7"/>
          <p:cNvGrpSpPr/>
          <p:nvPr/>
        </p:nvGrpSpPr>
        <p:grpSpPr>
          <a:xfrm>
            <a:off x="5510725" y="4212900"/>
            <a:ext cx="581325" cy="169475"/>
            <a:chOff x="5393300" y="2420750"/>
            <a:chExt cx="581325" cy="169475"/>
          </a:xfrm>
        </p:grpSpPr>
        <p:sp>
          <p:nvSpPr>
            <p:cNvPr id="271" name="Google Shape;271;p7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8"/>
          <p:cNvSpPr txBox="1">
            <a:spLocks noGrp="1"/>
          </p:cNvSpPr>
          <p:nvPr>
            <p:ph type="title"/>
          </p:nvPr>
        </p:nvSpPr>
        <p:spPr>
          <a:xfrm>
            <a:off x="974100" y="1928184"/>
            <a:ext cx="7195800" cy="103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750">
                <a:solidFill>
                  <a:srgbClr val="21252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275" name="Google Shape;275;p8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276" name="Google Shape;276;p8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8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8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8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8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8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8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8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8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8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8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8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8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8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8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8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8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8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8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8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8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8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8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8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1" name="Google Shape;301;p8"/>
          <p:cNvSpPr/>
          <p:nvPr/>
        </p:nvSpPr>
        <p:spPr>
          <a:xfrm>
            <a:off x="2180325" y="500088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8"/>
          <p:cNvSpPr/>
          <p:nvPr/>
        </p:nvSpPr>
        <p:spPr>
          <a:xfrm>
            <a:off x="2983125" y="46098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8"/>
          <p:cNvSpPr/>
          <p:nvPr/>
        </p:nvSpPr>
        <p:spPr>
          <a:xfrm>
            <a:off x="478575" y="273772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8"/>
          <p:cNvSpPr/>
          <p:nvPr/>
        </p:nvSpPr>
        <p:spPr>
          <a:xfrm>
            <a:off x="6728588" y="500100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8"/>
          <p:cNvSpPr/>
          <p:nvPr/>
        </p:nvSpPr>
        <p:spPr>
          <a:xfrm>
            <a:off x="353075" y="66470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8"/>
          <p:cNvSpPr/>
          <p:nvPr/>
        </p:nvSpPr>
        <p:spPr>
          <a:xfrm>
            <a:off x="7653575" y="436547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8"/>
          <p:cNvSpPr/>
          <p:nvPr/>
        </p:nvSpPr>
        <p:spPr>
          <a:xfrm>
            <a:off x="6077863" y="4640150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8" name="Google Shape;308;p8"/>
          <p:cNvGrpSpPr/>
          <p:nvPr/>
        </p:nvGrpSpPr>
        <p:grpSpPr>
          <a:xfrm>
            <a:off x="8430775" y="3463238"/>
            <a:ext cx="311900" cy="314700"/>
            <a:chOff x="8571050" y="1873050"/>
            <a:chExt cx="311900" cy="314700"/>
          </a:xfrm>
        </p:grpSpPr>
        <p:sp>
          <p:nvSpPr>
            <p:cNvPr id="309" name="Google Shape;309;p8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3" name="Google Shape;313;p8"/>
          <p:cNvGrpSpPr/>
          <p:nvPr/>
        </p:nvGrpSpPr>
        <p:grpSpPr>
          <a:xfrm>
            <a:off x="1716850" y="3935238"/>
            <a:ext cx="311900" cy="314700"/>
            <a:chOff x="8571050" y="1873050"/>
            <a:chExt cx="311900" cy="314700"/>
          </a:xfrm>
        </p:grpSpPr>
        <p:sp>
          <p:nvSpPr>
            <p:cNvPr id="314" name="Google Shape;314;p8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8" name="Google Shape;318;p8"/>
          <p:cNvGrpSpPr/>
          <p:nvPr/>
        </p:nvGrpSpPr>
        <p:grpSpPr>
          <a:xfrm>
            <a:off x="1091475" y="1365275"/>
            <a:ext cx="730975" cy="238525"/>
            <a:chOff x="3798300" y="2287225"/>
            <a:chExt cx="730975" cy="238525"/>
          </a:xfrm>
        </p:grpSpPr>
        <p:sp>
          <p:nvSpPr>
            <p:cNvPr id="319" name="Google Shape;319;p8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1" name="Google Shape;321;p8"/>
          <p:cNvGrpSpPr/>
          <p:nvPr/>
        </p:nvGrpSpPr>
        <p:grpSpPr>
          <a:xfrm>
            <a:off x="6546075" y="3722075"/>
            <a:ext cx="529900" cy="149350"/>
            <a:chOff x="3898800" y="2624300"/>
            <a:chExt cx="529900" cy="149350"/>
          </a:xfrm>
        </p:grpSpPr>
        <p:sp>
          <p:nvSpPr>
            <p:cNvPr id="322" name="Google Shape;322;p8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5" name="Google Shape;325;p9"/>
          <p:cNvGrpSpPr/>
          <p:nvPr/>
        </p:nvGrpSpPr>
        <p:grpSpPr>
          <a:xfrm>
            <a:off x="95" y="25"/>
            <a:ext cx="9143969" cy="5143446"/>
            <a:chOff x="95" y="25"/>
            <a:chExt cx="9143969" cy="5143446"/>
          </a:xfrm>
        </p:grpSpPr>
        <p:sp>
          <p:nvSpPr>
            <p:cNvPr id="326" name="Google Shape;326;p9"/>
            <p:cNvSpPr/>
            <p:nvPr/>
          </p:nvSpPr>
          <p:spPr>
            <a:xfrm>
              <a:off x="95" y="484705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95" y="67722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9"/>
            <p:cNvSpPr/>
            <p:nvPr/>
          </p:nvSpPr>
          <p:spPr>
            <a:xfrm>
              <a:off x="95" y="869746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95" y="106454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9"/>
            <p:cNvSpPr/>
            <p:nvPr/>
          </p:nvSpPr>
          <p:spPr>
            <a:xfrm>
              <a:off x="95" y="1257062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95" y="1449643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9"/>
            <p:cNvSpPr/>
            <p:nvPr/>
          </p:nvSpPr>
          <p:spPr>
            <a:xfrm>
              <a:off x="95" y="1642163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95" y="1834744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9"/>
            <p:cNvSpPr/>
            <p:nvPr/>
          </p:nvSpPr>
          <p:spPr>
            <a:xfrm>
              <a:off x="95" y="2029479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95" y="2222059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9"/>
            <p:cNvSpPr/>
            <p:nvPr/>
          </p:nvSpPr>
          <p:spPr>
            <a:xfrm>
              <a:off x="95" y="241458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9"/>
            <p:cNvSpPr/>
            <p:nvPr/>
          </p:nvSpPr>
          <p:spPr>
            <a:xfrm>
              <a:off x="95" y="2607100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9"/>
            <p:cNvSpPr/>
            <p:nvPr/>
          </p:nvSpPr>
          <p:spPr>
            <a:xfrm>
              <a:off x="95" y="280189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9"/>
            <p:cNvSpPr/>
            <p:nvPr/>
          </p:nvSpPr>
          <p:spPr>
            <a:xfrm>
              <a:off x="95" y="2994416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9"/>
            <p:cNvSpPr/>
            <p:nvPr/>
          </p:nvSpPr>
          <p:spPr>
            <a:xfrm>
              <a:off x="95" y="3186997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9"/>
            <p:cNvSpPr/>
            <p:nvPr/>
          </p:nvSpPr>
          <p:spPr>
            <a:xfrm>
              <a:off x="95" y="3379517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9"/>
            <p:cNvSpPr/>
            <p:nvPr/>
          </p:nvSpPr>
          <p:spPr>
            <a:xfrm>
              <a:off x="95" y="3572098"/>
              <a:ext cx="9143969" cy="15504"/>
            </a:xfrm>
            <a:custGeom>
              <a:avLst/>
              <a:gdLst/>
              <a:ahLst/>
              <a:cxnLst/>
              <a:rect l="l" t="t" r="r" b="b"/>
              <a:pathLst>
                <a:path w="63221" h="259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9"/>
            <p:cNvSpPr/>
            <p:nvPr/>
          </p:nvSpPr>
          <p:spPr>
            <a:xfrm>
              <a:off x="95" y="3764618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9"/>
            <p:cNvSpPr/>
            <p:nvPr/>
          </p:nvSpPr>
          <p:spPr>
            <a:xfrm>
              <a:off x="95" y="3959413"/>
              <a:ext cx="9143969" cy="13289"/>
            </a:xfrm>
            <a:custGeom>
              <a:avLst/>
              <a:gdLst/>
              <a:ahLst/>
              <a:cxnLst/>
              <a:rect l="l" t="t" r="r" b="b"/>
              <a:pathLst>
                <a:path w="63221" h="222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9"/>
            <p:cNvSpPr/>
            <p:nvPr/>
          </p:nvSpPr>
          <p:spPr>
            <a:xfrm>
              <a:off x="95" y="4151934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9"/>
            <p:cNvSpPr/>
            <p:nvPr/>
          </p:nvSpPr>
          <p:spPr>
            <a:xfrm>
              <a:off x="95" y="4344454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1"/>
                  </a:moveTo>
                  <a:lnTo>
                    <a:pt x="1" y="260"/>
                  </a:lnTo>
                  <a:lnTo>
                    <a:pt x="63221" y="260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9"/>
            <p:cNvSpPr/>
            <p:nvPr/>
          </p:nvSpPr>
          <p:spPr>
            <a:xfrm>
              <a:off x="95" y="4537035"/>
              <a:ext cx="9143969" cy="15564"/>
            </a:xfrm>
            <a:custGeom>
              <a:avLst/>
              <a:gdLst/>
              <a:ahLst/>
              <a:cxnLst/>
              <a:rect l="l" t="t" r="r" b="b"/>
              <a:pathLst>
                <a:path w="63221" h="260" extrusionOk="0">
                  <a:moveTo>
                    <a:pt x="1" y="0"/>
                  </a:moveTo>
                  <a:lnTo>
                    <a:pt x="1" y="259"/>
                  </a:lnTo>
                  <a:lnTo>
                    <a:pt x="63221" y="259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9"/>
            <p:cNvSpPr/>
            <p:nvPr/>
          </p:nvSpPr>
          <p:spPr>
            <a:xfrm>
              <a:off x="95" y="4731770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1"/>
                  </a:moveTo>
                  <a:lnTo>
                    <a:pt x="1" y="223"/>
                  </a:lnTo>
                  <a:lnTo>
                    <a:pt x="63221" y="223"/>
                  </a:lnTo>
                  <a:lnTo>
                    <a:pt x="63221" y="1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9"/>
            <p:cNvSpPr/>
            <p:nvPr/>
          </p:nvSpPr>
          <p:spPr>
            <a:xfrm>
              <a:off x="95" y="4924351"/>
              <a:ext cx="9143969" cy="13349"/>
            </a:xfrm>
            <a:custGeom>
              <a:avLst/>
              <a:gdLst/>
              <a:ahLst/>
              <a:cxnLst/>
              <a:rect l="l" t="t" r="r" b="b"/>
              <a:pathLst>
                <a:path w="63221" h="223" extrusionOk="0">
                  <a:moveTo>
                    <a:pt x="1" y="0"/>
                  </a:moveTo>
                  <a:lnTo>
                    <a:pt x="1" y="222"/>
                  </a:lnTo>
                  <a:lnTo>
                    <a:pt x="63221" y="222"/>
                  </a:lnTo>
                  <a:lnTo>
                    <a:pt x="63221" y="0"/>
                  </a:lnTo>
                  <a:close/>
                </a:path>
              </a:pathLst>
            </a:custGeom>
            <a:solidFill>
              <a:schemeClr val="lt2">
                <a:alpha val="48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9"/>
            <p:cNvSpPr/>
            <p:nvPr/>
          </p:nvSpPr>
          <p:spPr>
            <a:xfrm>
              <a:off x="704325" y="25"/>
              <a:ext cx="17779" cy="5143446"/>
            </a:xfrm>
            <a:custGeom>
              <a:avLst/>
              <a:gdLst/>
              <a:ahLst/>
              <a:cxnLst/>
              <a:rect l="l" t="t" r="r" b="b"/>
              <a:pathLst>
                <a:path w="297" h="85921" extrusionOk="0">
                  <a:moveTo>
                    <a:pt x="1" y="0"/>
                  </a:moveTo>
                  <a:lnTo>
                    <a:pt x="1" y="85920"/>
                  </a:lnTo>
                  <a:lnTo>
                    <a:pt x="296" y="85920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1" name="Google Shape;351;p9"/>
          <p:cNvSpPr txBox="1">
            <a:spLocks noGrp="1"/>
          </p:cNvSpPr>
          <p:nvPr>
            <p:ph type="body" idx="1"/>
          </p:nvPr>
        </p:nvSpPr>
        <p:spPr>
          <a:xfrm>
            <a:off x="4572000" y="951150"/>
            <a:ext cx="3858600" cy="3241200"/>
          </a:xfrm>
          <a:prstGeom prst="rect">
            <a:avLst/>
          </a:prstGeom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2" name="Google Shape;352;p9"/>
          <p:cNvSpPr txBox="1">
            <a:spLocks noGrp="1"/>
          </p:cNvSpPr>
          <p:nvPr>
            <p:ph type="title"/>
          </p:nvPr>
        </p:nvSpPr>
        <p:spPr>
          <a:xfrm flipH="1">
            <a:off x="799350" y="1520229"/>
            <a:ext cx="2949900" cy="5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700"/>
            </a:lvl1pPr>
            <a:lvl2pPr lvl="1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p9"/>
          <p:cNvSpPr txBox="1">
            <a:spLocks noGrp="1"/>
          </p:cNvSpPr>
          <p:nvPr>
            <p:ph type="subTitle" idx="2"/>
          </p:nvPr>
        </p:nvSpPr>
        <p:spPr>
          <a:xfrm flipH="1">
            <a:off x="799825" y="2333204"/>
            <a:ext cx="29499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4" name="Google Shape;354;p9"/>
          <p:cNvSpPr/>
          <p:nvPr/>
        </p:nvSpPr>
        <p:spPr>
          <a:xfrm>
            <a:off x="2180325" y="500088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9"/>
          <p:cNvSpPr/>
          <p:nvPr/>
        </p:nvSpPr>
        <p:spPr>
          <a:xfrm>
            <a:off x="1689363" y="467472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9"/>
          <p:cNvSpPr/>
          <p:nvPr/>
        </p:nvSpPr>
        <p:spPr>
          <a:xfrm>
            <a:off x="231975" y="2890400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9"/>
          <p:cNvSpPr/>
          <p:nvPr/>
        </p:nvSpPr>
        <p:spPr>
          <a:xfrm>
            <a:off x="8724913" y="1862325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9"/>
          <p:cNvSpPr/>
          <p:nvPr/>
        </p:nvSpPr>
        <p:spPr>
          <a:xfrm>
            <a:off x="3535475" y="1071700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9"/>
          <p:cNvSpPr/>
          <p:nvPr/>
        </p:nvSpPr>
        <p:spPr>
          <a:xfrm>
            <a:off x="8557800" y="4674725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9"/>
          <p:cNvSpPr/>
          <p:nvPr/>
        </p:nvSpPr>
        <p:spPr>
          <a:xfrm>
            <a:off x="5936938" y="4533300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1" name="Google Shape;361;p9"/>
          <p:cNvGrpSpPr/>
          <p:nvPr/>
        </p:nvGrpSpPr>
        <p:grpSpPr>
          <a:xfrm>
            <a:off x="2118825" y="4151363"/>
            <a:ext cx="311900" cy="314700"/>
            <a:chOff x="8571050" y="1873050"/>
            <a:chExt cx="311900" cy="314700"/>
          </a:xfrm>
        </p:grpSpPr>
        <p:sp>
          <p:nvSpPr>
            <p:cNvPr id="362" name="Google Shape;362;p9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9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9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9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" name="Google Shape;366;p9"/>
          <p:cNvGrpSpPr/>
          <p:nvPr/>
        </p:nvGrpSpPr>
        <p:grpSpPr>
          <a:xfrm>
            <a:off x="347725" y="833175"/>
            <a:ext cx="730975" cy="238525"/>
            <a:chOff x="3798300" y="2287225"/>
            <a:chExt cx="730975" cy="238525"/>
          </a:xfrm>
        </p:grpSpPr>
        <p:sp>
          <p:nvSpPr>
            <p:cNvPr id="367" name="Google Shape;367;p9"/>
            <p:cNvSpPr/>
            <p:nvPr/>
          </p:nvSpPr>
          <p:spPr>
            <a:xfrm>
              <a:off x="3798300" y="2287225"/>
              <a:ext cx="722625" cy="238525"/>
            </a:xfrm>
            <a:custGeom>
              <a:avLst/>
              <a:gdLst/>
              <a:ahLst/>
              <a:cxnLst/>
              <a:rect l="l" t="t" r="r" b="b"/>
              <a:pathLst>
                <a:path w="28905" h="9541" extrusionOk="0">
                  <a:moveTo>
                    <a:pt x="5536" y="982"/>
                  </a:moveTo>
                  <a:cubicBezTo>
                    <a:pt x="5554" y="982"/>
                    <a:pt x="5571" y="986"/>
                    <a:pt x="5588" y="995"/>
                  </a:cubicBezTo>
                  <a:cubicBezTo>
                    <a:pt x="5821" y="1129"/>
                    <a:pt x="5588" y="2096"/>
                    <a:pt x="5554" y="2263"/>
                  </a:cubicBezTo>
                  <a:cubicBezTo>
                    <a:pt x="5421" y="3164"/>
                    <a:pt x="5154" y="4064"/>
                    <a:pt x="4754" y="4932"/>
                  </a:cubicBezTo>
                  <a:cubicBezTo>
                    <a:pt x="4706" y="5042"/>
                    <a:pt x="4649" y="5168"/>
                    <a:pt x="4585" y="5303"/>
                  </a:cubicBezTo>
                  <a:lnTo>
                    <a:pt x="4585" y="5303"/>
                  </a:lnTo>
                  <a:cubicBezTo>
                    <a:pt x="4305" y="4192"/>
                    <a:pt x="4401" y="2999"/>
                    <a:pt x="4887" y="1929"/>
                  </a:cubicBezTo>
                  <a:cubicBezTo>
                    <a:pt x="4949" y="1743"/>
                    <a:pt x="5299" y="982"/>
                    <a:pt x="5536" y="982"/>
                  </a:cubicBezTo>
                  <a:close/>
                  <a:moveTo>
                    <a:pt x="13440" y="2437"/>
                  </a:moveTo>
                  <a:cubicBezTo>
                    <a:pt x="13700" y="2437"/>
                    <a:pt x="13943" y="2626"/>
                    <a:pt x="13994" y="2930"/>
                  </a:cubicBezTo>
                  <a:cubicBezTo>
                    <a:pt x="14127" y="3564"/>
                    <a:pt x="13760" y="4331"/>
                    <a:pt x="13493" y="4865"/>
                  </a:cubicBezTo>
                  <a:cubicBezTo>
                    <a:pt x="13311" y="5270"/>
                    <a:pt x="13092" y="5663"/>
                    <a:pt x="12843" y="6037"/>
                  </a:cubicBezTo>
                  <a:lnTo>
                    <a:pt x="12843" y="6037"/>
                  </a:lnTo>
                  <a:cubicBezTo>
                    <a:pt x="12692" y="5943"/>
                    <a:pt x="12561" y="5822"/>
                    <a:pt x="12459" y="5665"/>
                  </a:cubicBezTo>
                  <a:cubicBezTo>
                    <a:pt x="12059" y="5032"/>
                    <a:pt x="12226" y="3964"/>
                    <a:pt x="12459" y="3297"/>
                  </a:cubicBezTo>
                  <a:cubicBezTo>
                    <a:pt x="12559" y="2930"/>
                    <a:pt x="12826" y="2630"/>
                    <a:pt x="13193" y="2496"/>
                  </a:cubicBezTo>
                  <a:cubicBezTo>
                    <a:pt x="13273" y="2456"/>
                    <a:pt x="13358" y="2437"/>
                    <a:pt x="13440" y="2437"/>
                  </a:cubicBezTo>
                  <a:close/>
                  <a:moveTo>
                    <a:pt x="5662" y="0"/>
                  </a:moveTo>
                  <a:cubicBezTo>
                    <a:pt x="5196" y="0"/>
                    <a:pt x="4695" y="361"/>
                    <a:pt x="4420" y="762"/>
                  </a:cubicBezTo>
                  <a:cubicBezTo>
                    <a:pt x="3887" y="1629"/>
                    <a:pt x="3553" y="2630"/>
                    <a:pt x="3486" y="3664"/>
                  </a:cubicBezTo>
                  <a:cubicBezTo>
                    <a:pt x="3422" y="4617"/>
                    <a:pt x="3600" y="5555"/>
                    <a:pt x="3986" y="6397"/>
                  </a:cubicBezTo>
                  <a:lnTo>
                    <a:pt x="3986" y="6397"/>
                  </a:lnTo>
                  <a:cubicBezTo>
                    <a:pt x="3401" y="7331"/>
                    <a:pt x="2595" y="8245"/>
                    <a:pt x="1710" y="8245"/>
                  </a:cubicBezTo>
                  <a:cubicBezTo>
                    <a:pt x="1441" y="8245"/>
                    <a:pt x="1164" y="8161"/>
                    <a:pt x="884" y="7967"/>
                  </a:cubicBezTo>
                  <a:cubicBezTo>
                    <a:pt x="801" y="7912"/>
                    <a:pt x="719" y="7888"/>
                    <a:pt x="642" y="7888"/>
                  </a:cubicBezTo>
                  <a:cubicBezTo>
                    <a:pt x="256" y="7888"/>
                    <a:pt x="0" y="8495"/>
                    <a:pt x="417" y="8801"/>
                  </a:cubicBezTo>
                  <a:lnTo>
                    <a:pt x="417" y="8768"/>
                  </a:lnTo>
                  <a:cubicBezTo>
                    <a:pt x="839" y="9054"/>
                    <a:pt x="1255" y="9176"/>
                    <a:pt x="1657" y="9176"/>
                  </a:cubicBezTo>
                  <a:cubicBezTo>
                    <a:pt x="2767" y="9176"/>
                    <a:pt x="3767" y="8243"/>
                    <a:pt x="4484" y="7268"/>
                  </a:cubicBezTo>
                  <a:lnTo>
                    <a:pt x="4484" y="7268"/>
                  </a:lnTo>
                  <a:cubicBezTo>
                    <a:pt x="4859" y="7805"/>
                    <a:pt x="5331" y="8281"/>
                    <a:pt x="5888" y="8668"/>
                  </a:cubicBezTo>
                  <a:cubicBezTo>
                    <a:pt x="6737" y="9246"/>
                    <a:pt x="7733" y="9540"/>
                    <a:pt x="8733" y="9540"/>
                  </a:cubicBezTo>
                  <a:cubicBezTo>
                    <a:pt x="9579" y="9540"/>
                    <a:pt x="10427" y="9329"/>
                    <a:pt x="11192" y="8901"/>
                  </a:cubicBezTo>
                  <a:cubicBezTo>
                    <a:pt x="11962" y="8461"/>
                    <a:pt x="12614" y="7858"/>
                    <a:pt x="13161" y="7165"/>
                  </a:cubicBezTo>
                  <a:lnTo>
                    <a:pt x="13161" y="7165"/>
                  </a:lnTo>
                  <a:cubicBezTo>
                    <a:pt x="13594" y="7281"/>
                    <a:pt x="14053" y="7312"/>
                    <a:pt x="14505" y="7312"/>
                  </a:cubicBezTo>
                  <a:cubicBezTo>
                    <a:pt x="14693" y="7312"/>
                    <a:pt x="14879" y="7306"/>
                    <a:pt x="15061" y="7300"/>
                  </a:cubicBezTo>
                  <a:cubicBezTo>
                    <a:pt x="16496" y="7200"/>
                    <a:pt x="17930" y="7100"/>
                    <a:pt x="19364" y="7000"/>
                  </a:cubicBezTo>
                  <a:lnTo>
                    <a:pt x="28304" y="6433"/>
                  </a:lnTo>
                  <a:cubicBezTo>
                    <a:pt x="28894" y="6400"/>
                    <a:pt x="28904" y="5498"/>
                    <a:pt x="28335" y="5498"/>
                  </a:cubicBezTo>
                  <a:cubicBezTo>
                    <a:pt x="28325" y="5498"/>
                    <a:pt x="28315" y="5498"/>
                    <a:pt x="28304" y="5499"/>
                  </a:cubicBezTo>
                  <a:lnTo>
                    <a:pt x="16662" y="6266"/>
                  </a:lnTo>
                  <a:cubicBezTo>
                    <a:pt x="16009" y="6320"/>
                    <a:pt x="15333" y="6375"/>
                    <a:pt x="14653" y="6375"/>
                  </a:cubicBezTo>
                  <a:cubicBezTo>
                    <a:pt x="14500" y="6375"/>
                    <a:pt x="14347" y="6372"/>
                    <a:pt x="14194" y="6366"/>
                  </a:cubicBezTo>
                  <a:cubicBezTo>
                    <a:pt x="14053" y="6358"/>
                    <a:pt x="13902" y="6346"/>
                    <a:pt x="13749" y="6326"/>
                  </a:cubicBezTo>
                  <a:lnTo>
                    <a:pt x="13749" y="6326"/>
                  </a:lnTo>
                  <a:cubicBezTo>
                    <a:pt x="14094" y="5773"/>
                    <a:pt x="14385" y="5188"/>
                    <a:pt x="14628" y="4598"/>
                  </a:cubicBezTo>
                  <a:cubicBezTo>
                    <a:pt x="14928" y="3831"/>
                    <a:pt x="15161" y="2863"/>
                    <a:pt x="14661" y="2130"/>
                  </a:cubicBezTo>
                  <a:cubicBezTo>
                    <a:pt x="14353" y="1719"/>
                    <a:pt x="13880" y="1497"/>
                    <a:pt x="13391" y="1497"/>
                  </a:cubicBezTo>
                  <a:cubicBezTo>
                    <a:pt x="13086" y="1497"/>
                    <a:pt x="12775" y="1583"/>
                    <a:pt x="12493" y="1763"/>
                  </a:cubicBezTo>
                  <a:cubicBezTo>
                    <a:pt x="11659" y="2296"/>
                    <a:pt x="11425" y="3364"/>
                    <a:pt x="11325" y="4298"/>
                  </a:cubicBezTo>
                  <a:cubicBezTo>
                    <a:pt x="11259" y="5232"/>
                    <a:pt x="11459" y="6199"/>
                    <a:pt x="12293" y="6766"/>
                  </a:cubicBezTo>
                  <a:cubicBezTo>
                    <a:pt x="12293" y="6767"/>
                    <a:pt x="12294" y="6767"/>
                    <a:pt x="12295" y="6768"/>
                  </a:cubicBezTo>
                  <a:lnTo>
                    <a:pt x="12295" y="6768"/>
                  </a:lnTo>
                  <a:cubicBezTo>
                    <a:pt x="11382" y="7799"/>
                    <a:pt x="10156" y="8635"/>
                    <a:pt x="8770" y="8635"/>
                  </a:cubicBezTo>
                  <a:cubicBezTo>
                    <a:pt x="8744" y="8635"/>
                    <a:pt x="8717" y="8635"/>
                    <a:pt x="8690" y="8634"/>
                  </a:cubicBezTo>
                  <a:cubicBezTo>
                    <a:pt x="7189" y="8601"/>
                    <a:pt x="5821" y="7767"/>
                    <a:pt x="5054" y="6499"/>
                  </a:cubicBezTo>
                  <a:cubicBezTo>
                    <a:pt x="5044" y="6481"/>
                    <a:pt x="5034" y="6462"/>
                    <a:pt x="5024" y="6443"/>
                  </a:cubicBezTo>
                  <a:lnTo>
                    <a:pt x="5024" y="6443"/>
                  </a:lnTo>
                  <a:cubicBezTo>
                    <a:pt x="5046" y="6406"/>
                    <a:pt x="5067" y="6369"/>
                    <a:pt x="5087" y="6333"/>
                  </a:cubicBezTo>
                  <a:cubicBezTo>
                    <a:pt x="5655" y="5365"/>
                    <a:pt x="6055" y="4331"/>
                    <a:pt x="6322" y="3264"/>
                  </a:cubicBezTo>
                  <a:cubicBezTo>
                    <a:pt x="6422" y="2763"/>
                    <a:pt x="6488" y="2263"/>
                    <a:pt x="6555" y="1763"/>
                  </a:cubicBezTo>
                  <a:cubicBezTo>
                    <a:pt x="6655" y="1296"/>
                    <a:pt x="6589" y="862"/>
                    <a:pt x="6388" y="428"/>
                  </a:cubicBezTo>
                  <a:cubicBezTo>
                    <a:pt x="6192" y="122"/>
                    <a:pt x="5933" y="0"/>
                    <a:pt x="5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9"/>
            <p:cNvSpPr/>
            <p:nvPr/>
          </p:nvSpPr>
          <p:spPr>
            <a:xfrm>
              <a:off x="4418700" y="2374225"/>
              <a:ext cx="110575" cy="120525"/>
            </a:xfrm>
            <a:custGeom>
              <a:avLst/>
              <a:gdLst/>
              <a:ahLst/>
              <a:cxnLst/>
              <a:rect l="l" t="t" r="r" b="b"/>
              <a:pathLst>
                <a:path w="4423" h="4821" extrusionOk="0">
                  <a:moveTo>
                    <a:pt x="940" y="1"/>
                  </a:moveTo>
                  <a:cubicBezTo>
                    <a:pt x="819" y="1"/>
                    <a:pt x="703" y="51"/>
                    <a:pt x="619" y="151"/>
                  </a:cubicBezTo>
                  <a:cubicBezTo>
                    <a:pt x="419" y="317"/>
                    <a:pt x="419" y="618"/>
                    <a:pt x="619" y="784"/>
                  </a:cubicBezTo>
                  <a:lnTo>
                    <a:pt x="619" y="851"/>
                  </a:lnTo>
                  <a:cubicBezTo>
                    <a:pt x="1345" y="1473"/>
                    <a:pt x="2111" y="2035"/>
                    <a:pt x="2918" y="2552"/>
                  </a:cubicBezTo>
                  <a:lnTo>
                    <a:pt x="2918" y="2552"/>
                  </a:lnTo>
                  <a:lnTo>
                    <a:pt x="453" y="3953"/>
                  </a:lnTo>
                  <a:cubicBezTo>
                    <a:pt x="1" y="4207"/>
                    <a:pt x="266" y="4820"/>
                    <a:pt x="682" y="4820"/>
                  </a:cubicBezTo>
                  <a:cubicBezTo>
                    <a:pt x="757" y="4820"/>
                    <a:pt x="838" y="4800"/>
                    <a:pt x="920" y="4754"/>
                  </a:cubicBezTo>
                  <a:lnTo>
                    <a:pt x="4122" y="2986"/>
                  </a:lnTo>
                  <a:cubicBezTo>
                    <a:pt x="4422" y="2786"/>
                    <a:pt x="4422" y="2319"/>
                    <a:pt x="4122" y="2152"/>
                  </a:cubicBezTo>
                  <a:cubicBezTo>
                    <a:pt x="3088" y="1552"/>
                    <a:pt x="2154" y="884"/>
                    <a:pt x="1286" y="151"/>
                  </a:cubicBezTo>
                  <a:cubicBezTo>
                    <a:pt x="1186" y="51"/>
                    <a:pt x="1061" y="1"/>
                    <a:pt x="9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9" name="Google Shape;369;p9"/>
          <p:cNvGrpSpPr/>
          <p:nvPr/>
        </p:nvGrpSpPr>
        <p:grpSpPr>
          <a:xfrm>
            <a:off x="6077875" y="460850"/>
            <a:ext cx="529900" cy="149350"/>
            <a:chOff x="3898800" y="2624300"/>
            <a:chExt cx="529900" cy="149350"/>
          </a:xfrm>
        </p:grpSpPr>
        <p:sp>
          <p:nvSpPr>
            <p:cNvPr id="370" name="Google Shape;370;p9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9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0"/>
          <p:cNvSpPr txBox="1">
            <a:spLocks noGrp="1"/>
          </p:cNvSpPr>
          <p:nvPr>
            <p:ph type="body" idx="1"/>
          </p:nvPr>
        </p:nvSpPr>
        <p:spPr>
          <a:xfrm>
            <a:off x="1043150" y="435550"/>
            <a:ext cx="2332800" cy="247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100">
                <a:latin typeface="Dancing Script"/>
                <a:ea typeface="Dancing Script"/>
                <a:cs typeface="Dancing Script"/>
                <a:sym typeface="Dancing Script"/>
              </a:defRPr>
            </a:lvl1pPr>
          </a:lstStyle>
          <a:p>
            <a:endParaRPr/>
          </a:p>
        </p:txBody>
      </p:sp>
      <p:sp>
        <p:nvSpPr>
          <p:cNvPr id="374" name="Google Shape;374;p10"/>
          <p:cNvSpPr/>
          <p:nvPr/>
        </p:nvSpPr>
        <p:spPr>
          <a:xfrm>
            <a:off x="7238275" y="1253575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10"/>
          <p:cNvSpPr/>
          <p:nvPr/>
        </p:nvSpPr>
        <p:spPr>
          <a:xfrm>
            <a:off x="8765600" y="367141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10"/>
          <p:cNvSpPr/>
          <p:nvPr/>
        </p:nvSpPr>
        <p:spPr>
          <a:xfrm>
            <a:off x="3877275" y="2528875"/>
            <a:ext cx="87600" cy="85725"/>
          </a:xfrm>
          <a:custGeom>
            <a:avLst/>
            <a:gdLst/>
            <a:ahLst/>
            <a:cxnLst/>
            <a:rect l="l" t="t" r="r" b="b"/>
            <a:pathLst>
              <a:path w="3504" h="3429" extrusionOk="0">
                <a:moveTo>
                  <a:pt x="1306" y="1043"/>
                </a:moveTo>
                <a:cubicBezTo>
                  <a:pt x="1302" y="1043"/>
                  <a:pt x="1285" y="1051"/>
                  <a:pt x="1268" y="1068"/>
                </a:cubicBezTo>
                <a:cubicBezTo>
                  <a:pt x="1302" y="1051"/>
                  <a:pt x="1310" y="1043"/>
                  <a:pt x="1306" y="1043"/>
                </a:cubicBezTo>
                <a:close/>
                <a:moveTo>
                  <a:pt x="1049" y="1498"/>
                </a:moveTo>
                <a:cubicBezTo>
                  <a:pt x="1048" y="1498"/>
                  <a:pt x="1043" y="1508"/>
                  <a:pt x="1039" y="1525"/>
                </a:cubicBezTo>
                <a:lnTo>
                  <a:pt x="1039" y="1525"/>
                </a:lnTo>
                <a:cubicBezTo>
                  <a:pt x="1048" y="1506"/>
                  <a:pt x="1050" y="1498"/>
                  <a:pt x="1049" y="1498"/>
                </a:cubicBezTo>
                <a:close/>
                <a:moveTo>
                  <a:pt x="2278" y="2426"/>
                </a:moveTo>
                <a:lnTo>
                  <a:pt x="2278" y="2426"/>
                </a:lnTo>
                <a:cubicBezTo>
                  <a:pt x="2263" y="2428"/>
                  <a:pt x="2252" y="2445"/>
                  <a:pt x="2256" y="2445"/>
                </a:cubicBezTo>
                <a:cubicBezTo>
                  <a:pt x="2258" y="2445"/>
                  <a:pt x="2262" y="2442"/>
                  <a:pt x="2269" y="2435"/>
                </a:cubicBezTo>
                <a:lnTo>
                  <a:pt x="2278" y="2426"/>
                </a:lnTo>
                <a:close/>
                <a:moveTo>
                  <a:pt x="1458" y="943"/>
                </a:moveTo>
                <a:lnTo>
                  <a:pt x="1458" y="943"/>
                </a:lnTo>
                <a:cubicBezTo>
                  <a:pt x="1551" y="978"/>
                  <a:pt x="1643" y="1040"/>
                  <a:pt x="1735" y="1101"/>
                </a:cubicBezTo>
                <a:lnTo>
                  <a:pt x="1869" y="1201"/>
                </a:lnTo>
                <a:lnTo>
                  <a:pt x="1935" y="1234"/>
                </a:lnTo>
                <a:cubicBezTo>
                  <a:pt x="1935" y="1234"/>
                  <a:pt x="1995" y="1264"/>
                  <a:pt x="2004" y="1264"/>
                </a:cubicBezTo>
                <a:cubicBezTo>
                  <a:pt x="2009" y="1264"/>
                  <a:pt x="2002" y="1257"/>
                  <a:pt x="1969" y="1235"/>
                </a:cubicBezTo>
                <a:lnTo>
                  <a:pt x="1969" y="1235"/>
                </a:lnTo>
                <a:cubicBezTo>
                  <a:pt x="2069" y="1302"/>
                  <a:pt x="2136" y="1368"/>
                  <a:pt x="2202" y="1468"/>
                </a:cubicBezTo>
                <a:lnTo>
                  <a:pt x="2236" y="1501"/>
                </a:lnTo>
                <a:cubicBezTo>
                  <a:pt x="2227" y="1485"/>
                  <a:pt x="2225" y="1478"/>
                  <a:pt x="2227" y="1478"/>
                </a:cubicBezTo>
                <a:lnTo>
                  <a:pt x="2227" y="1478"/>
                </a:lnTo>
                <a:cubicBezTo>
                  <a:pt x="2231" y="1478"/>
                  <a:pt x="2269" y="1535"/>
                  <a:pt x="2269" y="1535"/>
                </a:cubicBezTo>
                <a:cubicBezTo>
                  <a:pt x="2302" y="1568"/>
                  <a:pt x="2336" y="1635"/>
                  <a:pt x="2369" y="1702"/>
                </a:cubicBezTo>
                <a:cubicBezTo>
                  <a:pt x="2369" y="1702"/>
                  <a:pt x="2402" y="1735"/>
                  <a:pt x="2402" y="1768"/>
                </a:cubicBezTo>
                <a:lnTo>
                  <a:pt x="2436" y="1902"/>
                </a:lnTo>
                <a:cubicBezTo>
                  <a:pt x="2436" y="1912"/>
                  <a:pt x="2436" y="1923"/>
                  <a:pt x="2436" y="1935"/>
                </a:cubicBezTo>
                <a:cubicBezTo>
                  <a:pt x="2436" y="2002"/>
                  <a:pt x="2436" y="2035"/>
                  <a:pt x="2436" y="2102"/>
                </a:cubicBezTo>
                <a:cubicBezTo>
                  <a:pt x="2436" y="2121"/>
                  <a:pt x="2436" y="2135"/>
                  <a:pt x="2436" y="2135"/>
                </a:cubicBezTo>
                <a:lnTo>
                  <a:pt x="2413" y="2227"/>
                </a:lnTo>
                <a:lnTo>
                  <a:pt x="2413" y="2227"/>
                </a:lnTo>
                <a:cubicBezTo>
                  <a:pt x="2410" y="2228"/>
                  <a:pt x="2407" y="2230"/>
                  <a:pt x="2402" y="2235"/>
                </a:cubicBezTo>
                <a:cubicBezTo>
                  <a:pt x="2402" y="2269"/>
                  <a:pt x="2369" y="2302"/>
                  <a:pt x="2369" y="2302"/>
                </a:cubicBezTo>
                <a:cubicBezTo>
                  <a:pt x="2336" y="2335"/>
                  <a:pt x="2336" y="2369"/>
                  <a:pt x="2336" y="2369"/>
                </a:cubicBezTo>
                <a:lnTo>
                  <a:pt x="2278" y="2426"/>
                </a:lnTo>
                <a:lnTo>
                  <a:pt x="2278" y="2426"/>
                </a:lnTo>
                <a:cubicBezTo>
                  <a:pt x="2279" y="2426"/>
                  <a:pt x="2281" y="2426"/>
                  <a:pt x="2282" y="2426"/>
                </a:cubicBezTo>
                <a:cubicBezTo>
                  <a:pt x="2288" y="2426"/>
                  <a:pt x="2295" y="2428"/>
                  <a:pt x="2302" y="2435"/>
                </a:cubicBezTo>
                <a:lnTo>
                  <a:pt x="2197" y="2488"/>
                </a:lnTo>
                <a:lnTo>
                  <a:pt x="2197" y="2488"/>
                </a:lnTo>
                <a:cubicBezTo>
                  <a:pt x="2177" y="2490"/>
                  <a:pt x="2122" y="2502"/>
                  <a:pt x="2102" y="2502"/>
                </a:cubicBezTo>
                <a:lnTo>
                  <a:pt x="1902" y="2502"/>
                </a:lnTo>
                <a:cubicBezTo>
                  <a:pt x="1835" y="2502"/>
                  <a:pt x="1769" y="2469"/>
                  <a:pt x="1735" y="2435"/>
                </a:cubicBezTo>
                <a:lnTo>
                  <a:pt x="1668" y="2435"/>
                </a:lnTo>
                <a:lnTo>
                  <a:pt x="1502" y="2335"/>
                </a:lnTo>
                <a:lnTo>
                  <a:pt x="1402" y="2269"/>
                </a:lnTo>
                <a:cubicBezTo>
                  <a:pt x="1402" y="2269"/>
                  <a:pt x="1302" y="2202"/>
                  <a:pt x="1302" y="2169"/>
                </a:cubicBezTo>
                <a:lnTo>
                  <a:pt x="1201" y="2102"/>
                </a:lnTo>
                <a:cubicBezTo>
                  <a:pt x="1168" y="2068"/>
                  <a:pt x="1168" y="2035"/>
                  <a:pt x="1135" y="2002"/>
                </a:cubicBezTo>
                <a:cubicBezTo>
                  <a:pt x="1101" y="1968"/>
                  <a:pt x="1068" y="1902"/>
                  <a:pt x="1068" y="1868"/>
                </a:cubicBezTo>
                <a:lnTo>
                  <a:pt x="1068" y="1768"/>
                </a:lnTo>
                <a:cubicBezTo>
                  <a:pt x="1068" y="1768"/>
                  <a:pt x="1068" y="1735"/>
                  <a:pt x="1035" y="1702"/>
                </a:cubicBezTo>
                <a:lnTo>
                  <a:pt x="1035" y="1568"/>
                </a:lnTo>
                <a:cubicBezTo>
                  <a:pt x="1035" y="1551"/>
                  <a:pt x="1037" y="1536"/>
                  <a:pt x="1039" y="1525"/>
                </a:cubicBezTo>
                <a:lnTo>
                  <a:pt x="1039" y="1525"/>
                </a:lnTo>
                <a:cubicBezTo>
                  <a:pt x="1038" y="1528"/>
                  <a:pt x="1036" y="1531"/>
                  <a:pt x="1035" y="1535"/>
                </a:cubicBezTo>
                <a:cubicBezTo>
                  <a:pt x="1035" y="1514"/>
                  <a:pt x="1035" y="1484"/>
                  <a:pt x="1035" y="1468"/>
                </a:cubicBezTo>
                <a:cubicBezTo>
                  <a:pt x="1035" y="1435"/>
                  <a:pt x="1035" y="1435"/>
                  <a:pt x="1035" y="1401"/>
                </a:cubicBezTo>
                <a:lnTo>
                  <a:pt x="1035" y="1368"/>
                </a:lnTo>
                <a:cubicBezTo>
                  <a:pt x="1035" y="1335"/>
                  <a:pt x="1101" y="1268"/>
                  <a:pt x="1135" y="1234"/>
                </a:cubicBezTo>
                <a:cubicBezTo>
                  <a:pt x="1135" y="1201"/>
                  <a:pt x="1135" y="1201"/>
                  <a:pt x="1168" y="1168"/>
                </a:cubicBezTo>
                <a:lnTo>
                  <a:pt x="1201" y="1168"/>
                </a:lnTo>
                <a:lnTo>
                  <a:pt x="1268" y="1068"/>
                </a:lnTo>
                <a:cubicBezTo>
                  <a:pt x="1268" y="1034"/>
                  <a:pt x="1368" y="1001"/>
                  <a:pt x="1402" y="968"/>
                </a:cubicBezTo>
                <a:lnTo>
                  <a:pt x="1368" y="968"/>
                </a:lnTo>
                <a:cubicBezTo>
                  <a:pt x="1368" y="968"/>
                  <a:pt x="1423" y="968"/>
                  <a:pt x="1458" y="943"/>
                </a:cubicBezTo>
                <a:close/>
                <a:moveTo>
                  <a:pt x="1568" y="0"/>
                </a:moveTo>
                <a:lnTo>
                  <a:pt x="1568" y="67"/>
                </a:lnTo>
                <a:cubicBezTo>
                  <a:pt x="868" y="100"/>
                  <a:pt x="301" y="567"/>
                  <a:pt x="134" y="1201"/>
                </a:cubicBezTo>
                <a:cubicBezTo>
                  <a:pt x="1" y="1835"/>
                  <a:pt x="201" y="2502"/>
                  <a:pt x="734" y="2936"/>
                </a:cubicBezTo>
                <a:cubicBezTo>
                  <a:pt x="1078" y="3258"/>
                  <a:pt x="1519" y="3428"/>
                  <a:pt x="1967" y="3428"/>
                </a:cubicBezTo>
                <a:cubicBezTo>
                  <a:pt x="2215" y="3428"/>
                  <a:pt x="2465" y="3376"/>
                  <a:pt x="2703" y="3269"/>
                </a:cubicBezTo>
                <a:cubicBezTo>
                  <a:pt x="3270" y="2902"/>
                  <a:pt x="3503" y="2235"/>
                  <a:pt x="3336" y="1601"/>
                </a:cubicBezTo>
                <a:cubicBezTo>
                  <a:pt x="3103" y="934"/>
                  <a:pt x="2569" y="367"/>
                  <a:pt x="1902" y="134"/>
                </a:cubicBezTo>
                <a:cubicBezTo>
                  <a:pt x="1878" y="122"/>
                  <a:pt x="1855" y="112"/>
                  <a:pt x="1832" y="104"/>
                </a:cubicBezTo>
                <a:lnTo>
                  <a:pt x="1832" y="104"/>
                </a:lnTo>
                <a:cubicBezTo>
                  <a:pt x="1756" y="40"/>
                  <a:pt x="1665" y="0"/>
                  <a:pt x="156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10"/>
          <p:cNvSpPr/>
          <p:nvPr/>
        </p:nvSpPr>
        <p:spPr>
          <a:xfrm>
            <a:off x="376500" y="1275425"/>
            <a:ext cx="70900" cy="70825"/>
          </a:xfrm>
          <a:custGeom>
            <a:avLst/>
            <a:gdLst/>
            <a:ahLst/>
            <a:cxnLst/>
            <a:rect l="l" t="t" r="r" b="b"/>
            <a:pathLst>
              <a:path w="2836" h="2833" extrusionOk="0">
                <a:moveTo>
                  <a:pt x="958" y="1016"/>
                </a:moveTo>
                <a:cubicBezTo>
                  <a:pt x="951" y="1028"/>
                  <a:pt x="943" y="1033"/>
                  <a:pt x="939" y="1033"/>
                </a:cubicBezTo>
                <a:cubicBezTo>
                  <a:pt x="936" y="1033"/>
                  <a:pt x="939" y="1027"/>
                  <a:pt x="958" y="1016"/>
                </a:cubicBezTo>
                <a:close/>
                <a:moveTo>
                  <a:pt x="1201" y="1126"/>
                </a:moveTo>
                <a:cubicBezTo>
                  <a:pt x="1201" y="1126"/>
                  <a:pt x="1200" y="1138"/>
                  <a:pt x="1197" y="1153"/>
                </a:cubicBezTo>
                <a:lnTo>
                  <a:pt x="1197" y="1153"/>
                </a:lnTo>
                <a:cubicBezTo>
                  <a:pt x="1198" y="1150"/>
                  <a:pt x="1200" y="1147"/>
                  <a:pt x="1201" y="1144"/>
                </a:cubicBezTo>
                <a:cubicBezTo>
                  <a:pt x="1201" y="1131"/>
                  <a:pt x="1201" y="1126"/>
                  <a:pt x="1201" y="1126"/>
                </a:cubicBezTo>
                <a:close/>
                <a:moveTo>
                  <a:pt x="1197" y="1153"/>
                </a:moveTo>
                <a:cubicBezTo>
                  <a:pt x="1187" y="1174"/>
                  <a:pt x="1181" y="1191"/>
                  <a:pt x="1176" y="1208"/>
                </a:cubicBezTo>
                <a:lnTo>
                  <a:pt x="1176" y="1208"/>
                </a:lnTo>
                <a:cubicBezTo>
                  <a:pt x="1188" y="1199"/>
                  <a:pt x="1194" y="1173"/>
                  <a:pt x="1197" y="1153"/>
                </a:cubicBezTo>
                <a:close/>
                <a:moveTo>
                  <a:pt x="1826" y="1273"/>
                </a:moveTo>
                <a:cubicBezTo>
                  <a:pt x="1828" y="1291"/>
                  <a:pt x="1839" y="1306"/>
                  <a:pt x="1843" y="1306"/>
                </a:cubicBezTo>
                <a:cubicBezTo>
                  <a:pt x="1846" y="1306"/>
                  <a:pt x="1845" y="1299"/>
                  <a:pt x="1835" y="1278"/>
                </a:cubicBezTo>
                <a:lnTo>
                  <a:pt x="1826" y="1273"/>
                </a:lnTo>
                <a:close/>
                <a:moveTo>
                  <a:pt x="1316" y="1792"/>
                </a:moveTo>
                <a:cubicBezTo>
                  <a:pt x="1316" y="1792"/>
                  <a:pt x="1327" y="1802"/>
                  <a:pt x="1339" y="1812"/>
                </a:cubicBezTo>
                <a:lnTo>
                  <a:pt x="1339" y="1812"/>
                </a:lnTo>
                <a:cubicBezTo>
                  <a:pt x="1338" y="1812"/>
                  <a:pt x="1336" y="1812"/>
                  <a:pt x="1335" y="1812"/>
                </a:cubicBezTo>
                <a:cubicBezTo>
                  <a:pt x="1321" y="1797"/>
                  <a:pt x="1315" y="1792"/>
                  <a:pt x="1316" y="1792"/>
                </a:cubicBezTo>
                <a:close/>
                <a:moveTo>
                  <a:pt x="1835" y="1778"/>
                </a:moveTo>
                <a:lnTo>
                  <a:pt x="1835" y="1778"/>
                </a:lnTo>
                <a:cubicBezTo>
                  <a:pt x="1816" y="1797"/>
                  <a:pt x="1774" y="1817"/>
                  <a:pt x="1768" y="1817"/>
                </a:cubicBezTo>
                <a:cubicBezTo>
                  <a:pt x="1764" y="1817"/>
                  <a:pt x="1779" y="1806"/>
                  <a:pt x="1835" y="1778"/>
                </a:cubicBezTo>
                <a:close/>
                <a:moveTo>
                  <a:pt x="1270" y="945"/>
                </a:moveTo>
                <a:cubicBezTo>
                  <a:pt x="1303" y="947"/>
                  <a:pt x="1344" y="954"/>
                  <a:pt x="1368" y="978"/>
                </a:cubicBezTo>
                <a:lnTo>
                  <a:pt x="1435" y="978"/>
                </a:lnTo>
                <a:lnTo>
                  <a:pt x="1568" y="1078"/>
                </a:lnTo>
                <a:lnTo>
                  <a:pt x="1635" y="1111"/>
                </a:lnTo>
                <a:cubicBezTo>
                  <a:pt x="1702" y="1144"/>
                  <a:pt x="1735" y="1178"/>
                  <a:pt x="1768" y="1244"/>
                </a:cubicBezTo>
                <a:lnTo>
                  <a:pt x="1826" y="1273"/>
                </a:lnTo>
                <a:lnTo>
                  <a:pt x="1826" y="1273"/>
                </a:lnTo>
                <a:cubicBezTo>
                  <a:pt x="1825" y="1263"/>
                  <a:pt x="1827" y="1253"/>
                  <a:pt x="1835" y="1244"/>
                </a:cubicBezTo>
                <a:lnTo>
                  <a:pt x="1835" y="1244"/>
                </a:lnTo>
                <a:lnTo>
                  <a:pt x="1902" y="1378"/>
                </a:lnTo>
                <a:lnTo>
                  <a:pt x="1935" y="1445"/>
                </a:lnTo>
                <a:cubicBezTo>
                  <a:pt x="1935" y="1478"/>
                  <a:pt x="1935" y="1478"/>
                  <a:pt x="1935" y="1511"/>
                </a:cubicBezTo>
                <a:lnTo>
                  <a:pt x="1935" y="1611"/>
                </a:lnTo>
                <a:lnTo>
                  <a:pt x="1935" y="1645"/>
                </a:lnTo>
                <a:cubicBezTo>
                  <a:pt x="1935" y="1645"/>
                  <a:pt x="1935" y="1662"/>
                  <a:pt x="1923" y="1672"/>
                </a:cubicBezTo>
                <a:lnTo>
                  <a:pt x="1923" y="1672"/>
                </a:lnTo>
                <a:cubicBezTo>
                  <a:pt x="1931" y="1653"/>
                  <a:pt x="1936" y="1629"/>
                  <a:pt x="1925" y="1629"/>
                </a:cubicBezTo>
                <a:cubicBezTo>
                  <a:pt x="1921" y="1629"/>
                  <a:pt x="1913" y="1633"/>
                  <a:pt x="1902" y="1645"/>
                </a:cubicBezTo>
                <a:lnTo>
                  <a:pt x="1835" y="1745"/>
                </a:lnTo>
                <a:cubicBezTo>
                  <a:pt x="1828" y="1759"/>
                  <a:pt x="1828" y="1764"/>
                  <a:pt x="1833" y="1764"/>
                </a:cubicBezTo>
                <a:cubicBezTo>
                  <a:pt x="1845" y="1764"/>
                  <a:pt x="1887" y="1726"/>
                  <a:pt x="1887" y="1726"/>
                </a:cubicBezTo>
                <a:lnTo>
                  <a:pt x="1887" y="1726"/>
                </a:lnTo>
                <a:cubicBezTo>
                  <a:pt x="1888" y="1726"/>
                  <a:pt x="1883" y="1731"/>
                  <a:pt x="1868" y="1745"/>
                </a:cubicBezTo>
                <a:lnTo>
                  <a:pt x="1835" y="1778"/>
                </a:lnTo>
                <a:cubicBezTo>
                  <a:pt x="1802" y="1778"/>
                  <a:pt x="1768" y="1812"/>
                  <a:pt x="1735" y="1812"/>
                </a:cubicBezTo>
                <a:lnTo>
                  <a:pt x="1702" y="1845"/>
                </a:lnTo>
                <a:lnTo>
                  <a:pt x="1668" y="1845"/>
                </a:lnTo>
                <a:cubicBezTo>
                  <a:pt x="1735" y="1812"/>
                  <a:pt x="1735" y="1812"/>
                  <a:pt x="1702" y="1812"/>
                </a:cubicBezTo>
                <a:lnTo>
                  <a:pt x="1602" y="1845"/>
                </a:lnTo>
                <a:lnTo>
                  <a:pt x="1535" y="1845"/>
                </a:lnTo>
                <a:cubicBezTo>
                  <a:pt x="1518" y="1862"/>
                  <a:pt x="1502" y="1870"/>
                  <a:pt x="1485" y="1870"/>
                </a:cubicBezTo>
                <a:cubicBezTo>
                  <a:pt x="1468" y="1870"/>
                  <a:pt x="1451" y="1862"/>
                  <a:pt x="1435" y="1845"/>
                </a:cubicBezTo>
                <a:cubicBezTo>
                  <a:pt x="1414" y="1845"/>
                  <a:pt x="1393" y="1832"/>
                  <a:pt x="1373" y="1822"/>
                </a:cubicBezTo>
                <a:lnTo>
                  <a:pt x="1373" y="1822"/>
                </a:lnTo>
                <a:cubicBezTo>
                  <a:pt x="1372" y="1820"/>
                  <a:pt x="1370" y="1816"/>
                  <a:pt x="1368" y="1812"/>
                </a:cubicBezTo>
                <a:lnTo>
                  <a:pt x="1335" y="1778"/>
                </a:lnTo>
                <a:cubicBezTo>
                  <a:pt x="1301" y="1778"/>
                  <a:pt x="1301" y="1778"/>
                  <a:pt x="1301" y="1745"/>
                </a:cubicBezTo>
                <a:cubicBezTo>
                  <a:pt x="1281" y="1725"/>
                  <a:pt x="1261" y="1692"/>
                  <a:pt x="1263" y="1692"/>
                </a:cubicBezTo>
                <a:lnTo>
                  <a:pt x="1263" y="1692"/>
                </a:lnTo>
                <a:cubicBezTo>
                  <a:pt x="1264" y="1692"/>
                  <a:pt x="1275" y="1706"/>
                  <a:pt x="1301" y="1745"/>
                </a:cubicBezTo>
                <a:cubicBezTo>
                  <a:pt x="1301" y="1711"/>
                  <a:pt x="1235" y="1678"/>
                  <a:pt x="1235" y="1645"/>
                </a:cubicBezTo>
                <a:cubicBezTo>
                  <a:pt x="1218" y="1645"/>
                  <a:pt x="1210" y="1637"/>
                  <a:pt x="1206" y="1625"/>
                </a:cubicBezTo>
                <a:lnTo>
                  <a:pt x="1206" y="1625"/>
                </a:lnTo>
                <a:cubicBezTo>
                  <a:pt x="1207" y="1626"/>
                  <a:pt x="1208" y="1628"/>
                  <a:pt x="1208" y="1628"/>
                </a:cubicBezTo>
                <a:cubicBezTo>
                  <a:pt x="1209" y="1628"/>
                  <a:pt x="1207" y="1624"/>
                  <a:pt x="1203" y="1616"/>
                </a:cubicBezTo>
                <a:lnTo>
                  <a:pt x="1203" y="1616"/>
                </a:lnTo>
                <a:cubicBezTo>
                  <a:pt x="1201" y="1604"/>
                  <a:pt x="1201" y="1591"/>
                  <a:pt x="1201" y="1578"/>
                </a:cubicBezTo>
                <a:cubicBezTo>
                  <a:pt x="1190" y="1567"/>
                  <a:pt x="1183" y="1562"/>
                  <a:pt x="1180" y="1562"/>
                </a:cubicBezTo>
                <a:cubicBezTo>
                  <a:pt x="1176" y="1562"/>
                  <a:pt x="1178" y="1571"/>
                  <a:pt x="1183" y="1582"/>
                </a:cubicBezTo>
                <a:lnTo>
                  <a:pt x="1183" y="1582"/>
                </a:lnTo>
                <a:cubicBezTo>
                  <a:pt x="1141" y="1511"/>
                  <a:pt x="1168" y="1508"/>
                  <a:pt x="1168" y="1478"/>
                </a:cubicBezTo>
                <a:lnTo>
                  <a:pt x="1168" y="1445"/>
                </a:lnTo>
                <a:lnTo>
                  <a:pt x="1168" y="1311"/>
                </a:lnTo>
                <a:cubicBezTo>
                  <a:pt x="1168" y="1269"/>
                  <a:pt x="1168" y="1240"/>
                  <a:pt x="1176" y="1208"/>
                </a:cubicBezTo>
                <a:lnTo>
                  <a:pt x="1176" y="1208"/>
                </a:lnTo>
                <a:cubicBezTo>
                  <a:pt x="1174" y="1210"/>
                  <a:pt x="1171" y="1211"/>
                  <a:pt x="1168" y="1211"/>
                </a:cubicBezTo>
                <a:cubicBezTo>
                  <a:pt x="1135" y="1211"/>
                  <a:pt x="1201" y="1144"/>
                  <a:pt x="1201" y="1111"/>
                </a:cubicBezTo>
                <a:cubicBezTo>
                  <a:pt x="1236" y="1055"/>
                  <a:pt x="1259" y="999"/>
                  <a:pt x="1270" y="945"/>
                </a:cubicBezTo>
                <a:close/>
                <a:moveTo>
                  <a:pt x="1195" y="1"/>
                </a:moveTo>
                <a:cubicBezTo>
                  <a:pt x="988" y="1"/>
                  <a:pt x="784" y="52"/>
                  <a:pt x="601" y="144"/>
                </a:cubicBezTo>
                <a:cubicBezTo>
                  <a:pt x="234" y="344"/>
                  <a:pt x="0" y="677"/>
                  <a:pt x="0" y="1078"/>
                </a:cubicBezTo>
                <a:cubicBezTo>
                  <a:pt x="0" y="1230"/>
                  <a:pt x="66" y="1361"/>
                  <a:pt x="171" y="1445"/>
                </a:cubicBezTo>
                <a:lnTo>
                  <a:pt x="171" y="1445"/>
                </a:lnTo>
                <a:cubicBezTo>
                  <a:pt x="176" y="1712"/>
                  <a:pt x="251" y="1978"/>
                  <a:pt x="401" y="2212"/>
                </a:cubicBezTo>
                <a:cubicBezTo>
                  <a:pt x="636" y="2604"/>
                  <a:pt x="1056" y="2832"/>
                  <a:pt x="1483" y="2832"/>
                </a:cubicBezTo>
                <a:cubicBezTo>
                  <a:pt x="1601" y="2832"/>
                  <a:pt x="1720" y="2815"/>
                  <a:pt x="1835" y="2779"/>
                </a:cubicBezTo>
                <a:cubicBezTo>
                  <a:pt x="2402" y="2612"/>
                  <a:pt x="2802" y="2145"/>
                  <a:pt x="2836" y="1545"/>
                </a:cubicBezTo>
                <a:cubicBezTo>
                  <a:pt x="2769" y="878"/>
                  <a:pt x="2335" y="310"/>
                  <a:pt x="1702" y="110"/>
                </a:cubicBezTo>
                <a:cubicBezTo>
                  <a:pt x="1536" y="35"/>
                  <a:pt x="1364" y="1"/>
                  <a:pt x="119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10"/>
          <p:cNvSpPr/>
          <p:nvPr/>
        </p:nvSpPr>
        <p:spPr>
          <a:xfrm>
            <a:off x="5109563" y="4279138"/>
            <a:ext cx="338600" cy="293575"/>
          </a:xfrm>
          <a:custGeom>
            <a:avLst/>
            <a:gdLst/>
            <a:ahLst/>
            <a:cxnLst/>
            <a:rect l="l" t="t" r="r" b="b"/>
            <a:pathLst>
              <a:path w="13544" h="11743" extrusionOk="0">
                <a:moveTo>
                  <a:pt x="6438" y="992"/>
                </a:moveTo>
                <a:cubicBezTo>
                  <a:pt x="6467" y="992"/>
                  <a:pt x="6479" y="1072"/>
                  <a:pt x="6538" y="1210"/>
                </a:cubicBezTo>
                <a:cubicBezTo>
                  <a:pt x="6672" y="1444"/>
                  <a:pt x="6672" y="1577"/>
                  <a:pt x="6738" y="1777"/>
                </a:cubicBezTo>
                <a:lnTo>
                  <a:pt x="7306" y="3245"/>
                </a:lnTo>
                <a:cubicBezTo>
                  <a:pt x="7606" y="4012"/>
                  <a:pt x="7773" y="4579"/>
                  <a:pt x="8673" y="4579"/>
                </a:cubicBezTo>
                <a:cubicBezTo>
                  <a:pt x="9707" y="4579"/>
                  <a:pt x="10708" y="4579"/>
                  <a:pt x="11742" y="4680"/>
                </a:cubicBezTo>
                <a:cubicBezTo>
                  <a:pt x="11976" y="4680"/>
                  <a:pt x="12209" y="4713"/>
                  <a:pt x="12443" y="4746"/>
                </a:cubicBezTo>
                <a:cubicBezTo>
                  <a:pt x="12276" y="4880"/>
                  <a:pt x="12142" y="4980"/>
                  <a:pt x="12009" y="5113"/>
                </a:cubicBezTo>
                <a:cubicBezTo>
                  <a:pt x="11609" y="5447"/>
                  <a:pt x="11175" y="5714"/>
                  <a:pt x="10741" y="5947"/>
                </a:cubicBezTo>
                <a:cubicBezTo>
                  <a:pt x="10108" y="6314"/>
                  <a:pt x="9240" y="6414"/>
                  <a:pt x="9174" y="7281"/>
                </a:cubicBezTo>
                <a:cubicBezTo>
                  <a:pt x="9174" y="7815"/>
                  <a:pt x="9174" y="8382"/>
                  <a:pt x="9174" y="8949"/>
                </a:cubicBezTo>
                <a:cubicBezTo>
                  <a:pt x="9240" y="9416"/>
                  <a:pt x="9240" y="9917"/>
                  <a:pt x="9174" y="10384"/>
                </a:cubicBezTo>
                <a:cubicBezTo>
                  <a:pt x="9196" y="10498"/>
                  <a:pt x="9204" y="10549"/>
                  <a:pt x="9185" y="10549"/>
                </a:cubicBezTo>
                <a:cubicBezTo>
                  <a:pt x="9176" y="10549"/>
                  <a:pt x="9161" y="10538"/>
                  <a:pt x="9140" y="10517"/>
                </a:cubicBezTo>
                <a:cubicBezTo>
                  <a:pt x="9007" y="10450"/>
                  <a:pt x="8940" y="10384"/>
                  <a:pt x="8873" y="10250"/>
                </a:cubicBezTo>
                <a:cubicBezTo>
                  <a:pt x="8707" y="10050"/>
                  <a:pt x="8573" y="9850"/>
                  <a:pt x="8440" y="9616"/>
                </a:cubicBezTo>
                <a:lnTo>
                  <a:pt x="7572" y="8282"/>
                </a:lnTo>
                <a:cubicBezTo>
                  <a:pt x="7477" y="8130"/>
                  <a:pt x="7327" y="8053"/>
                  <a:pt x="7173" y="8053"/>
                </a:cubicBezTo>
                <a:cubicBezTo>
                  <a:pt x="7057" y="8053"/>
                  <a:pt x="6939" y="8096"/>
                  <a:pt x="6839" y="8182"/>
                </a:cubicBezTo>
                <a:cubicBezTo>
                  <a:pt x="6438" y="8616"/>
                  <a:pt x="6038" y="9049"/>
                  <a:pt x="5604" y="9483"/>
                </a:cubicBezTo>
                <a:cubicBezTo>
                  <a:pt x="5371" y="9650"/>
                  <a:pt x="5171" y="9850"/>
                  <a:pt x="4971" y="10017"/>
                </a:cubicBezTo>
                <a:cubicBezTo>
                  <a:pt x="4737" y="10284"/>
                  <a:pt x="4470" y="10484"/>
                  <a:pt x="4170" y="10651"/>
                </a:cubicBezTo>
                <a:cubicBezTo>
                  <a:pt x="4170" y="10651"/>
                  <a:pt x="4037" y="10751"/>
                  <a:pt x="4037" y="10751"/>
                </a:cubicBezTo>
                <a:cubicBezTo>
                  <a:pt x="4037" y="10617"/>
                  <a:pt x="4070" y="10450"/>
                  <a:pt x="4103" y="10284"/>
                </a:cubicBezTo>
                <a:cubicBezTo>
                  <a:pt x="4170" y="9983"/>
                  <a:pt x="4237" y="9717"/>
                  <a:pt x="4270" y="9416"/>
                </a:cubicBezTo>
                <a:cubicBezTo>
                  <a:pt x="4403" y="8783"/>
                  <a:pt x="4537" y="8182"/>
                  <a:pt x="4704" y="7515"/>
                </a:cubicBezTo>
                <a:cubicBezTo>
                  <a:pt x="4770" y="7281"/>
                  <a:pt x="4604" y="7015"/>
                  <a:pt x="4370" y="6948"/>
                </a:cubicBezTo>
                <a:cubicBezTo>
                  <a:pt x="3770" y="6748"/>
                  <a:pt x="3169" y="6548"/>
                  <a:pt x="2602" y="6281"/>
                </a:cubicBezTo>
                <a:cubicBezTo>
                  <a:pt x="2335" y="6147"/>
                  <a:pt x="2068" y="6014"/>
                  <a:pt x="1768" y="5847"/>
                </a:cubicBezTo>
                <a:lnTo>
                  <a:pt x="1368" y="5647"/>
                </a:lnTo>
                <a:lnTo>
                  <a:pt x="1247" y="5556"/>
                </a:lnTo>
                <a:lnTo>
                  <a:pt x="1247" y="5556"/>
                </a:lnTo>
                <a:cubicBezTo>
                  <a:pt x="1278" y="5542"/>
                  <a:pt x="1306" y="5528"/>
                  <a:pt x="1335" y="5513"/>
                </a:cubicBezTo>
                <a:cubicBezTo>
                  <a:pt x="1535" y="5480"/>
                  <a:pt x="1735" y="5480"/>
                  <a:pt x="1935" y="5447"/>
                </a:cubicBezTo>
                <a:lnTo>
                  <a:pt x="2836" y="5347"/>
                </a:lnTo>
                <a:lnTo>
                  <a:pt x="4937" y="5113"/>
                </a:lnTo>
                <a:cubicBezTo>
                  <a:pt x="5229" y="5079"/>
                  <a:pt x="5379" y="4815"/>
                  <a:pt x="5375" y="4576"/>
                </a:cubicBezTo>
                <a:lnTo>
                  <a:pt x="5375" y="4576"/>
                </a:lnTo>
                <a:cubicBezTo>
                  <a:pt x="5518" y="4540"/>
                  <a:pt x="5638" y="4433"/>
                  <a:pt x="5671" y="4246"/>
                </a:cubicBezTo>
                <a:cubicBezTo>
                  <a:pt x="5771" y="3712"/>
                  <a:pt x="5871" y="3178"/>
                  <a:pt x="6005" y="2611"/>
                </a:cubicBezTo>
                <a:cubicBezTo>
                  <a:pt x="6071" y="2345"/>
                  <a:pt x="6105" y="2078"/>
                  <a:pt x="6171" y="1811"/>
                </a:cubicBezTo>
                <a:cubicBezTo>
                  <a:pt x="6205" y="1577"/>
                  <a:pt x="6238" y="1344"/>
                  <a:pt x="6338" y="1110"/>
                </a:cubicBezTo>
                <a:cubicBezTo>
                  <a:pt x="6392" y="1029"/>
                  <a:pt x="6419" y="992"/>
                  <a:pt x="6438" y="992"/>
                </a:cubicBezTo>
                <a:close/>
                <a:moveTo>
                  <a:pt x="6414" y="0"/>
                </a:moveTo>
                <a:cubicBezTo>
                  <a:pt x="6069" y="0"/>
                  <a:pt x="5728" y="192"/>
                  <a:pt x="5571" y="577"/>
                </a:cubicBezTo>
                <a:cubicBezTo>
                  <a:pt x="5371" y="1044"/>
                  <a:pt x="5237" y="1544"/>
                  <a:pt x="5171" y="2078"/>
                </a:cubicBezTo>
                <a:cubicBezTo>
                  <a:pt x="5037" y="2711"/>
                  <a:pt x="4904" y="3312"/>
                  <a:pt x="4770" y="3979"/>
                </a:cubicBezTo>
                <a:cubicBezTo>
                  <a:pt x="4758" y="4059"/>
                  <a:pt x="4761" y="4132"/>
                  <a:pt x="4775" y="4197"/>
                </a:cubicBezTo>
                <a:lnTo>
                  <a:pt x="4775" y="4197"/>
                </a:lnTo>
                <a:lnTo>
                  <a:pt x="1935" y="4513"/>
                </a:lnTo>
                <a:cubicBezTo>
                  <a:pt x="1335" y="4579"/>
                  <a:pt x="367" y="4613"/>
                  <a:pt x="167" y="5347"/>
                </a:cubicBezTo>
                <a:cubicBezTo>
                  <a:pt x="0" y="6081"/>
                  <a:pt x="1001" y="6514"/>
                  <a:pt x="1535" y="6781"/>
                </a:cubicBezTo>
                <a:cubicBezTo>
                  <a:pt x="2234" y="7145"/>
                  <a:pt x="2934" y="7462"/>
                  <a:pt x="3673" y="7692"/>
                </a:cubicBezTo>
                <a:lnTo>
                  <a:pt x="3673" y="7692"/>
                </a:lnTo>
                <a:cubicBezTo>
                  <a:pt x="3514" y="8436"/>
                  <a:pt x="3375" y="9165"/>
                  <a:pt x="3236" y="9917"/>
                </a:cubicBezTo>
                <a:cubicBezTo>
                  <a:pt x="3103" y="10517"/>
                  <a:pt x="2836" y="11518"/>
                  <a:pt x="3703" y="11718"/>
                </a:cubicBezTo>
                <a:cubicBezTo>
                  <a:pt x="3773" y="11735"/>
                  <a:pt x="3842" y="11742"/>
                  <a:pt x="3911" y="11742"/>
                </a:cubicBezTo>
                <a:cubicBezTo>
                  <a:pt x="4534" y="11742"/>
                  <a:pt x="5117" y="11111"/>
                  <a:pt x="5538" y="10751"/>
                </a:cubicBezTo>
                <a:cubicBezTo>
                  <a:pt x="6090" y="10277"/>
                  <a:pt x="6602" y="9782"/>
                  <a:pt x="7088" y="9267"/>
                </a:cubicBezTo>
                <a:lnTo>
                  <a:pt x="7088" y="9267"/>
                </a:lnTo>
                <a:lnTo>
                  <a:pt x="7639" y="10083"/>
                </a:lnTo>
                <a:cubicBezTo>
                  <a:pt x="7839" y="10450"/>
                  <a:pt x="8106" y="10817"/>
                  <a:pt x="8440" y="11151"/>
                </a:cubicBezTo>
                <a:cubicBezTo>
                  <a:pt x="8643" y="11327"/>
                  <a:pt x="8917" y="11420"/>
                  <a:pt x="9187" y="11420"/>
                </a:cubicBezTo>
                <a:cubicBezTo>
                  <a:pt x="9583" y="11420"/>
                  <a:pt x="9969" y="11220"/>
                  <a:pt x="10108" y="10784"/>
                </a:cubicBezTo>
                <a:cubicBezTo>
                  <a:pt x="10174" y="10284"/>
                  <a:pt x="10174" y="9817"/>
                  <a:pt x="10141" y="9350"/>
                </a:cubicBezTo>
                <a:lnTo>
                  <a:pt x="10141" y="7682"/>
                </a:lnTo>
                <a:cubicBezTo>
                  <a:pt x="10108" y="7515"/>
                  <a:pt x="10108" y="7381"/>
                  <a:pt x="10141" y="7248"/>
                </a:cubicBezTo>
                <a:cubicBezTo>
                  <a:pt x="10174" y="7181"/>
                  <a:pt x="10274" y="7215"/>
                  <a:pt x="10308" y="7181"/>
                </a:cubicBezTo>
                <a:cubicBezTo>
                  <a:pt x="10474" y="7081"/>
                  <a:pt x="10641" y="7015"/>
                  <a:pt x="10841" y="6948"/>
                </a:cubicBezTo>
                <a:cubicBezTo>
                  <a:pt x="11275" y="6748"/>
                  <a:pt x="11709" y="6481"/>
                  <a:pt x="12142" y="6214"/>
                </a:cubicBezTo>
                <a:cubicBezTo>
                  <a:pt x="12676" y="5814"/>
                  <a:pt x="13543" y="5247"/>
                  <a:pt x="13310" y="4446"/>
                </a:cubicBezTo>
                <a:cubicBezTo>
                  <a:pt x="13043" y="3612"/>
                  <a:pt x="11742" y="3746"/>
                  <a:pt x="11042" y="3679"/>
                </a:cubicBezTo>
                <a:cubicBezTo>
                  <a:pt x="10575" y="3645"/>
                  <a:pt x="10074" y="3645"/>
                  <a:pt x="9574" y="3645"/>
                </a:cubicBezTo>
                <a:lnTo>
                  <a:pt x="8773" y="3645"/>
                </a:lnTo>
                <a:cubicBezTo>
                  <a:pt x="8440" y="3645"/>
                  <a:pt x="8406" y="3479"/>
                  <a:pt x="8273" y="3178"/>
                </a:cubicBezTo>
                <a:lnTo>
                  <a:pt x="7773" y="1777"/>
                </a:lnTo>
                <a:cubicBezTo>
                  <a:pt x="7639" y="1344"/>
                  <a:pt x="7439" y="910"/>
                  <a:pt x="7239" y="477"/>
                </a:cubicBezTo>
                <a:cubicBezTo>
                  <a:pt x="7048" y="159"/>
                  <a:pt x="6729" y="0"/>
                  <a:pt x="641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10"/>
          <p:cNvSpPr/>
          <p:nvPr/>
        </p:nvSpPr>
        <p:spPr>
          <a:xfrm>
            <a:off x="5363100" y="2859863"/>
            <a:ext cx="85075" cy="80575"/>
          </a:xfrm>
          <a:custGeom>
            <a:avLst/>
            <a:gdLst/>
            <a:ahLst/>
            <a:cxnLst/>
            <a:rect l="l" t="t" r="r" b="b"/>
            <a:pathLst>
              <a:path w="3403" h="3223" extrusionOk="0">
                <a:moveTo>
                  <a:pt x="1950" y="1056"/>
                </a:moveTo>
                <a:cubicBezTo>
                  <a:pt x="1943" y="1056"/>
                  <a:pt x="1980" y="1071"/>
                  <a:pt x="2002" y="1071"/>
                </a:cubicBezTo>
                <a:cubicBezTo>
                  <a:pt x="1969" y="1060"/>
                  <a:pt x="1954" y="1056"/>
                  <a:pt x="1950" y="1056"/>
                </a:cubicBezTo>
                <a:close/>
                <a:moveTo>
                  <a:pt x="2178" y="2152"/>
                </a:moveTo>
                <a:cubicBezTo>
                  <a:pt x="2170" y="2158"/>
                  <a:pt x="2157" y="2168"/>
                  <a:pt x="2152" y="2174"/>
                </a:cubicBezTo>
                <a:lnTo>
                  <a:pt x="2152" y="2174"/>
                </a:lnTo>
                <a:cubicBezTo>
                  <a:pt x="2158" y="2172"/>
                  <a:pt x="2164" y="2172"/>
                  <a:pt x="2169" y="2172"/>
                </a:cubicBezTo>
                <a:lnTo>
                  <a:pt x="2178" y="2152"/>
                </a:lnTo>
                <a:close/>
                <a:moveTo>
                  <a:pt x="1450" y="2175"/>
                </a:moveTo>
                <a:lnTo>
                  <a:pt x="1450" y="2175"/>
                </a:lnTo>
                <a:cubicBezTo>
                  <a:pt x="1453" y="2175"/>
                  <a:pt x="1468" y="2183"/>
                  <a:pt x="1502" y="2205"/>
                </a:cubicBezTo>
                <a:cubicBezTo>
                  <a:pt x="1479" y="2205"/>
                  <a:pt x="1442" y="2175"/>
                  <a:pt x="1450" y="2175"/>
                </a:cubicBezTo>
                <a:close/>
                <a:moveTo>
                  <a:pt x="1635" y="971"/>
                </a:moveTo>
                <a:cubicBezTo>
                  <a:pt x="1702" y="971"/>
                  <a:pt x="1735" y="971"/>
                  <a:pt x="1802" y="1004"/>
                </a:cubicBezTo>
                <a:lnTo>
                  <a:pt x="1969" y="1038"/>
                </a:lnTo>
                <a:lnTo>
                  <a:pt x="2002" y="1071"/>
                </a:lnTo>
                <a:cubicBezTo>
                  <a:pt x="2069" y="1104"/>
                  <a:pt x="2102" y="1104"/>
                  <a:pt x="2135" y="1138"/>
                </a:cubicBezTo>
                <a:lnTo>
                  <a:pt x="2180" y="1160"/>
                </a:lnTo>
                <a:lnTo>
                  <a:pt x="2202" y="1204"/>
                </a:lnTo>
                <a:lnTo>
                  <a:pt x="2302" y="1304"/>
                </a:lnTo>
                <a:cubicBezTo>
                  <a:pt x="2302" y="1304"/>
                  <a:pt x="2283" y="1248"/>
                  <a:pt x="2288" y="1248"/>
                </a:cubicBezTo>
                <a:lnTo>
                  <a:pt x="2288" y="1248"/>
                </a:lnTo>
                <a:cubicBezTo>
                  <a:pt x="2290" y="1248"/>
                  <a:pt x="2294" y="1254"/>
                  <a:pt x="2302" y="1271"/>
                </a:cubicBezTo>
                <a:cubicBezTo>
                  <a:pt x="2302" y="1304"/>
                  <a:pt x="2336" y="1304"/>
                  <a:pt x="2336" y="1338"/>
                </a:cubicBezTo>
                <a:cubicBezTo>
                  <a:pt x="2336" y="1371"/>
                  <a:pt x="2336" y="1404"/>
                  <a:pt x="2369" y="1404"/>
                </a:cubicBezTo>
                <a:cubicBezTo>
                  <a:pt x="2373" y="1408"/>
                  <a:pt x="2375" y="1410"/>
                  <a:pt x="2377" y="1410"/>
                </a:cubicBezTo>
                <a:cubicBezTo>
                  <a:pt x="2386" y="1410"/>
                  <a:pt x="2359" y="1352"/>
                  <a:pt x="2359" y="1352"/>
                </a:cubicBezTo>
                <a:lnTo>
                  <a:pt x="2359" y="1352"/>
                </a:lnTo>
                <a:cubicBezTo>
                  <a:pt x="2359" y="1352"/>
                  <a:pt x="2362" y="1357"/>
                  <a:pt x="2369" y="1371"/>
                </a:cubicBezTo>
                <a:cubicBezTo>
                  <a:pt x="2402" y="1471"/>
                  <a:pt x="2402" y="1471"/>
                  <a:pt x="2402" y="1538"/>
                </a:cubicBezTo>
                <a:cubicBezTo>
                  <a:pt x="2402" y="1546"/>
                  <a:pt x="2402" y="1555"/>
                  <a:pt x="2402" y="1571"/>
                </a:cubicBezTo>
                <a:lnTo>
                  <a:pt x="2402" y="1705"/>
                </a:lnTo>
                <a:lnTo>
                  <a:pt x="2402" y="1771"/>
                </a:lnTo>
                <a:cubicBezTo>
                  <a:pt x="2402" y="1805"/>
                  <a:pt x="2369" y="1871"/>
                  <a:pt x="2369" y="1905"/>
                </a:cubicBezTo>
                <a:lnTo>
                  <a:pt x="2336" y="1972"/>
                </a:lnTo>
                <a:cubicBezTo>
                  <a:pt x="2336" y="2005"/>
                  <a:pt x="2269" y="2038"/>
                  <a:pt x="2269" y="2072"/>
                </a:cubicBezTo>
                <a:lnTo>
                  <a:pt x="2202" y="2105"/>
                </a:lnTo>
                <a:lnTo>
                  <a:pt x="2178" y="2152"/>
                </a:lnTo>
                <a:lnTo>
                  <a:pt x="2178" y="2152"/>
                </a:lnTo>
                <a:cubicBezTo>
                  <a:pt x="2182" y="2150"/>
                  <a:pt x="2186" y="2148"/>
                  <a:pt x="2187" y="2148"/>
                </a:cubicBezTo>
                <a:lnTo>
                  <a:pt x="2187" y="2148"/>
                </a:lnTo>
                <a:cubicBezTo>
                  <a:pt x="2190" y="2148"/>
                  <a:pt x="2186" y="2154"/>
                  <a:pt x="2169" y="2172"/>
                </a:cubicBezTo>
                <a:cubicBezTo>
                  <a:pt x="2159" y="2177"/>
                  <a:pt x="2153" y="2179"/>
                  <a:pt x="2151" y="2179"/>
                </a:cubicBezTo>
                <a:cubicBezTo>
                  <a:pt x="2149" y="2179"/>
                  <a:pt x="2149" y="2177"/>
                  <a:pt x="2152" y="2174"/>
                </a:cubicBezTo>
                <a:lnTo>
                  <a:pt x="2152" y="2174"/>
                </a:lnTo>
                <a:cubicBezTo>
                  <a:pt x="2116" y="2182"/>
                  <a:pt x="2064" y="2210"/>
                  <a:pt x="2035" y="2238"/>
                </a:cubicBezTo>
                <a:lnTo>
                  <a:pt x="1702" y="2238"/>
                </a:lnTo>
                <a:lnTo>
                  <a:pt x="1568" y="2205"/>
                </a:lnTo>
                <a:lnTo>
                  <a:pt x="1502" y="2205"/>
                </a:lnTo>
                <a:cubicBezTo>
                  <a:pt x="1468" y="2172"/>
                  <a:pt x="1402" y="2138"/>
                  <a:pt x="1368" y="2105"/>
                </a:cubicBezTo>
                <a:lnTo>
                  <a:pt x="1301" y="2072"/>
                </a:lnTo>
                <a:lnTo>
                  <a:pt x="1301" y="2072"/>
                </a:lnTo>
                <a:cubicBezTo>
                  <a:pt x="1301" y="2072"/>
                  <a:pt x="1301" y="2072"/>
                  <a:pt x="1301" y="2072"/>
                </a:cubicBezTo>
                <a:cubicBezTo>
                  <a:pt x="1268" y="2038"/>
                  <a:pt x="1235" y="2005"/>
                  <a:pt x="1201" y="1972"/>
                </a:cubicBezTo>
                <a:lnTo>
                  <a:pt x="1201" y="1938"/>
                </a:lnTo>
                <a:lnTo>
                  <a:pt x="1135" y="1805"/>
                </a:lnTo>
                <a:cubicBezTo>
                  <a:pt x="1101" y="1771"/>
                  <a:pt x="1101" y="1738"/>
                  <a:pt x="1068" y="1705"/>
                </a:cubicBezTo>
                <a:lnTo>
                  <a:pt x="1068" y="1638"/>
                </a:lnTo>
                <a:cubicBezTo>
                  <a:pt x="1068" y="1571"/>
                  <a:pt x="1068" y="1505"/>
                  <a:pt x="1068" y="1438"/>
                </a:cubicBezTo>
                <a:cubicBezTo>
                  <a:pt x="1101" y="1404"/>
                  <a:pt x="1101" y="1371"/>
                  <a:pt x="1068" y="1371"/>
                </a:cubicBezTo>
                <a:cubicBezTo>
                  <a:pt x="1068" y="1304"/>
                  <a:pt x="1101" y="1238"/>
                  <a:pt x="1135" y="1171"/>
                </a:cubicBezTo>
                <a:cubicBezTo>
                  <a:pt x="1135" y="1171"/>
                  <a:pt x="1135" y="1138"/>
                  <a:pt x="1168" y="1138"/>
                </a:cubicBezTo>
                <a:cubicBezTo>
                  <a:pt x="1168" y="1118"/>
                  <a:pt x="1168" y="1104"/>
                  <a:pt x="1168" y="1104"/>
                </a:cubicBezTo>
                <a:cubicBezTo>
                  <a:pt x="1201" y="1038"/>
                  <a:pt x="1235" y="1004"/>
                  <a:pt x="1268" y="971"/>
                </a:cubicBezTo>
                <a:close/>
                <a:moveTo>
                  <a:pt x="2084" y="2229"/>
                </a:moveTo>
                <a:cubicBezTo>
                  <a:pt x="2086" y="2229"/>
                  <a:pt x="2083" y="2231"/>
                  <a:pt x="2069" y="2238"/>
                </a:cubicBezTo>
                <a:lnTo>
                  <a:pt x="2052" y="2238"/>
                </a:lnTo>
                <a:cubicBezTo>
                  <a:pt x="2066" y="2234"/>
                  <a:pt x="2081" y="2229"/>
                  <a:pt x="2084" y="2229"/>
                </a:cubicBezTo>
                <a:close/>
                <a:moveTo>
                  <a:pt x="1340" y="1"/>
                </a:moveTo>
                <a:cubicBezTo>
                  <a:pt x="1305" y="1"/>
                  <a:pt x="1270" y="2"/>
                  <a:pt x="1235" y="3"/>
                </a:cubicBezTo>
                <a:cubicBezTo>
                  <a:pt x="1153" y="3"/>
                  <a:pt x="1077" y="26"/>
                  <a:pt x="1011" y="63"/>
                </a:cubicBezTo>
                <a:lnTo>
                  <a:pt x="1011" y="63"/>
                </a:lnTo>
                <a:cubicBezTo>
                  <a:pt x="1007" y="63"/>
                  <a:pt x="1003" y="63"/>
                  <a:pt x="999" y="63"/>
                </a:cubicBezTo>
                <a:cubicBezTo>
                  <a:pt x="890" y="63"/>
                  <a:pt x="774" y="104"/>
                  <a:pt x="668" y="204"/>
                </a:cubicBezTo>
                <a:lnTo>
                  <a:pt x="601" y="237"/>
                </a:lnTo>
                <a:cubicBezTo>
                  <a:pt x="167" y="704"/>
                  <a:pt x="1" y="1371"/>
                  <a:pt x="167" y="2005"/>
                </a:cubicBezTo>
                <a:cubicBezTo>
                  <a:pt x="376" y="2736"/>
                  <a:pt x="1056" y="3222"/>
                  <a:pt x="1790" y="3222"/>
                </a:cubicBezTo>
                <a:cubicBezTo>
                  <a:pt x="1993" y="3222"/>
                  <a:pt x="2200" y="3185"/>
                  <a:pt x="2402" y="3106"/>
                </a:cubicBezTo>
                <a:cubicBezTo>
                  <a:pt x="2669" y="2972"/>
                  <a:pt x="2936" y="2772"/>
                  <a:pt x="3103" y="2505"/>
                </a:cubicBezTo>
                <a:cubicBezTo>
                  <a:pt x="3403" y="1972"/>
                  <a:pt x="3403" y="1338"/>
                  <a:pt x="3103" y="837"/>
                </a:cubicBezTo>
                <a:cubicBezTo>
                  <a:pt x="2659" y="299"/>
                  <a:pt x="2005" y="1"/>
                  <a:pt x="1340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0"/>
          <p:cNvSpPr/>
          <p:nvPr/>
        </p:nvSpPr>
        <p:spPr>
          <a:xfrm>
            <a:off x="3760113" y="695800"/>
            <a:ext cx="321925" cy="310900"/>
          </a:xfrm>
          <a:custGeom>
            <a:avLst/>
            <a:gdLst/>
            <a:ahLst/>
            <a:cxnLst/>
            <a:rect l="l" t="t" r="r" b="b"/>
            <a:pathLst>
              <a:path w="12877" h="12436" extrusionOk="0">
                <a:moveTo>
                  <a:pt x="5600" y="919"/>
                </a:moveTo>
                <a:cubicBezTo>
                  <a:pt x="6011" y="919"/>
                  <a:pt x="6242" y="1617"/>
                  <a:pt x="6272" y="1936"/>
                </a:cubicBezTo>
                <a:cubicBezTo>
                  <a:pt x="6338" y="2503"/>
                  <a:pt x="6338" y="3104"/>
                  <a:pt x="6272" y="3671"/>
                </a:cubicBezTo>
                <a:cubicBezTo>
                  <a:pt x="6205" y="4449"/>
                  <a:pt x="6019" y="5228"/>
                  <a:pt x="5725" y="5967"/>
                </a:cubicBezTo>
                <a:lnTo>
                  <a:pt x="5725" y="5967"/>
                </a:lnTo>
                <a:cubicBezTo>
                  <a:pt x="5713" y="5987"/>
                  <a:pt x="5702" y="6006"/>
                  <a:pt x="5690" y="6025"/>
                </a:cubicBezTo>
                <a:lnTo>
                  <a:pt x="5690" y="6025"/>
                </a:lnTo>
                <a:cubicBezTo>
                  <a:pt x="5502" y="5836"/>
                  <a:pt x="5353" y="5627"/>
                  <a:pt x="5236" y="5403"/>
                </a:cubicBezTo>
                <a:lnTo>
                  <a:pt x="5236" y="5403"/>
                </a:lnTo>
                <a:cubicBezTo>
                  <a:pt x="5163" y="4899"/>
                  <a:pt x="5042" y="4402"/>
                  <a:pt x="4856" y="3932"/>
                </a:cubicBezTo>
                <a:lnTo>
                  <a:pt x="4856" y="3932"/>
                </a:lnTo>
                <a:cubicBezTo>
                  <a:pt x="4843" y="3756"/>
                  <a:pt x="4837" y="3579"/>
                  <a:pt x="4837" y="3404"/>
                </a:cubicBezTo>
                <a:cubicBezTo>
                  <a:pt x="4837" y="2803"/>
                  <a:pt x="4704" y="1302"/>
                  <a:pt x="5404" y="969"/>
                </a:cubicBezTo>
                <a:cubicBezTo>
                  <a:pt x="5473" y="934"/>
                  <a:pt x="5539" y="919"/>
                  <a:pt x="5600" y="919"/>
                </a:cubicBezTo>
                <a:close/>
                <a:moveTo>
                  <a:pt x="2127" y="2545"/>
                </a:moveTo>
                <a:cubicBezTo>
                  <a:pt x="2894" y="2545"/>
                  <a:pt x="3611" y="3480"/>
                  <a:pt x="3917" y="4097"/>
                </a:cubicBezTo>
                <a:lnTo>
                  <a:pt x="3917" y="4097"/>
                </a:lnTo>
                <a:cubicBezTo>
                  <a:pt x="3967" y="4686"/>
                  <a:pt x="4094" y="5263"/>
                  <a:pt x="4350" y="5780"/>
                </a:cubicBezTo>
                <a:lnTo>
                  <a:pt x="4350" y="5780"/>
                </a:lnTo>
                <a:cubicBezTo>
                  <a:pt x="4367" y="5914"/>
                  <a:pt x="4381" y="6048"/>
                  <a:pt x="4390" y="6182"/>
                </a:cubicBezTo>
                <a:lnTo>
                  <a:pt x="4390" y="6182"/>
                </a:lnTo>
                <a:cubicBezTo>
                  <a:pt x="4175" y="6257"/>
                  <a:pt x="3964" y="6291"/>
                  <a:pt x="3758" y="6291"/>
                </a:cubicBezTo>
                <a:cubicBezTo>
                  <a:pt x="2917" y="6291"/>
                  <a:pt x="2175" y="5715"/>
                  <a:pt x="1735" y="4938"/>
                </a:cubicBezTo>
                <a:cubicBezTo>
                  <a:pt x="1401" y="4404"/>
                  <a:pt x="901" y="2937"/>
                  <a:pt x="1802" y="2603"/>
                </a:cubicBezTo>
                <a:cubicBezTo>
                  <a:pt x="1910" y="2563"/>
                  <a:pt x="2019" y="2545"/>
                  <a:pt x="2127" y="2545"/>
                </a:cubicBezTo>
                <a:close/>
                <a:moveTo>
                  <a:pt x="10594" y="3135"/>
                </a:moveTo>
                <a:cubicBezTo>
                  <a:pt x="10768" y="3135"/>
                  <a:pt x="10931" y="3176"/>
                  <a:pt x="11075" y="3270"/>
                </a:cubicBezTo>
                <a:cubicBezTo>
                  <a:pt x="11542" y="3571"/>
                  <a:pt x="11442" y="4338"/>
                  <a:pt x="11275" y="4805"/>
                </a:cubicBezTo>
                <a:cubicBezTo>
                  <a:pt x="11042" y="5338"/>
                  <a:pt x="10641" y="5772"/>
                  <a:pt x="10141" y="6072"/>
                </a:cubicBezTo>
                <a:cubicBezTo>
                  <a:pt x="9361" y="6563"/>
                  <a:pt x="8432" y="6681"/>
                  <a:pt x="7513" y="6695"/>
                </a:cubicBezTo>
                <a:lnTo>
                  <a:pt x="7513" y="6695"/>
                </a:lnTo>
                <a:cubicBezTo>
                  <a:pt x="7183" y="6649"/>
                  <a:pt x="6844" y="6634"/>
                  <a:pt x="6505" y="6634"/>
                </a:cubicBezTo>
                <a:cubicBezTo>
                  <a:pt x="6485" y="6634"/>
                  <a:pt x="6465" y="6634"/>
                  <a:pt x="6444" y="6634"/>
                </a:cubicBezTo>
                <a:lnTo>
                  <a:pt x="6444" y="6634"/>
                </a:lnTo>
                <a:cubicBezTo>
                  <a:pt x="6448" y="6627"/>
                  <a:pt x="6451" y="6620"/>
                  <a:pt x="6454" y="6612"/>
                </a:cubicBezTo>
                <a:lnTo>
                  <a:pt x="6454" y="6612"/>
                </a:lnTo>
                <a:cubicBezTo>
                  <a:pt x="6891" y="5864"/>
                  <a:pt x="7447" y="5182"/>
                  <a:pt x="8073" y="4605"/>
                </a:cubicBezTo>
                <a:cubicBezTo>
                  <a:pt x="8573" y="4160"/>
                  <a:pt x="9723" y="3135"/>
                  <a:pt x="10594" y="3135"/>
                </a:cubicBezTo>
                <a:close/>
                <a:moveTo>
                  <a:pt x="6540" y="7614"/>
                </a:moveTo>
                <a:cubicBezTo>
                  <a:pt x="6696" y="7616"/>
                  <a:pt x="6853" y="7618"/>
                  <a:pt x="7009" y="7618"/>
                </a:cubicBezTo>
                <a:cubicBezTo>
                  <a:pt x="7109" y="7618"/>
                  <a:pt x="7208" y="7617"/>
                  <a:pt x="7307" y="7616"/>
                </a:cubicBezTo>
                <a:lnTo>
                  <a:pt x="7307" y="7616"/>
                </a:lnTo>
                <a:cubicBezTo>
                  <a:pt x="7800" y="7665"/>
                  <a:pt x="8279" y="7802"/>
                  <a:pt x="8673" y="8140"/>
                </a:cubicBezTo>
                <a:cubicBezTo>
                  <a:pt x="9240" y="8641"/>
                  <a:pt x="9440" y="9475"/>
                  <a:pt x="9174" y="10209"/>
                </a:cubicBezTo>
                <a:cubicBezTo>
                  <a:pt x="9048" y="10586"/>
                  <a:pt x="8684" y="10845"/>
                  <a:pt x="8279" y="10845"/>
                </a:cubicBezTo>
                <a:cubicBezTo>
                  <a:pt x="8255" y="10845"/>
                  <a:pt x="8231" y="10844"/>
                  <a:pt x="8206" y="10842"/>
                </a:cubicBezTo>
                <a:cubicBezTo>
                  <a:pt x="7739" y="10776"/>
                  <a:pt x="7539" y="10109"/>
                  <a:pt x="7372" y="9742"/>
                </a:cubicBezTo>
                <a:cubicBezTo>
                  <a:pt x="7052" y="9048"/>
                  <a:pt x="6775" y="8333"/>
                  <a:pt x="6540" y="7614"/>
                </a:cubicBezTo>
                <a:close/>
                <a:moveTo>
                  <a:pt x="4520" y="7290"/>
                </a:moveTo>
                <a:cubicBezTo>
                  <a:pt x="4587" y="7326"/>
                  <a:pt x="4659" y="7354"/>
                  <a:pt x="4737" y="7373"/>
                </a:cubicBezTo>
                <a:cubicBezTo>
                  <a:pt x="4772" y="7381"/>
                  <a:pt x="4807" y="7385"/>
                  <a:pt x="4841" y="7385"/>
                </a:cubicBezTo>
                <a:cubicBezTo>
                  <a:pt x="4946" y="7385"/>
                  <a:pt x="5045" y="7351"/>
                  <a:pt x="5128" y="7294"/>
                </a:cubicBezTo>
                <a:lnTo>
                  <a:pt x="5128" y="7294"/>
                </a:lnTo>
                <a:cubicBezTo>
                  <a:pt x="5147" y="7485"/>
                  <a:pt x="5281" y="7643"/>
                  <a:pt x="5447" y="7709"/>
                </a:cubicBezTo>
                <a:lnTo>
                  <a:pt x="5447" y="7709"/>
                </a:lnTo>
                <a:cubicBezTo>
                  <a:pt x="5420" y="8415"/>
                  <a:pt x="5227" y="9122"/>
                  <a:pt x="4904" y="9742"/>
                </a:cubicBezTo>
                <a:cubicBezTo>
                  <a:pt x="4737" y="10109"/>
                  <a:pt x="4504" y="10409"/>
                  <a:pt x="4237" y="10709"/>
                </a:cubicBezTo>
                <a:cubicBezTo>
                  <a:pt x="4062" y="10913"/>
                  <a:pt x="3659" y="11446"/>
                  <a:pt x="3338" y="11446"/>
                </a:cubicBezTo>
                <a:cubicBezTo>
                  <a:pt x="3290" y="11446"/>
                  <a:pt x="3245" y="11435"/>
                  <a:pt x="3203" y="11409"/>
                </a:cubicBezTo>
                <a:cubicBezTo>
                  <a:pt x="2869" y="11243"/>
                  <a:pt x="2836" y="10509"/>
                  <a:pt x="2836" y="10209"/>
                </a:cubicBezTo>
                <a:cubicBezTo>
                  <a:pt x="2836" y="9808"/>
                  <a:pt x="2936" y="9408"/>
                  <a:pt x="3103" y="9074"/>
                </a:cubicBezTo>
                <a:cubicBezTo>
                  <a:pt x="3479" y="8403"/>
                  <a:pt x="3963" y="7797"/>
                  <a:pt x="4520" y="7290"/>
                </a:cubicBezTo>
                <a:close/>
                <a:moveTo>
                  <a:pt x="5546" y="1"/>
                </a:moveTo>
                <a:cubicBezTo>
                  <a:pt x="5443" y="1"/>
                  <a:pt x="5340" y="12"/>
                  <a:pt x="5237" y="35"/>
                </a:cubicBezTo>
                <a:cubicBezTo>
                  <a:pt x="4173" y="294"/>
                  <a:pt x="3977" y="1521"/>
                  <a:pt x="3922" y="2496"/>
                </a:cubicBezTo>
                <a:lnTo>
                  <a:pt x="3922" y="2496"/>
                </a:lnTo>
                <a:cubicBezTo>
                  <a:pt x="3405" y="2006"/>
                  <a:pt x="2709" y="1609"/>
                  <a:pt x="2036" y="1609"/>
                </a:cubicBezTo>
                <a:cubicBezTo>
                  <a:pt x="1674" y="1609"/>
                  <a:pt x="1318" y="1724"/>
                  <a:pt x="1001" y="2003"/>
                </a:cubicBezTo>
                <a:cubicBezTo>
                  <a:pt x="0" y="2837"/>
                  <a:pt x="334" y="4438"/>
                  <a:pt x="901" y="5439"/>
                </a:cubicBezTo>
                <a:cubicBezTo>
                  <a:pt x="1421" y="6321"/>
                  <a:pt x="2310" y="7035"/>
                  <a:pt x="3297" y="7205"/>
                </a:cubicBezTo>
                <a:lnTo>
                  <a:pt x="3297" y="7205"/>
                </a:lnTo>
                <a:cubicBezTo>
                  <a:pt x="2731" y="7808"/>
                  <a:pt x="2251" y="8488"/>
                  <a:pt x="2035" y="9308"/>
                </a:cubicBezTo>
                <a:cubicBezTo>
                  <a:pt x="1768" y="10242"/>
                  <a:pt x="1835" y="11776"/>
                  <a:pt x="2836" y="12310"/>
                </a:cubicBezTo>
                <a:cubicBezTo>
                  <a:pt x="2984" y="12397"/>
                  <a:pt x="3137" y="12435"/>
                  <a:pt x="3291" y="12435"/>
                </a:cubicBezTo>
                <a:cubicBezTo>
                  <a:pt x="4144" y="12435"/>
                  <a:pt x="5042" y="11264"/>
                  <a:pt x="5438" y="10642"/>
                </a:cubicBezTo>
                <a:cubicBezTo>
                  <a:pt x="5725" y="10197"/>
                  <a:pt x="5944" y="9721"/>
                  <a:pt x="6095" y="9227"/>
                </a:cubicBezTo>
                <a:lnTo>
                  <a:pt x="6095" y="9227"/>
                </a:lnTo>
                <a:cubicBezTo>
                  <a:pt x="6120" y="9287"/>
                  <a:pt x="6146" y="9348"/>
                  <a:pt x="6171" y="9408"/>
                </a:cubicBezTo>
                <a:cubicBezTo>
                  <a:pt x="6372" y="10008"/>
                  <a:pt x="6672" y="10609"/>
                  <a:pt x="7039" y="11176"/>
                </a:cubicBezTo>
                <a:cubicBezTo>
                  <a:pt x="7372" y="11592"/>
                  <a:pt x="7815" y="11778"/>
                  <a:pt x="8262" y="11778"/>
                </a:cubicBezTo>
                <a:cubicBezTo>
                  <a:pt x="8889" y="11778"/>
                  <a:pt x="9524" y="11413"/>
                  <a:pt x="9874" y="10809"/>
                </a:cubicBezTo>
                <a:cubicBezTo>
                  <a:pt x="10408" y="9842"/>
                  <a:pt x="10274" y="8641"/>
                  <a:pt x="9574" y="7774"/>
                </a:cubicBezTo>
                <a:cubicBezTo>
                  <a:pt x="9468" y="7638"/>
                  <a:pt x="9354" y="7518"/>
                  <a:pt x="9233" y="7412"/>
                </a:cubicBezTo>
                <a:lnTo>
                  <a:pt x="9233" y="7412"/>
                </a:lnTo>
                <a:cubicBezTo>
                  <a:pt x="9892" y="7257"/>
                  <a:pt x="10518" y="6990"/>
                  <a:pt x="11075" y="6539"/>
                </a:cubicBezTo>
                <a:cubicBezTo>
                  <a:pt x="12076" y="5705"/>
                  <a:pt x="12876" y="3971"/>
                  <a:pt x="11909" y="2803"/>
                </a:cubicBezTo>
                <a:cubicBezTo>
                  <a:pt x="11558" y="2373"/>
                  <a:pt x="11118" y="2208"/>
                  <a:pt x="10652" y="2208"/>
                </a:cubicBezTo>
                <a:cubicBezTo>
                  <a:pt x="9747" y="2208"/>
                  <a:pt x="8745" y="2830"/>
                  <a:pt x="8106" y="3337"/>
                </a:cubicBezTo>
                <a:cubicBezTo>
                  <a:pt x="7769" y="3594"/>
                  <a:pt x="7448" y="3873"/>
                  <a:pt x="7147" y="4171"/>
                </a:cubicBezTo>
                <a:lnTo>
                  <a:pt x="7147" y="4171"/>
                </a:lnTo>
                <a:cubicBezTo>
                  <a:pt x="7208" y="3742"/>
                  <a:pt x="7239" y="3307"/>
                  <a:pt x="7239" y="2870"/>
                </a:cubicBezTo>
                <a:cubicBezTo>
                  <a:pt x="7239" y="2136"/>
                  <a:pt x="7239" y="1336"/>
                  <a:pt x="6839" y="735"/>
                </a:cubicBezTo>
                <a:cubicBezTo>
                  <a:pt x="6534" y="265"/>
                  <a:pt x="6046" y="1"/>
                  <a:pt x="5546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0"/>
          <p:cNvSpPr/>
          <p:nvPr/>
        </p:nvSpPr>
        <p:spPr>
          <a:xfrm>
            <a:off x="1637488" y="4640213"/>
            <a:ext cx="109275" cy="114525"/>
          </a:xfrm>
          <a:custGeom>
            <a:avLst/>
            <a:gdLst/>
            <a:ahLst/>
            <a:cxnLst/>
            <a:rect l="l" t="t" r="r" b="b"/>
            <a:pathLst>
              <a:path w="4371" h="4581" extrusionOk="0">
                <a:moveTo>
                  <a:pt x="1702" y="1062"/>
                </a:moveTo>
                <a:cubicBezTo>
                  <a:pt x="1780" y="1119"/>
                  <a:pt x="1875" y="1151"/>
                  <a:pt x="1969" y="1151"/>
                </a:cubicBezTo>
                <a:lnTo>
                  <a:pt x="2002" y="1151"/>
                </a:lnTo>
                <a:lnTo>
                  <a:pt x="2102" y="1185"/>
                </a:lnTo>
                <a:cubicBezTo>
                  <a:pt x="2169" y="1185"/>
                  <a:pt x="2236" y="1218"/>
                  <a:pt x="2336" y="1218"/>
                </a:cubicBezTo>
                <a:cubicBezTo>
                  <a:pt x="2436" y="1285"/>
                  <a:pt x="2569" y="1352"/>
                  <a:pt x="2670" y="1418"/>
                </a:cubicBezTo>
                <a:cubicBezTo>
                  <a:pt x="2770" y="1485"/>
                  <a:pt x="2870" y="1552"/>
                  <a:pt x="2936" y="1652"/>
                </a:cubicBezTo>
                <a:cubicBezTo>
                  <a:pt x="3003" y="1752"/>
                  <a:pt x="3070" y="1852"/>
                  <a:pt x="3137" y="1952"/>
                </a:cubicBezTo>
                <a:cubicBezTo>
                  <a:pt x="3170" y="1985"/>
                  <a:pt x="3170" y="2052"/>
                  <a:pt x="3203" y="2085"/>
                </a:cubicBezTo>
                <a:cubicBezTo>
                  <a:pt x="3203" y="2152"/>
                  <a:pt x="3237" y="2219"/>
                  <a:pt x="3237" y="2286"/>
                </a:cubicBezTo>
                <a:lnTo>
                  <a:pt x="3237" y="2319"/>
                </a:lnTo>
                <a:cubicBezTo>
                  <a:pt x="3237" y="2352"/>
                  <a:pt x="3237" y="2386"/>
                  <a:pt x="3237" y="2419"/>
                </a:cubicBezTo>
                <a:cubicBezTo>
                  <a:pt x="3237" y="2519"/>
                  <a:pt x="3237" y="2586"/>
                  <a:pt x="3237" y="2686"/>
                </a:cubicBezTo>
                <a:cubicBezTo>
                  <a:pt x="3237" y="2675"/>
                  <a:pt x="3236" y="2670"/>
                  <a:pt x="3234" y="2670"/>
                </a:cubicBezTo>
                <a:cubicBezTo>
                  <a:pt x="3227" y="2670"/>
                  <a:pt x="3203" y="2791"/>
                  <a:pt x="3203" y="2819"/>
                </a:cubicBezTo>
                <a:cubicBezTo>
                  <a:pt x="3203" y="2886"/>
                  <a:pt x="3170" y="2953"/>
                  <a:pt x="3137" y="2986"/>
                </a:cubicBezTo>
                <a:cubicBezTo>
                  <a:pt x="3146" y="2976"/>
                  <a:pt x="3150" y="2972"/>
                  <a:pt x="3151" y="2972"/>
                </a:cubicBezTo>
                <a:lnTo>
                  <a:pt x="3151" y="2972"/>
                </a:lnTo>
                <a:cubicBezTo>
                  <a:pt x="3153" y="2972"/>
                  <a:pt x="3137" y="2996"/>
                  <a:pt x="3137" y="3019"/>
                </a:cubicBezTo>
                <a:lnTo>
                  <a:pt x="3103" y="3119"/>
                </a:lnTo>
                <a:cubicBezTo>
                  <a:pt x="3070" y="3186"/>
                  <a:pt x="3036" y="3220"/>
                  <a:pt x="3003" y="3253"/>
                </a:cubicBezTo>
                <a:cubicBezTo>
                  <a:pt x="2936" y="3320"/>
                  <a:pt x="2903" y="3353"/>
                  <a:pt x="2836" y="3386"/>
                </a:cubicBezTo>
                <a:lnTo>
                  <a:pt x="2770" y="3453"/>
                </a:lnTo>
                <a:lnTo>
                  <a:pt x="2670" y="3520"/>
                </a:lnTo>
                <a:cubicBezTo>
                  <a:pt x="2603" y="3520"/>
                  <a:pt x="2536" y="3553"/>
                  <a:pt x="2469" y="3553"/>
                </a:cubicBezTo>
                <a:cubicBezTo>
                  <a:pt x="2469" y="3553"/>
                  <a:pt x="2395" y="3568"/>
                  <a:pt x="2366" y="3568"/>
                </a:cubicBezTo>
                <a:cubicBezTo>
                  <a:pt x="2351" y="3568"/>
                  <a:pt x="2347" y="3564"/>
                  <a:pt x="2369" y="3553"/>
                </a:cubicBezTo>
                <a:lnTo>
                  <a:pt x="2303" y="3553"/>
                </a:lnTo>
                <a:cubicBezTo>
                  <a:pt x="2286" y="3570"/>
                  <a:pt x="2261" y="3578"/>
                  <a:pt x="2232" y="3578"/>
                </a:cubicBezTo>
                <a:cubicBezTo>
                  <a:pt x="2203" y="3578"/>
                  <a:pt x="2169" y="3570"/>
                  <a:pt x="2136" y="3553"/>
                </a:cubicBezTo>
                <a:lnTo>
                  <a:pt x="2002" y="3553"/>
                </a:lnTo>
                <a:lnTo>
                  <a:pt x="1902" y="3520"/>
                </a:lnTo>
                <a:lnTo>
                  <a:pt x="1869" y="3520"/>
                </a:lnTo>
                <a:cubicBezTo>
                  <a:pt x="1369" y="3253"/>
                  <a:pt x="1068" y="2753"/>
                  <a:pt x="1068" y="2185"/>
                </a:cubicBezTo>
                <a:cubicBezTo>
                  <a:pt x="1068" y="1885"/>
                  <a:pt x="1168" y="1618"/>
                  <a:pt x="1335" y="1385"/>
                </a:cubicBezTo>
                <a:cubicBezTo>
                  <a:pt x="1437" y="1262"/>
                  <a:pt x="1565" y="1152"/>
                  <a:pt x="1702" y="1062"/>
                </a:cubicBezTo>
                <a:close/>
                <a:moveTo>
                  <a:pt x="1857" y="0"/>
                </a:moveTo>
                <a:cubicBezTo>
                  <a:pt x="1817" y="0"/>
                  <a:pt x="1776" y="6"/>
                  <a:pt x="1736" y="17"/>
                </a:cubicBezTo>
                <a:cubicBezTo>
                  <a:pt x="902" y="284"/>
                  <a:pt x="301" y="985"/>
                  <a:pt x="168" y="1852"/>
                </a:cubicBezTo>
                <a:cubicBezTo>
                  <a:pt x="1" y="2753"/>
                  <a:pt x="368" y="3687"/>
                  <a:pt x="1102" y="4254"/>
                </a:cubicBezTo>
                <a:cubicBezTo>
                  <a:pt x="1429" y="4472"/>
                  <a:pt x="1814" y="4581"/>
                  <a:pt x="2199" y="4581"/>
                </a:cubicBezTo>
                <a:cubicBezTo>
                  <a:pt x="2640" y="4581"/>
                  <a:pt x="3081" y="4438"/>
                  <a:pt x="3437" y="4154"/>
                </a:cubicBezTo>
                <a:cubicBezTo>
                  <a:pt x="4104" y="3620"/>
                  <a:pt x="4371" y="2719"/>
                  <a:pt x="4104" y="1885"/>
                </a:cubicBezTo>
                <a:cubicBezTo>
                  <a:pt x="3834" y="1046"/>
                  <a:pt x="3133" y="422"/>
                  <a:pt x="2268" y="256"/>
                </a:cubicBezTo>
                <a:lnTo>
                  <a:pt x="2268" y="256"/>
                </a:lnTo>
                <a:cubicBezTo>
                  <a:pt x="2188" y="93"/>
                  <a:pt x="2024" y="0"/>
                  <a:pt x="18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2" name="Google Shape;382;p10"/>
          <p:cNvGrpSpPr/>
          <p:nvPr/>
        </p:nvGrpSpPr>
        <p:grpSpPr>
          <a:xfrm>
            <a:off x="256000" y="2742800"/>
            <a:ext cx="311900" cy="314700"/>
            <a:chOff x="8571050" y="1873050"/>
            <a:chExt cx="311900" cy="314700"/>
          </a:xfrm>
        </p:grpSpPr>
        <p:sp>
          <p:nvSpPr>
            <p:cNvPr id="383" name="Google Shape;383;p10"/>
            <p:cNvSpPr/>
            <p:nvPr/>
          </p:nvSpPr>
          <p:spPr>
            <a:xfrm>
              <a:off x="8571050" y="1873050"/>
              <a:ext cx="311900" cy="314700"/>
            </a:xfrm>
            <a:custGeom>
              <a:avLst/>
              <a:gdLst/>
              <a:ahLst/>
              <a:cxnLst/>
              <a:rect l="l" t="t" r="r" b="b"/>
              <a:pathLst>
                <a:path w="12476" h="12588" extrusionOk="0">
                  <a:moveTo>
                    <a:pt x="6515" y="929"/>
                  </a:moveTo>
                  <a:cubicBezTo>
                    <a:pt x="7071" y="929"/>
                    <a:pt x="7622" y="1043"/>
                    <a:pt x="8139" y="1298"/>
                  </a:cubicBezTo>
                  <a:cubicBezTo>
                    <a:pt x="8210" y="1327"/>
                    <a:pt x="8279" y="1340"/>
                    <a:pt x="8345" y="1340"/>
                  </a:cubicBezTo>
                  <a:cubicBezTo>
                    <a:pt x="8479" y="1340"/>
                    <a:pt x="8599" y="1286"/>
                    <a:pt x="8691" y="1204"/>
                  </a:cubicBezTo>
                  <a:lnTo>
                    <a:pt x="8691" y="1204"/>
                  </a:lnTo>
                  <a:cubicBezTo>
                    <a:pt x="8751" y="1239"/>
                    <a:pt x="8804" y="1285"/>
                    <a:pt x="8873" y="1331"/>
                  </a:cubicBezTo>
                  <a:cubicBezTo>
                    <a:pt x="9107" y="1498"/>
                    <a:pt x="9307" y="1665"/>
                    <a:pt x="9507" y="1865"/>
                  </a:cubicBezTo>
                  <a:cubicBezTo>
                    <a:pt x="9907" y="2265"/>
                    <a:pt x="10241" y="2699"/>
                    <a:pt x="10508" y="3166"/>
                  </a:cubicBezTo>
                  <a:cubicBezTo>
                    <a:pt x="11108" y="4267"/>
                    <a:pt x="11408" y="5468"/>
                    <a:pt x="11442" y="6735"/>
                  </a:cubicBezTo>
                  <a:cubicBezTo>
                    <a:pt x="11475" y="7936"/>
                    <a:pt x="11442" y="9404"/>
                    <a:pt x="10508" y="10304"/>
                  </a:cubicBezTo>
                  <a:cubicBezTo>
                    <a:pt x="9674" y="11038"/>
                    <a:pt x="8640" y="11505"/>
                    <a:pt x="7539" y="11605"/>
                  </a:cubicBezTo>
                  <a:cubicBezTo>
                    <a:pt x="7275" y="11644"/>
                    <a:pt x="7012" y="11662"/>
                    <a:pt x="6751" y="11662"/>
                  </a:cubicBezTo>
                  <a:cubicBezTo>
                    <a:pt x="4966" y="11662"/>
                    <a:pt x="3287" y="10784"/>
                    <a:pt x="2268" y="9270"/>
                  </a:cubicBezTo>
                  <a:cubicBezTo>
                    <a:pt x="1101" y="7569"/>
                    <a:pt x="1034" y="5368"/>
                    <a:pt x="2035" y="3566"/>
                  </a:cubicBezTo>
                  <a:cubicBezTo>
                    <a:pt x="2924" y="2093"/>
                    <a:pt x="4742" y="929"/>
                    <a:pt x="6515" y="929"/>
                  </a:cubicBezTo>
                  <a:close/>
                  <a:moveTo>
                    <a:pt x="6555" y="0"/>
                  </a:moveTo>
                  <a:cubicBezTo>
                    <a:pt x="4670" y="0"/>
                    <a:pt x="2774" y="1021"/>
                    <a:pt x="1635" y="2499"/>
                  </a:cubicBezTo>
                  <a:cubicBezTo>
                    <a:pt x="100" y="4567"/>
                    <a:pt x="0" y="7336"/>
                    <a:pt x="1334" y="9537"/>
                  </a:cubicBezTo>
                  <a:cubicBezTo>
                    <a:pt x="2520" y="11456"/>
                    <a:pt x="4636" y="12587"/>
                    <a:pt x="6855" y="12587"/>
                  </a:cubicBezTo>
                  <a:cubicBezTo>
                    <a:pt x="7259" y="12587"/>
                    <a:pt x="7667" y="12550"/>
                    <a:pt x="8073" y="12473"/>
                  </a:cubicBezTo>
                  <a:cubicBezTo>
                    <a:pt x="9407" y="12239"/>
                    <a:pt x="10641" y="11539"/>
                    <a:pt x="11542" y="10505"/>
                  </a:cubicBezTo>
                  <a:cubicBezTo>
                    <a:pt x="12476" y="9337"/>
                    <a:pt x="12442" y="7469"/>
                    <a:pt x="12309" y="6035"/>
                  </a:cubicBezTo>
                  <a:cubicBezTo>
                    <a:pt x="12209" y="4434"/>
                    <a:pt x="11608" y="2866"/>
                    <a:pt x="10574" y="1632"/>
                  </a:cubicBezTo>
                  <a:cubicBezTo>
                    <a:pt x="10074" y="1031"/>
                    <a:pt x="9507" y="531"/>
                    <a:pt x="8806" y="197"/>
                  </a:cubicBezTo>
                  <a:cubicBezTo>
                    <a:pt x="8667" y="128"/>
                    <a:pt x="8499" y="91"/>
                    <a:pt x="8331" y="91"/>
                  </a:cubicBezTo>
                  <a:cubicBezTo>
                    <a:pt x="8179" y="91"/>
                    <a:pt x="8029" y="121"/>
                    <a:pt x="7902" y="185"/>
                  </a:cubicBezTo>
                  <a:lnTo>
                    <a:pt x="7902" y="185"/>
                  </a:lnTo>
                  <a:cubicBezTo>
                    <a:pt x="7461" y="59"/>
                    <a:pt x="7008" y="0"/>
                    <a:pt x="65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0"/>
            <p:cNvSpPr/>
            <p:nvPr/>
          </p:nvSpPr>
          <p:spPr>
            <a:xfrm>
              <a:off x="8662775" y="1977975"/>
              <a:ext cx="28375" cy="42475"/>
            </a:xfrm>
            <a:custGeom>
              <a:avLst/>
              <a:gdLst/>
              <a:ahLst/>
              <a:cxnLst/>
              <a:rect l="l" t="t" r="r" b="b"/>
              <a:pathLst>
                <a:path w="1135" h="1699" extrusionOk="0">
                  <a:moveTo>
                    <a:pt x="617" y="0"/>
                  </a:moveTo>
                  <a:cubicBezTo>
                    <a:pt x="537" y="0"/>
                    <a:pt x="463" y="29"/>
                    <a:pt x="401" y="70"/>
                  </a:cubicBezTo>
                  <a:cubicBezTo>
                    <a:pt x="267" y="136"/>
                    <a:pt x="201" y="237"/>
                    <a:pt x="167" y="337"/>
                  </a:cubicBezTo>
                  <a:lnTo>
                    <a:pt x="145" y="437"/>
                  </a:lnTo>
                  <a:lnTo>
                    <a:pt x="145" y="437"/>
                  </a:lnTo>
                  <a:cubicBezTo>
                    <a:pt x="127" y="470"/>
                    <a:pt x="112" y="503"/>
                    <a:pt x="101" y="537"/>
                  </a:cubicBezTo>
                  <a:lnTo>
                    <a:pt x="0" y="1104"/>
                  </a:lnTo>
                  <a:cubicBezTo>
                    <a:pt x="0" y="1171"/>
                    <a:pt x="0" y="1237"/>
                    <a:pt x="0" y="1271"/>
                  </a:cubicBezTo>
                  <a:cubicBezTo>
                    <a:pt x="0" y="1337"/>
                    <a:pt x="34" y="1404"/>
                    <a:pt x="67" y="1471"/>
                  </a:cubicBezTo>
                  <a:cubicBezTo>
                    <a:pt x="159" y="1608"/>
                    <a:pt x="313" y="1698"/>
                    <a:pt x="476" y="1698"/>
                  </a:cubicBezTo>
                  <a:cubicBezTo>
                    <a:pt x="551" y="1698"/>
                    <a:pt x="628" y="1679"/>
                    <a:pt x="701" y="1638"/>
                  </a:cubicBezTo>
                  <a:cubicBezTo>
                    <a:pt x="801" y="1571"/>
                    <a:pt x="901" y="1471"/>
                    <a:pt x="934" y="1337"/>
                  </a:cubicBezTo>
                  <a:cubicBezTo>
                    <a:pt x="968" y="1104"/>
                    <a:pt x="1035" y="837"/>
                    <a:pt x="1101" y="603"/>
                  </a:cubicBezTo>
                  <a:cubicBezTo>
                    <a:pt x="1135" y="470"/>
                    <a:pt x="1101" y="337"/>
                    <a:pt x="1035" y="237"/>
                  </a:cubicBezTo>
                  <a:cubicBezTo>
                    <a:pt x="968" y="136"/>
                    <a:pt x="868" y="36"/>
                    <a:pt x="768" y="36"/>
                  </a:cubicBezTo>
                  <a:cubicBezTo>
                    <a:pt x="717" y="11"/>
                    <a:pt x="666" y="0"/>
                    <a:pt x="6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0"/>
            <p:cNvSpPr/>
            <p:nvPr/>
          </p:nvSpPr>
          <p:spPr>
            <a:xfrm>
              <a:off x="8738650" y="1982725"/>
              <a:ext cx="30900" cy="44550"/>
            </a:xfrm>
            <a:custGeom>
              <a:avLst/>
              <a:gdLst/>
              <a:ahLst/>
              <a:cxnLst/>
              <a:rect l="l" t="t" r="r" b="b"/>
              <a:pathLst>
                <a:path w="1236" h="1782" extrusionOk="0">
                  <a:moveTo>
                    <a:pt x="781" y="0"/>
                  </a:moveTo>
                  <a:cubicBezTo>
                    <a:pt x="697" y="0"/>
                    <a:pt x="599" y="31"/>
                    <a:pt x="501" y="80"/>
                  </a:cubicBezTo>
                  <a:cubicBezTo>
                    <a:pt x="469" y="102"/>
                    <a:pt x="440" y="127"/>
                    <a:pt x="414" y="154"/>
                  </a:cubicBezTo>
                  <a:lnTo>
                    <a:pt x="414" y="154"/>
                  </a:lnTo>
                  <a:cubicBezTo>
                    <a:pt x="321" y="194"/>
                    <a:pt x="232" y="289"/>
                    <a:pt x="201" y="413"/>
                  </a:cubicBezTo>
                  <a:cubicBezTo>
                    <a:pt x="168" y="680"/>
                    <a:pt x="101" y="947"/>
                    <a:pt x="34" y="1181"/>
                  </a:cubicBezTo>
                  <a:cubicBezTo>
                    <a:pt x="1" y="1314"/>
                    <a:pt x="34" y="1448"/>
                    <a:pt x="68" y="1548"/>
                  </a:cubicBezTo>
                  <a:cubicBezTo>
                    <a:pt x="134" y="1648"/>
                    <a:pt x="234" y="1748"/>
                    <a:pt x="368" y="1781"/>
                  </a:cubicBezTo>
                  <a:cubicBezTo>
                    <a:pt x="468" y="1781"/>
                    <a:pt x="601" y="1781"/>
                    <a:pt x="735" y="1714"/>
                  </a:cubicBezTo>
                  <a:cubicBezTo>
                    <a:pt x="835" y="1648"/>
                    <a:pt x="902" y="1548"/>
                    <a:pt x="935" y="1448"/>
                  </a:cubicBezTo>
                  <a:cubicBezTo>
                    <a:pt x="1035" y="1147"/>
                    <a:pt x="1135" y="880"/>
                    <a:pt x="1202" y="614"/>
                  </a:cubicBezTo>
                  <a:cubicBezTo>
                    <a:pt x="1235" y="480"/>
                    <a:pt x="1235" y="347"/>
                    <a:pt x="1168" y="247"/>
                  </a:cubicBezTo>
                  <a:cubicBezTo>
                    <a:pt x="1102" y="147"/>
                    <a:pt x="1002" y="47"/>
                    <a:pt x="868" y="13"/>
                  </a:cubicBezTo>
                  <a:cubicBezTo>
                    <a:pt x="841" y="4"/>
                    <a:pt x="812" y="0"/>
                    <a:pt x="7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0"/>
            <p:cNvSpPr/>
            <p:nvPr/>
          </p:nvSpPr>
          <p:spPr>
            <a:xfrm>
              <a:off x="8636225" y="2044500"/>
              <a:ext cx="150825" cy="63025"/>
            </a:xfrm>
            <a:custGeom>
              <a:avLst/>
              <a:gdLst/>
              <a:ahLst/>
              <a:cxnLst/>
              <a:rect l="l" t="t" r="r" b="b"/>
              <a:pathLst>
                <a:path w="6033" h="2521" extrusionOk="0">
                  <a:moveTo>
                    <a:pt x="617" y="1"/>
                  </a:moveTo>
                  <a:cubicBezTo>
                    <a:pt x="314" y="1"/>
                    <a:pt x="1" y="262"/>
                    <a:pt x="162" y="644"/>
                  </a:cubicBezTo>
                  <a:cubicBezTo>
                    <a:pt x="362" y="1912"/>
                    <a:pt x="1696" y="2446"/>
                    <a:pt x="2830" y="2512"/>
                  </a:cubicBezTo>
                  <a:cubicBezTo>
                    <a:pt x="2931" y="2518"/>
                    <a:pt x="3031" y="2520"/>
                    <a:pt x="3131" y="2520"/>
                  </a:cubicBezTo>
                  <a:cubicBezTo>
                    <a:pt x="3663" y="2520"/>
                    <a:pt x="4188" y="2442"/>
                    <a:pt x="4665" y="2246"/>
                  </a:cubicBezTo>
                  <a:cubicBezTo>
                    <a:pt x="5232" y="2012"/>
                    <a:pt x="5666" y="1578"/>
                    <a:pt x="5933" y="1045"/>
                  </a:cubicBezTo>
                  <a:cubicBezTo>
                    <a:pt x="6033" y="811"/>
                    <a:pt x="5966" y="544"/>
                    <a:pt x="5766" y="411"/>
                  </a:cubicBezTo>
                  <a:cubicBezTo>
                    <a:pt x="5683" y="364"/>
                    <a:pt x="5592" y="341"/>
                    <a:pt x="5504" y="341"/>
                  </a:cubicBezTo>
                  <a:cubicBezTo>
                    <a:pt x="5345" y="341"/>
                    <a:pt x="5197" y="415"/>
                    <a:pt x="5132" y="544"/>
                  </a:cubicBezTo>
                  <a:cubicBezTo>
                    <a:pt x="4965" y="945"/>
                    <a:pt x="4665" y="1245"/>
                    <a:pt x="4298" y="1378"/>
                  </a:cubicBezTo>
                  <a:cubicBezTo>
                    <a:pt x="3937" y="1517"/>
                    <a:pt x="3552" y="1587"/>
                    <a:pt x="3164" y="1587"/>
                  </a:cubicBezTo>
                  <a:cubicBezTo>
                    <a:pt x="3086" y="1587"/>
                    <a:pt x="3008" y="1584"/>
                    <a:pt x="2930" y="1578"/>
                  </a:cubicBezTo>
                  <a:cubicBezTo>
                    <a:pt x="2163" y="1545"/>
                    <a:pt x="1196" y="1278"/>
                    <a:pt x="1062" y="378"/>
                  </a:cubicBezTo>
                  <a:cubicBezTo>
                    <a:pt x="1010" y="113"/>
                    <a:pt x="815" y="1"/>
                    <a:pt x="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7" name="Google Shape;387;p10"/>
          <p:cNvGrpSpPr/>
          <p:nvPr/>
        </p:nvGrpSpPr>
        <p:grpSpPr>
          <a:xfrm flipH="1">
            <a:off x="1503200" y="3929775"/>
            <a:ext cx="529900" cy="149350"/>
            <a:chOff x="3898800" y="2624300"/>
            <a:chExt cx="529900" cy="149350"/>
          </a:xfrm>
        </p:grpSpPr>
        <p:sp>
          <p:nvSpPr>
            <p:cNvPr id="388" name="Google Shape;388;p10"/>
            <p:cNvSpPr/>
            <p:nvPr/>
          </p:nvSpPr>
          <p:spPr>
            <a:xfrm>
              <a:off x="3916975" y="2666775"/>
              <a:ext cx="511725" cy="65425"/>
            </a:xfrm>
            <a:custGeom>
              <a:avLst/>
              <a:gdLst/>
              <a:ahLst/>
              <a:cxnLst/>
              <a:rect l="l" t="t" r="r" b="b"/>
              <a:pathLst>
                <a:path w="20469" h="2617" extrusionOk="0">
                  <a:moveTo>
                    <a:pt x="706" y="0"/>
                  </a:moveTo>
                  <a:cubicBezTo>
                    <a:pt x="336" y="0"/>
                    <a:pt x="1" y="477"/>
                    <a:pt x="340" y="791"/>
                  </a:cubicBezTo>
                  <a:cubicBezTo>
                    <a:pt x="1876" y="2162"/>
                    <a:pt x="3788" y="2617"/>
                    <a:pt x="5745" y="2617"/>
                  </a:cubicBezTo>
                  <a:cubicBezTo>
                    <a:pt x="6978" y="2617"/>
                    <a:pt x="8228" y="2437"/>
                    <a:pt x="9414" y="2192"/>
                  </a:cubicBezTo>
                  <a:cubicBezTo>
                    <a:pt x="11350" y="1797"/>
                    <a:pt x="13463" y="1214"/>
                    <a:pt x="15508" y="1214"/>
                  </a:cubicBezTo>
                  <a:cubicBezTo>
                    <a:pt x="16915" y="1214"/>
                    <a:pt x="18290" y="1490"/>
                    <a:pt x="19554" y="2292"/>
                  </a:cubicBezTo>
                  <a:cubicBezTo>
                    <a:pt x="19635" y="2346"/>
                    <a:pt x="19716" y="2369"/>
                    <a:pt x="19793" y="2369"/>
                  </a:cubicBezTo>
                  <a:cubicBezTo>
                    <a:pt x="20190" y="2369"/>
                    <a:pt x="20468" y="1743"/>
                    <a:pt x="20021" y="1491"/>
                  </a:cubicBezTo>
                  <a:cubicBezTo>
                    <a:pt x="18642" y="609"/>
                    <a:pt x="17110" y="306"/>
                    <a:pt x="15541" y="306"/>
                  </a:cubicBezTo>
                  <a:cubicBezTo>
                    <a:pt x="13846" y="306"/>
                    <a:pt x="12110" y="660"/>
                    <a:pt x="10481" y="1024"/>
                  </a:cubicBezTo>
                  <a:cubicBezTo>
                    <a:pt x="8965" y="1350"/>
                    <a:pt x="7289" y="1700"/>
                    <a:pt x="5668" y="1700"/>
                  </a:cubicBezTo>
                  <a:cubicBezTo>
                    <a:pt x="3973" y="1700"/>
                    <a:pt x="2338" y="1317"/>
                    <a:pt x="1008" y="124"/>
                  </a:cubicBezTo>
                  <a:cubicBezTo>
                    <a:pt x="914" y="37"/>
                    <a:pt x="809" y="0"/>
                    <a:pt x="7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0"/>
            <p:cNvSpPr/>
            <p:nvPr/>
          </p:nvSpPr>
          <p:spPr>
            <a:xfrm>
              <a:off x="3898800" y="2624300"/>
              <a:ext cx="116400" cy="149350"/>
            </a:xfrm>
            <a:custGeom>
              <a:avLst/>
              <a:gdLst/>
              <a:ahLst/>
              <a:cxnLst/>
              <a:rect l="l" t="t" r="r" b="b"/>
              <a:pathLst>
                <a:path w="4656" h="5974" extrusionOk="0">
                  <a:moveTo>
                    <a:pt x="4013" y="1"/>
                  </a:moveTo>
                  <a:cubicBezTo>
                    <a:pt x="3968" y="1"/>
                    <a:pt x="3920" y="7"/>
                    <a:pt x="3869" y="21"/>
                  </a:cubicBezTo>
                  <a:lnTo>
                    <a:pt x="1768" y="688"/>
                  </a:lnTo>
                  <a:lnTo>
                    <a:pt x="767" y="989"/>
                  </a:lnTo>
                  <a:cubicBezTo>
                    <a:pt x="434" y="1055"/>
                    <a:pt x="167" y="1256"/>
                    <a:pt x="33" y="1589"/>
                  </a:cubicBezTo>
                  <a:cubicBezTo>
                    <a:pt x="0" y="1923"/>
                    <a:pt x="67" y="2256"/>
                    <a:pt x="200" y="2556"/>
                  </a:cubicBezTo>
                  <a:cubicBezTo>
                    <a:pt x="300" y="2890"/>
                    <a:pt x="400" y="3224"/>
                    <a:pt x="500" y="3557"/>
                  </a:cubicBezTo>
                  <a:cubicBezTo>
                    <a:pt x="701" y="4258"/>
                    <a:pt x="834" y="4925"/>
                    <a:pt x="934" y="5625"/>
                  </a:cubicBezTo>
                  <a:cubicBezTo>
                    <a:pt x="991" y="5824"/>
                    <a:pt x="1192" y="5974"/>
                    <a:pt x="1394" y="5974"/>
                  </a:cubicBezTo>
                  <a:cubicBezTo>
                    <a:pt x="1430" y="5974"/>
                    <a:pt x="1466" y="5969"/>
                    <a:pt x="1501" y="5959"/>
                  </a:cubicBezTo>
                  <a:cubicBezTo>
                    <a:pt x="1735" y="5859"/>
                    <a:pt x="1901" y="5625"/>
                    <a:pt x="1835" y="5358"/>
                  </a:cubicBezTo>
                  <a:cubicBezTo>
                    <a:pt x="1635" y="4191"/>
                    <a:pt x="1368" y="3057"/>
                    <a:pt x="1001" y="1923"/>
                  </a:cubicBezTo>
                  <a:cubicBezTo>
                    <a:pt x="1001" y="1913"/>
                    <a:pt x="1000" y="1902"/>
                    <a:pt x="999" y="1890"/>
                  </a:cubicBezTo>
                  <a:lnTo>
                    <a:pt x="999" y="1890"/>
                  </a:lnTo>
                  <a:cubicBezTo>
                    <a:pt x="999" y="1890"/>
                    <a:pt x="1000" y="1890"/>
                    <a:pt x="1001" y="1889"/>
                  </a:cubicBezTo>
                  <a:cubicBezTo>
                    <a:pt x="1134" y="1889"/>
                    <a:pt x="1268" y="1823"/>
                    <a:pt x="1401" y="1756"/>
                  </a:cubicBezTo>
                  <a:lnTo>
                    <a:pt x="2302" y="1489"/>
                  </a:lnTo>
                  <a:lnTo>
                    <a:pt x="4136" y="922"/>
                  </a:lnTo>
                  <a:cubicBezTo>
                    <a:pt x="4656" y="769"/>
                    <a:pt x="4504" y="1"/>
                    <a:pt x="40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0" name="Google Shape;390;p10"/>
          <p:cNvGrpSpPr/>
          <p:nvPr/>
        </p:nvGrpSpPr>
        <p:grpSpPr>
          <a:xfrm>
            <a:off x="7053975" y="357513"/>
            <a:ext cx="581325" cy="169475"/>
            <a:chOff x="5393300" y="2420750"/>
            <a:chExt cx="581325" cy="169475"/>
          </a:xfrm>
        </p:grpSpPr>
        <p:sp>
          <p:nvSpPr>
            <p:cNvPr id="391" name="Google Shape;391;p10"/>
            <p:cNvSpPr/>
            <p:nvPr/>
          </p:nvSpPr>
          <p:spPr>
            <a:xfrm>
              <a:off x="5393300" y="2420750"/>
              <a:ext cx="581325" cy="169475"/>
            </a:xfrm>
            <a:custGeom>
              <a:avLst/>
              <a:gdLst/>
              <a:ahLst/>
              <a:cxnLst/>
              <a:rect l="l" t="t" r="r" b="b"/>
              <a:pathLst>
                <a:path w="23253" h="6779" extrusionOk="0">
                  <a:moveTo>
                    <a:pt x="13116" y="2293"/>
                  </a:moveTo>
                  <a:cubicBezTo>
                    <a:pt x="13135" y="2304"/>
                    <a:pt x="13154" y="2315"/>
                    <a:pt x="13172" y="2326"/>
                  </a:cubicBezTo>
                  <a:cubicBezTo>
                    <a:pt x="13906" y="2759"/>
                    <a:pt x="14573" y="3560"/>
                    <a:pt x="14440" y="4494"/>
                  </a:cubicBezTo>
                  <a:cubicBezTo>
                    <a:pt x="14374" y="4890"/>
                    <a:pt x="14133" y="5127"/>
                    <a:pt x="13834" y="5127"/>
                  </a:cubicBezTo>
                  <a:cubicBezTo>
                    <a:pt x="13679" y="5127"/>
                    <a:pt x="13509" y="5064"/>
                    <a:pt x="13339" y="4928"/>
                  </a:cubicBezTo>
                  <a:cubicBezTo>
                    <a:pt x="12972" y="4594"/>
                    <a:pt x="12772" y="4094"/>
                    <a:pt x="12805" y="3593"/>
                  </a:cubicBezTo>
                  <a:cubicBezTo>
                    <a:pt x="12791" y="3083"/>
                    <a:pt x="12907" y="2651"/>
                    <a:pt x="13116" y="2293"/>
                  </a:cubicBezTo>
                  <a:close/>
                  <a:moveTo>
                    <a:pt x="15863" y="0"/>
                  </a:moveTo>
                  <a:cubicBezTo>
                    <a:pt x="14729" y="0"/>
                    <a:pt x="13609" y="359"/>
                    <a:pt x="12840" y="1117"/>
                  </a:cubicBezTo>
                  <a:lnTo>
                    <a:pt x="12840" y="1117"/>
                  </a:lnTo>
                  <a:cubicBezTo>
                    <a:pt x="12235" y="894"/>
                    <a:pt x="11591" y="777"/>
                    <a:pt x="10991" y="777"/>
                  </a:cubicBezTo>
                  <a:cubicBezTo>
                    <a:pt x="10871" y="777"/>
                    <a:pt x="10753" y="782"/>
                    <a:pt x="10637" y="791"/>
                  </a:cubicBezTo>
                  <a:cubicBezTo>
                    <a:pt x="8969" y="958"/>
                    <a:pt x="7468" y="1725"/>
                    <a:pt x="5967" y="2359"/>
                  </a:cubicBezTo>
                  <a:cubicBezTo>
                    <a:pt x="4938" y="2762"/>
                    <a:pt x="3758" y="3165"/>
                    <a:pt x="2610" y="3165"/>
                  </a:cubicBezTo>
                  <a:cubicBezTo>
                    <a:pt x="2046" y="3165"/>
                    <a:pt x="1490" y="3068"/>
                    <a:pt x="963" y="2826"/>
                  </a:cubicBezTo>
                  <a:cubicBezTo>
                    <a:pt x="897" y="2797"/>
                    <a:pt x="831" y="2784"/>
                    <a:pt x="767" y="2784"/>
                  </a:cubicBezTo>
                  <a:cubicBezTo>
                    <a:pt x="322" y="2784"/>
                    <a:pt x="0" y="3427"/>
                    <a:pt x="496" y="3660"/>
                  </a:cubicBezTo>
                  <a:cubicBezTo>
                    <a:pt x="1196" y="3972"/>
                    <a:pt x="1906" y="4100"/>
                    <a:pt x="2617" y="4100"/>
                  </a:cubicBezTo>
                  <a:cubicBezTo>
                    <a:pt x="4108" y="4100"/>
                    <a:pt x="5600" y="3536"/>
                    <a:pt x="7001" y="2926"/>
                  </a:cubicBezTo>
                  <a:cubicBezTo>
                    <a:pt x="8283" y="2374"/>
                    <a:pt x="9697" y="1762"/>
                    <a:pt x="11088" y="1762"/>
                  </a:cubicBezTo>
                  <a:cubicBezTo>
                    <a:pt x="11476" y="1762"/>
                    <a:pt x="11863" y="1810"/>
                    <a:pt x="12244" y="1920"/>
                  </a:cubicBezTo>
                  <a:lnTo>
                    <a:pt x="12244" y="1920"/>
                  </a:lnTo>
                  <a:cubicBezTo>
                    <a:pt x="12088" y="2219"/>
                    <a:pt x="11972" y="2554"/>
                    <a:pt x="11905" y="2926"/>
                  </a:cubicBezTo>
                  <a:cubicBezTo>
                    <a:pt x="11704" y="3994"/>
                    <a:pt x="12038" y="5261"/>
                    <a:pt x="13039" y="5828"/>
                  </a:cubicBezTo>
                  <a:cubicBezTo>
                    <a:pt x="13313" y="5985"/>
                    <a:pt x="13584" y="6055"/>
                    <a:pt x="13839" y="6055"/>
                  </a:cubicBezTo>
                  <a:cubicBezTo>
                    <a:pt x="14667" y="6055"/>
                    <a:pt x="15323" y="5312"/>
                    <a:pt x="15374" y="4394"/>
                  </a:cubicBezTo>
                  <a:cubicBezTo>
                    <a:pt x="15459" y="3149"/>
                    <a:pt x="14759" y="2191"/>
                    <a:pt x="13778" y="1575"/>
                  </a:cubicBezTo>
                  <a:lnTo>
                    <a:pt x="13778" y="1575"/>
                  </a:lnTo>
                  <a:cubicBezTo>
                    <a:pt x="14376" y="1144"/>
                    <a:pt x="15176" y="939"/>
                    <a:pt x="15967" y="939"/>
                  </a:cubicBezTo>
                  <a:cubicBezTo>
                    <a:pt x="16407" y="939"/>
                    <a:pt x="16844" y="1002"/>
                    <a:pt x="17242" y="1125"/>
                  </a:cubicBezTo>
                  <a:cubicBezTo>
                    <a:pt x="18443" y="1592"/>
                    <a:pt x="19543" y="2326"/>
                    <a:pt x="20411" y="3293"/>
                  </a:cubicBezTo>
                  <a:cubicBezTo>
                    <a:pt x="21311" y="4160"/>
                    <a:pt x="22079" y="5161"/>
                    <a:pt x="22279" y="6429"/>
                  </a:cubicBezTo>
                  <a:cubicBezTo>
                    <a:pt x="22319" y="6673"/>
                    <a:pt x="22492" y="6779"/>
                    <a:pt x="22678" y="6779"/>
                  </a:cubicBezTo>
                  <a:cubicBezTo>
                    <a:pt x="22951" y="6779"/>
                    <a:pt x="23252" y="6552"/>
                    <a:pt x="23213" y="6195"/>
                  </a:cubicBezTo>
                  <a:cubicBezTo>
                    <a:pt x="22979" y="4828"/>
                    <a:pt x="22145" y="3693"/>
                    <a:pt x="21211" y="2726"/>
                  </a:cubicBezTo>
                  <a:cubicBezTo>
                    <a:pt x="20244" y="1725"/>
                    <a:pt x="19110" y="925"/>
                    <a:pt x="17875" y="391"/>
                  </a:cubicBezTo>
                  <a:cubicBezTo>
                    <a:pt x="17250" y="134"/>
                    <a:pt x="16554" y="0"/>
                    <a:pt x="158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0"/>
            <p:cNvSpPr/>
            <p:nvPr/>
          </p:nvSpPr>
          <p:spPr>
            <a:xfrm>
              <a:off x="5395700" y="2435100"/>
              <a:ext cx="80900" cy="141375"/>
            </a:xfrm>
            <a:custGeom>
              <a:avLst/>
              <a:gdLst/>
              <a:ahLst/>
              <a:cxnLst/>
              <a:rect l="l" t="t" r="r" b="b"/>
              <a:pathLst>
                <a:path w="3236" h="5655" extrusionOk="0">
                  <a:moveTo>
                    <a:pt x="2715" y="1"/>
                  </a:moveTo>
                  <a:cubicBezTo>
                    <a:pt x="2594" y="1"/>
                    <a:pt x="2469" y="51"/>
                    <a:pt x="2368" y="151"/>
                  </a:cubicBezTo>
                  <a:lnTo>
                    <a:pt x="1068" y="1251"/>
                  </a:lnTo>
                  <a:cubicBezTo>
                    <a:pt x="701" y="1552"/>
                    <a:pt x="200" y="1885"/>
                    <a:pt x="100" y="2386"/>
                  </a:cubicBezTo>
                  <a:cubicBezTo>
                    <a:pt x="0" y="2919"/>
                    <a:pt x="334" y="3520"/>
                    <a:pt x="567" y="3987"/>
                  </a:cubicBezTo>
                  <a:cubicBezTo>
                    <a:pt x="834" y="4487"/>
                    <a:pt x="1134" y="4987"/>
                    <a:pt x="1468" y="5454"/>
                  </a:cubicBezTo>
                  <a:cubicBezTo>
                    <a:pt x="1558" y="5595"/>
                    <a:pt x="1697" y="5654"/>
                    <a:pt x="1838" y="5654"/>
                  </a:cubicBezTo>
                  <a:cubicBezTo>
                    <a:pt x="2165" y="5654"/>
                    <a:pt x="2501" y="5337"/>
                    <a:pt x="2268" y="4987"/>
                  </a:cubicBezTo>
                  <a:lnTo>
                    <a:pt x="2235" y="4987"/>
                  </a:lnTo>
                  <a:cubicBezTo>
                    <a:pt x="1968" y="4587"/>
                    <a:pt x="1735" y="4187"/>
                    <a:pt x="1501" y="3753"/>
                  </a:cubicBezTo>
                  <a:cubicBezTo>
                    <a:pt x="1368" y="3553"/>
                    <a:pt x="1268" y="3353"/>
                    <a:pt x="1168" y="3153"/>
                  </a:cubicBezTo>
                  <a:cubicBezTo>
                    <a:pt x="1068" y="2953"/>
                    <a:pt x="934" y="2753"/>
                    <a:pt x="1001" y="2586"/>
                  </a:cubicBezTo>
                  <a:cubicBezTo>
                    <a:pt x="1068" y="2386"/>
                    <a:pt x="1201" y="2319"/>
                    <a:pt x="1301" y="2252"/>
                  </a:cubicBezTo>
                  <a:lnTo>
                    <a:pt x="1835" y="1785"/>
                  </a:lnTo>
                  <a:lnTo>
                    <a:pt x="3036" y="784"/>
                  </a:lnTo>
                  <a:cubicBezTo>
                    <a:pt x="3236" y="618"/>
                    <a:pt x="3236" y="317"/>
                    <a:pt x="3036" y="151"/>
                  </a:cubicBezTo>
                  <a:cubicBezTo>
                    <a:pt x="2952" y="51"/>
                    <a:pt x="2835" y="1"/>
                    <a:pt x="27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400" y="535525"/>
            <a:ext cx="77175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Dancing Script"/>
              <a:buNone/>
              <a:defRPr sz="43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Dancing Script"/>
              <a:buNone/>
              <a:defRPr sz="43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Dancing Script"/>
              <a:buNone/>
              <a:defRPr sz="43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Dancing Script"/>
              <a:buNone/>
              <a:defRPr sz="43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Dancing Script"/>
              <a:buNone/>
              <a:defRPr sz="43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Dancing Script"/>
              <a:buNone/>
              <a:defRPr sz="43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Dancing Script"/>
              <a:buNone/>
              <a:defRPr sz="43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Dancing Script"/>
              <a:buNone/>
              <a:defRPr sz="43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Dancing Script"/>
              <a:buNone/>
              <a:defRPr sz="43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elius Swash Caps"/>
              <a:buChar char="●"/>
              <a:defRPr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elius Swash Caps"/>
              <a:buChar char="○"/>
              <a:defRPr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elius Swash Caps"/>
              <a:buChar char="■"/>
              <a:defRPr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elius Swash Caps"/>
              <a:buChar char="●"/>
              <a:defRPr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elius Swash Caps"/>
              <a:buChar char="○"/>
              <a:defRPr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elius Swash Caps"/>
              <a:buChar char="■"/>
              <a:defRPr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elius Swash Caps"/>
              <a:buChar char="●"/>
              <a:defRPr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elius Swash Caps"/>
              <a:buChar char="○"/>
              <a:defRPr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elius Swash Caps"/>
              <a:buChar char="■"/>
              <a:defRPr>
                <a:solidFill>
                  <a:schemeClr val="dk1"/>
                </a:solidFill>
                <a:latin typeface="Delius Swash Caps"/>
                <a:ea typeface="Delius Swash Caps"/>
                <a:cs typeface="Delius Swash Caps"/>
                <a:sym typeface="Delius Swash Cap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7" name="Google Shape;1857;p43"/>
          <p:cNvSpPr txBox="1"/>
          <p:nvPr/>
        </p:nvSpPr>
        <p:spPr>
          <a:xfrm>
            <a:off x="812125" y="0"/>
            <a:ext cx="7343100" cy="49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dirty="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rPr>
              <a:t>Horse Evolution</a:t>
            </a:r>
            <a:endParaRPr sz="3000" dirty="0">
              <a:solidFill>
                <a:schemeClr val="dk1"/>
              </a:solidFill>
              <a:latin typeface="Dancing Script"/>
              <a:ea typeface="Dancing Script"/>
              <a:cs typeface="Dancing Script"/>
              <a:sym typeface="Dancing Scrip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dirty="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rPr>
              <a:t>Change Over Time</a:t>
            </a:r>
            <a:endParaRPr sz="3000" dirty="0">
              <a:solidFill>
                <a:schemeClr val="dk1"/>
              </a:solidFill>
              <a:latin typeface="Dancing Script"/>
              <a:ea typeface="Dancing Script"/>
              <a:cs typeface="Dancing Script"/>
              <a:sym typeface="Dancing Scrip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Describe the pattern you used from the fossil evidence to create your cladogram. How did the pattern help you put the fossils in order?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+mj-lt"/>
              <a:buAutoNum type="arabicPeriod"/>
            </a:pPr>
            <a:endParaRPr lang="en"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+mj-lt"/>
              <a:buAutoNum type="arabicPeriod"/>
            </a:pPr>
            <a:endParaRPr lang="en"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+mj-lt"/>
              <a:buAutoNum type="arabicPeriod"/>
            </a:pPr>
            <a:endParaRPr lang="en"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Support your cladogram with two other patterns in the data. </a:t>
            </a:r>
          </a:p>
          <a:p>
            <a:pPr marL="971550" lvl="2" indent="-342900">
              <a:buClr>
                <a:schemeClr val="dk1"/>
              </a:buClr>
              <a:buSzPct val="100000"/>
              <a:buFont typeface="+mj-lt"/>
              <a:buAutoNum type="alphaUcPeriod"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</a:p>
          <a:p>
            <a:pPr marL="628650" lvl="2">
              <a:buClr>
                <a:schemeClr val="dk1"/>
              </a:buClr>
              <a:buSzPct val="100000"/>
            </a:pPr>
            <a:endParaRPr lang="en"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628650" lvl="2">
              <a:buClr>
                <a:schemeClr val="dk1"/>
              </a:buClr>
              <a:buSzPct val="100000"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</a:p>
          <a:p>
            <a:pPr marL="971550" lvl="2" indent="-342900">
              <a:buClr>
                <a:schemeClr val="dk1"/>
              </a:buClr>
              <a:buSzPct val="100000"/>
              <a:buFont typeface="+mj-lt"/>
              <a:buAutoNum type="alphaUcPeriod" startAt="2"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</a:t>
            </a:r>
          </a:p>
          <a:p>
            <a:pPr marL="971550" lvl="2" indent="-342900">
              <a:buClr>
                <a:schemeClr val="dk1"/>
              </a:buClr>
              <a:buSzPts val="1100"/>
              <a:buFont typeface="+mj-lt"/>
              <a:buAutoNum type="alphaUcPeriod" startAt="2"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2" name="Google Shape;1862;p44"/>
          <p:cNvSpPr txBox="1"/>
          <p:nvPr/>
        </p:nvSpPr>
        <p:spPr>
          <a:xfrm>
            <a:off x="795200" y="223175"/>
            <a:ext cx="7377000" cy="47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dirty="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rPr>
              <a:t>Whale Evolution</a:t>
            </a:r>
            <a:endParaRPr sz="3200" dirty="0">
              <a:solidFill>
                <a:schemeClr val="dk1"/>
              </a:solidFill>
              <a:latin typeface="Dancing Script"/>
              <a:ea typeface="Dancing Script"/>
              <a:cs typeface="Dancing Script"/>
              <a:sym typeface="Dancing Scrip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3"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Create a cladogram on the next slide using the patterns found in the fossil image data. Justify the pattern you chose.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3"/>
            </a:pPr>
            <a:endParaRPr lang="en"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3"/>
            </a:pPr>
            <a:endParaRPr lang="en"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3"/>
            </a:pPr>
            <a:endParaRPr lang="en"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3"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Support your cladogram with two other patterns in the data.</a:t>
            </a: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744538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</a:t>
            </a:r>
          </a:p>
          <a:p>
            <a:pPr marL="744538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endParaRPr lang="en"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744538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endParaRPr lang="en"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744538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" sz="1800" dirty="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7" name="Google Shape;1867;p45"/>
          <p:cNvPicPr preferRelativeResize="0"/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" y="944138"/>
            <a:ext cx="2591674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8" name="Google Shape;1868;p45"/>
          <p:cNvPicPr preferRelativeResize="0"/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200" y="116950"/>
            <a:ext cx="2591674" cy="622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69" name="Google Shape;1869;p45"/>
          <p:cNvGrpSpPr/>
          <p:nvPr/>
        </p:nvGrpSpPr>
        <p:grpSpPr>
          <a:xfrm>
            <a:off x="6450425" y="2197375"/>
            <a:ext cx="2591674" cy="622300"/>
            <a:chOff x="6450425" y="2197375"/>
            <a:chExt cx="2591674" cy="622300"/>
          </a:xfrm>
        </p:grpSpPr>
        <p:pic>
          <p:nvPicPr>
            <p:cNvPr id="1870" name="Google Shape;1870;p45"/>
            <p:cNvPicPr preferRelativeResize="0"/>
            <p:nvPr/>
          </p:nvPicPr>
          <p:blipFill rotWithShape="1">
            <a:blip r:embed="rId6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0425" y="2197375"/>
              <a:ext cx="2591674" cy="622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71" name="Google Shape;1871;p45"/>
            <p:cNvSpPr/>
            <p:nvPr/>
          </p:nvSpPr>
          <p:spPr>
            <a:xfrm>
              <a:off x="6450425" y="2693975"/>
              <a:ext cx="1665600" cy="125700"/>
            </a:xfrm>
            <a:prstGeom prst="rect">
              <a:avLst/>
            </a:pr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872" name="Google Shape;1872;p45"/>
          <p:cNvPicPr preferRelativeResize="0"/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575" y="3219925"/>
            <a:ext cx="2591650" cy="63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3" name="Google Shape;1873;p45"/>
          <p:cNvPicPr preferRelativeResize="0"/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1488" y="4256988"/>
            <a:ext cx="2591674" cy="63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7" name="Google Shape;1907;p48"/>
          <p:cNvSpPr txBox="1">
            <a:spLocks noGrp="1"/>
          </p:cNvSpPr>
          <p:nvPr>
            <p:ph type="title"/>
          </p:nvPr>
        </p:nvSpPr>
        <p:spPr>
          <a:xfrm>
            <a:off x="713225" y="358250"/>
            <a:ext cx="7717500" cy="44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 Final Summary </a:t>
            </a:r>
            <a:endParaRPr sz="3600"/>
          </a:p>
        </p:txBody>
      </p:sp>
      <p:sp>
        <p:nvSpPr>
          <p:cNvPr id="1908" name="Google Shape;1908;p48"/>
          <p:cNvSpPr txBox="1">
            <a:spLocks noGrp="1"/>
          </p:cNvSpPr>
          <p:nvPr>
            <p:ph type="body" idx="1"/>
          </p:nvPr>
        </p:nvSpPr>
        <p:spPr>
          <a:xfrm>
            <a:off x="891275" y="802850"/>
            <a:ext cx="7361400" cy="33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Using </a:t>
            </a:r>
            <a:r>
              <a:rPr lang="en" sz="1800">
                <a:latin typeface="Atkinson Hyperlegible"/>
                <a:ea typeface="Atkinson Hyperlegible"/>
                <a:cs typeface="Atkinson Hyperlegible"/>
                <a:sym typeface="Atkinson Hyperlegible"/>
              </a:rPr>
              <a:t>actual</a:t>
            </a:r>
            <a:r>
              <a:rPr lang="en" sz="18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evidence from the horse or whale fossil data, describe how the horse or whale changed over time. </a:t>
            </a:r>
            <a:r>
              <a:rPr lang="en" sz="1800">
                <a:latin typeface="Atkinson Hyperlegible"/>
                <a:ea typeface="Atkinson Hyperlegible"/>
                <a:cs typeface="Atkinson Hyperlegible"/>
                <a:sym typeface="Atkinson Hyperlegible"/>
              </a:rPr>
              <a:t>Evaluate </a:t>
            </a:r>
            <a:r>
              <a:rPr lang="en" sz="1800">
                <a:solidFill>
                  <a:schemeClr val="dk1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at </a:t>
            </a:r>
            <a:r>
              <a:rPr lang="en" sz="1800">
                <a:latin typeface="Atkinson Hyperlegible"/>
                <a:ea typeface="Atkinson Hyperlegible"/>
                <a:cs typeface="Atkinson Hyperlegible"/>
                <a:sym typeface="Atkinson Hyperlegible"/>
              </a:rPr>
              <a:t>least three different patterns you noticed in the data.</a:t>
            </a:r>
            <a:endParaRPr sz="1800"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tty Aesthetic Notes for School by Slidesgo">
  <a:themeElements>
    <a:clrScheme name="Simple Light">
      <a:dk1>
        <a:srgbClr val="000000"/>
      </a:dk1>
      <a:lt1>
        <a:srgbClr val="ECECEC"/>
      </a:lt1>
      <a:dk2>
        <a:srgbClr val="FFDBDE"/>
      </a:dk2>
      <a:lt2>
        <a:srgbClr val="AEC6CF"/>
      </a:lt2>
      <a:accent1>
        <a:srgbClr val="FECBA7"/>
      </a:accent1>
      <a:accent2>
        <a:srgbClr val="FEB7C0"/>
      </a:accent2>
      <a:accent3>
        <a:srgbClr val="6B9BAD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120</Words>
  <Application>Microsoft Office PowerPoint</Application>
  <PresentationFormat>On-screen Show (16:9)</PresentationFormat>
  <Paragraphs>30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Delius Swash Caps</vt:lpstr>
      <vt:lpstr>Dancing Script</vt:lpstr>
      <vt:lpstr>Atkinson Hyperlegible</vt:lpstr>
      <vt:lpstr>Arial</vt:lpstr>
      <vt:lpstr>Roboto Condensed Light</vt:lpstr>
      <vt:lpstr>Anaheim</vt:lpstr>
      <vt:lpstr>Pretty Aesthetic Notes for School by Slidesgo</vt:lpstr>
      <vt:lpstr>PowerPoint Presentation</vt:lpstr>
      <vt:lpstr>PowerPoint Presentation</vt:lpstr>
      <vt:lpstr>PowerPoint Presentation</vt:lpstr>
      <vt:lpstr> Final Summary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Michelle Hudson</cp:lastModifiedBy>
  <cp:revision>1</cp:revision>
  <dcterms:modified xsi:type="dcterms:W3CDTF">2024-06-21T23:07:11Z</dcterms:modified>
</cp:coreProperties>
</file>