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2" r:id="rId1"/>
    <p:sldMasterId id="2147483734" r:id="rId2"/>
  </p:sldMasterIdLst>
  <p:notesMasterIdLst>
    <p:notesMasterId r:id="rId4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92" r:id="rId32"/>
    <p:sldId id="285" r:id="rId33"/>
    <p:sldId id="291" r:id="rId34"/>
    <p:sldId id="286" r:id="rId35"/>
    <p:sldId id="287" r:id="rId36"/>
    <p:sldId id="288" r:id="rId37"/>
    <p:sldId id="289" r:id="rId38"/>
    <p:sldId id="293" r:id="rId39"/>
  </p:sldIdLst>
  <p:sldSz cx="9144000" cy="5143500" type="screen16x9"/>
  <p:notesSz cx="6858000" cy="9144000"/>
  <p:embeddedFontLst>
    <p:embeddedFont>
      <p:font typeface="Atkinson Hyperlegible" panose="020B0604020202020204" charset="0"/>
      <p:regular r:id="rId41"/>
      <p:bold r:id="rId42"/>
      <p:italic r:id="rId43"/>
      <p:boldItalic r:id="rId44"/>
    </p:embeddedFont>
    <p:embeddedFont>
      <p:font typeface="Cambria" panose="02040503050406030204" pitchFamily="18" charset="0"/>
      <p:regular r:id="rId45"/>
      <p:bold r:id="rId46"/>
      <p:italic r:id="rId47"/>
      <p:boldItalic r:id="rId48"/>
    </p:embeddedFont>
    <p:embeddedFont>
      <p:font typeface="Dancing Script" panose="020B0604020202020204" charset="0"/>
      <p:regular r:id="rId49"/>
      <p:bold r:id="rId50"/>
    </p:embeddedFont>
    <p:embeddedFont>
      <p:font typeface="Delius Swash Caps" panose="020B0604020202020204" charset="0"/>
      <p:regular r:id="rId51"/>
    </p:embeddedFont>
    <p:embeddedFont>
      <p:font typeface="Roboto" panose="02000000000000000000" pitchFamily="2" charset="0"/>
      <p:regular r:id="rId52"/>
      <p:bold r:id="rId53"/>
      <p:italic r:id="rId54"/>
      <p:boldItalic r:id="rId55"/>
    </p:embeddedFont>
    <p:embeddedFont>
      <p:font typeface="Roboto Condensed Light" panose="02000000000000000000" pitchFamily="2" charset="0"/>
      <p:regular r:id="rId56"/>
      <p:italic r:id="rId57"/>
    </p:embeddedFont>
    <p:embeddedFont>
      <p:font typeface="Titan One" panose="020B0604020202020204" charset="0"/>
      <p:regular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B956BE-68ED-4ED6-932F-794C8E769520}" v="1" dt="2024-06-18T17:44:45.5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p:cViewPr varScale="1">
        <p:scale>
          <a:sx n="133" d="100"/>
          <a:sy n="133" d="100"/>
        </p:scale>
        <p:origin x="90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63"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64"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font" Target="fonts/font11.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6.fntdata"/><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6CB956BE-68ED-4ED6-932F-794C8E769520}"/>
    <pc:docChg chg="custSel modSld">
      <pc:chgData name="" userId="20193871399_tp_box_2" providerId="OAuth2" clId="{6CB956BE-68ED-4ED6-932F-794C8E769520}" dt="2024-06-18T17:45:28.091" v="2" actId="478"/>
      <pc:docMkLst>
        <pc:docMk/>
      </pc:docMkLst>
      <pc:sldChg chg="addSp delSp modSp mod modClrScheme chgLayout">
        <pc:chgData name="" userId="20193871399_tp_box_2" providerId="OAuth2" clId="{6CB956BE-68ED-4ED6-932F-794C8E769520}" dt="2024-06-18T17:45:28.091" v="2" actId="478"/>
        <pc:sldMkLst>
          <pc:docMk/>
          <pc:sldMk cId="3116038533" sldId="293"/>
        </pc:sldMkLst>
        <pc:spChg chg="add del mod ord">
          <ac:chgData name="" userId="20193871399_tp_box_2" providerId="OAuth2" clId="{6CB956BE-68ED-4ED6-932F-794C8E769520}" dt="2024-06-18T17:45:28.091" v="2" actId="478"/>
          <ac:spMkLst>
            <pc:docMk/>
            <pc:sldMk cId="3116038533" sldId="293"/>
            <ac:spMk id="2" creationId="{354C3575-5CED-ADB9-C057-5288F344B415}"/>
          </ac:spMkLst>
        </pc:spChg>
        <pc:spChg chg="mod">
          <ac:chgData name="" userId="20193871399_tp_box_2" providerId="OAuth2" clId="{6CB956BE-68ED-4ED6-932F-794C8E769520}" dt="2024-06-18T17:45:19.638" v="1" actId="207"/>
          <ac:spMkLst>
            <pc:docMk/>
            <pc:sldMk cId="3116038533" sldId="293"/>
            <ac:spMk id="7" creationId="{CC5A7BBD-7EF7-387F-70A5-F004F7D9163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0"/>
        <p:cNvGrpSpPr/>
        <p:nvPr/>
      </p:nvGrpSpPr>
      <p:grpSpPr>
        <a:xfrm>
          <a:off x="0" y="0"/>
          <a:ext cx="0" cy="0"/>
          <a:chOff x="0" y="0"/>
          <a:chExt cx="0" cy="0"/>
        </a:xfrm>
      </p:grpSpPr>
      <p:sp>
        <p:nvSpPr>
          <p:cNvPr id="3241" name="Google Shape;3241;g2c0b6c5943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2" name="Google Shape;3242;g2c0b6c5943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8"/>
        <p:cNvGrpSpPr/>
        <p:nvPr/>
      </p:nvGrpSpPr>
      <p:grpSpPr>
        <a:xfrm>
          <a:off x="0" y="0"/>
          <a:ext cx="0" cy="0"/>
          <a:chOff x="0" y="0"/>
          <a:chExt cx="0" cy="0"/>
        </a:xfrm>
      </p:grpSpPr>
      <p:sp>
        <p:nvSpPr>
          <p:cNvPr id="3559" name="Google Shape;3559;g2bea7c72fd5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0" name="Google Shape;3560;g2bea7c72fd5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6"/>
        <p:cNvGrpSpPr/>
        <p:nvPr/>
      </p:nvGrpSpPr>
      <p:grpSpPr>
        <a:xfrm>
          <a:off x="0" y="0"/>
          <a:ext cx="0" cy="0"/>
          <a:chOff x="0" y="0"/>
          <a:chExt cx="0" cy="0"/>
        </a:xfrm>
      </p:grpSpPr>
      <p:sp>
        <p:nvSpPr>
          <p:cNvPr id="3567" name="Google Shape;3567;g26a94f1f7ac_8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8" name="Google Shape;3568;g26a94f1f7ac_8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3"/>
        <p:cNvGrpSpPr/>
        <p:nvPr/>
      </p:nvGrpSpPr>
      <p:grpSpPr>
        <a:xfrm>
          <a:off x="0" y="0"/>
          <a:ext cx="0" cy="0"/>
          <a:chOff x="0" y="0"/>
          <a:chExt cx="0" cy="0"/>
        </a:xfrm>
      </p:grpSpPr>
      <p:sp>
        <p:nvSpPr>
          <p:cNvPr id="3574" name="Google Shape;3574;g2bea7c72fd5_0_2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5" name="Google Shape;3575;g2bea7c72fd5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1"/>
        <p:cNvGrpSpPr/>
        <p:nvPr/>
      </p:nvGrpSpPr>
      <p:grpSpPr>
        <a:xfrm>
          <a:off x="0" y="0"/>
          <a:ext cx="0" cy="0"/>
          <a:chOff x="0" y="0"/>
          <a:chExt cx="0" cy="0"/>
        </a:xfrm>
      </p:grpSpPr>
      <p:sp>
        <p:nvSpPr>
          <p:cNvPr id="3582" name="Google Shape;3582;g26a94f1f7ac_1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3" name="Google Shape;3583;g26a94f1f7ac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9"/>
        <p:cNvGrpSpPr/>
        <p:nvPr/>
      </p:nvGrpSpPr>
      <p:grpSpPr>
        <a:xfrm>
          <a:off x="0" y="0"/>
          <a:ext cx="0" cy="0"/>
          <a:chOff x="0" y="0"/>
          <a:chExt cx="0" cy="0"/>
        </a:xfrm>
      </p:grpSpPr>
      <p:sp>
        <p:nvSpPr>
          <p:cNvPr id="3590" name="Google Shape;3590;g26a94f1f7ac_6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1" name="Google Shape;3591;g26a94f1f7ac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7"/>
        <p:cNvGrpSpPr/>
        <p:nvPr/>
      </p:nvGrpSpPr>
      <p:grpSpPr>
        <a:xfrm>
          <a:off x="0" y="0"/>
          <a:ext cx="0" cy="0"/>
          <a:chOff x="0" y="0"/>
          <a:chExt cx="0" cy="0"/>
        </a:xfrm>
      </p:grpSpPr>
      <p:sp>
        <p:nvSpPr>
          <p:cNvPr id="3598" name="Google Shape;3598;g26a94f1f7ac_8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9" name="Google Shape;3599;g26a94f1f7ac_8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4"/>
        <p:cNvGrpSpPr/>
        <p:nvPr/>
      </p:nvGrpSpPr>
      <p:grpSpPr>
        <a:xfrm>
          <a:off x="0" y="0"/>
          <a:ext cx="0" cy="0"/>
          <a:chOff x="0" y="0"/>
          <a:chExt cx="0" cy="0"/>
        </a:xfrm>
      </p:grpSpPr>
      <p:sp>
        <p:nvSpPr>
          <p:cNvPr id="3605" name="Google Shape;3605;g26a94f1f7ac_7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6" name="Google Shape;3606;g26a94f1f7ac_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2"/>
        <p:cNvGrpSpPr/>
        <p:nvPr/>
      </p:nvGrpSpPr>
      <p:grpSpPr>
        <a:xfrm>
          <a:off x="0" y="0"/>
          <a:ext cx="0" cy="0"/>
          <a:chOff x="0" y="0"/>
          <a:chExt cx="0" cy="0"/>
        </a:xfrm>
      </p:grpSpPr>
      <p:sp>
        <p:nvSpPr>
          <p:cNvPr id="3613" name="Google Shape;3613;g26a94f1f7ac_8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4" name="Google Shape;3614;g26a94f1f7ac_8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9"/>
        <p:cNvGrpSpPr/>
        <p:nvPr/>
      </p:nvGrpSpPr>
      <p:grpSpPr>
        <a:xfrm>
          <a:off x="0" y="0"/>
          <a:ext cx="0" cy="0"/>
          <a:chOff x="0" y="0"/>
          <a:chExt cx="0" cy="0"/>
        </a:xfrm>
      </p:grpSpPr>
      <p:sp>
        <p:nvSpPr>
          <p:cNvPr id="3620" name="Google Shape;3620;g2bea7c72fd5_0_2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1" name="Google Shape;3621;g2bea7c72fd5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8"/>
        <p:cNvGrpSpPr/>
        <p:nvPr/>
      </p:nvGrpSpPr>
      <p:grpSpPr>
        <a:xfrm>
          <a:off x="0" y="0"/>
          <a:ext cx="0" cy="0"/>
          <a:chOff x="0" y="0"/>
          <a:chExt cx="0" cy="0"/>
        </a:xfrm>
      </p:grpSpPr>
      <p:sp>
        <p:nvSpPr>
          <p:cNvPr id="3629" name="Google Shape;3629;g26a94f1f7ac_1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0" name="Google Shape;3630;g26a94f1f7ac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6"/>
        <p:cNvGrpSpPr/>
        <p:nvPr/>
      </p:nvGrpSpPr>
      <p:grpSpPr>
        <a:xfrm>
          <a:off x="0" y="0"/>
          <a:ext cx="0" cy="0"/>
          <a:chOff x="0" y="0"/>
          <a:chExt cx="0" cy="0"/>
        </a:xfrm>
      </p:grpSpPr>
      <p:sp>
        <p:nvSpPr>
          <p:cNvPr id="3247" name="Google Shape;3247;g2bed1bd4b87_3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8" name="Google Shape;3248;g2bed1bd4b87_3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6"/>
        <p:cNvGrpSpPr/>
        <p:nvPr/>
      </p:nvGrpSpPr>
      <p:grpSpPr>
        <a:xfrm>
          <a:off x="0" y="0"/>
          <a:ext cx="0" cy="0"/>
          <a:chOff x="0" y="0"/>
          <a:chExt cx="0" cy="0"/>
        </a:xfrm>
      </p:grpSpPr>
      <p:sp>
        <p:nvSpPr>
          <p:cNvPr id="3637" name="Google Shape;3637;g26a94f1f7ac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8" name="Google Shape;3638;g26a94f1f7ac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4"/>
        <p:cNvGrpSpPr/>
        <p:nvPr/>
      </p:nvGrpSpPr>
      <p:grpSpPr>
        <a:xfrm>
          <a:off x="0" y="0"/>
          <a:ext cx="0" cy="0"/>
          <a:chOff x="0" y="0"/>
          <a:chExt cx="0" cy="0"/>
        </a:xfrm>
      </p:grpSpPr>
      <p:sp>
        <p:nvSpPr>
          <p:cNvPr id="3645" name="Google Shape;3645;g26a94f1f7ac_1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6" name="Google Shape;3646;g26a94f1f7ac_1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2"/>
        <p:cNvGrpSpPr/>
        <p:nvPr/>
      </p:nvGrpSpPr>
      <p:grpSpPr>
        <a:xfrm>
          <a:off x="0" y="0"/>
          <a:ext cx="0" cy="0"/>
          <a:chOff x="0" y="0"/>
          <a:chExt cx="0" cy="0"/>
        </a:xfrm>
      </p:grpSpPr>
      <p:sp>
        <p:nvSpPr>
          <p:cNvPr id="3653" name="Google Shape;3653;g2bea7c72fd5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4" name="Google Shape;3654;g2bea7c72fd5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0"/>
        <p:cNvGrpSpPr/>
        <p:nvPr/>
      </p:nvGrpSpPr>
      <p:grpSpPr>
        <a:xfrm>
          <a:off x="0" y="0"/>
          <a:ext cx="0" cy="0"/>
          <a:chOff x="0" y="0"/>
          <a:chExt cx="0" cy="0"/>
        </a:xfrm>
      </p:grpSpPr>
      <p:sp>
        <p:nvSpPr>
          <p:cNvPr id="3661" name="Google Shape;3661;g26a94f1f7ac_8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2" name="Google Shape;3662;g26a94f1f7ac_8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8"/>
        <p:cNvGrpSpPr/>
        <p:nvPr/>
      </p:nvGrpSpPr>
      <p:grpSpPr>
        <a:xfrm>
          <a:off x="0" y="0"/>
          <a:ext cx="0" cy="0"/>
          <a:chOff x="0" y="0"/>
          <a:chExt cx="0" cy="0"/>
        </a:xfrm>
      </p:grpSpPr>
      <p:sp>
        <p:nvSpPr>
          <p:cNvPr id="3669" name="Google Shape;3669;g2bea7c72fd5_0_2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0" name="Google Shape;3670;g2bea7c72fd5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7"/>
        <p:cNvGrpSpPr/>
        <p:nvPr/>
      </p:nvGrpSpPr>
      <p:grpSpPr>
        <a:xfrm>
          <a:off x="0" y="0"/>
          <a:ext cx="0" cy="0"/>
          <a:chOff x="0" y="0"/>
          <a:chExt cx="0" cy="0"/>
        </a:xfrm>
      </p:grpSpPr>
      <p:sp>
        <p:nvSpPr>
          <p:cNvPr id="3678" name="Google Shape;3678;g2bea7c72fd5_0_2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9" name="Google Shape;3679;g2bea7c72fd5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6"/>
        <p:cNvGrpSpPr/>
        <p:nvPr/>
      </p:nvGrpSpPr>
      <p:grpSpPr>
        <a:xfrm>
          <a:off x="0" y="0"/>
          <a:ext cx="0" cy="0"/>
          <a:chOff x="0" y="0"/>
          <a:chExt cx="0" cy="0"/>
        </a:xfrm>
      </p:grpSpPr>
      <p:sp>
        <p:nvSpPr>
          <p:cNvPr id="3687" name="Google Shape;3687;g2bed1bd4b87_3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8" name="Google Shape;3688;g2bed1bd4b87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Teacher shares out.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2"/>
        <p:cNvGrpSpPr/>
        <p:nvPr/>
      </p:nvGrpSpPr>
      <p:grpSpPr>
        <a:xfrm>
          <a:off x="0" y="0"/>
          <a:ext cx="0" cy="0"/>
          <a:chOff x="0" y="0"/>
          <a:chExt cx="0" cy="0"/>
        </a:xfrm>
      </p:grpSpPr>
      <p:sp>
        <p:nvSpPr>
          <p:cNvPr id="3693" name="Google Shape;3693;g2bea7c72fd5_0_2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4" name="Google Shape;3694;g2bea7c72fd5_0_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25 - 28 Teacher needs to point out change over time.  Millions of years.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8"/>
        <p:cNvGrpSpPr/>
        <p:nvPr/>
      </p:nvGrpSpPr>
      <p:grpSpPr>
        <a:xfrm>
          <a:off x="0" y="0"/>
          <a:ext cx="0" cy="0"/>
          <a:chOff x="0" y="0"/>
          <a:chExt cx="0" cy="0"/>
        </a:xfrm>
      </p:grpSpPr>
      <p:sp>
        <p:nvSpPr>
          <p:cNvPr id="3699" name="Google Shape;3699;g2bea7c72fd5_0_2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0" name="Google Shape;3700;g2bea7c72fd5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3"/>
        <p:cNvGrpSpPr/>
        <p:nvPr/>
      </p:nvGrpSpPr>
      <p:grpSpPr>
        <a:xfrm>
          <a:off x="0" y="0"/>
          <a:ext cx="0" cy="0"/>
          <a:chOff x="0" y="0"/>
          <a:chExt cx="0" cy="0"/>
        </a:xfrm>
      </p:grpSpPr>
      <p:sp>
        <p:nvSpPr>
          <p:cNvPr id="3704" name="Google Shape;3704;g26a94f1f7ac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5" name="Google Shape;3705;g26a94f1f7ac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1"/>
        <p:cNvGrpSpPr/>
        <p:nvPr/>
      </p:nvGrpSpPr>
      <p:grpSpPr>
        <a:xfrm>
          <a:off x="0" y="0"/>
          <a:ext cx="0" cy="0"/>
          <a:chOff x="0" y="0"/>
          <a:chExt cx="0" cy="0"/>
        </a:xfrm>
      </p:grpSpPr>
      <p:sp>
        <p:nvSpPr>
          <p:cNvPr id="3252" name="Google Shape;3252;g2bea7c72fd5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3" name="Google Shape;3253;g2bea7c72fd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3"/>
        <p:cNvGrpSpPr/>
        <p:nvPr/>
      </p:nvGrpSpPr>
      <p:grpSpPr>
        <a:xfrm>
          <a:off x="0" y="0"/>
          <a:ext cx="0" cy="0"/>
          <a:chOff x="0" y="0"/>
          <a:chExt cx="0" cy="0"/>
        </a:xfrm>
      </p:grpSpPr>
      <p:sp>
        <p:nvSpPr>
          <p:cNvPr id="3754" name="Google Shape;3754;g26ef333542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5" name="Google Shape;3755;g26ef333542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8"/>
        <p:cNvGrpSpPr/>
        <p:nvPr/>
      </p:nvGrpSpPr>
      <p:grpSpPr>
        <a:xfrm>
          <a:off x="0" y="0"/>
          <a:ext cx="0" cy="0"/>
          <a:chOff x="0" y="0"/>
          <a:chExt cx="0" cy="0"/>
        </a:xfrm>
      </p:grpSpPr>
      <p:sp>
        <p:nvSpPr>
          <p:cNvPr id="3709" name="Google Shape;3709;g26a94f1f7ac_6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0" name="Google Shape;3710;g26a94f1f7ac_6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chemeClr val="dk1"/>
                </a:solidFill>
                <a:highlight>
                  <a:srgbClr val="FFFFFF"/>
                </a:highlight>
                <a:latin typeface="Cambria"/>
                <a:ea typeface="Cambria"/>
                <a:cs typeface="Cambria"/>
                <a:sym typeface="Cambria"/>
              </a:rPr>
              <a:t>Notice that the DCI; the fossil record changed over time and show the diversity, extinction, and change of life forms. Pay attention to the time period, change in skulls, extinction of some of the horses.</a:t>
            </a:r>
            <a:endParaRPr>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8"/>
        <p:cNvGrpSpPr/>
        <p:nvPr/>
      </p:nvGrpSpPr>
      <p:grpSpPr>
        <a:xfrm>
          <a:off x="0" y="0"/>
          <a:ext cx="0" cy="0"/>
          <a:chOff x="0" y="0"/>
          <a:chExt cx="0" cy="0"/>
        </a:xfrm>
      </p:grpSpPr>
      <p:sp>
        <p:nvSpPr>
          <p:cNvPr id="3749" name="Google Shape;3749;g26a94f1f7ac_8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0" name="Google Shape;3750;g26a94f1f7ac_8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5"/>
        <p:cNvGrpSpPr/>
        <p:nvPr/>
      </p:nvGrpSpPr>
      <p:grpSpPr>
        <a:xfrm>
          <a:off x="0" y="0"/>
          <a:ext cx="0" cy="0"/>
          <a:chOff x="0" y="0"/>
          <a:chExt cx="0" cy="0"/>
        </a:xfrm>
      </p:grpSpPr>
      <p:sp>
        <p:nvSpPr>
          <p:cNvPr id="3716" name="Google Shape;3716;g26a94f1f7ac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7" name="Google Shape;3717;g26a94f1f7ac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2"/>
        <p:cNvGrpSpPr/>
        <p:nvPr/>
      </p:nvGrpSpPr>
      <p:grpSpPr>
        <a:xfrm>
          <a:off x="0" y="0"/>
          <a:ext cx="0" cy="0"/>
          <a:chOff x="0" y="0"/>
          <a:chExt cx="0" cy="0"/>
        </a:xfrm>
      </p:grpSpPr>
      <p:sp>
        <p:nvSpPr>
          <p:cNvPr id="3723" name="Google Shape;3723;g2bed1bd4b87_3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4" name="Google Shape;3724;g2bed1bd4b87_3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7"/>
        <p:cNvGrpSpPr/>
        <p:nvPr/>
      </p:nvGrpSpPr>
      <p:grpSpPr>
        <a:xfrm>
          <a:off x="0" y="0"/>
          <a:ext cx="0" cy="0"/>
          <a:chOff x="0" y="0"/>
          <a:chExt cx="0" cy="0"/>
        </a:xfrm>
      </p:grpSpPr>
      <p:sp>
        <p:nvSpPr>
          <p:cNvPr id="3728" name="Google Shape;3728;g26ca7c02ad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9" name="Google Shape;3729;g26ca7c02ad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2"/>
        <p:cNvGrpSpPr/>
        <p:nvPr/>
      </p:nvGrpSpPr>
      <p:grpSpPr>
        <a:xfrm>
          <a:off x="0" y="0"/>
          <a:ext cx="0" cy="0"/>
          <a:chOff x="0" y="0"/>
          <a:chExt cx="0" cy="0"/>
        </a:xfrm>
      </p:grpSpPr>
      <p:sp>
        <p:nvSpPr>
          <p:cNvPr id="3733" name="Google Shape;3733;g2c0b6c5943f_2_18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4" name="Google Shape;3734;g2c0b6c5943f_2_18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8"/>
        <p:cNvGrpSpPr/>
        <p:nvPr/>
      </p:nvGrpSpPr>
      <p:grpSpPr>
        <a:xfrm>
          <a:off x="0" y="0"/>
          <a:ext cx="0" cy="0"/>
          <a:chOff x="0" y="0"/>
          <a:chExt cx="0" cy="0"/>
        </a:xfrm>
      </p:grpSpPr>
      <p:sp>
        <p:nvSpPr>
          <p:cNvPr id="3259" name="Google Shape;3259;g2bea7c72fd5_0_3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0" name="Google Shape;3260;g2bea7c72fd5_0_3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4"/>
        <p:cNvGrpSpPr/>
        <p:nvPr/>
      </p:nvGrpSpPr>
      <p:grpSpPr>
        <a:xfrm>
          <a:off x="0" y="0"/>
          <a:ext cx="0" cy="0"/>
          <a:chOff x="0" y="0"/>
          <a:chExt cx="0" cy="0"/>
        </a:xfrm>
      </p:grpSpPr>
      <p:sp>
        <p:nvSpPr>
          <p:cNvPr id="3265" name="Google Shape;3265;g2c420077dd2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6" name="Google Shape;3266;g2c420077dd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0"/>
        <p:cNvGrpSpPr/>
        <p:nvPr/>
      </p:nvGrpSpPr>
      <p:grpSpPr>
        <a:xfrm>
          <a:off x="0" y="0"/>
          <a:ext cx="0" cy="0"/>
          <a:chOff x="0" y="0"/>
          <a:chExt cx="0" cy="0"/>
        </a:xfrm>
      </p:grpSpPr>
      <p:sp>
        <p:nvSpPr>
          <p:cNvPr id="3271" name="Google Shape;327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2" name="Google Shape;32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6"/>
        <p:cNvGrpSpPr/>
        <p:nvPr/>
      </p:nvGrpSpPr>
      <p:grpSpPr>
        <a:xfrm>
          <a:off x="0" y="0"/>
          <a:ext cx="0" cy="0"/>
          <a:chOff x="0" y="0"/>
          <a:chExt cx="0" cy="0"/>
        </a:xfrm>
      </p:grpSpPr>
      <p:sp>
        <p:nvSpPr>
          <p:cNvPr id="3537" name="Google Shape;3537;g26a94f1f7ac_8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8" name="Google Shape;3538;g26a94f1f7ac_8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1"/>
        <p:cNvGrpSpPr/>
        <p:nvPr/>
      </p:nvGrpSpPr>
      <p:grpSpPr>
        <a:xfrm>
          <a:off x="0" y="0"/>
          <a:ext cx="0" cy="0"/>
          <a:chOff x="0" y="0"/>
          <a:chExt cx="0" cy="0"/>
        </a:xfrm>
      </p:grpSpPr>
      <p:sp>
        <p:nvSpPr>
          <p:cNvPr id="3542" name="Google Shape;3542;g2c0b6c5943f_1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3" name="Google Shape;3543;g2c0b6c5943f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0"/>
        <p:cNvGrpSpPr/>
        <p:nvPr/>
      </p:nvGrpSpPr>
      <p:grpSpPr>
        <a:xfrm>
          <a:off x="0" y="0"/>
          <a:ext cx="0" cy="0"/>
          <a:chOff x="0" y="0"/>
          <a:chExt cx="0" cy="0"/>
        </a:xfrm>
      </p:grpSpPr>
      <p:sp>
        <p:nvSpPr>
          <p:cNvPr id="3551" name="Google Shape;3551;g2c0b6c5943f_1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2" name="Google Shape;3552;g2c0b6c5943f_1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100646" y="-542725"/>
            <a:ext cx="9771771" cy="6169208"/>
            <a:chOff x="-100646" y="-542725"/>
            <a:chExt cx="9771771" cy="6169208"/>
          </a:xfrm>
        </p:grpSpPr>
        <p:sp>
          <p:nvSpPr>
            <p:cNvPr id="10" name="Google Shape;10;p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84330" y="-495642"/>
              <a:ext cx="9652449" cy="6108357"/>
              <a:chOff x="21705" y="-429475"/>
              <a:chExt cx="9441895" cy="5975112"/>
            </a:xfrm>
          </p:grpSpPr>
          <p:sp>
            <p:nvSpPr>
              <p:cNvPr id="13" name="Google Shape;13;p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 name="Google Shape;21;p2"/>
          <p:cNvSpPr txBox="1">
            <a:spLocks noGrp="1"/>
          </p:cNvSpPr>
          <p:nvPr>
            <p:ph type="ctrTitle"/>
          </p:nvPr>
        </p:nvSpPr>
        <p:spPr>
          <a:xfrm>
            <a:off x="720000" y="2320895"/>
            <a:ext cx="5971800" cy="18699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SzPts val="5200"/>
              <a:buNone/>
              <a:defRPr sz="6400">
                <a:solidFill>
                  <a:schemeClr val="accen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2" name="Google Shape;22;p2"/>
          <p:cNvSpPr txBox="1">
            <a:spLocks noGrp="1"/>
          </p:cNvSpPr>
          <p:nvPr>
            <p:ph type="subTitle" idx="1"/>
          </p:nvPr>
        </p:nvSpPr>
        <p:spPr>
          <a:xfrm>
            <a:off x="720000" y="4134348"/>
            <a:ext cx="5971800" cy="333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3" name="Google Shape;23;p2"/>
          <p:cNvSpPr txBox="1">
            <a:spLocks noGrp="1"/>
          </p:cNvSpPr>
          <p:nvPr>
            <p:ph type="ctrTitle" idx="2"/>
          </p:nvPr>
        </p:nvSpPr>
        <p:spPr>
          <a:xfrm>
            <a:off x="720000" y="1044101"/>
            <a:ext cx="5971800" cy="12357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3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51"/>
        <p:cNvGrpSpPr/>
        <p:nvPr/>
      </p:nvGrpSpPr>
      <p:grpSpPr>
        <a:xfrm>
          <a:off x="0" y="0"/>
          <a:ext cx="0" cy="0"/>
          <a:chOff x="0" y="0"/>
          <a:chExt cx="0" cy="0"/>
        </a:xfrm>
      </p:grpSpPr>
      <p:grpSp>
        <p:nvGrpSpPr>
          <p:cNvPr id="352" name="Google Shape;352;p11"/>
          <p:cNvGrpSpPr/>
          <p:nvPr/>
        </p:nvGrpSpPr>
        <p:grpSpPr>
          <a:xfrm rot="10800000">
            <a:off x="311508" y="-118025"/>
            <a:ext cx="8520984" cy="5379549"/>
            <a:chOff x="-100646" y="-542725"/>
            <a:chExt cx="9771771" cy="6169208"/>
          </a:xfrm>
        </p:grpSpPr>
        <p:sp>
          <p:nvSpPr>
            <p:cNvPr id="353" name="Google Shape;353;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5" name="Google Shape;355;p11"/>
            <p:cNvGrpSpPr/>
            <p:nvPr/>
          </p:nvGrpSpPr>
          <p:grpSpPr>
            <a:xfrm>
              <a:off x="-84330" y="-495642"/>
              <a:ext cx="9652449" cy="6108357"/>
              <a:chOff x="21705" y="-429475"/>
              <a:chExt cx="9441895" cy="5975112"/>
            </a:xfrm>
          </p:grpSpPr>
          <p:sp>
            <p:nvSpPr>
              <p:cNvPr id="356" name="Google Shape;356;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64" name="Google Shape;364;p11"/>
          <p:cNvGrpSpPr/>
          <p:nvPr/>
        </p:nvGrpSpPr>
        <p:grpSpPr>
          <a:xfrm rot="9442717">
            <a:off x="-6591264" y="3340977"/>
            <a:ext cx="8520834" cy="5379455"/>
            <a:chOff x="-100646" y="-542725"/>
            <a:chExt cx="9771771" cy="6169208"/>
          </a:xfrm>
        </p:grpSpPr>
        <p:sp>
          <p:nvSpPr>
            <p:cNvPr id="365" name="Google Shape;365;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 name="Google Shape;367;p11"/>
            <p:cNvGrpSpPr/>
            <p:nvPr/>
          </p:nvGrpSpPr>
          <p:grpSpPr>
            <a:xfrm>
              <a:off x="-84330" y="-495642"/>
              <a:ext cx="9652449" cy="6108357"/>
              <a:chOff x="21705" y="-429475"/>
              <a:chExt cx="9441895" cy="5975112"/>
            </a:xfrm>
          </p:grpSpPr>
          <p:sp>
            <p:nvSpPr>
              <p:cNvPr id="368" name="Google Shape;368;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76" name="Google Shape;376;p11"/>
          <p:cNvGrpSpPr/>
          <p:nvPr/>
        </p:nvGrpSpPr>
        <p:grpSpPr>
          <a:xfrm rot="-9245944">
            <a:off x="7834824" y="2272521"/>
            <a:ext cx="8520896" cy="5379493"/>
            <a:chOff x="-100646" y="-542725"/>
            <a:chExt cx="9771771" cy="6169208"/>
          </a:xfrm>
        </p:grpSpPr>
        <p:sp>
          <p:nvSpPr>
            <p:cNvPr id="377" name="Google Shape;377;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9" name="Google Shape;379;p11"/>
            <p:cNvGrpSpPr/>
            <p:nvPr/>
          </p:nvGrpSpPr>
          <p:grpSpPr>
            <a:xfrm>
              <a:off x="-84330" y="-495642"/>
              <a:ext cx="9652449" cy="6108357"/>
              <a:chOff x="21705" y="-429475"/>
              <a:chExt cx="9441895" cy="5975112"/>
            </a:xfrm>
          </p:grpSpPr>
          <p:sp>
            <p:nvSpPr>
              <p:cNvPr id="380" name="Google Shape;380;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88" name="Google Shape;388;p11"/>
          <p:cNvSpPr txBox="1">
            <a:spLocks noGrp="1"/>
          </p:cNvSpPr>
          <p:nvPr>
            <p:ph type="title" hasCustomPrompt="1"/>
          </p:nvPr>
        </p:nvSpPr>
        <p:spPr>
          <a:xfrm>
            <a:off x="1103950" y="1485563"/>
            <a:ext cx="6936000" cy="16776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4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89" name="Google Shape;389;p11"/>
          <p:cNvSpPr txBox="1">
            <a:spLocks noGrp="1"/>
          </p:cNvSpPr>
          <p:nvPr>
            <p:ph type="subTitle" idx="1"/>
          </p:nvPr>
        </p:nvSpPr>
        <p:spPr>
          <a:xfrm>
            <a:off x="1104050" y="3255650"/>
            <a:ext cx="6936000" cy="4023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9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ITLE_1">
    <p:spTree>
      <p:nvGrpSpPr>
        <p:cNvPr id="1" name="Shape 391"/>
        <p:cNvGrpSpPr/>
        <p:nvPr/>
      </p:nvGrpSpPr>
      <p:grpSpPr>
        <a:xfrm>
          <a:off x="0" y="0"/>
          <a:ext cx="0" cy="0"/>
          <a:chOff x="0" y="0"/>
          <a:chExt cx="0" cy="0"/>
        </a:xfrm>
      </p:grpSpPr>
      <p:grpSp>
        <p:nvGrpSpPr>
          <p:cNvPr id="392" name="Google Shape;392;p13"/>
          <p:cNvGrpSpPr/>
          <p:nvPr/>
        </p:nvGrpSpPr>
        <p:grpSpPr>
          <a:xfrm>
            <a:off x="-100646" y="-542725"/>
            <a:ext cx="9771771" cy="6169208"/>
            <a:chOff x="-100646" y="-542725"/>
            <a:chExt cx="9771771" cy="6169208"/>
          </a:xfrm>
        </p:grpSpPr>
        <p:sp>
          <p:nvSpPr>
            <p:cNvPr id="393" name="Google Shape;393;p1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5" name="Google Shape;395;p13"/>
            <p:cNvGrpSpPr/>
            <p:nvPr/>
          </p:nvGrpSpPr>
          <p:grpSpPr>
            <a:xfrm>
              <a:off x="-84330" y="-495642"/>
              <a:ext cx="9652449" cy="6108357"/>
              <a:chOff x="21705" y="-429475"/>
              <a:chExt cx="9441895" cy="5975112"/>
            </a:xfrm>
          </p:grpSpPr>
          <p:sp>
            <p:nvSpPr>
              <p:cNvPr id="396" name="Google Shape;396;p1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4" name="Google Shape;404;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5" name="Google Shape;405;p13"/>
          <p:cNvSpPr txBox="1">
            <a:spLocks noGrp="1"/>
          </p:cNvSpPr>
          <p:nvPr>
            <p:ph type="title" idx="2" hasCustomPrompt="1"/>
          </p:nvPr>
        </p:nvSpPr>
        <p:spPr>
          <a:xfrm>
            <a:off x="720000"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06" name="Google Shape;406;p13"/>
          <p:cNvSpPr txBox="1">
            <a:spLocks noGrp="1"/>
          </p:cNvSpPr>
          <p:nvPr>
            <p:ph type="subTitle" idx="1"/>
          </p:nvPr>
        </p:nvSpPr>
        <p:spPr>
          <a:xfrm>
            <a:off x="720000" y="1928500"/>
            <a:ext cx="2574000" cy="407400"/>
          </a:xfrm>
          <a:prstGeom prst="rect">
            <a:avLst/>
          </a:prstGeom>
        </p:spPr>
        <p:txBody>
          <a:bodyPr spcFirstLastPara="1" wrap="square" lIns="91425" tIns="91425" rIns="91425" bIns="91425" anchor="b" anchorCtr="0">
            <a:noAutofit/>
          </a:bodyPr>
          <a:lstStyle>
            <a:lvl1pPr lv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spcBef>
                <a:spcPts val="0"/>
              </a:spcBef>
              <a:spcAft>
                <a:spcPts val="0"/>
              </a:spcAft>
              <a:buSzPts val="2200"/>
              <a:buFont typeface="Titan One"/>
              <a:buNone/>
              <a:defRPr sz="2200">
                <a:latin typeface="Titan One"/>
                <a:ea typeface="Titan One"/>
                <a:cs typeface="Titan One"/>
                <a:sym typeface="Titan One"/>
              </a:defRPr>
            </a:lvl2pPr>
            <a:lvl3pPr lvl="2">
              <a:spcBef>
                <a:spcPts val="0"/>
              </a:spcBef>
              <a:spcAft>
                <a:spcPts val="0"/>
              </a:spcAft>
              <a:buSzPts val="2200"/>
              <a:buFont typeface="Titan One"/>
              <a:buNone/>
              <a:defRPr sz="2200">
                <a:latin typeface="Titan One"/>
                <a:ea typeface="Titan One"/>
                <a:cs typeface="Titan One"/>
                <a:sym typeface="Titan One"/>
              </a:defRPr>
            </a:lvl3pPr>
            <a:lvl4pPr lvl="3">
              <a:spcBef>
                <a:spcPts val="0"/>
              </a:spcBef>
              <a:spcAft>
                <a:spcPts val="0"/>
              </a:spcAft>
              <a:buSzPts val="2200"/>
              <a:buFont typeface="Titan One"/>
              <a:buNone/>
              <a:defRPr sz="2200">
                <a:latin typeface="Titan One"/>
                <a:ea typeface="Titan One"/>
                <a:cs typeface="Titan One"/>
                <a:sym typeface="Titan One"/>
              </a:defRPr>
            </a:lvl4pPr>
            <a:lvl5pPr lvl="4">
              <a:spcBef>
                <a:spcPts val="0"/>
              </a:spcBef>
              <a:spcAft>
                <a:spcPts val="0"/>
              </a:spcAft>
              <a:buSzPts val="2200"/>
              <a:buFont typeface="Titan One"/>
              <a:buNone/>
              <a:defRPr sz="2200">
                <a:latin typeface="Titan One"/>
                <a:ea typeface="Titan One"/>
                <a:cs typeface="Titan One"/>
                <a:sym typeface="Titan One"/>
              </a:defRPr>
            </a:lvl5pPr>
            <a:lvl6pPr lvl="5">
              <a:spcBef>
                <a:spcPts val="0"/>
              </a:spcBef>
              <a:spcAft>
                <a:spcPts val="0"/>
              </a:spcAft>
              <a:buSzPts val="2200"/>
              <a:buFont typeface="Titan One"/>
              <a:buNone/>
              <a:defRPr sz="2200">
                <a:latin typeface="Titan One"/>
                <a:ea typeface="Titan One"/>
                <a:cs typeface="Titan One"/>
                <a:sym typeface="Titan One"/>
              </a:defRPr>
            </a:lvl6pPr>
            <a:lvl7pPr lvl="6">
              <a:spcBef>
                <a:spcPts val="0"/>
              </a:spcBef>
              <a:spcAft>
                <a:spcPts val="0"/>
              </a:spcAft>
              <a:buSzPts val="2200"/>
              <a:buFont typeface="Titan One"/>
              <a:buNone/>
              <a:defRPr sz="2200">
                <a:latin typeface="Titan One"/>
                <a:ea typeface="Titan One"/>
                <a:cs typeface="Titan One"/>
                <a:sym typeface="Titan One"/>
              </a:defRPr>
            </a:lvl7pPr>
            <a:lvl8pPr lvl="7">
              <a:spcBef>
                <a:spcPts val="0"/>
              </a:spcBef>
              <a:spcAft>
                <a:spcPts val="0"/>
              </a:spcAft>
              <a:buSzPts val="2200"/>
              <a:buFont typeface="Titan One"/>
              <a:buNone/>
              <a:defRPr sz="2200">
                <a:latin typeface="Titan One"/>
                <a:ea typeface="Titan One"/>
                <a:cs typeface="Titan One"/>
                <a:sym typeface="Titan One"/>
              </a:defRPr>
            </a:lvl8pPr>
            <a:lvl9pPr lvl="8">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07" name="Google Shape;407;p13"/>
          <p:cNvSpPr txBox="1">
            <a:spLocks noGrp="1"/>
          </p:cNvSpPr>
          <p:nvPr>
            <p:ph type="subTitle" idx="3"/>
          </p:nvPr>
        </p:nvSpPr>
        <p:spPr>
          <a:xfrm>
            <a:off x="720000"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8" name="Google Shape;408;p13"/>
          <p:cNvSpPr txBox="1">
            <a:spLocks noGrp="1"/>
          </p:cNvSpPr>
          <p:nvPr>
            <p:ph type="title" idx="4" hasCustomPrompt="1"/>
          </p:nvPr>
        </p:nvSpPr>
        <p:spPr>
          <a:xfrm>
            <a:off x="3761125"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09" name="Google Shape;409;p13"/>
          <p:cNvSpPr txBox="1">
            <a:spLocks noGrp="1"/>
          </p:cNvSpPr>
          <p:nvPr>
            <p:ph type="subTitle" idx="5"/>
          </p:nvPr>
        </p:nvSpPr>
        <p:spPr>
          <a:xfrm>
            <a:off x="3761125" y="19285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0" name="Google Shape;410;p13"/>
          <p:cNvSpPr txBox="1">
            <a:spLocks noGrp="1"/>
          </p:cNvSpPr>
          <p:nvPr>
            <p:ph type="subTitle" idx="6"/>
          </p:nvPr>
        </p:nvSpPr>
        <p:spPr>
          <a:xfrm>
            <a:off x="3761125"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1" name="Google Shape;411;p13"/>
          <p:cNvSpPr txBox="1">
            <a:spLocks noGrp="1"/>
          </p:cNvSpPr>
          <p:nvPr>
            <p:ph type="title" idx="7" hasCustomPrompt="1"/>
          </p:nvPr>
        </p:nvSpPr>
        <p:spPr>
          <a:xfrm>
            <a:off x="720000"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12" name="Google Shape;412;p13"/>
          <p:cNvSpPr txBox="1">
            <a:spLocks noGrp="1"/>
          </p:cNvSpPr>
          <p:nvPr>
            <p:ph type="subTitle" idx="8"/>
          </p:nvPr>
        </p:nvSpPr>
        <p:spPr>
          <a:xfrm>
            <a:off x="720000"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3" name="Google Shape;413;p13"/>
          <p:cNvSpPr txBox="1">
            <a:spLocks noGrp="1"/>
          </p:cNvSpPr>
          <p:nvPr>
            <p:ph type="subTitle" idx="9"/>
          </p:nvPr>
        </p:nvSpPr>
        <p:spPr>
          <a:xfrm>
            <a:off x="720000"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4" name="Google Shape;414;p13"/>
          <p:cNvSpPr txBox="1">
            <a:spLocks noGrp="1"/>
          </p:cNvSpPr>
          <p:nvPr>
            <p:ph type="title" idx="13" hasCustomPrompt="1"/>
          </p:nvPr>
        </p:nvSpPr>
        <p:spPr>
          <a:xfrm>
            <a:off x="3761125"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15" name="Google Shape;415;p13"/>
          <p:cNvSpPr txBox="1">
            <a:spLocks noGrp="1"/>
          </p:cNvSpPr>
          <p:nvPr>
            <p:ph type="subTitle" idx="14"/>
          </p:nvPr>
        </p:nvSpPr>
        <p:spPr>
          <a:xfrm>
            <a:off x="3761125"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6" name="Google Shape;416;p13"/>
          <p:cNvSpPr txBox="1">
            <a:spLocks noGrp="1"/>
          </p:cNvSpPr>
          <p:nvPr>
            <p:ph type="subTitle" idx="15"/>
          </p:nvPr>
        </p:nvSpPr>
        <p:spPr>
          <a:xfrm>
            <a:off x="3761125"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ONE_COLUMN_TEXT_1_2">
    <p:spTree>
      <p:nvGrpSpPr>
        <p:cNvPr id="1" name="Shape 417"/>
        <p:cNvGrpSpPr/>
        <p:nvPr/>
      </p:nvGrpSpPr>
      <p:grpSpPr>
        <a:xfrm>
          <a:off x="0" y="0"/>
          <a:ext cx="0" cy="0"/>
          <a:chOff x="0" y="0"/>
          <a:chExt cx="0" cy="0"/>
        </a:xfrm>
      </p:grpSpPr>
      <p:grpSp>
        <p:nvGrpSpPr>
          <p:cNvPr id="418" name="Google Shape;418;p14"/>
          <p:cNvGrpSpPr/>
          <p:nvPr/>
        </p:nvGrpSpPr>
        <p:grpSpPr>
          <a:xfrm flipH="1">
            <a:off x="5937794" y="-956069"/>
            <a:ext cx="4203820" cy="3998138"/>
            <a:chOff x="5775509" y="2902761"/>
            <a:chExt cx="723412" cy="688017"/>
          </a:xfrm>
        </p:grpSpPr>
        <p:sp>
          <p:nvSpPr>
            <p:cNvPr id="419" name="Google Shape;419;p14"/>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4"/>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4"/>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4"/>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4"/>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4"/>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4"/>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4"/>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4"/>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4"/>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4"/>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4"/>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4"/>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4"/>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4"/>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4"/>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4"/>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4"/>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4"/>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4"/>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4"/>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4"/>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4"/>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4"/>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4"/>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4"/>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4"/>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4"/>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4"/>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4"/>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4"/>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4"/>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4"/>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4"/>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4"/>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4"/>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4"/>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4"/>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4"/>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4"/>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4"/>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4"/>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4"/>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4"/>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4"/>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4"/>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4"/>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4"/>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4"/>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4"/>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4"/>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4"/>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4"/>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4"/>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14"/>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4"/>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4"/>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4"/>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4"/>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4"/>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4"/>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4"/>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4"/>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4"/>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4"/>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4"/>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4"/>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4"/>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4"/>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4"/>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4"/>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4"/>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1" name="Google Shape;491;p14"/>
          <p:cNvGrpSpPr/>
          <p:nvPr/>
        </p:nvGrpSpPr>
        <p:grpSpPr>
          <a:xfrm rot="10800000">
            <a:off x="-1281272" y="239376"/>
            <a:ext cx="8087118" cy="5105637"/>
            <a:chOff x="-100646" y="-542725"/>
            <a:chExt cx="9771771" cy="6169208"/>
          </a:xfrm>
        </p:grpSpPr>
        <p:sp>
          <p:nvSpPr>
            <p:cNvPr id="492" name="Google Shape;492;p1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4" name="Google Shape;494;p14"/>
            <p:cNvGrpSpPr/>
            <p:nvPr/>
          </p:nvGrpSpPr>
          <p:grpSpPr>
            <a:xfrm>
              <a:off x="-84330" y="-495642"/>
              <a:ext cx="9652449" cy="6108357"/>
              <a:chOff x="21705" y="-429475"/>
              <a:chExt cx="9441895" cy="5975112"/>
            </a:xfrm>
          </p:grpSpPr>
          <p:sp>
            <p:nvSpPr>
              <p:cNvPr id="495" name="Google Shape;495;p1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03" name="Google Shape;503;p14"/>
          <p:cNvGrpSpPr/>
          <p:nvPr/>
        </p:nvGrpSpPr>
        <p:grpSpPr>
          <a:xfrm>
            <a:off x="6020596" y="2222384"/>
            <a:ext cx="3479145" cy="3007248"/>
            <a:chOff x="6955013" y="474562"/>
            <a:chExt cx="900447" cy="778314"/>
          </a:xfrm>
        </p:grpSpPr>
        <p:sp>
          <p:nvSpPr>
            <p:cNvPr id="504" name="Google Shape;504;p14"/>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4"/>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4"/>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4"/>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4"/>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4"/>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4"/>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4"/>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4"/>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4"/>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4"/>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4"/>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4"/>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4"/>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4"/>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4"/>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4"/>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4"/>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4"/>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4"/>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4"/>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4"/>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4"/>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4"/>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4"/>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4"/>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4"/>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4"/>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4"/>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4"/>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4"/>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4"/>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4"/>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4"/>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4"/>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4"/>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4"/>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4"/>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4"/>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4"/>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4"/>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4"/>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4"/>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4"/>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4"/>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4"/>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4"/>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4"/>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4"/>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4"/>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4"/>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4"/>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4"/>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4"/>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4"/>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4"/>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4"/>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4"/>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4"/>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4"/>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4"/>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4"/>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4"/>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4"/>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4"/>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4"/>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4"/>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4"/>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4"/>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4"/>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4"/>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4"/>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14"/>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14"/>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4"/>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4"/>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4"/>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4"/>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4"/>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4"/>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4"/>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4"/>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4"/>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4"/>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4"/>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4"/>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4"/>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3" name="Google Shape;643;p14"/>
          <p:cNvSpPr txBox="1">
            <a:spLocks noGrp="1"/>
          </p:cNvSpPr>
          <p:nvPr>
            <p:ph type="subTitle" idx="1"/>
          </p:nvPr>
        </p:nvSpPr>
        <p:spPr>
          <a:xfrm>
            <a:off x="720000" y="3840113"/>
            <a:ext cx="5802300" cy="4074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644" name="Google Shape;644;p14"/>
          <p:cNvSpPr txBox="1">
            <a:spLocks noGrp="1"/>
          </p:cNvSpPr>
          <p:nvPr>
            <p:ph type="subTitle" idx="2"/>
          </p:nvPr>
        </p:nvSpPr>
        <p:spPr>
          <a:xfrm>
            <a:off x="720000" y="1525338"/>
            <a:ext cx="5802300" cy="21153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sz="32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645"/>
        <p:cNvGrpSpPr/>
        <p:nvPr/>
      </p:nvGrpSpPr>
      <p:grpSpPr>
        <a:xfrm>
          <a:off x="0" y="0"/>
          <a:ext cx="0" cy="0"/>
          <a:chOff x="0" y="0"/>
          <a:chExt cx="0" cy="0"/>
        </a:xfrm>
      </p:grpSpPr>
      <p:grpSp>
        <p:nvGrpSpPr>
          <p:cNvPr id="646" name="Google Shape;646;p15"/>
          <p:cNvGrpSpPr/>
          <p:nvPr/>
        </p:nvGrpSpPr>
        <p:grpSpPr>
          <a:xfrm>
            <a:off x="4990583" y="-596342"/>
            <a:ext cx="5283280" cy="4566522"/>
            <a:chOff x="6955013" y="474562"/>
            <a:chExt cx="900447" cy="778314"/>
          </a:xfrm>
        </p:grpSpPr>
        <p:sp>
          <p:nvSpPr>
            <p:cNvPr id="647" name="Google Shape;647;p15"/>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5"/>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5"/>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5"/>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5"/>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5"/>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5"/>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5"/>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5"/>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5"/>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5"/>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5"/>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5"/>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5"/>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5"/>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5"/>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5"/>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5"/>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5"/>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5"/>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5"/>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5"/>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5"/>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5"/>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5"/>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5"/>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5"/>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5"/>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5"/>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5"/>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5"/>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5"/>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5"/>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5"/>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5"/>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5"/>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5"/>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5"/>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5"/>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5"/>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5"/>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5"/>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5"/>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5"/>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5"/>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5"/>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5"/>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5"/>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5"/>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5"/>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5"/>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5"/>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5"/>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5"/>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5"/>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5"/>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5"/>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5"/>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5"/>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5"/>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5"/>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5"/>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5"/>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5"/>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5"/>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5"/>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5"/>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5"/>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5"/>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5"/>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5"/>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5"/>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5"/>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5"/>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5"/>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5"/>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5"/>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5"/>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5"/>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5"/>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5"/>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5"/>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5"/>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5"/>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5"/>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5"/>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5"/>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5"/>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5"/>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5"/>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5"/>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5"/>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5"/>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5"/>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5"/>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5"/>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5"/>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5"/>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5"/>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5"/>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5"/>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5"/>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5"/>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5"/>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5"/>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5"/>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5"/>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5"/>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5"/>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5"/>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5"/>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5"/>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5"/>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5"/>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5"/>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5"/>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5"/>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5"/>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5"/>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5"/>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5"/>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5"/>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5"/>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5"/>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5"/>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5"/>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5"/>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5"/>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5"/>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5"/>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5"/>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5"/>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5"/>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5"/>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5"/>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5"/>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5"/>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5"/>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6" name="Google Shape;786;p15"/>
          <p:cNvGrpSpPr/>
          <p:nvPr/>
        </p:nvGrpSpPr>
        <p:grpSpPr>
          <a:xfrm rot="10800000">
            <a:off x="-1161574" y="408888"/>
            <a:ext cx="8080277" cy="5101318"/>
            <a:chOff x="-100646" y="-542725"/>
            <a:chExt cx="9771771" cy="6169208"/>
          </a:xfrm>
        </p:grpSpPr>
        <p:sp>
          <p:nvSpPr>
            <p:cNvPr id="787" name="Google Shape;787;p1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9" name="Google Shape;789;p15"/>
            <p:cNvGrpSpPr/>
            <p:nvPr/>
          </p:nvGrpSpPr>
          <p:grpSpPr>
            <a:xfrm>
              <a:off x="-84330" y="-495642"/>
              <a:ext cx="9652449" cy="6108357"/>
              <a:chOff x="21705" y="-429475"/>
              <a:chExt cx="9441895" cy="5975112"/>
            </a:xfrm>
          </p:grpSpPr>
          <p:sp>
            <p:nvSpPr>
              <p:cNvPr id="790" name="Google Shape;790;p1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98" name="Google Shape;798;p15"/>
          <p:cNvSpPr txBox="1">
            <a:spLocks noGrp="1"/>
          </p:cNvSpPr>
          <p:nvPr>
            <p:ph type="title"/>
          </p:nvPr>
        </p:nvSpPr>
        <p:spPr>
          <a:xfrm flipH="1">
            <a:off x="1120825" y="3003075"/>
            <a:ext cx="4040700" cy="7188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3600"/>
              <a:buNone/>
              <a:defRPr sz="3600">
                <a:solidFill>
                  <a:schemeClr val="accen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99" name="Google Shape;799;p15"/>
          <p:cNvSpPr txBox="1">
            <a:spLocks noGrp="1"/>
          </p:cNvSpPr>
          <p:nvPr>
            <p:ph type="title" idx="2" hasCustomPrompt="1"/>
          </p:nvPr>
        </p:nvSpPr>
        <p:spPr>
          <a:xfrm flipH="1">
            <a:off x="1120800" y="1324575"/>
            <a:ext cx="4040700" cy="16170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00" name="Google Shape;800;p15"/>
          <p:cNvSpPr txBox="1">
            <a:spLocks noGrp="1"/>
          </p:cNvSpPr>
          <p:nvPr>
            <p:ph type="subTitle" idx="1"/>
          </p:nvPr>
        </p:nvSpPr>
        <p:spPr>
          <a:xfrm flipH="1">
            <a:off x="1120800" y="3783375"/>
            <a:ext cx="4040700" cy="42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_AND_TWO_COLUMNS_1_3">
    <p:spTree>
      <p:nvGrpSpPr>
        <p:cNvPr id="1" name="Shape 801"/>
        <p:cNvGrpSpPr/>
        <p:nvPr/>
      </p:nvGrpSpPr>
      <p:grpSpPr>
        <a:xfrm>
          <a:off x="0" y="0"/>
          <a:ext cx="0" cy="0"/>
          <a:chOff x="0" y="0"/>
          <a:chExt cx="0" cy="0"/>
        </a:xfrm>
      </p:grpSpPr>
      <p:grpSp>
        <p:nvGrpSpPr>
          <p:cNvPr id="802" name="Google Shape;802;p16"/>
          <p:cNvGrpSpPr/>
          <p:nvPr/>
        </p:nvGrpSpPr>
        <p:grpSpPr>
          <a:xfrm>
            <a:off x="-100646" y="-542725"/>
            <a:ext cx="9771771" cy="6169208"/>
            <a:chOff x="-100646" y="-542725"/>
            <a:chExt cx="9771771" cy="6169208"/>
          </a:xfrm>
        </p:grpSpPr>
        <p:sp>
          <p:nvSpPr>
            <p:cNvPr id="803" name="Google Shape;803;p1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5" name="Google Shape;805;p16"/>
            <p:cNvGrpSpPr/>
            <p:nvPr/>
          </p:nvGrpSpPr>
          <p:grpSpPr>
            <a:xfrm>
              <a:off x="-84330" y="-495642"/>
              <a:ext cx="9652449" cy="6108357"/>
              <a:chOff x="21705" y="-429475"/>
              <a:chExt cx="9441895" cy="5975112"/>
            </a:xfrm>
          </p:grpSpPr>
          <p:sp>
            <p:nvSpPr>
              <p:cNvPr id="806" name="Google Shape;806;p1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14" name="Google Shape;814;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815" name="Google Shape;815;p16"/>
          <p:cNvGrpSpPr/>
          <p:nvPr/>
        </p:nvGrpSpPr>
        <p:grpSpPr>
          <a:xfrm rot="4529816">
            <a:off x="7965804" y="-123264"/>
            <a:ext cx="1183630" cy="973630"/>
            <a:chOff x="2152097" y="2968239"/>
            <a:chExt cx="299413" cy="246291"/>
          </a:xfrm>
        </p:grpSpPr>
        <p:sp>
          <p:nvSpPr>
            <p:cNvPr id="816" name="Google Shape;816;p16"/>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6"/>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6"/>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6"/>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p:cSld name="TITLE_AND_TWO_COLUMNS_1_2">
    <p:spTree>
      <p:nvGrpSpPr>
        <p:cNvPr id="1" name="Shape 820"/>
        <p:cNvGrpSpPr/>
        <p:nvPr/>
      </p:nvGrpSpPr>
      <p:grpSpPr>
        <a:xfrm>
          <a:off x="0" y="0"/>
          <a:ext cx="0" cy="0"/>
          <a:chOff x="0" y="0"/>
          <a:chExt cx="0" cy="0"/>
        </a:xfrm>
      </p:grpSpPr>
      <p:grpSp>
        <p:nvGrpSpPr>
          <p:cNvPr id="821" name="Google Shape;821;p17"/>
          <p:cNvGrpSpPr/>
          <p:nvPr/>
        </p:nvGrpSpPr>
        <p:grpSpPr>
          <a:xfrm>
            <a:off x="-100646" y="-542725"/>
            <a:ext cx="9771771" cy="6169208"/>
            <a:chOff x="-100646" y="-542725"/>
            <a:chExt cx="9771771" cy="6169208"/>
          </a:xfrm>
        </p:grpSpPr>
        <p:sp>
          <p:nvSpPr>
            <p:cNvPr id="822" name="Google Shape;822;p1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4" name="Google Shape;824;p17"/>
            <p:cNvGrpSpPr/>
            <p:nvPr/>
          </p:nvGrpSpPr>
          <p:grpSpPr>
            <a:xfrm>
              <a:off x="-84330" y="-495642"/>
              <a:ext cx="9652449" cy="6108357"/>
              <a:chOff x="21705" y="-429475"/>
              <a:chExt cx="9441895" cy="5975112"/>
            </a:xfrm>
          </p:grpSpPr>
          <p:sp>
            <p:nvSpPr>
              <p:cNvPr id="825" name="Google Shape;825;p1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33" name="Google Shape;833;p17"/>
          <p:cNvSpPr txBox="1">
            <a:spLocks noGrp="1"/>
          </p:cNvSpPr>
          <p:nvPr>
            <p:ph type="subTitle" idx="1"/>
          </p:nvPr>
        </p:nvSpPr>
        <p:spPr>
          <a:xfrm>
            <a:off x="4621900" y="2460700"/>
            <a:ext cx="3117900" cy="10635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4" name="Google Shape;834;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35" name="Google Shape;835;p17"/>
          <p:cNvSpPr>
            <a:spLocks noGrp="1"/>
          </p:cNvSpPr>
          <p:nvPr>
            <p:ph type="pic" idx="2"/>
          </p:nvPr>
        </p:nvSpPr>
        <p:spPr>
          <a:xfrm>
            <a:off x="1404200" y="1562225"/>
            <a:ext cx="2940600" cy="2940600"/>
          </a:xfrm>
          <a:prstGeom prst="ellipse">
            <a:avLst/>
          </a:prstGeom>
          <a:noFill/>
          <a:ln w="114300" cap="flat" cmpd="sng">
            <a:solidFill>
              <a:schemeClr val="accent2"/>
            </a:solidFill>
            <a:prstDash val="solid"/>
            <a:round/>
            <a:headEnd type="none" w="sm" len="sm"/>
            <a:tailEnd type="none" w="sm" len="sm"/>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1">
  <p:cSld name="TITLE_AND_TWO_COLUMNS_1_2_2">
    <p:spTree>
      <p:nvGrpSpPr>
        <p:cNvPr id="1" name="Shape 836"/>
        <p:cNvGrpSpPr/>
        <p:nvPr/>
      </p:nvGrpSpPr>
      <p:grpSpPr>
        <a:xfrm>
          <a:off x="0" y="0"/>
          <a:ext cx="0" cy="0"/>
          <a:chOff x="0" y="0"/>
          <a:chExt cx="0" cy="0"/>
        </a:xfrm>
      </p:grpSpPr>
      <p:grpSp>
        <p:nvGrpSpPr>
          <p:cNvPr id="837" name="Google Shape;837;p18"/>
          <p:cNvGrpSpPr/>
          <p:nvPr/>
        </p:nvGrpSpPr>
        <p:grpSpPr>
          <a:xfrm>
            <a:off x="-100646" y="-542725"/>
            <a:ext cx="9771771" cy="6169208"/>
            <a:chOff x="-100646" y="-542725"/>
            <a:chExt cx="9771771" cy="6169208"/>
          </a:xfrm>
        </p:grpSpPr>
        <p:sp>
          <p:nvSpPr>
            <p:cNvPr id="838" name="Google Shape;838;p1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0" name="Google Shape;840;p18"/>
            <p:cNvGrpSpPr/>
            <p:nvPr/>
          </p:nvGrpSpPr>
          <p:grpSpPr>
            <a:xfrm>
              <a:off x="-84330" y="-495642"/>
              <a:ext cx="9652449" cy="6108357"/>
              <a:chOff x="21705" y="-429475"/>
              <a:chExt cx="9441895" cy="5975112"/>
            </a:xfrm>
          </p:grpSpPr>
          <p:sp>
            <p:nvSpPr>
              <p:cNvPr id="841" name="Google Shape;841;p1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49" name="Google Shape;849;p18"/>
          <p:cNvSpPr txBox="1">
            <a:spLocks noGrp="1"/>
          </p:cNvSpPr>
          <p:nvPr>
            <p:ph type="subTitle" idx="1"/>
          </p:nvPr>
        </p:nvSpPr>
        <p:spPr>
          <a:xfrm>
            <a:off x="4534050" y="2494325"/>
            <a:ext cx="3452700" cy="864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50" name="Google Shape;850;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2">
  <p:cSld name="ONE_COLUMN_TEXT_1_1_2">
    <p:spTree>
      <p:nvGrpSpPr>
        <p:cNvPr id="1" name="Shape 851"/>
        <p:cNvGrpSpPr/>
        <p:nvPr/>
      </p:nvGrpSpPr>
      <p:grpSpPr>
        <a:xfrm>
          <a:off x="0" y="0"/>
          <a:ext cx="0" cy="0"/>
          <a:chOff x="0" y="0"/>
          <a:chExt cx="0" cy="0"/>
        </a:xfrm>
      </p:grpSpPr>
      <p:grpSp>
        <p:nvGrpSpPr>
          <p:cNvPr id="852" name="Google Shape;852;p19"/>
          <p:cNvGrpSpPr/>
          <p:nvPr/>
        </p:nvGrpSpPr>
        <p:grpSpPr>
          <a:xfrm rot="10800000">
            <a:off x="-516471" y="-296625"/>
            <a:ext cx="9771771" cy="6169208"/>
            <a:chOff x="-100646" y="-542725"/>
            <a:chExt cx="9771771" cy="6169208"/>
          </a:xfrm>
        </p:grpSpPr>
        <p:sp>
          <p:nvSpPr>
            <p:cNvPr id="853" name="Google Shape;853;p1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5" name="Google Shape;855;p19"/>
            <p:cNvGrpSpPr/>
            <p:nvPr/>
          </p:nvGrpSpPr>
          <p:grpSpPr>
            <a:xfrm>
              <a:off x="-84330" y="-495642"/>
              <a:ext cx="9652449" cy="6108357"/>
              <a:chOff x="21705" y="-429475"/>
              <a:chExt cx="9441895" cy="5975112"/>
            </a:xfrm>
          </p:grpSpPr>
          <p:sp>
            <p:nvSpPr>
              <p:cNvPr id="856" name="Google Shape;856;p1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64" name="Google Shape;864;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65" name="Google Shape;865;p19"/>
          <p:cNvSpPr txBox="1">
            <a:spLocks noGrp="1"/>
          </p:cNvSpPr>
          <p:nvPr>
            <p:ph type="subTitle" idx="1"/>
          </p:nvPr>
        </p:nvSpPr>
        <p:spPr>
          <a:xfrm>
            <a:off x="720000" y="2494325"/>
            <a:ext cx="3500400" cy="1041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3">
  <p:cSld name="TITLE_ONLY_1">
    <p:spTree>
      <p:nvGrpSpPr>
        <p:cNvPr id="1" name="Shape 866"/>
        <p:cNvGrpSpPr/>
        <p:nvPr/>
      </p:nvGrpSpPr>
      <p:grpSpPr>
        <a:xfrm>
          <a:off x="0" y="0"/>
          <a:ext cx="0" cy="0"/>
          <a:chOff x="0" y="0"/>
          <a:chExt cx="0" cy="0"/>
        </a:xfrm>
      </p:grpSpPr>
      <p:grpSp>
        <p:nvGrpSpPr>
          <p:cNvPr id="867" name="Google Shape;867;p20"/>
          <p:cNvGrpSpPr/>
          <p:nvPr/>
        </p:nvGrpSpPr>
        <p:grpSpPr>
          <a:xfrm rot="10800000">
            <a:off x="-516471" y="-296625"/>
            <a:ext cx="9771771" cy="6169208"/>
            <a:chOff x="-100646" y="-542725"/>
            <a:chExt cx="9771771" cy="6169208"/>
          </a:xfrm>
        </p:grpSpPr>
        <p:sp>
          <p:nvSpPr>
            <p:cNvPr id="868" name="Google Shape;868;p2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0" name="Google Shape;870;p20"/>
            <p:cNvGrpSpPr/>
            <p:nvPr/>
          </p:nvGrpSpPr>
          <p:grpSpPr>
            <a:xfrm>
              <a:off x="-84330" y="-495642"/>
              <a:ext cx="9652449" cy="6108357"/>
              <a:chOff x="21705" y="-429475"/>
              <a:chExt cx="9441895" cy="5975112"/>
            </a:xfrm>
          </p:grpSpPr>
          <p:sp>
            <p:nvSpPr>
              <p:cNvPr id="871" name="Google Shape;871;p2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79" name="Google Shape;879;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80" name="Google Shape;880;p20"/>
          <p:cNvSpPr txBox="1">
            <a:spLocks noGrp="1"/>
          </p:cNvSpPr>
          <p:nvPr>
            <p:ph type="subTitle" idx="1"/>
          </p:nvPr>
        </p:nvSpPr>
        <p:spPr>
          <a:xfrm>
            <a:off x="720000" y="1153500"/>
            <a:ext cx="7164900" cy="1244400"/>
          </a:xfrm>
          <a:prstGeom prst="rect">
            <a:avLst/>
          </a:prstGeom>
        </p:spPr>
        <p:txBody>
          <a:bodyPr spcFirstLastPara="1" wrap="square" lIns="91425" tIns="91425" rIns="91425" bIns="91425" anchor="t" anchorCtr="0">
            <a:no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grpSp>
        <p:nvGrpSpPr>
          <p:cNvPr id="25" name="Google Shape;25;p3"/>
          <p:cNvGrpSpPr/>
          <p:nvPr/>
        </p:nvGrpSpPr>
        <p:grpSpPr>
          <a:xfrm rot="799158" flipH="1">
            <a:off x="-723573" y="-863946"/>
            <a:ext cx="4624449" cy="4398120"/>
            <a:chOff x="5775509" y="2902761"/>
            <a:chExt cx="723412" cy="688017"/>
          </a:xfrm>
        </p:grpSpPr>
        <p:sp>
          <p:nvSpPr>
            <p:cNvPr id="26" name="Google Shape;26;p3"/>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3"/>
          <p:cNvGrpSpPr/>
          <p:nvPr/>
        </p:nvGrpSpPr>
        <p:grpSpPr>
          <a:xfrm rot="10800000" flipH="1">
            <a:off x="2333997" y="408888"/>
            <a:ext cx="8080277" cy="5101318"/>
            <a:chOff x="-100646" y="-542725"/>
            <a:chExt cx="9771771" cy="6169208"/>
          </a:xfrm>
        </p:grpSpPr>
        <p:sp>
          <p:nvSpPr>
            <p:cNvPr id="99" name="Google Shape;99;p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 name="Google Shape;101;p3"/>
            <p:cNvGrpSpPr/>
            <p:nvPr/>
          </p:nvGrpSpPr>
          <p:grpSpPr>
            <a:xfrm>
              <a:off x="-84330" y="-495642"/>
              <a:ext cx="9652449" cy="6108357"/>
              <a:chOff x="21705" y="-429475"/>
              <a:chExt cx="9441895" cy="5975112"/>
            </a:xfrm>
          </p:grpSpPr>
          <p:sp>
            <p:nvSpPr>
              <p:cNvPr id="102" name="Google Shape;102;p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0" name="Google Shape;110;p3"/>
          <p:cNvSpPr txBox="1">
            <a:spLocks noGrp="1"/>
          </p:cNvSpPr>
          <p:nvPr>
            <p:ph type="title"/>
          </p:nvPr>
        </p:nvSpPr>
        <p:spPr>
          <a:xfrm>
            <a:off x="4091188" y="2941575"/>
            <a:ext cx="4040700" cy="8418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SzPts val="3600"/>
              <a:buNone/>
              <a:defRPr sz="36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11" name="Google Shape;111;p3"/>
          <p:cNvSpPr txBox="1">
            <a:spLocks noGrp="1"/>
          </p:cNvSpPr>
          <p:nvPr>
            <p:ph type="title" idx="2" hasCustomPrompt="1"/>
          </p:nvPr>
        </p:nvSpPr>
        <p:spPr>
          <a:xfrm>
            <a:off x="4091200" y="1324575"/>
            <a:ext cx="4040700" cy="161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2" name="Google Shape;112;p3"/>
          <p:cNvSpPr txBox="1">
            <a:spLocks noGrp="1"/>
          </p:cNvSpPr>
          <p:nvPr>
            <p:ph type="subTitle" idx="1"/>
          </p:nvPr>
        </p:nvSpPr>
        <p:spPr>
          <a:xfrm>
            <a:off x="4091200" y="3783375"/>
            <a:ext cx="40407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881"/>
        <p:cNvGrpSpPr/>
        <p:nvPr/>
      </p:nvGrpSpPr>
      <p:grpSpPr>
        <a:xfrm>
          <a:off x="0" y="0"/>
          <a:ext cx="0" cy="0"/>
          <a:chOff x="0" y="0"/>
          <a:chExt cx="0" cy="0"/>
        </a:xfrm>
      </p:grpSpPr>
      <p:grpSp>
        <p:nvGrpSpPr>
          <p:cNvPr id="882" name="Google Shape;882;p21"/>
          <p:cNvGrpSpPr/>
          <p:nvPr/>
        </p:nvGrpSpPr>
        <p:grpSpPr>
          <a:xfrm>
            <a:off x="-100646" y="-542725"/>
            <a:ext cx="9771771" cy="6169208"/>
            <a:chOff x="-100646" y="-542725"/>
            <a:chExt cx="9771771" cy="6169208"/>
          </a:xfrm>
        </p:grpSpPr>
        <p:sp>
          <p:nvSpPr>
            <p:cNvPr id="883" name="Google Shape;883;p2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5" name="Google Shape;885;p21"/>
            <p:cNvGrpSpPr/>
            <p:nvPr/>
          </p:nvGrpSpPr>
          <p:grpSpPr>
            <a:xfrm>
              <a:off x="-84330" y="-495642"/>
              <a:ext cx="9652449" cy="6108357"/>
              <a:chOff x="21705" y="-429475"/>
              <a:chExt cx="9441895" cy="5975112"/>
            </a:xfrm>
          </p:grpSpPr>
          <p:sp>
            <p:nvSpPr>
              <p:cNvPr id="886" name="Google Shape;886;p2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94" name="Google Shape;894;p21"/>
          <p:cNvSpPr txBox="1">
            <a:spLocks noGrp="1"/>
          </p:cNvSpPr>
          <p:nvPr>
            <p:ph type="subTitle" idx="1"/>
          </p:nvPr>
        </p:nvSpPr>
        <p:spPr>
          <a:xfrm>
            <a:off x="1008613"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95" name="Google Shape;895;p21"/>
          <p:cNvSpPr txBox="1">
            <a:spLocks noGrp="1"/>
          </p:cNvSpPr>
          <p:nvPr>
            <p:ph type="subTitle" idx="2"/>
          </p:nvPr>
        </p:nvSpPr>
        <p:spPr>
          <a:xfrm>
            <a:off x="4656587"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96" name="Google Shape;896;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897" name="Google Shape;897;p21"/>
          <p:cNvGrpSpPr/>
          <p:nvPr/>
        </p:nvGrpSpPr>
        <p:grpSpPr>
          <a:xfrm rot="4529816">
            <a:off x="7965804" y="-123264"/>
            <a:ext cx="1183630" cy="973630"/>
            <a:chOff x="2152097" y="2968239"/>
            <a:chExt cx="299413" cy="246291"/>
          </a:xfrm>
        </p:grpSpPr>
        <p:sp>
          <p:nvSpPr>
            <p:cNvPr id="898" name="Google Shape;898;p21"/>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1"/>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1"/>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1"/>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p:cSld name="ONE_COLUMN_TEXT_1">
    <p:spTree>
      <p:nvGrpSpPr>
        <p:cNvPr id="1" name="Shape 902"/>
        <p:cNvGrpSpPr/>
        <p:nvPr/>
      </p:nvGrpSpPr>
      <p:grpSpPr>
        <a:xfrm>
          <a:off x="0" y="0"/>
          <a:ext cx="0" cy="0"/>
          <a:chOff x="0" y="0"/>
          <a:chExt cx="0" cy="0"/>
        </a:xfrm>
      </p:grpSpPr>
      <p:grpSp>
        <p:nvGrpSpPr>
          <p:cNvPr id="903" name="Google Shape;903;p22"/>
          <p:cNvGrpSpPr/>
          <p:nvPr/>
        </p:nvGrpSpPr>
        <p:grpSpPr>
          <a:xfrm rot="10800000">
            <a:off x="-516471" y="-296625"/>
            <a:ext cx="9771771" cy="6169208"/>
            <a:chOff x="-100646" y="-542725"/>
            <a:chExt cx="9771771" cy="6169208"/>
          </a:xfrm>
        </p:grpSpPr>
        <p:sp>
          <p:nvSpPr>
            <p:cNvPr id="904" name="Google Shape;904;p2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6" name="Google Shape;906;p22"/>
            <p:cNvGrpSpPr/>
            <p:nvPr/>
          </p:nvGrpSpPr>
          <p:grpSpPr>
            <a:xfrm>
              <a:off x="-84330" y="-495642"/>
              <a:ext cx="9652449" cy="6108357"/>
              <a:chOff x="21705" y="-429475"/>
              <a:chExt cx="9441895" cy="5975112"/>
            </a:xfrm>
          </p:grpSpPr>
          <p:sp>
            <p:nvSpPr>
              <p:cNvPr id="907" name="Google Shape;907;p2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15" name="Google Shape;915;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16" name="Google Shape;916;p22"/>
          <p:cNvSpPr txBox="1">
            <a:spLocks noGrp="1"/>
          </p:cNvSpPr>
          <p:nvPr>
            <p:ph type="subTitle" idx="1"/>
          </p:nvPr>
        </p:nvSpPr>
        <p:spPr>
          <a:xfrm>
            <a:off x="1027175"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17" name="Google Shape;917;p22"/>
          <p:cNvSpPr txBox="1">
            <a:spLocks noGrp="1"/>
          </p:cNvSpPr>
          <p:nvPr>
            <p:ph type="subTitle" idx="2"/>
          </p:nvPr>
        </p:nvSpPr>
        <p:spPr>
          <a:xfrm>
            <a:off x="102717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18" name="Google Shape;918;p22"/>
          <p:cNvSpPr txBox="1">
            <a:spLocks noGrp="1"/>
          </p:cNvSpPr>
          <p:nvPr>
            <p:ph type="subTitle" idx="3"/>
          </p:nvPr>
        </p:nvSpPr>
        <p:spPr>
          <a:xfrm>
            <a:off x="3501899"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19" name="Google Shape;919;p22"/>
          <p:cNvSpPr txBox="1">
            <a:spLocks noGrp="1"/>
          </p:cNvSpPr>
          <p:nvPr>
            <p:ph type="subTitle" idx="4"/>
          </p:nvPr>
        </p:nvSpPr>
        <p:spPr>
          <a:xfrm>
            <a:off x="3501900"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20" name="Google Shape;920;p22"/>
          <p:cNvSpPr txBox="1">
            <a:spLocks noGrp="1"/>
          </p:cNvSpPr>
          <p:nvPr>
            <p:ph type="subTitle" idx="5"/>
          </p:nvPr>
        </p:nvSpPr>
        <p:spPr>
          <a:xfrm>
            <a:off x="5976624"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21" name="Google Shape;921;p22"/>
          <p:cNvSpPr txBox="1">
            <a:spLocks noGrp="1"/>
          </p:cNvSpPr>
          <p:nvPr>
            <p:ph type="subTitle" idx="6"/>
          </p:nvPr>
        </p:nvSpPr>
        <p:spPr>
          <a:xfrm>
            <a:off x="597662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p:cSld name="ONE_COLUMN_TEXT_1_3">
    <p:spTree>
      <p:nvGrpSpPr>
        <p:cNvPr id="1" name="Shape 922"/>
        <p:cNvGrpSpPr/>
        <p:nvPr/>
      </p:nvGrpSpPr>
      <p:grpSpPr>
        <a:xfrm>
          <a:off x="0" y="0"/>
          <a:ext cx="0" cy="0"/>
          <a:chOff x="0" y="0"/>
          <a:chExt cx="0" cy="0"/>
        </a:xfrm>
      </p:grpSpPr>
      <p:grpSp>
        <p:nvGrpSpPr>
          <p:cNvPr id="923" name="Google Shape;923;p23"/>
          <p:cNvGrpSpPr/>
          <p:nvPr/>
        </p:nvGrpSpPr>
        <p:grpSpPr>
          <a:xfrm>
            <a:off x="-100646" y="-542725"/>
            <a:ext cx="9771771" cy="6169208"/>
            <a:chOff x="-100646" y="-542725"/>
            <a:chExt cx="9771771" cy="6169208"/>
          </a:xfrm>
        </p:grpSpPr>
        <p:sp>
          <p:nvSpPr>
            <p:cNvPr id="924" name="Google Shape;924;p2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23"/>
            <p:cNvGrpSpPr/>
            <p:nvPr/>
          </p:nvGrpSpPr>
          <p:grpSpPr>
            <a:xfrm>
              <a:off x="-84330" y="-495642"/>
              <a:ext cx="9652449" cy="6108357"/>
              <a:chOff x="21705" y="-429475"/>
              <a:chExt cx="9441895" cy="5975112"/>
            </a:xfrm>
          </p:grpSpPr>
          <p:sp>
            <p:nvSpPr>
              <p:cNvPr id="927" name="Google Shape;927;p2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5" name="Google Shape;935;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36" name="Google Shape;936;p23"/>
          <p:cNvSpPr txBox="1">
            <a:spLocks noGrp="1"/>
          </p:cNvSpPr>
          <p:nvPr>
            <p:ph type="subTitle" idx="1"/>
          </p:nvPr>
        </p:nvSpPr>
        <p:spPr>
          <a:xfrm>
            <a:off x="2240200" y="129707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37" name="Google Shape;937;p23"/>
          <p:cNvSpPr txBox="1">
            <a:spLocks noGrp="1"/>
          </p:cNvSpPr>
          <p:nvPr>
            <p:ph type="subTitle" idx="2"/>
          </p:nvPr>
        </p:nvSpPr>
        <p:spPr>
          <a:xfrm>
            <a:off x="2240200" y="155217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38" name="Google Shape;938;p23"/>
          <p:cNvSpPr txBox="1">
            <a:spLocks noGrp="1"/>
          </p:cNvSpPr>
          <p:nvPr>
            <p:ph type="subTitle" idx="3"/>
          </p:nvPr>
        </p:nvSpPr>
        <p:spPr>
          <a:xfrm>
            <a:off x="2240200" y="2483600"/>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39" name="Google Shape;939;p23"/>
          <p:cNvSpPr txBox="1">
            <a:spLocks noGrp="1"/>
          </p:cNvSpPr>
          <p:nvPr>
            <p:ph type="subTitle" idx="4"/>
          </p:nvPr>
        </p:nvSpPr>
        <p:spPr>
          <a:xfrm>
            <a:off x="2240200" y="2738700"/>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40" name="Google Shape;940;p23"/>
          <p:cNvSpPr txBox="1">
            <a:spLocks noGrp="1"/>
          </p:cNvSpPr>
          <p:nvPr>
            <p:ph type="subTitle" idx="5"/>
          </p:nvPr>
        </p:nvSpPr>
        <p:spPr>
          <a:xfrm>
            <a:off x="2240200" y="367012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41" name="Google Shape;941;p23"/>
          <p:cNvSpPr txBox="1">
            <a:spLocks noGrp="1"/>
          </p:cNvSpPr>
          <p:nvPr>
            <p:ph type="subTitle" idx="6"/>
          </p:nvPr>
        </p:nvSpPr>
        <p:spPr>
          <a:xfrm>
            <a:off x="2240200" y="392522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p:cSld name="TITLE_AND_TWO_COLUMNS_1_1">
    <p:spTree>
      <p:nvGrpSpPr>
        <p:cNvPr id="1" name="Shape 942"/>
        <p:cNvGrpSpPr/>
        <p:nvPr/>
      </p:nvGrpSpPr>
      <p:grpSpPr>
        <a:xfrm>
          <a:off x="0" y="0"/>
          <a:ext cx="0" cy="0"/>
          <a:chOff x="0" y="0"/>
          <a:chExt cx="0" cy="0"/>
        </a:xfrm>
      </p:grpSpPr>
      <p:grpSp>
        <p:nvGrpSpPr>
          <p:cNvPr id="943" name="Google Shape;943;p24"/>
          <p:cNvGrpSpPr/>
          <p:nvPr/>
        </p:nvGrpSpPr>
        <p:grpSpPr>
          <a:xfrm>
            <a:off x="-100646" y="-542725"/>
            <a:ext cx="9771771" cy="6169208"/>
            <a:chOff x="-100646" y="-542725"/>
            <a:chExt cx="9771771" cy="6169208"/>
          </a:xfrm>
        </p:grpSpPr>
        <p:sp>
          <p:nvSpPr>
            <p:cNvPr id="944" name="Google Shape;944;p2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6" name="Google Shape;946;p24"/>
            <p:cNvGrpSpPr/>
            <p:nvPr/>
          </p:nvGrpSpPr>
          <p:grpSpPr>
            <a:xfrm>
              <a:off x="-84330" y="-495642"/>
              <a:ext cx="9652449" cy="6108357"/>
              <a:chOff x="21705" y="-429475"/>
              <a:chExt cx="9441895" cy="5975112"/>
            </a:xfrm>
          </p:grpSpPr>
          <p:sp>
            <p:nvSpPr>
              <p:cNvPr id="947" name="Google Shape;947;p2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5" name="Google Shape;955;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56" name="Google Shape;956;p24"/>
          <p:cNvSpPr txBox="1">
            <a:spLocks noGrp="1"/>
          </p:cNvSpPr>
          <p:nvPr>
            <p:ph type="subTitle" idx="1"/>
          </p:nvPr>
        </p:nvSpPr>
        <p:spPr>
          <a:xfrm>
            <a:off x="229023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57" name="Google Shape;957;p24"/>
          <p:cNvSpPr txBox="1">
            <a:spLocks noGrp="1"/>
          </p:cNvSpPr>
          <p:nvPr>
            <p:ph type="subTitle" idx="2"/>
          </p:nvPr>
        </p:nvSpPr>
        <p:spPr>
          <a:xfrm>
            <a:off x="229023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58" name="Google Shape;958;p24"/>
          <p:cNvSpPr txBox="1">
            <a:spLocks noGrp="1"/>
          </p:cNvSpPr>
          <p:nvPr>
            <p:ph type="subTitle" idx="3"/>
          </p:nvPr>
        </p:nvSpPr>
        <p:spPr>
          <a:xfrm>
            <a:off x="599748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59" name="Google Shape;959;p24"/>
          <p:cNvSpPr txBox="1">
            <a:spLocks noGrp="1"/>
          </p:cNvSpPr>
          <p:nvPr>
            <p:ph type="subTitle" idx="4"/>
          </p:nvPr>
        </p:nvSpPr>
        <p:spPr>
          <a:xfrm>
            <a:off x="599748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60" name="Google Shape;960;p24"/>
          <p:cNvSpPr txBox="1">
            <a:spLocks noGrp="1"/>
          </p:cNvSpPr>
          <p:nvPr>
            <p:ph type="subTitle" idx="5"/>
          </p:nvPr>
        </p:nvSpPr>
        <p:spPr>
          <a:xfrm>
            <a:off x="229023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61" name="Google Shape;961;p24"/>
          <p:cNvSpPr txBox="1">
            <a:spLocks noGrp="1"/>
          </p:cNvSpPr>
          <p:nvPr>
            <p:ph type="subTitle" idx="6"/>
          </p:nvPr>
        </p:nvSpPr>
        <p:spPr>
          <a:xfrm>
            <a:off x="229023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62" name="Google Shape;962;p24"/>
          <p:cNvSpPr txBox="1">
            <a:spLocks noGrp="1"/>
          </p:cNvSpPr>
          <p:nvPr>
            <p:ph type="subTitle" idx="7"/>
          </p:nvPr>
        </p:nvSpPr>
        <p:spPr>
          <a:xfrm>
            <a:off x="599748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63" name="Google Shape;963;p24"/>
          <p:cNvSpPr txBox="1">
            <a:spLocks noGrp="1"/>
          </p:cNvSpPr>
          <p:nvPr>
            <p:ph type="subTitle" idx="8"/>
          </p:nvPr>
        </p:nvSpPr>
        <p:spPr>
          <a:xfrm>
            <a:off x="599748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five columns">
  <p:cSld name="ONE_COLUMN_TEXT_1_1">
    <p:spTree>
      <p:nvGrpSpPr>
        <p:cNvPr id="1" name="Shape 964"/>
        <p:cNvGrpSpPr/>
        <p:nvPr/>
      </p:nvGrpSpPr>
      <p:grpSpPr>
        <a:xfrm>
          <a:off x="0" y="0"/>
          <a:ext cx="0" cy="0"/>
          <a:chOff x="0" y="0"/>
          <a:chExt cx="0" cy="0"/>
        </a:xfrm>
      </p:grpSpPr>
      <p:grpSp>
        <p:nvGrpSpPr>
          <p:cNvPr id="965" name="Google Shape;965;p25"/>
          <p:cNvGrpSpPr/>
          <p:nvPr/>
        </p:nvGrpSpPr>
        <p:grpSpPr>
          <a:xfrm rot="10800000">
            <a:off x="-516471" y="-296625"/>
            <a:ext cx="9771771" cy="6169208"/>
            <a:chOff x="-100646" y="-542725"/>
            <a:chExt cx="9771771" cy="6169208"/>
          </a:xfrm>
        </p:grpSpPr>
        <p:sp>
          <p:nvSpPr>
            <p:cNvPr id="966" name="Google Shape;966;p2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8" name="Google Shape;968;p25"/>
            <p:cNvGrpSpPr/>
            <p:nvPr/>
          </p:nvGrpSpPr>
          <p:grpSpPr>
            <a:xfrm>
              <a:off x="-84330" y="-495642"/>
              <a:ext cx="9652449" cy="6108357"/>
              <a:chOff x="21705" y="-429475"/>
              <a:chExt cx="9441895" cy="5975112"/>
            </a:xfrm>
          </p:grpSpPr>
          <p:sp>
            <p:nvSpPr>
              <p:cNvPr id="969" name="Google Shape;969;p2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77" name="Google Shape;977;p2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78" name="Google Shape;978;p25"/>
          <p:cNvSpPr txBox="1">
            <a:spLocks noGrp="1"/>
          </p:cNvSpPr>
          <p:nvPr>
            <p:ph type="subTitle" idx="1"/>
          </p:nvPr>
        </p:nvSpPr>
        <p:spPr>
          <a:xfrm>
            <a:off x="2220075" y="1305025"/>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79" name="Google Shape;979;p25"/>
          <p:cNvSpPr txBox="1">
            <a:spLocks noGrp="1"/>
          </p:cNvSpPr>
          <p:nvPr>
            <p:ph type="subTitle" idx="2"/>
          </p:nvPr>
        </p:nvSpPr>
        <p:spPr>
          <a:xfrm>
            <a:off x="4988275" y="1305025"/>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0" name="Google Shape;980;p25"/>
          <p:cNvSpPr txBox="1">
            <a:spLocks noGrp="1"/>
          </p:cNvSpPr>
          <p:nvPr>
            <p:ph type="subTitle" idx="3"/>
          </p:nvPr>
        </p:nvSpPr>
        <p:spPr>
          <a:xfrm>
            <a:off x="2220075" y="2002394"/>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1" name="Google Shape;981;p25"/>
          <p:cNvSpPr txBox="1">
            <a:spLocks noGrp="1"/>
          </p:cNvSpPr>
          <p:nvPr>
            <p:ph type="subTitle" idx="4"/>
          </p:nvPr>
        </p:nvSpPr>
        <p:spPr>
          <a:xfrm>
            <a:off x="4988275" y="2002394"/>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2" name="Google Shape;982;p25"/>
          <p:cNvSpPr txBox="1">
            <a:spLocks noGrp="1"/>
          </p:cNvSpPr>
          <p:nvPr>
            <p:ph type="subTitle" idx="5"/>
          </p:nvPr>
        </p:nvSpPr>
        <p:spPr>
          <a:xfrm>
            <a:off x="2220075" y="2699763"/>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3" name="Google Shape;983;p25"/>
          <p:cNvSpPr txBox="1">
            <a:spLocks noGrp="1"/>
          </p:cNvSpPr>
          <p:nvPr>
            <p:ph type="subTitle" idx="6"/>
          </p:nvPr>
        </p:nvSpPr>
        <p:spPr>
          <a:xfrm>
            <a:off x="4988275" y="2699763"/>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4" name="Google Shape;984;p25"/>
          <p:cNvSpPr txBox="1">
            <a:spLocks noGrp="1"/>
          </p:cNvSpPr>
          <p:nvPr>
            <p:ph type="subTitle" idx="7"/>
          </p:nvPr>
        </p:nvSpPr>
        <p:spPr>
          <a:xfrm>
            <a:off x="2220075" y="3397131"/>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5" name="Google Shape;985;p25"/>
          <p:cNvSpPr txBox="1">
            <a:spLocks noGrp="1"/>
          </p:cNvSpPr>
          <p:nvPr>
            <p:ph type="subTitle" idx="8"/>
          </p:nvPr>
        </p:nvSpPr>
        <p:spPr>
          <a:xfrm>
            <a:off x="4988275" y="3397131"/>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6" name="Google Shape;986;p25"/>
          <p:cNvSpPr txBox="1">
            <a:spLocks noGrp="1"/>
          </p:cNvSpPr>
          <p:nvPr>
            <p:ph type="subTitle" idx="9"/>
          </p:nvPr>
        </p:nvSpPr>
        <p:spPr>
          <a:xfrm>
            <a:off x="2220075" y="4094500"/>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7" name="Google Shape;987;p25"/>
          <p:cNvSpPr txBox="1">
            <a:spLocks noGrp="1"/>
          </p:cNvSpPr>
          <p:nvPr>
            <p:ph type="subTitle" idx="13"/>
          </p:nvPr>
        </p:nvSpPr>
        <p:spPr>
          <a:xfrm>
            <a:off x="4988275" y="4094500"/>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_1">
    <p:spTree>
      <p:nvGrpSpPr>
        <p:cNvPr id="1" name="Shape 988"/>
        <p:cNvGrpSpPr/>
        <p:nvPr/>
      </p:nvGrpSpPr>
      <p:grpSpPr>
        <a:xfrm>
          <a:off x="0" y="0"/>
          <a:ext cx="0" cy="0"/>
          <a:chOff x="0" y="0"/>
          <a:chExt cx="0" cy="0"/>
        </a:xfrm>
      </p:grpSpPr>
      <p:grpSp>
        <p:nvGrpSpPr>
          <p:cNvPr id="989" name="Google Shape;989;p26"/>
          <p:cNvGrpSpPr/>
          <p:nvPr/>
        </p:nvGrpSpPr>
        <p:grpSpPr>
          <a:xfrm>
            <a:off x="-100646" y="-542725"/>
            <a:ext cx="9771771" cy="6169208"/>
            <a:chOff x="-100646" y="-542725"/>
            <a:chExt cx="9771771" cy="6169208"/>
          </a:xfrm>
        </p:grpSpPr>
        <p:sp>
          <p:nvSpPr>
            <p:cNvPr id="990" name="Google Shape;990;p2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2" name="Google Shape;992;p26"/>
            <p:cNvGrpSpPr/>
            <p:nvPr/>
          </p:nvGrpSpPr>
          <p:grpSpPr>
            <a:xfrm>
              <a:off x="-84330" y="-495642"/>
              <a:ext cx="9652449" cy="6108357"/>
              <a:chOff x="21705" y="-429475"/>
              <a:chExt cx="9441895" cy="5975112"/>
            </a:xfrm>
          </p:grpSpPr>
          <p:sp>
            <p:nvSpPr>
              <p:cNvPr id="993" name="Google Shape;993;p2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1" name="Google Shape;1001;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02" name="Google Shape;1002;p26"/>
          <p:cNvSpPr txBox="1">
            <a:spLocks noGrp="1"/>
          </p:cNvSpPr>
          <p:nvPr>
            <p:ph type="subTitle" idx="1"/>
          </p:nvPr>
        </p:nvSpPr>
        <p:spPr>
          <a:xfrm>
            <a:off x="90767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3" name="Google Shape;1003;p26"/>
          <p:cNvSpPr txBox="1">
            <a:spLocks noGrp="1"/>
          </p:cNvSpPr>
          <p:nvPr>
            <p:ph type="subTitle" idx="2"/>
          </p:nvPr>
        </p:nvSpPr>
        <p:spPr>
          <a:xfrm>
            <a:off x="90767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4" name="Google Shape;1004;p26"/>
          <p:cNvSpPr txBox="1">
            <a:spLocks noGrp="1"/>
          </p:cNvSpPr>
          <p:nvPr>
            <p:ph type="subTitle" idx="3"/>
          </p:nvPr>
        </p:nvSpPr>
        <p:spPr>
          <a:xfrm>
            <a:off x="90767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5" name="Google Shape;1005;p26"/>
          <p:cNvSpPr txBox="1">
            <a:spLocks noGrp="1"/>
          </p:cNvSpPr>
          <p:nvPr>
            <p:ph type="subTitle" idx="4"/>
          </p:nvPr>
        </p:nvSpPr>
        <p:spPr>
          <a:xfrm>
            <a:off x="90767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6" name="Google Shape;1006;p26"/>
          <p:cNvSpPr txBox="1">
            <a:spLocks noGrp="1"/>
          </p:cNvSpPr>
          <p:nvPr>
            <p:ph type="subTitle" idx="5"/>
          </p:nvPr>
        </p:nvSpPr>
        <p:spPr>
          <a:xfrm>
            <a:off x="3501900"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7" name="Google Shape;1007;p26"/>
          <p:cNvSpPr txBox="1">
            <a:spLocks noGrp="1"/>
          </p:cNvSpPr>
          <p:nvPr>
            <p:ph type="subTitle" idx="6"/>
          </p:nvPr>
        </p:nvSpPr>
        <p:spPr>
          <a:xfrm>
            <a:off x="3501900"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8" name="Google Shape;1008;p26"/>
          <p:cNvSpPr txBox="1">
            <a:spLocks noGrp="1"/>
          </p:cNvSpPr>
          <p:nvPr>
            <p:ph type="subTitle" idx="7"/>
          </p:nvPr>
        </p:nvSpPr>
        <p:spPr>
          <a:xfrm>
            <a:off x="3501900"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9" name="Google Shape;1009;p26"/>
          <p:cNvSpPr txBox="1">
            <a:spLocks noGrp="1"/>
          </p:cNvSpPr>
          <p:nvPr>
            <p:ph type="subTitle" idx="8"/>
          </p:nvPr>
        </p:nvSpPr>
        <p:spPr>
          <a:xfrm>
            <a:off x="3501900"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10" name="Google Shape;1010;p26"/>
          <p:cNvSpPr txBox="1">
            <a:spLocks noGrp="1"/>
          </p:cNvSpPr>
          <p:nvPr>
            <p:ph type="subTitle" idx="9"/>
          </p:nvPr>
        </p:nvSpPr>
        <p:spPr>
          <a:xfrm>
            <a:off x="609612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11" name="Google Shape;1011;p26"/>
          <p:cNvSpPr txBox="1">
            <a:spLocks noGrp="1"/>
          </p:cNvSpPr>
          <p:nvPr>
            <p:ph type="subTitle" idx="13"/>
          </p:nvPr>
        </p:nvSpPr>
        <p:spPr>
          <a:xfrm>
            <a:off x="609612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12" name="Google Shape;1012;p26"/>
          <p:cNvSpPr txBox="1">
            <a:spLocks noGrp="1"/>
          </p:cNvSpPr>
          <p:nvPr>
            <p:ph type="subTitle" idx="14"/>
          </p:nvPr>
        </p:nvSpPr>
        <p:spPr>
          <a:xfrm>
            <a:off x="609612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13" name="Google Shape;1013;p26"/>
          <p:cNvSpPr txBox="1">
            <a:spLocks noGrp="1"/>
          </p:cNvSpPr>
          <p:nvPr>
            <p:ph type="subTitle" idx="15"/>
          </p:nvPr>
        </p:nvSpPr>
        <p:spPr>
          <a:xfrm>
            <a:off x="609612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eight columns">
  <p:cSld name="ONE_COLUMN_TEXT_1_1_1">
    <p:spTree>
      <p:nvGrpSpPr>
        <p:cNvPr id="1" name="Shape 1014"/>
        <p:cNvGrpSpPr/>
        <p:nvPr/>
      </p:nvGrpSpPr>
      <p:grpSpPr>
        <a:xfrm>
          <a:off x="0" y="0"/>
          <a:ext cx="0" cy="0"/>
          <a:chOff x="0" y="0"/>
          <a:chExt cx="0" cy="0"/>
        </a:xfrm>
      </p:grpSpPr>
      <p:grpSp>
        <p:nvGrpSpPr>
          <p:cNvPr id="1015" name="Google Shape;1015;p27"/>
          <p:cNvGrpSpPr/>
          <p:nvPr/>
        </p:nvGrpSpPr>
        <p:grpSpPr>
          <a:xfrm rot="10800000">
            <a:off x="-516471" y="-296625"/>
            <a:ext cx="9771771" cy="6169208"/>
            <a:chOff x="-100646" y="-542725"/>
            <a:chExt cx="9771771" cy="6169208"/>
          </a:xfrm>
        </p:grpSpPr>
        <p:sp>
          <p:nvSpPr>
            <p:cNvPr id="1016" name="Google Shape;1016;p2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27"/>
            <p:cNvGrpSpPr/>
            <p:nvPr/>
          </p:nvGrpSpPr>
          <p:grpSpPr>
            <a:xfrm>
              <a:off x="-84330" y="-495642"/>
              <a:ext cx="9652449" cy="6108357"/>
              <a:chOff x="21705" y="-429475"/>
              <a:chExt cx="9441895" cy="5975112"/>
            </a:xfrm>
          </p:grpSpPr>
          <p:sp>
            <p:nvSpPr>
              <p:cNvPr id="1019" name="Google Shape;1019;p2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7" name="Google Shape;1027;p2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28" name="Google Shape;1028;p27"/>
          <p:cNvSpPr txBox="1">
            <a:spLocks noGrp="1"/>
          </p:cNvSpPr>
          <p:nvPr>
            <p:ph type="subTitle" idx="1"/>
          </p:nvPr>
        </p:nvSpPr>
        <p:spPr>
          <a:xfrm>
            <a:off x="720000"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29" name="Google Shape;1029;p27"/>
          <p:cNvSpPr txBox="1">
            <a:spLocks noGrp="1"/>
          </p:cNvSpPr>
          <p:nvPr>
            <p:ph type="subTitle" idx="2"/>
          </p:nvPr>
        </p:nvSpPr>
        <p:spPr>
          <a:xfrm>
            <a:off x="720000"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0" name="Google Shape;1030;p27"/>
          <p:cNvSpPr txBox="1">
            <a:spLocks noGrp="1"/>
          </p:cNvSpPr>
          <p:nvPr>
            <p:ph type="subTitle" idx="3"/>
          </p:nvPr>
        </p:nvSpPr>
        <p:spPr>
          <a:xfrm>
            <a:off x="720000"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1" name="Google Shape;1031;p27"/>
          <p:cNvSpPr txBox="1">
            <a:spLocks noGrp="1"/>
          </p:cNvSpPr>
          <p:nvPr>
            <p:ph type="subTitle" idx="4"/>
          </p:nvPr>
        </p:nvSpPr>
        <p:spPr>
          <a:xfrm>
            <a:off x="720000"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2" name="Google Shape;1032;p27"/>
          <p:cNvSpPr txBox="1">
            <a:spLocks noGrp="1"/>
          </p:cNvSpPr>
          <p:nvPr>
            <p:ph type="subTitle" idx="5"/>
          </p:nvPr>
        </p:nvSpPr>
        <p:spPr>
          <a:xfrm>
            <a:off x="2662036"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3" name="Google Shape;1033;p27"/>
          <p:cNvSpPr txBox="1">
            <a:spLocks noGrp="1"/>
          </p:cNvSpPr>
          <p:nvPr>
            <p:ph type="subTitle" idx="6"/>
          </p:nvPr>
        </p:nvSpPr>
        <p:spPr>
          <a:xfrm>
            <a:off x="2662036"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4" name="Google Shape;1034;p27"/>
          <p:cNvSpPr txBox="1">
            <a:spLocks noGrp="1"/>
          </p:cNvSpPr>
          <p:nvPr>
            <p:ph type="subTitle" idx="7"/>
          </p:nvPr>
        </p:nvSpPr>
        <p:spPr>
          <a:xfrm>
            <a:off x="2662036"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5" name="Google Shape;1035;p27"/>
          <p:cNvSpPr txBox="1">
            <a:spLocks noGrp="1"/>
          </p:cNvSpPr>
          <p:nvPr>
            <p:ph type="subTitle" idx="8"/>
          </p:nvPr>
        </p:nvSpPr>
        <p:spPr>
          <a:xfrm>
            <a:off x="2662036"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6" name="Google Shape;1036;p27"/>
          <p:cNvSpPr txBox="1">
            <a:spLocks noGrp="1"/>
          </p:cNvSpPr>
          <p:nvPr>
            <p:ph type="subTitle" idx="9"/>
          </p:nvPr>
        </p:nvSpPr>
        <p:spPr>
          <a:xfrm>
            <a:off x="4604072"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7" name="Google Shape;1037;p27"/>
          <p:cNvSpPr txBox="1">
            <a:spLocks noGrp="1"/>
          </p:cNvSpPr>
          <p:nvPr>
            <p:ph type="subTitle" idx="13"/>
          </p:nvPr>
        </p:nvSpPr>
        <p:spPr>
          <a:xfrm>
            <a:off x="4604072"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8" name="Google Shape;1038;p27"/>
          <p:cNvSpPr txBox="1">
            <a:spLocks noGrp="1"/>
          </p:cNvSpPr>
          <p:nvPr>
            <p:ph type="subTitle" idx="14"/>
          </p:nvPr>
        </p:nvSpPr>
        <p:spPr>
          <a:xfrm>
            <a:off x="4604072"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9" name="Google Shape;1039;p27"/>
          <p:cNvSpPr txBox="1">
            <a:spLocks noGrp="1"/>
          </p:cNvSpPr>
          <p:nvPr>
            <p:ph type="subTitle" idx="15"/>
          </p:nvPr>
        </p:nvSpPr>
        <p:spPr>
          <a:xfrm>
            <a:off x="4604072"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40" name="Google Shape;1040;p27"/>
          <p:cNvSpPr txBox="1">
            <a:spLocks noGrp="1"/>
          </p:cNvSpPr>
          <p:nvPr>
            <p:ph type="subTitle" idx="16"/>
          </p:nvPr>
        </p:nvSpPr>
        <p:spPr>
          <a:xfrm>
            <a:off x="6546108"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41" name="Google Shape;1041;p27"/>
          <p:cNvSpPr txBox="1">
            <a:spLocks noGrp="1"/>
          </p:cNvSpPr>
          <p:nvPr>
            <p:ph type="subTitle" idx="17"/>
          </p:nvPr>
        </p:nvSpPr>
        <p:spPr>
          <a:xfrm>
            <a:off x="6546108"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42" name="Google Shape;1042;p27"/>
          <p:cNvSpPr txBox="1">
            <a:spLocks noGrp="1"/>
          </p:cNvSpPr>
          <p:nvPr>
            <p:ph type="subTitle" idx="18"/>
          </p:nvPr>
        </p:nvSpPr>
        <p:spPr>
          <a:xfrm>
            <a:off x="6546108"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43" name="Google Shape;1043;p27"/>
          <p:cNvSpPr txBox="1">
            <a:spLocks noGrp="1"/>
          </p:cNvSpPr>
          <p:nvPr>
            <p:ph type="subTitle" idx="19"/>
          </p:nvPr>
        </p:nvSpPr>
        <p:spPr>
          <a:xfrm>
            <a:off x="6546108"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Numbers and text">
  <p:cSld name="TITLE_AND_TWO_COLUMNS_1_2_1">
    <p:spTree>
      <p:nvGrpSpPr>
        <p:cNvPr id="1" name="Shape 1044"/>
        <p:cNvGrpSpPr/>
        <p:nvPr/>
      </p:nvGrpSpPr>
      <p:grpSpPr>
        <a:xfrm>
          <a:off x="0" y="0"/>
          <a:ext cx="0" cy="0"/>
          <a:chOff x="0" y="0"/>
          <a:chExt cx="0" cy="0"/>
        </a:xfrm>
      </p:grpSpPr>
      <p:grpSp>
        <p:nvGrpSpPr>
          <p:cNvPr id="1045" name="Google Shape;1045;p28"/>
          <p:cNvGrpSpPr/>
          <p:nvPr/>
        </p:nvGrpSpPr>
        <p:grpSpPr>
          <a:xfrm>
            <a:off x="-100646" y="-542725"/>
            <a:ext cx="9771771" cy="6169208"/>
            <a:chOff x="-100646" y="-542725"/>
            <a:chExt cx="9771771" cy="6169208"/>
          </a:xfrm>
        </p:grpSpPr>
        <p:sp>
          <p:nvSpPr>
            <p:cNvPr id="1046" name="Google Shape;1046;p2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8" name="Google Shape;1048;p28"/>
            <p:cNvGrpSpPr/>
            <p:nvPr/>
          </p:nvGrpSpPr>
          <p:grpSpPr>
            <a:xfrm>
              <a:off x="-84330" y="-495642"/>
              <a:ext cx="9652449" cy="6108357"/>
              <a:chOff x="21705" y="-429475"/>
              <a:chExt cx="9441895" cy="5975112"/>
            </a:xfrm>
          </p:grpSpPr>
          <p:sp>
            <p:nvSpPr>
              <p:cNvPr id="1049" name="Google Shape;1049;p2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57" name="Google Shape;1057;p2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58" name="Google Shape;1058;p28"/>
          <p:cNvSpPr txBox="1">
            <a:spLocks noGrp="1"/>
          </p:cNvSpPr>
          <p:nvPr>
            <p:ph type="subTitle" idx="1"/>
          </p:nvPr>
        </p:nvSpPr>
        <p:spPr>
          <a:xfrm>
            <a:off x="9465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59" name="Google Shape;1059;p28"/>
          <p:cNvSpPr txBox="1">
            <a:spLocks noGrp="1"/>
          </p:cNvSpPr>
          <p:nvPr>
            <p:ph type="subTitle" idx="2"/>
          </p:nvPr>
        </p:nvSpPr>
        <p:spPr>
          <a:xfrm>
            <a:off x="9465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0" name="Google Shape;1060;p28"/>
          <p:cNvSpPr txBox="1">
            <a:spLocks noGrp="1"/>
          </p:cNvSpPr>
          <p:nvPr>
            <p:ph type="subTitle" idx="3"/>
          </p:nvPr>
        </p:nvSpPr>
        <p:spPr>
          <a:xfrm>
            <a:off x="3423750"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61" name="Google Shape;1061;p28"/>
          <p:cNvSpPr txBox="1">
            <a:spLocks noGrp="1"/>
          </p:cNvSpPr>
          <p:nvPr>
            <p:ph type="subTitle" idx="4"/>
          </p:nvPr>
        </p:nvSpPr>
        <p:spPr>
          <a:xfrm>
            <a:off x="3423750"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2" name="Google Shape;1062;p28"/>
          <p:cNvSpPr txBox="1">
            <a:spLocks noGrp="1"/>
          </p:cNvSpPr>
          <p:nvPr>
            <p:ph type="subTitle" idx="5"/>
          </p:nvPr>
        </p:nvSpPr>
        <p:spPr>
          <a:xfrm>
            <a:off x="59007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63" name="Google Shape;1063;p28"/>
          <p:cNvSpPr txBox="1">
            <a:spLocks noGrp="1"/>
          </p:cNvSpPr>
          <p:nvPr>
            <p:ph type="subTitle" idx="6"/>
          </p:nvPr>
        </p:nvSpPr>
        <p:spPr>
          <a:xfrm>
            <a:off x="59007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4" name="Google Shape;1064;p28"/>
          <p:cNvSpPr txBox="1">
            <a:spLocks noGrp="1"/>
          </p:cNvSpPr>
          <p:nvPr>
            <p:ph type="title" idx="7" hasCustomPrompt="1"/>
          </p:nvPr>
        </p:nvSpPr>
        <p:spPr>
          <a:xfrm>
            <a:off x="14112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65" name="Google Shape;1065;p28"/>
          <p:cNvSpPr txBox="1">
            <a:spLocks noGrp="1"/>
          </p:cNvSpPr>
          <p:nvPr>
            <p:ph type="title" idx="8" hasCustomPrompt="1"/>
          </p:nvPr>
        </p:nvSpPr>
        <p:spPr>
          <a:xfrm>
            <a:off x="38883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66" name="Google Shape;1066;p28"/>
          <p:cNvSpPr txBox="1">
            <a:spLocks noGrp="1"/>
          </p:cNvSpPr>
          <p:nvPr>
            <p:ph type="title" idx="9" hasCustomPrompt="1"/>
          </p:nvPr>
        </p:nvSpPr>
        <p:spPr>
          <a:xfrm>
            <a:off x="63654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Numbers and text 1">
  <p:cSld name="ONE_COLUMN_TEXT_1_1_1_1">
    <p:spTree>
      <p:nvGrpSpPr>
        <p:cNvPr id="1" name="Shape 1067"/>
        <p:cNvGrpSpPr/>
        <p:nvPr/>
      </p:nvGrpSpPr>
      <p:grpSpPr>
        <a:xfrm>
          <a:off x="0" y="0"/>
          <a:ext cx="0" cy="0"/>
          <a:chOff x="0" y="0"/>
          <a:chExt cx="0" cy="0"/>
        </a:xfrm>
      </p:grpSpPr>
      <p:grpSp>
        <p:nvGrpSpPr>
          <p:cNvPr id="1068" name="Google Shape;1068;p29"/>
          <p:cNvGrpSpPr/>
          <p:nvPr/>
        </p:nvGrpSpPr>
        <p:grpSpPr>
          <a:xfrm rot="10800000">
            <a:off x="-516471" y="-296625"/>
            <a:ext cx="9771771" cy="6169208"/>
            <a:chOff x="-100646" y="-542725"/>
            <a:chExt cx="9771771" cy="6169208"/>
          </a:xfrm>
        </p:grpSpPr>
        <p:sp>
          <p:nvSpPr>
            <p:cNvPr id="1069" name="Google Shape;1069;p2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1" name="Google Shape;1071;p29"/>
            <p:cNvGrpSpPr/>
            <p:nvPr/>
          </p:nvGrpSpPr>
          <p:grpSpPr>
            <a:xfrm>
              <a:off x="-84330" y="-495642"/>
              <a:ext cx="9652449" cy="6108357"/>
              <a:chOff x="21705" y="-429475"/>
              <a:chExt cx="9441895" cy="5975112"/>
            </a:xfrm>
          </p:grpSpPr>
          <p:sp>
            <p:nvSpPr>
              <p:cNvPr id="1072" name="Google Shape;1072;p2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80" name="Google Shape;1080;p29"/>
          <p:cNvSpPr txBox="1">
            <a:spLocks noGrp="1"/>
          </p:cNvSpPr>
          <p:nvPr>
            <p:ph type="subTitle" idx="1"/>
          </p:nvPr>
        </p:nvSpPr>
        <p:spPr>
          <a:xfrm>
            <a:off x="4519200" y="106630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1" name="Google Shape;1081;p29"/>
          <p:cNvSpPr txBox="1">
            <a:spLocks noGrp="1"/>
          </p:cNvSpPr>
          <p:nvPr>
            <p:ph type="subTitle" idx="2"/>
          </p:nvPr>
        </p:nvSpPr>
        <p:spPr>
          <a:xfrm>
            <a:off x="4519200" y="132140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2" name="Google Shape;1082;p29"/>
          <p:cNvSpPr txBox="1">
            <a:spLocks noGrp="1"/>
          </p:cNvSpPr>
          <p:nvPr>
            <p:ph type="subTitle" idx="3"/>
          </p:nvPr>
        </p:nvSpPr>
        <p:spPr>
          <a:xfrm>
            <a:off x="4519200" y="2203925"/>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3" name="Google Shape;1083;p29"/>
          <p:cNvSpPr txBox="1">
            <a:spLocks noGrp="1"/>
          </p:cNvSpPr>
          <p:nvPr>
            <p:ph type="subTitle" idx="4"/>
          </p:nvPr>
        </p:nvSpPr>
        <p:spPr>
          <a:xfrm>
            <a:off x="4519200" y="2459025"/>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4" name="Google Shape;1084;p29"/>
          <p:cNvSpPr txBox="1">
            <a:spLocks noGrp="1"/>
          </p:cNvSpPr>
          <p:nvPr>
            <p:ph type="subTitle" idx="5"/>
          </p:nvPr>
        </p:nvSpPr>
        <p:spPr>
          <a:xfrm>
            <a:off x="4519200" y="334155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5" name="Google Shape;1085;p29"/>
          <p:cNvSpPr txBox="1">
            <a:spLocks noGrp="1"/>
          </p:cNvSpPr>
          <p:nvPr>
            <p:ph type="subTitle" idx="6"/>
          </p:nvPr>
        </p:nvSpPr>
        <p:spPr>
          <a:xfrm>
            <a:off x="4519200" y="359665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6" name="Google Shape;1086;p29"/>
          <p:cNvSpPr txBox="1">
            <a:spLocks noGrp="1"/>
          </p:cNvSpPr>
          <p:nvPr>
            <p:ph type="title" hasCustomPrompt="1"/>
          </p:nvPr>
        </p:nvSpPr>
        <p:spPr>
          <a:xfrm>
            <a:off x="1303500" y="9336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87" name="Google Shape;1087;p29"/>
          <p:cNvSpPr txBox="1">
            <a:spLocks noGrp="1"/>
          </p:cNvSpPr>
          <p:nvPr>
            <p:ph type="title" idx="7" hasCustomPrompt="1"/>
          </p:nvPr>
        </p:nvSpPr>
        <p:spPr>
          <a:xfrm>
            <a:off x="1303500" y="20809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88" name="Google Shape;1088;p29"/>
          <p:cNvSpPr txBox="1">
            <a:spLocks noGrp="1"/>
          </p:cNvSpPr>
          <p:nvPr>
            <p:ph type="title" idx="8" hasCustomPrompt="1"/>
          </p:nvPr>
        </p:nvSpPr>
        <p:spPr>
          <a:xfrm>
            <a:off x="1303500" y="32282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grpSp>
        <p:nvGrpSpPr>
          <p:cNvPr id="1089" name="Google Shape;1089;p29"/>
          <p:cNvGrpSpPr/>
          <p:nvPr/>
        </p:nvGrpSpPr>
        <p:grpSpPr>
          <a:xfrm flipH="1">
            <a:off x="-332950" y="3708025"/>
            <a:ext cx="1977592" cy="1880765"/>
            <a:chOff x="5775509" y="2902761"/>
            <a:chExt cx="723412" cy="688017"/>
          </a:xfrm>
        </p:grpSpPr>
        <p:sp>
          <p:nvSpPr>
            <p:cNvPr id="1090" name="Google Shape;1090;p29"/>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9"/>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9"/>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9"/>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9"/>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9"/>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9"/>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9"/>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9"/>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9"/>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9"/>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9"/>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9"/>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9"/>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9"/>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9"/>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9"/>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9"/>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9"/>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9"/>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9"/>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9"/>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9"/>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9"/>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9"/>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9"/>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9"/>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9"/>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9"/>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9"/>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9"/>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9"/>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9"/>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9"/>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9"/>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9"/>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9"/>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9"/>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9"/>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9"/>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9"/>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9"/>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9"/>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9"/>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9"/>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9"/>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9"/>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9"/>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9"/>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9"/>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9"/>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9"/>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9"/>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9"/>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9"/>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9"/>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9"/>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9"/>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9"/>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9"/>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9"/>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9"/>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9"/>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9"/>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9"/>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9"/>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9"/>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9"/>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9"/>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9"/>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2" name="Google Shape;1162;p29"/>
          <p:cNvGrpSpPr/>
          <p:nvPr/>
        </p:nvGrpSpPr>
        <p:grpSpPr>
          <a:xfrm>
            <a:off x="7548284" y="3599339"/>
            <a:ext cx="2077150" cy="1795414"/>
            <a:chOff x="6955013" y="474562"/>
            <a:chExt cx="900447" cy="778314"/>
          </a:xfrm>
        </p:grpSpPr>
        <p:sp>
          <p:nvSpPr>
            <p:cNvPr id="1163" name="Google Shape;1163;p29"/>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9"/>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9"/>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9"/>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9"/>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9"/>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9"/>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9"/>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9"/>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9"/>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9"/>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9"/>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9"/>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9"/>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9"/>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9"/>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9"/>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9"/>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9"/>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9"/>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9"/>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9"/>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9"/>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9"/>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9"/>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9"/>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9"/>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9"/>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9"/>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9"/>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9"/>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9"/>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9"/>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9"/>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9"/>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9"/>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9"/>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9"/>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9"/>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9"/>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9"/>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9"/>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9"/>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9"/>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9"/>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9"/>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9"/>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9"/>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9"/>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9"/>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9"/>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9"/>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9"/>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9"/>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9"/>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9"/>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9"/>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9"/>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9"/>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9"/>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9"/>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9"/>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9"/>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9"/>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9"/>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9"/>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9"/>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9"/>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9"/>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9"/>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9"/>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9"/>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9"/>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9"/>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9"/>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9"/>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9"/>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9"/>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9"/>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9"/>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9"/>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9"/>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9"/>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9"/>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9"/>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9"/>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9"/>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9"/>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9"/>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9"/>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9"/>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9"/>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9"/>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9"/>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9"/>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9"/>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9"/>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9"/>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9"/>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9"/>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9"/>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9"/>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9"/>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9"/>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9"/>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9"/>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9"/>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9"/>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9"/>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9"/>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9"/>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9"/>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9"/>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9"/>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9"/>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9"/>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9"/>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9"/>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9"/>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anks">
  <p:cSld name="TITLE_2">
    <p:spTree>
      <p:nvGrpSpPr>
        <p:cNvPr id="1" name="Shape 1302"/>
        <p:cNvGrpSpPr/>
        <p:nvPr/>
      </p:nvGrpSpPr>
      <p:grpSpPr>
        <a:xfrm>
          <a:off x="0" y="0"/>
          <a:ext cx="0" cy="0"/>
          <a:chOff x="0" y="0"/>
          <a:chExt cx="0" cy="0"/>
        </a:xfrm>
      </p:grpSpPr>
      <p:grpSp>
        <p:nvGrpSpPr>
          <p:cNvPr id="1303" name="Google Shape;1303;p30"/>
          <p:cNvGrpSpPr/>
          <p:nvPr/>
        </p:nvGrpSpPr>
        <p:grpSpPr>
          <a:xfrm>
            <a:off x="-100646" y="-542725"/>
            <a:ext cx="9771771" cy="6169208"/>
            <a:chOff x="-100646" y="-542725"/>
            <a:chExt cx="9771771" cy="6169208"/>
          </a:xfrm>
        </p:grpSpPr>
        <p:sp>
          <p:nvSpPr>
            <p:cNvPr id="1304" name="Google Shape;1304;p3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6" name="Google Shape;1306;p30"/>
            <p:cNvGrpSpPr/>
            <p:nvPr/>
          </p:nvGrpSpPr>
          <p:grpSpPr>
            <a:xfrm>
              <a:off x="-84330" y="-495642"/>
              <a:ext cx="9652449" cy="6108357"/>
              <a:chOff x="21705" y="-429475"/>
              <a:chExt cx="9441895" cy="5975112"/>
            </a:xfrm>
          </p:grpSpPr>
          <p:sp>
            <p:nvSpPr>
              <p:cNvPr id="1307" name="Google Shape;1307;p3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15" name="Google Shape;1315;p30"/>
          <p:cNvSpPr txBox="1">
            <a:spLocks noGrp="1"/>
          </p:cNvSpPr>
          <p:nvPr>
            <p:ph type="ctrTitle"/>
          </p:nvPr>
        </p:nvSpPr>
        <p:spPr>
          <a:xfrm>
            <a:off x="1024800" y="745800"/>
            <a:ext cx="4731300" cy="10647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5200"/>
              <a:buNone/>
              <a:defRPr sz="6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16" name="Google Shape;1316;p30"/>
          <p:cNvSpPr txBox="1">
            <a:spLocks noGrp="1"/>
          </p:cNvSpPr>
          <p:nvPr>
            <p:ph type="subTitle" idx="1"/>
          </p:nvPr>
        </p:nvSpPr>
        <p:spPr>
          <a:xfrm>
            <a:off x="1024800" y="1842125"/>
            <a:ext cx="4731300" cy="10056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7" name="Google Shape;1317;p30"/>
          <p:cNvSpPr txBox="1"/>
          <p:nvPr/>
        </p:nvSpPr>
        <p:spPr>
          <a:xfrm>
            <a:off x="1024800" y="3816075"/>
            <a:ext cx="4524900" cy="452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000">
                <a:solidFill>
                  <a:schemeClr val="dk2"/>
                </a:solidFill>
                <a:latin typeface="Atkinson Hyperlegible"/>
                <a:ea typeface="Atkinson Hyperlegible"/>
                <a:cs typeface="Atkinson Hyperlegible"/>
                <a:sym typeface="Atkinson Hyperlegible"/>
              </a:rPr>
              <a:t>CREDITS: This presentation template was created by </a:t>
            </a:r>
            <a:r>
              <a:rPr lang="en" sz="1000" b="1">
                <a:solidFill>
                  <a:schemeClr val="dk2"/>
                </a:solidFill>
                <a:uFill>
                  <a:noFill/>
                </a:uFill>
                <a:latin typeface="Atkinson Hyperlegible"/>
                <a:ea typeface="Atkinson Hyperlegible"/>
                <a:cs typeface="Atkinson Hyperlegible"/>
                <a:sym typeface="Atkinson Hyperlegible"/>
                <a:hlinkClick r:id="rId2">
                  <a:extLst>
                    <a:ext uri="{A12FA001-AC4F-418D-AE19-62706E023703}">
                      <ahyp:hlinkClr xmlns:ahyp="http://schemas.microsoft.com/office/drawing/2018/hyperlinkcolor" val="tx"/>
                    </a:ext>
                  </a:extLst>
                </a:hlinkClick>
              </a:rPr>
              <a:t>Slidesgo</a:t>
            </a:r>
            <a:r>
              <a:rPr lang="en" sz="1000">
                <a:solidFill>
                  <a:schemeClr val="dk2"/>
                </a:solidFill>
                <a:latin typeface="Atkinson Hyperlegible"/>
                <a:ea typeface="Atkinson Hyperlegible"/>
                <a:cs typeface="Atkinson Hyperlegible"/>
                <a:sym typeface="Atkinson Hyperlegible"/>
              </a:rPr>
              <a:t>, including icons by </a:t>
            </a:r>
            <a:r>
              <a:rPr lang="en" sz="1000" b="1">
                <a:solidFill>
                  <a:schemeClr val="dk2"/>
                </a:solidFill>
                <a:uFill>
                  <a:noFill/>
                </a:uFill>
                <a:latin typeface="Atkinson Hyperlegible"/>
                <a:ea typeface="Atkinson Hyperlegible"/>
                <a:cs typeface="Atkinson Hyperlegible"/>
                <a:sym typeface="Atkinson Hyperlegible"/>
                <a:hlinkClick r:id="rId3">
                  <a:extLst>
                    <a:ext uri="{A12FA001-AC4F-418D-AE19-62706E023703}">
                      <ahyp:hlinkClr xmlns:ahyp="http://schemas.microsoft.com/office/drawing/2018/hyperlinkcolor" val="tx"/>
                    </a:ext>
                  </a:extLst>
                </a:hlinkClick>
              </a:rPr>
              <a:t>Flaticon</a:t>
            </a:r>
            <a:r>
              <a:rPr lang="en" sz="1000" b="1">
                <a:solidFill>
                  <a:schemeClr val="dk2"/>
                </a:solidFill>
                <a:latin typeface="Atkinson Hyperlegible"/>
                <a:ea typeface="Atkinson Hyperlegible"/>
                <a:cs typeface="Atkinson Hyperlegible"/>
                <a:sym typeface="Atkinson Hyperlegible"/>
              </a:rPr>
              <a:t> </a:t>
            </a:r>
            <a:r>
              <a:rPr lang="en" sz="1000">
                <a:solidFill>
                  <a:schemeClr val="dk2"/>
                </a:solidFill>
                <a:latin typeface="Atkinson Hyperlegible"/>
                <a:ea typeface="Atkinson Hyperlegible"/>
                <a:cs typeface="Atkinson Hyperlegible"/>
                <a:sym typeface="Atkinson Hyperlegible"/>
              </a:rPr>
              <a:t>and infographics &amp; images by </a:t>
            </a:r>
            <a:r>
              <a:rPr lang="en" sz="1000" b="1">
                <a:solidFill>
                  <a:schemeClr val="dk2"/>
                </a:solidFill>
                <a:uFill>
                  <a:noFill/>
                </a:uFill>
                <a:latin typeface="Atkinson Hyperlegible"/>
                <a:ea typeface="Atkinson Hyperlegible"/>
                <a:cs typeface="Atkinson Hyperlegible"/>
                <a:sym typeface="Atkinson Hyperlegible"/>
                <a:hlinkClick r:id="rId4">
                  <a:extLst>
                    <a:ext uri="{A12FA001-AC4F-418D-AE19-62706E023703}">
                      <ahyp:hlinkClr xmlns:ahyp="http://schemas.microsoft.com/office/drawing/2018/hyperlinkcolor" val="tx"/>
                    </a:ext>
                  </a:extLst>
                </a:hlinkClick>
              </a:rPr>
              <a:t>Freepik</a:t>
            </a:r>
            <a:endParaRPr sz="1000" b="1">
              <a:solidFill>
                <a:schemeClr val="dk2"/>
              </a:solidFill>
              <a:latin typeface="Atkinson Hyperlegible"/>
              <a:ea typeface="Atkinson Hyperlegible"/>
              <a:cs typeface="Atkinson Hyperlegible"/>
              <a:sym typeface="Atkinson Hyperlegibl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3"/>
        <p:cNvGrpSpPr/>
        <p:nvPr/>
      </p:nvGrpSpPr>
      <p:grpSpPr>
        <a:xfrm>
          <a:off x="0" y="0"/>
          <a:ext cx="0" cy="0"/>
          <a:chOff x="0" y="0"/>
          <a:chExt cx="0" cy="0"/>
        </a:xfrm>
      </p:grpSpPr>
      <p:grpSp>
        <p:nvGrpSpPr>
          <p:cNvPr id="114" name="Google Shape;114;p4"/>
          <p:cNvGrpSpPr/>
          <p:nvPr/>
        </p:nvGrpSpPr>
        <p:grpSpPr>
          <a:xfrm>
            <a:off x="-100646" y="-542725"/>
            <a:ext cx="9771771" cy="6169208"/>
            <a:chOff x="-100646" y="-542725"/>
            <a:chExt cx="9771771" cy="6169208"/>
          </a:xfrm>
        </p:grpSpPr>
        <p:sp>
          <p:nvSpPr>
            <p:cNvPr id="115" name="Google Shape;115;p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7" name="Google Shape;117;p4"/>
            <p:cNvGrpSpPr/>
            <p:nvPr/>
          </p:nvGrpSpPr>
          <p:grpSpPr>
            <a:xfrm>
              <a:off x="-84330" y="-495642"/>
              <a:ext cx="9652449" cy="6108357"/>
              <a:chOff x="21705" y="-429475"/>
              <a:chExt cx="9441895" cy="5975112"/>
            </a:xfrm>
          </p:grpSpPr>
          <p:sp>
            <p:nvSpPr>
              <p:cNvPr id="118" name="Google Shape;118;p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6" name="Google Shape;126;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SzPts val="3200"/>
              <a:buNone/>
              <a:defRPr/>
            </a:lvl1pPr>
            <a:lvl2pPr lvl="1">
              <a:lnSpc>
                <a:spcPct val="90000"/>
              </a:lnSpc>
              <a:spcBef>
                <a:spcPts val="0"/>
              </a:spcBef>
              <a:spcAft>
                <a:spcPts val="0"/>
              </a:spcAft>
              <a:buSzPts val="3200"/>
              <a:buNone/>
              <a:defRPr/>
            </a:lvl2pPr>
            <a:lvl3pPr lvl="2">
              <a:lnSpc>
                <a:spcPct val="90000"/>
              </a:lnSpc>
              <a:spcBef>
                <a:spcPts val="0"/>
              </a:spcBef>
              <a:spcAft>
                <a:spcPts val="0"/>
              </a:spcAft>
              <a:buSzPts val="3200"/>
              <a:buNone/>
              <a:defRPr/>
            </a:lvl3pPr>
            <a:lvl4pPr lvl="3">
              <a:lnSpc>
                <a:spcPct val="90000"/>
              </a:lnSpc>
              <a:spcBef>
                <a:spcPts val="0"/>
              </a:spcBef>
              <a:spcAft>
                <a:spcPts val="0"/>
              </a:spcAft>
              <a:buSzPts val="3200"/>
              <a:buNone/>
              <a:defRPr/>
            </a:lvl4pPr>
            <a:lvl5pPr lvl="4">
              <a:lnSpc>
                <a:spcPct val="90000"/>
              </a:lnSpc>
              <a:spcBef>
                <a:spcPts val="0"/>
              </a:spcBef>
              <a:spcAft>
                <a:spcPts val="0"/>
              </a:spcAft>
              <a:buSzPts val="3200"/>
              <a:buNone/>
              <a:defRPr/>
            </a:lvl5pPr>
            <a:lvl6pPr lvl="5">
              <a:lnSpc>
                <a:spcPct val="90000"/>
              </a:lnSpc>
              <a:spcBef>
                <a:spcPts val="0"/>
              </a:spcBef>
              <a:spcAft>
                <a:spcPts val="0"/>
              </a:spcAft>
              <a:buSzPts val="3200"/>
              <a:buNone/>
              <a:defRPr/>
            </a:lvl6pPr>
            <a:lvl7pPr lvl="6">
              <a:lnSpc>
                <a:spcPct val="90000"/>
              </a:lnSpc>
              <a:spcBef>
                <a:spcPts val="0"/>
              </a:spcBef>
              <a:spcAft>
                <a:spcPts val="0"/>
              </a:spcAft>
              <a:buSzPts val="3200"/>
              <a:buNone/>
              <a:defRPr/>
            </a:lvl7pPr>
            <a:lvl8pPr lvl="7">
              <a:lnSpc>
                <a:spcPct val="90000"/>
              </a:lnSpc>
              <a:spcBef>
                <a:spcPts val="0"/>
              </a:spcBef>
              <a:spcAft>
                <a:spcPts val="0"/>
              </a:spcAft>
              <a:buSzPts val="3200"/>
              <a:buNone/>
              <a:defRPr/>
            </a:lvl8pPr>
            <a:lvl9pPr lvl="8">
              <a:lnSpc>
                <a:spcPct val="90000"/>
              </a:lnSpc>
              <a:spcBef>
                <a:spcPts val="0"/>
              </a:spcBef>
              <a:spcAft>
                <a:spcPts val="0"/>
              </a:spcAft>
              <a:buSzPts val="3200"/>
              <a:buNone/>
              <a:defRPr/>
            </a:lvl9pPr>
          </a:lstStyle>
          <a:p>
            <a:endParaRPr/>
          </a:p>
        </p:txBody>
      </p:sp>
      <p:sp>
        <p:nvSpPr>
          <p:cNvPr id="127" name="Google Shape;127;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p:cSld name="TITLE_2_1">
    <p:spTree>
      <p:nvGrpSpPr>
        <p:cNvPr id="1" name="Shape 1318"/>
        <p:cNvGrpSpPr/>
        <p:nvPr/>
      </p:nvGrpSpPr>
      <p:grpSpPr>
        <a:xfrm>
          <a:off x="0" y="0"/>
          <a:ext cx="0" cy="0"/>
          <a:chOff x="0" y="0"/>
          <a:chExt cx="0" cy="0"/>
        </a:xfrm>
      </p:grpSpPr>
      <p:grpSp>
        <p:nvGrpSpPr>
          <p:cNvPr id="1319" name="Google Shape;1319;p31"/>
          <p:cNvGrpSpPr/>
          <p:nvPr/>
        </p:nvGrpSpPr>
        <p:grpSpPr>
          <a:xfrm flipH="1">
            <a:off x="-404796" y="-542725"/>
            <a:ext cx="9771771" cy="6169208"/>
            <a:chOff x="-100646" y="-542725"/>
            <a:chExt cx="9771771" cy="6169208"/>
          </a:xfrm>
        </p:grpSpPr>
        <p:sp>
          <p:nvSpPr>
            <p:cNvPr id="1320" name="Google Shape;1320;p3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2" name="Google Shape;1322;p31"/>
            <p:cNvGrpSpPr/>
            <p:nvPr/>
          </p:nvGrpSpPr>
          <p:grpSpPr>
            <a:xfrm>
              <a:off x="-84330" y="-495642"/>
              <a:ext cx="9652449" cy="6108357"/>
              <a:chOff x="21705" y="-429475"/>
              <a:chExt cx="9441895" cy="5975112"/>
            </a:xfrm>
          </p:grpSpPr>
          <p:sp>
            <p:nvSpPr>
              <p:cNvPr id="1323" name="Google Shape;1323;p3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1">
  <p:cSld name="ONE_COLUMN_TEXT_1_1_1_1_1">
    <p:spTree>
      <p:nvGrpSpPr>
        <p:cNvPr id="1" name="Shape 1331"/>
        <p:cNvGrpSpPr/>
        <p:nvPr/>
      </p:nvGrpSpPr>
      <p:grpSpPr>
        <a:xfrm>
          <a:off x="0" y="0"/>
          <a:ext cx="0" cy="0"/>
          <a:chOff x="0" y="0"/>
          <a:chExt cx="0" cy="0"/>
        </a:xfrm>
      </p:grpSpPr>
      <p:grpSp>
        <p:nvGrpSpPr>
          <p:cNvPr id="1332" name="Google Shape;1332;p32"/>
          <p:cNvGrpSpPr/>
          <p:nvPr/>
        </p:nvGrpSpPr>
        <p:grpSpPr>
          <a:xfrm rot="10800000" flipH="1">
            <a:off x="-442121" y="-296625"/>
            <a:ext cx="9771771" cy="6169208"/>
            <a:chOff x="-100646" y="-542725"/>
            <a:chExt cx="9771771" cy="6169208"/>
          </a:xfrm>
        </p:grpSpPr>
        <p:sp>
          <p:nvSpPr>
            <p:cNvPr id="1333" name="Google Shape;1333;p3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5" name="Google Shape;1335;p32"/>
            <p:cNvGrpSpPr/>
            <p:nvPr/>
          </p:nvGrpSpPr>
          <p:grpSpPr>
            <a:xfrm>
              <a:off x="-84330" y="-495642"/>
              <a:ext cx="9652449" cy="6108357"/>
              <a:chOff x="21705" y="-429475"/>
              <a:chExt cx="9441895" cy="5975112"/>
            </a:xfrm>
          </p:grpSpPr>
          <p:sp>
            <p:nvSpPr>
              <p:cNvPr id="1336" name="Google Shape;1336;p3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3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1">
  <p:cSld name="Caption">
    <p:spTree>
      <p:nvGrpSpPr>
        <p:cNvPr id="1" name="Shape 1344"/>
        <p:cNvGrpSpPr/>
        <p:nvPr/>
      </p:nvGrpSpPr>
      <p:grpSpPr>
        <a:xfrm>
          <a:off x="0" y="0"/>
          <a:ext cx="0" cy="0"/>
          <a:chOff x="0" y="0"/>
          <a:chExt cx="0" cy="0"/>
        </a:xfrm>
      </p:grpSpPr>
      <p:sp>
        <p:nvSpPr>
          <p:cNvPr id="1345" name="Google Shape;1345;p33"/>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346" name="Google Shape;1346;p3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95"/>
        <p:cNvGrpSpPr/>
        <p:nvPr/>
      </p:nvGrpSpPr>
      <p:grpSpPr>
        <a:xfrm>
          <a:off x="0" y="0"/>
          <a:ext cx="0" cy="0"/>
          <a:chOff x="0" y="0"/>
          <a:chExt cx="0" cy="0"/>
        </a:xfrm>
      </p:grpSpPr>
      <p:grpSp>
        <p:nvGrpSpPr>
          <p:cNvPr id="1396" name="Google Shape;1396;p47"/>
          <p:cNvGrpSpPr/>
          <p:nvPr/>
        </p:nvGrpSpPr>
        <p:grpSpPr>
          <a:xfrm>
            <a:off x="95" y="25"/>
            <a:ext cx="9143969" cy="5143446"/>
            <a:chOff x="95" y="25"/>
            <a:chExt cx="9143969" cy="5143446"/>
          </a:xfrm>
        </p:grpSpPr>
        <p:sp>
          <p:nvSpPr>
            <p:cNvPr id="1397" name="Google Shape;1397;p4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4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4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2" name="Google Shape;1422;p47"/>
          <p:cNvSpPr txBox="1">
            <a:spLocks noGrp="1"/>
          </p:cNvSpPr>
          <p:nvPr>
            <p:ph type="ctrTitle"/>
          </p:nvPr>
        </p:nvSpPr>
        <p:spPr>
          <a:xfrm>
            <a:off x="3001400" y="1217528"/>
            <a:ext cx="5581800" cy="184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7050">
                <a:solidFill>
                  <a:srgbClr val="212529"/>
                </a:solidFill>
                <a:latin typeface="Dancing Script"/>
                <a:ea typeface="Dancing Script"/>
                <a:cs typeface="Dancing Script"/>
                <a:sym typeface="Dancing Script"/>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23" name="Google Shape;1423;p47"/>
          <p:cNvSpPr txBox="1">
            <a:spLocks noGrp="1"/>
          </p:cNvSpPr>
          <p:nvPr>
            <p:ph type="subTitle" idx="1"/>
          </p:nvPr>
        </p:nvSpPr>
        <p:spPr>
          <a:xfrm>
            <a:off x="3666200" y="3517936"/>
            <a:ext cx="4252200" cy="486900"/>
          </a:xfrm>
          <a:prstGeom prst="rect">
            <a:avLst/>
          </a:prstGeom>
          <a:noFill/>
          <a:ln w="19050" cap="flat" cmpd="sng">
            <a:solidFill>
              <a:srgbClr val="000000"/>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a:latin typeface="Delius Swash Caps"/>
                <a:ea typeface="Delius Swash Caps"/>
                <a:cs typeface="Delius Swash Caps"/>
                <a:sym typeface="Delius Swash Cap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24" name="Google Shape;1424;p47"/>
          <p:cNvSpPr/>
          <p:nvPr/>
        </p:nvSpPr>
        <p:spPr>
          <a:xfrm>
            <a:off x="8675588" y="47080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7"/>
          <p:cNvSpPr/>
          <p:nvPr/>
        </p:nvSpPr>
        <p:spPr>
          <a:xfrm>
            <a:off x="8485413" y="10536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7"/>
          <p:cNvSpPr/>
          <p:nvPr/>
        </p:nvSpPr>
        <p:spPr>
          <a:xfrm>
            <a:off x="5414550" y="6161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7"/>
          <p:cNvSpPr/>
          <p:nvPr/>
        </p:nvSpPr>
        <p:spPr>
          <a:xfrm>
            <a:off x="3497325" y="45371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7"/>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7"/>
          <p:cNvSpPr/>
          <p:nvPr/>
        </p:nvSpPr>
        <p:spPr>
          <a:xfrm>
            <a:off x="2989588" y="3951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7"/>
          <p:cNvSpPr/>
          <p:nvPr/>
        </p:nvSpPr>
        <p:spPr>
          <a:xfrm>
            <a:off x="1800675" y="434078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1" name="Google Shape;1431;p47"/>
          <p:cNvGrpSpPr/>
          <p:nvPr/>
        </p:nvGrpSpPr>
        <p:grpSpPr>
          <a:xfrm>
            <a:off x="5032475" y="4607963"/>
            <a:ext cx="311900" cy="314700"/>
            <a:chOff x="8571050" y="1873050"/>
            <a:chExt cx="311900" cy="314700"/>
          </a:xfrm>
        </p:grpSpPr>
        <p:sp>
          <p:nvSpPr>
            <p:cNvPr id="1432" name="Google Shape;1432;p4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6" name="Google Shape;1436;p47"/>
          <p:cNvGrpSpPr/>
          <p:nvPr/>
        </p:nvGrpSpPr>
        <p:grpSpPr>
          <a:xfrm>
            <a:off x="1541184" y="829733"/>
            <a:ext cx="686239" cy="223927"/>
            <a:chOff x="3798300" y="2287225"/>
            <a:chExt cx="730975" cy="238525"/>
          </a:xfrm>
        </p:grpSpPr>
        <p:sp>
          <p:nvSpPr>
            <p:cNvPr id="1437" name="Google Shape;1437;p47"/>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7"/>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9" name="Google Shape;1439;p47"/>
          <p:cNvGrpSpPr/>
          <p:nvPr/>
        </p:nvGrpSpPr>
        <p:grpSpPr>
          <a:xfrm>
            <a:off x="7553320" y="4416698"/>
            <a:ext cx="545748" cy="159103"/>
            <a:chOff x="5393300" y="2420750"/>
            <a:chExt cx="581325" cy="169475"/>
          </a:xfrm>
        </p:grpSpPr>
        <p:sp>
          <p:nvSpPr>
            <p:cNvPr id="1440" name="Google Shape;1440;p47"/>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7"/>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42"/>
        <p:cNvGrpSpPr/>
        <p:nvPr/>
      </p:nvGrpSpPr>
      <p:grpSpPr>
        <a:xfrm>
          <a:off x="0" y="0"/>
          <a:ext cx="0" cy="0"/>
          <a:chOff x="0" y="0"/>
          <a:chExt cx="0" cy="0"/>
        </a:xfrm>
      </p:grpSpPr>
      <p:grpSp>
        <p:nvGrpSpPr>
          <p:cNvPr id="1443" name="Google Shape;1443;p48"/>
          <p:cNvGrpSpPr/>
          <p:nvPr/>
        </p:nvGrpSpPr>
        <p:grpSpPr>
          <a:xfrm>
            <a:off x="95" y="25"/>
            <a:ext cx="9143969" cy="5143446"/>
            <a:chOff x="95" y="25"/>
            <a:chExt cx="9143969" cy="5143446"/>
          </a:xfrm>
        </p:grpSpPr>
        <p:sp>
          <p:nvSpPr>
            <p:cNvPr id="1444" name="Google Shape;1444;p4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9" name="Google Shape;1469;p48"/>
          <p:cNvSpPr txBox="1">
            <a:spLocks noGrp="1"/>
          </p:cNvSpPr>
          <p:nvPr>
            <p:ph type="title"/>
          </p:nvPr>
        </p:nvSpPr>
        <p:spPr>
          <a:xfrm>
            <a:off x="1170425" y="2532250"/>
            <a:ext cx="3858900" cy="816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70" name="Google Shape;1470;p48"/>
          <p:cNvSpPr txBox="1">
            <a:spLocks noGrp="1"/>
          </p:cNvSpPr>
          <p:nvPr>
            <p:ph type="title" idx="2" hasCustomPrompt="1"/>
          </p:nvPr>
        </p:nvSpPr>
        <p:spPr>
          <a:xfrm>
            <a:off x="1488725" y="1000931"/>
            <a:ext cx="1255800" cy="1146000"/>
          </a:xfrm>
          <a:prstGeom prst="rect">
            <a:avLst/>
          </a:prstGeom>
        </p:spPr>
        <p:txBody>
          <a:bodyPr spcFirstLastPara="1" wrap="square" lIns="91425" tIns="91425" rIns="91425" bIns="91425" anchor="ctr" anchorCtr="0">
            <a:noAutofit/>
          </a:bodyPr>
          <a:lstStyle>
            <a:lvl1pPr lvl="0"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1471" name="Google Shape;1471;p48"/>
          <p:cNvSpPr txBox="1">
            <a:spLocks noGrp="1"/>
          </p:cNvSpPr>
          <p:nvPr>
            <p:ph type="subTitle" idx="1"/>
          </p:nvPr>
        </p:nvSpPr>
        <p:spPr>
          <a:xfrm>
            <a:off x="1170425" y="3545650"/>
            <a:ext cx="42660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72" name="Google Shape;1472;p48"/>
          <p:cNvSpPr/>
          <p:nvPr/>
        </p:nvSpPr>
        <p:spPr>
          <a:xfrm flipH="1">
            <a:off x="360423" y="34986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8"/>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8"/>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8"/>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8"/>
          <p:cNvSpPr/>
          <p:nvPr/>
        </p:nvSpPr>
        <p:spPr>
          <a:xfrm flipH="1">
            <a:off x="5370498" y="434402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8"/>
          <p:cNvSpPr/>
          <p:nvPr/>
        </p:nvSpPr>
        <p:spPr>
          <a:xfrm flipH="1">
            <a:off x="8388248" y="4637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8"/>
          <p:cNvSpPr/>
          <p:nvPr/>
        </p:nvSpPr>
        <p:spPr>
          <a:xfrm flipH="1">
            <a:off x="630173" y="3800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9" name="Google Shape;1479;p48"/>
          <p:cNvGrpSpPr/>
          <p:nvPr/>
        </p:nvGrpSpPr>
        <p:grpSpPr>
          <a:xfrm>
            <a:off x="3569448" y="1303738"/>
            <a:ext cx="529900" cy="149350"/>
            <a:chOff x="3898800" y="2624300"/>
            <a:chExt cx="529900" cy="149350"/>
          </a:xfrm>
        </p:grpSpPr>
        <p:sp>
          <p:nvSpPr>
            <p:cNvPr id="1480" name="Google Shape;1480;p48"/>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8"/>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2" name="Google Shape;1482;p48"/>
          <p:cNvGrpSpPr/>
          <p:nvPr/>
        </p:nvGrpSpPr>
        <p:grpSpPr>
          <a:xfrm flipH="1">
            <a:off x="2809210" y="4718175"/>
            <a:ext cx="581325" cy="169475"/>
            <a:chOff x="5393300" y="2420750"/>
            <a:chExt cx="581325" cy="169475"/>
          </a:xfrm>
        </p:grpSpPr>
        <p:sp>
          <p:nvSpPr>
            <p:cNvPr id="1483" name="Google Shape;1483;p48"/>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8"/>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85"/>
        <p:cNvGrpSpPr/>
        <p:nvPr/>
      </p:nvGrpSpPr>
      <p:grpSpPr>
        <a:xfrm>
          <a:off x="0" y="0"/>
          <a:ext cx="0" cy="0"/>
          <a:chOff x="0" y="0"/>
          <a:chExt cx="0" cy="0"/>
        </a:xfrm>
      </p:grpSpPr>
      <p:sp>
        <p:nvSpPr>
          <p:cNvPr id="1486" name="Google Shape;1486;p49"/>
          <p:cNvSpPr txBox="1">
            <a:spLocks noGrp="1"/>
          </p:cNvSpPr>
          <p:nvPr>
            <p:ph type="body" idx="1"/>
          </p:nvPr>
        </p:nvSpPr>
        <p:spPr>
          <a:xfrm>
            <a:off x="891300" y="1225850"/>
            <a:ext cx="7361400" cy="33468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434343"/>
              </a:buClr>
              <a:buSzPts val="1200"/>
              <a:buAutoNum type="arabicPeriod"/>
              <a:defRPr sz="1100"/>
            </a:lvl1pPr>
            <a:lvl2pPr marL="914400" lvl="1" indent="-304800" rtl="0">
              <a:spcBef>
                <a:spcPts val="0"/>
              </a:spcBef>
              <a:spcAft>
                <a:spcPts val="0"/>
              </a:spcAft>
              <a:buClr>
                <a:srgbClr val="434343"/>
              </a:buClr>
              <a:buSzPts val="1200"/>
              <a:buFont typeface="Roboto Condensed Light"/>
              <a:buAutoNum type="alphaLcPeriod"/>
              <a:defRPr/>
            </a:lvl2pPr>
            <a:lvl3pPr marL="1371600" lvl="2" indent="-304800" rtl="0">
              <a:spcBef>
                <a:spcPts val="0"/>
              </a:spcBef>
              <a:spcAft>
                <a:spcPts val="0"/>
              </a:spcAft>
              <a:buClr>
                <a:srgbClr val="434343"/>
              </a:buClr>
              <a:buSzPts val="1200"/>
              <a:buFont typeface="Roboto Condensed Light"/>
              <a:buAutoNum type="romanLcPeriod"/>
              <a:defRPr/>
            </a:lvl3pPr>
            <a:lvl4pPr marL="1828800" lvl="3" indent="-304800" rtl="0">
              <a:spcBef>
                <a:spcPts val="0"/>
              </a:spcBef>
              <a:spcAft>
                <a:spcPts val="0"/>
              </a:spcAft>
              <a:buClr>
                <a:srgbClr val="434343"/>
              </a:buClr>
              <a:buSzPts val="1200"/>
              <a:buFont typeface="Roboto Condensed Light"/>
              <a:buAutoNum type="arabicPeriod"/>
              <a:defRPr/>
            </a:lvl4pPr>
            <a:lvl5pPr marL="2286000" lvl="4" indent="-304800" rtl="0">
              <a:spcBef>
                <a:spcPts val="0"/>
              </a:spcBef>
              <a:spcAft>
                <a:spcPts val="0"/>
              </a:spcAft>
              <a:buClr>
                <a:srgbClr val="434343"/>
              </a:buClr>
              <a:buSzPts val="1200"/>
              <a:buFont typeface="Roboto Condensed Light"/>
              <a:buAutoNum type="alphaLcPeriod"/>
              <a:defRPr/>
            </a:lvl5pPr>
            <a:lvl6pPr marL="2743200" lvl="5" indent="-304800" rtl="0">
              <a:spcBef>
                <a:spcPts val="0"/>
              </a:spcBef>
              <a:spcAft>
                <a:spcPts val="0"/>
              </a:spcAft>
              <a:buClr>
                <a:srgbClr val="434343"/>
              </a:buClr>
              <a:buSzPts val="1200"/>
              <a:buFont typeface="Roboto Condensed Light"/>
              <a:buAutoNum type="romanLcPeriod"/>
              <a:defRPr/>
            </a:lvl6pPr>
            <a:lvl7pPr marL="3200400" lvl="6" indent="-304800" rtl="0">
              <a:spcBef>
                <a:spcPts val="0"/>
              </a:spcBef>
              <a:spcAft>
                <a:spcPts val="0"/>
              </a:spcAft>
              <a:buClr>
                <a:srgbClr val="434343"/>
              </a:buClr>
              <a:buSzPts val="1200"/>
              <a:buFont typeface="Roboto Condensed Light"/>
              <a:buAutoNum type="arabicPeriod"/>
              <a:defRPr/>
            </a:lvl7pPr>
            <a:lvl8pPr marL="3657600" lvl="7" indent="-304800" rtl="0">
              <a:spcBef>
                <a:spcPts val="0"/>
              </a:spcBef>
              <a:spcAft>
                <a:spcPts val="0"/>
              </a:spcAft>
              <a:buClr>
                <a:srgbClr val="434343"/>
              </a:buClr>
              <a:buSzPts val="1200"/>
              <a:buFont typeface="Roboto Condensed Light"/>
              <a:buAutoNum type="alphaLcPeriod"/>
              <a:defRPr/>
            </a:lvl8pPr>
            <a:lvl9pPr marL="4114800" lvl="8" indent="-304800" rtl="0">
              <a:spcBef>
                <a:spcPts val="0"/>
              </a:spcBef>
              <a:spcAft>
                <a:spcPts val="0"/>
              </a:spcAft>
              <a:buClr>
                <a:srgbClr val="434343"/>
              </a:buClr>
              <a:buSzPts val="1200"/>
              <a:buFont typeface="Roboto Condensed Light"/>
              <a:buAutoNum type="romanLcPeriod"/>
              <a:defRPr/>
            </a:lvl9pPr>
          </a:lstStyle>
          <a:p>
            <a:endParaRPr/>
          </a:p>
        </p:txBody>
      </p:sp>
      <p:sp>
        <p:nvSpPr>
          <p:cNvPr id="1487" name="Google Shape;1487;p49"/>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grpSp>
        <p:nvGrpSpPr>
          <p:cNvPr id="1488" name="Google Shape;1488;p49"/>
          <p:cNvGrpSpPr/>
          <p:nvPr/>
        </p:nvGrpSpPr>
        <p:grpSpPr>
          <a:xfrm>
            <a:off x="95" y="25"/>
            <a:ext cx="9143969" cy="5143446"/>
            <a:chOff x="95" y="25"/>
            <a:chExt cx="9143969" cy="5143446"/>
          </a:xfrm>
        </p:grpSpPr>
        <p:sp>
          <p:nvSpPr>
            <p:cNvPr id="1489" name="Google Shape;1489;p4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4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4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4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4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4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4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4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4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4" name="Google Shape;1514;p49"/>
          <p:cNvSpPr/>
          <p:nvPr/>
        </p:nvSpPr>
        <p:spPr>
          <a:xfrm>
            <a:off x="8718050" y="37798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9"/>
          <p:cNvSpPr/>
          <p:nvPr/>
        </p:nvSpPr>
        <p:spPr>
          <a:xfrm>
            <a:off x="5349125" y="49015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9"/>
          <p:cNvSpPr/>
          <p:nvPr/>
        </p:nvSpPr>
        <p:spPr>
          <a:xfrm>
            <a:off x="350200" y="456511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9"/>
          <p:cNvSpPr/>
          <p:nvPr/>
        </p:nvSpPr>
        <p:spPr>
          <a:xfrm>
            <a:off x="7166000" y="4814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9"/>
          <p:cNvSpPr/>
          <p:nvPr/>
        </p:nvSpPr>
        <p:spPr>
          <a:xfrm>
            <a:off x="891300" y="5918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9"/>
          <p:cNvSpPr/>
          <p:nvPr/>
        </p:nvSpPr>
        <p:spPr>
          <a:xfrm>
            <a:off x="233038" y="22637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0" name="Google Shape;1520;p49"/>
          <p:cNvGrpSpPr/>
          <p:nvPr/>
        </p:nvGrpSpPr>
        <p:grpSpPr>
          <a:xfrm>
            <a:off x="8118813" y="911138"/>
            <a:ext cx="311900" cy="314700"/>
            <a:chOff x="8571050" y="1873050"/>
            <a:chExt cx="311900" cy="314700"/>
          </a:xfrm>
        </p:grpSpPr>
        <p:sp>
          <p:nvSpPr>
            <p:cNvPr id="1521" name="Google Shape;1521;p4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5" name="Google Shape;1525;p49"/>
          <p:cNvGrpSpPr/>
          <p:nvPr/>
        </p:nvGrpSpPr>
        <p:grpSpPr>
          <a:xfrm>
            <a:off x="8165825" y="4533300"/>
            <a:ext cx="529900" cy="149350"/>
            <a:chOff x="3898800" y="2624300"/>
            <a:chExt cx="529900" cy="149350"/>
          </a:xfrm>
        </p:grpSpPr>
        <p:sp>
          <p:nvSpPr>
            <p:cNvPr id="1526" name="Google Shape;1526;p49"/>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9"/>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8" name="Google Shape;1528;p49"/>
          <p:cNvGrpSpPr/>
          <p:nvPr/>
        </p:nvGrpSpPr>
        <p:grpSpPr>
          <a:xfrm rot="3651682">
            <a:off x="153345" y="1192019"/>
            <a:ext cx="340408" cy="202565"/>
            <a:chOff x="3780075" y="2889150"/>
            <a:chExt cx="340425" cy="202575"/>
          </a:xfrm>
        </p:grpSpPr>
        <p:sp>
          <p:nvSpPr>
            <p:cNvPr id="1529" name="Google Shape;1529;p49"/>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9"/>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31"/>
        <p:cNvGrpSpPr/>
        <p:nvPr/>
      </p:nvGrpSpPr>
      <p:grpSpPr>
        <a:xfrm>
          <a:off x="0" y="0"/>
          <a:ext cx="0" cy="0"/>
          <a:chOff x="0" y="0"/>
          <a:chExt cx="0" cy="0"/>
        </a:xfrm>
      </p:grpSpPr>
      <p:grpSp>
        <p:nvGrpSpPr>
          <p:cNvPr id="1532" name="Google Shape;1532;p50"/>
          <p:cNvGrpSpPr/>
          <p:nvPr/>
        </p:nvGrpSpPr>
        <p:grpSpPr>
          <a:xfrm>
            <a:off x="95" y="25"/>
            <a:ext cx="9143969" cy="5143446"/>
            <a:chOff x="95" y="25"/>
            <a:chExt cx="9143969" cy="5143446"/>
          </a:xfrm>
        </p:grpSpPr>
        <p:sp>
          <p:nvSpPr>
            <p:cNvPr id="1533" name="Google Shape;1533;p5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5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5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5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5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5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5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5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5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5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5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5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5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5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5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5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5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5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5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5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5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5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5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5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5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8" name="Google Shape;1558;p50"/>
          <p:cNvSpPr txBox="1">
            <a:spLocks noGrp="1"/>
          </p:cNvSpPr>
          <p:nvPr>
            <p:ph type="title"/>
          </p:nvPr>
        </p:nvSpPr>
        <p:spPr>
          <a:xfrm>
            <a:off x="1307344" y="2604267"/>
            <a:ext cx="295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559" name="Google Shape;1559;p50"/>
          <p:cNvSpPr txBox="1">
            <a:spLocks noGrp="1"/>
          </p:cNvSpPr>
          <p:nvPr>
            <p:ph type="subTitle" idx="1"/>
          </p:nvPr>
        </p:nvSpPr>
        <p:spPr>
          <a:xfrm>
            <a:off x="1307350" y="3149929"/>
            <a:ext cx="2955300" cy="10797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60" name="Google Shape;1560;p50"/>
          <p:cNvSpPr txBox="1">
            <a:spLocks noGrp="1"/>
          </p:cNvSpPr>
          <p:nvPr>
            <p:ph type="title" idx="2"/>
          </p:nvPr>
        </p:nvSpPr>
        <p:spPr>
          <a:xfrm>
            <a:off x="4881356" y="2604267"/>
            <a:ext cx="295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561" name="Google Shape;1561;p50"/>
          <p:cNvSpPr txBox="1">
            <a:spLocks noGrp="1"/>
          </p:cNvSpPr>
          <p:nvPr>
            <p:ph type="subTitle" idx="3"/>
          </p:nvPr>
        </p:nvSpPr>
        <p:spPr>
          <a:xfrm>
            <a:off x="4881351" y="3149929"/>
            <a:ext cx="2955300" cy="10797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62" name="Google Shape;1562;p50"/>
          <p:cNvSpPr txBox="1">
            <a:spLocks noGrp="1"/>
          </p:cNvSpPr>
          <p:nvPr>
            <p:ph type="title" idx="4"/>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563" name="Google Shape;1563;p50"/>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50"/>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50"/>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50"/>
          <p:cNvSpPr/>
          <p:nvPr/>
        </p:nvSpPr>
        <p:spPr>
          <a:xfrm>
            <a:off x="2030950" y="6503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50"/>
          <p:cNvSpPr/>
          <p:nvPr/>
        </p:nvSpPr>
        <p:spPr>
          <a:xfrm>
            <a:off x="8604013" y="21666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50"/>
          <p:cNvSpPr/>
          <p:nvPr/>
        </p:nvSpPr>
        <p:spPr>
          <a:xfrm>
            <a:off x="8064500" y="45382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9" name="Google Shape;1569;p50"/>
          <p:cNvGrpSpPr/>
          <p:nvPr/>
        </p:nvGrpSpPr>
        <p:grpSpPr>
          <a:xfrm>
            <a:off x="378088" y="2730938"/>
            <a:ext cx="730975" cy="238525"/>
            <a:chOff x="3798300" y="2287225"/>
            <a:chExt cx="730975" cy="238525"/>
          </a:xfrm>
        </p:grpSpPr>
        <p:sp>
          <p:nvSpPr>
            <p:cNvPr id="1570" name="Google Shape;1570;p50"/>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50"/>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2" name="Google Shape;1572;p50"/>
          <p:cNvGrpSpPr/>
          <p:nvPr/>
        </p:nvGrpSpPr>
        <p:grpSpPr>
          <a:xfrm>
            <a:off x="8064488" y="2661000"/>
            <a:ext cx="529900" cy="149350"/>
            <a:chOff x="3898800" y="2624300"/>
            <a:chExt cx="529900" cy="149350"/>
          </a:xfrm>
        </p:grpSpPr>
        <p:sp>
          <p:nvSpPr>
            <p:cNvPr id="1573" name="Google Shape;1573;p50"/>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50"/>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75"/>
        <p:cNvGrpSpPr/>
        <p:nvPr/>
      </p:nvGrpSpPr>
      <p:grpSpPr>
        <a:xfrm>
          <a:off x="0" y="0"/>
          <a:ext cx="0" cy="0"/>
          <a:chOff x="0" y="0"/>
          <a:chExt cx="0" cy="0"/>
        </a:xfrm>
      </p:grpSpPr>
      <p:grpSp>
        <p:nvGrpSpPr>
          <p:cNvPr id="1576" name="Google Shape;1576;p51"/>
          <p:cNvGrpSpPr/>
          <p:nvPr/>
        </p:nvGrpSpPr>
        <p:grpSpPr>
          <a:xfrm>
            <a:off x="95" y="25"/>
            <a:ext cx="9143969" cy="5143446"/>
            <a:chOff x="95" y="25"/>
            <a:chExt cx="9143969" cy="5143446"/>
          </a:xfrm>
        </p:grpSpPr>
        <p:sp>
          <p:nvSpPr>
            <p:cNvPr id="1577" name="Google Shape;1577;p5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5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5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5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5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5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2" name="Google Shape;1602;p51"/>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603" name="Google Shape;1603;p51"/>
          <p:cNvSpPr/>
          <p:nvPr/>
        </p:nvSpPr>
        <p:spPr>
          <a:xfrm>
            <a:off x="4387775" y="48953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51"/>
          <p:cNvSpPr/>
          <p:nvPr/>
        </p:nvSpPr>
        <p:spPr>
          <a:xfrm>
            <a:off x="360150" y="8326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1"/>
          <p:cNvSpPr/>
          <p:nvPr/>
        </p:nvSpPr>
        <p:spPr>
          <a:xfrm>
            <a:off x="368488" y="37401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51"/>
          <p:cNvSpPr/>
          <p:nvPr/>
        </p:nvSpPr>
        <p:spPr>
          <a:xfrm>
            <a:off x="8347050" y="7287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51"/>
          <p:cNvSpPr/>
          <p:nvPr/>
        </p:nvSpPr>
        <p:spPr>
          <a:xfrm>
            <a:off x="6328375" y="4045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51"/>
          <p:cNvSpPr/>
          <p:nvPr/>
        </p:nvSpPr>
        <p:spPr>
          <a:xfrm>
            <a:off x="125825" y="23375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9" name="Google Shape;1609;p51"/>
          <p:cNvGrpSpPr/>
          <p:nvPr/>
        </p:nvGrpSpPr>
        <p:grpSpPr>
          <a:xfrm>
            <a:off x="8632975" y="3425438"/>
            <a:ext cx="311900" cy="314700"/>
            <a:chOff x="8571050" y="1873050"/>
            <a:chExt cx="311900" cy="314700"/>
          </a:xfrm>
        </p:grpSpPr>
        <p:sp>
          <p:nvSpPr>
            <p:cNvPr id="1610" name="Google Shape;1610;p5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14"/>
        <p:cNvGrpSpPr/>
        <p:nvPr/>
      </p:nvGrpSpPr>
      <p:grpSpPr>
        <a:xfrm>
          <a:off x="0" y="0"/>
          <a:ext cx="0" cy="0"/>
          <a:chOff x="0" y="0"/>
          <a:chExt cx="0" cy="0"/>
        </a:xfrm>
      </p:grpSpPr>
      <p:grpSp>
        <p:nvGrpSpPr>
          <p:cNvPr id="1615" name="Google Shape;1615;p52"/>
          <p:cNvGrpSpPr/>
          <p:nvPr/>
        </p:nvGrpSpPr>
        <p:grpSpPr>
          <a:xfrm>
            <a:off x="95" y="25"/>
            <a:ext cx="9143969" cy="5143446"/>
            <a:chOff x="95" y="25"/>
            <a:chExt cx="9143969" cy="5143446"/>
          </a:xfrm>
        </p:grpSpPr>
        <p:sp>
          <p:nvSpPr>
            <p:cNvPr id="1616" name="Google Shape;1616;p5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5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5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5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5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5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5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5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5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5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5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5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5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5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5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5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5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5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5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5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5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5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5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1" name="Google Shape;1641;p52"/>
          <p:cNvSpPr txBox="1">
            <a:spLocks noGrp="1"/>
          </p:cNvSpPr>
          <p:nvPr>
            <p:ph type="body" idx="1"/>
          </p:nvPr>
        </p:nvSpPr>
        <p:spPr>
          <a:xfrm>
            <a:off x="1106875" y="1780450"/>
            <a:ext cx="4550700" cy="22563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2"/>
              </a:buClr>
              <a:buSzPts val="1400"/>
              <a:buChar char="●"/>
              <a:defRPr sz="1400"/>
            </a:lvl1pPr>
            <a:lvl2pPr marL="914400" lvl="1" indent="-317500" rtl="0">
              <a:spcBef>
                <a:spcPts val="0"/>
              </a:spcBef>
              <a:spcAft>
                <a:spcPts val="0"/>
              </a:spcAft>
              <a:buSzPts val="1400"/>
              <a:buFont typeface="Anaheim"/>
              <a:buChar char="○"/>
              <a:defRPr sz="1200"/>
            </a:lvl2pPr>
            <a:lvl3pPr marL="1371600" lvl="2" indent="-317500" rtl="0">
              <a:spcBef>
                <a:spcPts val="0"/>
              </a:spcBef>
              <a:spcAft>
                <a:spcPts val="0"/>
              </a:spcAft>
              <a:buSzPts val="1400"/>
              <a:buFont typeface="Anaheim"/>
              <a:buChar char="■"/>
              <a:defRPr sz="1200"/>
            </a:lvl3pPr>
            <a:lvl4pPr marL="1828800" lvl="3" indent="-317500" rtl="0">
              <a:spcBef>
                <a:spcPts val="0"/>
              </a:spcBef>
              <a:spcAft>
                <a:spcPts val="0"/>
              </a:spcAft>
              <a:buSzPts val="1400"/>
              <a:buFont typeface="Anaheim"/>
              <a:buChar char="●"/>
              <a:defRPr sz="1200"/>
            </a:lvl4pPr>
            <a:lvl5pPr marL="2286000" lvl="4" indent="-317500" rtl="0">
              <a:spcBef>
                <a:spcPts val="0"/>
              </a:spcBef>
              <a:spcAft>
                <a:spcPts val="0"/>
              </a:spcAft>
              <a:buSzPts val="1400"/>
              <a:buFont typeface="Anaheim"/>
              <a:buChar char="○"/>
              <a:defRPr sz="1200"/>
            </a:lvl5pPr>
            <a:lvl6pPr marL="2743200" lvl="5" indent="-317500" rtl="0">
              <a:spcBef>
                <a:spcPts val="0"/>
              </a:spcBef>
              <a:spcAft>
                <a:spcPts val="0"/>
              </a:spcAft>
              <a:buSzPts val="1400"/>
              <a:buFont typeface="Anaheim"/>
              <a:buChar char="■"/>
              <a:defRPr sz="1200"/>
            </a:lvl6pPr>
            <a:lvl7pPr marL="3200400" lvl="6" indent="-317500" rtl="0">
              <a:spcBef>
                <a:spcPts val="0"/>
              </a:spcBef>
              <a:spcAft>
                <a:spcPts val="0"/>
              </a:spcAft>
              <a:buSzPts val="1400"/>
              <a:buFont typeface="Anaheim"/>
              <a:buChar char="●"/>
              <a:defRPr sz="1200"/>
            </a:lvl7pPr>
            <a:lvl8pPr marL="3657600" lvl="7" indent="-317500" rtl="0">
              <a:spcBef>
                <a:spcPts val="0"/>
              </a:spcBef>
              <a:spcAft>
                <a:spcPts val="0"/>
              </a:spcAft>
              <a:buSzPts val="1400"/>
              <a:buFont typeface="Anaheim"/>
              <a:buChar char="○"/>
              <a:defRPr sz="1200"/>
            </a:lvl8pPr>
            <a:lvl9pPr marL="4114800" lvl="8" indent="-317500" rtl="0">
              <a:spcBef>
                <a:spcPts val="0"/>
              </a:spcBef>
              <a:spcAft>
                <a:spcPts val="0"/>
              </a:spcAft>
              <a:buSzPts val="1400"/>
              <a:buFont typeface="Anaheim"/>
              <a:buChar char="■"/>
              <a:defRPr sz="1200"/>
            </a:lvl9pPr>
          </a:lstStyle>
          <a:p>
            <a:endParaRPr/>
          </a:p>
        </p:txBody>
      </p:sp>
      <p:sp>
        <p:nvSpPr>
          <p:cNvPr id="1642" name="Google Shape;1642;p52"/>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643" name="Google Shape;1643;p52"/>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52"/>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52"/>
          <p:cNvSpPr/>
          <p:nvPr/>
        </p:nvSpPr>
        <p:spPr>
          <a:xfrm>
            <a:off x="8040500" y="632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52"/>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52"/>
          <p:cNvSpPr/>
          <p:nvPr/>
        </p:nvSpPr>
        <p:spPr>
          <a:xfrm>
            <a:off x="292457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52"/>
          <p:cNvSpPr/>
          <p:nvPr/>
        </p:nvSpPr>
        <p:spPr>
          <a:xfrm>
            <a:off x="8493875" y="41072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9" name="Google Shape;1649;p52"/>
          <p:cNvGrpSpPr/>
          <p:nvPr/>
        </p:nvGrpSpPr>
        <p:grpSpPr>
          <a:xfrm>
            <a:off x="224750" y="2606563"/>
            <a:ext cx="311900" cy="314700"/>
            <a:chOff x="8571050" y="1873050"/>
            <a:chExt cx="311900" cy="314700"/>
          </a:xfrm>
        </p:grpSpPr>
        <p:sp>
          <p:nvSpPr>
            <p:cNvPr id="1650" name="Google Shape;1650;p5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5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5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5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4" name="Google Shape;1654;p52"/>
          <p:cNvGrpSpPr/>
          <p:nvPr/>
        </p:nvGrpSpPr>
        <p:grpSpPr>
          <a:xfrm rot="8927671" flipH="1">
            <a:off x="8064758" y="1508001"/>
            <a:ext cx="288970" cy="174347"/>
            <a:chOff x="4177750" y="2899175"/>
            <a:chExt cx="288975" cy="174350"/>
          </a:xfrm>
        </p:grpSpPr>
        <p:sp>
          <p:nvSpPr>
            <p:cNvPr id="1655" name="Google Shape;1655;p52"/>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52"/>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7" name="Google Shape;1657;p52"/>
          <p:cNvGrpSpPr/>
          <p:nvPr/>
        </p:nvGrpSpPr>
        <p:grpSpPr>
          <a:xfrm>
            <a:off x="5510725" y="4212900"/>
            <a:ext cx="581325" cy="169475"/>
            <a:chOff x="5393300" y="2420750"/>
            <a:chExt cx="581325" cy="169475"/>
          </a:xfrm>
        </p:grpSpPr>
        <p:sp>
          <p:nvSpPr>
            <p:cNvPr id="1658" name="Google Shape;1658;p52"/>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52"/>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60"/>
        <p:cNvGrpSpPr/>
        <p:nvPr/>
      </p:nvGrpSpPr>
      <p:grpSpPr>
        <a:xfrm>
          <a:off x="0" y="0"/>
          <a:ext cx="0" cy="0"/>
          <a:chOff x="0" y="0"/>
          <a:chExt cx="0" cy="0"/>
        </a:xfrm>
      </p:grpSpPr>
      <p:sp>
        <p:nvSpPr>
          <p:cNvPr id="1661" name="Google Shape;1661;p53"/>
          <p:cNvSpPr txBox="1">
            <a:spLocks noGrp="1"/>
          </p:cNvSpPr>
          <p:nvPr>
            <p:ph type="title"/>
          </p:nvPr>
        </p:nvSpPr>
        <p:spPr>
          <a:xfrm>
            <a:off x="974100" y="1928184"/>
            <a:ext cx="7195800" cy="103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8750">
                <a:solidFill>
                  <a:srgbClr val="212529"/>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grpSp>
        <p:nvGrpSpPr>
          <p:cNvPr id="1662" name="Google Shape;1662;p53"/>
          <p:cNvGrpSpPr/>
          <p:nvPr/>
        </p:nvGrpSpPr>
        <p:grpSpPr>
          <a:xfrm>
            <a:off x="95" y="25"/>
            <a:ext cx="9143969" cy="5143446"/>
            <a:chOff x="95" y="25"/>
            <a:chExt cx="9143969" cy="5143446"/>
          </a:xfrm>
        </p:grpSpPr>
        <p:sp>
          <p:nvSpPr>
            <p:cNvPr id="1663" name="Google Shape;1663;p5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5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5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5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5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5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5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5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5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5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5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5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5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5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5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5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5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5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5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5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5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5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5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5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5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88" name="Google Shape;1688;p53"/>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53"/>
          <p:cNvSpPr/>
          <p:nvPr/>
        </p:nvSpPr>
        <p:spPr>
          <a:xfrm>
            <a:off x="2983125" y="4609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53"/>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53"/>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53"/>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53"/>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53"/>
          <p:cNvSpPr/>
          <p:nvPr/>
        </p:nvSpPr>
        <p:spPr>
          <a:xfrm>
            <a:off x="6077863" y="46401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95" name="Google Shape;1695;p53"/>
          <p:cNvGrpSpPr/>
          <p:nvPr/>
        </p:nvGrpSpPr>
        <p:grpSpPr>
          <a:xfrm>
            <a:off x="8430775" y="3463238"/>
            <a:ext cx="311900" cy="314700"/>
            <a:chOff x="8571050" y="1873050"/>
            <a:chExt cx="311900" cy="314700"/>
          </a:xfrm>
        </p:grpSpPr>
        <p:sp>
          <p:nvSpPr>
            <p:cNvPr id="1696" name="Google Shape;1696;p5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5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5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5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0" name="Google Shape;1700;p53"/>
          <p:cNvGrpSpPr/>
          <p:nvPr/>
        </p:nvGrpSpPr>
        <p:grpSpPr>
          <a:xfrm>
            <a:off x="1716850" y="3935238"/>
            <a:ext cx="311900" cy="314700"/>
            <a:chOff x="8571050" y="1873050"/>
            <a:chExt cx="311900" cy="314700"/>
          </a:xfrm>
        </p:grpSpPr>
        <p:sp>
          <p:nvSpPr>
            <p:cNvPr id="1701" name="Google Shape;1701;p5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5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5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5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5" name="Google Shape;1705;p53"/>
          <p:cNvGrpSpPr/>
          <p:nvPr/>
        </p:nvGrpSpPr>
        <p:grpSpPr>
          <a:xfrm>
            <a:off x="1091475" y="1365275"/>
            <a:ext cx="730975" cy="238525"/>
            <a:chOff x="3798300" y="2287225"/>
            <a:chExt cx="730975" cy="238525"/>
          </a:xfrm>
        </p:grpSpPr>
        <p:sp>
          <p:nvSpPr>
            <p:cNvPr id="1706" name="Google Shape;1706;p5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5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8" name="Google Shape;1708;p53"/>
          <p:cNvGrpSpPr/>
          <p:nvPr/>
        </p:nvGrpSpPr>
        <p:grpSpPr>
          <a:xfrm>
            <a:off x="6546075" y="3722075"/>
            <a:ext cx="529900" cy="149350"/>
            <a:chOff x="3898800" y="2624300"/>
            <a:chExt cx="529900" cy="149350"/>
          </a:xfrm>
        </p:grpSpPr>
        <p:sp>
          <p:nvSpPr>
            <p:cNvPr id="1709" name="Google Shape;1709;p5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5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8"/>
        <p:cNvGrpSpPr/>
        <p:nvPr/>
      </p:nvGrpSpPr>
      <p:grpSpPr>
        <a:xfrm>
          <a:off x="0" y="0"/>
          <a:ext cx="0" cy="0"/>
          <a:chOff x="0" y="0"/>
          <a:chExt cx="0" cy="0"/>
        </a:xfrm>
      </p:grpSpPr>
      <p:grpSp>
        <p:nvGrpSpPr>
          <p:cNvPr id="129" name="Google Shape;129;p5"/>
          <p:cNvGrpSpPr/>
          <p:nvPr/>
        </p:nvGrpSpPr>
        <p:grpSpPr>
          <a:xfrm>
            <a:off x="-100646" y="-542725"/>
            <a:ext cx="9771771" cy="6169208"/>
            <a:chOff x="-100646" y="-542725"/>
            <a:chExt cx="9771771" cy="6169208"/>
          </a:xfrm>
        </p:grpSpPr>
        <p:sp>
          <p:nvSpPr>
            <p:cNvPr id="130" name="Google Shape;130;p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 name="Google Shape;132;p5"/>
            <p:cNvGrpSpPr/>
            <p:nvPr/>
          </p:nvGrpSpPr>
          <p:grpSpPr>
            <a:xfrm>
              <a:off x="-84330" y="-495642"/>
              <a:ext cx="9652449" cy="6108357"/>
              <a:chOff x="21705" y="-429475"/>
              <a:chExt cx="9441895" cy="5975112"/>
            </a:xfrm>
          </p:grpSpPr>
          <p:sp>
            <p:nvSpPr>
              <p:cNvPr id="133" name="Google Shape;133;p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1" name="Google Shape;141;p5"/>
          <p:cNvSpPr txBox="1">
            <a:spLocks noGrp="1"/>
          </p:cNvSpPr>
          <p:nvPr>
            <p:ph type="subTitle" idx="1"/>
          </p:nvPr>
        </p:nvSpPr>
        <p:spPr>
          <a:xfrm>
            <a:off x="1157475"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42" name="Google Shape;142;p5"/>
          <p:cNvSpPr txBox="1">
            <a:spLocks noGrp="1"/>
          </p:cNvSpPr>
          <p:nvPr>
            <p:ph type="subTitle" idx="2"/>
          </p:nvPr>
        </p:nvSpPr>
        <p:spPr>
          <a:xfrm>
            <a:off x="1157475"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3" name="Google Shape;143;p5"/>
          <p:cNvSpPr txBox="1">
            <a:spLocks noGrp="1"/>
          </p:cNvSpPr>
          <p:nvPr>
            <p:ph type="subTitle" idx="3"/>
          </p:nvPr>
        </p:nvSpPr>
        <p:spPr>
          <a:xfrm>
            <a:off x="4998852"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44" name="Google Shape;144;p5"/>
          <p:cNvSpPr txBox="1">
            <a:spLocks noGrp="1"/>
          </p:cNvSpPr>
          <p:nvPr>
            <p:ph type="subTitle" idx="4"/>
          </p:nvPr>
        </p:nvSpPr>
        <p:spPr>
          <a:xfrm>
            <a:off x="4998851"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5" name="Google Shape;145;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11"/>
        <p:cNvGrpSpPr/>
        <p:nvPr/>
      </p:nvGrpSpPr>
      <p:grpSpPr>
        <a:xfrm>
          <a:off x="0" y="0"/>
          <a:ext cx="0" cy="0"/>
          <a:chOff x="0" y="0"/>
          <a:chExt cx="0" cy="0"/>
        </a:xfrm>
      </p:grpSpPr>
      <p:grpSp>
        <p:nvGrpSpPr>
          <p:cNvPr id="1712" name="Google Shape;1712;p54"/>
          <p:cNvGrpSpPr/>
          <p:nvPr/>
        </p:nvGrpSpPr>
        <p:grpSpPr>
          <a:xfrm>
            <a:off x="95" y="25"/>
            <a:ext cx="9143969" cy="5143446"/>
            <a:chOff x="95" y="25"/>
            <a:chExt cx="9143969" cy="5143446"/>
          </a:xfrm>
        </p:grpSpPr>
        <p:sp>
          <p:nvSpPr>
            <p:cNvPr id="1713" name="Google Shape;1713;p5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5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5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5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5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5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5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5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5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5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5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5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5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5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5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5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5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5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5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5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5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5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5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5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5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8" name="Google Shape;1738;p54"/>
          <p:cNvSpPr txBox="1">
            <a:spLocks noGrp="1"/>
          </p:cNvSpPr>
          <p:nvPr>
            <p:ph type="body" idx="1"/>
          </p:nvPr>
        </p:nvSpPr>
        <p:spPr>
          <a:xfrm>
            <a:off x="4572000" y="951150"/>
            <a:ext cx="3858600" cy="3241200"/>
          </a:xfrm>
          <a:prstGeom prst="rect">
            <a:avLst/>
          </a:prstGeom>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marL="457200" lvl="0" indent="-317500" rtl="0">
              <a:spcBef>
                <a:spcPts val="0"/>
              </a:spcBef>
              <a:spcAft>
                <a:spcPts val="0"/>
              </a:spcAft>
              <a:buClr>
                <a:schemeClr val="accent2"/>
              </a:buClr>
              <a:buSzPts val="1400"/>
              <a:buChar char="●"/>
              <a:defRPr sz="16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739" name="Google Shape;1739;p54"/>
          <p:cNvSpPr txBox="1">
            <a:spLocks noGrp="1"/>
          </p:cNvSpPr>
          <p:nvPr>
            <p:ph type="title"/>
          </p:nvPr>
        </p:nvSpPr>
        <p:spPr>
          <a:xfrm flipH="1">
            <a:off x="799350" y="1520229"/>
            <a:ext cx="2949900" cy="5955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47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740" name="Google Shape;1740;p54"/>
          <p:cNvSpPr txBox="1">
            <a:spLocks noGrp="1"/>
          </p:cNvSpPr>
          <p:nvPr>
            <p:ph type="subTitle" idx="2"/>
          </p:nvPr>
        </p:nvSpPr>
        <p:spPr>
          <a:xfrm flipH="1">
            <a:off x="799825" y="2333204"/>
            <a:ext cx="2949900" cy="13896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1" name="Google Shape;1741;p54"/>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54"/>
          <p:cNvSpPr/>
          <p:nvPr/>
        </p:nvSpPr>
        <p:spPr>
          <a:xfrm>
            <a:off x="1689363" y="46747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54"/>
          <p:cNvSpPr/>
          <p:nvPr/>
        </p:nvSpPr>
        <p:spPr>
          <a:xfrm>
            <a:off x="231975" y="28904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54"/>
          <p:cNvSpPr/>
          <p:nvPr/>
        </p:nvSpPr>
        <p:spPr>
          <a:xfrm>
            <a:off x="8724913" y="18623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54"/>
          <p:cNvSpPr/>
          <p:nvPr/>
        </p:nvSpPr>
        <p:spPr>
          <a:xfrm>
            <a:off x="3535475" y="1071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54"/>
          <p:cNvSpPr/>
          <p:nvPr/>
        </p:nvSpPr>
        <p:spPr>
          <a:xfrm>
            <a:off x="8557800" y="46747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54"/>
          <p:cNvSpPr/>
          <p:nvPr/>
        </p:nvSpPr>
        <p:spPr>
          <a:xfrm>
            <a:off x="5936938" y="45333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8" name="Google Shape;1748;p54"/>
          <p:cNvGrpSpPr/>
          <p:nvPr/>
        </p:nvGrpSpPr>
        <p:grpSpPr>
          <a:xfrm>
            <a:off x="2118825" y="4151363"/>
            <a:ext cx="311900" cy="314700"/>
            <a:chOff x="8571050" y="1873050"/>
            <a:chExt cx="311900" cy="314700"/>
          </a:xfrm>
        </p:grpSpPr>
        <p:sp>
          <p:nvSpPr>
            <p:cNvPr id="1749" name="Google Shape;1749;p5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5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5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5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3" name="Google Shape;1753;p54"/>
          <p:cNvGrpSpPr/>
          <p:nvPr/>
        </p:nvGrpSpPr>
        <p:grpSpPr>
          <a:xfrm>
            <a:off x="347725" y="833175"/>
            <a:ext cx="730975" cy="238525"/>
            <a:chOff x="3798300" y="2287225"/>
            <a:chExt cx="730975" cy="238525"/>
          </a:xfrm>
        </p:grpSpPr>
        <p:sp>
          <p:nvSpPr>
            <p:cNvPr id="1754" name="Google Shape;1754;p54"/>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54"/>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6" name="Google Shape;1756;p54"/>
          <p:cNvGrpSpPr/>
          <p:nvPr/>
        </p:nvGrpSpPr>
        <p:grpSpPr>
          <a:xfrm>
            <a:off x="6077875" y="460850"/>
            <a:ext cx="529900" cy="149350"/>
            <a:chOff x="3898800" y="2624300"/>
            <a:chExt cx="529900" cy="149350"/>
          </a:xfrm>
        </p:grpSpPr>
        <p:sp>
          <p:nvSpPr>
            <p:cNvPr id="1757" name="Google Shape;1757;p54"/>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54"/>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59"/>
        <p:cNvGrpSpPr/>
        <p:nvPr/>
      </p:nvGrpSpPr>
      <p:grpSpPr>
        <a:xfrm>
          <a:off x="0" y="0"/>
          <a:ext cx="0" cy="0"/>
          <a:chOff x="0" y="0"/>
          <a:chExt cx="0" cy="0"/>
        </a:xfrm>
      </p:grpSpPr>
      <p:sp>
        <p:nvSpPr>
          <p:cNvPr id="1760" name="Google Shape;1760;p55"/>
          <p:cNvSpPr txBox="1">
            <a:spLocks noGrp="1"/>
          </p:cNvSpPr>
          <p:nvPr>
            <p:ph type="body" idx="1"/>
          </p:nvPr>
        </p:nvSpPr>
        <p:spPr>
          <a:xfrm>
            <a:off x="1043150" y="435550"/>
            <a:ext cx="2332800" cy="24795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400"/>
              <a:buNone/>
              <a:defRPr sz="4100">
                <a:latin typeface="Dancing Script"/>
                <a:ea typeface="Dancing Script"/>
                <a:cs typeface="Dancing Script"/>
                <a:sym typeface="Dancing Script"/>
              </a:defRPr>
            </a:lvl1pPr>
          </a:lstStyle>
          <a:p>
            <a:endParaRPr/>
          </a:p>
        </p:txBody>
      </p:sp>
      <p:sp>
        <p:nvSpPr>
          <p:cNvPr id="1761" name="Google Shape;1761;p55"/>
          <p:cNvSpPr/>
          <p:nvPr/>
        </p:nvSpPr>
        <p:spPr>
          <a:xfrm>
            <a:off x="7238275" y="12535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55"/>
          <p:cNvSpPr/>
          <p:nvPr/>
        </p:nvSpPr>
        <p:spPr>
          <a:xfrm>
            <a:off x="8765600" y="36714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55"/>
          <p:cNvSpPr/>
          <p:nvPr/>
        </p:nvSpPr>
        <p:spPr>
          <a:xfrm>
            <a:off x="3877275" y="25288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55"/>
          <p:cNvSpPr/>
          <p:nvPr/>
        </p:nvSpPr>
        <p:spPr>
          <a:xfrm>
            <a:off x="376500" y="12754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55"/>
          <p:cNvSpPr/>
          <p:nvPr/>
        </p:nvSpPr>
        <p:spPr>
          <a:xfrm>
            <a:off x="5109563" y="42791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55"/>
          <p:cNvSpPr/>
          <p:nvPr/>
        </p:nvSpPr>
        <p:spPr>
          <a:xfrm>
            <a:off x="5363100" y="28598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55"/>
          <p:cNvSpPr/>
          <p:nvPr/>
        </p:nvSpPr>
        <p:spPr>
          <a:xfrm>
            <a:off x="3760113" y="6958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55"/>
          <p:cNvSpPr/>
          <p:nvPr/>
        </p:nvSpPr>
        <p:spPr>
          <a:xfrm>
            <a:off x="1637488" y="464021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69" name="Google Shape;1769;p55"/>
          <p:cNvGrpSpPr/>
          <p:nvPr/>
        </p:nvGrpSpPr>
        <p:grpSpPr>
          <a:xfrm>
            <a:off x="256000" y="2742800"/>
            <a:ext cx="311900" cy="314700"/>
            <a:chOff x="8571050" y="1873050"/>
            <a:chExt cx="311900" cy="314700"/>
          </a:xfrm>
        </p:grpSpPr>
        <p:sp>
          <p:nvSpPr>
            <p:cNvPr id="1770" name="Google Shape;1770;p5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5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5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4" name="Google Shape;1774;p55"/>
          <p:cNvGrpSpPr/>
          <p:nvPr/>
        </p:nvGrpSpPr>
        <p:grpSpPr>
          <a:xfrm flipH="1">
            <a:off x="1503200" y="3929775"/>
            <a:ext cx="529900" cy="149350"/>
            <a:chOff x="3898800" y="2624300"/>
            <a:chExt cx="529900" cy="149350"/>
          </a:xfrm>
        </p:grpSpPr>
        <p:sp>
          <p:nvSpPr>
            <p:cNvPr id="1775" name="Google Shape;1775;p55"/>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5"/>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7" name="Google Shape;1777;p55"/>
          <p:cNvGrpSpPr/>
          <p:nvPr/>
        </p:nvGrpSpPr>
        <p:grpSpPr>
          <a:xfrm>
            <a:off x="7053975" y="357513"/>
            <a:ext cx="581325" cy="169475"/>
            <a:chOff x="5393300" y="2420750"/>
            <a:chExt cx="581325" cy="169475"/>
          </a:xfrm>
        </p:grpSpPr>
        <p:sp>
          <p:nvSpPr>
            <p:cNvPr id="1778" name="Google Shape;1778;p55"/>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55"/>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80"/>
        <p:cNvGrpSpPr/>
        <p:nvPr/>
      </p:nvGrpSpPr>
      <p:grpSpPr>
        <a:xfrm>
          <a:off x="0" y="0"/>
          <a:ext cx="0" cy="0"/>
          <a:chOff x="0" y="0"/>
          <a:chExt cx="0" cy="0"/>
        </a:xfrm>
      </p:grpSpPr>
      <p:sp>
        <p:nvSpPr>
          <p:cNvPr id="1781" name="Google Shape;1781;p56"/>
          <p:cNvSpPr txBox="1">
            <a:spLocks noGrp="1"/>
          </p:cNvSpPr>
          <p:nvPr>
            <p:ph type="title" hasCustomPrompt="1"/>
          </p:nvPr>
        </p:nvSpPr>
        <p:spPr>
          <a:xfrm>
            <a:off x="1353150" y="1330375"/>
            <a:ext cx="6437700" cy="174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82" name="Google Shape;1782;p56"/>
          <p:cNvSpPr txBox="1">
            <a:spLocks noGrp="1"/>
          </p:cNvSpPr>
          <p:nvPr>
            <p:ph type="body" idx="1"/>
          </p:nvPr>
        </p:nvSpPr>
        <p:spPr>
          <a:xfrm>
            <a:off x="2032950" y="3202650"/>
            <a:ext cx="5078100" cy="435000"/>
          </a:xfrm>
          <a:prstGeom prst="rect">
            <a:avLst/>
          </a:prstGeom>
          <a:ln w="9525" cap="flat" cmpd="sng">
            <a:solidFill>
              <a:schemeClr val="dk1"/>
            </a:solidFill>
            <a:prstDash val="lgDash"/>
            <a:round/>
            <a:headEnd type="none" w="sm" len="sm"/>
            <a:tailEnd type="none" w="sm" len="sm"/>
          </a:ln>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600"/>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grpSp>
        <p:nvGrpSpPr>
          <p:cNvPr id="1783" name="Google Shape;1783;p56"/>
          <p:cNvGrpSpPr/>
          <p:nvPr/>
        </p:nvGrpSpPr>
        <p:grpSpPr>
          <a:xfrm>
            <a:off x="95" y="25"/>
            <a:ext cx="9143969" cy="5143446"/>
            <a:chOff x="95" y="25"/>
            <a:chExt cx="9143969" cy="5143446"/>
          </a:xfrm>
        </p:grpSpPr>
        <p:sp>
          <p:nvSpPr>
            <p:cNvPr id="1784" name="Google Shape;1784;p5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5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5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5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5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9" name="Google Shape;1809;p56"/>
          <p:cNvSpPr/>
          <p:nvPr/>
        </p:nvSpPr>
        <p:spPr>
          <a:xfrm>
            <a:off x="2873850" y="63203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6"/>
          <p:cNvSpPr/>
          <p:nvPr/>
        </p:nvSpPr>
        <p:spPr>
          <a:xfrm>
            <a:off x="3311925" y="46079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6"/>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56"/>
          <p:cNvSpPr/>
          <p:nvPr/>
        </p:nvSpPr>
        <p:spPr>
          <a:xfrm>
            <a:off x="7985113" y="24494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56"/>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56"/>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56"/>
          <p:cNvSpPr/>
          <p:nvPr/>
        </p:nvSpPr>
        <p:spPr>
          <a:xfrm>
            <a:off x="578428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16" name="Google Shape;1816;p56"/>
          <p:cNvGrpSpPr/>
          <p:nvPr/>
        </p:nvGrpSpPr>
        <p:grpSpPr>
          <a:xfrm>
            <a:off x="8430775" y="3463238"/>
            <a:ext cx="311900" cy="314700"/>
            <a:chOff x="8571050" y="1873050"/>
            <a:chExt cx="311900" cy="314700"/>
          </a:xfrm>
        </p:grpSpPr>
        <p:sp>
          <p:nvSpPr>
            <p:cNvPr id="1817" name="Google Shape;1817;p5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5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5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5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1" name="Google Shape;1821;p56"/>
          <p:cNvGrpSpPr/>
          <p:nvPr/>
        </p:nvGrpSpPr>
        <p:grpSpPr>
          <a:xfrm>
            <a:off x="1669875" y="4293263"/>
            <a:ext cx="311900" cy="314700"/>
            <a:chOff x="8571050" y="1873050"/>
            <a:chExt cx="311900" cy="314700"/>
          </a:xfrm>
        </p:grpSpPr>
        <p:sp>
          <p:nvSpPr>
            <p:cNvPr id="1822" name="Google Shape;1822;p5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5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5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5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6" name="Google Shape;1826;p56"/>
          <p:cNvGrpSpPr/>
          <p:nvPr/>
        </p:nvGrpSpPr>
        <p:grpSpPr>
          <a:xfrm>
            <a:off x="1091475" y="1365275"/>
            <a:ext cx="730975" cy="238525"/>
            <a:chOff x="3798300" y="2287225"/>
            <a:chExt cx="730975" cy="238525"/>
          </a:xfrm>
        </p:grpSpPr>
        <p:sp>
          <p:nvSpPr>
            <p:cNvPr id="1827" name="Google Shape;1827;p56"/>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56"/>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9" name="Google Shape;1829;p56"/>
          <p:cNvGrpSpPr/>
          <p:nvPr/>
        </p:nvGrpSpPr>
        <p:grpSpPr>
          <a:xfrm>
            <a:off x="6399800" y="482688"/>
            <a:ext cx="529900" cy="149350"/>
            <a:chOff x="3898800" y="2624300"/>
            <a:chExt cx="529900" cy="149350"/>
          </a:xfrm>
        </p:grpSpPr>
        <p:sp>
          <p:nvSpPr>
            <p:cNvPr id="1830" name="Google Shape;1830;p56"/>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6"/>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832"/>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833"/>
        <p:cNvGrpSpPr/>
        <p:nvPr/>
      </p:nvGrpSpPr>
      <p:grpSpPr>
        <a:xfrm>
          <a:off x="0" y="0"/>
          <a:ext cx="0" cy="0"/>
          <a:chOff x="0" y="0"/>
          <a:chExt cx="0" cy="0"/>
        </a:xfrm>
      </p:grpSpPr>
      <p:grpSp>
        <p:nvGrpSpPr>
          <p:cNvPr id="1834" name="Google Shape;1834;p58"/>
          <p:cNvGrpSpPr/>
          <p:nvPr/>
        </p:nvGrpSpPr>
        <p:grpSpPr>
          <a:xfrm>
            <a:off x="95" y="25"/>
            <a:ext cx="9143969" cy="5143446"/>
            <a:chOff x="95" y="25"/>
            <a:chExt cx="9143969" cy="5143446"/>
          </a:xfrm>
        </p:grpSpPr>
        <p:sp>
          <p:nvSpPr>
            <p:cNvPr id="1835" name="Google Shape;1835;p5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5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5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5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5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5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5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5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5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5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5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5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5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5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5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5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5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5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5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5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5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0" name="Google Shape;1860;p58"/>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61" name="Google Shape;1861;p58"/>
          <p:cNvSpPr txBox="1">
            <a:spLocks noGrp="1"/>
          </p:cNvSpPr>
          <p:nvPr>
            <p:ph type="title" idx="2"/>
          </p:nvPr>
        </p:nvSpPr>
        <p:spPr>
          <a:xfrm>
            <a:off x="2172613" y="174783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62" name="Google Shape;1862;p58"/>
          <p:cNvSpPr txBox="1">
            <a:spLocks noGrp="1"/>
          </p:cNvSpPr>
          <p:nvPr>
            <p:ph type="subTitle" idx="1"/>
          </p:nvPr>
        </p:nvSpPr>
        <p:spPr>
          <a:xfrm>
            <a:off x="2172625" y="220795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63" name="Google Shape;1863;p58"/>
          <p:cNvSpPr txBox="1">
            <a:spLocks noGrp="1"/>
          </p:cNvSpPr>
          <p:nvPr>
            <p:ph type="title" idx="3" hasCustomPrompt="1"/>
          </p:nvPr>
        </p:nvSpPr>
        <p:spPr>
          <a:xfrm>
            <a:off x="1132240" y="1801332"/>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64" name="Google Shape;1864;p58"/>
          <p:cNvSpPr txBox="1">
            <a:spLocks noGrp="1"/>
          </p:cNvSpPr>
          <p:nvPr>
            <p:ph type="title" idx="4"/>
          </p:nvPr>
        </p:nvSpPr>
        <p:spPr>
          <a:xfrm>
            <a:off x="5870188" y="174783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65" name="Google Shape;1865;p58"/>
          <p:cNvSpPr txBox="1">
            <a:spLocks noGrp="1"/>
          </p:cNvSpPr>
          <p:nvPr>
            <p:ph type="subTitle" idx="5"/>
          </p:nvPr>
        </p:nvSpPr>
        <p:spPr>
          <a:xfrm>
            <a:off x="5870200" y="220795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66" name="Google Shape;1866;p58"/>
          <p:cNvSpPr txBox="1">
            <a:spLocks noGrp="1"/>
          </p:cNvSpPr>
          <p:nvPr>
            <p:ph type="title" idx="6" hasCustomPrompt="1"/>
          </p:nvPr>
        </p:nvSpPr>
        <p:spPr>
          <a:xfrm>
            <a:off x="4842281" y="1801332"/>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67" name="Google Shape;1867;p58"/>
          <p:cNvSpPr txBox="1">
            <a:spLocks noGrp="1"/>
          </p:cNvSpPr>
          <p:nvPr>
            <p:ph type="title" idx="7"/>
          </p:nvPr>
        </p:nvSpPr>
        <p:spPr>
          <a:xfrm>
            <a:off x="2172613" y="317858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68" name="Google Shape;1868;p58"/>
          <p:cNvSpPr txBox="1">
            <a:spLocks noGrp="1"/>
          </p:cNvSpPr>
          <p:nvPr>
            <p:ph type="subTitle" idx="8"/>
          </p:nvPr>
        </p:nvSpPr>
        <p:spPr>
          <a:xfrm>
            <a:off x="2172625" y="363870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69" name="Google Shape;1869;p58"/>
          <p:cNvSpPr txBox="1">
            <a:spLocks noGrp="1"/>
          </p:cNvSpPr>
          <p:nvPr>
            <p:ph type="title" idx="9" hasCustomPrompt="1"/>
          </p:nvPr>
        </p:nvSpPr>
        <p:spPr>
          <a:xfrm>
            <a:off x="1132240" y="3215319"/>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70" name="Google Shape;1870;p58"/>
          <p:cNvSpPr txBox="1">
            <a:spLocks noGrp="1"/>
          </p:cNvSpPr>
          <p:nvPr>
            <p:ph type="title" idx="13"/>
          </p:nvPr>
        </p:nvSpPr>
        <p:spPr>
          <a:xfrm>
            <a:off x="5870188" y="317858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71" name="Google Shape;1871;p58"/>
          <p:cNvSpPr txBox="1">
            <a:spLocks noGrp="1"/>
          </p:cNvSpPr>
          <p:nvPr>
            <p:ph type="subTitle" idx="14"/>
          </p:nvPr>
        </p:nvSpPr>
        <p:spPr>
          <a:xfrm>
            <a:off x="5870200" y="363870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72" name="Google Shape;1872;p58"/>
          <p:cNvSpPr txBox="1">
            <a:spLocks noGrp="1"/>
          </p:cNvSpPr>
          <p:nvPr>
            <p:ph type="title" idx="15" hasCustomPrompt="1"/>
          </p:nvPr>
        </p:nvSpPr>
        <p:spPr>
          <a:xfrm>
            <a:off x="4842281" y="3215319"/>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73" name="Google Shape;1873;p58"/>
          <p:cNvSpPr/>
          <p:nvPr/>
        </p:nvSpPr>
        <p:spPr>
          <a:xfrm>
            <a:off x="48575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58"/>
          <p:cNvSpPr/>
          <p:nvPr/>
        </p:nvSpPr>
        <p:spPr>
          <a:xfrm>
            <a:off x="1055050" y="4720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58"/>
          <p:cNvSpPr/>
          <p:nvPr/>
        </p:nvSpPr>
        <p:spPr>
          <a:xfrm>
            <a:off x="2248825" y="783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58"/>
          <p:cNvSpPr/>
          <p:nvPr/>
        </p:nvSpPr>
        <p:spPr>
          <a:xfrm>
            <a:off x="368488" y="33215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58"/>
          <p:cNvSpPr/>
          <p:nvPr/>
        </p:nvSpPr>
        <p:spPr>
          <a:xfrm>
            <a:off x="8261475" y="869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58"/>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58"/>
          <p:cNvSpPr/>
          <p:nvPr/>
        </p:nvSpPr>
        <p:spPr>
          <a:xfrm>
            <a:off x="454125" y="15418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0" name="Google Shape;1880;p58"/>
          <p:cNvGrpSpPr/>
          <p:nvPr/>
        </p:nvGrpSpPr>
        <p:grpSpPr>
          <a:xfrm>
            <a:off x="8274825" y="4667863"/>
            <a:ext cx="311900" cy="314700"/>
            <a:chOff x="8571050" y="1873050"/>
            <a:chExt cx="311900" cy="314700"/>
          </a:xfrm>
        </p:grpSpPr>
        <p:sp>
          <p:nvSpPr>
            <p:cNvPr id="1881" name="Google Shape;1881;p5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5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5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5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5" name="Google Shape;1885;p58"/>
          <p:cNvGrpSpPr/>
          <p:nvPr/>
        </p:nvGrpSpPr>
        <p:grpSpPr>
          <a:xfrm flipH="1">
            <a:off x="7699750" y="1806963"/>
            <a:ext cx="730975" cy="238525"/>
            <a:chOff x="3798300" y="2287225"/>
            <a:chExt cx="730975" cy="238525"/>
          </a:xfrm>
        </p:grpSpPr>
        <p:sp>
          <p:nvSpPr>
            <p:cNvPr id="1886" name="Google Shape;1886;p58"/>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58"/>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8" name="Google Shape;1888;p58"/>
          <p:cNvGrpSpPr/>
          <p:nvPr/>
        </p:nvGrpSpPr>
        <p:grpSpPr>
          <a:xfrm flipH="1">
            <a:off x="1806525" y="4686438"/>
            <a:ext cx="529900" cy="149350"/>
            <a:chOff x="3898800" y="2624300"/>
            <a:chExt cx="529900" cy="149350"/>
          </a:xfrm>
        </p:grpSpPr>
        <p:sp>
          <p:nvSpPr>
            <p:cNvPr id="1889" name="Google Shape;1889;p58"/>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58"/>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hree columns">
  <p:cSld name="CUSTOM_4">
    <p:spTree>
      <p:nvGrpSpPr>
        <p:cNvPr id="1" name="Shape 1891"/>
        <p:cNvGrpSpPr/>
        <p:nvPr/>
      </p:nvGrpSpPr>
      <p:grpSpPr>
        <a:xfrm>
          <a:off x="0" y="0"/>
          <a:ext cx="0" cy="0"/>
          <a:chOff x="0" y="0"/>
          <a:chExt cx="0" cy="0"/>
        </a:xfrm>
      </p:grpSpPr>
      <p:grpSp>
        <p:nvGrpSpPr>
          <p:cNvPr id="1892" name="Google Shape;1892;p59"/>
          <p:cNvGrpSpPr/>
          <p:nvPr/>
        </p:nvGrpSpPr>
        <p:grpSpPr>
          <a:xfrm>
            <a:off x="95" y="25"/>
            <a:ext cx="9143969" cy="5143446"/>
            <a:chOff x="95" y="25"/>
            <a:chExt cx="9143969" cy="5143446"/>
          </a:xfrm>
        </p:grpSpPr>
        <p:sp>
          <p:nvSpPr>
            <p:cNvPr id="1893" name="Google Shape;1893;p5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5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5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5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5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5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5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5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5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5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5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5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5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5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5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5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5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5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5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5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5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8" name="Google Shape;1918;p59"/>
          <p:cNvSpPr txBox="1">
            <a:spLocks noGrp="1"/>
          </p:cNvSpPr>
          <p:nvPr>
            <p:ph type="title"/>
          </p:nvPr>
        </p:nvSpPr>
        <p:spPr>
          <a:xfrm>
            <a:off x="850149"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19" name="Google Shape;1919;p59"/>
          <p:cNvSpPr txBox="1">
            <a:spLocks noGrp="1"/>
          </p:cNvSpPr>
          <p:nvPr>
            <p:ph type="subTitle" idx="1"/>
          </p:nvPr>
        </p:nvSpPr>
        <p:spPr>
          <a:xfrm>
            <a:off x="850150"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20" name="Google Shape;1920;p59"/>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921" name="Google Shape;1921;p59"/>
          <p:cNvSpPr txBox="1">
            <a:spLocks noGrp="1"/>
          </p:cNvSpPr>
          <p:nvPr>
            <p:ph type="title" idx="3"/>
          </p:nvPr>
        </p:nvSpPr>
        <p:spPr>
          <a:xfrm>
            <a:off x="3364436"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22" name="Google Shape;1922;p59"/>
          <p:cNvSpPr txBox="1">
            <a:spLocks noGrp="1"/>
          </p:cNvSpPr>
          <p:nvPr>
            <p:ph type="subTitle" idx="4"/>
          </p:nvPr>
        </p:nvSpPr>
        <p:spPr>
          <a:xfrm>
            <a:off x="3364438"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23" name="Google Shape;1923;p59"/>
          <p:cNvSpPr txBox="1">
            <a:spLocks noGrp="1"/>
          </p:cNvSpPr>
          <p:nvPr>
            <p:ph type="title" idx="5"/>
          </p:nvPr>
        </p:nvSpPr>
        <p:spPr>
          <a:xfrm>
            <a:off x="5878749"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24" name="Google Shape;1924;p59"/>
          <p:cNvSpPr txBox="1">
            <a:spLocks noGrp="1"/>
          </p:cNvSpPr>
          <p:nvPr>
            <p:ph type="subTitle" idx="6"/>
          </p:nvPr>
        </p:nvSpPr>
        <p:spPr>
          <a:xfrm>
            <a:off x="5878750"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25" name="Google Shape;1925;p59"/>
          <p:cNvSpPr/>
          <p:nvPr/>
        </p:nvSpPr>
        <p:spPr>
          <a:xfrm>
            <a:off x="48575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59"/>
          <p:cNvSpPr/>
          <p:nvPr/>
        </p:nvSpPr>
        <p:spPr>
          <a:xfrm>
            <a:off x="850150" y="46678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59"/>
          <p:cNvSpPr/>
          <p:nvPr/>
        </p:nvSpPr>
        <p:spPr>
          <a:xfrm>
            <a:off x="2248825" y="783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59"/>
          <p:cNvSpPr/>
          <p:nvPr/>
        </p:nvSpPr>
        <p:spPr>
          <a:xfrm>
            <a:off x="368488" y="33215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59"/>
          <p:cNvSpPr/>
          <p:nvPr/>
        </p:nvSpPr>
        <p:spPr>
          <a:xfrm>
            <a:off x="8318688" y="6800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59"/>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59"/>
          <p:cNvSpPr/>
          <p:nvPr/>
        </p:nvSpPr>
        <p:spPr>
          <a:xfrm>
            <a:off x="454125" y="15418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2" name="Google Shape;1932;p59"/>
          <p:cNvGrpSpPr/>
          <p:nvPr/>
        </p:nvGrpSpPr>
        <p:grpSpPr>
          <a:xfrm>
            <a:off x="8216100" y="4488038"/>
            <a:ext cx="311900" cy="314700"/>
            <a:chOff x="8571050" y="1873050"/>
            <a:chExt cx="311900" cy="314700"/>
          </a:xfrm>
        </p:grpSpPr>
        <p:sp>
          <p:nvSpPr>
            <p:cNvPr id="1933" name="Google Shape;1933;p5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5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5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5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37" name="Google Shape;1937;p59"/>
          <p:cNvGrpSpPr/>
          <p:nvPr/>
        </p:nvGrpSpPr>
        <p:grpSpPr>
          <a:xfrm flipH="1">
            <a:off x="8122500" y="1658400"/>
            <a:ext cx="730975" cy="238525"/>
            <a:chOff x="3798300" y="2287225"/>
            <a:chExt cx="730975" cy="238525"/>
          </a:xfrm>
        </p:grpSpPr>
        <p:sp>
          <p:nvSpPr>
            <p:cNvPr id="1938" name="Google Shape;1938;p59"/>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59"/>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0" name="Google Shape;1940;p59"/>
          <p:cNvGrpSpPr/>
          <p:nvPr/>
        </p:nvGrpSpPr>
        <p:grpSpPr>
          <a:xfrm flipH="1">
            <a:off x="2248825" y="4783975"/>
            <a:ext cx="529900" cy="149350"/>
            <a:chOff x="3898800" y="2624300"/>
            <a:chExt cx="529900" cy="149350"/>
          </a:xfrm>
        </p:grpSpPr>
        <p:sp>
          <p:nvSpPr>
            <p:cNvPr id="1941" name="Google Shape;1941;p59"/>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59"/>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hree columns 1">
  <p:cSld name="CUSTOM_4_2">
    <p:spTree>
      <p:nvGrpSpPr>
        <p:cNvPr id="1" name="Shape 1943"/>
        <p:cNvGrpSpPr/>
        <p:nvPr/>
      </p:nvGrpSpPr>
      <p:grpSpPr>
        <a:xfrm>
          <a:off x="0" y="0"/>
          <a:ext cx="0" cy="0"/>
          <a:chOff x="0" y="0"/>
          <a:chExt cx="0" cy="0"/>
        </a:xfrm>
      </p:grpSpPr>
      <p:grpSp>
        <p:nvGrpSpPr>
          <p:cNvPr id="1944" name="Google Shape;1944;p60"/>
          <p:cNvGrpSpPr/>
          <p:nvPr/>
        </p:nvGrpSpPr>
        <p:grpSpPr>
          <a:xfrm>
            <a:off x="95" y="25"/>
            <a:ext cx="9143969" cy="5143446"/>
            <a:chOff x="95" y="25"/>
            <a:chExt cx="9143969" cy="5143446"/>
          </a:xfrm>
        </p:grpSpPr>
        <p:sp>
          <p:nvSpPr>
            <p:cNvPr id="1945" name="Google Shape;1945;p6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6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6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6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6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6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6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6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6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6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6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6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6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6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6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6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6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6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6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6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6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6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6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6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6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0" name="Google Shape;1970;p60"/>
          <p:cNvSpPr txBox="1">
            <a:spLocks noGrp="1"/>
          </p:cNvSpPr>
          <p:nvPr>
            <p:ph type="title"/>
          </p:nvPr>
        </p:nvSpPr>
        <p:spPr>
          <a:xfrm>
            <a:off x="850149"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71" name="Google Shape;1971;p60"/>
          <p:cNvSpPr txBox="1">
            <a:spLocks noGrp="1"/>
          </p:cNvSpPr>
          <p:nvPr>
            <p:ph type="subTitle" idx="1"/>
          </p:nvPr>
        </p:nvSpPr>
        <p:spPr>
          <a:xfrm>
            <a:off x="850150"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72" name="Google Shape;1972;p60"/>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5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973" name="Google Shape;1973;p60"/>
          <p:cNvSpPr txBox="1">
            <a:spLocks noGrp="1"/>
          </p:cNvSpPr>
          <p:nvPr>
            <p:ph type="title" idx="3"/>
          </p:nvPr>
        </p:nvSpPr>
        <p:spPr>
          <a:xfrm>
            <a:off x="3364436"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74" name="Google Shape;1974;p60"/>
          <p:cNvSpPr txBox="1">
            <a:spLocks noGrp="1"/>
          </p:cNvSpPr>
          <p:nvPr>
            <p:ph type="subTitle" idx="4"/>
          </p:nvPr>
        </p:nvSpPr>
        <p:spPr>
          <a:xfrm>
            <a:off x="3364438"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75" name="Google Shape;1975;p60"/>
          <p:cNvSpPr txBox="1">
            <a:spLocks noGrp="1"/>
          </p:cNvSpPr>
          <p:nvPr>
            <p:ph type="title" idx="5"/>
          </p:nvPr>
        </p:nvSpPr>
        <p:spPr>
          <a:xfrm>
            <a:off x="5878749"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76" name="Google Shape;1976;p60"/>
          <p:cNvSpPr txBox="1">
            <a:spLocks noGrp="1"/>
          </p:cNvSpPr>
          <p:nvPr>
            <p:ph type="subTitle" idx="6"/>
          </p:nvPr>
        </p:nvSpPr>
        <p:spPr>
          <a:xfrm>
            <a:off x="5878750"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77" name="Google Shape;1977;p60"/>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60"/>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60"/>
          <p:cNvSpPr/>
          <p:nvPr/>
        </p:nvSpPr>
        <p:spPr>
          <a:xfrm>
            <a:off x="8040500" y="632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60"/>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60"/>
          <p:cNvSpPr/>
          <p:nvPr/>
        </p:nvSpPr>
        <p:spPr>
          <a:xfrm>
            <a:off x="292457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60"/>
          <p:cNvSpPr/>
          <p:nvPr/>
        </p:nvSpPr>
        <p:spPr>
          <a:xfrm>
            <a:off x="8493875" y="41072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3" name="Google Shape;1983;p60"/>
          <p:cNvGrpSpPr/>
          <p:nvPr/>
        </p:nvGrpSpPr>
        <p:grpSpPr>
          <a:xfrm>
            <a:off x="224750" y="2606563"/>
            <a:ext cx="311900" cy="314700"/>
            <a:chOff x="8571050" y="1873050"/>
            <a:chExt cx="311900" cy="314700"/>
          </a:xfrm>
        </p:grpSpPr>
        <p:sp>
          <p:nvSpPr>
            <p:cNvPr id="1984" name="Google Shape;1984;p6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6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6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6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8" name="Google Shape;1988;p60"/>
          <p:cNvGrpSpPr/>
          <p:nvPr/>
        </p:nvGrpSpPr>
        <p:grpSpPr>
          <a:xfrm rot="8927671" flipH="1">
            <a:off x="8064758" y="1508001"/>
            <a:ext cx="288970" cy="174347"/>
            <a:chOff x="4177750" y="2899175"/>
            <a:chExt cx="288975" cy="174350"/>
          </a:xfrm>
        </p:grpSpPr>
        <p:sp>
          <p:nvSpPr>
            <p:cNvPr id="1989" name="Google Shape;1989;p60"/>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60"/>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1" name="Google Shape;1991;p60"/>
          <p:cNvGrpSpPr/>
          <p:nvPr/>
        </p:nvGrpSpPr>
        <p:grpSpPr>
          <a:xfrm>
            <a:off x="5622300" y="4465975"/>
            <a:ext cx="581325" cy="169475"/>
            <a:chOff x="5393300" y="2420750"/>
            <a:chExt cx="581325" cy="169475"/>
          </a:xfrm>
        </p:grpSpPr>
        <p:sp>
          <p:nvSpPr>
            <p:cNvPr id="1992" name="Google Shape;1992;p60"/>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60"/>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four columns">
  <p:cSld name="CUSTOM_4_1">
    <p:spTree>
      <p:nvGrpSpPr>
        <p:cNvPr id="1" name="Shape 1994"/>
        <p:cNvGrpSpPr/>
        <p:nvPr/>
      </p:nvGrpSpPr>
      <p:grpSpPr>
        <a:xfrm>
          <a:off x="0" y="0"/>
          <a:ext cx="0" cy="0"/>
          <a:chOff x="0" y="0"/>
          <a:chExt cx="0" cy="0"/>
        </a:xfrm>
      </p:grpSpPr>
      <p:grpSp>
        <p:nvGrpSpPr>
          <p:cNvPr id="1995" name="Google Shape;1995;p61"/>
          <p:cNvGrpSpPr/>
          <p:nvPr/>
        </p:nvGrpSpPr>
        <p:grpSpPr>
          <a:xfrm>
            <a:off x="95" y="25"/>
            <a:ext cx="9143969" cy="5143446"/>
            <a:chOff x="95" y="25"/>
            <a:chExt cx="9143969" cy="5143446"/>
          </a:xfrm>
        </p:grpSpPr>
        <p:sp>
          <p:nvSpPr>
            <p:cNvPr id="1996" name="Google Shape;1996;p6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6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6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6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6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6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6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6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6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6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6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6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6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6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6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6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6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6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6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6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6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6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6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1" name="Google Shape;2021;p61"/>
          <p:cNvSpPr txBox="1">
            <a:spLocks noGrp="1"/>
          </p:cNvSpPr>
          <p:nvPr>
            <p:ph type="title"/>
          </p:nvPr>
        </p:nvSpPr>
        <p:spPr>
          <a:xfrm>
            <a:off x="2102221" y="168987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22" name="Google Shape;2022;p61"/>
          <p:cNvSpPr txBox="1">
            <a:spLocks noGrp="1"/>
          </p:cNvSpPr>
          <p:nvPr>
            <p:ph type="subTitle" idx="1"/>
          </p:nvPr>
        </p:nvSpPr>
        <p:spPr>
          <a:xfrm>
            <a:off x="2102221" y="211252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23" name="Google Shape;2023;p61"/>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024" name="Google Shape;2024;p61"/>
          <p:cNvSpPr txBox="1">
            <a:spLocks noGrp="1"/>
          </p:cNvSpPr>
          <p:nvPr>
            <p:ph type="title" idx="3"/>
          </p:nvPr>
        </p:nvSpPr>
        <p:spPr>
          <a:xfrm>
            <a:off x="5788724" y="168987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25" name="Google Shape;2025;p61"/>
          <p:cNvSpPr txBox="1">
            <a:spLocks noGrp="1"/>
          </p:cNvSpPr>
          <p:nvPr>
            <p:ph type="subTitle" idx="4"/>
          </p:nvPr>
        </p:nvSpPr>
        <p:spPr>
          <a:xfrm>
            <a:off x="5788732" y="211252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26" name="Google Shape;2026;p61"/>
          <p:cNvSpPr txBox="1">
            <a:spLocks noGrp="1"/>
          </p:cNvSpPr>
          <p:nvPr>
            <p:ph type="title" idx="5"/>
          </p:nvPr>
        </p:nvSpPr>
        <p:spPr>
          <a:xfrm>
            <a:off x="2102221" y="314602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27" name="Google Shape;2027;p61"/>
          <p:cNvSpPr txBox="1">
            <a:spLocks noGrp="1"/>
          </p:cNvSpPr>
          <p:nvPr>
            <p:ph type="subTitle" idx="6"/>
          </p:nvPr>
        </p:nvSpPr>
        <p:spPr>
          <a:xfrm>
            <a:off x="2102221" y="356867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28" name="Google Shape;2028;p61"/>
          <p:cNvSpPr txBox="1">
            <a:spLocks noGrp="1"/>
          </p:cNvSpPr>
          <p:nvPr>
            <p:ph type="title" idx="7"/>
          </p:nvPr>
        </p:nvSpPr>
        <p:spPr>
          <a:xfrm>
            <a:off x="5788724" y="314602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29" name="Google Shape;2029;p61"/>
          <p:cNvSpPr txBox="1">
            <a:spLocks noGrp="1"/>
          </p:cNvSpPr>
          <p:nvPr>
            <p:ph type="subTitle" idx="8"/>
          </p:nvPr>
        </p:nvSpPr>
        <p:spPr>
          <a:xfrm>
            <a:off x="5788732" y="356867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0" name="Google Shape;2030;p61"/>
          <p:cNvSpPr/>
          <p:nvPr/>
        </p:nvSpPr>
        <p:spPr>
          <a:xfrm>
            <a:off x="7988463" y="35320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61"/>
          <p:cNvSpPr/>
          <p:nvPr/>
        </p:nvSpPr>
        <p:spPr>
          <a:xfrm>
            <a:off x="7776088" y="11555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61"/>
          <p:cNvSpPr/>
          <p:nvPr/>
        </p:nvSpPr>
        <p:spPr>
          <a:xfrm>
            <a:off x="292600" y="2753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61"/>
          <p:cNvSpPr/>
          <p:nvPr/>
        </p:nvSpPr>
        <p:spPr>
          <a:xfrm>
            <a:off x="2463950" y="4729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61"/>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35" name="Google Shape;2035;p61"/>
          <p:cNvGrpSpPr/>
          <p:nvPr/>
        </p:nvGrpSpPr>
        <p:grpSpPr>
          <a:xfrm>
            <a:off x="4797600" y="4685763"/>
            <a:ext cx="311900" cy="314700"/>
            <a:chOff x="8571050" y="1873050"/>
            <a:chExt cx="311900" cy="314700"/>
          </a:xfrm>
        </p:grpSpPr>
        <p:sp>
          <p:nvSpPr>
            <p:cNvPr id="2036" name="Google Shape;2036;p6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6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6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6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0" name="Google Shape;2040;p61"/>
          <p:cNvGrpSpPr/>
          <p:nvPr/>
        </p:nvGrpSpPr>
        <p:grpSpPr>
          <a:xfrm>
            <a:off x="1519559" y="931658"/>
            <a:ext cx="686239" cy="223927"/>
            <a:chOff x="3798300" y="2287225"/>
            <a:chExt cx="730975" cy="238525"/>
          </a:xfrm>
        </p:grpSpPr>
        <p:sp>
          <p:nvSpPr>
            <p:cNvPr id="2041" name="Google Shape;2041;p6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6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3" name="Google Shape;2043;p61"/>
          <p:cNvGrpSpPr/>
          <p:nvPr/>
        </p:nvGrpSpPr>
        <p:grpSpPr>
          <a:xfrm>
            <a:off x="8157895" y="4685773"/>
            <a:ext cx="545748" cy="159103"/>
            <a:chOff x="5393300" y="2420750"/>
            <a:chExt cx="581325" cy="169475"/>
          </a:xfrm>
        </p:grpSpPr>
        <p:sp>
          <p:nvSpPr>
            <p:cNvPr id="2044" name="Google Shape;2044;p61"/>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61"/>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six columns">
  <p:cSld name="CUSTOM_4_1_1">
    <p:spTree>
      <p:nvGrpSpPr>
        <p:cNvPr id="1" name="Shape 2046"/>
        <p:cNvGrpSpPr/>
        <p:nvPr/>
      </p:nvGrpSpPr>
      <p:grpSpPr>
        <a:xfrm>
          <a:off x="0" y="0"/>
          <a:ext cx="0" cy="0"/>
          <a:chOff x="0" y="0"/>
          <a:chExt cx="0" cy="0"/>
        </a:xfrm>
      </p:grpSpPr>
      <p:grpSp>
        <p:nvGrpSpPr>
          <p:cNvPr id="2047" name="Google Shape;2047;p62"/>
          <p:cNvGrpSpPr/>
          <p:nvPr/>
        </p:nvGrpSpPr>
        <p:grpSpPr>
          <a:xfrm>
            <a:off x="95" y="25"/>
            <a:ext cx="9143969" cy="5143446"/>
            <a:chOff x="95" y="25"/>
            <a:chExt cx="9143969" cy="5143446"/>
          </a:xfrm>
        </p:grpSpPr>
        <p:sp>
          <p:nvSpPr>
            <p:cNvPr id="2048" name="Google Shape;2048;p6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6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6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6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6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6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6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6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6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6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6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6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6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6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6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6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6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6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6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6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6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6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6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6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6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62"/>
          <p:cNvSpPr txBox="1">
            <a:spLocks noGrp="1"/>
          </p:cNvSpPr>
          <p:nvPr>
            <p:ph type="title"/>
          </p:nvPr>
        </p:nvSpPr>
        <p:spPr>
          <a:xfrm>
            <a:off x="3463263"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74" name="Google Shape;2074;p62"/>
          <p:cNvSpPr txBox="1">
            <a:spLocks noGrp="1"/>
          </p:cNvSpPr>
          <p:nvPr>
            <p:ph type="subTitle" idx="1"/>
          </p:nvPr>
        </p:nvSpPr>
        <p:spPr>
          <a:xfrm>
            <a:off x="3463263"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75" name="Google Shape;2075;p62"/>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076" name="Google Shape;2076;p62"/>
          <p:cNvSpPr txBox="1">
            <a:spLocks noGrp="1"/>
          </p:cNvSpPr>
          <p:nvPr>
            <p:ph type="title" idx="3"/>
          </p:nvPr>
        </p:nvSpPr>
        <p:spPr>
          <a:xfrm>
            <a:off x="6037947"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77" name="Google Shape;2077;p62"/>
          <p:cNvSpPr txBox="1">
            <a:spLocks noGrp="1"/>
          </p:cNvSpPr>
          <p:nvPr>
            <p:ph type="subTitle" idx="4"/>
          </p:nvPr>
        </p:nvSpPr>
        <p:spPr>
          <a:xfrm>
            <a:off x="6037954"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78" name="Google Shape;2078;p62"/>
          <p:cNvSpPr txBox="1">
            <a:spLocks noGrp="1"/>
          </p:cNvSpPr>
          <p:nvPr>
            <p:ph type="title" idx="5"/>
          </p:nvPr>
        </p:nvSpPr>
        <p:spPr>
          <a:xfrm>
            <a:off x="3463263"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79" name="Google Shape;2079;p62"/>
          <p:cNvSpPr txBox="1">
            <a:spLocks noGrp="1"/>
          </p:cNvSpPr>
          <p:nvPr>
            <p:ph type="subTitle" idx="6"/>
          </p:nvPr>
        </p:nvSpPr>
        <p:spPr>
          <a:xfrm>
            <a:off x="3463263"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80" name="Google Shape;2080;p62"/>
          <p:cNvSpPr txBox="1">
            <a:spLocks noGrp="1"/>
          </p:cNvSpPr>
          <p:nvPr>
            <p:ph type="title" idx="7"/>
          </p:nvPr>
        </p:nvSpPr>
        <p:spPr>
          <a:xfrm>
            <a:off x="6037947"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81" name="Google Shape;2081;p62"/>
          <p:cNvSpPr txBox="1">
            <a:spLocks noGrp="1"/>
          </p:cNvSpPr>
          <p:nvPr>
            <p:ph type="subTitle" idx="8"/>
          </p:nvPr>
        </p:nvSpPr>
        <p:spPr>
          <a:xfrm>
            <a:off x="6037954"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82" name="Google Shape;2082;p62"/>
          <p:cNvSpPr txBox="1">
            <a:spLocks noGrp="1"/>
          </p:cNvSpPr>
          <p:nvPr>
            <p:ph type="title" idx="9"/>
          </p:nvPr>
        </p:nvSpPr>
        <p:spPr>
          <a:xfrm>
            <a:off x="888572"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83" name="Google Shape;2083;p62"/>
          <p:cNvSpPr txBox="1">
            <a:spLocks noGrp="1"/>
          </p:cNvSpPr>
          <p:nvPr>
            <p:ph type="subTitle" idx="13"/>
          </p:nvPr>
        </p:nvSpPr>
        <p:spPr>
          <a:xfrm>
            <a:off x="888579"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84" name="Google Shape;2084;p62"/>
          <p:cNvSpPr txBox="1">
            <a:spLocks noGrp="1"/>
          </p:cNvSpPr>
          <p:nvPr>
            <p:ph type="title" idx="14"/>
          </p:nvPr>
        </p:nvSpPr>
        <p:spPr>
          <a:xfrm>
            <a:off x="888572"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85" name="Google Shape;2085;p62"/>
          <p:cNvSpPr txBox="1">
            <a:spLocks noGrp="1"/>
          </p:cNvSpPr>
          <p:nvPr>
            <p:ph type="subTitle" idx="15"/>
          </p:nvPr>
        </p:nvSpPr>
        <p:spPr>
          <a:xfrm>
            <a:off x="888579"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86" name="Google Shape;2086;p62"/>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62"/>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62"/>
          <p:cNvSpPr/>
          <p:nvPr/>
        </p:nvSpPr>
        <p:spPr>
          <a:xfrm>
            <a:off x="6936650" y="5515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62"/>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62"/>
          <p:cNvSpPr/>
          <p:nvPr/>
        </p:nvSpPr>
        <p:spPr>
          <a:xfrm>
            <a:off x="260752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62"/>
          <p:cNvSpPr/>
          <p:nvPr/>
        </p:nvSpPr>
        <p:spPr>
          <a:xfrm>
            <a:off x="8493875" y="41825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2" name="Google Shape;2092;p62"/>
          <p:cNvGrpSpPr/>
          <p:nvPr/>
        </p:nvGrpSpPr>
        <p:grpSpPr>
          <a:xfrm>
            <a:off x="224750" y="2606563"/>
            <a:ext cx="311900" cy="314700"/>
            <a:chOff x="8571050" y="1873050"/>
            <a:chExt cx="311900" cy="314700"/>
          </a:xfrm>
        </p:grpSpPr>
        <p:sp>
          <p:nvSpPr>
            <p:cNvPr id="2093" name="Google Shape;2093;p6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6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6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6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7" name="Google Shape;2097;p62"/>
          <p:cNvGrpSpPr/>
          <p:nvPr/>
        </p:nvGrpSpPr>
        <p:grpSpPr>
          <a:xfrm rot="8927671" flipH="1">
            <a:off x="8286283" y="1017201"/>
            <a:ext cx="288970" cy="174347"/>
            <a:chOff x="4177750" y="2899175"/>
            <a:chExt cx="288975" cy="174350"/>
          </a:xfrm>
        </p:grpSpPr>
        <p:sp>
          <p:nvSpPr>
            <p:cNvPr id="2098" name="Google Shape;2098;p62"/>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62"/>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0" name="Google Shape;2100;p62"/>
          <p:cNvGrpSpPr/>
          <p:nvPr/>
        </p:nvGrpSpPr>
        <p:grpSpPr>
          <a:xfrm>
            <a:off x="1709413" y="738500"/>
            <a:ext cx="581325" cy="169475"/>
            <a:chOff x="5393300" y="2420750"/>
            <a:chExt cx="581325" cy="169475"/>
          </a:xfrm>
        </p:grpSpPr>
        <p:sp>
          <p:nvSpPr>
            <p:cNvPr id="2101" name="Google Shape;2101;p62"/>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62"/>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two columns 1">
  <p:cSld name="CUSTOM_8">
    <p:spTree>
      <p:nvGrpSpPr>
        <p:cNvPr id="1" name="Shape 2103"/>
        <p:cNvGrpSpPr/>
        <p:nvPr/>
      </p:nvGrpSpPr>
      <p:grpSpPr>
        <a:xfrm>
          <a:off x="0" y="0"/>
          <a:ext cx="0" cy="0"/>
          <a:chOff x="0" y="0"/>
          <a:chExt cx="0" cy="0"/>
        </a:xfrm>
      </p:grpSpPr>
      <p:grpSp>
        <p:nvGrpSpPr>
          <p:cNvPr id="2104" name="Google Shape;2104;p63"/>
          <p:cNvGrpSpPr/>
          <p:nvPr/>
        </p:nvGrpSpPr>
        <p:grpSpPr>
          <a:xfrm>
            <a:off x="95" y="25"/>
            <a:ext cx="9143969" cy="5143446"/>
            <a:chOff x="95" y="25"/>
            <a:chExt cx="9143969" cy="5143446"/>
          </a:xfrm>
        </p:grpSpPr>
        <p:sp>
          <p:nvSpPr>
            <p:cNvPr id="2105" name="Google Shape;2105;p6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6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6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6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6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6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6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6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6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6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6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6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6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6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6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6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6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6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6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0" name="Google Shape;2130;p63"/>
          <p:cNvSpPr txBox="1">
            <a:spLocks noGrp="1"/>
          </p:cNvSpPr>
          <p:nvPr>
            <p:ph type="title"/>
          </p:nvPr>
        </p:nvSpPr>
        <p:spPr>
          <a:xfrm>
            <a:off x="1307350" y="1461276"/>
            <a:ext cx="2955300" cy="44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131" name="Google Shape;2131;p63"/>
          <p:cNvSpPr txBox="1">
            <a:spLocks noGrp="1"/>
          </p:cNvSpPr>
          <p:nvPr>
            <p:ph type="subTitle" idx="1"/>
          </p:nvPr>
        </p:nvSpPr>
        <p:spPr>
          <a:xfrm>
            <a:off x="1307356" y="2050887"/>
            <a:ext cx="2955300" cy="21573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400"/>
              <a:buChar char="●"/>
              <a:defRPr sz="16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2132" name="Google Shape;2132;p63"/>
          <p:cNvSpPr txBox="1">
            <a:spLocks noGrp="1"/>
          </p:cNvSpPr>
          <p:nvPr>
            <p:ph type="title" idx="2"/>
          </p:nvPr>
        </p:nvSpPr>
        <p:spPr>
          <a:xfrm>
            <a:off x="4881355" y="1461276"/>
            <a:ext cx="2955300" cy="44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133" name="Google Shape;2133;p63"/>
          <p:cNvSpPr txBox="1">
            <a:spLocks noGrp="1"/>
          </p:cNvSpPr>
          <p:nvPr>
            <p:ph type="subTitle" idx="3"/>
          </p:nvPr>
        </p:nvSpPr>
        <p:spPr>
          <a:xfrm>
            <a:off x="4881350" y="2050887"/>
            <a:ext cx="2955300" cy="21573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400"/>
              <a:buChar char="●"/>
              <a:defRPr sz="16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2134" name="Google Shape;2134;p63"/>
          <p:cNvSpPr txBox="1">
            <a:spLocks noGrp="1"/>
          </p:cNvSpPr>
          <p:nvPr>
            <p:ph type="title" idx="4"/>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135" name="Google Shape;2135;p63"/>
          <p:cNvSpPr/>
          <p:nvPr/>
        </p:nvSpPr>
        <p:spPr>
          <a:xfrm>
            <a:off x="8703638" y="33476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63"/>
          <p:cNvSpPr/>
          <p:nvPr/>
        </p:nvSpPr>
        <p:spPr>
          <a:xfrm>
            <a:off x="7335888" y="8502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63"/>
          <p:cNvSpPr/>
          <p:nvPr/>
        </p:nvSpPr>
        <p:spPr>
          <a:xfrm>
            <a:off x="292600" y="2753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63"/>
          <p:cNvSpPr/>
          <p:nvPr/>
        </p:nvSpPr>
        <p:spPr>
          <a:xfrm>
            <a:off x="2749550" y="48448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63"/>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63"/>
          <p:cNvSpPr/>
          <p:nvPr/>
        </p:nvSpPr>
        <p:spPr>
          <a:xfrm>
            <a:off x="640900" y="46098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1" name="Google Shape;2141;p63"/>
          <p:cNvGrpSpPr/>
          <p:nvPr/>
        </p:nvGrpSpPr>
        <p:grpSpPr>
          <a:xfrm>
            <a:off x="5032475" y="4607963"/>
            <a:ext cx="311900" cy="314700"/>
            <a:chOff x="8571050" y="1873050"/>
            <a:chExt cx="311900" cy="314700"/>
          </a:xfrm>
        </p:grpSpPr>
        <p:sp>
          <p:nvSpPr>
            <p:cNvPr id="2142" name="Google Shape;2142;p6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6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6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6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6" name="Google Shape;2146;p63"/>
          <p:cNvGrpSpPr/>
          <p:nvPr/>
        </p:nvGrpSpPr>
        <p:grpSpPr>
          <a:xfrm>
            <a:off x="2024509" y="539008"/>
            <a:ext cx="686239" cy="223927"/>
            <a:chOff x="3798300" y="2287225"/>
            <a:chExt cx="730975" cy="238525"/>
          </a:xfrm>
        </p:grpSpPr>
        <p:sp>
          <p:nvSpPr>
            <p:cNvPr id="2147" name="Google Shape;2147;p6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6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9" name="Google Shape;2149;p63"/>
          <p:cNvGrpSpPr/>
          <p:nvPr/>
        </p:nvGrpSpPr>
        <p:grpSpPr>
          <a:xfrm>
            <a:off x="8157895" y="4685773"/>
            <a:ext cx="545748" cy="159103"/>
            <a:chOff x="5393300" y="2420750"/>
            <a:chExt cx="581325" cy="169475"/>
          </a:xfrm>
        </p:grpSpPr>
        <p:sp>
          <p:nvSpPr>
            <p:cNvPr id="2150" name="Google Shape;2150;p63"/>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63"/>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6"/>
        <p:cNvGrpSpPr/>
        <p:nvPr/>
      </p:nvGrpSpPr>
      <p:grpSpPr>
        <a:xfrm>
          <a:off x="0" y="0"/>
          <a:ext cx="0" cy="0"/>
          <a:chOff x="0" y="0"/>
          <a:chExt cx="0" cy="0"/>
        </a:xfrm>
      </p:grpSpPr>
      <p:grpSp>
        <p:nvGrpSpPr>
          <p:cNvPr id="147" name="Google Shape;147;p6"/>
          <p:cNvGrpSpPr/>
          <p:nvPr/>
        </p:nvGrpSpPr>
        <p:grpSpPr>
          <a:xfrm rot="10800000">
            <a:off x="-516471" y="-296625"/>
            <a:ext cx="9771771" cy="6169208"/>
            <a:chOff x="-100646" y="-542725"/>
            <a:chExt cx="9771771" cy="6169208"/>
          </a:xfrm>
        </p:grpSpPr>
        <p:sp>
          <p:nvSpPr>
            <p:cNvPr id="148" name="Google Shape;148;p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 name="Google Shape;150;p6"/>
            <p:cNvGrpSpPr/>
            <p:nvPr/>
          </p:nvGrpSpPr>
          <p:grpSpPr>
            <a:xfrm>
              <a:off x="-84330" y="-495642"/>
              <a:ext cx="9652449" cy="6108357"/>
              <a:chOff x="21705" y="-429475"/>
              <a:chExt cx="9441895" cy="5975112"/>
            </a:xfrm>
          </p:grpSpPr>
          <p:sp>
            <p:nvSpPr>
              <p:cNvPr id="151" name="Google Shape;151;p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9" name="Google Shape;159;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two columns 2">
  <p:cSld name="CUSTOM_3_1_1_1_1">
    <p:spTree>
      <p:nvGrpSpPr>
        <p:cNvPr id="1" name="Shape 2152"/>
        <p:cNvGrpSpPr/>
        <p:nvPr/>
      </p:nvGrpSpPr>
      <p:grpSpPr>
        <a:xfrm>
          <a:off x="0" y="0"/>
          <a:ext cx="0" cy="0"/>
          <a:chOff x="0" y="0"/>
          <a:chExt cx="0" cy="0"/>
        </a:xfrm>
      </p:grpSpPr>
      <p:grpSp>
        <p:nvGrpSpPr>
          <p:cNvPr id="2153" name="Google Shape;2153;p64"/>
          <p:cNvGrpSpPr/>
          <p:nvPr/>
        </p:nvGrpSpPr>
        <p:grpSpPr>
          <a:xfrm>
            <a:off x="95" y="25"/>
            <a:ext cx="9143969" cy="5143446"/>
            <a:chOff x="95" y="25"/>
            <a:chExt cx="9143969" cy="5143446"/>
          </a:xfrm>
        </p:grpSpPr>
        <p:sp>
          <p:nvSpPr>
            <p:cNvPr id="2154" name="Google Shape;2154;p6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6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6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6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6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6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6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6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6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6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6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6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6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6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6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6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6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6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6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6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6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6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6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6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6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9" name="Google Shape;2179;p64"/>
          <p:cNvSpPr txBox="1">
            <a:spLocks noGrp="1"/>
          </p:cNvSpPr>
          <p:nvPr>
            <p:ph type="title"/>
          </p:nvPr>
        </p:nvSpPr>
        <p:spPr>
          <a:xfrm flipH="1">
            <a:off x="3395700" y="537376"/>
            <a:ext cx="2352600" cy="599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180" name="Google Shape;2180;p64"/>
          <p:cNvSpPr txBox="1">
            <a:spLocks noGrp="1"/>
          </p:cNvSpPr>
          <p:nvPr>
            <p:ph type="subTitle" idx="1"/>
          </p:nvPr>
        </p:nvSpPr>
        <p:spPr>
          <a:xfrm flipH="1">
            <a:off x="1142975" y="1275519"/>
            <a:ext cx="6857700" cy="11592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600"/>
              <a:buChar char="●"/>
              <a:defRPr sz="16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2181" name="Google Shape;2181;p64"/>
          <p:cNvSpPr txBox="1">
            <a:spLocks noGrp="1"/>
          </p:cNvSpPr>
          <p:nvPr>
            <p:ph type="title" idx="2"/>
          </p:nvPr>
        </p:nvSpPr>
        <p:spPr>
          <a:xfrm flipH="1">
            <a:off x="3395700" y="2710586"/>
            <a:ext cx="2352600" cy="599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182" name="Google Shape;2182;p64"/>
          <p:cNvSpPr txBox="1">
            <a:spLocks noGrp="1"/>
          </p:cNvSpPr>
          <p:nvPr>
            <p:ph type="subTitle" idx="3"/>
          </p:nvPr>
        </p:nvSpPr>
        <p:spPr>
          <a:xfrm flipH="1">
            <a:off x="1142975" y="3448873"/>
            <a:ext cx="6857700" cy="11592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600"/>
              <a:buChar char="●"/>
              <a:defRPr sz="16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2183" name="Google Shape;2183;p64"/>
          <p:cNvSpPr/>
          <p:nvPr/>
        </p:nvSpPr>
        <p:spPr>
          <a:xfrm>
            <a:off x="6582525" y="29529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64"/>
          <p:cNvSpPr/>
          <p:nvPr/>
        </p:nvSpPr>
        <p:spPr>
          <a:xfrm>
            <a:off x="2061788" y="30250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64"/>
          <p:cNvSpPr/>
          <p:nvPr/>
        </p:nvSpPr>
        <p:spPr>
          <a:xfrm>
            <a:off x="2869538" y="7073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64"/>
          <p:cNvSpPr/>
          <p:nvPr/>
        </p:nvSpPr>
        <p:spPr>
          <a:xfrm>
            <a:off x="8176850" y="48193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64"/>
          <p:cNvSpPr/>
          <p:nvPr/>
        </p:nvSpPr>
        <p:spPr>
          <a:xfrm>
            <a:off x="485250" y="5873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88" name="Google Shape;2188;p64"/>
          <p:cNvGrpSpPr/>
          <p:nvPr/>
        </p:nvGrpSpPr>
        <p:grpSpPr>
          <a:xfrm>
            <a:off x="8617700" y="3448713"/>
            <a:ext cx="311900" cy="314700"/>
            <a:chOff x="8571050" y="1873050"/>
            <a:chExt cx="311900" cy="314700"/>
          </a:xfrm>
        </p:grpSpPr>
        <p:sp>
          <p:nvSpPr>
            <p:cNvPr id="2189" name="Google Shape;2189;p6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6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6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6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93" name="Google Shape;2193;p64"/>
          <p:cNvSpPr/>
          <p:nvPr/>
        </p:nvSpPr>
        <p:spPr>
          <a:xfrm rot="989451">
            <a:off x="6924573" y="8613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Quote">
  <p:cSld name="CUSTOM_6">
    <p:spTree>
      <p:nvGrpSpPr>
        <p:cNvPr id="1" name="Shape 2194"/>
        <p:cNvGrpSpPr/>
        <p:nvPr/>
      </p:nvGrpSpPr>
      <p:grpSpPr>
        <a:xfrm>
          <a:off x="0" y="0"/>
          <a:ext cx="0" cy="0"/>
          <a:chOff x="0" y="0"/>
          <a:chExt cx="0" cy="0"/>
        </a:xfrm>
      </p:grpSpPr>
      <p:grpSp>
        <p:nvGrpSpPr>
          <p:cNvPr id="2195" name="Google Shape;2195;p65"/>
          <p:cNvGrpSpPr/>
          <p:nvPr/>
        </p:nvGrpSpPr>
        <p:grpSpPr>
          <a:xfrm>
            <a:off x="95" y="25"/>
            <a:ext cx="9143969" cy="5143446"/>
            <a:chOff x="95" y="25"/>
            <a:chExt cx="9143969" cy="5143446"/>
          </a:xfrm>
        </p:grpSpPr>
        <p:sp>
          <p:nvSpPr>
            <p:cNvPr id="2196" name="Google Shape;2196;p6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6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6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6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6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6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6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6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6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6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6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6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6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6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6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6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6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6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6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6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6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6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6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6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6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21" name="Google Shape;2221;p65"/>
          <p:cNvSpPr txBox="1">
            <a:spLocks noGrp="1"/>
          </p:cNvSpPr>
          <p:nvPr>
            <p:ph type="title"/>
          </p:nvPr>
        </p:nvSpPr>
        <p:spPr>
          <a:xfrm flipH="1">
            <a:off x="3102450" y="3160800"/>
            <a:ext cx="4499100" cy="403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222" name="Google Shape;2222;p65"/>
          <p:cNvSpPr txBox="1">
            <a:spLocks noGrp="1"/>
          </p:cNvSpPr>
          <p:nvPr>
            <p:ph type="subTitle" idx="1"/>
          </p:nvPr>
        </p:nvSpPr>
        <p:spPr>
          <a:xfrm flipH="1">
            <a:off x="1542200" y="1274700"/>
            <a:ext cx="5101200" cy="15813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27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23" name="Google Shape;2223;p65"/>
          <p:cNvSpPr/>
          <p:nvPr/>
        </p:nvSpPr>
        <p:spPr>
          <a:xfrm flipH="1">
            <a:off x="425175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65"/>
          <p:cNvSpPr/>
          <p:nvPr/>
        </p:nvSpPr>
        <p:spPr>
          <a:xfrm flipH="1">
            <a:off x="7966980" y="42932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65"/>
          <p:cNvSpPr/>
          <p:nvPr/>
        </p:nvSpPr>
        <p:spPr>
          <a:xfrm flipH="1">
            <a:off x="6376917" y="7734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65"/>
          <p:cNvSpPr/>
          <p:nvPr/>
        </p:nvSpPr>
        <p:spPr>
          <a:xfrm flipH="1">
            <a:off x="874980" y="35640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65"/>
          <p:cNvSpPr/>
          <p:nvPr/>
        </p:nvSpPr>
        <p:spPr>
          <a:xfrm flipH="1">
            <a:off x="4039105" y="3800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28" name="Google Shape;2228;p65"/>
          <p:cNvGrpSpPr/>
          <p:nvPr/>
        </p:nvGrpSpPr>
        <p:grpSpPr>
          <a:xfrm flipH="1">
            <a:off x="6135930" y="4293263"/>
            <a:ext cx="311900" cy="314700"/>
            <a:chOff x="8571050" y="1873050"/>
            <a:chExt cx="311900" cy="314700"/>
          </a:xfrm>
        </p:grpSpPr>
        <p:sp>
          <p:nvSpPr>
            <p:cNvPr id="2229" name="Google Shape;2229;p6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6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6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6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3" name="Google Shape;2233;p65"/>
          <p:cNvSpPr/>
          <p:nvPr/>
        </p:nvSpPr>
        <p:spPr>
          <a:xfrm rot="-989451" flipH="1">
            <a:off x="1290283" y="752238"/>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2234"/>
        <p:cNvGrpSpPr/>
        <p:nvPr/>
      </p:nvGrpSpPr>
      <p:grpSpPr>
        <a:xfrm>
          <a:off x="0" y="0"/>
          <a:ext cx="0" cy="0"/>
          <a:chOff x="0" y="0"/>
          <a:chExt cx="0" cy="0"/>
        </a:xfrm>
      </p:grpSpPr>
      <p:grpSp>
        <p:nvGrpSpPr>
          <p:cNvPr id="2235" name="Google Shape;2235;p66"/>
          <p:cNvGrpSpPr/>
          <p:nvPr/>
        </p:nvGrpSpPr>
        <p:grpSpPr>
          <a:xfrm>
            <a:off x="95" y="25"/>
            <a:ext cx="9143969" cy="5143446"/>
            <a:chOff x="95" y="25"/>
            <a:chExt cx="9143969" cy="5143446"/>
          </a:xfrm>
        </p:grpSpPr>
        <p:sp>
          <p:nvSpPr>
            <p:cNvPr id="2236" name="Google Shape;2236;p6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6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6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6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6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6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6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6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6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6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6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6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6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6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6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6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6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6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6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6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6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6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6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6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6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1" name="Google Shape;2261;p66"/>
          <p:cNvSpPr txBox="1">
            <a:spLocks noGrp="1"/>
          </p:cNvSpPr>
          <p:nvPr>
            <p:ph type="title"/>
          </p:nvPr>
        </p:nvSpPr>
        <p:spPr>
          <a:xfrm>
            <a:off x="2209938" y="808050"/>
            <a:ext cx="3969300" cy="119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8400">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262" name="Google Shape;2262;p66"/>
          <p:cNvSpPr txBox="1">
            <a:spLocks noGrp="1"/>
          </p:cNvSpPr>
          <p:nvPr>
            <p:ph type="subTitle" idx="1"/>
          </p:nvPr>
        </p:nvSpPr>
        <p:spPr>
          <a:xfrm>
            <a:off x="1577775" y="2240950"/>
            <a:ext cx="5233800" cy="2096700"/>
          </a:xfrm>
          <a:prstGeom prst="rect">
            <a:avLst/>
          </a:prstGeom>
          <a:noFill/>
          <a:ln w="19050" cap="rnd" cmpd="sng">
            <a:solidFill>
              <a:srgbClr val="000000"/>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63" name="Google Shape;2263;p66"/>
          <p:cNvSpPr/>
          <p:nvPr/>
        </p:nvSpPr>
        <p:spPr>
          <a:xfrm>
            <a:off x="4140013" y="47386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66"/>
          <p:cNvSpPr/>
          <p:nvPr/>
        </p:nvSpPr>
        <p:spPr>
          <a:xfrm>
            <a:off x="7252938" y="48649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66"/>
          <p:cNvSpPr/>
          <p:nvPr/>
        </p:nvSpPr>
        <p:spPr>
          <a:xfrm>
            <a:off x="1577775" y="4862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66"/>
          <p:cNvSpPr/>
          <p:nvPr/>
        </p:nvSpPr>
        <p:spPr>
          <a:xfrm>
            <a:off x="2436525" y="4408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66"/>
          <p:cNvSpPr/>
          <p:nvPr/>
        </p:nvSpPr>
        <p:spPr>
          <a:xfrm>
            <a:off x="321600" y="32960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66"/>
          <p:cNvSpPr/>
          <p:nvPr/>
        </p:nvSpPr>
        <p:spPr>
          <a:xfrm>
            <a:off x="6286213" y="8713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66"/>
          <p:cNvSpPr/>
          <p:nvPr/>
        </p:nvSpPr>
        <p:spPr>
          <a:xfrm>
            <a:off x="7368825" y="3208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70" name="Google Shape;2270;p66"/>
          <p:cNvGrpSpPr/>
          <p:nvPr/>
        </p:nvGrpSpPr>
        <p:grpSpPr>
          <a:xfrm>
            <a:off x="401325" y="603563"/>
            <a:ext cx="311900" cy="314700"/>
            <a:chOff x="8571050" y="1873050"/>
            <a:chExt cx="311900" cy="314700"/>
          </a:xfrm>
        </p:grpSpPr>
        <p:sp>
          <p:nvSpPr>
            <p:cNvPr id="2271" name="Google Shape;2271;p6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6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6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6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5" name="Google Shape;2275;p66"/>
          <p:cNvGrpSpPr/>
          <p:nvPr/>
        </p:nvGrpSpPr>
        <p:grpSpPr>
          <a:xfrm rot="-4179191">
            <a:off x="8432201" y="3341516"/>
            <a:ext cx="340423" cy="202574"/>
            <a:chOff x="3780075" y="2889150"/>
            <a:chExt cx="340425" cy="202575"/>
          </a:xfrm>
        </p:grpSpPr>
        <p:sp>
          <p:nvSpPr>
            <p:cNvPr id="2276" name="Google Shape;2276;p66"/>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66"/>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8" name="Google Shape;2278;p66"/>
          <p:cNvGrpSpPr/>
          <p:nvPr/>
        </p:nvGrpSpPr>
        <p:grpSpPr>
          <a:xfrm rot="8795091" flipH="1">
            <a:off x="1224504" y="1491052"/>
            <a:ext cx="288974" cy="174350"/>
            <a:chOff x="4177750" y="2899175"/>
            <a:chExt cx="288975" cy="174350"/>
          </a:xfrm>
        </p:grpSpPr>
        <p:sp>
          <p:nvSpPr>
            <p:cNvPr id="2279" name="Google Shape;2279;p66"/>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66"/>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Numbers and text">
  <p:cSld name="CUSTOM_7">
    <p:spTree>
      <p:nvGrpSpPr>
        <p:cNvPr id="1" name="Shape 2281"/>
        <p:cNvGrpSpPr/>
        <p:nvPr/>
      </p:nvGrpSpPr>
      <p:grpSpPr>
        <a:xfrm>
          <a:off x="0" y="0"/>
          <a:ext cx="0" cy="0"/>
          <a:chOff x="0" y="0"/>
          <a:chExt cx="0" cy="0"/>
        </a:xfrm>
      </p:grpSpPr>
      <p:sp>
        <p:nvSpPr>
          <p:cNvPr id="2282" name="Google Shape;2282;p67"/>
          <p:cNvSpPr txBox="1">
            <a:spLocks noGrp="1"/>
          </p:cNvSpPr>
          <p:nvPr>
            <p:ph type="title" hasCustomPrompt="1"/>
          </p:nvPr>
        </p:nvSpPr>
        <p:spPr>
          <a:xfrm>
            <a:off x="713225" y="535525"/>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83" name="Google Shape;2283;p67"/>
          <p:cNvSpPr txBox="1">
            <a:spLocks noGrp="1"/>
          </p:cNvSpPr>
          <p:nvPr>
            <p:ph type="subTitle" idx="1"/>
          </p:nvPr>
        </p:nvSpPr>
        <p:spPr>
          <a:xfrm>
            <a:off x="823216" y="1423783"/>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84" name="Google Shape;2284;p67"/>
          <p:cNvSpPr txBox="1">
            <a:spLocks noGrp="1"/>
          </p:cNvSpPr>
          <p:nvPr>
            <p:ph type="title" idx="2" hasCustomPrompt="1"/>
          </p:nvPr>
        </p:nvSpPr>
        <p:spPr>
          <a:xfrm>
            <a:off x="3575100" y="1720259"/>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85" name="Google Shape;2285;p67"/>
          <p:cNvSpPr txBox="1">
            <a:spLocks noGrp="1"/>
          </p:cNvSpPr>
          <p:nvPr>
            <p:ph type="subTitle" idx="3"/>
          </p:nvPr>
        </p:nvSpPr>
        <p:spPr>
          <a:xfrm>
            <a:off x="3685091" y="2608566"/>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86" name="Google Shape;2286;p67"/>
          <p:cNvSpPr txBox="1">
            <a:spLocks noGrp="1"/>
          </p:cNvSpPr>
          <p:nvPr>
            <p:ph type="title" idx="4" hasCustomPrompt="1"/>
          </p:nvPr>
        </p:nvSpPr>
        <p:spPr>
          <a:xfrm>
            <a:off x="6436975" y="2905042"/>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87" name="Google Shape;2287;p67"/>
          <p:cNvSpPr txBox="1">
            <a:spLocks noGrp="1"/>
          </p:cNvSpPr>
          <p:nvPr>
            <p:ph type="subTitle" idx="5"/>
          </p:nvPr>
        </p:nvSpPr>
        <p:spPr>
          <a:xfrm>
            <a:off x="6546966" y="3793349"/>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2288" name="Google Shape;2288;p67"/>
          <p:cNvGrpSpPr/>
          <p:nvPr/>
        </p:nvGrpSpPr>
        <p:grpSpPr>
          <a:xfrm>
            <a:off x="95" y="25"/>
            <a:ext cx="9143969" cy="5143446"/>
            <a:chOff x="95" y="25"/>
            <a:chExt cx="9143969" cy="5143446"/>
          </a:xfrm>
        </p:grpSpPr>
        <p:sp>
          <p:nvSpPr>
            <p:cNvPr id="2289" name="Google Shape;2289;p6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6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6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6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6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6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6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6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6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6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6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6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6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6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6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6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6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6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6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6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6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6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6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6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6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4" name="Google Shape;2314;p67"/>
          <p:cNvSpPr/>
          <p:nvPr/>
        </p:nvSpPr>
        <p:spPr>
          <a:xfrm>
            <a:off x="5955525" y="47791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67"/>
          <p:cNvSpPr/>
          <p:nvPr/>
        </p:nvSpPr>
        <p:spPr>
          <a:xfrm>
            <a:off x="3487500" y="47766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67"/>
          <p:cNvSpPr/>
          <p:nvPr/>
        </p:nvSpPr>
        <p:spPr>
          <a:xfrm>
            <a:off x="2525925" y="26318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67"/>
          <p:cNvSpPr/>
          <p:nvPr/>
        </p:nvSpPr>
        <p:spPr>
          <a:xfrm>
            <a:off x="4697350" y="38423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67"/>
          <p:cNvSpPr/>
          <p:nvPr/>
        </p:nvSpPr>
        <p:spPr>
          <a:xfrm>
            <a:off x="8671488" y="23039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67"/>
          <p:cNvSpPr/>
          <p:nvPr/>
        </p:nvSpPr>
        <p:spPr>
          <a:xfrm>
            <a:off x="5458700" y="30908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20" name="Google Shape;2320;p67"/>
          <p:cNvGrpSpPr/>
          <p:nvPr/>
        </p:nvGrpSpPr>
        <p:grpSpPr>
          <a:xfrm>
            <a:off x="448300" y="2631900"/>
            <a:ext cx="311900" cy="314700"/>
            <a:chOff x="8571050" y="1873050"/>
            <a:chExt cx="311900" cy="314700"/>
          </a:xfrm>
        </p:grpSpPr>
        <p:sp>
          <p:nvSpPr>
            <p:cNvPr id="2321" name="Google Shape;2321;p6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6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6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6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5" name="Google Shape;2325;p67"/>
          <p:cNvGrpSpPr/>
          <p:nvPr/>
        </p:nvGrpSpPr>
        <p:grpSpPr>
          <a:xfrm rot="-4179191">
            <a:off x="8432201" y="3341516"/>
            <a:ext cx="340423" cy="202574"/>
            <a:chOff x="3780075" y="2889150"/>
            <a:chExt cx="340425" cy="202575"/>
          </a:xfrm>
        </p:grpSpPr>
        <p:sp>
          <p:nvSpPr>
            <p:cNvPr id="2326" name="Google Shape;2326;p67"/>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67"/>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8" name="Google Shape;2328;p67"/>
          <p:cNvGrpSpPr/>
          <p:nvPr/>
        </p:nvGrpSpPr>
        <p:grpSpPr>
          <a:xfrm rot="8795091" flipH="1">
            <a:off x="3599229" y="824440"/>
            <a:ext cx="288974" cy="174350"/>
            <a:chOff x="4177750" y="2899175"/>
            <a:chExt cx="288975" cy="174350"/>
          </a:xfrm>
        </p:grpSpPr>
        <p:sp>
          <p:nvSpPr>
            <p:cNvPr id="2329" name="Google Shape;2329;p67"/>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67"/>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Numbers and text 1">
  <p:cSld name="CUSTOM_7_1">
    <p:spTree>
      <p:nvGrpSpPr>
        <p:cNvPr id="1" name="Shape 2331"/>
        <p:cNvGrpSpPr/>
        <p:nvPr/>
      </p:nvGrpSpPr>
      <p:grpSpPr>
        <a:xfrm>
          <a:off x="0" y="0"/>
          <a:ext cx="0" cy="0"/>
          <a:chOff x="0" y="0"/>
          <a:chExt cx="0" cy="0"/>
        </a:xfrm>
      </p:grpSpPr>
      <p:grpSp>
        <p:nvGrpSpPr>
          <p:cNvPr id="2332" name="Google Shape;2332;p68"/>
          <p:cNvGrpSpPr/>
          <p:nvPr/>
        </p:nvGrpSpPr>
        <p:grpSpPr>
          <a:xfrm>
            <a:off x="95" y="25"/>
            <a:ext cx="9143969" cy="5143446"/>
            <a:chOff x="95" y="25"/>
            <a:chExt cx="9143969" cy="5143446"/>
          </a:xfrm>
        </p:grpSpPr>
        <p:sp>
          <p:nvSpPr>
            <p:cNvPr id="2333" name="Google Shape;2333;p6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6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6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6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6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6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6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6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6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6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6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6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6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6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6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6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6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6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6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6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6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6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6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6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6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58" name="Google Shape;2358;p68"/>
          <p:cNvSpPr txBox="1">
            <a:spLocks noGrp="1"/>
          </p:cNvSpPr>
          <p:nvPr>
            <p:ph type="title" hasCustomPrompt="1"/>
          </p:nvPr>
        </p:nvSpPr>
        <p:spPr>
          <a:xfrm>
            <a:off x="71322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59" name="Google Shape;2359;p68"/>
          <p:cNvSpPr txBox="1">
            <a:spLocks noGrp="1"/>
          </p:cNvSpPr>
          <p:nvPr>
            <p:ph type="subTitle" idx="1"/>
          </p:nvPr>
        </p:nvSpPr>
        <p:spPr>
          <a:xfrm>
            <a:off x="93477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60" name="Google Shape;2360;p68"/>
          <p:cNvSpPr txBox="1">
            <a:spLocks noGrp="1"/>
          </p:cNvSpPr>
          <p:nvPr>
            <p:ph type="title" idx="2" hasCustomPrompt="1"/>
          </p:nvPr>
        </p:nvSpPr>
        <p:spPr>
          <a:xfrm>
            <a:off x="2642600"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61" name="Google Shape;2361;p68"/>
          <p:cNvSpPr txBox="1">
            <a:spLocks noGrp="1"/>
          </p:cNvSpPr>
          <p:nvPr>
            <p:ph type="subTitle" idx="3"/>
          </p:nvPr>
        </p:nvSpPr>
        <p:spPr>
          <a:xfrm>
            <a:off x="2864150" y="3430348"/>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62" name="Google Shape;2362;p68"/>
          <p:cNvSpPr txBox="1">
            <a:spLocks noGrp="1"/>
          </p:cNvSpPr>
          <p:nvPr>
            <p:ph type="title" idx="4" hasCustomPrompt="1"/>
          </p:nvPr>
        </p:nvSpPr>
        <p:spPr>
          <a:xfrm>
            <a:off x="457197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63" name="Google Shape;2363;p68"/>
          <p:cNvSpPr txBox="1">
            <a:spLocks noGrp="1"/>
          </p:cNvSpPr>
          <p:nvPr>
            <p:ph type="subTitle" idx="5"/>
          </p:nvPr>
        </p:nvSpPr>
        <p:spPr>
          <a:xfrm>
            <a:off x="479352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64" name="Google Shape;2364;p68"/>
          <p:cNvSpPr txBox="1">
            <a:spLocks noGrp="1"/>
          </p:cNvSpPr>
          <p:nvPr>
            <p:ph type="title" idx="6"/>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365" name="Google Shape;2365;p68"/>
          <p:cNvSpPr txBox="1">
            <a:spLocks noGrp="1"/>
          </p:cNvSpPr>
          <p:nvPr>
            <p:ph type="title" idx="7"/>
          </p:nvPr>
        </p:nvSpPr>
        <p:spPr>
          <a:xfrm>
            <a:off x="93477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66" name="Google Shape;2366;p68"/>
          <p:cNvSpPr txBox="1">
            <a:spLocks noGrp="1"/>
          </p:cNvSpPr>
          <p:nvPr>
            <p:ph type="title" idx="8"/>
          </p:nvPr>
        </p:nvSpPr>
        <p:spPr>
          <a:xfrm>
            <a:off x="2864150"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67" name="Google Shape;2367;p68"/>
          <p:cNvSpPr txBox="1">
            <a:spLocks noGrp="1"/>
          </p:cNvSpPr>
          <p:nvPr>
            <p:ph type="title" idx="9"/>
          </p:nvPr>
        </p:nvSpPr>
        <p:spPr>
          <a:xfrm>
            <a:off x="479352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68" name="Google Shape;2368;p68"/>
          <p:cNvSpPr txBox="1">
            <a:spLocks noGrp="1"/>
          </p:cNvSpPr>
          <p:nvPr>
            <p:ph type="title" idx="13" hasCustomPrompt="1"/>
          </p:nvPr>
        </p:nvSpPr>
        <p:spPr>
          <a:xfrm>
            <a:off x="650127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69" name="Google Shape;2369;p68"/>
          <p:cNvSpPr txBox="1">
            <a:spLocks noGrp="1"/>
          </p:cNvSpPr>
          <p:nvPr>
            <p:ph type="subTitle" idx="14"/>
          </p:nvPr>
        </p:nvSpPr>
        <p:spPr>
          <a:xfrm>
            <a:off x="672282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0" name="Google Shape;2370;p68"/>
          <p:cNvSpPr txBox="1">
            <a:spLocks noGrp="1"/>
          </p:cNvSpPr>
          <p:nvPr>
            <p:ph type="title" idx="15"/>
          </p:nvPr>
        </p:nvSpPr>
        <p:spPr>
          <a:xfrm>
            <a:off x="672282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71" name="Google Shape;2371;p68"/>
          <p:cNvSpPr/>
          <p:nvPr/>
        </p:nvSpPr>
        <p:spPr>
          <a:xfrm>
            <a:off x="184975" y="28340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68"/>
          <p:cNvSpPr/>
          <p:nvPr/>
        </p:nvSpPr>
        <p:spPr>
          <a:xfrm>
            <a:off x="7163088" y="9582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68"/>
          <p:cNvSpPr/>
          <p:nvPr/>
        </p:nvSpPr>
        <p:spPr>
          <a:xfrm>
            <a:off x="218675" y="1169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68"/>
          <p:cNvSpPr/>
          <p:nvPr/>
        </p:nvSpPr>
        <p:spPr>
          <a:xfrm>
            <a:off x="6581900" y="47634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68"/>
          <p:cNvSpPr/>
          <p:nvPr/>
        </p:nvSpPr>
        <p:spPr>
          <a:xfrm>
            <a:off x="4411025" y="445253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76" name="Google Shape;2376;p68"/>
          <p:cNvGrpSpPr/>
          <p:nvPr/>
        </p:nvGrpSpPr>
        <p:grpSpPr>
          <a:xfrm>
            <a:off x="8552600" y="1513888"/>
            <a:ext cx="311900" cy="314700"/>
            <a:chOff x="8571050" y="1873050"/>
            <a:chExt cx="311900" cy="314700"/>
          </a:xfrm>
        </p:grpSpPr>
        <p:sp>
          <p:nvSpPr>
            <p:cNvPr id="2377" name="Google Shape;2377;p6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6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6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6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1" name="Google Shape;2381;p68"/>
          <p:cNvGrpSpPr/>
          <p:nvPr/>
        </p:nvGrpSpPr>
        <p:grpSpPr>
          <a:xfrm>
            <a:off x="498550" y="4406025"/>
            <a:ext cx="311900" cy="314700"/>
            <a:chOff x="8571050" y="1873050"/>
            <a:chExt cx="311900" cy="314700"/>
          </a:xfrm>
        </p:grpSpPr>
        <p:sp>
          <p:nvSpPr>
            <p:cNvPr id="2382" name="Google Shape;2382;p6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6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6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6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6" name="Google Shape;2386;p68"/>
          <p:cNvGrpSpPr/>
          <p:nvPr/>
        </p:nvGrpSpPr>
        <p:grpSpPr>
          <a:xfrm>
            <a:off x="1036400" y="590575"/>
            <a:ext cx="730975" cy="238525"/>
            <a:chOff x="3798300" y="2287225"/>
            <a:chExt cx="730975" cy="238525"/>
          </a:xfrm>
        </p:grpSpPr>
        <p:sp>
          <p:nvSpPr>
            <p:cNvPr id="2387" name="Google Shape;2387;p68"/>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68"/>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9" name="Google Shape;2389;p68"/>
          <p:cNvGrpSpPr/>
          <p:nvPr/>
        </p:nvGrpSpPr>
        <p:grpSpPr>
          <a:xfrm>
            <a:off x="8165825" y="4488700"/>
            <a:ext cx="529900" cy="149350"/>
            <a:chOff x="3898800" y="2624300"/>
            <a:chExt cx="529900" cy="149350"/>
          </a:xfrm>
        </p:grpSpPr>
        <p:sp>
          <p:nvSpPr>
            <p:cNvPr id="2390" name="Google Shape;2390;p68"/>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68"/>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Section header 1">
  <p:cSld name="CUSTOM_5">
    <p:spTree>
      <p:nvGrpSpPr>
        <p:cNvPr id="1" name="Shape 2392"/>
        <p:cNvGrpSpPr/>
        <p:nvPr/>
      </p:nvGrpSpPr>
      <p:grpSpPr>
        <a:xfrm>
          <a:off x="0" y="0"/>
          <a:ext cx="0" cy="0"/>
          <a:chOff x="0" y="0"/>
          <a:chExt cx="0" cy="0"/>
        </a:xfrm>
      </p:grpSpPr>
      <p:grpSp>
        <p:nvGrpSpPr>
          <p:cNvPr id="2393" name="Google Shape;2393;p69"/>
          <p:cNvGrpSpPr/>
          <p:nvPr/>
        </p:nvGrpSpPr>
        <p:grpSpPr>
          <a:xfrm>
            <a:off x="95" y="25"/>
            <a:ext cx="9143969" cy="5143446"/>
            <a:chOff x="95" y="25"/>
            <a:chExt cx="9143969" cy="5143446"/>
          </a:xfrm>
        </p:grpSpPr>
        <p:sp>
          <p:nvSpPr>
            <p:cNvPr id="2394" name="Google Shape;2394;p6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6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6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6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6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6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6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6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6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6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6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6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6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6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6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6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6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6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6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6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6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6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6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6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6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9" name="Google Shape;2419;p69"/>
          <p:cNvSpPr txBox="1">
            <a:spLocks noGrp="1"/>
          </p:cNvSpPr>
          <p:nvPr>
            <p:ph type="title"/>
          </p:nvPr>
        </p:nvSpPr>
        <p:spPr>
          <a:xfrm>
            <a:off x="3650175" y="2532250"/>
            <a:ext cx="4320600" cy="81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550">
                <a:solidFill>
                  <a:srgbClr val="212529"/>
                </a:solidFill>
              </a:defRPr>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2420" name="Google Shape;2420;p69"/>
          <p:cNvSpPr txBox="1">
            <a:spLocks noGrp="1"/>
          </p:cNvSpPr>
          <p:nvPr>
            <p:ph type="title" idx="2" hasCustomPrompt="1"/>
          </p:nvPr>
        </p:nvSpPr>
        <p:spPr>
          <a:xfrm>
            <a:off x="6349924" y="1000925"/>
            <a:ext cx="1620900" cy="114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74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2421" name="Google Shape;2421;p69"/>
          <p:cNvSpPr txBox="1">
            <a:spLocks noGrp="1"/>
          </p:cNvSpPr>
          <p:nvPr>
            <p:ph type="subTitle" idx="1"/>
          </p:nvPr>
        </p:nvSpPr>
        <p:spPr>
          <a:xfrm>
            <a:off x="3650175" y="3545650"/>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22" name="Google Shape;2422;p69"/>
          <p:cNvSpPr/>
          <p:nvPr/>
        </p:nvSpPr>
        <p:spPr>
          <a:xfrm flipH="1">
            <a:off x="4235673" y="30172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69"/>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69"/>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69"/>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69"/>
          <p:cNvSpPr/>
          <p:nvPr/>
        </p:nvSpPr>
        <p:spPr>
          <a:xfrm flipH="1">
            <a:off x="4701123" y="45311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69"/>
          <p:cNvSpPr/>
          <p:nvPr/>
        </p:nvSpPr>
        <p:spPr>
          <a:xfrm flipH="1">
            <a:off x="8601460" y="41684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69"/>
          <p:cNvSpPr/>
          <p:nvPr/>
        </p:nvSpPr>
        <p:spPr>
          <a:xfrm flipH="1">
            <a:off x="935498" y="5355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29" name="Google Shape;2429;p69"/>
          <p:cNvGrpSpPr/>
          <p:nvPr/>
        </p:nvGrpSpPr>
        <p:grpSpPr>
          <a:xfrm>
            <a:off x="1984148" y="1499250"/>
            <a:ext cx="529900" cy="149350"/>
            <a:chOff x="3898800" y="2624300"/>
            <a:chExt cx="529900" cy="149350"/>
          </a:xfrm>
        </p:grpSpPr>
        <p:sp>
          <p:nvSpPr>
            <p:cNvPr id="2430" name="Google Shape;2430;p69"/>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69"/>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2" name="Google Shape;2432;p69"/>
          <p:cNvGrpSpPr/>
          <p:nvPr/>
        </p:nvGrpSpPr>
        <p:grpSpPr>
          <a:xfrm flipH="1">
            <a:off x="1714823" y="4593150"/>
            <a:ext cx="581325" cy="169475"/>
            <a:chOff x="5393300" y="2420750"/>
            <a:chExt cx="581325" cy="169475"/>
          </a:xfrm>
        </p:grpSpPr>
        <p:sp>
          <p:nvSpPr>
            <p:cNvPr id="2433" name="Google Shape;2433;p69"/>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69"/>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Section header 2">
  <p:cSld name="CUSTOM_5_1">
    <p:spTree>
      <p:nvGrpSpPr>
        <p:cNvPr id="1" name="Shape 2435"/>
        <p:cNvGrpSpPr/>
        <p:nvPr/>
      </p:nvGrpSpPr>
      <p:grpSpPr>
        <a:xfrm>
          <a:off x="0" y="0"/>
          <a:ext cx="0" cy="0"/>
          <a:chOff x="0" y="0"/>
          <a:chExt cx="0" cy="0"/>
        </a:xfrm>
      </p:grpSpPr>
      <p:grpSp>
        <p:nvGrpSpPr>
          <p:cNvPr id="2436" name="Google Shape;2436;p70"/>
          <p:cNvGrpSpPr/>
          <p:nvPr/>
        </p:nvGrpSpPr>
        <p:grpSpPr>
          <a:xfrm>
            <a:off x="95" y="25"/>
            <a:ext cx="9143969" cy="5143446"/>
            <a:chOff x="95" y="25"/>
            <a:chExt cx="9143969" cy="5143446"/>
          </a:xfrm>
        </p:grpSpPr>
        <p:sp>
          <p:nvSpPr>
            <p:cNvPr id="2437" name="Google Shape;2437;p7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7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7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7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7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7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7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7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7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7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7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7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7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7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7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7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7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7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7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7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7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7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7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7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7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2" name="Google Shape;2462;p70"/>
          <p:cNvSpPr txBox="1">
            <a:spLocks noGrp="1"/>
          </p:cNvSpPr>
          <p:nvPr>
            <p:ph type="title"/>
          </p:nvPr>
        </p:nvSpPr>
        <p:spPr>
          <a:xfrm>
            <a:off x="2436900" y="2532250"/>
            <a:ext cx="4270200" cy="81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463" name="Google Shape;2463;p70"/>
          <p:cNvSpPr txBox="1">
            <a:spLocks noGrp="1"/>
          </p:cNvSpPr>
          <p:nvPr>
            <p:ph type="title" idx="2" hasCustomPrompt="1"/>
          </p:nvPr>
        </p:nvSpPr>
        <p:spPr>
          <a:xfrm>
            <a:off x="3944100" y="1000931"/>
            <a:ext cx="1255800" cy="114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64" name="Google Shape;2464;p70"/>
          <p:cNvSpPr txBox="1">
            <a:spLocks noGrp="1"/>
          </p:cNvSpPr>
          <p:nvPr>
            <p:ph type="subTitle" idx="1"/>
          </p:nvPr>
        </p:nvSpPr>
        <p:spPr>
          <a:xfrm>
            <a:off x="2436900" y="3545662"/>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5" name="Google Shape;2465;p70"/>
          <p:cNvSpPr/>
          <p:nvPr/>
        </p:nvSpPr>
        <p:spPr>
          <a:xfrm>
            <a:off x="5149850" y="47048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70"/>
          <p:cNvSpPr/>
          <p:nvPr/>
        </p:nvSpPr>
        <p:spPr>
          <a:xfrm>
            <a:off x="1188725" y="42932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70"/>
          <p:cNvSpPr/>
          <p:nvPr/>
        </p:nvSpPr>
        <p:spPr>
          <a:xfrm>
            <a:off x="2869538" y="7073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70"/>
          <p:cNvSpPr/>
          <p:nvPr/>
        </p:nvSpPr>
        <p:spPr>
          <a:xfrm>
            <a:off x="8388225" y="47217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70"/>
          <p:cNvSpPr/>
          <p:nvPr/>
        </p:nvSpPr>
        <p:spPr>
          <a:xfrm>
            <a:off x="552263" y="76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70" name="Google Shape;2470;p70"/>
          <p:cNvGrpSpPr/>
          <p:nvPr/>
        </p:nvGrpSpPr>
        <p:grpSpPr>
          <a:xfrm>
            <a:off x="2170700" y="4450613"/>
            <a:ext cx="311900" cy="314700"/>
            <a:chOff x="8571050" y="1873050"/>
            <a:chExt cx="311900" cy="314700"/>
          </a:xfrm>
        </p:grpSpPr>
        <p:sp>
          <p:nvSpPr>
            <p:cNvPr id="2471" name="Google Shape;2471;p7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7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7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7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75" name="Google Shape;2475;p70"/>
          <p:cNvSpPr/>
          <p:nvPr/>
        </p:nvSpPr>
        <p:spPr>
          <a:xfrm rot="989451">
            <a:off x="6924573" y="8613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header 3">
  <p:cSld name="CUSTOM_5_1_1">
    <p:spTree>
      <p:nvGrpSpPr>
        <p:cNvPr id="1" name="Shape 2476"/>
        <p:cNvGrpSpPr/>
        <p:nvPr/>
      </p:nvGrpSpPr>
      <p:grpSpPr>
        <a:xfrm>
          <a:off x="0" y="0"/>
          <a:ext cx="0" cy="0"/>
          <a:chOff x="0" y="0"/>
          <a:chExt cx="0" cy="0"/>
        </a:xfrm>
      </p:grpSpPr>
      <p:grpSp>
        <p:nvGrpSpPr>
          <p:cNvPr id="2477" name="Google Shape;2477;p71"/>
          <p:cNvGrpSpPr/>
          <p:nvPr/>
        </p:nvGrpSpPr>
        <p:grpSpPr>
          <a:xfrm>
            <a:off x="95" y="25"/>
            <a:ext cx="9143969" cy="5143446"/>
            <a:chOff x="95" y="25"/>
            <a:chExt cx="9143969" cy="5143446"/>
          </a:xfrm>
        </p:grpSpPr>
        <p:sp>
          <p:nvSpPr>
            <p:cNvPr id="2478" name="Google Shape;2478;p7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7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7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7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7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7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7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7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7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7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7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7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7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7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7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7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7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7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7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7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7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7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7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7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7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3" name="Google Shape;2503;p71"/>
          <p:cNvSpPr txBox="1">
            <a:spLocks noGrp="1"/>
          </p:cNvSpPr>
          <p:nvPr>
            <p:ph type="title"/>
          </p:nvPr>
        </p:nvSpPr>
        <p:spPr>
          <a:xfrm>
            <a:off x="3677026" y="1861775"/>
            <a:ext cx="4270200" cy="816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504" name="Google Shape;2504;p71"/>
          <p:cNvSpPr txBox="1">
            <a:spLocks noGrp="1"/>
          </p:cNvSpPr>
          <p:nvPr>
            <p:ph type="title" idx="2" hasCustomPrompt="1"/>
          </p:nvPr>
        </p:nvSpPr>
        <p:spPr>
          <a:xfrm>
            <a:off x="1935363" y="1967119"/>
            <a:ext cx="1255800" cy="114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505" name="Google Shape;2505;p71"/>
          <p:cNvSpPr txBox="1">
            <a:spLocks noGrp="1"/>
          </p:cNvSpPr>
          <p:nvPr>
            <p:ph type="subTitle" idx="1"/>
          </p:nvPr>
        </p:nvSpPr>
        <p:spPr>
          <a:xfrm>
            <a:off x="3677013" y="2828211"/>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06" name="Google Shape;2506;p71"/>
          <p:cNvSpPr/>
          <p:nvPr/>
        </p:nvSpPr>
        <p:spPr>
          <a:xfrm>
            <a:off x="7580575" y="39412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71"/>
          <p:cNvSpPr/>
          <p:nvPr/>
        </p:nvSpPr>
        <p:spPr>
          <a:xfrm>
            <a:off x="2087775" y="4779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71"/>
          <p:cNvSpPr/>
          <p:nvPr/>
        </p:nvSpPr>
        <p:spPr>
          <a:xfrm>
            <a:off x="2399575" y="8988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71"/>
          <p:cNvSpPr/>
          <p:nvPr/>
        </p:nvSpPr>
        <p:spPr>
          <a:xfrm>
            <a:off x="442663" y="30597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71"/>
          <p:cNvSpPr/>
          <p:nvPr/>
        </p:nvSpPr>
        <p:spPr>
          <a:xfrm>
            <a:off x="4092475" y="6052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71"/>
          <p:cNvSpPr/>
          <p:nvPr/>
        </p:nvSpPr>
        <p:spPr>
          <a:xfrm>
            <a:off x="5716338" y="1088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71"/>
          <p:cNvSpPr/>
          <p:nvPr/>
        </p:nvSpPr>
        <p:spPr>
          <a:xfrm>
            <a:off x="915925" y="16562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3" name="Google Shape;2513;p71"/>
          <p:cNvGrpSpPr/>
          <p:nvPr/>
        </p:nvGrpSpPr>
        <p:grpSpPr>
          <a:xfrm>
            <a:off x="5450525" y="4284600"/>
            <a:ext cx="311900" cy="314700"/>
            <a:chOff x="8571050" y="1873050"/>
            <a:chExt cx="311900" cy="314700"/>
          </a:xfrm>
        </p:grpSpPr>
        <p:sp>
          <p:nvSpPr>
            <p:cNvPr id="2514" name="Google Shape;2514;p7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7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7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7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8" name="Google Shape;2518;p71"/>
          <p:cNvGrpSpPr/>
          <p:nvPr/>
        </p:nvGrpSpPr>
        <p:grpSpPr>
          <a:xfrm flipH="1">
            <a:off x="7917350" y="2521938"/>
            <a:ext cx="730975" cy="238525"/>
            <a:chOff x="3798300" y="2287225"/>
            <a:chExt cx="730975" cy="238525"/>
          </a:xfrm>
        </p:grpSpPr>
        <p:sp>
          <p:nvSpPr>
            <p:cNvPr id="2519" name="Google Shape;2519;p7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7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1" name="Google Shape;2521;p71"/>
          <p:cNvGrpSpPr/>
          <p:nvPr/>
        </p:nvGrpSpPr>
        <p:grpSpPr>
          <a:xfrm flipH="1">
            <a:off x="3129650" y="4135250"/>
            <a:ext cx="529900" cy="149350"/>
            <a:chOff x="3898800" y="2624300"/>
            <a:chExt cx="529900" cy="149350"/>
          </a:xfrm>
        </p:grpSpPr>
        <p:sp>
          <p:nvSpPr>
            <p:cNvPr id="2522" name="Google Shape;2522;p71"/>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71"/>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2524"/>
        <p:cNvGrpSpPr/>
        <p:nvPr/>
      </p:nvGrpSpPr>
      <p:grpSpPr>
        <a:xfrm>
          <a:off x="0" y="0"/>
          <a:ext cx="0" cy="0"/>
          <a:chOff x="0" y="0"/>
          <a:chExt cx="0" cy="0"/>
        </a:xfrm>
      </p:grpSpPr>
      <p:grpSp>
        <p:nvGrpSpPr>
          <p:cNvPr id="2525" name="Google Shape;2525;p72"/>
          <p:cNvGrpSpPr/>
          <p:nvPr/>
        </p:nvGrpSpPr>
        <p:grpSpPr>
          <a:xfrm>
            <a:off x="95" y="25"/>
            <a:ext cx="9143969" cy="5143446"/>
            <a:chOff x="95" y="25"/>
            <a:chExt cx="9143969" cy="5143446"/>
          </a:xfrm>
        </p:grpSpPr>
        <p:sp>
          <p:nvSpPr>
            <p:cNvPr id="2526" name="Google Shape;2526;p7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7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7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7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7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7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7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7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7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7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7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7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7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7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7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7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7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7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7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7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7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7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7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7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7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51" name="Google Shape;2551;p72"/>
          <p:cNvSpPr txBox="1">
            <a:spLocks noGrp="1"/>
          </p:cNvSpPr>
          <p:nvPr>
            <p:ph type="title"/>
          </p:nvPr>
        </p:nvSpPr>
        <p:spPr>
          <a:xfrm flipH="1">
            <a:off x="5574175" y="968750"/>
            <a:ext cx="2856600" cy="21843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552" name="Google Shape;2552;p72"/>
          <p:cNvSpPr txBox="1">
            <a:spLocks noGrp="1"/>
          </p:cNvSpPr>
          <p:nvPr>
            <p:ph type="subTitle" idx="1"/>
          </p:nvPr>
        </p:nvSpPr>
        <p:spPr>
          <a:xfrm flipH="1">
            <a:off x="4790550" y="3235162"/>
            <a:ext cx="3640200" cy="939600"/>
          </a:xfrm>
          <a:prstGeom prst="rect">
            <a:avLst/>
          </a:prstGeom>
          <a:noFill/>
          <a:ln>
            <a:noFill/>
          </a:ln>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53" name="Google Shape;2553;p72"/>
          <p:cNvSpPr/>
          <p:nvPr/>
        </p:nvSpPr>
        <p:spPr>
          <a:xfrm>
            <a:off x="6334238" y="5928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72"/>
          <p:cNvSpPr/>
          <p:nvPr/>
        </p:nvSpPr>
        <p:spPr>
          <a:xfrm>
            <a:off x="4363363" y="39942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55" name="Google Shape;2555;p72"/>
          <p:cNvGrpSpPr/>
          <p:nvPr/>
        </p:nvGrpSpPr>
        <p:grpSpPr>
          <a:xfrm>
            <a:off x="8430750" y="4407838"/>
            <a:ext cx="311900" cy="314700"/>
            <a:chOff x="8571050" y="1873050"/>
            <a:chExt cx="311900" cy="314700"/>
          </a:xfrm>
        </p:grpSpPr>
        <p:sp>
          <p:nvSpPr>
            <p:cNvPr id="2556" name="Google Shape;2556;p7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7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7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7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0" name="Google Shape;2560;p72"/>
          <p:cNvGrpSpPr/>
          <p:nvPr/>
        </p:nvGrpSpPr>
        <p:grpSpPr>
          <a:xfrm>
            <a:off x="6405150" y="4490525"/>
            <a:ext cx="529900" cy="149350"/>
            <a:chOff x="3898800" y="2624300"/>
            <a:chExt cx="529900" cy="149350"/>
          </a:xfrm>
        </p:grpSpPr>
        <p:sp>
          <p:nvSpPr>
            <p:cNvPr id="2561" name="Google Shape;2561;p72"/>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72"/>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text 1">
  <p:cSld name="CUSTOM_3_1_1">
    <p:spTree>
      <p:nvGrpSpPr>
        <p:cNvPr id="1" name="Shape 2563"/>
        <p:cNvGrpSpPr/>
        <p:nvPr/>
      </p:nvGrpSpPr>
      <p:grpSpPr>
        <a:xfrm>
          <a:off x="0" y="0"/>
          <a:ext cx="0" cy="0"/>
          <a:chOff x="0" y="0"/>
          <a:chExt cx="0" cy="0"/>
        </a:xfrm>
      </p:grpSpPr>
      <p:grpSp>
        <p:nvGrpSpPr>
          <p:cNvPr id="2564" name="Google Shape;2564;p73"/>
          <p:cNvGrpSpPr/>
          <p:nvPr/>
        </p:nvGrpSpPr>
        <p:grpSpPr>
          <a:xfrm>
            <a:off x="95" y="25"/>
            <a:ext cx="9143969" cy="5143446"/>
            <a:chOff x="95" y="25"/>
            <a:chExt cx="9143969" cy="5143446"/>
          </a:xfrm>
        </p:grpSpPr>
        <p:sp>
          <p:nvSpPr>
            <p:cNvPr id="2565" name="Google Shape;2565;p7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7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7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7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7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7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7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7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7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7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7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7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7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7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7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7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7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7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7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7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7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7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7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7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7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0" name="Google Shape;2590;p73"/>
          <p:cNvSpPr txBox="1">
            <a:spLocks noGrp="1"/>
          </p:cNvSpPr>
          <p:nvPr>
            <p:ph type="title"/>
          </p:nvPr>
        </p:nvSpPr>
        <p:spPr>
          <a:xfrm flipH="1">
            <a:off x="1143030" y="1301575"/>
            <a:ext cx="3714300" cy="1033500"/>
          </a:xfrm>
          <a:prstGeom prst="rect">
            <a:avLst/>
          </a:prstGeom>
        </p:spPr>
        <p:txBody>
          <a:bodyPr spcFirstLastPara="1" wrap="square" lIns="91425" tIns="91425" rIns="91425" bIns="91425" anchor="ctr" anchorCtr="0">
            <a:noAutofit/>
          </a:bodyPr>
          <a:lstStyle>
            <a:lvl1pPr lvl="0" rtl="0">
              <a:lnSpc>
                <a:spcPct val="90000"/>
              </a:lnSpc>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591" name="Google Shape;2591;p73"/>
          <p:cNvSpPr txBox="1">
            <a:spLocks noGrp="1"/>
          </p:cNvSpPr>
          <p:nvPr>
            <p:ph type="subTitle" idx="1"/>
          </p:nvPr>
        </p:nvSpPr>
        <p:spPr>
          <a:xfrm flipH="1">
            <a:off x="1143425" y="2335075"/>
            <a:ext cx="6438600" cy="13659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92" name="Google Shape;2592;p73"/>
          <p:cNvSpPr/>
          <p:nvPr/>
        </p:nvSpPr>
        <p:spPr>
          <a:xfrm>
            <a:off x="3965250" y="9582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73"/>
          <p:cNvSpPr/>
          <p:nvPr/>
        </p:nvSpPr>
        <p:spPr>
          <a:xfrm>
            <a:off x="208500" y="28786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73"/>
          <p:cNvSpPr/>
          <p:nvPr/>
        </p:nvSpPr>
        <p:spPr>
          <a:xfrm>
            <a:off x="4673538" y="44460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73"/>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73"/>
          <p:cNvSpPr/>
          <p:nvPr/>
        </p:nvSpPr>
        <p:spPr>
          <a:xfrm>
            <a:off x="8579100" y="1560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73"/>
          <p:cNvSpPr/>
          <p:nvPr/>
        </p:nvSpPr>
        <p:spPr>
          <a:xfrm>
            <a:off x="639493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98" name="Google Shape;2598;p73"/>
          <p:cNvGrpSpPr/>
          <p:nvPr/>
        </p:nvGrpSpPr>
        <p:grpSpPr>
          <a:xfrm>
            <a:off x="5220250" y="1443438"/>
            <a:ext cx="311900" cy="314700"/>
            <a:chOff x="8571050" y="1873050"/>
            <a:chExt cx="311900" cy="314700"/>
          </a:xfrm>
        </p:grpSpPr>
        <p:sp>
          <p:nvSpPr>
            <p:cNvPr id="2599" name="Google Shape;2599;p7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7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7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7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3" name="Google Shape;2603;p73"/>
          <p:cNvGrpSpPr/>
          <p:nvPr/>
        </p:nvGrpSpPr>
        <p:grpSpPr>
          <a:xfrm>
            <a:off x="836125" y="4365463"/>
            <a:ext cx="311900" cy="314700"/>
            <a:chOff x="8571050" y="1873050"/>
            <a:chExt cx="311900" cy="314700"/>
          </a:xfrm>
        </p:grpSpPr>
        <p:sp>
          <p:nvSpPr>
            <p:cNvPr id="2604" name="Google Shape;2604;p7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7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7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7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8" name="Google Shape;2608;p73"/>
          <p:cNvGrpSpPr/>
          <p:nvPr/>
        </p:nvGrpSpPr>
        <p:grpSpPr>
          <a:xfrm>
            <a:off x="2029863" y="535513"/>
            <a:ext cx="730975" cy="238525"/>
            <a:chOff x="3798300" y="2287225"/>
            <a:chExt cx="730975" cy="238525"/>
          </a:xfrm>
        </p:grpSpPr>
        <p:sp>
          <p:nvSpPr>
            <p:cNvPr id="2609" name="Google Shape;2609;p7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7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11" name="Google Shape;2611;p73"/>
          <p:cNvGrpSpPr/>
          <p:nvPr/>
        </p:nvGrpSpPr>
        <p:grpSpPr>
          <a:xfrm>
            <a:off x="8049200" y="4100600"/>
            <a:ext cx="529900" cy="149350"/>
            <a:chOff x="3898800" y="2624300"/>
            <a:chExt cx="529900" cy="149350"/>
          </a:xfrm>
        </p:grpSpPr>
        <p:sp>
          <p:nvSpPr>
            <p:cNvPr id="2612" name="Google Shape;2612;p7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7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0"/>
        <p:cNvGrpSpPr/>
        <p:nvPr/>
      </p:nvGrpSpPr>
      <p:grpSpPr>
        <a:xfrm>
          <a:off x="0" y="0"/>
          <a:ext cx="0" cy="0"/>
          <a:chOff x="0" y="0"/>
          <a:chExt cx="0" cy="0"/>
        </a:xfrm>
      </p:grpSpPr>
      <p:grpSp>
        <p:nvGrpSpPr>
          <p:cNvPr id="161" name="Google Shape;161;p7"/>
          <p:cNvGrpSpPr/>
          <p:nvPr/>
        </p:nvGrpSpPr>
        <p:grpSpPr>
          <a:xfrm rot="10800000">
            <a:off x="-516471" y="-296625"/>
            <a:ext cx="9771771" cy="6169208"/>
            <a:chOff x="-100646" y="-542725"/>
            <a:chExt cx="9771771" cy="6169208"/>
          </a:xfrm>
        </p:grpSpPr>
        <p:sp>
          <p:nvSpPr>
            <p:cNvPr id="162" name="Google Shape;162;p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 name="Google Shape;164;p7"/>
            <p:cNvGrpSpPr/>
            <p:nvPr/>
          </p:nvGrpSpPr>
          <p:grpSpPr>
            <a:xfrm>
              <a:off x="-84330" y="-495642"/>
              <a:ext cx="9652449" cy="6108357"/>
              <a:chOff x="21705" y="-429475"/>
              <a:chExt cx="9441895" cy="5975112"/>
            </a:xfrm>
          </p:grpSpPr>
          <p:sp>
            <p:nvSpPr>
              <p:cNvPr id="165" name="Google Shape;165;p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3" name="Google Shape;173;p7"/>
          <p:cNvSpPr txBox="1">
            <a:spLocks noGrp="1"/>
          </p:cNvSpPr>
          <p:nvPr>
            <p:ph type="body" idx="1"/>
          </p:nvPr>
        </p:nvSpPr>
        <p:spPr>
          <a:xfrm>
            <a:off x="913650" y="1798500"/>
            <a:ext cx="4423500" cy="204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74" name="Google Shape;174;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text 2">
  <p:cSld name="CUSTOM_3_1_2">
    <p:spTree>
      <p:nvGrpSpPr>
        <p:cNvPr id="1" name="Shape 2614"/>
        <p:cNvGrpSpPr/>
        <p:nvPr/>
      </p:nvGrpSpPr>
      <p:grpSpPr>
        <a:xfrm>
          <a:off x="0" y="0"/>
          <a:ext cx="0" cy="0"/>
          <a:chOff x="0" y="0"/>
          <a:chExt cx="0" cy="0"/>
        </a:xfrm>
      </p:grpSpPr>
      <p:grpSp>
        <p:nvGrpSpPr>
          <p:cNvPr id="2615" name="Google Shape;2615;p74"/>
          <p:cNvGrpSpPr/>
          <p:nvPr/>
        </p:nvGrpSpPr>
        <p:grpSpPr>
          <a:xfrm>
            <a:off x="95" y="25"/>
            <a:ext cx="9143969" cy="5143446"/>
            <a:chOff x="95" y="25"/>
            <a:chExt cx="9143969" cy="5143446"/>
          </a:xfrm>
        </p:grpSpPr>
        <p:sp>
          <p:nvSpPr>
            <p:cNvPr id="2616" name="Google Shape;2616;p7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7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7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7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7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7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7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7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7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7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7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7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7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7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7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7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7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7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7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7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7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7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7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7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7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1" name="Google Shape;2641;p74"/>
          <p:cNvSpPr txBox="1">
            <a:spLocks noGrp="1"/>
          </p:cNvSpPr>
          <p:nvPr>
            <p:ph type="title"/>
          </p:nvPr>
        </p:nvSpPr>
        <p:spPr>
          <a:xfrm flipH="1">
            <a:off x="865700" y="1771400"/>
            <a:ext cx="39600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642" name="Google Shape;2642;p74"/>
          <p:cNvSpPr txBox="1">
            <a:spLocks noGrp="1"/>
          </p:cNvSpPr>
          <p:nvPr>
            <p:ph type="subTitle" idx="1"/>
          </p:nvPr>
        </p:nvSpPr>
        <p:spPr>
          <a:xfrm flipH="1">
            <a:off x="865800" y="2566100"/>
            <a:ext cx="3960000" cy="10176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43" name="Google Shape;2643;p74"/>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74"/>
          <p:cNvSpPr/>
          <p:nvPr/>
        </p:nvSpPr>
        <p:spPr>
          <a:xfrm>
            <a:off x="2983125" y="4609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74"/>
          <p:cNvSpPr/>
          <p:nvPr/>
        </p:nvSpPr>
        <p:spPr>
          <a:xfrm>
            <a:off x="265775" y="31135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74"/>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74"/>
          <p:cNvSpPr/>
          <p:nvPr/>
        </p:nvSpPr>
        <p:spPr>
          <a:xfrm>
            <a:off x="3359325" y="10197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74"/>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74"/>
          <p:cNvSpPr/>
          <p:nvPr/>
        </p:nvSpPr>
        <p:spPr>
          <a:xfrm>
            <a:off x="6077863" y="46401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50" name="Google Shape;2650;p74"/>
          <p:cNvGrpSpPr/>
          <p:nvPr/>
        </p:nvGrpSpPr>
        <p:grpSpPr>
          <a:xfrm>
            <a:off x="3791875" y="3813588"/>
            <a:ext cx="311900" cy="314700"/>
            <a:chOff x="8571050" y="1873050"/>
            <a:chExt cx="311900" cy="314700"/>
          </a:xfrm>
        </p:grpSpPr>
        <p:sp>
          <p:nvSpPr>
            <p:cNvPr id="2651" name="Google Shape;2651;p7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7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7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7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55" name="Google Shape;2655;p74"/>
          <p:cNvGrpSpPr/>
          <p:nvPr/>
        </p:nvGrpSpPr>
        <p:grpSpPr>
          <a:xfrm>
            <a:off x="877850" y="4192275"/>
            <a:ext cx="730975" cy="238525"/>
            <a:chOff x="3798300" y="2287225"/>
            <a:chExt cx="730975" cy="238525"/>
          </a:xfrm>
        </p:grpSpPr>
        <p:sp>
          <p:nvSpPr>
            <p:cNvPr id="2656" name="Google Shape;2656;p74"/>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74"/>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58" name="Google Shape;2658;p74"/>
          <p:cNvGrpSpPr/>
          <p:nvPr/>
        </p:nvGrpSpPr>
        <p:grpSpPr>
          <a:xfrm>
            <a:off x="8165825" y="3896275"/>
            <a:ext cx="529900" cy="149350"/>
            <a:chOff x="3898800" y="2624300"/>
            <a:chExt cx="529900" cy="149350"/>
          </a:xfrm>
        </p:grpSpPr>
        <p:sp>
          <p:nvSpPr>
            <p:cNvPr id="2659" name="Google Shape;2659;p74"/>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74"/>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ext 3">
  <p:cSld name="CUSTOM_3_1_2_1">
    <p:spTree>
      <p:nvGrpSpPr>
        <p:cNvPr id="1" name="Shape 2661"/>
        <p:cNvGrpSpPr/>
        <p:nvPr/>
      </p:nvGrpSpPr>
      <p:grpSpPr>
        <a:xfrm>
          <a:off x="0" y="0"/>
          <a:ext cx="0" cy="0"/>
          <a:chOff x="0" y="0"/>
          <a:chExt cx="0" cy="0"/>
        </a:xfrm>
      </p:grpSpPr>
      <p:grpSp>
        <p:nvGrpSpPr>
          <p:cNvPr id="2662" name="Google Shape;2662;p75"/>
          <p:cNvGrpSpPr/>
          <p:nvPr/>
        </p:nvGrpSpPr>
        <p:grpSpPr>
          <a:xfrm>
            <a:off x="95" y="25"/>
            <a:ext cx="9143969" cy="5143446"/>
            <a:chOff x="95" y="25"/>
            <a:chExt cx="9143969" cy="5143446"/>
          </a:xfrm>
        </p:grpSpPr>
        <p:sp>
          <p:nvSpPr>
            <p:cNvPr id="2663" name="Google Shape;2663;p7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7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7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7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7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7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7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7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7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7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7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7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7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7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7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7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7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7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7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7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7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7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7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7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7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8" name="Google Shape;2688;p75"/>
          <p:cNvSpPr txBox="1">
            <a:spLocks noGrp="1"/>
          </p:cNvSpPr>
          <p:nvPr>
            <p:ph type="title"/>
          </p:nvPr>
        </p:nvSpPr>
        <p:spPr>
          <a:xfrm flipH="1">
            <a:off x="4318800" y="1732050"/>
            <a:ext cx="3959400" cy="794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689" name="Google Shape;2689;p75"/>
          <p:cNvSpPr txBox="1">
            <a:spLocks noGrp="1"/>
          </p:cNvSpPr>
          <p:nvPr>
            <p:ph type="subTitle" idx="1"/>
          </p:nvPr>
        </p:nvSpPr>
        <p:spPr>
          <a:xfrm flipH="1">
            <a:off x="4318975" y="2526750"/>
            <a:ext cx="3959400" cy="884700"/>
          </a:xfrm>
          <a:prstGeom prst="rect">
            <a:avLst/>
          </a:prstGeom>
          <a:noFill/>
          <a:ln>
            <a:noFill/>
          </a:ln>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90" name="Google Shape;2690;p75"/>
          <p:cNvSpPr/>
          <p:nvPr/>
        </p:nvSpPr>
        <p:spPr>
          <a:xfrm flipH="1">
            <a:off x="7071213" y="5762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75"/>
          <p:cNvSpPr/>
          <p:nvPr/>
        </p:nvSpPr>
        <p:spPr>
          <a:xfrm>
            <a:off x="3335425" y="48799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75"/>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75"/>
          <p:cNvSpPr/>
          <p:nvPr/>
        </p:nvSpPr>
        <p:spPr>
          <a:xfrm flipH="1">
            <a:off x="2561325" y="5763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75"/>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75"/>
          <p:cNvSpPr/>
          <p:nvPr/>
        </p:nvSpPr>
        <p:spPr>
          <a:xfrm>
            <a:off x="7254300" y="45274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75"/>
          <p:cNvSpPr/>
          <p:nvPr/>
        </p:nvSpPr>
        <p:spPr>
          <a:xfrm>
            <a:off x="484208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97" name="Google Shape;2697;p75"/>
          <p:cNvGrpSpPr/>
          <p:nvPr/>
        </p:nvGrpSpPr>
        <p:grpSpPr>
          <a:xfrm>
            <a:off x="8336825" y="4085613"/>
            <a:ext cx="311900" cy="314700"/>
            <a:chOff x="8571050" y="1873050"/>
            <a:chExt cx="311900" cy="314700"/>
          </a:xfrm>
        </p:grpSpPr>
        <p:sp>
          <p:nvSpPr>
            <p:cNvPr id="2698" name="Google Shape;2698;p7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7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7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7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02" name="Google Shape;2702;p75"/>
          <p:cNvGrpSpPr/>
          <p:nvPr/>
        </p:nvGrpSpPr>
        <p:grpSpPr>
          <a:xfrm>
            <a:off x="4572000" y="1036450"/>
            <a:ext cx="730975" cy="238525"/>
            <a:chOff x="3798300" y="2287225"/>
            <a:chExt cx="730975" cy="238525"/>
          </a:xfrm>
        </p:grpSpPr>
        <p:sp>
          <p:nvSpPr>
            <p:cNvPr id="2703" name="Google Shape;2703;p75"/>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75"/>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05" name="Google Shape;2705;p75"/>
          <p:cNvGrpSpPr/>
          <p:nvPr/>
        </p:nvGrpSpPr>
        <p:grpSpPr>
          <a:xfrm>
            <a:off x="5594875" y="3812425"/>
            <a:ext cx="529900" cy="149350"/>
            <a:chOff x="3898800" y="2624300"/>
            <a:chExt cx="529900" cy="149350"/>
          </a:xfrm>
        </p:grpSpPr>
        <p:sp>
          <p:nvSpPr>
            <p:cNvPr id="2706" name="Google Shape;2706;p75"/>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75"/>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ext 4">
  <p:cSld name="CUSTOM_3_1_2_2">
    <p:spTree>
      <p:nvGrpSpPr>
        <p:cNvPr id="1" name="Shape 2708"/>
        <p:cNvGrpSpPr/>
        <p:nvPr/>
      </p:nvGrpSpPr>
      <p:grpSpPr>
        <a:xfrm>
          <a:off x="0" y="0"/>
          <a:ext cx="0" cy="0"/>
          <a:chOff x="0" y="0"/>
          <a:chExt cx="0" cy="0"/>
        </a:xfrm>
      </p:grpSpPr>
      <p:grpSp>
        <p:nvGrpSpPr>
          <p:cNvPr id="2709" name="Google Shape;2709;p76"/>
          <p:cNvGrpSpPr/>
          <p:nvPr/>
        </p:nvGrpSpPr>
        <p:grpSpPr>
          <a:xfrm>
            <a:off x="95" y="25"/>
            <a:ext cx="9143969" cy="5143446"/>
            <a:chOff x="95" y="25"/>
            <a:chExt cx="9143969" cy="5143446"/>
          </a:xfrm>
        </p:grpSpPr>
        <p:sp>
          <p:nvSpPr>
            <p:cNvPr id="2710" name="Google Shape;2710;p7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7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7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7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7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7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7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7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7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7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7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7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7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7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7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7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7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7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7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7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7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7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7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7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7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35" name="Google Shape;2735;p76"/>
          <p:cNvSpPr txBox="1">
            <a:spLocks noGrp="1"/>
          </p:cNvSpPr>
          <p:nvPr>
            <p:ph type="title"/>
          </p:nvPr>
        </p:nvSpPr>
        <p:spPr>
          <a:xfrm flipH="1">
            <a:off x="865691" y="1771400"/>
            <a:ext cx="39591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736" name="Google Shape;2736;p76"/>
          <p:cNvSpPr txBox="1">
            <a:spLocks noGrp="1"/>
          </p:cNvSpPr>
          <p:nvPr>
            <p:ph type="subTitle" idx="1"/>
          </p:nvPr>
        </p:nvSpPr>
        <p:spPr>
          <a:xfrm flipH="1">
            <a:off x="865871" y="2566100"/>
            <a:ext cx="3959100" cy="8847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37" name="Google Shape;2737;p76"/>
          <p:cNvSpPr/>
          <p:nvPr/>
        </p:nvSpPr>
        <p:spPr>
          <a:xfrm>
            <a:off x="8157838" y="27523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76"/>
          <p:cNvSpPr/>
          <p:nvPr/>
        </p:nvSpPr>
        <p:spPr>
          <a:xfrm>
            <a:off x="6830913" y="3570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76"/>
          <p:cNvSpPr/>
          <p:nvPr/>
        </p:nvSpPr>
        <p:spPr>
          <a:xfrm>
            <a:off x="178600" y="29655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76"/>
          <p:cNvSpPr/>
          <p:nvPr/>
        </p:nvSpPr>
        <p:spPr>
          <a:xfrm>
            <a:off x="2503575" y="41827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76"/>
          <p:cNvSpPr/>
          <p:nvPr/>
        </p:nvSpPr>
        <p:spPr>
          <a:xfrm>
            <a:off x="653250" y="7605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76"/>
          <p:cNvSpPr/>
          <p:nvPr/>
        </p:nvSpPr>
        <p:spPr>
          <a:xfrm>
            <a:off x="653250" y="41416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43" name="Google Shape;2743;p76"/>
          <p:cNvGrpSpPr/>
          <p:nvPr/>
        </p:nvGrpSpPr>
        <p:grpSpPr>
          <a:xfrm>
            <a:off x="5032475" y="4607963"/>
            <a:ext cx="311900" cy="314700"/>
            <a:chOff x="8571050" y="1873050"/>
            <a:chExt cx="311900" cy="314700"/>
          </a:xfrm>
        </p:grpSpPr>
        <p:sp>
          <p:nvSpPr>
            <p:cNvPr id="2744" name="Google Shape;2744;p7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7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7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7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48" name="Google Shape;2748;p76"/>
          <p:cNvGrpSpPr/>
          <p:nvPr/>
        </p:nvGrpSpPr>
        <p:grpSpPr>
          <a:xfrm>
            <a:off x="3214984" y="795408"/>
            <a:ext cx="686239" cy="223927"/>
            <a:chOff x="3798300" y="2287225"/>
            <a:chExt cx="730975" cy="238525"/>
          </a:xfrm>
        </p:grpSpPr>
        <p:sp>
          <p:nvSpPr>
            <p:cNvPr id="2749" name="Google Shape;2749;p76"/>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76"/>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1" name="Google Shape;2751;p76"/>
          <p:cNvGrpSpPr/>
          <p:nvPr/>
        </p:nvGrpSpPr>
        <p:grpSpPr>
          <a:xfrm>
            <a:off x="8157895" y="4685773"/>
            <a:ext cx="545748" cy="159103"/>
            <a:chOff x="5393300" y="2420750"/>
            <a:chExt cx="581325" cy="169475"/>
          </a:xfrm>
        </p:grpSpPr>
        <p:sp>
          <p:nvSpPr>
            <p:cNvPr id="2752" name="Google Shape;2752;p76"/>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76"/>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and text 5">
  <p:cSld name="CUSTOM_3_1_2_2_1">
    <p:spTree>
      <p:nvGrpSpPr>
        <p:cNvPr id="1" name="Shape 2754"/>
        <p:cNvGrpSpPr/>
        <p:nvPr/>
      </p:nvGrpSpPr>
      <p:grpSpPr>
        <a:xfrm>
          <a:off x="0" y="0"/>
          <a:ext cx="0" cy="0"/>
          <a:chOff x="0" y="0"/>
          <a:chExt cx="0" cy="0"/>
        </a:xfrm>
      </p:grpSpPr>
      <p:grpSp>
        <p:nvGrpSpPr>
          <p:cNvPr id="2755" name="Google Shape;2755;p77"/>
          <p:cNvGrpSpPr/>
          <p:nvPr/>
        </p:nvGrpSpPr>
        <p:grpSpPr>
          <a:xfrm>
            <a:off x="95" y="25"/>
            <a:ext cx="9143969" cy="5143446"/>
            <a:chOff x="95" y="25"/>
            <a:chExt cx="9143969" cy="5143446"/>
          </a:xfrm>
        </p:grpSpPr>
        <p:sp>
          <p:nvSpPr>
            <p:cNvPr id="2756" name="Google Shape;2756;p7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7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7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7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7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7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7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7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7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7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7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7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7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7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7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7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7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7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7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7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7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7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7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7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7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81" name="Google Shape;2781;p77"/>
          <p:cNvSpPr txBox="1">
            <a:spLocks noGrp="1"/>
          </p:cNvSpPr>
          <p:nvPr>
            <p:ph type="title"/>
          </p:nvPr>
        </p:nvSpPr>
        <p:spPr>
          <a:xfrm>
            <a:off x="2781150" y="1430400"/>
            <a:ext cx="3581700" cy="609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782" name="Google Shape;2782;p77"/>
          <p:cNvSpPr txBox="1">
            <a:spLocks noGrp="1"/>
          </p:cNvSpPr>
          <p:nvPr>
            <p:ph type="subTitle" idx="1"/>
          </p:nvPr>
        </p:nvSpPr>
        <p:spPr>
          <a:xfrm>
            <a:off x="2781150" y="2286625"/>
            <a:ext cx="3581700" cy="21711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83" name="Google Shape;2783;p77"/>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784" name="Google Shape;2784;p77"/>
          <p:cNvSpPr/>
          <p:nvPr/>
        </p:nvSpPr>
        <p:spPr>
          <a:xfrm>
            <a:off x="8744475" y="31547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77"/>
          <p:cNvSpPr/>
          <p:nvPr/>
        </p:nvSpPr>
        <p:spPr>
          <a:xfrm>
            <a:off x="1771375" y="48183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77"/>
          <p:cNvSpPr/>
          <p:nvPr/>
        </p:nvSpPr>
        <p:spPr>
          <a:xfrm>
            <a:off x="1770113" y="49266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77"/>
          <p:cNvSpPr/>
          <p:nvPr/>
        </p:nvSpPr>
        <p:spPr>
          <a:xfrm>
            <a:off x="250238" y="37630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77"/>
          <p:cNvSpPr/>
          <p:nvPr/>
        </p:nvSpPr>
        <p:spPr>
          <a:xfrm>
            <a:off x="8261475" y="869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77"/>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77"/>
          <p:cNvSpPr/>
          <p:nvPr/>
        </p:nvSpPr>
        <p:spPr>
          <a:xfrm>
            <a:off x="1926900" y="17135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91" name="Google Shape;2791;p77"/>
          <p:cNvGrpSpPr/>
          <p:nvPr/>
        </p:nvGrpSpPr>
        <p:grpSpPr>
          <a:xfrm>
            <a:off x="6950888" y="4607963"/>
            <a:ext cx="311900" cy="314700"/>
            <a:chOff x="8571050" y="1873050"/>
            <a:chExt cx="311900" cy="314700"/>
          </a:xfrm>
        </p:grpSpPr>
        <p:sp>
          <p:nvSpPr>
            <p:cNvPr id="2792" name="Google Shape;2792;p7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7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7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7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6" name="Google Shape;2796;p77"/>
          <p:cNvGrpSpPr/>
          <p:nvPr/>
        </p:nvGrpSpPr>
        <p:grpSpPr>
          <a:xfrm flipH="1">
            <a:off x="6950900" y="3533575"/>
            <a:ext cx="730975" cy="238525"/>
            <a:chOff x="3798300" y="2287225"/>
            <a:chExt cx="730975" cy="238525"/>
          </a:xfrm>
        </p:grpSpPr>
        <p:sp>
          <p:nvSpPr>
            <p:cNvPr id="2797" name="Google Shape;2797;p77"/>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77"/>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9" name="Google Shape;2799;p77"/>
          <p:cNvGrpSpPr/>
          <p:nvPr/>
        </p:nvGrpSpPr>
        <p:grpSpPr>
          <a:xfrm flipH="1">
            <a:off x="4206325" y="4818375"/>
            <a:ext cx="529900" cy="149350"/>
            <a:chOff x="3898800" y="2624300"/>
            <a:chExt cx="529900" cy="149350"/>
          </a:xfrm>
        </p:grpSpPr>
        <p:sp>
          <p:nvSpPr>
            <p:cNvPr id="2800" name="Google Shape;2800;p7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7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2802"/>
        <p:cNvGrpSpPr/>
        <p:nvPr/>
      </p:nvGrpSpPr>
      <p:grpSpPr>
        <a:xfrm>
          <a:off x="0" y="0"/>
          <a:ext cx="0" cy="0"/>
          <a:chOff x="0" y="0"/>
          <a:chExt cx="0" cy="0"/>
        </a:xfrm>
      </p:grpSpPr>
      <p:grpSp>
        <p:nvGrpSpPr>
          <p:cNvPr id="2803" name="Google Shape;2803;p78"/>
          <p:cNvGrpSpPr/>
          <p:nvPr/>
        </p:nvGrpSpPr>
        <p:grpSpPr>
          <a:xfrm>
            <a:off x="95" y="25"/>
            <a:ext cx="9143969" cy="5143446"/>
            <a:chOff x="95" y="25"/>
            <a:chExt cx="9143969" cy="5143446"/>
          </a:xfrm>
        </p:grpSpPr>
        <p:sp>
          <p:nvSpPr>
            <p:cNvPr id="2804" name="Google Shape;2804;p7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7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7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7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7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7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7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7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7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7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7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7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7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7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7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7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7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7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7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7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7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7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7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7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7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29" name="Google Shape;2829;p78"/>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830" name="Google Shape;2830;p78"/>
          <p:cNvSpPr/>
          <p:nvPr/>
        </p:nvSpPr>
        <p:spPr>
          <a:xfrm>
            <a:off x="47813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78"/>
          <p:cNvSpPr/>
          <p:nvPr/>
        </p:nvSpPr>
        <p:spPr>
          <a:xfrm>
            <a:off x="1055050" y="4720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78"/>
          <p:cNvSpPr/>
          <p:nvPr/>
        </p:nvSpPr>
        <p:spPr>
          <a:xfrm>
            <a:off x="1397450" y="4497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78"/>
          <p:cNvSpPr/>
          <p:nvPr/>
        </p:nvSpPr>
        <p:spPr>
          <a:xfrm>
            <a:off x="274538" y="36314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78"/>
          <p:cNvSpPr/>
          <p:nvPr/>
        </p:nvSpPr>
        <p:spPr>
          <a:xfrm>
            <a:off x="8687225" y="34949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78"/>
          <p:cNvSpPr/>
          <p:nvPr/>
        </p:nvSpPr>
        <p:spPr>
          <a:xfrm>
            <a:off x="274550" y="7373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36" name="Google Shape;2836;p78"/>
          <p:cNvGrpSpPr/>
          <p:nvPr/>
        </p:nvGrpSpPr>
        <p:grpSpPr>
          <a:xfrm>
            <a:off x="8460400" y="4656113"/>
            <a:ext cx="311900" cy="314700"/>
            <a:chOff x="8571050" y="1873050"/>
            <a:chExt cx="311900" cy="314700"/>
          </a:xfrm>
        </p:grpSpPr>
        <p:sp>
          <p:nvSpPr>
            <p:cNvPr id="2837" name="Google Shape;2837;p7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7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7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7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41" name="Google Shape;2841;p78"/>
          <p:cNvGrpSpPr/>
          <p:nvPr/>
        </p:nvGrpSpPr>
        <p:grpSpPr>
          <a:xfrm>
            <a:off x="8364275" y="2048625"/>
            <a:ext cx="730975" cy="238525"/>
            <a:chOff x="3798300" y="2287225"/>
            <a:chExt cx="730975" cy="238525"/>
          </a:xfrm>
        </p:grpSpPr>
        <p:sp>
          <p:nvSpPr>
            <p:cNvPr id="2842" name="Google Shape;2842;p78"/>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78"/>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44" name="Google Shape;2844;p78"/>
          <p:cNvGrpSpPr/>
          <p:nvPr/>
        </p:nvGrpSpPr>
        <p:grpSpPr>
          <a:xfrm>
            <a:off x="7809592" y="285863"/>
            <a:ext cx="962713" cy="1213777"/>
            <a:chOff x="7609842" y="706550"/>
            <a:chExt cx="962713" cy="1213777"/>
          </a:xfrm>
        </p:grpSpPr>
        <p:sp>
          <p:nvSpPr>
            <p:cNvPr id="2845" name="Google Shape;2845;p78"/>
            <p:cNvSpPr/>
            <p:nvPr/>
          </p:nvSpPr>
          <p:spPr>
            <a:xfrm rot="989648">
              <a:off x="7706865" y="799316"/>
              <a:ext cx="768667" cy="794946"/>
            </a:xfrm>
            <a:custGeom>
              <a:avLst/>
              <a:gdLst/>
              <a:ahLst/>
              <a:cxnLst/>
              <a:rect l="l" t="t" r="r" b="b"/>
              <a:pathLst>
                <a:path w="30890" h="31943" extrusionOk="0">
                  <a:moveTo>
                    <a:pt x="14271" y="905"/>
                  </a:moveTo>
                  <a:cubicBezTo>
                    <a:pt x="15661" y="905"/>
                    <a:pt x="17062" y="1085"/>
                    <a:pt x="18414" y="1421"/>
                  </a:cubicBezTo>
                  <a:cubicBezTo>
                    <a:pt x="20882" y="2021"/>
                    <a:pt x="23184" y="3122"/>
                    <a:pt x="25218" y="4623"/>
                  </a:cubicBezTo>
                  <a:cubicBezTo>
                    <a:pt x="26953" y="5958"/>
                    <a:pt x="28487" y="7692"/>
                    <a:pt x="29188" y="9760"/>
                  </a:cubicBezTo>
                  <a:cubicBezTo>
                    <a:pt x="29688" y="11295"/>
                    <a:pt x="29722" y="13029"/>
                    <a:pt x="29688" y="14630"/>
                  </a:cubicBezTo>
                  <a:cubicBezTo>
                    <a:pt x="29655" y="16432"/>
                    <a:pt x="29321" y="18200"/>
                    <a:pt x="28688" y="19868"/>
                  </a:cubicBezTo>
                  <a:cubicBezTo>
                    <a:pt x="27654" y="22536"/>
                    <a:pt x="25552" y="24671"/>
                    <a:pt x="22917" y="25772"/>
                  </a:cubicBezTo>
                  <a:cubicBezTo>
                    <a:pt x="22283" y="26039"/>
                    <a:pt x="21649" y="26239"/>
                    <a:pt x="20982" y="26372"/>
                  </a:cubicBezTo>
                  <a:cubicBezTo>
                    <a:pt x="20782" y="26439"/>
                    <a:pt x="20649" y="26639"/>
                    <a:pt x="20649" y="26839"/>
                  </a:cubicBezTo>
                  <a:lnTo>
                    <a:pt x="20649" y="31009"/>
                  </a:lnTo>
                  <a:lnTo>
                    <a:pt x="9919" y="31009"/>
                  </a:lnTo>
                  <a:cubicBezTo>
                    <a:pt x="9954" y="29624"/>
                    <a:pt x="10011" y="28218"/>
                    <a:pt x="10041" y="26839"/>
                  </a:cubicBezTo>
                  <a:cubicBezTo>
                    <a:pt x="10027" y="26717"/>
                    <a:pt x="9977" y="26622"/>
                    <a:pt x="9907" y="26552"/>
                  </a:cubicBezTo>
                  <a:lnTo>
                    <a:pt x="9907" y="26552"/>
                  </a:lnTo>
                  <a:cubicBezTo>
                    <a:pt x="9721" y="26289"/>
                    <a:pt x="9324" y="26164"/>
                    <a:pt x="9074" y="26039"/>
                  </a:cubicBezTo>
                  <a:cubicBezTo>
                    <a:pt x="8507" y="25772"/>
                    <a:pt x="7973" y="25505"/>
                    <a:pt x="7439" y="25205"/>
                  </a:cubicBezTo>
                  <a:cubicBezTo>
                    <a:pt x="5805" y="24337"/>
                    <a:pt x="4370" y="23170"/>
                    <a:pt x="3269" y="21736"/>
                  </a:cubicBezTo>
                  <a:cubicBezTo>
                    <a:pt x="1768" y="19667"/>
                    <a:pt x="1068" y="17166"/>
                    <a:pt x="1268" y="14630"/>
                  </a:cubicBezTo>
                  <a:cubicBezTo>
                    <a:pt x="1368" y="12796"/>
                    <a:pt x="1768" y="10961"/>
                    <a:pt x="2402" y="9227"/>
                  </a:cubicBezTo>
                  <a:cubicBezTo>
                    <a:pt x="2869" y="7826"/>
                    <a:pt x="3570" y="6458"/>
                    <a:pt x="4504" y="5257"/>
                  </a:cubicBezTo>
                  <a:cubicBezTo>
                    <a:pt x="6908" y="2197"/>
                    <a:pt x="10550" y="905"/>
                    <a:pt x="14271" y="905"/>
                  </a:cubicBezTo>
                  <a:close/>
                  <a:moveTo>
                    <a:pt x="14198" y="1"/>
                  </a:moveTo>
                  <a:cubicBezTo>
                    <a:pt x="11110" y="1"/>
                    <a:pt x="8063" y="840"/>
                    <a:pt x="5604" y="2822"/>
                  </a:cubicBezTo>
                  <a:cubicBezTo>
                    <a:pt x="3069" y="4923"/>
                    <a:pt x="1668" y="7959"/>
                    <a:pt x="868" y="11128"/>
                  </a:cubicBezTo>
                  <a:cubicBezTo>
                    <a:pt x="101" y="14097"/>
                    <a:pt x="0" y="17332"/>
                    <a:pt x="1301" y="20201"/>
                  </a:cubicBezTo>
                  <a:cubicBezTo>
                    <a:pt x="2202" y="22169"/>
                    <a:pt x="3636" y="23870"/>
                    <a:pt x="5471" y="25105"/>
                  </a:cubicBezTo>
                  <a:cubicBezTo>
                    <a:pt x="6605" y="25805"/>
                    <a:pt x="7773" y="26472"/>
                    <a:pt x="9007" y="27039"/>
                  </a:cubicBezTo>
                  <a:cubicBezTo>
                    <a:pt x="9037" y="27054"/>
                    <a:pt x="9067" y="27069"/>
                    <a:pt x="9097" y="27084"/>
                  </a:cubicBezTo>
                  <a:lnTo>
                    <a:pt x="9097" y="27084"/>
                  </a:lnTo>
                  <a:cubicBezTo>
                    <a:pt x="9037" y="28540"/>
                    <a:pt x="9005" y="30023"/>
                    <a:pt x="8974" y="31476"/>
                  </a:cubicBezTo>
                  <a:cubicBezTo>
                    <a:pt x="8974" y="31743"/>
                    <a:pt x="9174" y="31943"/>
                    <a:pt x="9441" y="31943"/>
                  </a:cubicBezTo>
                  <a:lnTo>
                    <a:pt x="21116" y="31943"/>
                  </a:lnTo>
                  <a:cubicBezTo>
                    <a:pt x="21349" y="31943"/>
                    <a:pt x="21583" y="31743"/>
                    <a:pt x="21583" y="31476"/>
                  </a:cubicBezTo>
                  <a:lnTo>
                    <a:pt x="21583" y="27194"/>
                  </a:lnTo>
                  <a:lnTo>
                    <a:pt x="21583" y="27194"/>
                  </a:lnTo>
                  <a:cubicBezTo>
                    <a:pt x="24314" y="26505"/>
                    <a:pt x="26719" y="24844"/>
                    <a:pt x="28354" y="22536"/>
                  </a:cubicBezTo>
                  <a:cubicBezTo>
                    <a:pt x="30489" y="19434"/>
                    <a:pt x="30889" y="15464"/>
                    <a:pt x="30522" y="11762"/>
                  </a:cubicBezTo>
                  <a:cubicBezTo>
                    <a:pt x="30422" y="10527"/>
                    <a:pt x="30089" y="9327"/>
                    <a:pt x="29555" y="8226"/>
                  </a:cubicBezTo>
                  <a:cubicBezTo>
                    <a:pt x="29021" y="7225"/>
                    <a:pt x="28354" y="6258"/>
                    <a:pt x="27520" y="5457"/>
                  </a:cubicBezTo>
                  <a:cubicBezTo>
                    <a:pt x="25685" y="3589"/>
                    <a:pt x="23451" y="2188"/>
                    <a:pt x="20982" y="1288"/>
                  </a:cubicBezTo>
                  <a:cubicBezTo>
                    <a:pt x="18852" y="473"/>
                    <a:pt x="16514" y="1"/>
                    <a:pt x="14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78"/>
            <p:cNvSpPr/>
            <p:nvPr/>
          </p:nvSpPr>
          <p:spPr>
            <a:xfrm rot="989648">
              <a:off x="7740797" y="1550275"/>
              <a:ext cx="432484" cy="144217"/>
            </a:xfrm>
            <a:custGeom>
              <a:avLst/>
              <a:gdLst/>
              <a:ahLst/>
              <a:cxnLst/>
              <a:rect l="l" t="t" r="r" b="b"/>
              <a:pathLst>
                <a:path w="17380" h="5795" extrusionOk="0">
                  <a:moveTo>
                    <a:pt x="2825" y="0"/>
                  </a:moveTo>
                  <a:cubicBezTo>
                    <a:pt x="2210" y="0"/>
                    <a:pt x="1627" y="195"/>
                    <a:pt x="1101" y="504"/>
                  </a:cubicBezTo>
                  <a:cubicBezTo>
                    <a:pt x="401" y="1005"/>
                    <a:pt x="0" y="1838"/>
                    <a:pt x="67" y="2706"/>
                  </a:cubicBezTo>
                  <a:cubicBezTo>
                    <a:pt x="67" y="4340"/>
                    <a:pt x="1501" y="5141"/>
                    <a:pt x="2902" y="5474"/>
                  </a:cubicBezTo>
                  <a:cubicBezTo>
                    <a:pt x="4103" y="5688"/>
                    <a:pt x="5326" y="5795"/>
                    <a:pt x="6535" y="5795"/>
                  </a:cubicBezTo>
                  <a:cubicBezTo>
                    <a:pt x="6837" y="5795"/>
                    <a:pt x="7139" y="5788"/>
                    <a:pt x="7439" y="5775"/>
                  </a:cubicBezTo>
                  <a:cubicBezTo>
                    <a:pt x="9107" y="5775"/>
                    <a:pt x="10741" y="5775"/>
                    <a:pt x="12409" y="5708"/>
                  </a:cubicBezTo>
                  <a:cubicBezTo>
                    <a:pt x="13510" y="5708"/>
                    <a:pt x="14644" y="5574"/>
                    <a:pt x="15745" y="5374"/>
                  </a:cubicBezTo>
                  <a:cubicBezTo>
                    <a:pt x="16345" y="5274"/>
                    <a:pt x="16846" y="4874"/>
                    <a:pt x="17046" y="4274"/>
                  </a:cubicBezTo>
                  <a:cubicBezTo>
                    <a:pt x="17346" y="3440"/>
                    <a:pt x="17379" y="2506"/>
                    <a:pt x="17146" y="1638"/>
                  </a:cubicBezTo>
                  <a:cubicBezTo>
                    <a:pt x="16779" y="538"/>
                    <a:pt x="15778" y="4"/>
                    <a:pt x="14644" y="4"/>
                  </a:cubicBezTo>
                  <a:cubicBezTo>
                    <a:pt x="14077" y="37"/>
                    <a:pt x="14077" y="871"/>
                    <a:pt x="14644" y="938"/>
                  </a:cubicBezTo>
                  <a:cubicBezTo>
                    <a:pt x="15445" y="938"/>
                    <a:pt x="16079" y="1271"/>
                    <a:pt x="16279" y="2072"/>
                  </a:cubicBezTo>
                  <a:cubicBezTo>
                    <a:pt x="16412" y="2672"/>
                    <a:pt x="16379" y="3306"/>
                    <a:pt x="16179" y="3907"/>
                  </a:cubicBezTo>
                  <a:cubicBezTo>
                    <a:pt x="16145" y="4007"/>
                    <a:pt x="16112" y="4140"/>
                    <a:pt x="16045" y="4240"/>
                  </a:cubicBezTo>
                  <a:cubicBezTo>
                    <a:pt x="15845" y="4340"/>
                    <a:pt x="15612" y="4440"/>
                    <a:pt x="15378" y="4474"/>
                  </a:cubicBezTo>
                  <a:cubicBezTo>
                    <a:pt x="14477" y="4640"/>
                    <a:pt x="13543" y="4741"/>
                    <a:pt x="12609" y="4774"/>
                  </a:cubicBezTo>
                  <a:cubicBezTo>
                    <a:pt x="11275" y="4841"/>
                    <a:pt x="9941" y="4841"/>
                    <a:pt x="8607" y="4841"/>
                  </a:cubicBezTo>
                  <a:cubicBezTo>
                    <a:pt x="7939" y="4841"/>
                    <a:pt x="7247" y="4857"/>
                    <a:pt x="6547" y="4857"/>
                  </a:cubicBezTo>
                  <a:cubicBezTo>
                    <a:pt x="5846" y="4857"/>
                    <a:pt x="5137" y="4841"/>
                    <a:pt x="4437" y="4774"/>
                  </a:cubicBezTo>
                  <a:cubicBezTo>
                    <a:pt x="3336" y="4674"/>
                    <a:pt x="1335" y="4440"/>
                    <a:pt x="1001" y="3106"/>
                  </a:cubicBezTo>
                  <a:cubicBezTo>
                    <a:pt x="868" y="2539"/>
                    <a:pt x="1001" y="1939"/>
                    <a:pt x="1368" y="1472"/>
                  </a:cubicBezTo>
                  <a:cubicBezTo>
                    <a:pt x="1770" y="1131"/>
                    <a:pt x="2288" y="934"/>
                    <a:pt x="2813" y="934"/>
                  </a:cubicBezTo>
                  <a:cubicBezTo>
                    <a:pt x="2854" y="934"/>
                    <a:pt x="2895" y="935"/>
                    <a:pt x="2936" y="938"/>
                  </a:cubicBezTo>
                  <a:cubicBezTo>
                    <a:pt x="3503" y="871"/>
                    <a:pt x="3503" y="37"/>
                    <a:pt x="2936" y="4"/>
                  </a:cubicBezTo>
                  <a:lnTo>
                    <a:pt x="2969" y="4"/>
                  </a:lnTo>
                  <a:cubicBezTo>
                    <a:pt x="2921" y="1"/>
                    <a:pt x="2873" y="0"/>
                    <a:pt x="28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78"/>
            <p:cNvSpPr/>
            <p:nvPr/>
          </p:nvSpPr>
          <p:spPr>
            <a:xfrm rot="989648">
              <a:off x="7711062" y="1658177"/>
              <a:ext cx="445772" cy="137049"/>
            </a:xfrm>
            <a:custGeom>
              <a:avLst/>
              <a:gdLst/>
              <a:ahLst/>
              <a:cxnLst/>
              <a:rect l="l" t="t" r="r" b="b"/>
              <a:pathLst>
                <a:path w="17914" h="5507" extrusionOk="0">
                  <a:moveTo>
                    <a:pt x="15484" y="1"/>
                  </a:moveTo>
                  <a:cubicBezTo>
                    <a:pt x="15116" y="1"/>
                    <a:pt x="14856" y="608"/>
                    <a:pt x="15245" y="914"/>
                  </a:cubicBezTo>
                  <a:cubicBezTo>
                    <a:pt x="15879" y="1314"/>
                    <a:pt x="17046" y="2182"/>
                    <a:pt x="16613" y="3082"/>
                  </a:cubicBezTo>
                  <a:cubicBezTo>
                    <a:pt x="16346" y="3683"/>
                    <a:pt x="15579" y="4016"/>
                    <a:pt x="14945" y="4183"/>
                  </a:cubicBezTo>
                  <a:cubicBezTo>
                    <a:pt x="13844" y="4416"/>
                    <a:pt x="12743" y="4517"/>
                    <a:pt x="11642" y="4517"/>
                  </a:cubicBezTo>
                  <a:cubicBezTo>
                    <a:pt x="10792" y="4550"/>
                    <a:pt x="9950" y="4567"/>
                    <a:pt x="9107" y="4567"/>
                  </a:cubicBezTo>
                  <a:cubicBezTo>
                    <a:pt x="8265" y="4567"/>
                    <a:pt x="7423" y="4550"/>
                    <a:pt x="6572" y="4517"/>
                  </a:cubicBezTo>
                  <a:cubicBezTo>
                    <a:pt x="5104" y="4517"/>
                    <a:pt x="3637" y="4283"/>
                    <a:pt x="2236" y="3883"/>
                  </a:cubicBezTo>
                  <a:cubicBezTo>
                    <a:pt x="1602" y="3683"/>
                    <a:pt x="1202" y="3382"/>
                    <a:pt x="1102" y="2682"/>
                  </a:cubicBezTo>
                  <a:cubicBezTo>
                    <a:pt x="1001" y="1781"/>
                    <a:pt x="2202" y="1281"/>
                    <a:pt x="2836" y="914"/>
                  </a:cubicBezTo>
                  <a:cubicBezTo>
                    <a:pt x="3241" y="625"/>
                    <a:pt x="2969" y="35"/>
                    <a:pt x="2564" y="35"/>
                  </a:cubicBezTo>
                  <a:cubicBezTo>
                    <a:pt x="2501" y="35"/>
                    <a:pt x="2436" y="49"/>
                    <a:pt x="2369" y="80"/>
                  </a:cubicBezTo>
                  <a:cubicBezTo>
                    <a:pt x="1602" y="547"/>
                    <a:pt x="701" y="1014"/>
                    <a:pt x="334" y="1881"/>
                  </a:cubicBezTo>
                  <a:cubicBezTo>
                    <a:pt x="1" y="2782"/>
                    <a:pt x="301" y="3783"/>
                    <a:pt x="1068" y="4350"/>
                  </a:cubicBezTo>
                  <a:cubicBezTo>
                    <a:pt x="2202" y="5184"/>
                    <a:pt x="4037" y="5250"/>
                    <a:pt x="5405" y="5350"/>
                  </a:cubicBezTo>
                  <a:cubicBezTo>
                    <a:pt x="6656" y="5455"/>
                    <a:pt x="7906" y="5507"/>
                    <a:pt x="9157" y="5507"/>
                  </a:cubicBezTo>
                  <a:cubicBezTo>
                    <a:pt x="9908" y="5507"/>
                    <a:pt x="10658" y="5488"/>
                    <a:pt x="11409" y="5451"/>
                  </a:cubicBezTo>
                  <a:cubicBezTo>
                    <a:pt x="12743" y="5384"/>
                    <a:pt x="14278" y="5451"/>
                    <a:pt x="15545" y="4984"/>
                  </a:cubicBezTo>
                  <a:cubicBezTo>
                    <a:pt x="16412" y="4683"/>
                    <a:pt x="17346" y="4083"/>
                    <a:pt x="17580" y="3149"/>
                  </a:cubicBezTo>
                  <a:cubicBezTo>
                    <a:pt x="17914" y="1815"/>
                    <a:pt x="16679" y="747"/>
                    <a:pt x="15712" y="80"/>
                  </a:cubicBezTo>
                  <a:cubicBezTo>
                    <a:pt x="15634" y="25"/>
                    <a:pt x="15557" y="1"/>
                    <a:pt x="154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78"/>
            <p:cNvSpPr/>
            <p:nvPr/>
          </p:nvSpPr>
          <p:spPr>
            <a:xfrm rot="989648">
              <a:off x="7738185" y="1755061"/>
              <a:ext cx="345514" cy="118658"/>
            </a:xfrm>
            <a:custGeom>
              <a:avLst/>
              <a:gdLst/>
              <a:ahLst/>
              <a:cxnLst/>
              <a:rect l="l" t="t" r="r" b="b"/>
              <a:pathLst>
                <a:path w="13885" h="4768" extrusionOk="0">
                  <a:moveTo>
                    <a:pt x="585" y="0"/>
                  </a:moveTo>
                  <a:cubicBezTo>
                    <a:pt x="315" y="0"/>
                    <a:pt x="1" y="242"/>
                    <a:pt x="41" y="606"/>
                  </a:cubicBezTo>
                  <a:cubicBezTo>
                    <a:pt x="308" y="2474"/>
                    <a:pt x="2376" y="3741"/>
                    <a:pt x="4010" y="4242"/>
                  </a:cubicBezTo>
                  <a:cubicBezTo>
                    <a:pt x="5090" y="4591"/>
                    <a:pt x="6218" y="4768"/>
                    <a:pt x="7347" y="4768"/>
                  </a:cubicBezTo>
                  <a:cubicBezTo>
                    <a:pt x="8695" y="4768"/>
                    <a:pt x="10045" y="4516"/>
                    <a:pt x="11316" y="4008"/>
                  </a:cubicBezTo>
                  <a:cubicBezTo>
                    <a:pt x="12817" y="3374"/>
                    <a:pt x="13884" y="2173"/>
                    <a:pt x="13884" y="472"/>
                  </a:cubicBezTo>
                  <a:cubicBezTo>
                    <a:pt x="13851" y="189"/>
                    <a:pt x="13626" y="47"/>
                    <a:pt x="13405" y="47"/>
                  </a:cubicBezTo>
                  <a:cubicBezTo>
                    <a:pt x="13184" y="47"/>
                    <a:pt x="12967" y="189"/>
                    <a:pt x="12950" y="472"/>
                  </a:cubicBezTo>
                  <a:cubicBezTo>
                    <a:pt x="12950" y="3007"/>
                    <a:pt x="9948" y="3674"/>
                    <a:pt x="7947" y="3808"/>
                  </a:cubicBezTo>
                  <a:cubicBezTo>
                    <a:pt x="7729" y="3821"/>
                    <a:pt x="7507" y="3828"/>
                    <a:pt x="7280" y="3828"/>
                  </a:cubicBezTo>
                  <a:cubicBezTo>
                    <a:pt x="5249" y="3828"/>
                    <a:pt x="2929" y="3264"/>
                    <a:pt x="1609" y="1673"/>
                  </a:cubicBezTo>
                  <a:cubicBezTo>
                    <a:pt x="1275" y="1306"/>
                    <a:pt x="1042" y="839"/>
                    <a:pt x="942" y="339"/>
                  </a:cubicBezTo>
                  <a:cubicBezTo>
                    <a:pt x="915" y="102"/>
                    <a:pt x="760" y="0"/>
                    <a:pt x="5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78"/>
            <p:cNvSpPr/>
            <p:nvPr/>
          </p:nvSpPr>
          <p:spPr>
            <a:xfrm rot="989648">
              <a:off x="7929688" y="1020825"/>
              <a:ext cx="254837" cy="567758"/>
            </a:xfrm>
            <a:custGeom>
              <a:avLst/>
              <a:gdLst/>
              <a:ahLst/>
              <a:cxnLst/>
              <a:rect l="l" t="t" r="r" b="b"/>
              <a:pathLst>
                <a:path w="10241" h="22814" extrusionOk="0">
                  <a:moveTo>
                    <a:pt x="8506" y="1114"/>
                  </a:moveTo>
                  <a:cubicBezTo>
                    <a:pt x="8573" y="1148"/>
                    <a:pt x="8640" y="1214"/>
                    <a:pt x="8706" y="1281"/>
                  </a:cubicBezTo>
                  <a:cubicBezTo>
                    <a:pt x="8973" y="1681"/>
                    <a:pt x="9040" y="2148"/>
                    <a:pt x="8906" y="2615"/>
                  </a:cubicBezTo>
                  <a:cubicBezTo>
                    <a:pt x="8697" y="3525"/>
                    <a:pt x="8167" y="4299"/>
                    <a:pt x="7466" y="4853"/>
                  </a:cubicBezTo>
                  <a:lnTo>
                    <a:pt x="7466" y="4853"/>
                  </a:lnTo>
                  <a:cubicBezTo>
                    <a:pt x="7482" y="4174"/>
                    <a:pt x="7526" y="3495"/>
                    <a:pt x="7606" y="2816"/>
                  </a:cubicBezTo>
                  <a:cubicBezTo>
                    <a:pt x="7639" y="2382"/>
                    <a:pt x="7739" y="1982"/>
                    <a:pt x="7939" y="1581"/>
                  </a:cubicBezTo>
                  <a:cubicBezTo>
                    <a:pt x="7953" y="1562"/>
                    <a:pt x="7963" y="1549"/>
                    <a:pt x="7969" y="1541"/>
                  </a:cubicBezTo>
                  <a:lnTo>
                    <a:pt x="7969" y="1541"/>
                  </a:lnTo>
                  <a:cubicBezTo>
                    <a:pt x="7967" y="1545"/>
                    <a:pt x="7965" y="1548"/>
                    <a:pt x="7967" y="1548"/>
                  </a:cubicBezTo>
                  <a:cubicBezTo>
                    <a:pt x="7970" y="1548"/>
                    <a:pt x="7980" y="1540"/>
                    <a:pt x="8006" y="1515"/>
                  </a:cubicBezTo>
                  <a:lnTo>
                    <a:pt x="8139" y="1381"/>
                  </a:lnTo>
                  <a:cubicBezTo>
                    <a:pt x="8206" y="1314"/>
                    <a:pt x="8306" y="1248"/>
                    <a:pt x="8406" y="1181"/>
                  </a:cubicBezTo>
                  <a:cubicBezTo>
                    <a:pt x="8473" y="1114"/>
                    <a:pt x="8439" y="1114"/>
                    <a:pt x="8506" y="1114"/>
                  </a:cubicBezTo>
                  <a:close/>
                  <a:moveTo>
                    <a:pt x="1735" y="981"/>
                  </a:moveTo>
                  <a:cubicBezTo>
                    <a:pt x="1840" y="981"/>
                    <a:pt x="1953" y="1076"/>
                    <a:pt x="2068" y="1314"/>
                  </a:cubicBezTo>
                  <a:cubicBezTo>
                    <a:pt x="2302" y="1948"/>
                    <a:pt x="2402" y="2615"/>
                    <a:pt x="2368" y="3316"/>
                  </a:cubicBezTo>
                  <a:cubicBezTo>
                    <a:pt x="2390" y="3832"/>
                    <a:pt x="2412" y="4348"/>
                    <a:pt x="2424" y="4864"/>
                  </a:cubicBezTo>
                  <a:lnTo>
                    <a:pt x="2424" y="4864"/>
                  </a:lnTo>
                  <a:cubicBezTo>
                    <a:pt x="1650" y="4192"/>
                    <a:pt x="1194" y="3234"/>
                    <a:pt x="1168" y="2215"/>
                  </a:cubicBezTo>
                  <a:cubicBezTo>
                    <a:pt x="1168" y="1863"/>
                    <a:pt x="1414" y="981"/>
                    <a:pt x="1735" y="981"/>
                  </a:cubicBezTo>
                  <a:close/>
                  <a:moveTo>
                    <a:pt x="1749" y="0"/>
                  </a:moveTo>
                  <a:cubicBezTo>
                    <a:pt x="1041" y="0"/>
                    <a:pt x="469" y="806"/>
                    <a:pt x="334" y="1481"/>
                  </a:cubicBezTo>
                  <a:cubicBezTo>
                    <a:pt x="0" y="2849"/>
                    <a:pt x="601" y="4383"/>
                    <a:pt x="1568" y="5384"/>
                  </a:cubicBezTo>
                  <a:cubicBezTo>
                    <a:pt x="1833" y="5654"/>
                    <a:pt x="2127" y="5881"/>
                    <a:pt x="2440" y="6066"/>
                  </a:cubicBezTo>
                  <a:lnTo>
                    <a:pt x="2440" y="6066"/>
                  </a:lnTo>
                  <a:cubicBezTo>
                    <a:pt x="2468" y="8082"/>
                    <a:pt x="2467" y="10068"/>
                    <a:pt x="2435" y="12055"/>
                  </a:cubicBezTo>
                  <a:cubicBezTo>
                    <a:pt x="2402" y="15391"/>
                    <a:pt x="2335" y="18727"/>
                    <a:pt x="2268" y="22096"/>
                  </a:cubicBezTo>
                  <a:lnTo>
                    <a:pt x="2268" y="22363"/>
                  </a:lnTo>
                  <a:cubicBezTo>
                    <a:pt x="2285" y="22646"/>
                    <a:pt x="2502" y="22788"/>
                    <a:pt x="2723" y="22788"/>
                  </a:cubicBezTo>
                  <a:cubicBezTo>
                    <a:pt x="2944" y="22788"/>
                    <a:pt x="3169" y="22646"/>
                    <a:pt x="3202" y="22363"/>
                  </a:cubicBezTo>
                  <a:lnTo>
                    <a:pt x="3169" y="22363"/>
                  </a:lnTo>
                  <a:cubicBezTo>
                    <a:pt x="3169" y="18960"/>
                    <a:pt x="3336" y="15558"/>
                    <a:pt x="3369" y="12122"/>
                  </a:cubicBezTo>
                  <a:cubicBezTo>
                    <a:pt x="3396" y="10249"/>
                    <a:pt x="3401" y="8375"/>
                    <a:pt x="3385" y="6484"/>
                  </a:cubicBezTo>
                  <a:lnTo>
                    <a:pt x="3385" y="6484"/>
                  </a:lnTo>
                  <a:cubicBezTo>
                    <a:pt x="3855" y="6631"/>
                    <a:pt x="4348" y="6702"/>
                    <a:pt x="4843" y="6702"/>
                  </a:cubicBezTo>
                  <a:cubicBezTo>
                    <a:pt x="5404" y="6702"/>
                    <a:pt x="5967" y="6610"/>
                    <a:pt x="6502" y="6432"/>
                  </a:cubicBezTo>
                  <a:lnTo>
                    <a:pt x="6502" y="6432"/>
                  </a:lnTo>
                  <a:cubicBezTo>
                    <a:pt x="6503" y="6472"/>
                    <a:pt x="6504" y="6512"/>
                    <a:pt x="6505" y="6552"/>
                  </a:cubicBezTo>
                  <a:cubicBezTo>
                    <a:pt x="6538" y="8720"/>
                    <a:pt x="6605" y="10888"/>
                    <a:pt x="6605" y="13056"/>
                  </a:cubicBezTo>
                  <a:cubicBezTo>
                    <a:pt x="6638" y="15992"/>
                    <a:pt x="6571" y="18960"/>
                    <a:pt x="6505" y="21896"/>
                  </a:cubicBezTo>
                  <a:lnTo>
                    <a:pt x="6505" y="22363"/>
                  </a:lnTo>
                  <a:cubicBezTo>
                    <a:pt x="6488" y="22663"/>
                    <a:pt x="6713" y="22813"/>
                    <a:pt x="6947" y="22813"/>
                  </a:cubicBezTo>
                  <a:cubicBezTo>
                    <a:pt x="7180" y="22813"/>
                    <a:pt x="7422" y="22663"/>
                    <a:pt x="7439" y="22363"/>
                  </a:cubicBezTo>
                  <a:cubicBezTo>
                    <a:pt x="7505" y="20628"/>
                    <a:pt x="7539" y="18894"/>
                    <a:pt x="7572" y="17159"/>
                  </a:cubicBezTo>
                  <a:cubicBezTo>
                    <a:pt x="7606" y="13490"/>
                    <a:pt x="7472" y="9854"/>
                    <a:pt x="7472" y="6218"/>
                  </a:cubicBezTo>
                  <a:cubicBezTo>
                    <a:pt x="7470" y="6144"/>
                    <a:pt x="7468" y="6071"/>
                    <a:pt x="7466" y="5997"/>
                  </a:cubicBezTo>
                  <a:lnTo>
                    <a:pt x="7466" y="5997"/>
                  </a:lnTo>
                  <a:cubicBezTo>
                    <a:pt x="7846" y="5776"/>
                    <a:pt x="8198" y="5504"/>
                    <a:pt x="8506" y="5184"/>
                  </a:cubicBezTo>
                  <a:cubicBezTo>
                    <a:pt x="9440" y="4217"/>
                    <a:pt x="10241" y="2582"/>
                    <a:pt x="9740" y="1248"/>
                  </a:cubicBezTo>
                  <a:cubicBezTo>
                    <a:pt x="9530" y="664"/>
                    <a:pt x="9026" y="194"/>
                    <a:pt x="8479" y="194"/>
                  </a:cubicBezTo>
                  <a:cubicBezTo>
                    <a:pt x="8244" y="194"/>
                    <a:pt x="8002" y="280"/>
                    <a:pt x="7772" y="480"/>
                  </a:cubicBezTo>
                  <a:cubicBezTo>
                    <a:pt x="7539" y="647"/>
                    <a:pt x="7305" y="847"/>
                    <a:pt x="7139" y="1081"/>
                  </a:cubicBezTo>
                  <a:cubicBezTo>
                    <a:pt x="6872" y="1581"/>
                    <a:pt x="6705" y="2148"/>
                    <a:pt x="6672" y="2749"/>
                  </a:cubicBezTo>
                  <a:cubicBezTo>
                    <a:pt x="6577" y="3626"/>
                    <a:pt x="6516" y="4521"/>
                    <a:pt x="6500" y="5432"/>
                  </a:cubicBezTo>
                  <a:lnTo>
                    <a:pt x="6500" y="5432"/>
                  </a:lnTo>
                  <a:cubicBezTo>
                    <a:pt x="5985" y="5655"/>
                    <a:pt x="5428" y="5777"/>
                    <a:pt x="4868" y="5777"/>
                  </a:cubicBezTo>
                  <a:cubicBezTo>
                    <a:pt x="4364" y="5777"/>
                    <a:pt x="3857" y="5679"/>
                    <a:pt x="3374" y="5466"/>
                  </a:cubicBezTo>
                  <a:lnTo>
                    <a:pt x="3374" y="5466"/>
                  </a:lnTo>
                  <a:cubicBezTo>
                    <a:pt x="3373" y="5339"/>
                    <a:pt x="3371" y="5211"/>
                    <a:pt x="3369" y="5084"/>
                  </a:cubicBezTo>
                  <a:cubicBezTo>
                    <a:pt x="3369" y="4283"/>
                    <a:pt x="3336" y="3483"/>
                    <a:pt x="3269" y="2649"/>
                  </a:cubicBezTo>
                  <a:cubicBezTo>
                    <a:pt x="3202" y="1848"/>
                    <a:pt x="3102" y="647"/>
                    <a:pt x="2268" y="147"/>
                  </a:cubicBezTo>
                  <a:cubicBezTo>
                    <a:pt x="2090" y="45"/>
                    <a:pt x="1916" y="0"/>
                    <a:pt x="17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78"/>
            <p:cNvSpPr/>
            <p:nvPr/>
          </p:nvSpPr>
          <p:spPr>
            <a:xfrm rot="989648">
              <a:off x="7866627" y="837711"/>
              <a:ext cx="187327" cy="223380"/>
            </a:xfrm>
            <a:custGeom>
              <a:avLst/>
              <a:gdLst/>
              <a:ahLst/>
              <a:cxnLst/>
              <a:rect l="l" t="t" r="r" b="b"/>
              <a:pathLst>
                <a:path w="7528" h="8976" extrusionOk="0">
                  <a:moveTo>
                    <a:pt x="289" y="8182"/>
                  </a:moveTo>
                  <a:cubicBezTo>
                    <a:pt x="289" y="8192"/>
                    <a:pt x="286" y="8203"/>
                    <a:pt x="282" y="8212"/>
                  </a:cubicBezTo>
                  <a:lnTo>
                    <a:pt x="282" y="8212"/>
                  </a:lnTo>
                  <a:cubicBezTo>
                    <a:pt x="284" y="8205"/>
                    <a:pt x="286" y="8195"/>
                    <a:pt x="289" y="8182"/>
                  </a:cubicBezTo>
                  <a:close/>
                  <a:moveTo>
                    <a:pt x="281" y="8191"/>
                  </a:moveTo>
                  <a:cubicBezTo>
                    <a:pt x="253" y="8219"/>
                    <a:pt x="239" y="8238"/>
                    <a:pt x="233" y="8248"/>
                  </a:cubicBezTo>
                  <a:lnTo>
                    <a:pt x="233" y="8248"/>
                  </a:lnTo>
                  <a:cubicBezTo>
                    <a:pt x="247" y="8229"/>
                    <a:pt x="263" y="8210"/>
                    <a:pt x="281" y="8191"/>
                  </a:cubicBezTo>
                  <a:lnTo>
                    <a:pt x="281" y="8191"/>
                  </a:lnTo>
                  <a:cubicBezTo>
                    <a:pt x="281" y="8191"/>
                    <a:pt x="281" y="8191"/>
                    <a:pt x="281" y="8191"/>
                  </a:cubicBezTo>
                  <a:close/>
                  <a:moveTo>
                    <a:pt x="6767" y="1"/>
                  </a:moveTo>
                  <a:cubicBezTo>
                    <a:pt x="6701" y="1"/>
                    <a:pt x="6631" y="14"/>
                    <a:pt x="6561" y="43"/>
                  </a:cubicBezTo>
                  <a:cubicBezTo>
                    <a:pt x="3525" y="1377"/>
                    <a:pt x="1757" y="4446"/>
                    <a:pt x="590" y="7382"/>
                  </a:cubicBezTo>
                  <a:cubicBezTo>
                    <a:pt x="490" y="7615"/>
                    <a:pt x="423" y="7849"/>
                    <a:pt x="323" y="8049"/>
                  </a:cubicBezTo>
                  <a:cubicBezTo>
                    <a:pt x="306" y="8082"/>
                    <a:pt x="289" y="8149"/>
                    <a:pt x="281" y="8191"/>
                  </a:cubicBezTo>
                  <a:lnTo>
                    <a:pt x="281" y="8191"/>
                  </a:lnTo>
                  <a:cubicBezTo>
                    <a:pt x="284" y="8188"/>
                    <a:pt x="286" y="8185"/>
                    <a:pt x="289" y="8182"/>
                  </a:cubicBezTo>
                  <a:lnTo>
                    <a:pt x="289" y="8182"/>
                  </a:lnTo>
                  <a:cubicBezTo>
                    <a:pt x="286" y="8185"/>
                    <a:pt x="284" y="8188"/>
                    <a:pt x="281" y="8191"/>
                  </a:cubicBezTo>
                  <a:lnTo>
                    <a:pt x="281" y="8191"/>
                  </a:lnTo>
                  <a:cubicBezTo>
                    <a:pt x="278" y="8205"/>
                    <a:pt x="276" y="8216"/>
                    <a:pt x="276" y="8222"/>
                  </a:cubicBezTo>
                  <a:lnTo>
                    <a:pt x="276" y="8222"/>
                  </a:lnTo>
                  <a:cubicBezTo>
                    <a:pt x="262" y="8243"/>
                    <a:pt x="241" y="8259"/>
                    <a:pt x="233" y="8259"/>
                  </a:cubicBezTo>
                  <a:cubicBezTo>
                    <a:pt x="229" y="8259"/>
                    <a:pt x="229" y="8256"/>
                    <a:pt x="233" y="8248"/>
                  </a:cubicBezTo>
                  <a:lnTo>
                    <a:pt x="233" y="8248"/>
                  </a:lnTo>
                  <a:cubicBezTo>
                    <a:pt x="0" y="8570"/>
                    <a:pt x="289" y="8975"/>
                    <a:pt x="621" y="8975"/>
                  </a:cubicBezTo>
                  <a:cubicBezTo>
                    <a:pt x="734" y="8975"/>
                    <a:pt x="852" y="8929"/>
                    <a:pt x="957" y="8816"/>
                  </a:cubicBezTo>
                  <a:lnTo>
                    <a:pt x="957" y="8849"/>
                  </a:lnTo>
                  <a:cubicBezTo>
                    <a:pt x="1157" y="8616"/>
                    <a:pt x="1257" y="8316"/>
                    <a:pt x="1357" y="8049"/>
                  </a:cubicBezTo>
                  <a:cubicBezTo>
                    <a:pt x="1524" y="7549"/>
                    <a:pt x="1724" y="7048"/>
                    <a:pt x="1957" y="6548"/>
                  </a:cubicBezTo>
                  <a:cubicBezTo>
                    <a:pt x="2591" y="5113"/>
                    <a:pt x="3458" y="3746"/>
                    <a:pt x="4559" y="2612"/>
                  </a:cubicBezTo>
                  <a:cubicBezTo>
                    <a:pt x="5260" y="1878"/>
                    <a:pt x="6094" y="1277"/>
                    <a:pt x="7061" y="844"/>
                  </a:cubicBezTo>
                  <a:cubicBezTo>
                    <a:pt x="7528" y="639"/>
                    <a:pt x="7229" y="1"/>
                    <a:pt x="67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78"/>
            <p:cNvSpPr/>
            <p:nvPr/>
          </p:nvSpPr>
          <p:spPr>
            <a:xfrm rot="989648">
              <a:off x="7802301" y="1072407"/>
              <a:ext cx="28243" cy="23269"/>
            </a:xfrm>
            <a:custGeom>
              <a:avLst/>
              <a:gdLst/>
              <a:ahLst/>
              <a:cxnLst/>
              <a:rect l="l" t="t" r="r" b="b"/>
              <a:pathLst>
                <a:path w="1135" h="935" extrusionOk="0">
                  <a:moveTo>
                    <a:pt x="568" y="1"/>
                  </a:moveTo>
                  <a:cubicBezTo>
                    <a:pt x="1" y="68"/>
                    <a:pt x="1" y="902"/>
                    <a:pt x="568" y="935"/>
                  </a:cubicBezTo>
                  <a:cubicBezTo>
                    <a:pt x="1135" y="902"/>
                    <a:pt x="1135" y="68"/>
                    <a:pt x="5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52" name="Google Shape;2852;p78"/>
          <p:cNvSpPr/>
          <p:nvPr/>
        </p:nvSpPr>
        <p:spPr>
          <a:xfrm rot="989451">
            <a:off x="6964986" y="1347226"/>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only 2">
  <p:cSld name="CUSTOM_2_1">
    <p:spTree>
      <p:nvGrpSpPr>
        <p:cNvPr id="1" name="Shape 2853"/>
        <p:cNvGrpSpPr/>
        <p:nvPr/>
      </p:nvGrpSpPr>
      <p:grpSpPr>
        <a:xfrm>
          <a:off x="0" y="0"/>
          <a:ext cx="0" cy="0"/>
          <a:chOff x="0" y="0"/>
          <a:chExt cx="0" cy="0"/>
        </a:xfrm>
      </p:grpSpPr>
      <p:grpSp>
        <p:nvGrpSpPr>
          <p:cNvPr id="2854" name="Google Shape;2854;p79"/>
          <p:cNvGrpSpPr/>
          <p:nvPr/>
        </p:nvGrpSpPr>
        <p:grpSpPr>
          <a:xfrm>
            <a:off x="95" y="25"/>
            <a:ext cx="9143969" cy="5143446"/>
            <a:chOff x="95" y="25"/>
            <a:chExt cx="9143969" cy="5143446"/>
          </a:xfrm>
        </p:grpSpPr>
        <p:sp>
          <p:nvSpPr>
            <p:cNvPr id="2855" name="Google Shape;2855;p7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7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7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7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7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7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7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7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7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7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7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7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7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7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7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7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7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7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7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7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7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7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7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7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7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0" name="Google Shape;2880;p79"/>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881" name="Google Shape;2881;p79"/>
          <p:cNvSpPr/>
          <p:nvPr/>
        </p:nvSpPr>
        <p:spPr>
          <a:xfrm>
            <a:off x="4857500" y="47252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9"/>
          <p:cNvSpPr/>
          <p:nvPr/>
        </p:nvSpPr>
        <p:spPr>
          <a:xfrm>
            <a:off x="1055050" y="46446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9"/>
          <p:cNvSpPr/>
          <p:nvPr/>
        </p:nvSpPr>
        <p:spPr>
          <a:xfrm>
            <a:off x="2683325" y="2556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79"/>
          <p:cNvSpPr/>
          <p:nvPr/>
        </p:nvSpPr>
        <p:spPr>
          <a:xfrm>
            <a:off x="368488" y="32453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79"/>
          <p:cNvSpPr/>
          <p:nvPr/>
        </p:nvSpPr>
        <p:spPr>
          <a:xfrm>
            <a:off x="8261475" y="7934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79"/>
          <p:cNvSpPr/>
          <p:nvPr/>
        </p:nvSpPr>
        <p:spPr>
          <a:xfrm>
            <a:off x="7064300" y="4627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79"/>
          <p:cNvSpPr/>
          <p:nvPr/>
        </p:nvSpPr>
        <p:spPr>
          <a:xfrm>
            <a:off x="284575" y="15526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8" name="Google Shape;2888;p79"/>
          <p:cNvGrpSpPr/>
          <p:nvPr/>
        </p:nvGrpSpPr>
        <p:grpSpPr>
          <a:xfrm>
            <a:off x="7523250" y="4530438"/>
            <a:ext cx="311900" cy="314700"/>
            <a:chOff x="8571050" y="1873050"/>
            <a:chExt cx="311900" cy="314700"/>
          </a:xfrm>
        </p:grpSpPr>
        <p:sp>
          <p:nvSpPr>
            <p:cNvPr id="2889" name="Google Shape;2889;p7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7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7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7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3" name="Google Shape;2893;p79"/>
          <p:cNvGrpSpPr/>
          <p:nvPr/>
        </p:nvGrpSpPr>
        <p:grpSpPr>
          <a:xfrm flipH="1">
            <a:off x="7965700" y="1697200"/>
            <a:ext cx="730975" cy="238525"/>
            <a:chOff x="3798300" y="2287225"/>
            <a:chExt cx="730975" cy="238525"/>
          </a:xfrm>
        </p:grpSpPr>
        <p:sp>
          <p:nvSpPr>
            <p:cNvPr id="2894" name="Google Shape;2894;p79"/>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79"/>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6" name="Google Shape;2896;p79"/>
          <p:cNvGrpSpPr/>
          <p:nvPr/>
        </p:nvGrpSpPr>
        <p:grpSpPr>
          <a:xfrm flipH="1">
            <a:off x="3372550" y="4509938"/>
            <a:ext cx="529900" cy="149350"/>
            <a:chOff x="3898800" y="2624300"/>
            <a:chExt cx="529900" cy="149350"/>
          </a:xfrm>
        </p:grpSpPr>
        <p:sp>
          <p:nvSpPr>
            <p:cNvPr id="2897" name="Google Shape;2897;p79"/>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79"/>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only 3">
  <p:cSld name="CUSTOM_2_1_1">
    <p:spTree>
      <p:nvGrpSpPr>
        <p:cNvPr id="1" name="Shape 2899"/>
        <p:cNvGrpSpPr/>
        <p:nvPr/>
      </p:nvGrpSpPr>
      <p:grpSpPr>
        <a:xfrm>
          <a:off x="0" y="0"/>
          <a:ext cx="0" cy="0"/>
          <a:chOff x="0" y="0"/>
          <a:chExt cx="0" cy="0"/>
        </a:xfrm>
      </p:grpSpPr>
      <p:grpSp>
        <p:nvGrpSpPr>
          <p:cNvPr id="2900" name="Google Shape;2900;p80"/>
          <p:cNvGrpSpPr/>
          <p:nvPr/>
        </p:nvGrpSpPr>
        <p:grpSpPr>
          <a:xfrm>
            <a:off x="95" y="25"/>
            <a:ext cx="9143969" cy="5143446"/>
            <a:chOff x="95" y="25"/>
            <a:chExt cx="9143969" cy="5143446"/>
          </a:xfrm>
        </p:grpSpPr>
        <p:sp>
          <p:nvSpPr>
            <p:cNvPr id="2901" name="Google Shape;2901;p8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8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8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8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8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8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8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8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8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8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8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8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8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8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8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8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8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8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8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8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8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8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8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8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8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26" name="Google Shape;2926;p80"/>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927" name="Google Shape;2927;p80"/>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80"/>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80"/>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80"/>
          <p:cNvSpPr/>
          <p:nvPr/>
        </p:nvSpPr>
        <p:spPr>
          <a:xfrm>
            <a:off x="5896400" y="12310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80"/>
          <p:cNvSpPr/>
          <p:nvPr/>
        </p:nvSpPr>
        <p:spPr>
          <a:xfrm>
            <a:off x="8604013" y="33762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80"/>
          <p:cNvSpPr/>
          <p:nvPr/>
        </p:nvSpPr>
        <p:spPr>
          <a:xfrm>
            <a:off x="8485600" y="45535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33" name="Google Shape;2933;p80"/>
          <p:cNvGrpSpPr/>
          <p:nvPr/>
        </p:nvGrpSpPr>
        <p:grpSpPr>
          <a:xfrm>
            <a:off x="204363" y="1403963"/>
            <a:ext cx="730975" cy="238525"/>
            <a:chOff x="3798300" y="2287225"/>
            <a:chExt cx="730975" cy="238525"/>
          </a:xfrm>
        </p:grpSpPr>
        <p:sp>
          <p:nvSpPr>
            <p:cNvPr id="2934" name="Google Shape;2934;p80"/>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80"/>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6" name="Google Shape;2936;p80"/>
          <p:cNvGrpSpPr/>
          <p:nvPr/>
        </p:nvGrpSpPr>
        <p:grpSpPr>
          <a:xfrm>
            <a:off x="8165813" y="1335263"/>
            <a:ext cx="529900" cy="149350"/>
            <a:chOff x="3898800" y="2624300"/>
            <a:chExt cx="529900" cy="149350"/>
          </a:xfrm>
        </p:grpSpPr>
        <p:sp>
          <p:nvSpPr>
            <p:cNvPr id="2937" name="Google Shape;2937;p80"/>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80"/>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only 4">
  <p:cSld name="CUSTOM_2_1_1_1_1">
    <p:spTree>
      <p:nvGrpSpPr>
        <p:cNvPr id="1" name="Shape 2939"/>
        <p:cNvGrpSpPr/>
        <p:nvPr/>
      </p:nvGrpSpPr>
      <p:grpSpPr>
        <a:xfrm>
          <a:off x="0" y="0"/>
          <a:ext cx="0" cy="0"/>
          <a:chOff x="0" y="0"/>
          <a:chExt cx="0" cy="0"/>
        </a:xfrm>
      </p:grpSpPr>
      <p:grpSp>
        <p:nvGrpSpPr>
          <p:cNvPr id="2940" name="Google Shape;2940;p81"/>
          <p:cNvGrpSpPr/>
          <p:nvPr/>
        </p:nvGrpSpPr>
        <p:grpSpPr>
          <a:xfrm>
            <a:off x="95" y="25"/>
            <a:ext cx="9143969" cy="5143446"/>
            <a:chOff x="95" y="25"/>
            <a:chExt cx="9143969" cy="5143446"/>
          </a:xfrm>
        </p:grpSpPr>
        <p:sp>
          <p:nvSpPr>
            <p:cNvPr id="2941" name="Google Shape;2941;p8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8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8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8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8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8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8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8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8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8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8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8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8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8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8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8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8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8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8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8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8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8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8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8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8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6" name="Google Shape;2966;p81"/>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967" name="Google Shape;2967;p81"/>
          <p:cNvSpPr/>
          <p:nvPr/>
        </p:nvSpPr>
        <p:spPr>
          <a:xfrm>
            <a:off x="5737025" y="48319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81"/>
          <p:cNvSpPr/>
          <p:nvPr/>
        </p:nvSpPr>
        <p:spPr>
          <a:xfrm>
            <a:off x="670688" y="48193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81"/>
          <p:cNvSpPr/>
          <p:nvPr/>
        </p:nvSpPr>
        <p:spPr>
          <a:xfrm>
            <a:off x="409338" y="35956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81"/>
          <p:cNvSpPr/>
          <p:nvPr/>
        </p:nvSpPr>
        <p:spPr>
          <a:xfrm>
            <a:off x="8593750" y="4228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81"/>
          <p:cNvSpPr/>
          <p:nvPr/>
        </p:nvSpPr>
        <p:spPr>
          <a:xfrm>
            <a:off x="1406050" y="5873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72" name="Google Shape;2972;p81"/>
          <p:cNvGrpSpPr/>
          <p:nvPr/>
        </p:nvGrpSpPr>
        <p:grpSpPr>
          <a:xfrm>
            <a:off x="3051425" y="4604725"/>
            <a:ext cx="311900" cy="314700"/>
            <a:chOff x="8571050" y="1873050"/>
            <a:chExt cx="311900" cy="314700"/>
          </a:xfrm>
        </p:grpSpPr>
        <p:sp>
          <p:nvSpPr>
            <p:cNvPr id="2973" name="Google Shape;2973;p8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8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8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8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7" name="Google Shape;2977;p81"/>
          <p:cNvSpPr/>
          <p:nvPr/>
        </p:nvSpPr>
        <p:spPr>
          <a:xfrm rot="989451">
            <a:off x="7130073" y="6861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only 5">
  <p:cSld name="CUSTOM_2_1_1_1_1_1">
    <p:spTree>
      <p:nvGrpSpPr>
        <p:cNvPr id="1" name="Shape 2978"/>
        <p:cNvGrpSpPr/>
        <p:nvPr/>
      </p:nvGrpSpPr>
      <p:grpSpPr>
        <a:xfrm>
          <a:off x="0" y="0"/>
          <a:ext cx="0" cy="0"/>
          <a:chOff x="0" y="0"/>
          <a:chExt cx="0" cy="0"/>
        </a:xfrm>
      </p:grpSpPr>
      <p:grpSp>
        <p:nvGrpSpPr>
          <p:cNvPr id="2979" name="Google Shape;2979;p82"/>
          <p:cNvGrpSpPr/>
          <p:nvPr/>
        </p:nvGrpSpPr>
        <p:grpSpPr>
          <a:xfrm>
            <a:off x="95" y="25"/>
            <a:ext cx="9143969" cy="5143446"/>
            <a:chOff x="95" y="25"/>
            <a:chExt cx="9143969" cy="5143446"/>
          </a:xfrm>
        </p:grpSpPr>
        <p:sp>
          <p:nvSpPr>
            <p:cNvPr id="2980" name="Google Shape;2980;p8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8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8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8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8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8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8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8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8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8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8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8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8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8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8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8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8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8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8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8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8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8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8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8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8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5" name="Google Shape;3005;p82"/>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3006" name="Google Shape;3006;p82"/>
          <p:cNvSpPr/>
          <p:nvPr/>
        </p:nvSpPr>
        <p:spPr>
          <a:xfrm>
            <a:off x="428925" y="16037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82"/>
          <p:cNvSpPr/>
          <p:nvPr/>
        </p:nvSpPr>
        <p:spPr>
          <a:xfrm>
            <a:off x="3943163" y="48902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82"/>
          <p:cNvSpPr/>
          <p:nvPr/>
        </p:nvSpPr>
        <p:spPr>
          <a:xfrm>
            <a:off x="341325" y="43628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82"/>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82"/>
          <p:cNvSpPr/>
          <p:nvPr/>
        </p:nvSpPr>
        <p:spPr>
          <a:xfrm>
            <a:off x="6193788" y="1221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82"/>
          <p:cNvSpPr/>
          <p:nvPr/>
        </p:nvSpPr>
        <p:spPr>
          <a:xfrm>
            <a:off x="8756950" y="21812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2" name="Google Shape;3012;p82"/>
          <p:cNvGrpSpPr/>
          <p:nvPr/>
        </p:nvGrpSpPr>
        <p:grpSpPr>
          <a:xfrm>
            <a:off x="4307138" y="834238"/>
            <a:ext cx="529900" cy="149350"/>
            <a:chOff x="3898800" y="2624300"/>
            <a:chExt cx="529900" cy="149350"/>
          </a:xfrm>
        </p:grpSpPr>
        <p:sp>
          <p:nvSpPr>
            <p:cNvPr id="3013" name="Google Shape;3013;p82"/>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82"/>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15" name="Google Shape;3015;p82"/>
          <p:cNvGrpSpPr/>
          <p:nvPr/>
        </p:nvGrpSpPr>
        <p:grpSpPr>
          <a:xfrm>
            <a:off x="8530125" y="4248400"/>
            <a:ext cx="311900" cy="314700"/>
            <a:chOff x="8571050" y="1873050"/>
            <a:chExt cx="311900" cy="314700"/>
          </a:xfrm>
        </p:grpSpPr>
        <p:sp>
          <p:nvSpPr>
            <p:cNvPr id="3016" name="Google Shape;3016;p8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8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8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8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hanks">
  <p:cSld name="CUSTOM_3_1_2_2_2">
    <p:spTree>
      <p:nvGrpSpPr>
        <p:cNvPr id="1" name="Shape 3020"/>
        <p:cNvGrpSpPr/>
        <p:nvPr/>
      </p:nvGrpSpPr>
      <p:grpSpPr>
        <a:xfrm>
          <a:off x="0" y="0"/>
          <a:ext cx="0" cy="0"/>
          <a:chOff x="0" y="0"/>
          <a:chExt cx="0" cy="0"/>
        </a:xfrm>
      </p:grpSpPr>
      <p:grpSp>
        <p:nvGrpSpPr>
          <p:cNvPr id="3021" name="Google Shape;3021;p83"/>
          <p:cNvGrpSpPr/>
          <p:nvPr/>
        </p:nvGrpSpPr>
        <p:grpSpPr>
          <a:xfrm>
            <a:off x="95" y="25"/>
            <a:ext cx="9143969" cy="5143446"/>
            <a:chOff x="95" y="25"/>
            <a:chExt cx="9143969" cy="5143446"/>
          </a:xfrm>
        </p:grpSpPr>
        <p:sp>
          <p:nvSpPr>
            <p:cNvPr id="3022" name="Google Shape;3022;p8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8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8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8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8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8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8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8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8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8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8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8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8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8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8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8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8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8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8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8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8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8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8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8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8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7" name="Google Shape;3047;p83"/>
          <p:cNvSpPr txBox="1">
            <a:spLocks noGrp="1"/>
          </p:cNvSpPr>
          <p:nvPr>
            <p:ph type="title"/>
          </p:nvPr>
        </p:nvSpPr>
        <p:spPr>
          <a:xfrm flipH="1">
            <a:off x="1322826" y="557941"/>
            <a:ext cx="31581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7200">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3048" name="Google Shape;3048;p83"/>
          <p:cNvSpPr txBox="1">
            <a:spLocks noGrp="1"/>
          </p:cNvSpPr>
          <p:nvPr>
            <p:ph type="subTitle" idx="1"/>
          </p:nvPr>
        </p:nvSpPr>
        <p:spPr>
          <a:xfrm flipH="1">
            <a:off x="1323200" y="1452325"/>
            <a:ext cx="3099000" cy="1250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49" name="Google Shape;3049;p83"/>
          <p:cNvSpPr/>
          <p:nvPr/>
        </p:nvSpPr>
        <p:spPr>
          <a:xfrm>
            <a:off x="6481200" y="3354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83"/>
          <p:cNvSpPr/>
          <p:nvPr/>
        </p:nvSpPr>
        <p:spPr>
          <a:xfrm>
            <a:off x="4244525" y="24760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83"/>
          <p:cNvSpPr/>
          <p:nvPr/>
        </p:nvSpPr>
        <p:spPr>
          <a:xfrm>
            <a:off x="407850" y="309836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83"/>
          <p:cNvSpPr/>
          <p:nvPr/>
        </p:nvSpPr>
        <p:spPr>
          <a:xfrm>
            <a:off x="7192638" y="145231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83"/>
          <p:cNvSpPr/>
          <p:nvPr/>
        </p:nvSpPr>
        <p:spPr>
          <a:xfrm>
            <a:off x="506050" y="9305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83"/>
          <p:cNvSpPr/>
          <p:nvPr/>
        </p:nvSpPr>
        <p:spPr>
          <a:xfrm>
            <a:off x="8430775" y="47203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83"/>
          <p:cNvSpPr/>
          <p:nvPr/>
        </p:nvSpPr>
        <p:spPr>
          <a:xfrm>
            <a:off x="4512113"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56" name="Google Shape;3056;p83"/>
          <p:cNvGrpSpPr/>
          <p:nvPr/>
        </p:nvGrpSpPr>
        <p:grpSpPr>
          <a:xfrm>
            <a:off x="8374375" y="2556588"/>
            <a:ext cx="311900" cy="314700"/>
            <a:chOff x="8571050" y="1873050"/>
            <a:chExt cx="311900" cy="314700"/>
          </a:xfrm>
        </p:grpSpPr>
        <p:sp>
          <p:nvSpPr>
            <p:cNvPr id="3057" name="Google Shape;3057;p8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8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8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8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61" name="Google Shape;3061;p83"/>
          <p:cNvGrpSpPr/>
          <p:nvPr/>
        </p:nvGrpSpPr>
        <p:grpSpPr>
          <a:xfrm>
            <a:off x="4480925" y="692000"/>
            <a:ext cx="730975" cy="238525"/>
            <a:chOff x="3798300" y="2287225"/>
            <a:chExt cx="730975" cy="238525"/>
          </a:xfrm>
        </p:grpSpPr>
        <p:sp>
          <p:nvSpPr>
            <p:cNvPr id="3062" name="Google Shape;3062;p8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8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64" name="Google Shape;3064;p83"/>
          <p:cNvGrpSpPr/>
          <p:nvPr/>
        </p:nvGrpSpPr>
        <p:grpSpPr>
          <a:xfrm>
            <a:off x="6785850" y="4533288"/>
            <a:ext cx="529900" cy="149350"/>
            <a:chOff x="3898800" y="2624300"/>
            <a:chExt cx="529900" cy="149350"/>
          </a:xfrm>
        </p:grpSpPr>
        <p:sp>
          <p:nvSpPr>
            <p:cNvPr id="3065" name="Google Shape;3065;p8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8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67" name="Google Shape;3067;p83"/>
          <p:cNvSpPr txBox="1"/>
          <p:nvPr/>
        </p:nvSpPr>
        <p:spPr>
          <a:xfrm>
            <a:off x="1329600" y="3602508"/>
            <a:ext cx="3772800" cy="61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200" b="1">
                <a:solidFill>
                  <a:schemeClr val="dk1"/>
                </a:solidFill>
                <a:latin typeface="Delius Swash Caps"/>
                <a:ea typeface="Delius Swash Caps"/>
                <a:cs typeface="Delius Swash Caps"/>
                <a:sym typeface="Delius Swash Caps"/>
              </a:rPr>
              <a:t>CREDITS</a:t>
            </a:r>
            <a:r>
              <a:rPr lang="en" sz="1200">
                <a:solidFill>
                  <a:schemeClr val="dk1"/>
                </a:solidFill>
                <a:latin typeface="Delius Swash Caps"/>
                <a:ea typeface="Delius Swash Caps"/>
                <a:cs typeface="Delius Swash Caps"/>
                <a:sym typeface="Delius Swash Caps"/>
              </a:rPr>
              <a:t>: This presentation template was created by </a:t>
            </a:r>
            <a:r>
              <a:rPr lang="en" sz="1200" b="1">
                <a:solidFill>
                  <a:schemeClr val="dk1"/>
                </a:solidFill>
                <a:uFill>
                  <a:noFill/>
                </a:uFill>
                <a:latin typeface="Delius Swash Caps"/>
                <a:ea typeface="Delius Swash Caps"/>
                <a:cs typeface="Delius Swash Caps"/>
                <a:sym typeface="Delius Swash Caps"/>
                <a:hlinkClick r:id="rId2">
                  <a:extLst>
                    <a:ext uri="{A12FA001-AC4F-418D-AE19-62706E023703}">
                      <ahyp:hlinkClr xmlns:ahyp="http://schemas.microsoft.com/office/drawing/2018/hyperlinkcolor" val="tx"/>
                    </a:ext>
                  </a:extLst>
                </a:hlinkClick>
              </a:rPr>
              <a:t>Slidesgo</a:t>
            </a:r>
            <a:r>
              <a:rPr lang="en" sz="1200">
                <a:solidFill>
                  <a:schemeClr val="dk1"/>
                </a:solidFill>
                <a:latin typeface="Delius Swash Caps"/>
                <a:ea typeface="Delius Swash Caps"/>
                <a:cs typeface="Delius Swash Caps"/>
                <a:sym typeface="Delius Swash Caps"/>
              </a:rPr>
              <a:t>, and includes icons by </a:t>
            </a:r>
            <a:r>
              <a:rPr lang="en" sz="1200" b="1">
                <a:solidFill>
                  <a:schemeClr val="dk1"/>
                </a:solidFill>
                <a:uFill>
                  <a:noFill/>
                </a:uFill>
                <a:latin typeface="Delius Swash Caps"/>
                <a:ea typeface="Delius Swash Caps"/>
                <a:cs typeface="Delius Swash Caps"/>
                <a:sym typeface="Delius Swash Caps"/>
                <a:hlinkClick r:id="rId3">
                  <a:extLst>
                    <a:ext uri="{A12FA001-AC4F-418D-AE19-62706E023703}">
                      <ahyp:hlinkClr xmlns:ahyp="http://schemas.microsoft.com/office/drawing/2018/hyperlinkcolor" val="tx"/>
                    </a:ext>
                  </a:extLst>
                </a:hlinkClick>
              </a:rPr>
              <a:t>Flaticon</a:t>
            </a:r>
            <a:r>
              <a:rPr lang="en" sz="1200" b="1">
                <a:solidFill>
                  <a:schemeClr val="dk1"/>
                </a:solidFill>
                <a:latin typeface="Delius Swash Caps"/>
                <a:ea typeface="Delius Swash Caps"/>
                <a:cs typeface="Delius Swash Caps"/>
                <a:sym typeface="Delius Swash Caps"/>
              </a:rPr>
              <a:t> </a:t>
            </a:r>
            <a:r>
              <a:rPr lang="en" sz="1200">
                <a:solidFill>
                  <a:schemeClr val="dk1"/>
                </a:solidFill>
                <a:latin typeface="Delius Swash Caps"/>
                <a:ea typeface="Delius Swash Caps"/>
                <a:cs typeface="Delius Swash Caps"/>
                <a:sym typeface="Delius Swash Caps"/>
              </a:rPr>
              <a:t>and infographics &amp; images by</a:t>
            </a:r>
            <a:r>
              <a:rPr lang="en" sz="1200" b="1">
                <a:solidFill>
                  <a:schemeClr val="dk1"/>
                </a:solidFill>
                <a:latin typeface="Delius Swash Caps"/>
                <a:ea typeface="Delius Swash Caps"/>
                <a:cs typeface="Delius Swash Caps"/>
                <a:sym typeface="Delius Swash Caps"/>
              </a:rPr>
              <a:t> </a:t>
            </a:r>
            <a:r>
              <a:rPr lang="en" sz="1200" b="1">
                <a:solidFill>
                  <a:schemeClr val="dk1"/>
                </a:solidFill>
                <a:uFill>
                  <a:noFill/>
                </a:uFill>
                <a:latin typeface="Delius Swash Caps"/>
                <a:ea typeface="Delius Swash Caps"/>
                <a:cs typeface="Delius Swash Caps"/>
                <a:sym typeface="Delius Swash Caps"/>
                <a:hlinkClick r:id="rId4">
                  <a:extLst>
                    <a:ext uri="{A12FA001-AC4F-418D-AE19-62706E023703}">
                      <ahyp:hlinkClr xmlns:ahyp="http://schemas.microsoft.com/office/drawing/2018/hyperlinkcolor" val="tx"/>
                    </a:ext>
                  </a:extLst>
                </a:hlinkClick>
              </a:rPr>
              <a:t>Freepik</a:t>
            </a:r>
            <a:endParaRPr sz="1200" b="1">
              <a:solidFill>
                <a:schemeClr val="dk1"/>
              </a:solidFill>
              <a:latin typeface="Delius Swash Caps"/>
              <a:ea typeface="Delius Swash Caps"/>
              <a:cs typeface="Delius Swash Caps"/>
              <a:sym typeface="Delius Swash Cap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75"/>
        <p:cNvGrpSpPr/>
        <p:nvPr/>
      </p:nvGrpSpPr>
      <p:grpSpPr>
        <a:xfrm>
          <a:off x="0" y="0"/>
          <a:ext cx="0" cy="0"/>
          <a:chOff x="0" y="0"/>
          <a:chExt cx="0" cy="0"/>
        </a:xfrm>
      </p:grpSpPr>
      <p:grpSp>
        <p:nvGrpSpPr>
          <p:cNvPr id="176" name="Google Shape;176;p8"/>
          <p:cNvGrpSpPr/>
          <p:nvPr/>
        </p:nvGrpSpPr>
        <p:grpSpPr>
          <a:xfrm>
            <a:off x="-100646" y="-542725"/>
            <a:ext cx="9771771" cy="6169208"/>
            <a:chOff x="-100646" y="-542725"/>
            <a:chExt cx="9771771" cy="6169208"/>
          </a:xfrm>
        </p:grpSpPr>
        <p:sp>
          <p:nvSpPr>
            <p:cNvPr id="177" name="Google Shape;177;p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 name="Google Shape;179;p8"/>
            <p:cNvGrpSpPr/>
            <p:nvPr/>
          </p:nvGrpSpPr>
          <p:grpSpPr>
            <a:xfrm>
              <a:off x="-84330" y="-495642"/>
              <a:ext cx="9652449" cy="6108357"/>
              <a:chOff x="21705" y="-429475"/>
              <a:chExt cx="9441895" cy="5975112"/>
            </a:xfrm>
          </p:grpSpPr>
          <p:sp>
            <p:nvSpPr>
              <p:cNvPr id="180" name="Google Shape;180;p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8" name="Google Shape;188;p8"/>
          <p:cNvSpPr txBox="1">
            <a:spLocks noGrp="1"/>
          </p:cNvSpPr>
          <p:nvPr>
            <p:ph type="title"/>
          </p:nvPr>
        </p:nvSpPr>
        <p:spPr>
          <a:xfrm>
            <a:off x="1871100" y="1298550"/>
            <a:ext cx="6552900" cy="2546400"/>
          </a:xfrm>
          <a:prstGeom prst="rect">
            <a:avLst/>
          </a:prstGeom>
        </p:spPr>
        <p:txBody>
          <a:bodyPr spcFirstLastPara="1" wrap="square" lIns="91425" tIns="91425" rIns="91425" bIns="91425" anchor="t" anchorCtr="0">
            <a:noAutofit/>
          </a:bodyPr>
          <a:lstStyle>
            <a:lvl1pPr lvl="0" algn="r" rtl="0">
              <a:lnSpc>
                <a:spcPct val="90000"/>
              </a:lnSpc>
              <a:spcBef>
                <a:spcPts val="0"/>
              </a:spcBef>
              <a:spcAft>
                <a:spcPts val="0"/>
              </a:spcAft>
              <a:buSzPts val="6000"/>
              <a:buNone/>
              <a:defRPr sz="8800"/>
            </a:lvl1pPr>
            <a:lvl2pPr lvl="1" algn="ctr" rtl="0">
              <a:lnSpc>
                <a:spcPct val="90000"/>
              </a:lnSpc>
              <a:spcBef>
                <a:spcPts val="0"/>
              </a:spcBef>
              <a:spcAft>
                <a:spcPts val="0"/>
              </a:spcAft>
              <a:buSzPts val="6000"/>
              <a:buNone/>
              <a:defRPr sz="6000"/>
            </a:lvl2pPr>
            <a:lvl3pPr lvl="2" algn="ctr" rtl="0">
              <a:lnSpc>
                <a:spcPct val="90000"/>
              </a:lnSpc>
              <a:spcBef>
                <a:spcPts val="0"/>
              </a:spcBef>
              <a:spcAft>
                <a:spcPts val="0"/>
              </a:spcAft>
              <a:buSzPts val="6000"/>
              <a:buNone/>
              <a:defRPr sz="6000"/>
            </a:lvl3pPr>
            <a:lvl4pPr lvl="3" algn="ctr" rtl="0">
              <a:lnSpc>
                <a:spcPct val="90000"/>
              </a:lnSpc>
              <a:spcBef>
                <a:spcPts val="0"/>
              </a:spcBef>
              <a:spcAft>
                <a:spcPts val="0"/>
              </a:spcAft>
              <a:buSzPts val="6000"/>
              <a:buNone/>
              <a:defRPr sz="6000"/>
            </a:lvl4pPr>
            <a:lvl5pPr lvl="4" algn="ctr" rtl="0">
              <a:lnSpc>
                <a:spcPct val="90000"/>
              </a:lnSpc>
              <a:spcBef>
                <a:spcPts val="0"/>
              </a:spcBef>
              <a:spcAft>
                <a:spcPts val="0"/>
              </a:spcAft>
              <a:buSzPts val="6000"/>
              <a:buNone/>
              <a:defRPr sz="6000"/>
            </a:lvl5pPr>
            <a:lvl6pPr lvl="5" algn="ctr" rtl="0">
              <a:lnSpc>
                <a:spcPct val="90000"/>
              </a:lnSpc>
              <a:spcBef>
                <a:spcPts val="0"/>
              </a:spcBef>
              <a:spcAft>
                <a:spcPts val="0"/>
              </a:spcAft>
              <a:buSzPts val="6000"/>
              <a:buNone/>
              <a:defRPr sz="6000"/>
            </a:lvl6pPr>
            <a:lvl7pPr lvl="6" algn="ctr" rtl="0">
              <a:lnSpc>
                <a:spcPct val="90000"/>
              </a:lnSpc>
              <a:spcBef>
                <a:spcPts val="0"/>
              </a:spcBef>
              <a:spcAft>
                <a:spcPts val="0"/>
              </a:spcAft>
              <a:buSzPts val="6000"/>
              <a:buNone/>
              <a:defRPr sz="6000"/>
            </a:lvl7pPr>
            <a:lvl8pPr lvl="7" algn="ctr" rtl="0">
              <a:lnSpc>
                <a:spcPct val="90000"/>
              </a:lnSpc>
              <a:spcBef>
                <a:spcPts val="0"/>
              </a:spcBef>
              <a:spcAft>
                <a:spcPts val="0"/>
              </a:spcAft>
              <a:buSzPts val="6000"/>
              <a:buNone/>
              <a:defRPr sz="6000"/>
            </a:lvl8pPr>
            <a:lvl9pPr lvl="8" algn="ctr" rtl="0">
              <a:lnSpc>
                <a:spcPct val="90000"/>
              </a:lnSpc>
              <a:spcBef>
                <a:spcPts val="0"/>
              </a:spcBef>
              <a:spcAft>
                <a:spcPts val="0"/>
              </a:spcAft>
              <a:buSzPts val="6000"/>
              <a:buNone/>
              <a:defRPr sz="6000"/>
            </a:lvl9pPr>
          </a:lstStyle>
          <a:p>
            <a:endParaRPr/>
          </a:p>
        </p:txBody>
      </p:sp>
      <p:grpSp>
        <p:nvGrpSpPr>
          <p:cNvPr id="189" name="Google Shape;189;p8"/>
          <p:cNvGrpSpPr/>
          <p:nvPr/>
        </p:nvGrpSpPr>
        <p:grpSpPr>
          <a:xfrm rot="6714124">
            <a:off x="8151772" y="162176"/>
            <a:ext cx="1183616" cy="973619"/>
            <a:chOff x="2152097" y="2968239"/>
            <a:chExt cx="299413" cy="246291"/>
          </a:xfrm>
        </p:grpSpPr>
        <p:sp>
          <p:nvSpPr>
            <p:cNvPr id="190" name="Google Shape;190;p8"/>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3068"/>
        <p:cNvGrpSpPr/>
        <p:nvPr/>
      </p:nvGrpSpPr>
      <p:grpSpPr>
        <a:xfrm>
          <a:off x="0" y="0"/>
          <a:ext cx="0" cy="0"/>
          <a:chOff x="0" y="0"/>
          <a:chExt cx="0" cy="0"/>
        </a:xfrm>
      </p:grpSpPr>
      <p:grpSp>
        <p:nvGrpSpPr>
          <p:cNvPr id="3069" name="Google Shape;3069;p84"/>
          <p:cNvGrpSpPr/>
          <p:nvPr/>
        </p:nvGrpSpPr>
        <p:grpSpPr>
          <a:xfrm>
            <a:off x="95" y="25"/>
            <a:ext cx="9143969" cy="5143446"/>
            <a:chOff x="95" y="25"/>
            <a:chExt cx="9143969" cy="5143446"/>
          </a:xfrm>
        </p:grpSpPr>
        <p:sp>
          <p:nvSpPr>
            <p:cNvPr id="3070" name="Google Shape;3070;p8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8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8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8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8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8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8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8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8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8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8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8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8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8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8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8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8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8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8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8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8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8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8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8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8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95" name="Google Shape;3095;p84"/>
          <p:cNvSpPr/>
          <p:nvPr/>
        </p:nvSpPr>
        <p:spPr>
          <a:xfrm flipH="1">
            <a:off x="360423" y="34986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84"/>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84"/>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84"/>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84"/>
          <p:cNvSpPr/>
          <p:nvPr/>
        </p:nvSpPr>
        <p:spPr>
          <a:xfrm flipH="1">
            <a:off x="5370498" y="434402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84"/>
          <p:cNvSpPr/>
          <p:nvPr/>
        </p:nvSpPr>
        <p:spPr>
          <a:xfrm flipH="1">
            <a:off x="8388248" y="4637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84"/>
          <p:cNvSpPr/>
          <p:nvPr/>
        </p:nvSpPr>
        <p:spPr>
          <a:xfrm flipH="1">
            <a:off x="630173" y="3800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02" name="Google Shape;3102;p84"/>
          <p:cNvGrpSpPr/>
          <p:nvPr/>
        </p:nvGrpSpPr>
        <p:grpSpPr>
          <a:xfrm>
            <a:off x="3569448" y="1303738"/>
            <a:ext cx="529900" cy="149350"/>
            <a:chOff x="3898800" y="2624300"/>
            <a:chExt cx="529900" cy="149350"/>
          </a:xfrm>
        </p:grpSpPr>
        <p:sp>
          <p:nvSpPr>
            <p:cNvPr id="3103" name="Google Shape;3103;p84"/>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84"/>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05" name="Google Shape;3105;p84"/>
          <p:cNvGrpSpPr/>
          <p:nvPr/>
        </p:nvGrpSpPr>
        <p:grpSpPr>
          <a:xfrm flipH="1">
            <a:off x="2809210" y="4718175"/>
            <a:ext cx="581325" cy="169475"/>
            <a:chOff x="5393300" y="2420750"/>
            <a:chExt cx="581325" cy="169475"/>
          </a:xfrm>
        </p:grpSpPr>
        <p:sp>
          <p:nvSpPr>
            <p:cNvPr id="3106" name="Google Shape;3106;p84"/>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84"/>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3108"/>
        <p:cNvGrpSpPr/>
        <p:nvPr/>
      </p:nvGrpSpPr>
      <p:grpSpPr>
        <a:xfrm>
          <a:off x="0" y="0"/>
          <a:ext cx="0" cy="0"/>
          <a:chOff x="0" y="0"/>
          <a:chExt cx="0" cy="0"/>
        </a:xfrm>
      </p:grpSpPr>
      <p:grpSp>
        <p:nvGrpSpPr>
          <p:cNvPr id="3109" name="Google Shape;3109;p85"/>
          <p:cNvGrpSpPr/>
          <p:nvPr/>
        </p:nvGrpSpPr>
        <p:grpSpPr>
          <a:xfrm>
            <a:off x="95" y="25"/>
            <a:ext cx="9143969" cy="5143446"/>
            <a:chOff x="95" y="25"/>
            <a:chExt cx="9143969" cy="5143446"/>
          </a:xfrm>
        </p:grpSpPr>
        <p:sp>
          <p:nvSpPr>
            <p:cNvPr id="3110" name="Google Shape;3110;p8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8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8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8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8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8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8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8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8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8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8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8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8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8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8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8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8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8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8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8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8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8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8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8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8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5" name="Google Shape;3135;p85"/>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85"/>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85"/>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85"/>
          <p:cNvSpPr/>
          <p:nvPr/>
        </p:nvSpPr>
        <p:spPr>
          <a:xfrm>
            <a:off x="2030950" y="6503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85"/>
          <p:cNvSpPr/>
          <p:nvPr/>
        </p:nvSpPr>
        <p:spPr>
          <a:xfrm>
            <a:off x="8604013" y="21666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85"/>
          <p:cNvSpPr/>
          <p:nvPr/>
        </p:nvSpPr>
        <p:spPr>
          <a:xfrm>
            <a:off x="8064500" y="45382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41" name="Google Shape;3141;p85"/>
          <p:cNvGrpSpPr/>
          <p:nvPr/>
        </p:nvGrpSpPr>
        <p:grpSpPr>
          <a:xfrm>
            <a:off x="378088" y="2730938"/>
            <a:ext cx="730975" cy="238525"/>
            <a:chOff x="3798300" y="2287225"/>
            <a:chExt cx="730975" cy="238525"/>
          </a:xfrm>
        </p:grpSpPr>
        <p:sp>
          <p:nvSpPr>
            <p:cNvPr id="3142" name="Google Shape;3142;p85"/>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85"/>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4" name="Google Shape;3144;p85"/>
          <p:cNvGrpSpPr/>
          <p:nvPr/>
        </p:nvGrpSpPr>
        <p:grpSpPr>
          <a:xfrm>
            <a:off x="8064488" y="2661000"/>
            <a:ext cx="529900" cy="149350"/>
            <a:chOff x="3898800" y="2624300"/>
            <a:chExt cx="529900" cy="149350"/>
          </a:xfrm>
        </p:grpSpPr>
        <p:sp>
          <p:nvSpPr>
            <p:cNvPr id="3145" name="Google Shape;3145;p85"/>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85"/>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ackground 2">
  <p:cSld name="CUSTOM_9_1_1">
    <p:spTree>
      <p:nvGrpSpPr>
        <p:cNvPr id="1" name="Shape 3147"/>
        <p:cNvGrpSpPr/>
        <p:nvPr/>
      </p:nvGrpSpPr>
      <p:grpSpPr>
        <a:xfrm>
          <a:off x="0" y="0"/>
          <a:ext cx="0" cy="0"/>
          <a:chOff x="0" y="0"/>
          <a:chExt cx="0" cy="0"/>
        </a:xfrm>
      </p:grpSpPr>
      <p:grpSp>
        <p:nvGrpSpPr>
          <p:cNvPr id="3148" name="Google Shape;3148;p86"/>
          <p:cNvGrpSpPr/>
          <p:nvPr/>
        </p:nvGrpSpPr>
        <p:grpSpPr>
          <a:xfrm>
            <a:off x="95" y="25"/>
            <a:ext cx="9143969" cy="5143446"/>
            <a:chOff x="95" y="25"/>
            <a:chExt cx="9143969" cy="5143446"/>
          </a:xfrm>
        </p:grpSpPr>
        <p:sp>
          <p:nvSpPr>
            <p:cNvPr id="3149" name="Google Shape;3149;p8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8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8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8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8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8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8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8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8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8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8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8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8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8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8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8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8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8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8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8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8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8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8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8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8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74" name="Google Shape;3174;p86"/>
          <p:cNvSpPr/>
          <p:nvPr/>
        </p:nvSpPr>
        <p:spPr>
          <a:xfrm>
            <a:off x="8718050" y="37798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86"/>
          <p:cNvSpPr/>
          <p:nvPr/>
        </p:nvSpPr>
        <p:spPr>
          <a:xfrm>
            <a:off x="5349125" y="49015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86"/>
          <p:cNvSpPr/>
          <p:nvPr/>
        </p:nvSpPr>
        <p:spPr>
          <a:xfrm>
            <a:off x="350200" y="456511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86"/>
          <p:cNvSpPr/>
          <p:nvPr/>
        </p:nvSpPr>
        <p:spPr>
          <a:xfrm>
            <a:off x="7166000" y="4814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86"/>
          <p:cNvSpPr/>
          <p:nvPr/>
        </p:nvSpPr>
        <p:spPr>
          <a:xfrm>
            <a:off x="891300" y="5918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86"/>
          <p:cNvSpPr/>
          <p:nvPr/>
        </p:nvSpPr>
        <p:spPr>
          <a:xfrm>
            <a:off x="233038" y="22637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0" name="Google Shape;3180;p86"/>
          <p:cNvGrpSpPr/>
          <p:nvPr/>
        </p:nvGrpSpPr>
        <p:grpSpPr>
          <a:xfrm>
            <a:off x="8118813" y="911138"/>
            <a:ext cx="311900" cy="314700"/>
            <a:chOff x="8571050" y="1873050"/>
            <a:chExt cx="311900" cy="314700"/>
          </a:xfrm>
        </p:grpSpPr>
        <p:sp>
          <p:nvSpPr>
            <p:cNvPr id="3181" name="Google Shape;3181;p8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8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8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8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5" name="Google Shape;3185;p86"/>
          <p:cNvGrpSpPr/>
          <p:nvPr/>
        </p:nvGrpSpPr>
        <p:grpSpPr>
          <a:xfrm>
            <a:off x="8165825" y="4533300"/>
            <a:ext cx="529900" cy="149350"/>
            <a:chOff x="3898800" y="2624300"/>
            <a:chExt cx="529900" cy="149350"/>
          </a:xfrm>
        </p:grpSpPr>
        <p:sp>
          <p:nvSpPr>
            <p:cNvPr id="3186" name="Google Shape;3186;p86"/>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86"/>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8" name="Google Shape;3188;p86"/>
          <p:cNvGrpSpPr/>
          <p:nvPr/>
        </p:nvGrpSpPr>
        <p:grpSpPr>
          <a:xfrm rot="3651682">
            <a:off x="153345" y="1192019"/>
            <a:ext cx="340408" cy="202565"/>
            <a:chOff x="3780075" y="2889150"/>
            <a:chExt cx="340425" cy="202575"/>
          </a:xfrm>
        </p:grpSpPr>
        <p:sp>
          <p:nvSpPr>
            <p:cNvPr id="3189" name="Google Shape;3189;p86"/>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86"/>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ackground 3">
  <p:cSld name="CUSTOM_9_1_1_1">
    <p:spTree>
      <p:nvGrpSpPr>
        <p:cNvPr id="1" name="Shape 3191"/>
        <p:cNvGrpSpPr/>
        <p:nvPr/>
      </p:nvGrpSpPr>
      <p:grpSpPr>
        <a:xfrm>
          <a:off x="0" y="0"/>
          <a:ext cx="0" cy="0"/>
          <a:chOff x="0" y="0"/>
          <a:chExt cx="0" cy="0"/>
        </a:xfrm>
      </p:grpSpPr>
      <p:grpSp>
        <p:nvGrpSpPr>
          <p:cNvPr id="3192" name="Google Shape;3192;p87"/>
          <p:cNvGrpSpPr/>
          <p:nvPr/>
        </p:nvGrpSpPr>
        <p:grpSpPr>
          <a:xfrm>
            <a:off x="95" y="25"/>
            <a:ext cx="9143969" cy="5143446"/>
            <a:chOff x="95" y="25"/>
            <a:chExt cx="9143969" cy="5143446"/>
          </a:xfrm>
        </p:grpSpPr>
        <p:sp>
          <p:nvSpPr>
            <p:cNvPr id="3193" name="Google Shape;3193;p8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8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8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8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8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8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8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8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8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8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8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8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8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8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8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8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8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8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8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8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8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8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8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8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8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8" name="Google Shape;3218;p87"/>
          <p:cNvSpPr/>
          <p:nvPr/>
        </p:nvSpPr>
        <p:spPr>
          <a:xfrm>
            <a:off x="3965250" y="9582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87"/>
          <p:cNvSpPr/>
          <p:nvPr/>
        </p:nvSpPr>
        <p:spPr>
          <a:xfrm>
            <a:off x="208500" y="28786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87"/>
          <p:cNvSpPr/>
          <p:nvPr/>
        </p:nvSpPr>
        <p:spPr>
          <a:xfrm>
            <a:off x="4673538" y="44460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87"/>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87"/>
          <p:cNvSpPr/>
          <p:nvPr/>
        </p:nvSpPr>
        <p:spPr>
          <a:xfrm>
            <a:off x="8579100" y="1560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87"/>
          <p:cNvSpPr/>
          <p:nvPr/>
        </p:nvSpPr>
        <p:spPr>
          <a:xfrm>
            <a:off x="639493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24" name="Google Shape;3224;p87"/>
          <p:cNvGrpSpPr/>
          <p:nvPr/>
        </p:nvGrpSpPr>
        <p:grpSpPr>
          <a:xfrm>
            <a:off x="5220250" y="1443438"/>
            <a:ext cx="311900" cy="314700"/>
            <a:chOff x="8571050" y="1873050"/>
            <a:chExt cx="311900" cy="314700"/>
          </a:xfrm>
        </p:grpSpPr>
        <p:sp>
          <p:nvSpPr>
            <p:cNvPr id="3225" name="Google Shape;3225;p8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8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8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8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29" name="Google Shape;3229;p87"/>
          <p:cNvGrpSpPr/>
          <p:nvPr/>
        </p:nvGrpSpPr>
        <p:grpSpPr>
          <a:xfrm>
            <a:off x="836125" y="4365463"/>
            <a:ext cx="311900" cy="314700"/>
            <a:chOff x="8571050" y="1873050"/>
            <a:chExt cx="311900" cy="314700"/>
          </a:xfrm>
        </p:grpSpPr>
        <p:sp>
          <p:nvSpPr>
            <p:cNvPr id="3230" name="Google Shape;3230;p8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8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8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8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34" name="Google Shape;3234;p87"/>
          <p:cNvGrpSpPr/>
          <p:nvPr/>
        </p:nvGrpSpPr>
        <p:grpSpPr>
          <a:xfrm>
            <a:off x="2029863" y="535513"/>
            <a:ext cx="730975" cy="238525"/>
            <a:chOff x="3798300" y="2287225"/>
            <a:chExt cx="730975" cy="238525"/>
          </a:xfrm>
        </p:grpSpPr>
        <p:sp>
          <p:nvSpPr>
            <p:cNvPr id="3235" name="Google Shape;3235;p87"/>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87"/>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37" name="Google Shape;3237;p87"/>
          <p:cNvGrpSpPr/>
          <p:nvPr/>
        </p:nvGrpSpPr>
        <p:grpSpPr>
          <a:xfrm>
            <a:off x="8049200" y="4100600"/>
            <a:ext cx="529900" cy="149350"/>
            <a:chOff x="3898800" y="2624300"/>
            <a:chExt cx="529900" cy="149350"/>
          </a:xfrm>
        </p:grpSpPr>
        <p:sp>
          <p:nvSpPr>
            <p:cNvPr id="3238" name="Google Shape;3238;p8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8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94"/>
        <p:cNvGrpSpPr/>
        <p:nvPr/>
      </p:nvGrpSpPr>
      <p:grpSpPr>
        <a:xfrm>
          <a:off x="0" y="0"/>
          <a:ext cx="0" cy="0"/>
          <a:chOff x="0" y="0"/>
          <a:chExt cx="0" cy="0"/>
        </a:xfrm>
      </p:grpSpPr>
      <p:grpSp>
        <p:nvGrpSpPr>
          <p:cNvPr id="195" name="Google Shape;195;p9"/>
          <p:cNvGrpSpPr/>
          <p:nvPr/>
        </p:nvGrpSpPr>
        <p:grpSpPr>
          <a:xfrm>
            <a:off x="4794223" y="-366688"/>
            <a:ext cx="5508932" cy="4761645"/>
            <a:chOff x="6955013" y="474562"/>
            <a:chExt cx="900447" cy="778314"/>
          </a:xfrm>
        </p:grpSpPr>
        <p:sp>
          <p:nvSpPr>
            <p:cNvPr id="196" name="Google Shape;196;p9"/>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9"/>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9"/>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9"/>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9"/>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9"/>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9"/>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9"/>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9"/>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9"/>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9"/>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9"/>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9"/>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9"/>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9"/>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9"/>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9"/>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9"/>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9"/>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9"/>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9"/>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9"/>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9"/>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9"/>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9"/>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9"/>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9"/>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9"/>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9"/>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9"/>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9"/>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9"/>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9"/>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9"/>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9"/>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9"/>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9"/>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9"/>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9"/>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9"/>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9"/>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9"/>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9"/>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9"/>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9"/>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9"/>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9"/>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9"/>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9"/>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9"/>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9"/>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9"/>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9"/>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9"/>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9"/>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9"/>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9"/>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9"/>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9"/>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9"/>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9"/>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9"/>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9"/>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9"/>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9"/>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9"/>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9"/>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9"/>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9"/>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9"/>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9"/>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9"/>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9"/>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9"/>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9"/>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9"/>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9"/>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9"/>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9"/>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9"/>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9"/>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9"/>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9"/>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9"/>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9"/>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9"/>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9"/>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9"/>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9"/>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9"/>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9"/>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9"/>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9"/>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9"/>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9"/>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9"/>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9"/>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9"/>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9"/>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9"/>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9"/>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9"/>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9"/>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9"/>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9"/>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9"/>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9"/>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9"/>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9"/>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9"/>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9"/>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9"/>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9"/>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9"/>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9"/>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9"/>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9"/>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9"/>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9"/>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9"/>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9"/>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9"/>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9"/>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9"/>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9"/>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9"/>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9"/>
          <p:cNvGrpSpPr/>
          <p:nvPr/>
        </p:nvGrpSpPr>
        <p:grpSpPr>
          <a:xfrm>
            <a:off x="-782328" y="318113"/>
            <a:ext cx="8080277" cy="5101318"/>
            <a:chOff x="-100646" y="-542725"/>
            <a:chExt cx="9771771" cy="6169208"/>
          </a:xfrm>
        </p:grpSpPr>
        <p:sp>
          <p:nvSpPr>
            <p:cNvPr id="336" name="Google Shape;336;p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8" name="Google Shape;338;p9"/>
            <p:cNvGrpSpPr/>
            <p:nvPr/>
          </p:nvGrpSpPr>
          <p:grpSpPr>
            <a:xfrm>
              <a:off x="-84330" y="-495642"/>
              <a:ext cx="9652449" cy="6108357"/>
              <a:chOff x="21705" y="-429475"/>
              <a:chExt cx="9441895" cy="5975112"/>
            </a:xfrm>
          </p:grpSpPr>
          <p:sp>
            <p:nvSpPr>
              <p:cNvPr id="339" name="Google Shape;339;p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47" name="Google Shape;347;p9"/>
          <p:cNvSpPr txBox="1">
            <a:spLocks noGrp="1"/>
          </p:cNvSpPr>
          <p:nvPr>
            <p:ph type="title"/>
          </p:nvPr>
        </p:nvSpPr>
        <p:spPr>
          <a:xfrm>
            <a:off x="720000" y="1720075"/>
            <a:ext cx="4554900" cy="14823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SzPts val="4200"/>
              <a:buNone/>
              <a:defRPr sz="9300"/>
            </a:lvl1pPr>
            <a:lvl2pPr lvl="1" algn="ctr">
              <a:lnSpc>
                <a:spcPct val="90000"/>
              </a:lnSpc>
              <a:spcBef>
                <a:spcPts val="0"/>
              </a:spcBef>
              <a:spcAft>
                <a:spcPts val="0"/>
              </a:spcAft>
              <a:buSzPts val="4200"/>
              <a:buNone/>
              <a:defRPr sz="4200"/>
            </a:lvl2pPr>
            <a:lvl3pPr lvl="2" algn="ctr">
              <a:lnSpc>
                <a:spcPct val="90000"/>
              </a:lnSpc>
              <a:spcBef>
                <a:spcPts val="0"/>
              </a:spcBef>
              <a:spcAft>
                <a:spcPts val="0"/>
              </a:spcAft>
              <a:buSzPts val="4200"/>
              <a:buNone/>
              <a:defRPr sz="4200"/>
            </a:lvl3pPr>
            <a:lvl4pPr lvl="3" algn="ctr">
              <a:lnSpc>
                <a:spcPct val="90000"/>
              </a:lnSpc>
              <a:spcBef>
                <a:spcPts val="0"/>
              </a:spcBef>
              <a:spcAft>
                <a:spcPts val="0"/>
              </a:spcAft>
              <a:buSzPts val="4200"/>
              <a:buNone/>
              <a:defRPr sz="4200"/>
            </a:lvl4pPr>
            <a:lvl5pPr lvl="4" algn="ctr">
              <a:lnSpc>
                <a:spcPct val="90000"/>
              </a:lnSpc>
              <a:spcBef>
                <a:spcPts val="0"/>
              </a:spcBef>
              <a:spcAft>
                <a:spcPts val="0"/>
              </a:spcAft>
              <a:buSzPts val="4200"/>
              <a:buNone/>
              <a:defRPr sz="4200"/>
            </a:lvl5pPr>
            <a:lvl6pPr lvl="5" algn="ctr">
              <a:lnSpc>
                <a:spcPct val="90000"/>
              </a:lnSpc>
              <a:spcBef>
                <a:spcPts val="0"/>
              </a:spcBef>
              <a:spcAft>
                <a:spcPts val="0"/>
              </a:spcAft>
              <a:buSzPts val="4200"/>
              <a:buNone/>
              <a:defRPr sz="4200"/>
            </a:lvl6pPr>
            <a:lvl7pPr lvl="6" algn="ctr">
              <a:lnSpc>
                <a:spcPct val="90000"/>
              </a:lnSpc>
              <a:spcBef>
                <a:spcPts val="0"/>
              </a:spcBef>
              <a:spcAft>
                <a:spcPts val="0"/>
              </a:spcAft>
              <a:buSzPts val="4200"/>
              <a:buNone/>
              <a:defRPr sz="4200"/>
            </a:lvl7pPr>
            <a:lvl8pPr lvl="7" algn="ctr">
              <a:lnSpc>
                <a:spcPct val="90000"/>
              </a:lnSpc>
              <a:spcBef>
                <a:spcPts val="0"/>
              </a:spcBef>
              <a:spcAft>
                <a:spcPts val="0"/>
              </a:spcAft>
              <a:buSzPts val="4200"/>
              <a:buNone/>
              <a:defRPr sz="4200"/>
            </a:lvl8pPr>
            <a:lvl9pPr lvl="8" algn="ctr">
              <a:lnSpc>
                <a:spcPct val="90000"/>
              </a:lnSpc>
              <a:spcBef>
                <a:spcPts val="0"/>
              </a:spcBef>
              <a:spcAft>
                <a:spcPts val="0"/>
              </a:spcAft>
              <a:buSzPts val="4200"/>
              <a:buNone/>
              <a:defRPr sz="4200"/>
            </a:lvl9pPr>
          </a:lstStyle>
          <a:p>
            <a:endParaRPr/>
          </a:p>
        </p:txBody>
      </p:sp>
      <p:sp>
        <p:nvSpPr>
          <p:cNvPr id="348" name="Google Shape;348;p9"/>
          <p:cNvSpPr txBox="1">
            <a:spLocks noGrp="1"/>
          </p:cNvSpPr>
          <p:nvPr>
            <p:ph type="subTitle" idx="1"/>
          </p:nvPr>
        </p:nvSpPr>
        <p:spPr>
          <a:xfrm>
            <a:off x="720000" y="3289975"/>
            <a:ext cx="4554900" cy="727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9"/>
        <p:cNvGrpSpPr/>
        <p:nvPr/>
      </p:nvGrpSpPr>
      <p:grpSpPr>
        <a:xfrm>
          <a:off x="0" y="0"/>
          <a:ext cx="0" cy="0"/>
          <a:chOff x="0" y="0"/>
          <a:chExt cx="0" cy="0"/>
        </a:xfrm>
      </p:grpSpPr>
      <p:sp>
        <p:nvSpPr>
          <p:cNvPr id="350" name="Google Shape;350;p10"/>
          <p:cNvSpPr txBox="1">
            <a:spLocks noGrp="1"/>
          </p:cNvSpPr>
          <p:nvPr>
            <p:ph type="body" idx="1"/>
          </p:nvPr>
        </p:nvSpPr>
        <p:spPr>
          <a:xfrm>
            <a:off x="720000" y="3455475"/>
            <a:ext cx="4919700" cy="9936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400"/>
              <a:buNone/>
              <a:defRPr sz="3300">
                <a:latin typeface="Titan One"/>
                <a:ea typeface="Titan One"/>
                <a:cs typeface="Titan One"/>
                <a:sym typeface="Titan One"/>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slideLayout" Target="../slideLayouts/slideLayout71.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theme" Target="../theme/theme2.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41" Type="http://schemas.openxmlformats.org/officeDocument/2006/relationships/slideLayout" Target="../slideLayouts/slideLayout7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8" Type="http://schemas.openxmlformats.org/officeDocument/2006/relationships/slideLayout" Target="../slideLayouts/slideLayout40.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1pPr>
            <a:lvl2pPr lvl="1">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2pPr>
            <a:lvl3pPr lvl="2">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3pPr>
            <a:lvl4pPr lvl="3">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4pPr>
            <a:lvl5pPr lvl="4">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5pPr>
            <a:lvl6pPr lvl="5">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6pPr>
            <a:lvl7pPr lvl="6">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7pPr>
            <a:lvl8pPr lvl="7">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8pPr>
            <a:lvl9pPr lvl="8">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1pPr>
            <a:lvl2pPr marL="914400" lvl="1"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2pPr>
            <a:lvl3pPr marL="1371600" lvl="2"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3pPr>
            <a:lvl4pPr marL="1828800" lvl="3"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4pPr>
            <a:lvl5pPr marL="2286000" lvl="4"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5pPr>
            <a:lvl6pPr marL="2743200" lvl="5"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6pPr>
            <a:lvl7pPr marL="3200400" lvl="6"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7pPr>
            <a:lvl8pPr marL="3657600" lvl="7"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8pPr>
            <a:lvl9pPr marL="4114800" lvl="8"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392"/>
        <p:cNvGrpSpPr/>
        <p:nvPr/>
      </p:nvGrpSpPr>
      <p:grpSpPr>
        <a:xfrm>
          <a:off x="0" y="0"/>
          <a:ext cx="0" cy="0"/>
          <a:chOff x="0" y="0"/>
          <a:chExt cx="0" cy="0"/>
        </a:xfrm>
      </p:grpSpPr>
      <p:sp>
        <p:nvSpPr>
          <p:cNvPr id="1393" name="Google Shape;1393;p46"/>
          <p:cNvSpPr txBox="1">
            <a:spLocks noGrp="1"/>
          </p:cNvSpPr>
          <p:nvPr>
            <p:ph type="title"/>
          </p:nvPr>
        </p:nvSpPr>
        <p:spPr>
          <a:xfrm>
            <a:off x="713400" y="535525"/>
            <a:ext cx="7717500" cy="4821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1pPr>
            <a:lvl2pPr lvl="1"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2pPr>
            <a:lvl3pPr lvl="2"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3pPr>
            <a:lvl4pPr lvl="3"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4pPr>
            <a:lvl5pPr lvl="4"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5pPr>
            <a:lvl6pPr lvl="5"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6pPr>
            <a:lvl7pPr lvl="6"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7pPr>
            <a:lvl8pPr lvl="7"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8pPr>
            <a:lvl9pPr lvl="8"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9pPr>
          </a:lstStyle>
          <a:p>
            <a:endParaRPr/>
          </a:p>
        </p:txBody>
      </p:sp>
      <p:sp>
        <p:nvSpPr>
          <p:cNvPr id="1394" name="Google Shape;1394;p46"/>
          <p:cNvSpPr txBox="1">
            <a:spLocks noGrp="1"/>
          </p:cNvSpPr>
          <p:nvPr>
            <p:ph type="body" idx="1"/>
          </p:nvPr>
        </p:nvSpPr>
        <p:spPr>
          <a:xfrm>
            <a:off x="713225" y="1152475"/>
            <a:ext cx="7717500" cy="3455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1pPr>
            <a:lvl2pPr marL="914400" lvl="1"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2pPr>
            <a:lvl3pPr marL="1371600" lvl="2"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3pPr>
            <a:lvl4pPr marL="1828800" lvl="3"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4pPr>
            <a:lvl5pPr marL="2286000" lvl="4"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5pPr>
            <a:lvl6pPr marL="2743200" lvl="5"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6pPr>
            <a:lvl7pPr marL="3200400" lvl="6"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7pPr>
            <a:lvl8pPr marL="3657600" lvl="7"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8pPr>
            <a:lvl9pPr marL="4114800" lvl="8"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9pPr>
          </a:lstStyle>
          <a:p>
            <a:endParaRPr/>
          </a:p>
        </p:txBody>
      </p: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729" r:id="rId39"/>
    <p:sldLayoutId id="2147483730" r:id="rId40"/>
    <p:sldLayoutId id="2147483731" r:id="rId4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3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31.xml"/><Relationship Id="rId5" Type="http://schemas.openxmlformats.org/officeDocument/2006/relationships/image" Target="../media/image14.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1.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1.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31.xml"/><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31.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31.xml"/><Relationship Id="rId5" Type="http://schemas.openxmlformats.org/officeDocument/2006/relationships/image" Target="../media/image36.jp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31.xml"/><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31.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3" Type="http://schemas.openxmlformats.org/officeDocument/2006/relationships/hyperlink" Target="https://www.floridamuseum.ufl.edu/fossil-horses/" TargetMode="External"/><Relationship Id="rId2" Type="http://schemas.openxmlformats.org/officeDocument/2006/relationships/notesSlide" Target="../notesSlides/notesSlide33.xml"/><Relationship Id="rId1" Type="http://schemas.openxmlformats.org/officeDocument/2006/relationships/slideLayout" Target="../slideLayouts/slideLayout31.xml"/><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jpg"/><Relationship Id="rId7"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4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5.xml"/><Relationship Id="rId5" Type="http://schemas.openxmlformats.org/officeDocument/2006/relationships/image" Target="../media/image54.png"/><Relationship Id="rId4" Type="http://schemas.openxmlformats.org/officeDocument/2006/relationships/hyperlink" Target="https://3drst.by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1.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43"/>
        <p:cNvGrpSpPr/>
        <p:nvPr/>
      </p:nvGrpSpPr>
      <p:grpSpPr>
        <a:xfrm>
          <a:off x="0" y="0"/>
          <a:ext cx="0" cy="0"/>
          <a:chOff x="0" y="0"/>
          <a:chExt cx="0" cy="0"/>
        </a:xfrm>
      </p:grpSpPr>
      <p:sp>
        <p:nvSpPr>
          <p:cNvPr id="3244" name="Google Shape;3244;p88"/>
          <p:cNvSpPr txBox="1">
            <a:spLocks noGrp="1"/>
          </p:cNvSpPr>
          <p:nvPr>
            <p:ph type="title" idx="2"/>
          </p:nvPr>
        </p:nvSpPr>
        <p:spPr>
          <a:xfrm>
            <a:off x="2945150" y="1324575"/>
            <a:ext cx="5774700" cy="16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a:t>Patterns in the Fossil Record</a:t>
            </a:r>
            <a:endParaRPr sz="4800"/>
          </a:p>
        </p:txBody>
      </p:sp>
      <p:sp>
        <p:nvSpPr>
          <p:cNvPr id="3245" name="Google Shape;3245;p88"/>
          <p:cNvSpPr txBox="1">
            <a:spLocks noGrp="1"/>
          </p:cNvSpPr>
          <p:nvPr>
            <p:ph type="subTitle" idx="1"/>
          </p:nvPr>
        </p:nvSpPr>
        <p:spPr>
          <a:xfrm>
            <a:off x="4091200" y="3783375"/>
            <a:ext cx="4040700" cy="97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7.5.2</a:t>
            </a:r>
            <a:endParaRPr sz="2400"/>
          </a:p>
          <a:p>
            <a:pPr marL="0" lvl="0" indent="0" algn="ctr" rtl="0">
              <a:spcBef>
                <a:spcPts val="0"/>
              </a:spcBef>
              <a:spcAft>
                <a:spcPts val="0"/>
              </a:spcAft>
              <a:buNone/>
            </a:pPr>
            <a:r>
              <a:rPr lang="en" sz="2400"/>
              <a:t>MS-LS 4-1 &amp; MS-ESS 2-3</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61"/>
        <p:cNvGrpSpPr/>
        <p:nvPr/>
      </p:nvGrpSpPr>
      <p:grpSpPr>
        <a:xfrm>
          <a:off x="0" y="0"/>
          <a:ext cx="0" cy="0"/>
          <a:chOff x="0" y="0"/>
          <a:chExt cx="0" cy="0"/>
        </a:xfrm>
      </p:grpSpPr>
      <p:sp>
        <p:nvSpPr>
          <p:cNvPr id="3562" name="Google Shape;3562;p97"/>
          <p:cNvSpPr txBox="1">
            <a:spLocks noGrp="1"/>
          </p:cNvSpPr>
          <p:nvPr>
            <p:ph type="title" idx="4294967295"/>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Orohippus   </a:t>
            </a:r>
            <a:r>
              <a:rPr lang="en" sz="2000">
                <a:solidFill>
                  <a:srgbClr val="000000"/>
                </a:solidFill>
                <a:latin typeface="Atkinson Hyperlegible"/>
                <a:ea typeface="Atkinson Hyperlegible"/>
                <a:cs typeface="Atkinson Hyperlegible"/>
                <a:sym typeface="Atkinson Hyperlegible"/>
              </a:rPr>
              <a:t>52 - 45 MYA</a:t>
            </a:r>
            <a:endParaRPr/>
          </a:p>
        </p:txBody>
      </p:sp>
      <p:pic>
        <p:nvPicPr>
          <p:cNvPr id="3563" name="Google Shape;3563;p97" descr="Orohippus skeleton"/>
          <p:cNvPicPr preferRelativeResize="0"/>
          <p:nvPr/>
        </p:nvPicPr>
        <p:blipFill>
          <a:blip r:embed="rId3">
            <a:alphaModFix/>
          </a:blip>
          <a:stretch>
            <a:fillRect/>
          </a:stretch>
        </p:blipFill>
        <p:spPr>
          <a:xfrm>
            <a:off x="575400" y="1204926"/>
            <a:ext cx="5110175" cy="2933225"/>
          </a:xfrm>
          <a:prstGeom prst="rect">
            <a:avLst/>
          </a:prstGeom>
          <a:noFill/>
          <a:ln>
            <a:noFill/>
          </a:ln>
        </p:spPr>
      </p:pic>
      <p:sp>
        <p:nvSpPr>
          <p:cNvPr id="3564" name="Google Shape;3564;p97"/>
          <p:cNvSpPr txBox="1"/>
          <p:nvPr/>
        </p:nvSpPr>
        <p:spPr>
          <a:xfrm>
            <a:off x="1361875" y="3788275"/>
            <a:ext cx="3000000" cy="572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i="1">
                <a:solidFill>
                  <a:srgbClr val="757575"/>
                </a:solidFill>
                <a:highlight>
                  <a:srgbClr val="FFFFFF"/>
                </a:highlight>
                <a:latin typeface="Roboto"/>
                <a:ea typeface="Roboto"/>
                <a:cs typeface="Roboto"/>
                <a:sym typeface="Roboto"/>
              </a:rPr>
              <a:t>Orohippus. Photo by Harpers/Public domain</a:t>
            </a:r>
            <a:endParaRPr/>
          </a:p>
        </p:txBody>
      </p:sp>
      <p:pic>
        <p:nvPicPr>
          <p:cNvPr id="3565" name="Google Shape;3565;p97"/>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6006400" y="660950"/>
            <a:ext cx="1691924" cy="1081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69"/>
        <p:cNvGrpSpPr/>
        <p:nvPr/>
      </p:nvGrpSpPr>
      <p:grpSpPr>
        <a:xfrm>
          <a:off x="0" y="0"/>
          <a:ext cx="0" cy="0"/>
          <a:chOff x="0" y="0"/>
          <a:chExt cx="0" cy="0"/>
        </a:xfrm>
      </p:grpSpPr>
      <p:sp>
        <p:nvSpPr>
          <p:cNvPr id="3570" name="Google Shape;3570;p98"/>
          <p:cNvSpPr txBox="1"/>
          <p:nvPr/>
        </p:nvSpPr>
        <p:spPr>
          <a:xfrm>
            <a:off x="576400" y="1502325"/>
            <a:ext cx="4829400" cy="310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4A4A4A"/>
                </a:solidFill>
                <a:highlight>
                  <a:schemeClr val="lt1"/>
                </a:highlight>
                <a:latin typeface="Atkinson Hyperlegible"/>
                <a:ea typeface="Atkinson Hyperlegible"/>
                <a:cs typeface="Atkinson Hyperlegible"/>
                <a:sym typeface="Atkinson Hyperlegible"/>
              </a:rPr>
              <a:t>Fossils of </a:t>
            </a:r>
            <a:r>
              <a:rPr lang="en" sz="2000" i="1">
                <a:solidFill>
                  <a:srgbClr val="4A4A4A"/>
                </a:solidFill>
                <a:highlight>
                  <a:schemeClr val="lt1"/>
                </a:highlight>
                <a:latin typeface="Atkinson Hyperlegible"/>
                <a:ea typeface="Atkinson Hyperlegible"/>
                <a:cs typeface="Atkinson Hyperlegible"/>
                <a:sym typeface="Atkinson Hyperlegible"/>
              </a:rPr>
              <a:t>Orohippus</a:t>
            </a:r>
            <a:r>
              <a:rPr lang="en" sz="2000">
                <a:solidFill>
                  <a:srgbClr val="4A4A4A"/>
                </a:solidFill>
                <a:highlight>
                  <a:schemeClr val="lt1"/>
                </a:highlight>
                <a:latin typeface="Atkinson Hyperlegible"/>
                <a:ea typeface="Atkinson Hyperlegible"/>
                <a:cs typeface="Atkinson Hyperlegible"/>
                <a:sym typeface="Atkinson Hyperlegible"/>
              </a:rPr>
              <a:t> found in Eocene sediments in Wyoming and Oregon, dating from about 52-45 million years ago.</a:t>
            </a:r>
            <a:endParaRPr sz="2000">
              <a:solidFill>
                <a:srgbClr val="4A4A4A"/>
              </a:solidFill>
              <a:highlight>
                <a:schemeClr val="lt1"/>
              </a:highlight>
              <a:latin typeface="Atkinson Hyperlegible"/>
              <a:ea typeface="Atkinson Hyperlegible"/>
              <a:cs typeface="Atkinson Hyperlegible"/>
              <a:sym typeface="Atkinson Hyperlegible"/>
            </a:endParaRPr>
          </a:p>
          <a:p>
            <a:pPr marL="0" lvl="0" indent="0" algn="l" rtl="0">
              <a:spcBef>
                <a:spcPts val="0"/>
              </a:spcBef>
              <a:spcAft>
                <a:spcPts val="0"/>
              </a:spcAft>
              <a:buNone/>
            </a:pPr>
            <a:endParaRPr sz="2000">
              <a:solidFill>
                <a:srgbClr val="4A4A4A"/>
              </a:solidFill>
              <a:highlight>
                <a:schemeClr val="lt1"/>
              </a:highlight>
              <a:latin typeface="Atkinson Hyperlegible"/>
              <a:ea typeface="Atkinson Hyperlegible"/>
              <a:cs typeface="Atkinson Hyperlegible"/>
              <a:sym typeface="Atkinson Hyperlegible"/>
            </a:endParaRPr>
          </a:p>
          <a:p>
            <a:pPr marL="0" lvl="0" indent="0" algn="l" rtl="0">
              <a:spcBef>
                <a:spcPts val="0"/>
              </a:spcBef>
              <a:spcAft>
                <a:spcPts val="0"/>
              </a:spcAft>
              <a:buNone/>
            </a:pPr>
            <a:r>
              <a:rPr lang="en" sz="2000">
                <a:solidFill>
                  <a:srgbClr val="4A4A4A"/>
                </a:solidFill>
                <a:highlight>
                  <a:schemeClr val="lt1"/>
                </a:highlight>
                <a:latin typeface="Atkinson Hyperlegible"/>
                <a:ea typeface="Atkinson Hyperlegible"/>
                <a:cs typeface="Atkinson Hyperlegible"/>
                <a:sym typeface="Atkinson Hyperlegible"/>
              </a:rPr>
              <a:t>This is the primitive condition for mammals, and permits rotational movement at the elbow and wrist joints. This condition is retained by animals such as small forest dwellers who must maneuver over uneven terrain.</a:t>
            </a:r>
            <a:endParaRPr sz="2000">
              <a:solidFill>
                <a:schemeClr val="dk2"/>
              </a:solidFill>
              <a:highlight>
                <a:schemeClr val="lt1"/>
              </a:highlight>
              <a:latin typeface="Atkinson Hyperlegible"/>
              <a:ea typeface="Atkinson Hyperlegible"/>
              <a:cs typeface="Atkinson Hyperlegible"/>
              <a:sym typeface="Atkinson Hyperlegible"/>
            </a:endParaRPr>
          </a:p>
        </p:txBody>
      </p:sp>
      <p:sp>
        <p:nvSpPr>
          <p:cNvPr id="3571" name="Google Shape;3571;p98"/>
          <p:cNvSpPr txBox="1"/>
          <p:nvPr/>
        </p:nvSpPr>
        <p:spPr>
          <a:xfrm>
            <a:off x="777100" y="803025"/>
            <a:ext cx="3341700" cy="69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Orohippus</a:t>
            </a:r>
            <a:endParaRPr sz="3200">
              <a:solidFill>
                <a:schemeClr val="dk1"/>
              </a:solidFill>
              <a:latin typeface="Titan One"/>
              <a:ea typeface="Titan One"/>
              <a:cs typeface="Titan One"/>
              <a:sym typeface="Titan One"/>
            </a:endParaRPr>
          </a:p>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3572" name="Google Shape;3572;p98"/>
          <p:cNvSpPr txBox="1">
            <a:spLocks noGrp="1"/>
          </p:cNvSpPr>
          <p:nvPr>
            <p:ph type="body" idx="4294967295"/>
          </p:nvPr>
        </p:nvSpPr>
        <p:spPr>
          <a:xfrm>
            <a:off x="5625675" y="1637675"/>
            <a:ext cx="33417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000000"/>
                </a:solidFill>
              </a:rPr>
              <a:t>About 0.6 m tall</a:t>
            </a:r>
            <a:endParaRPr sz="3000">
              <a:solidFill>
                <a:srgbClr val="000000"/>
              </a:solidFill>
            </a:endParaRPr>
          </a:p>
          <a:p>
            <a:pPr marL="0" lvl="0" indent="0" algn="l" rtl="0">
              <a:spcBef>
                <a:spcPts val="1200"/>
              </a:spcBef>
              <a:spcAft>
                <a:spcPts val="1200"/>
              </a:spcAft>
              <a:buNone/>
            </a:pPr>
            <a:endParaRPr sz="3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76"/>
        <p:cNvGrpSpPr/>
        <p:nvPr/>
      </p:nvGrpSpPr>
      <p:grpSpPr>
        <a:xfrm>
          <a:off x="0" y="0"/>
          <a:ext cx="0" cy="0"/>
          <a:chOff x="0" y="0"/>
          <a:chExt cx="0" cy="0"/>
        </a:xfrm>
      </p:grpSpPr>
      <p:sp>
        <p:nvSpPr>
          <p:cNvPr id="3577" name="Google Shape;3577;p99"/>
          <p:cNvSpPr txBox="1">
            <a:spLocks noGrp="1"/>
          </p:cNvSpPr>
          <p:nvPr>
            <p:ph type="title" idx="4294967295"/>
          </p:nvPr>
        </p:nvSpPr>
        <p:spPr>
          <a:xfrm>
            <a:off x="0" y="206075"/>
            <a:ext cx="4931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Mesohippus   </a:t>
            </a:r>
            <a:r>
              <a:rPr lang="en" sz="2000">
                <a:solidFill>
                  <a:srgbClr val="000000"/>
                </a:solidFill>
                <a:latin typeface="Atkinson Hyperlegible"/>
                <a:ea typeface="Atkinson Hyperlegible"/>
                <a:cs typeface="Atkinson Hyperlegible"/>
                <a:sym typeface="Atkinson Hyperlegible"/>
              </a:rPr>
              <a:t>37-32 MYA</a:t>
            </a:r>
            <a:endParaRPr sz="1400">
              <a:solidFill>
                <a:srgbClr val="000000"/>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3578" name="Google Shape;3578;p99"/>
          <p:cNvPicPr preferRelativeResize="0"/>
          <p:nvPr/>
        </p:nvPicPr>
        <p:blipFill>
          <a:blip r:embed="rId3">
            <a:alphaModFix/>
          </a:blip>
          <a:stretch>
            <a:fillRect/>
          </a:stretch>
        </p:blipFill>
        <p:spPr>
          <a:xfrm>
            <a:off x="152400" y="1170125"/>
            <a:ext cx="5547694" cy="3820974"/>
          </a:xfrm>
          <a:prstGeom prst="rect">
            <a:avLst/>
          </a:prstGeom>
          <a:noFill/>
          <a:ln>
            <a:noFill/>
          </a:ln>
        </p:spPr>
      </p:pic>
      <p:pic>
        <p:nvPicPr>
          <p:cNvPr id="3579" name="Google Shape;3579;p99"/>
          <p:cNvPicPr preferRelativeResize="0"/>
          <p:nvPr/>
        </p:nvPicPr>
        <p:blipFill>
          <a:blip r:embed="rId4">
            <a:alphaModFix/>
          </a:blip>
          <a:stretch>
            <a:fillRect/>
          </a:stretch>
        </p:blipFill>
        <p:spPr>
          <a:xfrm>
            <a:off x="5852494" y="0"/>
            <a:ext cx="3139106" cy="1997256"/>
          </a:xfrm>
          <a:prstGeom prst="rect">
            <a:avLst/>
          </a:prstGeom>
          <a:noFill/>
          <a:ln>
            <a:noFill/>
          </a:ln>
        </p:spPr>
      </p:pic>
      <p:pic>
        <p:nvPicPr>
          <p:cNvPr id="3580" name="Google Shape;3580;p99"/>
          <p:cNvPicPr preferRelativeResize="0"/>
          <p:nvPr/>
        </p:nvPicPr>
        <p:blipFill>
          <a:blip r:embed="rId5">
            <a:alphaModFix/>
          </a:blip>
          <a:stretch>
            <a:fillRect/>
          </a:stretch>
        </p:blipFill>
        <p:spPr>
          <a:xfrm>
            <a:off x="5852494" y="2149656"/>
            <a:ext cx="2518230" cy="284144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84"/>
        <p:cNvGrpSpPr/>
        <p:nvPr/>
      </p:nvGrpSpPr>
      <p:grpSpPr>
        <a:xfrm>
          <a:off x="0" y="0"/>
          <a:ext cx="0" cy="0"/>
          <a:chOff x="0" y="0"/>
          <a:chExt cx="0" cy="0"/>
        </a:xfrm>
      </p:grpSpPr>
      <p:pic>
        <p:nvPicPr>
          <p:cNvPr id="3585" name="Google Shape;3585;p100"/>
          <p:cNvPicPr preferRelativeResize="0"/>
          <p:nvPr/>
        </p:nvPicPr>
        <p:blipFill>
          <a:blip r:embed="rId3">
            <a:alphaModFix/>
          </a:blip>
          <a:stretch>
            <a:fillRect/>
          </a:stretch>
        </p:blipFill>
        <p:spPr>
          <a:xfrm>
            <a:off x="3596925" y="1059750"/>
            <a:ext cx="3771900" cy="3486150"/>
          </a:xfrm>
          <a:prstGeom prst="rect">
            <a:avLst/>
          </a:prstGeom>
          <a:noFill/>
          <a:ln>
            <a:noFill/>
          </a:ln>
        </p:spPr>
      </p:pic>
      <p:sp>
        <p:nvSpPr>
          <p:cNvPr id="3586" name="Google Shape;3586;p100"/>
          <p:cNvSpPr txBox="1">
            <a:spLocks noGrp="1"/>
          </p:cNvSpPr>
          <p:nvPr>
            <p:ph type="title" idx="4294967295"/>
          </p:nvPr>
        </p:nvSpPr>
        <p:spPr>
          <a:xfrm>
            <a:off x="355925" y="290400"/>
            <a:ext cx="4776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Mesohippus    </a:t>
            </a:r>
            <a:endParaRPr/>
          </a:p>
        </p:txBody>
      </p:sp>
      <p:sp>
        <p:nvSpPr>
          <p:cNvPr id="3587" name="Google Shape;3587;p100"/>
          <p:cNvSpPr txBox="1"/>
          <p:nvPr/>
        </p:nvSpPr>
        <p:spPr>
          <a:xfrm>
            <a:off x="470250" y="1325075"/>
            <a:ext cx="2629200" cy="26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200"/>
              </a:spcAft>
              <a:buNone/>
            </a:pPr>
            <a:r>
              <a:rPr lang="en" sz="2000">
                <a:latin typeface="Atkinson Hyperlegible"/>
                <a:ea typeface="Atkinson Hyperlegible"/>
                <a:cs typeface="Atkinson Hyperlegible"/>
                <a:sym typeface="Atkinson Hyperlegible"/>
              </a:rPr>
              <a:t>Fossils of Mesohippus are found at many Oligocene localities in Colorado and the Great Plains of the US, including Nebraska and the Dakotas, and Canada. </a:t>
            </a:r>
            <a:endParaRPr sz="2200">
              <a:solidFill>
                <a:schemeClr val="dk2"/>
              </a:solidFill>
              <a:latin typeface="Atkinson Hyperlegible"/>
              <a:ea typeface="Atkinson Hyperlegible"/>
              <a:cs typeface="Atkinson Hyperlegible"/>
              <a:sym typeface="Atkinson Hyperlegible"/>
            </a:endParaRPr>
          </a:p>
        </p:txBody>
      </p:sp>
      <p:sp>
        <p:nvSpPr>
          <p:cNvPr id="3588" name="Google Shape;3588;p100"/>
          <p:cNvSpPr txBox="1">
            <a:spLocks noGrp="1"/>
          </p:cNvSpPr>
          <p:nvPr>
            <p:ph type="body" idx="4294967295"/>
          </p:nvPr>
        </p:nvSpPr>
        <p:spPr>
          <a:xfrm>
            <a:off x="355925" y="4213425"/>
            <a:ext cx="4247400" cy="118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000000"/>
                </a:solidFill>
              </a:rPr>
              <a:t>About 0.6 m tall</a:t>
            </a:r>
            <a:endParaRPr sz="3000">
              <a:solidFill>
                <a:srgbClr val="000000"/>
              </a:solidFill>
            </a:endParaRPr>
          </a:p>
          <a:p>
            <a:pPr marL="0" lvl="0" indent="0" algn="l" rtl="0">
              <a:spcBef>
                <a:spcPts val="1200"/>
              </a:spcBef>
              <a:spcAft>
                <a:spcPts val="1200"/>
              </a:spcAft>
              <a:buNone/>
            </a:pPr>
            <a:endParaRPr sz="3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92"/>
        <p:cNvGrpSpPr/>
        <p:nvPr/>
      </p:nvGrpSpPr>
      <p:grpSpPr>
        <a:xfrm>
          <a:off x="0" y="0"/>
          <a:ext cx="0" cy="0"/>
          <a:chOff x="0" y="0"/>
          <a:chExt cx="0" cy="0"/>
        </a:xfrm>
      </p:grpSpPr>
      <p:sp>
        <p:nvSpPr>
          <p:cNvPr id="3593" name="Google Shape;3593;p10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Miohippus   </a:t>
            </a:r>
            <a:r>
              <a:rPr lang="en" sz="2000">
                <a:solidFill>
                  <a:schemeClr val="dk2"/>
                </a:solidFill>
                <a:latin typeface="Atkinson Hyperlegible"/>
                <a:ea typeface="Atkinson Hyperlegible"/>
                <a:cs typeface="Atkinson Hyperlegible"/>
                <a:sym typeface="Atkinson Hyperlegible"/>
              </a:rPr>
              <a:t>33 - 29 MYA</a:t>
            </a:r>
            <a:endParaRPr/>
          </a:p>
        </p:txBody>
      </p:sp>
      <p:pic>
        <p:nvPicPr>
          <p:cNvPr id="3594" name="Google Shape;3594;p101"/>
          <p:cNvPicPr preferRelativeResize="0"/>
          <p:nvPr/>
        </p:nvPicPr>
        <p:blipFill>
          <a:blip r:embed="rId3">
            <a:alphaModFix/>
          </a:blip>
          <a:stretch>
            <a:fillRect/>
          </a:stretch>
        </p:blipFill>
        <p:spPr>
          <a:xfrm>
            <a:off x="453225" y="1474126"/>
            <a:ext cx="5223854" cy="3416400"/>
          </a:xfrm>
          <a:prstGeom prst="rect">
            <a:avLst/>
          </a:prstGeom>
          <a:noFill/>
          <a:ln>
            <a:noFill/>
          </a:ln>
        </p:spPr>
      </p:pic>
      <p:pic>
        <p:nvPicPr>
          <p:cNvPr id="3595" name="Google Shape;3595;p101"/>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5955625" y="1557988"/>
            <a:ext cx="1827302" cy="3248676"/>
          </a:xfrm>
          <a:prstGeom prst="rect">
            <a:avLst/>
          </a:prstGeom>
          <a:noFill/>
          <a:ln>
            <a:noFill/>
          </a:ln>
        </p:spPr>
      </p:pic>
      <p:pic>
        <p:nvPicPr>
          <p:cNvPr id="3596" name="Google Shape;3596;p101"/>
          <p:cNvPicPr preferRelativeResize="0"/>
          <p:nvPr/>
        </p:nvPicPr>
        <p:blipFill rotWithShape="1">
          <a:blip r:embed="rId5">
            <a:alphaModFix/>
            <a:extLst>
              <a:ext uri="{28A0092B-C50C-407E-A947-70E740481C1C}">
                <a14:useLocalDpi xmlns:a14="http://schemas.microsoft.com/office/drawing/2010/main"/>
              </a:ext>
            </a:extLst>
          </a:blip>
          <a:srcRect/>
          <a:stretch/>
        </p:blipFill>
        <p:spPr>
          <a:xfrm>
            <a:off x="5955625" y="445025"/>
            <a:ext cx="1286367" cy="10291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00"/>
        <p:cNvGrpSpPr/>
        <p:nvPr/>
      </p:nvGrpSpPr>
      <p:grpSpPr>
        <a:xfrm>
          <a:off x="0" y="0"/>
          <a:ext cx="0" cy="0"/>
          <a:chOff x="0" y="0"/>
          <a:chExt cx="0" cy="0"/>
        </a:xfrm>
      </p:grpSpPr>
      <p:sp>
        <p:nvSpPr>
          <p:cNvPr id="3601" name="Google Shape;3601;p102"/>
          <p:cNvSpPr txBox="1">
            <a:spLocks noGrp="1"/>
          </p:cNvSpPr>
          <p:nvPr>
            <p:ph type="title"/>
          </p:nvPr>
        </p:nvSpPr>
        <p:spPr>
          <a:xfrm>
            <a:off x="720000" y="445025"/>
            <a:ext cx="3670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Miohippus </a:t>
            </a:r>
            <a:endParaRPr/>
          </a:p>
        </p:txBody>
      </p:sp>
      <p:sp>
        <p:nvSpPr>
          <p:cNvPr id="3602" name="Google Shape;3602;p102"/>
          <p:cNvSpPr txBox="1">
            <a:spLocks noGrp="1"/>
          </p:cNvSpPr>
          <p:nvPr>
            <p:ph type="body" idx="1"/>
          </p:nvPr>
        </p:nvSpPr>
        <p:spPr>
          <a:xfrm>
            <a:off x="720000" y="1194650"/>
            <a:ext cx="3243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000000"/>
                </a:solidFill>
              </a:rPr>
              <a:t>Fossils of Miohippus are found at many Oligocene localities in the Great Plains, the western US and a few places in Florida. Species in this genus lived from about 32-25 million years ago.</a:t>
            </a:r>
            <a:endParaRPr sz="2000">
              <a:solidFill>
                <a:srgbClr val="000000"/>
              </a:solidFill>
            </a:endParaRPr>
          </a:p>
          <a:p>
            <a:pPr marL="0" lvl="0" indent="0" algn="l" rtl="0">
              <a:spcBef>
                <a:spcPts val="1200"/>
              </a:spcBef>
              <a:spcAft>
                <a:spcPts val="1200"/>
              </a:spcAft>
              <a:buNone/>
            </a:pPr>
            <a:endParaRPr sz="2000"/>
          </a:p>
        </p:txBody>
      </p:sp>
      <p:sp>
        <p:nvSpPr>
          <p:cNvPr id="3603" name="Google Shape;3603;p102"/>
          <p:cNvSpPr txBox="1">
            <a:spLocks noGrp="1"/>
          </p:cNvSpPr>
          <p:nvPr>
            <p:ph type="body" idx="1"/>
          </p:nvPr>
        </p:nvSpPr>
        <p:spPr>
          <a:xfrm>
            <a:off x="4589200" y="1361725"/>
            <a:ext cx="3819900" cy="1142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3000">
                <a:solidFill>
                  <a:srgbClr val="000000"/>
                </a:solidFill>
              </a:rPr>
              <a:t>About 0.76 m tall</a:t>
            </a:r>
            <a:endParaRPr sz="3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07"/>
        <p:cNvGrpSpPr/>
        <p:nvPr/>
      </p:nvGrpSpPr>
      <p:grpSpPr>
        <a:xfrm>
          <a:off x="0" y="0"/>
          <a:ext cx="0" cy="0"/>
          <a:chOff x="0" y="0"/>
          <a:chExt cx="0" cy="0"/>
        </a:xfrm>
      </p:grpSpPr>
      <p:sp>
        <p:nvSpPr>
          <p:cNvPr id="3608" name="Google Shape;3608;p103"/>
          <p:cNvSpPr txBox="1"/>
          <p:nvPr/>
        </p:nvSpPr>
        <p:spPr>
          <a:xfrm>
            <a:off x="0" y="212900"/>
            <a:ext cx="4208400" cy="73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Parahippus  </a:t>
            </a:r>
            <a:r>
              <a:rPr lang="en" sz="2000">
                <a:solidFill>
                  <a:schemeClr val="dk2"/>
                </a:solidFill>
                <a:latin typeface="Atkinson Hyperlegible"/>
                <a:ea typeface="Atkinson Hyperlegible"/>
                <a:cs typeface="Atkinson Hyperlegible"/>
                <a:sym typeface="Atkinson Hyperlegible"/>
              </a:rPr>
              <a:t>24 -17 mya</a:t>
            </a:r>
            <a:endParaRPr sz="2000">
              <a:solidFill>
                <a:schemeClr val="dk2"/>
              </a:solidFill>
              <a:latin typeface="Atkinson Hyperlegible"/>
              <a:ea typeface="Atkinson Hyperlegible"/>
              <a:cs typeface="Atkinson Hyperlegible"/>
              <a:sym typeface="Atkinson Hyperlegible"/>
            </a:endParaRPr>
          </a:p>
        </p:txBody>
      </p:sp>
      <p:pic>
        <p:nvPicPr>
          <p:cNvPr id="3609" name="Google Shape;3609;p103"/>
          <p:cNvPicPr preferRelativeResize="0"/>
          <p:nvPr/>
        </p:nvPicPr>
        <p:blipFill>
          <a:blip r:embed="rId3">
            <a:alphaModFix/>
          </a:blip>
          <a:stretch>
            <a:fillRect/>
          </a:stretch>
        </p:blipFill>
        <p:spPr>
          <a:xfrm>
            <a:off x="302300" y="1120100"/>
            <a:ext cx="4150418" cy="3137324"/>
          </a:xfrm>
          <a:prstGeom prst="rect">
            <a:avLst/>
          </a:prstGeom>
          <a:noFill/>
          <a:ln>
            <a:noFill/>
          </a:ln>
        </p:spPr>
      </p:pic>
      <p:pic>
        <p:nvPicPr>
          <p:cNvPr id="3610" name="Google Shape;3610;p103"/>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5890075" y="478575"/>
            <a:ext cx="1943601" cy="1375200"/>
          </a:xfrm>
          <a:prstGeom prst="rect">
            <a:avLst/>
          </a:prstGeom>
          <a:noFill/>
          <a:ln>
            <a:noFill/>
          </a:ln>
        </p:spPr>
      </p:pic>
      <p:pic>
        <p:nvPicPr>
          <p:cNvPr id="3611" name="Google Shape;3611;p103"/>
          <p:cNvPicPr preferRelativeResize="0"/>
          <p:nvPr/>
        </p:nvPicPr>
        <p:blipFill rotWithShape="1">
          <a:blip r:embed="rId5">
            <a:alphaModFix/>
            <a:extLst>
              <a:ext uri="{28A0092B-C50C-407E-A947-70E740481C1C}">
                <a14:useLocalDpi xmlns:a14="http://schemas.microsoft.com/office/drawing/2010/main"/>
              </a:ext>
            </a:extLst>
          </a:blip>
          <a:srcRect/>
          <a:stretch/>
        </p:blipFill>
        <p:spPr>
          <a:xfrm>
            <a:off x="5014050" y="1853775"/>
            <a:ext cx="826214" cy="31373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15"/>
        <p:cNvGrpSpPr/>
        <p:nvPr/>
      </p:nvGrpSpPr>
      <p:grpSpPr>
        <a:xfrm>
          <a:off x="0" y="0"/>
          <a:ext cx="0" cy="0"/>
          <a:chOff x="0" y="0"/>
          <a:chExt cx="0" cy="0"/>
        </a:xfrm>
      </p:grpSpPr>
      <p:sp>
        <p:nvSpPr>
          <p:cNvPr id="3616" name="Google Shape;3616;p104"/>
          <p:cNvSpPr txBox="1"/>
          <p:nvPr/>
        </p:nvSpPr>
        <p:spPr>
          <a:xfrm>
            <a:off x="621700" y="1398800"/>
            <a:ext cx="3219000" cy="275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Atkinson Hyperlegible"/>
                <a:ea typeface="Atkinson Hyperlegible"/>
                <a:cs typeface="Atkinson Hyperlegible"/>
                <a:sym typeface="Atkinson Hyperlegible"/>
              </a:rPr>
              <a:t>Fossils of Parahippus are found at many early Miocene localities in the Great Plains and Florida. Species in this genus lived from 24 -17 million years ago.</a:t>
            </a:r>
            <a:endParaRPr sz="2000">
              <a:latin typeface="Atkinson Hyperlegible"/>
              <a:ea typeface="Atkinson Hyperlegible"/>
              <a:cs typeface="Atkinson Hyperlegible"/>
              <a:sym typeface="Atkinson Hyperlegible"/>
            </a:endParaRPr>
          </a:p>
          <a:p>
            <a:pPr marL="0" lvl="0" indent="0" algn="l" rtl="0">
              <a:spcBef>
                <a:spcPts val="0"/>
              </a:spcBef>
              <a:spcAft>
                <a:spcPts val="0"/>
              </a:spcAft>
              <a:buNone/>
            </a:pPr>
            <a:endParaRPr sz="2000">
              <a:solidFill>
                <a:schemeClr val="dk2"/>
              </a:solidFill>
              <a:latin typeface="Atkinson Hyperlegible"/>
              <a:ea typeface="Atkinson Hyperlegible"/>
              <a:cs typeface="Atkinson Hyperlegible"/>
              <a:sym typeface="Atkinson Hyperlegible"/>
            </a:endParaRPr>
          </a:p>
        </p:txBody>
      </p:sp>
      <p:sp>
        <p:nvSpPr>
          <p:cNvPr id="3617" name="Google Shape;3617;p104"/>
          <p:cNvSpPr txBox="1"/>
          <p:nvPr/>
        </p:nvSpPr>
        <p:spPr>
          <a:xfrm>
            <a:off x="751200" y="647600"/>
            <a:ext cx="3406500" cy="68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Parahippus</a:t>
            </a:r>
            <a:endParaRPr>
              <a:solidFill>
                <a:schemeClr val="dk1"/>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3618" name="Google Shape;3618;p104"/>
          <p:cNvSpPr txBox="1"/>
          <p:nvPr/>
        </p:nvSpPr>
        <p:spPr>
          <a:xfrm>
            <a:off x="4157700" y="2185200"/>
            <a:ext cx="32190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 m tall</a:t>
            </a: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22"/>
        <p:cNvGrpSpPr/>
        <p:nvPr/>
      </p:nvGrpSpPr>
      <p:grpSpPr>
        <a:xfrm>
          <a:off x="0" y="0"/>
          <a:ext cx="0" cy="0"/>
          <a:chOff x="0" y="0"/>
          <a:chExt cx="0" cy="0"/>
        </a:xfrm>
      </p:grpSpPr>
      <p:sp>
        <p:nvSpPr>
          <p:cNvPr id="3623" name="Google Shape;3623;p105"/>
          <p:cNvSpPr txBox="1">
            <a:spLocks noGrp="1"/>
          </p:cNvSpPr>
          <p:nvPr>
            <p:ph type="title" idx="4294967295"/>
          </p:nvPr>
        </p:nvSpPr>
        <p:spPr>
          <a:xfrm>
            <a:off x="116675" y="169150"/>
            <a:ext cx="5210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Merychippus  </a:t>
            </a:r>
            <a:r>
              <a:rPr lang="en" sz="2000">
                <a:solidFill>
                  <a:schemeClr val="dk2"/>
                </a:solidFill>
                <a:latin typeface="Atkinson Hyperlegible"/>
                <a:ea typeface="Atkinson Hyperlegible"/>
                <a:cs typeface="Atkinson Hyperlegible"/>
                <a:sym typeface="Atkinson Hyperlegible"/>
              </a:rPr>
              <a:t>17-11 mya</a:t>
            </a:r>
            <a:endParaRPr sz="2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14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3624" name="Google Shape;3624;p105"/>
          <p:cNvPicPr preferRelativeResize="0"/>
          <p:nvPr/>
        </p:nvPicPr>
        <p:blipFill>
          <a:blip r:embed="rId3">
            <a:alphaModFix/>
          </a:blip>
          <a:stretch>
            <a:fillRect/>
          </a:stretch>
        </p:blipFill>
        <p:spPr>
          <a:xfrm>
            <a:off x="231300" y="941350"/>
            <a:ext cx="5151241" cy="3820975"/>
          </a:xfrm>
          <a:prstGeom prst="rect">
            <a:avLst/>
          </a:prstGeom>
          <a:noFill/>
          <a:ln>
            <a:noFill/>
          </a:ln>
        </p:spPr>
      </p:pic>
      <p:sp>
        <p:nvSpPr>
          <p:cNvPr id="3625" name="Google Shape;3625;p105"/>
          <p:cNvSpPr txBox="1"/>
          <p:nvPr/>
        </p:nvSpPr>
        <p:spPr>
          <a:xfrm>
            <a:off x="5469575" y="1456800"/>
            <a:ext cx="2895300" cy="35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3626" name="Google Shape;3626;p105"/>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5609551" y="1244775"/>
            <a:ext cx="1746749" cy="3671675"/>
          </a:xfrm>
          <a:prstGeom prst="rect">
            <a:avLst/>
          </a:prstGeom>
          <a:noFill/>
          <a:ln>
            <a:noFill/>
          </a:ln>
        </p:spPr>
      </p:pic>
      <p:pic>
        <p:nvPicPr>
          <p:cNvPr id="3627" name="Google Shape;3627;p105"/>
          <p:cNvPicPr preferRelativeResize="0"/>
          <p:nvPr/>
        </p:nvPicPr>
        <p:blipFill rotWithShape="1">
          <a:blip r:embed="rId5">
            <a:alphaModFix/>
            <a:extLst>
              <a:ext uri="{28A0092B-C50C-407E-A947-70E740481C1C}">
                <a14:useLocalDpi xmlns:a14="http://schemas.microsoft.com/office/drawing/2010/main"/>
              </a:ext>
            </a:extLst>
          </a:blip>
          <a:srcRect/>
          <a:stretch/>
        </p:blipFill>
        <p:spPr>
          <a:xfrm>
            <a:off x="5609550" y="169150"/>
            <a:ext cx="1286001" cy="90907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31"/>
        <p:cNvGrpSpPr/>
        <p:nvPr/>
      </p:nvGrpSpPr>
      <p:grpSpPr>
        <a:xfrm>
          <a:off x="0" y="0"/>
          <a:ext cx="0" cy="0"/>
          <a:chOff x="0" y="0"/>
          <a:chExt cx="0" cy="0"/>
        </a:xfrm>
      </p:grpSpPr>
      <p:pic>
        <p:nvPicPr>
          <p:cNvPr id="3632" name="Google Shape;3632;p106"/>
          <p:cNvPicPr preferRelativeResize="0"/>
          <p:nvPr/>
        </p:nvPicPr>
        <p:blipFill>
          <a:blip r:embed="rId3">
            <a:alphaModFix/>
          </a:blip>
          <a:stretch>
            <a:fillRect/>
          </a:stretch>
        </p:blipFill>
        <p:spPr>
          <a:xfrm>
            <a:off x="3466213" y="1162025"/>
            <a:ext cx="5457825" cy="3486150"/>
          </a:xfrm>
          <a:prstGeom prst="rect">
            <a:avLst/>
          </a:prstGeom>
          <a:noFill/>
          <a:ln>
            <a:noFill/>
          </a:ln>
        </p:spPr>
      </p:pic>
      <p:sp>
        <p:nvSpPr>
          <p:cNvPr id="3633" name="Google Shape;3633;p106"/>
          <p:cNvSpPr txBox="1">
            <a:spLocks noGrp="1"/>
          </p:cNvSpPr>
          <p:nvPr>
            <p:ph type="title" idx="4294967295"/>
          </p:nvPr>
        </p:nvSpPr>
        <p:spPr>
          <a:xfrm>
            <a:off x="456500" y="3501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Merychippus</a:t>
            </a:r>
            <a:endParaRPr/>
          </a:p>
        </p:txBody>
      </p:sp>
      <p:sp>
        <p:nvSpPr>
          <p:cNvPr id="3634" name="Google Shape;3634;p106"/>
          <p:cNvSpPr txBox="1"/>
          <p:nvPr/>
        </p:nvSpPr>
        <p:spPr>
          <a:xfrm>
            <a:off x="608725" y="1372900"/>
            <a:ext cx="2785200" cy="275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Fossils of Merychippus are found at many late Miocene localities throughout the United States. Species in this genus lived from </a:t>
            </a:r>
            <a:endParaRPr sz="2000">
              <a:solidFill>
                <a:schemeClr val="dk2"/>
              </a:solidFill>
              <a:latin typeface="Atkinson Hyperlegible"/>
              <a:ea typeface="Atkinson Hyperlegible"/>
              <a:cs typeface="Atkinson Hyperlegible"/>
              <a:sym typeface="Atkinson Hyperlegible"/>
            </a:endParaRPr>
          </a:p>
        </p:txBody>
      </p:sp>
      <p:sp>
        <p:nvSpPr>
          <p:cNvPr id="3635" name="Google Shape;3635;p106"/>
          <p:cNvSpPr txBox="1"/>
          <p:nvPr/>
        </p:nvSpPr>
        <p:spPr>
          <a:xfrm>
            <a:off x="608725" y="3657175"/>
            <a:ext cx="27852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 m tall</a:t>
            </a: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49"/>
        <p:cNvGrpSpPr/>
        <p:nvPr/>
      </p:nvGrpSpPr>
      <p:grpSpPr>
        <a:xfrm>
          <a:off x="0" y="0"/>
          <a:ext cx="0" cy="0"/>
          <a:chOff x="0" y="0"/>
          <a:chExt cx="0" cy="0"/>
        </a:xfrm>
      </p:grpSpPr>
      <p:sp>
        <p:nvSpPr>
          <p:cNvPr id="3250" name="Google Shape;3250;p89"/>
          <p:cNvSpPr txBox="1"/>
          <p:nvPr/>
        </p:nvSpPr>
        <p:spPr>
          <a:xfrm>
            <a:off x="3441700" y="1119475"/>
            <a:ext cx="51534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t>SEEd 7.5.2 Changes to Life over time:  </a:t>
            </a:r>
            <a:r>
              <a:rPr lang="en" sz="2200">
                <a:solidFill>
                  <a:srgbClr val="0000FF"/>
                </a:solidFill>
              </a:rPr>
              <a:t>Analyze and interpret data</a:t>
            </a:r>
            <a:r>
              <a:rPr lang="en" sz="2200"/>
              <a:t> for </a:t>
            </a:r>
            <a:r>
              <a:rPr lang="en" sz="2200">
                <a:solidFill>
                  <a:srgbClr val="38761D"/>
                </a:solidFill>
              </a:rPr>
              <a:t>patterns</a:t>
            </a:r>
            <a:r>
              <a:rPr lang="en" sz="2200"/>
              <a:t> in the </a:t>
            </a:r>
            <a:r>
              <a:rPr lang="en" sz="2200">
                <a:solidFill>
                  <a:srgbClr val="FF0000"/>
                </a:solidFill>
              </a:rPr>
              <a:t>fossil record that document the existence, diversity, extinction, and change of life forms</a:t>
            </a:r>
            <a:r>
              <a:rPr lang="en" sz="2200"/>
              <a:t> throughout the history of life on Earth, under the assumption that natural laws operate today as in the past.</a:t>
            </a:r>
            <a:endParaRPr sz="2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39"/>
        <p:cNvGrpSpPr/>
        <p:nvPr/>
      </p:nvGrpSpPr>
      <p:grpSpPr>
        <a:xfrm>
          <a:off x="0" y="0"/>
          <a:ext cx="0" cy="0"/>
          <a:chOff x="0" y="0"/>
          <a:chExt cx="0" cy="0"/>
        </a:xfrm>
      </p:grpSpPr>
      <p:pic>
        <p:nvPicPr>
          <p:cNvPr id="3640" name="Google Shape;3640;p107"/>
          <p:cNvPicPr preferRelativeResize="0"/>
          <p:nvPr/>
        </p:nvPicPr>
        <p:blipFill rotWithShape="1">
          <a:blip r:embed="rId3">
            <a:alphaModFix/>
            <a:extLst>
              <a:ext uri="{28A0092B-C50C-407E-A947-70E740481C1C}">
                <a14:useLocalDpi xmlns:a14="http://schemas.microsoft.com/office/drawing/2010/main"/>
              </a:ext>
            </a:extLst>
          </a:blip>
          <a:srcRect l="-11408" t="-1554"/>
          <a:stretch/>
        </p:blipFill>
        <p:spPr>
          <a:xfrm>
            <a:off x="-131475" y="1205400"/>
            <a:ext cx="4795425" cy="3572575"/>
          </a:xfrm>
          <a:prstGeom prst="rect">
            <a:avLst/>
          </a:prstGeom>
          <a:noFill/>
          <a:ln>
            <a:noFill/>
          </a:ln>
        </p:spPr>
      </p:pic>
      <p:sp>
        <p:nvSpPr>
          <p:cNvPr id="3641" name="Google Shape;3641;p107"/>
          <p:cNvSpPr txBox="1"/>
          <p:nvPr/>
        </p:nvSpPr>
        <p:spPr>
          <a:xfrm>
            <a:off x="487625" y="512625"/>
            <a:ext cx="4306200" cy="982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Pliohippus   </a:t>
            </a:r>
            <a:r>
              <a:rPr lang="en" sz="2000">
                <a:solidFill>
                  <a:schemeClr val="dk2"/>
                </a:solidFill>
                <a:latin typeface="Atkinson Hyperlegible"/>
                <a:ea typeface="Atkinson Hyperlegible"/>
                <a:cs typeface="Atkinson Hyperlegible"/>
                <a:sym typeface="Atkinson Hyperlegible"/>
              </a:rPr>
              <a:t>12-6 MYA</a:t>
            </a:r>
            <a:endParaRPr sz="2000">
              <a:solidFill>
                <a:schemeClr val="dk2"/>
              </a:solidFill>
              <a:latin typeface="Atkinson Hyperlegible"/>
              <a:ea typeface="Atkinson Hyperlegible"/>
              <a:cs typeface="Atkinson Hyperlegible"/>
              <a:sym typeface="Atkinson Hyperlegible"/>
            </a:endParaRPr>
          </a:p>
          <a:p>
            <a:pPr marL="0" marR="0" lvl="0" indent="0" algn="l" rtl="0">
              <a:lnSpc>
                <a:spcPct val="100000"/>
              </a:lnSpc>
              <a:spcBef>
                <a:spcPts val="0"/>
              </a:spcBef>
              <a:spcAft>
                <a:spcPts val="0"/>
              </a:spcAft>
              <a:buNone/>
            </a:pPr>
            <a:endParaRPr sz="3200">
              <a:solidFill>
                <a:schemeClr val="dk1"/>
              </a:solidFill>
              <a:latin typeface="Titan One"/>
              <a:ea typeface="Titan One"/>
              <a:cs typeface="Titan One"/>
              <a:sym typeface="Titan One"/>
            </a:endParaRPr>
          </a:p>
        </p:txBody>
      </p:sp>
      <p:pic>
        <p:nvPicPr>
          <p:cNvPr id="3642" name="Google Shape;3642;p107"/>
          <p:cNvPicPr preferRelativeResize="0"/>
          <p:nvPr/>
        </p:nvPicPr>
        <p:blipFill>
          <a:blip r:embed="rId4">
            <a:alphaModFix/>
          </a:blip>
          <a:stretch>
            <a:fillRect/>
          </a:stretch>
        </p:blipFill>
        <p:spPr>
          <a:xfrm>
            <a:off x="5291800" y="165525"/>
            <a:ext cx="3046326" cy="2577038"/>
          </a:xfrm>
          <a:prstGeom prst="rect">
            <a:avLst/>
          </a:prstGeom>
          <a:noFill/>
          <a:ln>
            <a:noFill/>
          </a:ln>
        </p:spPr>
      </p:pic>
      <p:pic>
        <p:nvPicPr>
          <p:cNvPr id="3643" name="Google Shape;3643;p107"/>
          <p:cNvPicPr preferRelativeResize="0"/>
          <p:nvPr/>
        </p:nvPicPr>
        <p:blipFill>
          <a:blip r:embed="rId5">
            <a:alphaModFix/>
          </a:blip>
          <a:stretch>
            <a:fillRect/>
          </a:stretch>
        </p:blipFill>
        <p:spPr>
          <a:xfrm>
            <a:off x="5291800" y="2742575"/>
            <a:ext cx="3082086" cy="22073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47"/>
        <p:cNvGrpSpPr/>
        <p:nvPr/>
      </p:nvGrpSpPr>
      <p:grpSpPr>
        <a:xfrm>
          <a:off x="0" y="0"/>
          <a:ext cx="0" cy="0"/>
          <a:chOff x="0" y="0"/>
          <a:chExt cx="0" cy="0"/>
        </a:xfrm>
      </p:grpSpPr>
      <p:pic>
        <p:nvPicPr>
          <p:cNvPr id="3648" name="Google Shape;3648;p108"/>
          <p:cNvPicPr preferRelativeResize="0"/>
          <p:nvPr/>
        </p:nvPicPr>
        <p:blipFill>
          <a:blip r:embed="rId3">
            <a:alphaModFix/>
          </a:blip>
          <a:stretch>
            <a:fillRect/>
          </a:stretch>
        </p:blipFill>
        <p:spPr>
          <a:xfrm>
            <a:off x="3270450" y="773075"/>
            <a:ext cx="5400675" cy="3876675"/>
          </a:xfrm>
          <a:prstGeom prst="rect">
            <a:avLst/>
          </a:prstGeom>
          <a:noFill/>
          <a:ln>
            <a:noFill/>
          </a:ln>
        </p:spPr>
      </p:pic>
      <p:sp>
        <p:nvSpPr>
          <p:cNvPr id="3649" name="Google Shape;3649;p108"/>
          <p:cNvSpPr txBox="1"/>
          <p:nvPr/>
        </p:nvSpPr>
        <p:spPr>
          <a:xfrm>
            <a:off x="350450" y="113375"/>
            <a:ext cx="5380500" cy="659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Pliohippus</a:t>
            </a:r>
            <a:endParaRPr sz="3200">
              <a:solidFill>
                <a:schemeClr val="dk2"/>
              </a:solidFill>
              <a:latin typeface="Titan One"/>
              <a:ea typeface="Titan One"/>
              <a:cs typeface="Titan One"/>
              <a:sym typeface="Titan One"/>
            </a:endParaRPr>
          </a:p>
        </p:txBody>
      </p:sp>
      <p:sp>
        <p:nvSpPr>
          <p:cNvPr id="3650" name="Google Shape;3650;p108"/>
          <p:cNvSpPr txBox="1"/>
          <p:nvPr/>
        </p:nvSpPr>
        <p:spPr>
          <a:xfrm>
            <a:off x="186125" y="1011875"/>
            <a:ext cx="2994600" cy="286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2"/>
                </a:solidFill>
                <a:latin typeface="Atkinson Hyperlegible"/>
                <a:ea typeface="Atkinson Hyperlegible"/>
                <a:cs typeface="Atkinson Hyperlegible"/>
                <a:sym typeface="Atkinson Hyperlegible"/>
              </a:rPr>
              <a:t>Fossils of Pliohippus are found at many late Miocene localities in Colorado, the Great Plains of the US (Nebraska and the Dakotas) and Canada. Species in this genus lived from 12-6 million years ago.</a:t>
            </a:r>
            <a:endParaRPr sz="19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1900">
              <a:solidFill>
                <a:schemeClr val="dk2"/>
              </a:solidFill>
              <a:latin typeface="Atkinson Hyperlegible"/>
              <a:ea typeface="Atkinson Hyperlegible"/>
              <a:cs typeface="Atkinson Hyperlegible"/>
              <a:sym typeface="Atkinson Hyperlegible"/>
            </a:endParaRPr>
          </a:p>
        </p:txBody>
      </p:sp>
      <p:sp>
        <p:nvSpPr>
          <p:cNvPr id="3651" name="Google Shape;3651;p108"/>
          <p:cNvSpPr txBox="1"/>
          <p:nvPr/>
        </p:nvSpPr>
        <p:spPr>
          <a:xfrm>
            <a:off x="251475" y="4293200"/>
            <a:ext cx="33426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1.25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55"/>
        <p:cNvGrpSpPr/>
        <p:nvPr/>
      </p:nvGrpSpPr>
      <p:grpSpPr>
        <a:xfrm>
          <a:off x="0" y="0"/>
          <a:ext cx="0" cy="0"/>
          <a:chOff x="0" y="0"/>
          <a:chExt cx="0" cy="0"/>
        </a:xfrm>
      </p:grpSpPr>
      <p:sp>
        <p:nvSpPr>
          <p:cNvPr id="3656" name="Google Shape;3656;p109"/>
          <p:cNvSpPr txBox="1">
            <a:spLocks noGrp="1"/>
          </p:cNvSpPr>
          <p:nvPr>
            <p:ph type="title" idx="4294967295"/>
          </p:nvPr>
        </p:nvSpPr>
        <p:spPr>
          <a:xfrm>
            <a:off x="36700" y="17925"/>
            <a:ext cx="4202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Dinohippus   </a:t>
            </a:r>
            <a:r>
              <a:rPr lang="en" sz="2000">
                <a:solidFill>
                  <a:schemeClr val="dk2"/>
                </a:solidFill>
                <a:latin typeface="Atkinson Hyperlegible"/>
                <a:ea typeface="Atkinson Hyperlegible"/>
                <a:cs typeface="Atkinson Hyperlegible"/>
                <a:sym typeface="Atkinson Hyperlegible"/>
              </a:rPr>
              <a:t>13–5  MYA</a:t>
            </a:r>
            <a:endParaRPr sz="2000">
              <a:solidFill>
                <a:srgbClr val="000000"/>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3657" name="Google Shape;3657;p109"/>
          <p:cNvPicPr preferRelativeResize="0"/>
          <p:nvPr/>
        </p:nvPicPr>
        <p:blipFill>
          <a:blip r:embed="rId3">
            <a:alphaModFix/>
          </a:blip>
          <a:stretch>
            <a:fillRect/>
          </a:stretch>
        </p:blipFill>
        <p:spPr>
          <a:xfrm>
            <a:off x="269200" y="533700"/>
            <a:ext cx="3495980" cy="5143501"/>
          </a:xfrm>
          <a:prstGeom prst="rect">
            <a:avLst/>
          </a:prstGeom>
          <a:noFill/>
          <a:ln>
            <a:noFill/>
          </a:ln>
        </p:spPr>
      </p:pic>
      <p:pic>
        <p:nvPicPr>
          <p:cNvPr id="3658" name="Google Shape;3658;p109"/>
          <p:cNvPicPr preferRelativeResize="0"/>
          <p:nvPr/>
        </p:nvPicPr>
        <p:blipFill>
          <a:blip r:embed="rId4">
            <a:alphaModFix/>
          </a:blip>
          <a:stretch>
            <a:fillRect/>
          </a:stretch>
        </p:blipFill>
        <p:spPr>
          <a:xfrm>
            <a:off x="6810875" y="590625"/>
            <a:ext cx="1511241" cy="3820974"/>
          </a:xfrm>
          <a:prstGeom prst="rect">
            <a:avLst/>
          </a:prstGeom>
          <a:noFill/>
          <a:ln>
            <a:noFill/>
          </a:ln>
        </p:spPr>
      </p:pic>
      <p:pic>
        <p:nvPicPr>
          <p:cNvPr id="3659" name="Google Shape;3659;p109"/>
          <p:cNvPicPr preferRelativeResize="0"/>
          <p:nvPr/>
        </p:nvPicPr>
        <p:blipFill>
          <a:blip r:embed="rId5">
            <a:alphaModFix/>
          </a:blip>
          <a:stretch>
            <a:fillRect/>
          </a:stretch>
        </p:blipFill>
        <p:spPr>
          <a:xfrm>
            <a:off x="4146097" y="1402745"/>
            <a:ext cx="2597074" cy="196048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63"/>
        <p:cNvGrpSpPr/>
        <p:nvPr/>
      </p:nvGrpSpPr>
      <p:grpSpPr>
        <a:xfrm>
          <a:off x="0" y="0"/>
          <a:ext cx="0" cy="0"/>
          <a:chOff x="0" y="0"/>
          <a:chExt cx="0" cy="0"/>
        </a:xfrm>
      </p:grpSpPr>
      <p:pic>
        <p:nvPicPr>
          <p:cNvPr id="3664" name="Google Shape;3664;p110"/>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4772475" y="425975"/>
            <a:ext cx="1554401" cy="1181375"/>
          </a:xfrm>
          <a:prstGeom prst="rect">
            <a:avLst/>
          </a:prstGeom>
          <a:noFill/>
          <a:ln>
            <a:noFill/>
          </a:ln>
        </p:spPr>
      </p:pic>
      <p:sp>
        <p:nvSpPr>
          <p:cNvPr id="3665" name="Google Shape;3665;p110"/>
          <p:cNvSpPr txBox="1"/>
          <p:nvPr/>
        </p:nvSpPr>
        <p:spPr>
          <a:xfrm>
            <a:off x="318000" y="1886650"/>
            <a:ext cx="33288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Dinohippus fossils are found in the Upper Miocene of North America and date from 13–5 million years ago.</a:t>
            </a:r>
            <a:endParaRPr sz="2000"/>
          </a:p>
        </p:txBody>
      </p:sp>
      <p:sp>
        <p:nvSpPr>
          <p:cNvPr id="3666" name="Google Shape;3666;p110"/>
          <p:cNvSpPr txBox="1"/>
          <p:nvPr/>
        </p:nvSpPr>
        <p:spPr>
          <a:xfrm>
            <a:off x="406050" y="425975"/>
            <a:ext cx="30000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Dinohippus</a:t>
            </a:r>
            <a:endParaRPr/>
          </a:p>
        </p:txBody>
      </p:sp>
      <p:sp>
        <p:nvSpPr>
          <p:cNvPr id="3667" name="Google Shape;3667;p110"/>
          <p:cNvSpPr txBox="1"/>
          <p:nvPr/>
        </p:nvSpPr>
        <p:spPr>
          <a:xfrm>
            <a:off x="4172350" y="2185200"/>
            <a:ext cx="52773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71"/>
        <p:cNvGrpSpPr/>
        <p:nvPr/>
      </p:nvGrpSpPr>
      <p:grpSpPr>
        <a:xfrm>
          <a:off x="0" y="0"/>
          <a:ext cx="0" cy="0"/>
          <a:chOff x="0" y="0"/>
          <a:chExt cx="0" cy="0"/>
        </a:xfrm>
      </p:grpSpPr>
      <p:sp>
        <p:nvSpPr>
          <p:cNvPr id="3672" name="Google Shape;3672;p111"/>
          <p:cNvSpPr txBox="1">
            <a:spLocks noGrp="1"/>
          </p:cNvSpPr>
          <p:nvPr>
            <p:ph type="title" idx="4294967295"/>
          </p:nvPr>
        </p:nvSpPr>
        <p:spPr>
          <a:xfrm>
            <a:off x="443900" y="610675"/>
            <a:ext cx="3564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Equus </a:t>
            </a:r>
            <a:r>
              <a:rPr lang="en" sz="2000">
                <a:solidFill>
                  <a:schemeClr val="dk2"/>
                </a:solidFill>
                <a:latin typeface="Atkinson Hyperlegible"/>
                <a:ea typeface="Atkinson Hyperlegible"/>
                <a:cs typeface="Atkinson Hyperlegible"/>
                <a:sym typeface="Atkinson Hyperlegible"/>
              </a:rPr>
              <a:t>5 MYA - present</a:t>
            </a:r>
            <a:endParaRPr/>
          </a:p>
        </p:txBody>
      </p:sp>
      <p:sp>
        <p:nvSpPr>
          <p:cNvPr id="3673" name="Google Shape;3673;p111"/>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3674" name="Google Shape;3674;p111"/>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5786961" y="676500"/>
            <a:ext cx="1645123" cy="4027101"/>
          </a:xfrm>
          <a:prstGeom prst="rect">
            <a:avLst/>
          </a:prstGeom>
          <a:noFill/>
          <a:ln>
            <a:noFill/>
          </a:ln>
        </p:spPr>
      </p:pic>
      <p:pic>
        <p:nvPicPr>
          <p:cNvPr id="3675" name="Google Shape;3675;p111"/>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4008225" y="68077"/>
            <a:ext cx="1645125" cy="1326586"/>
          </a:xfrm>
          <a:prstGeom prst="rect">
            <a:avLst/>
          </a:prstGeom>
          <a:noFill/>
          <a:ln>
            <a:noFill/>
          </a:ln>
        </p:spPr>
      </p:pic>
      <p:pic>
        <p:nvPicPr>
          <p:cNvPr id="3676" name="Google Shape;3676;p111"/>
          <p:cNvPicPr preferRelativeResize="0"/>
          <p:nvPr/>
        </p:nvPicPr>
        <p:blipFill>
          <a:blip r:embed="rId5">
            <a:alphaModFix/>
          </a:blip>
          <a:stretch>
            <a:fillRect/>
          </a:stretch>
        </p:blipFill>
        <p:spPr>
          <a:xfrm>
            <a:off x="371000" y="1494338"/>
            <a:ext cx="5140355" cy="344403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0"/>
        <p:cNvGrpSpPr/>
        <p:nvPr/>
      </p:nvGrpSpPr>
      <p:grpSpPr>
        <a:xfrm>
          <a:off x="0" y="0"/>
          <a:ext cx="0" cy="0"/>
          <a:chOff x="0" y="0"/>
          <a:chExt cx="0" cy="0"/>
        </a:xfrm>
      </p:grpSpPr>
      <p:sp>
        <p:nvSpPr>
          <p:cNvPr id="3681" name="Google Shape;3681;p112"/>
          <p:cNvSpPr txBox="1">
            <a:spLocks noGrp="1"/>
          </p:cNvSpPr>
          <p:nvPr>
            <p:ph type="title" idx="4294967295"/>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Equus </a:t>
            </a:r>
            <a:endParaRPr/>
          </a:p>
        </p:txBody>
      </p:sp>
      <p:sp>
        <p:nvSpPr>
          <p:cNvPr id="3682" name="Google Shape;3682;p112"/>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3683" name="Google Shape;3683;p112"/>
          <p:cNvSpPr txBox="1"/>
          <p:nvPr/>
        </p:nvSpPr>
        <p:spPr>
          <a:xfrm>
            <a:off x="483850" y="1496225"/>
            <a:ext cx="2603400" cy="255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Species of Equus lived from 5 million years ago until the present. Living species include horses, donkeys, and zebras. Fossils of Equus are found on every continent except Australia and Antarctica.</a:t>
            </a:r>
            <a:endParaRPr sz="2000">
              <a:solidFill>
                <a:schemeClr val="dk2"/>
              </a:solidFill>
              <a:latin typeface="Atkinson Hyperlegible"/>
              <a:ea typeface="Atkinson Hyperlegible"/>
              <a:cs typeface="Atkinson Hyperlegible"/>
              <a:sym typeface="Atkinson Hyperlegible"/>
            </a:endParaRPr>
          </a:p>
        </p:txBody>
      </p:sp>
      <p:pic>
        <p:nvPicPr>
          <p:cNvPr id="3684" name="Google Shape;3684;p112"/>
          <p:cNvPicPr preferRelativeResize="0"/>
          <p:nvPr/>
        </p:nvPicPr>
        <p:blipFill>
          <a:blip r:embed="rId3">
            <a:alphaModFix/>
          </a:blip>
          <a:stretch>
            <a:fillRect/>
          </a:stretch>
        </p:blipFill>
        <p:spPr>
          <a:xfrm>
            <a:off x="3052413" y="979225"/>
            <a:ext cx="5653875" cy="2812803"/>
          </a:xfrm>
          <a:prstGeom prst="rect">
            <a:avLst/>
          </a:prstGeom>
          <a:noFill/>
          <a:ln>
            <a:noFill/>
          </a:ln>
        </p:spPr>
      </p:pic>
      <p:sp>
        <p:nvSpPr>
          <p:cNvPr id="3685" name="Google Shape;3685;p112"/>
          <p:cNvSpPr txBox="1"/>
          <p:nvPr/>
        </p:nvSpPr>
        <p:spPr>
          <a:xfrm>
            <a:off x="4178800" y="3792025"/>
            <a:ext cx="34011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42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89"/>
        <p:cNvGrpSpPr/>
        <p:nvPr/>
      </p:nvGrpSpPr>
      <p:grpSpPr>
        <a:xfrm>
          <a:off x="0" y="0"/>
          <a:ext cx="0" cy="0"/>
          <a:chOff x="0" y="0"/>
          <a:chExt cx="0" cy="0"/>
        </a:xfrm>
      </p:grpSpPr>
      <p:sp>
        <p:nvSpPr>
          <p:cNvPr id="3690" name="Google Shape;3690;p113"/>
          <p:cNvSpPr txBox="1">
            <a:spLocks noGrp="1"/>
          </p:cNvSpPr>
          <p:nvPr>
            <p:ph type="ctrTitle" idx="2"/>
          </p:nvPr>
        </p:nvSpPr>
        <p:spPr>
          <a:xfrm>
            <a:off x="629100" y="1378500"/>
            <a:ext cx="8514900" cy="136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000"/>
              <a:t>Make sure to answer #1-2   Be ready to share your justifications.</a:t>
            </a:r>
            <a:endParaRPr sz="3000"/>
          </a:p>
        </p:txBody>
      </p:sp>
      <p:sp>
        <p:nvSpPr>
          <p:cNvPr id="3691" name="Google Shape;3691;p113"/>
          <p:cNvSpPr txBox="1"/>
          <p:nvPr/>
        </p:nvSpPr>
        <p:spPr>
          <a:xfrm>
            <a:off x="2978550" y="3287350"/>
            <a:ext cx="3186900" cy="674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a:solidFill>
                  <a:schemeClr val="dk2"/>
                </a:solidFill>
                <a:latin typeface="Titan One"/>
                <a:ea typeface="Titan One"/>
                <a:cs typeface="Titan One"/>
                <a:sym typeface="Titan One"/>
              </a:rPr>
              <a:t>Let’s dig deeper with the following images.</a:t>
            </a:r>
            <a:endParaRPr sz="2200">
              <a:solidFill>
                <a:schemeClr val="dk2"/>
              </a:solidFill>
              <a:latin typeface="Titan One"/>
              <a:ea typeface="Titan One"/>
              <a:cs typeface="Titan One"/>
              <a:sym typeface="Titan One"/>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95"/>
        <p:cNvGrpSpPr/>
        <p:nvPr/>
      </p:nvGrpSpPr>
      <p:grpSpPr>
        <a:xfrm>
          <a:off x="0" y="0"/>
          <a:ext cx="0" cy="0"/>
          <a:chOff x="0" y="0"/>
          <a:chExt cx="0" cy="0"/>
        </a:xfrm>
      </p:grpSpPr>
      <p:pic>
        <p:nvPicPr>
          <p:cNvPr id="3696" name="Google Shape;3696;p114"/>
          <p:cNvPicPr preferRelativeResize="0"/>
          <p:nvPr/>
        </p:nvPicPr>
        <p:blipFill>
          <a:blip r:embed="rId3">
            <a:alphaModFix/>
          </a:blip>
          <a:stretch>
            <a:fillRect/>
          </a:stretch>
        </p:blipFill>
        <p:spPr>
          <a:xfrm>
            <a:off x="152400" y="152400"/>
            <a:ext cx="8839200" cy="2987774"/>
          </a:xfrm>
          <a:prstGeom prst="rect">
            <a:avLst/>
          </a:prstGeom>
          <a:noFill/>
          <a:ln>
            <a:noFill/>
          </a:ln>
        </p:spPr>
      </p:pic>
      <p:pic>
        <p:nvPicPr>
          <p:cNvPr id="3697" name="Google Shape;3697;p114"/>
          <p:cNvPicPr preferRelativeResize="0"/>
          <p:nvPr/>
        </p:nvPicPr>
        <p:blipFill>
          <a:blip r:embed="rId4">
            <a:alphaModFix/>
          </a:blip>
          <a:stretch>
            <a:fillRect/>
          </a:stretch>
        </p:blipFill>
        <p:spPr>
          <a:xfrm>
            <a:off x="1844325" y="3292575"/>
            <a:ext cx="5288352" cy="18509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01"/>
        <p:cNvGrpSpPr/>
        <p:nvPr/>
      </p:nvGrpSpPr>
      <p:grpSpPr>
        <a:xfrm>
          <a:off x="0" y="0"/>
          <a:ext cx="0" cy="0"/>
          <a:chOff x="0" y="0"/>
          <a:chExt cx="0" cy="0"/>
        </a:xfrm>
      </p:grpSpPr>
      <p:pic>
        <p:nvPicPr>
          <p:cNvPr id="3702" name="Google Shape;3702;p115"/>
          <p:cNvPicPr preferRelativeResize="0"/>
          <p:nvPr/>
        </p:nvPicPr>
        <p:blipFill>
          <a:blip r:embed="rId3">
            <a:alphaModFix/>
          </a:blip>
          <a:stretch>
            <a:fillRect/>
          </a:stretch>
        </p:blipFill>
        <p:spPr>
          <a:xfrm>
            <a:off x="152400" y="152400"/>
            <a:ext cx="7484866" cy="483870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06"/>
        <p:cNvGrpSpPr/>
        <p:nvPr/>
      </p:nvGrpSpPr>
      <p:grpSpPr>
        <a:xfrm>
          <a:off x="0" y="0"/>
          <a:ext cx="0" cy="0"/>
          <a:chOff x="0" y="0"/>
          <a:chExt cx="0" cy="0"/>
        </a:xfrm>
      </p:grpSpPr>
      <p:pic>
        <p:nvPicPr>
          <p:cNvPr id="3707" name="Google Shape;3707;p116"/>
          <p:cNvPicPr preferRelativeResize="0"/>
          <p:nvPr/>
        </p:nvPicPr>
        <p:blipFill>
          <a:blip r:embed="rId3">
            <a:alphaModFix/>
          </a:blip>
          <a:stretch>
            <a:fillRect/>
          </a:stretch>
        </p:blipFill>
        <p:spPr>
          <a:xfrm>
            <a:off x="152400" y="731475"/>
            <a:ext cx="8495700" cy="3680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54"/>
        <p:cNvGrpSpPr/>
        <p:nvPr/>
      </p:nvGrpSpPr>
      <p:grpSpPr>
        <a:xfrm>
          <a:off x="0" y="0"/>
          <a:ext cx="0" cy="0"/>
          <a:chOff x="0" y="0"/>
          <a:chExt cx="0" cy="0"/>
        </a:xfrm>
      </p:grpSpPr>
      <p:grpSp>
        <p:nvGrpSpPr>
          <p:cNvPr id="3255" name="Google Shape;3255;p90"/>
          <p:cNvGrpSpPr/>
          <p:nvPr/>
        </p:nvGrpSpPr>
        <p:grpSpPr>
          <a:xfrm>
            <a:off x="579900" y="0"/>
            <a:ext cx="7822128" cy="5143501"/>
            <a:chOff x="579900" y="0"/>
            <a:chExt cx="7822128" cy="5143501"/>
          </a:xfrm>
        </p:grpSpPr>
        <p:pic>
          <p:nvPicPr>
            <p:cNvPr id="3256" name="Google Shape;3256;p90"/>
            <p:cNvPicPr preferRelativeResize="0"/>
            <p:nvPr/>
          </p:nvPicPr>
          <p:blipFill rotWithShape="1">
            <a:blip r:embed="rId3">
              <a:alphaModFix/>
            </a:blip>
            <a:srcRect/>
            <a:stretch/>
          </p:blipFill>
          <p:spPr>
            <a:xfrm>
              <a:off x="579900" y="0"/>
              <a:ext cx="7822128" cy="5143501"/>
            </a:xfrm>
            <a:prstGeom prst="rect">
              <a:avLst/>
            </a:prstGeom>
            <a:noFill/>
            <a:ln w="19050" cap="flat" cmpd="sng">
              <a:solidFill>
                <a:schemeClr val="accent1"/>
              </a:solidFill>
              <a:prstDash val="solid"/>
              <a:round/>
              <a:headEnd type="none" w="sm" len="sm"/>
              <a:tailEnd type="none" w="sm" len="sm"/>
            </a:ln>
          </p:spPr>
        </p:pic>
        <p:sp>
          <p:nvSpPr>
            <p:cNvPr id="3257" name="Google Shape;3257;p90"/>
            <p:cNvSpPr txBox="1"/>
            <p:nvPr/>
          </p:nvSpPr>
          <p:spPr>
            <a:xfrm>
              <a:off x="3037225" y="69825"/>
              <a:ext cx="5055300" cy="5922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solidFill>
                    <a:srgbClr val="D5A316"/>
                  </a:solidFill>
                  <a:latin typeface="Atkinson Hyperlegible"/>
                  <a:ea typeface="Atkinson Hyperlegible"/>
                  <a:cs typeface="Atkinson Hyperlegible"/>
                  <a:sym typeface="Atkinson Hyperlegible"/>
                </a:rPr>
                <a:t>Cladogram of Video Game Consoles</a:t>
              </a:r>
              <a:endParaRPr sz="2200" b="1">
                <a:solidFill>
                  <a:srgbClr val="D5A316"/>
                </a:solidFill>
                <a:latin typeface="Atkinson Hyperlegible"/>
                <a:ea typeface="Atkinson Hyperlegible"/>
                <a:cs typeface="Atkinson Hyperlegible"/>
                <a:sym typeface="Atkinson Hyperlegible"/>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56"/>
        <p:cNvGrpSpPr/>
        <p:nvPr/>
      </p:nvGrpSpPr>
      <p:grpSpPr>
        <a:xfrm>
          <a:off x="0" y="0"/>
          <a:ext cx="0" cy="0"/>
          <a:chOff x="0" y="0"/>
          <a:chExt cx="0" cy="0"/>
        </a:xfrm>
      </p:grpSpPr>
      <p:pic>
        <p:nvPicPr>
          <p:cNvPr id="3758" name="Google Shape;3758;p124"/>
          <p:cNvPicPr preferRelativeResize="0"/>
          <p:nvPr/>
        </p:nvPicPr>
        <p:blipFill>
          <a:blip r:embed="rId3">
            <a:alphaModFix/>
          </a:blip>
          <a:stretch>
            <a:fillRect/>
          </a:stretch>
        </p:blipFill>
        <p:spPr>
          <a:xfrm>
            <a:off x="152400" y="1007025"/>
            <a:ext cx="4870225" cy="3984075"/>
          </a:xfrm>
          <a:prstGeom prst="rect">
            <a:avLst/>
          </a:prstGeom>
          <a:noFill/>
          <a:ln>
            <a:noFill/>
          </a:ln>
        </p:spPr>
      </p:pic>
      <p:pic>
        <p:nvPicPr>
          <p:cNvPr id="3759" name="Google Shape;3759;p124"/>
          <p:cNvPicPr preferRelativeResize="0"/>
          <p:nvPr/>
        </p:nvPicPr>
        <p:blipFill>
          <a:blip r:embed="rId4">
            <a:alphaModFix/>
          </a:blip>
          <a:stretch>
            <a:fillRect/>
          </a:stretch>
        </p:blipFill>
        <p:spPr>
          <a:xfrm>
            <a:off x="5022625" y="17460"/>
            <a:ext cx="4121376" cy="497363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1"/>
        <p:cNvGrpSpPr/>
        <p:nvPr/>
      </p:nvGrpSpPr>
      <p:grpSpPr>
        <a:xfrm>
          <a:off x="0" y="0"/>
          <a:ext cx="0" cy="0"/>
          <a:chOff x="0" y="0"/>
          <a:chExt cx="0" cy="0"/>
        </a:xfrm>
      </p:grpSpPr>
      <p:sp>
        <p:nvSpPr>
          <p:cNvPr id="3712" name="Google Shape;3712;p1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13" name="Google Shape;3713;p117"/>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endParaRPr/>
          </a:p>
        </p:txBody>
      </p:sp>
      <p:pic>
        <p:nvPicPr>
          <p:cNvPr id="3714" name="Google Shape;3714;p117"/>
          <p:cNvPicPr preferRelativeResize="0"/>
          <p:nvPr/>
        </p:nvPicPr>
        <p:blipFill rotWithShape="1">
          <a:blip r:embed="rId3">
            <a:alphaModFix/>
          </a:blip>
          <a:srcRect/>
          <a:stretch/>
        </p:blipFill>
        <p:spPr>
          <a:xfrm>
            <a:off x="266013" y="208525"/>
            <a:ext cx="8611976" cy="47264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51"/>
        <p:cNvGrpSpPr/>
        <p:nvPr/>
      </p:nvGrpSpPr>
      <p:grpSpPr>
        <a:xfrm>
          <a:off x="0" y="0"/>
          <a:ext cx="0" cy="0"/>
          <a:chOff x="0" y="0"/>
          <a:chExt cx="0" cy="0"/>
        </a:xfrm>
      </p:grpSpPr>
      <p:pic>
        <p:nvPicPr>
          <p:cNvPr id="3752" name="Google Shape;3752;p123"/>
          <p:cNvPicPr preferRelativeResize="0"/>
          <p:nvPr/>
        </p:nvPicPr>
        <p:blipFill>
          <a:blip r:embed="rId3">
            <a:alphaModFix/>
          </a:blip>
          <a:stretch>
            <a:fillRect/>
          </a:stretch>
        </p:blipFill>
        <p:spPr>
          <a:xfrm>
            <a:off x="2438960" y="0"/>
            <a:ext cx="4266080" cy="51435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8"/>
        <p:cNvGrpSpPr/>
        <p:nvPr/>
      </p:nvGrpSpPr>
      <p:grpSpPr>
        <a:xfrm>
          <a:off x="0" y="0"/>
          <a:ext cx="0" cy="0"/>
          <a:chOff x="0" y="0"/>
          <a:chExt cx="0" cy="0"/>
        </a:xfrm>
      </p:grpSpPr>
      <p:sp>
        <p:nvSpPr>
          <p:cNvPr id="3719" name="Google Shape;3719;p118"/>
          <p:cNvSpPr txBox="1"/>
          <p:nvPr/>
        </p:nvSpPr>
        <p:spPr>
          <a:xfrm>
            <a:off x="1518150" y="4619000"/>
            <a:ext cx="6107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dk2"/>
                </a:solidFill>
                <a:latin typeface="Atkinson Hyperlegible"/>
                <a:ea typeface="Atkinson Hyperlegible"/>
                <a:cs typeface="Atkinson Hyperlegible"/>
                <a:sym typeface="Atkinson Hyperlegible"/>
              </a:rPr>
              <a:t>Most pictures and information from the Florida Museum of Natural History</a:t>
            </a:r>
            <a:endParaRPr>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r>
              <a:rPr lang="en">
                <a:solidFill>
                  <a:schemeClr val="dk2"/>
                </a:solidFill>
                <a:latin typeface="Atkinson Hyperlegible"/>
                <a:ea typeface="Atkinson Hyperlegible"/>
                <a:cs typeface="Atkinson Hyperlegible"/>
                <a:sym typeface="Atkinson Hyperlegible"/>
              </a:rPr>
              <a:t> </a:t>
            </a:r>
            <a:endParaRPr>
              <a:solidFill>
                <a:schemeClr val="dk2"/>
              </a:solidFill>
              <a:latin typeface="Atkinson Hyperlegible"/>
              <a:ea typeface="Atkinson Hyperlegible"/>
              <a:cs typeface="Atkinson Hyperlegible"/>
              <a:sym typeface="Atkinson Hyperlegible"/>
            </a:endParaRPr>
          </a:p>
        </p:txBody>
      </p:sp>
      <p:pic>
        <p:nvPicPr>
          <p:cNvPr id="3720" name="Google Shape;3720;p118">
            <a:hlinkClick r:id="rId3"/>
          </p:cNvPr>
          <p:cNvPicPr preferRelativeResize="0"/>
          <p:nvPr/>
        </p:nvPicPr>
        <p:blipFill>
          <a:blip r:embed="rId4">
            <a:alphaModFix/>
          </a:blip>
          <a:stretch>
            <a:fillRect/>
          </a:stretch>
        </p:blipFill>
        <p:spPr>
          <a:xfrm>
            <a:off x="152400" y="701525"/>
            <a:ext cx="8839204" cy="3893048"/>
          </a:xfrm>
          <a:prstGeom prst="rect">
            <a:avLst/>
          </a:prstGeom>
          <a:noFill/>
          <a:ln>
            <a:noFill/>
          </a:ln>
        </p:spPr>
      </p:pic>
      <p:sp>
        <p:nvSpPr>
          <p:cNvPr id="3721" name="Google Shape;3721;p118"/>
          <p:cNvSpPr txBox="1"/>
          <p:nvPr/>
        </p:nvSpPr>
        <p:spPr>
          <a:xfrm>
            <a:off x="74649" y="0"/>
            <a:ext cx="9144000" cy="677100"/>
          </a:xfrm>
          <a:prstGeom prst="rect">
            <a:avLst/>
          </a:prstGeom>
          <a:solidFill>
            <a:schemeClr val="lt1"/>
          </a:solidFill>
          <a:ln>
            <a:noFill/>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How are these two organisms related?</a:t>
            </a:r>
            <a:endParaRPr sz="3200">
              <a:solidFill>
                <a:schemeClr val="dk1"/>
              </a:solidFill>
              <a:latin typeface="Titan One"/>
              <a:ea typeface="Titan One"/>
              <a:cs typeface="Titan One"/>
              <a:sym typeface="Titan One"/>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25"/>
        <p:cNvGrpSpPr/>
        <p:nvPr/>
      </p:nvGrpSpPr>
      <p:grpSpPr>
        <a:xfrm>
          <a:off x="0" y="0"/>
          <a:ext cx="0" cy="0"/>
          <a:chOff x="0" y="0"/>
          <a:chExt cx="0" cy="0"/>
        </a:xfrm>
      </p:grpSpPr>
      <p:sp>
        <p:nvSpPr>
          <p:cNvPr id="3726" name="Google Shape;3726;p119"/>
          <p:cNvSpPr txBox="1"/>
          <p:nvPr/>
        </p:nvSpPr>
        <p:spPr>
          <a:xfrm>
            <a:off x="1224650" y="507575"/>
            <a:ext cx="6446100" cy="3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2"/>
                </a:solidFill>
                <a:latin typeface="Titan One"/>
                <a:ea typeface="Titan One"/>
                <a:cs typeface="Titan One"/>
                <a:sym typeface="Titan One"/>
              </a:rPr>
              <a:t>Assessment: (Questions 3 &amp; 4)</a:t>
            </a: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r>
              <a:rPr lang="en" sz="2000">
                <a:solidFill>
                  <a:schemeClr val="dk2"/>
                </a:solidFill>
                <a:latin typeface="Titan One"/>
                <a:ea typeface="Titan One"/>
                <a:cs typeface="Titan One"/>
                <a:sym typeface="Titan One"/>
              </a:rPr>
              <a:t>Create a cladogram using the patterns found in the fossil image data. Justify the pattern you chose.</a:t>
            </a: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r>
              <a:rPr lang="en" sz="2000">
                <a:solidFill>
                  <a:schemeClr val="dk2"/>
                </a:solidFill>
                <a:latin typeface="Titan One"/>
                <a:ea typeface="Titan One"/>
                <a:cs typeface="Titan One"/>
                <a:sym typeface="Titan One"/>
              </a:rPr>
              <a:t>Afterwards identify two additional patterns from the data you could use to create the cladogram.</a:t>
            </a:r>
            <a:endParaRPr sz="2000">
              <a:solidFill>
                <a:schemeClr val="dk2"/>
              </a:solidFill>
              <a:latin typeface="Titan One"/>
              <a:ea typeface="Titan One"/>
              <a:cs typeface="Titan One"/>
              <a:sym typeface="Titan One"/>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30"/>
        <p:cNvGrpSpPr/>
        <p:nvPr/>
      </p:nvGrpSpPr>
      <p:grpSpPr>
        <a:xfrm>
          <a:off x="0" y="0"/>
          <a:ext cx="0" cy="0"/>
          <a:chOff x="0" y="0"/>
          <a:chExt cx="0" cy="0"/>
        </a:xfrm>
      </p:grpSpPr>
      <p:sp>
        <p:nvSpPr>
          <p:cNvPr id="3731" name="Google Shape;3731;p120"/>
          <p:cNvSpPr txBox="1"/>
          <p:nvPr/>
        </p:nvSpPr>
        <p:spPr>
          <a:xfrm>
            <a:off x="1224650" y="507575"/>
            <a:ext cx="6446100" cy="3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2"/>
                </a:solidFill>
                <a:latin typeface="Titan One"/>
                <a:ea typeface="Titan One"/>
                <a:cs typeface="Titan One"/>
                <a:sym typeface="Titan One"/>
              </a:rPr>
              <a:t>Assessment: (Question 5)</a:t>
            </a: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r>
              <a:rPr lang="en" sz="2000">
                <a:solidFill>
                  <a:schemeClr val="dk2"/>
                </a:solidFill>
                <a:latin typeface="Titan One"/>
                <a:ea typeface="Titan One"/>
                <a:cs typeface="Titan One"/>
                <a:sym typeface="Titan One"/>
              </a:rPr>
              <a:t>Using actual evidence from the fossil data, describe how the horse or whale changed over time. </a:t>
            </a: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r>
              <a:rPr lang="en" sz="2000">
                <a:solidFill>
                  <a:schemeClr val="dk2"/>
                </a:solidFill>
                <a:latin typeface="Titan One"/>
                <a:ea typeface="Titan One"/>
                <a:cs typeface="Titan One"/>
                <a:sym typeface="Titan One"/>
              </a:rPr>
              <a:t>Evaluate at least three different patterns you noticed.</a:t>
            </a: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a:p>
            <a:pPr marL="0" lvl="0" indent="0" algn="l" rtl="0">
              <a:spcBef>
                <a:spcPts val="0"/>
              </a:spcBef>
              <a:spcAft>
                <a:spcPts val="0"/>
              </a:spcAft>
              <a:buNone/>
            </a:pPr>
            <a:endParaRPr sz="2000">
              <a:solidFill>
                <a:schemeClr val="dk2"/>
              </a:solidFill>
              <a:latin typeface="Titan One"/>
              <a:ea typeface="Titan One"/>
              <a:cs typeface="Titan One"/>
              <a:sym typeface="Titan One"/>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735"/>
        <p:cNvGrpSpPr/>
        <p:nvPr/>
      </p:nvGrpSpPr>
      <p:grpSpPr>
        <a:xfrm>
          <a:off x="0" y="0"/>
          <a:ext cx="0" cy="0"/>
          <a:chOff x="0" y="0"/>
          <a:chExt cx="0" cy="0"/>
        </a:xfrm>
      </p:grpSpPr>
      <p:pic>
        <p:nvPicPr>
          <p:cNvPr id="3736" name="Google Shape;3736;p121"/>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10750" y="944138"/>
            <a:ext cx="2591674" cy="622300"/>
          </a:xfrm>
          <a:prstGeom prst="rect">
            <a:avLst/>
          </a:prstGeom>
          <a:noFill/>
          <a:ln>
            <a:noFill/>
          </a:ln>
        </p:spPr>
      </p:pic>
      <p:pic>
        <p:nvPicPr>
          <p:cNvPr id="3737" name="Google Shape;3737;p121"/>
          <p:cNvPicPr preferRelativeResize="0"/>
          <p:nvPr/>
        </p:nvPicPr>
        <p:blipFill rotWithShape="1">
          <a:blip r:embed="rId5">
            <a:alphaModFix/>
            <a:extLst>
              <a:ext uri="{28A0092B-C50C-407E-A947-70E740481C1C}">
                <a14:useLocalDpi xmlns:a14="http://schemas.microsoft.com/office/drawing/2010/main"/>
              </a:ext>
            </a:extLst>
          </a:blip>
          <a:srcRect/>
          <a:stretch/>
        </p:blipFill>
        <p:spPr>
          <a:xfrm>
            <a:off x="285200" y="116950"/>
            <a:ext cx="2591674" cy="622300"/>
          </a:xfrm>
          <a:prstGeom prst="rect">
            <a:avLst/>
          </a:prstGeom>
          <a:noFill/>
          <a:ln>
            <a:noFill/>
          </a:ln>
        </p:spPr>
      </p:pic>
      <p:grpSp>
        <p:nvGrpSpPr>
          <p:cNvPr id="3738" name="Google Shape;3738;p121"/>
          <p:cNvGrpSpPr/>
          <p:nvPr/>
        </p:nvGrpSpPr>
        <p:grpSpPr>
          <a:xfrm>
            <a:off x="6450425" y="2197375"/>
            <a:ext cx="2591674" cy="622300"/>
            <a:chOff x="6450425" y="2197375"/>
            <a:chExt cx="2591674" cy="622300"/>
          </a:xfrm>
        </p:grpSpPr>
        <p:pic>
          <p:nvPicPr>
            <p:cNvPr id="3739" name="Google Shape;3739;p121"/>
            <p:cNvPicPr preferRelativeResize="0"/>
            <p:nvPr/>
          </p:nvPicPr>
          <p:blipFill rotWithShape="1">
            <a:blip r:embed="rId6">
              <a:alphaModFix/>
              <a:extLst>
                <a:ext uri="{28A0092B-C50C-407E-A947-70E740481C1C}">
                  <a14:useLocalDpi xmlns:a14="http://schemas.microsoft.com/office/drawing/2010/main"/>
                </a:ext>
              </a:extLst>
            </a:blip>
            <a:srcRect/>
            <a:stretch/>
          </p:blipFill>
          <p:spPr>
            <a:xfrm>
              <a:off x="6450425" y="2197375"/>
              <a:ext cx="2591674" cy="622300"/>
            </a:xfrm>
            <a:prstGeom prst="rect">
              <a:avLst/>
            </a:prstGeom>
            <a:noFill/>
            <a:ln>
              <a:noFill/>
            </a:ln>
          </p:spPr>
        </p:pic>
        <p:sp>
          <p:nvSpPr>
            <p:cNvPr id="3740" name="Google Shape;3740;p121"/>
            <p:cNvSpPr/>
            <p:nvPr/>
          </p:nvSpPr>
          <p:spPr>
            <a:xfrm>
              <a:off x="6450425" y="2693975"/>
              <a:ext cx="1665600" cy="125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3741" name="Google Shape;3741;p121"/>
          <p:cNvPicPr preferRelativeResize="0"/>
          <p:nvPr/>
        </p:nvPicPr>
        <p:blipFill rotWithShape="1">
          <a:blip r:embed="rId7">
            <a:alphaModFix/>
            <a:extLst>
              <a:ext uri="{28A0092B-C50C-407E-A947-70E740481C1C}">
                <a14:useLocalDpi xmlns:a14="http://schemas.microsoft.com/office/drawing/2010/main"/>
              </a:ext>
            </a:extLst>
          </a:blip>
          <a:srcRect/>
          <a:stretch/>
        </p:blipFill>
        <p:spPr>
          <a:xfrm>
            <a:off x="6012575" y="3219925"/>
            <a:ext cx="2591650" cy="636825"/>
          </a:xfrm>
          <a:prstGeom prst="rect">
            <a:avLst/>
          </a:prstGeom>
          <a:noFill/>
          <a:ln>
            <a:noFill/>
          </a:ln>
        </p:spPr>
      </p:pic>
      <p:pic>
        <p:nvPicPr>
          <p:cNvPr id="3742" name="Google Shape;3742;p121"/>
          <p:cNvPicPr preferRelativeResize="0"/>
          <p:nvPr/>
        </p:nvPicPr>
        <p:blipFill rotWithShape="1">
          <a:blip r:embed="rId8">
            <a:alphaModFix/>
            <a:extLst>
              <a:ext uri="{28A0092B-C50C-407E-A947-70E740481C1C}">
                <a14:useLocalDpi xmlns:a14="http://schemas.microsoft.com/office/drawing/2010/main"/>
              </a:ext>
            </a:extLst>
          </a:blip>
          <a:srcRect/>
          <a:stretch/>
        </p:blipFill>
        <p:spPr>
          <a:xfrm>
            <a:off x="5101488" y="4256988"/>
            <a:ext cx="2591674" cy="6368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no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61"/>
        <p:cNvGrpSpPr/>
        <p:nvPr/>
      </p:nvGrpSpPr>
      <p:grpSpPr>
        <a:xfrm>
          <a:off x="0" y="0"/>
          <a:ext cx="0" cy="0"/>
          <a:chOff x="0" y="0"/>
          <a:chExt cx="0" cy="0"/>
        </a:xfrm>
      </p:grpSpPr>
      <p:pic>
        <p:nvPicPr>
          <p:cNvPr id="3262" name="Google Shape;3262;p91"/>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322926" y="2120350"/>
            <a:ext cx="8498150" cy="1324650"/>
          </a:xfrm>
          <a:prstGeom prst="rect">
            <a:avLst/>
          </a:prstGeom>
          <a:noFill/>
          <a:ln w="19050" cap="flat" cmpd="sng">
            <a:solidFill>
              <a:schemeClr val="lt2"/>
            </a:solidFill>
            <a:prstDash val="solid"/>
            <a:round/>
            <a:headEnd type="none" w="sm" len="sm"/>
            <a:tailEnd type="none" w="sm" len="sm"/>
          </a:ln>
        </p:spPr>
      </p:pic>
      <p:sp>
        <p:nvSpPr>
          <p:cNvPr id="3263" name="Google Shape;3263;p91"/>
          <p:cNvSpPr txBox="1">
            <a:spLocks noGrp="1"/>
          </p:cNvSpPr>
          <p:nvPr>
            <p:ph type="title" idx="4294967295"/>
          </p:nvPr>
        </p:nvSpPr>
        <p:spPr>
          <a:xfrm>
            <a:off x="456500" y="3501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Using patterns of physical traits, determine similarities and differences in these organisms.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67"/>
        <p:cNvGrpSpPr/>
        <p:nvPr/>
      </p:nvGrpSpPr>
      <p:grpSpPr>
        <a:xfrm>
          <a:off x="0" y="0"/>
          <a:ext cx="0" cy="0"/>
          <a:chOff x="0" y="0"/>
          <a:chExt cx="0" cy="0"/>
        </a:xfrm>
      </p:grpSpPr>
      <p:pic>
        <p:nvPicPr>
          <p:cNvPr id="3268" name="Google Shape;3268;p92"/>
          <p:cNvPicPr preferRelativeResize="0"/>
          <p:nvPr/>
        </p:nvPicPr>
        <p:blipFill>
          <a:blip r:embed="rId3">
            <a:alphaModFix/>
          </a:blip>
          <a:stretch>
            <a:fillRect/>
          </a:stretch>
        </p:blipFill>
        <p:spPr>
          <a:xfrm>
            <a:off x="930575" y="1025200"/>
            <a:ext cx="7492900" cy="3982925"/>
          </a:xfrm>
          <a:prstGeom prst="rect">
            <a:avLst/>
          </a:prstGeom>
          <a:noFill/>
          <a:ln w="19050" cap="flat" cmpd="sng">
            <a:solidFill>
              <a:schemeClr val="lt2"/>
            </a:solidFill>
            <a:prstDash val="solid"/>
            <a:round/>
            <a:headEnd type="none" w="sm" len="sm"/>
            <a:tailEnd type="none" w="sm" len="sm"/>
          </a:ln>
        </p:spPr>
      </p:pic>
      <p:sp>
        <p:nvSpPr>
          <p:cNvPr id="3269" name="Google Shape;3269;p92"/>
          <p:cNvSpPr txBox="1">
            <a:spLocks noGrp="1"/>
          </p:cNvSpPr>
          <p:nvPr>
            <p:ph type="title" idx="4294967295"/>
          </p:nvPr>
        </p:nvSpPr>
        <p:spPr>
          <a:xfrm>
            <a:off x="456500" y="3501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Cladogram</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73"/>
        <p:cNvGrpSpPr/>
        <p:nvPr/>
      </p:nvGrpSpPr>
      <p:grpSpPr>
        <a:xfrm>
          <a:off x="0" y="0"/>
          <a:ext cx="0" cy="0"/>
          <a:chOff x="0" y="0"/>
          <a:chExt cx="0" cy="0"/>
        </a:xfrm>
      </p:grpSpPr>
      <p:grpSp>
        <p:nvGrpSpPr>
          <p:cNvPr id="3274" name="Google Shape;3274;p93"/>
          <p:cNvGrpSpPr/>
          <p:nvPr/>
        </p:nvGrpSpPr>
        <p:grpSpPr>
          <a:xfrm flipH="1">
            <a:off x="6751353" y="-441291"/>
            <a:ext cx="3629069" cy="3451508"/>
            <a:chOff x="5775509" y="2902761"/>
            <a:chExt cx="723412" cy="688017"/>
          </a:xfrm>
        </p:grpSpPr>
        <p:sp>
          <p:nvSpPr>
            <p:cNvPr id="3275" name="Google Shape;3275;p93"/>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93"/>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93"/>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93"/>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93"/>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93"/>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93"/>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93"/>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93"/>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93"/>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93"/>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93"/>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93"/>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93"/>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93"/>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93"/>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93"/>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93"/>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93"/>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93"/>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93"/>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93"/>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93"/>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93"/>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93"/>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93"/>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93"/>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93"/>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93"/>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93"/>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93"/>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93"/>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93"/>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93"/>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93"/>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93"/>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93"/>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93"/>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93"/>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93"/>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93"/>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93"/>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93"/>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93"/>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93"/>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93"/>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93"/>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93"/>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93"/>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93"/>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93"/>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93"/>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93"/>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93"/>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93"/>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93"/>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93"/>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93"/>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93"/>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93"/>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93"/>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93"/>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93"/>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93"/>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93"/>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93"/>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93"/>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93"/>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93"/>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93"/>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93"/>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93"/>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47" name="Google Shape;3347;p93"/>
          <p:cNvGrpSpPr/>
          <p:nvPr/>
        </p:nvGrpSpPr>
        <p:grpSpPr>
          <a:xfrm>
            <a:off x="6516571" y="2627809"/>
            <a:ext cx="3479145" cy="3007248"/>
            <a:chOff x="6955013" y="474562"/>
            <a:chExt cx="900447" cy="778314"/>
          </a:xfrm>
        </p:grpSpPr>
        <p:sp>
          <p:nvSpPr>
            <p:cNvPr id="3348" name="Google Shape;3348;p93"/>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93"/>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93"/>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93"/>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93"/>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93"/>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93"/>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93"/>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93"/>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93"/>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93"/>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93"/>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93"/>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93"/>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93"/>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93"/>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93"/>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93"/>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93"/>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93"/>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93"/>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93"/>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93"/>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93"/>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93"/>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93"/>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93"/>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93"/>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93"/>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93"/>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93"/>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93"/>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93"/>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93"/>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93"/>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93"/>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93"/>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93"/>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93"/>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93"/>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93"/>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93"/>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93"/>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93"/>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93"/>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93"/>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93"/>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93"/>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93"/>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93"/>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93"/>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93"/>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93"/>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93"/>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93"/>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93"/>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93"/>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93"/>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93"/>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93"/>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93"/>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93"/>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93"/>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93"/>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93"/>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93"/>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93"/>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93"/>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93"/>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93"/>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93"/>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93"/>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93"/>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93"/>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93"/>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93"/>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93"/>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93"/>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93"/>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93"/>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93"/>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93"/>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93"/>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93"/>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93"/>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93"/>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93"/>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93"/>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93"/>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93"/>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93"/>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93"/>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93"/>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93"/>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93"/>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93"/>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93"/>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93"/>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93"/>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93"/>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93"/>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93"/>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93"/>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93"/>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93"/>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93"/>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93"/>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93"/>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93"/>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93"/>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93"/>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93"/>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93"/>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93"/>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93"/>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93"/>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93"/>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93"/>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93"/>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93"/>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93"/>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93"/>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93"/>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93"/>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93"/>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93"/>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93"/>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93"/>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93"/>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93"/>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93"/>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93"/>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93"/>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93"/>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93"/>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93"/>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93"/>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93"/>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93"/>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87" name="Google Shape;3487;p93"/>
          <p:cNvSpPr txBox="1">
            <a:spLocks noGrp="1"/>
          </p:cNvSpPr>
          <p:nvPr>
            <p:ph type="ctrTitle" idx="2"/>
          </p:nvPr>
        </p:nvSpPr>
        <p:spPr>
          <a:xfrm>
            <a:off x="720000" y="1044101"/>
            <a:ext cx="5971800" cy="123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200" b="1">
                <a:solidFill>
                  <a:srgbClr val="000000"/>
                </a:solidFill>
                <a:latin typeface="Calibri"/>
                <a:ea typeface="Calibri"/>
                <a:cs typeface="Calibri"/>
                <a:sym typeface="Calibri"/>
              </a:rPr>
              <a:t>Standard 7.5.2</a:t>
            </a:r>
            <a:endParaRPr sz="1200" b="1">
              <a:solidFill>
                <a:srgbClr val="000000"/>
              </a:solidFill>
              <a:latin typeface="Calibri"/>
              <a:ea typeface="Calibri"/>
              <a:cs typeface="Calibri"/>
              <a:sym typeface="Calibri"/>
            </a:endParaRPr>
          </a:p>
          <a:p>
            <a:pPr marL="0" lvl="0" indent="0" algn="l" rtl="0">
              <a:spcBef>
                <a:spcPts val="0"/>
              </a:spcBef>
              <a:spcAft>
                <a:spcPts val="0"/>
              </a:spcAft>
              <a:buNone/>
            </a:pPr>
            <a:endParaRPr sz="1200" b="1">
              <a:solidFill>
                <a:srgbClr val="000000"/>
              </a:solidFill>
              <a:latin typeface="Calibri"/>
              <a:ea typeface="Calibri"/>
              <a:cs typeface="Calibri"/>
              <a:sym typeface="Calibri"/>
            </a:endParaRPr>
          </a:p>
          <a:p>
            <a:pPr marL="0" lvl="0" indent="0" algn="l" rtl="0">
              <a:spcBef>
                <a:spcPts val="0"/>
              </a:spcBef>
              <a:spcAft>
                <a:spcPts val="0"/>
              </a:spcAft>
              <a:buNone/>
            </a:pPr>
            <a:endParaRPr/>
          </a:p>
        </p:txBody>
      </p:sp>
      <p:grpSp>
        <p:nvGrpSpPr>
          <p:cNvPr id="3488" name="Google Shape;3488;p93"/>
          <p:cNvGrpSpPr/>
          <p:nvPr/>
        </p:nvGrpSpPr>
        <p:grpSpPr>
          <a:xfrm>
            <a:off x="5827678" y="2808051"/>
            <a:ext cx="2029575" cy="1795441"/>
            <a:chOff x="5224894" y="1477887"/>
            <a:chExt cx="621463" cy="549754"/>
          </a:xfrm>
        </p:grpSpPr>
        <p:sp>
          <p:nvSpPr>
            <p:cNvPr id="3489" name="Google Shape;3489;p93"/>
            <p:cNvSpPr/>
            <p:nvPr/>
          </p:nvSpPr>
          <p:spPr>
            <a:xfrm>
              <a:off x="5224894" y="1798281"/>
              <a:ext cx="262301" cy="229360"/>
            </a:xfrm>
            <a:custGeom>
              <a:avLst/>
              <a:gdLst/>
              <a:ahLst/>
              <a:cxnLst/>
              <a:rect l="l" t="t" r="r" b="b"/>
              <a:pathLst>
                <a:path w="4276" h="3739" extrusionOk="0">
                  <a:moveTo>
                    <a:pt x="538" y="2268"/>
                  </a:moveTo>
                  <a:cubicBezTo>
                    <a:pt x="936" y="1829"/>
                    <a:pt x="3904" y="0"/>
                    <a:pt x="3904" y="0"/>
                  </a:cubicBezTo>
                  <a:lnTo>
                    <a:pt x="4084" y="220"/>
                  </a:lnTo>
                  <a:lnTo>
                    <a:pt x="4276" y="454"/>
                  </a:lnTo>
                  <a:cubicBezTo>
                    <a:pt x="4276" y="454"/>
                    <a:pt x="1884" y="2983"/>
                    <a:pt x="1375" y="3286"/>
                  </a:cubicBezTo>
                  <a:cubicBezTo>
                    <a:pt x="620" y="3739"/>
                    <a:pt x="1" y="2859"/>
                    <a:pt x="538" y="22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93"/>
            <p:cNvSpPr/>
            <p:nvPr/>
          </p:nvSpPr>
          <p:spPr>
            <a:xfrm>
              <a:off x="5224894" y="1798281"/>
              <a:ext cx="262301" cy="229360"/>
            </a:xfrm>
            <a:custGeom>
              <a:avLst/>
              <a:gdLst/>
              <a:ahLst/>
              <a:cxnLst/>
              <a:rect l="l" t="t" r="r" b="b"/>
              <a:pathLst>
                <a:path w="4276" h="3739" extrusionOk="0">
                  <a:moveTo>
                    <a:pt x="538" y="2268"/>
                  </a:moveTo>
                  <a:cubicBezTo>
                    <a:pt x="936" y="1829"/>
                    <a:pt x="3904" y="0"/>
                    <a:pt x="3904" y="0"/>
                  </a:cubicBezTo>
                  <a:lnTo>
                    <a:pt x="4084" y="220"/>
                  </a:lnTo>
                  <a:lnTo>
                    <a:pt x="4276" y="454"/>
                  </a:lnTo>
                  <a:cubicBezTo>
                    <a:pt x="4276" y="454"/>
                    <a:pt x="1884" y="2983"/>
                    <a:pt x="1375" y="3286"/>
                  </a:cubicBezTo>
                  <a:cubicBezTo>
                    <a:pt x="620" y="3739"/>
                    <a:pt x="1" y="2859"/>
                    <a:pt x="538" y="2268"/>
                  </a:cubicBezTo>
                  <a:close/>
                  <a:moveTo>
                    <a:pt x="496" y="3176"/>
                  </a:moveTo>
                  <a:cubicBezTo>
                    <a:pt x="633" y="3258"/>
                    <a:pt x="1046" y="3478"/>
                    <a:pt x="1513" y="3066"/>
                  </a:cubicBezTo>
                  <a:cubicBezTo>
                    <a:pt x="2104" y="2557"/>
                    <a:pt x="4152" y="385"/>
                    <a:pt x="4124" y="344"/>
                  </a:cubicBezTo>
                  <a:lnTo>
                    <a:pt x="4084" y="303"/>
                  </a:lnTo>
                  <a:lnTo>
                    <a:pt x="4084" y="303"/>
                  </a:lnTo>
                  <a:cubicBezTo>
                    <a:pt x="4084" y="303"/>
                    <a:pt x="4056" y="275"/>
                    <a:pt x="4042" y="248"/>
                  </a:cubicBezTo>
                  <a:lnTo>
                    <a:pt x="4029" y="248"/>
                  </a:lnTo>
                  <a:lnTo>
                    <a:pt x="3987" y="193"/>
                  </a:lnTo>
                  <a:lnTo>
                    <a:pt x="3987" y="193"/>
                  </a:lnTo>
                  <a:cubicBezTo>
                    <a:pt x="3974" y="165"/>
                    <a:pt x="3959" y="152"/>
                    <a:pt x="3959" y="138"/>
                  </a:cubicBezTo>
                  <a:cubicBezTo>
                    <a:pt x="3919" y="97"/>
                    <a:pt x="1403" y="1719"/>
                    <a:pt x="798" y="2199"/>
                  </a:cubicBezTo>
                  <a:cubicBezTo>
                    <a:pt x="303" y="2584"/>
                    <a:pt x="441" y="3024"/>
                    <a:pt x="496" y="31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93"/>
            <p:cNvSpPr/>
            <p:nvPr/>
          </p:nvSpPr>
          <p:spPr>
            <a:xfrm>
              <a:off x="5487136" y="1705531"/>
              <a:ext cx="110478" cy="98700"/>
            </a:xfrm>
            <a:custGeom>
              <a:avLst/>
              <a:gdLst/>
              <a:ahLst/>
              <a:cxnLst/>
              <a:rect l="l" t="t" r="r" b="b"/>
              <a:pathLst>
                <a:path w="1801" h="1609" extrusionOk="0">
                  <a:moveTo>
                    <a:pt x="1801" y="592"/>
                  </a:moveTo>
                  <a:lnTo>
                    <a:pt x="1458" y="867"/>
                  </a:lnTo>
                  <a:cubicBezTo>
                    <a:pt x="1416" y="907"/>
                    <a:pt x="1361" y="839"/>
                    <a:pt x="1306" y="852"/>
                  </a:cubicBezTo>
                  <a:lnTo>
                    <a:pt x="949" y="962"/>
                  </a:lnTo>
                  <a:lnTo>
                    <a:pt x="166" y="1609"/>
                  </a:lnTo>
                  <a:lnTo>
                    <a:pt x="1" y="1416"/>
                  </a:lnTo>
                  <a:lnTo>
                    <a:pt x="784" y="770"/>
                  </a:lnTo>
                  <a:lnTo>
                    <a:pt x="963" y="440"/>
                  </a:lnTo>
                  <a:cubicBezTo>
                    <a:pt x="991" y="385"/>
                    <a:pt x="921" y="317"/>
                    <a:pt x="976" y="275"/>
                  </a:cubicBezTo>
                  <a:lnTo>
                    <a:pt x="13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93"/>
            <p:cNvSpPr/>
            <p:nvPr/>
          </p:nvSpPr>
          <p:spPr>
            <a:xfrm>
              <a:off x="5499772" y="1724056"/>
              <a:ext cx="72568" cy="69194"/>
            </a:xfrm>
            <a:custGeom>
              <a:avLst/>
              <a:gdLst/>
              <a:ahLst/>
              <a:cxnLst/>
              <a:rect l="l" t="t" r="r" b="b"/>
              <a:pathLst>
                <a:path w="1183" h="1128" extrusionOk="0">
                  <a:moveTo>
                    <a:pt x="220" y="1087"/>
                  </a:moveTo>
                  <a:lnTo>
                    <a:pt x="180" y="1128"/>
                  </a:lnTo>
                  <a:cubicBezTo>
                    <a:pt x="138" y="1100"/>
                    <a:pt x="56" y="1032"/>
                    <a:pt x="42" y="1005"/>
                  </a:cubicBezTo>
                  <a:cubicBezTo>
                    <a:pt x="28" y="990"/>
                    <a:pt x="15" y="963"/>
                    <a:pt x="1" y="950"/>
                  </a:cubicBezTo>
                  <a:lnTo>
                    <a:pt x="578" y="468"/>
                  </a:lnTo>
                  <a:lnTo>
                    <a:pt x="757" y="138"/>
                  </a:lnTo>
                  <a:cubicBezTo>
                    <a:pt x="770" y="97"/>
                    <a:pt x="743" y="42"/>
                    <a:pt x="757" y="1"/>
                  </a:cubicBezTo>
                  <a:lnTo>
                    <a:pt x="1183" y="523"/>
                  </a:lnTo>
                  <a:cubicBezTo>
                    <a:pt x="1183" y="523"/>
                    <a:pt x="1032" y="400"/>
                    <a:pt x="963" y="345"/>
                  </a:cubicBezTo>
                  <a:cubicBezTo>
                    <a:pt x="880" y="276"/>
                    <a:pt x="840" y="262"/>
                    <a:pt x="798" y="290"/>
                  </a:cubicBezTo>
                  <a:cubicBezTo>
                    <a:pt x="757" y="317"/>
                    <a:pt x="675" y="537"/>
                    <a:pt x="675" y="537"/>
                  </a:cubicBezTo>
                  <a:cubicBezTo>
                    <a:pt x="675" y="537"/>
                    <a:pt x="715" y="633"/>
                    <a:pt x="702" y="620"/>
                  </a:cubicBezTo>
                  <a:cubicBezTo>
                    <a:pt x="688" y="605"/>
                    <a:pt x="605" y="523"/>
                    <a:pt x="578" y="537"/>
                  </a:cubicBezTo>
                  <a:cubicBezTo>
                    <a:pt x="565" y="550"/>
                    <a:pt x="97" y="908"/>
                    <a:pt x="125" y="935"/>
                  </a:cubicBezTo>
                  <a:cubicBezTo>
                    <a:pt x="138" y="963"/>
                    <a:pt x="193" y="1045"/>
                    <a:pt x="220" y="10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93"/>
            <p:cNvSpPr/>
            <p:nvPr/>
          </p:nvSpPr>
          <p:spPr>
            <a:xfrm>
              <a:off x="5463580" y="1772149"/>
              <a:ext cx="54779" cy="54043"/>
            </a:xfrm>
            <a:custGeom>
              <a:avLst/>
              <a:gdLst/>
              <a:ahLst/>
              <a:cxnLst/>
              <a:rect l="l" t="t" r="r" b="b"/>
              <a:pathLst>
                <a:path w="893" h="881" extrusionOk="0">
                  <a:moveTo>
                    <a:pt x="522" y="1"/>
                  </a:moveTo>
                  <a:lnTo>
                    <a:pt x="893" y="454"/>
                  </a:lnTo>
                  <a:lnTo>
                    <a:pt x="385" y="880"/>
                  </a:lnTo>
                  <a:lnTo>
                    <a:pt x="0" y="426"/>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93"/>
            <p:cNvSpPr/>
            <p:nvPr/>
          </p:nvSpPr>
          <p:spPr>
            <a:xfrm>
              <a:off x="5463580" y="1772149"/>
              <a:ext cx="38830" cy="34597"/>
            </a:xfrm>
            <a:custGeom>
              <a:avLst/>
              <a:gdLst/>
              <a:ahLst/>
              <a:cxnLst/>
              <a:rect l="l" t="t" r="r" b="b"/>
              <a:pathLst>
                <a:path w="633" h="564" extrusionOk="0">
                  <a:moveTo>
                    <a:pt x="522" y="1"/>
                  </a:moveTo>
                  <a:lnTo>
                    <a:pt x="632" y="138"/>
                  </a:lnTo>
                  <a:lnTo>
                    <a:pt x="110" y="564"/>
                  </a:lnTo>
                  <a:lnTo>
                    <a:pt x="0" y="426"/>
                  </a:ln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93"/>
            <p:cNvSpPr/>
            <p:nvPr/>
          </p:nvSpPr>
          <p:spPr>
            <a:xfrm>
              <a:off x="5484621" y="1797423"/>
              <a:ext cx="33738" cy="28770"/>
            </a:xfrm>
            <a:custGeom>
              <a:avLst/>
              <a:gdLst/>
              <a:ahLst/>
              <a:cxnLst/>
              <a:rect l="l" t="t" r="r" b="b"/>
              <a:pathLst>
                <a:path w="550" h="469" extrusionOk="0">
                  <a:moveTo>
                    <a:pt x="509" y="1"/>
                  </a:moveTo>
                  <a:lnTo>
                    <a:pt x="550" y="42"/>
                  </a:lnTo>
                  <a:lnTo>
                    <a:pt x="42" y="468"/>
                  </a:lnTo>
                  <a:lnTo>
                    <a:pt x="0" y="426"/>
                  </a:ln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93"/>
            <p:cNvSpPr/>
            <p:nvPr/>
          </p:nvSpPr>
          <p:spPr>
            <a:xfrm>
              <a:off x="5475358" y="1786442"/>
              <a:ext cx="40547" cy="37174"/>
            </a:xfrm>
            <a:custGeom>
              <a:avLst/>
              <a:gdLst/>
              <a:ahLst/>
              <a:cxnLst/>
              <a:rect l="l" t="t" r="r" b="b"/>
              <a:pathLst>
                <a:path w="661" h="606" extrusionOk="0">
                  <a:moveTo>
                    <a:pt x="660" y="180"/>
                  </a:moveTo>
                  <a:lnTo>
                    <a:pt x="509" y="1"/>
                  </a:lnTo>
                  <a:lnTo>
                    <a:pt x="1" y="427"/>
                  </a:lnTo>
                  <a:lnTo>
                    <a:pt x="151" y="605"/>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93"/>
            <p:cNvSpPr/>
            <p:nvPr/>
          </p:nvSpPr>
          <p:spPr>
            <a:xfrm>
              <a:off x="5475358" y="1786442"/>
              <a:ext cx="33800" cy="28770"/>
            </a:xfrm>
            <a:custGeom>
              <a:avLst/>
              <a:gdLst/>
              <a:ahLst/>
              <a:cxnLst/>
              <a:rect l="l" t="t" r="r" b="b"/>
              <a:pathLst>
                <a:path w="551" h="469" extrusionOk="0">
                  <a:moveTo>
                    <a:pt x="550" y="43"/>
                  </a:moveTo>
                  <a:lnTo>
                    <a:pt x="509" y="1"/>
                  </a:lnTo>
                  <a:lnTo>
                    <a:pt x="1" y="427"/>
                  </a:lnTo>
                  <a:lnTo>
                    <a:pt x="28" y="468"/>
                  </a:ln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93"/>
            <p:cNvSpPr/>
            <p:nvPr/>
          </p:nvSpPr>
          <p:spPr>
            <a:xfrm>
              <a:off x="5545289" y="1747674"/>
              <a:ext cx="18648" cy="14415"/>
            </a:xfrm>
            <a:custGeom>
              <a:avLst/>
              <a:gdLst/>
              <a:ahLst/>
              <a:cxnLst/>
              <a:rect l="l" t="t" r="r" b="b"/>
              <a:pathLst>
                <a:path w="304" h="235" extrusionOk="0">
                  <a:moveTo>
                    <a:pt x="166" y="0"/>
                  </a:moveTo>
                  <a:cubicBezTo>
                    <a:pt x="166" y="0"/>
                    <a:pt x="276" y="55"/>
                    <a:pt x="290" y="83"/>
                  </a:cubicBezTo>
                  <a:cubicBezTo>
                    <a:pt x="303" y="110"/>
                    <a:pt x="262" y="152"/>
                    <a:pt x="248" y="152"/>
                  </a:cubicBezTo>
                  <a:cubicBezTo>
                    <a:pt x="221" y="165"/>
                    <a:pt x="28" y="235"/>
                    <a:pt x="28" y="235"/>
                  </a:cubicBezTo>
                  <a:lnTo>
                    <a:pt x="1" y="152"/>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93"/>
            <p:cNvSpPr/>
            <p:nvPr/>
          </p:nvSpPr>
          <p:spPr>
            <a:xfrm>
              <a:off x="5510753" y="1762028"/>
              <a:ext cx="31223" cy="26193"/>
            </a:xfrm>
            <a:custGeom>
              <a:avLst/>
              <a:gdLst/>
              <a:ahLst/>
              <a:cxnLst/>
              <a:rect l="l" t="t" r="r" b="b"/>
              <a:pathLst>
                <a:path w="509" h="427" extrusionOk="0">
                  <a:moveTo>
                    <a:pt x="1" y="358"/>
                  </a:moveTo>
                  <a:cubicBezTo>
                    <a:pt x="14" y="344"/>
                    <a:pt x="413" y="1"/>
                    <a:pt x="426" y="1"/>
                  </a:cubicBezTo>
                  <a:cubicBezTo>
                    <a:pt x="441" y="1"/>
                    <a:pt x="509" y="28"/>
                    <a:pt x="496" y="41"/>
                  </a:cubicBezTo>
                  <a:cubicBezTo>
                    <a:pt x="496" y="56"/>
                    <a:pt x="56" y="426"/>
                    <a:pt x="56" y="42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93"/>
            <p:cNvSpPr/>
            <p:nvPr/>
          </p:nvSpPr>
          <p:spPr>
            <a:xfrm>
              <a:off x="5526763" y="1477887"/>
              <a:ext cx="319594" cy="319594"/>
            </a:xfrm>
            <a:custGeom>
              <a:avLst/>
              <a:gdLst/>
              <a:ahLst/>
              <a:cxnLst/>
              <a:rect l="l" t="t" r="r" b="b"/>
              <a:pathLst>
                <a:path w="5210" h="5210" extrusionOk="0">
                  <a:moveTo>
                    <a:pt x="4385" y="1114"/>
                  </a:moveTo>
                  <a:cubicBezTo>
                    <a:pt x="5210" y="2104"/>
                    <a:pt x="5073" y="3574"/>
                    <a:pt x="4083" y="4385"/>
                  </a:cubicBezTo>
                  <a:cubicBezTo>
                    <a:pt x="3093" y="5210"/>
                    <a:pt x="1636" y="5073"/>
                    <a:pt x="812" y="4083"/>
                  </a:cubicBezTo>
                  <a:cubicBezTo>
                    <a:pt x="0" y="3093"/>
                    <a:pt x="138" y="1636"/>
                    <a:pt x="1114" y="812"/>
                  </a:cubicBezTo>
                  <a:cubicBezTo>
                    <a:pt x="2104" y="0"/>
                    <a:pt x="3574" y="138"/>
                    <a:pt x="4385" y="11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93"/>
            <p:cNvSpPr/>
            <p:nvPr/>
          </p:nvSpPr>
          <p:spPr>
            <a:xfrm>
              <a:off x="5546209" y="1497333"/>
              <a:ext cx="280765" cy="279967"/>
            </a:xfrm>
            <a:custGeom>
              <a:avLst/>
              <a:gdLst/>
              <a:ahLst/>
              <a:cxnLst/>
              <a:rect l="l" t="t" r="r" b="b"/>
              <a:pathLst>
                <a:path w="4577" h="4564" extrusionOk="0">
                  <a:moveTo>
                    <a:pt x="3848" y="990"/>
                  </a:moveTo>
                  <a:cubicBezTo>
                    <a:pt x="4576" y="1855"/>
                    <a:pt x="4453" y="3134"/>
                    <a:pt x="3587" y="3848"/>
                  </a:cubicBezTo>
                  <a:cubicBezTo>
                    <a:pt x="2721" y="4563"/>
                    <a:pt x="1443" y="4453"/>
                    <a:pt x="715" y="3587"/>
                  </a:cubicBezTo>
                  <a:cubicBezTo>
                    <a:pt x="0" y="2721"/>
                    <a:pt x="123" y="1429"/>
                    <a:pt x="990" y="715"/>
                  </a:cubicBezTo>
                  <a:cubicBezTo>
                    <a:pt x="1855" y="0"/>
                    <a:pt x="3134" y="123"/>
                    <a:pt x="3848" y="99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93"/>
            <p:cNvSpPr/>
            <p:nvPr/>
          </p:nvSpPr>
          <p:spPr>
            <a:xfrm>
              <a:off x="5552036" y="1503161"/>
              <a:ext cx="269048" cy="269048"/>
            </a:xfrm>
            <a:custGeom>
              <a:avLst/>
              <a:gdLst/>
              <a:ahLst/>
              <a:cxnLst/>
              <a:rect l="l" t="t" r="r" b="b"/>
              <a:pathLst>
                <a:path w="4386" h="4386" extrusionOk="0">
                  <a:moveTo>
                    <a:pt x="3698" y="935"/>
                  </a:moveTo>
                  <a:cubicBezTo>
                    <a:pt x="4386" y="1774"/>
                    <a:pt x="4261" y="3011"/>
                    <a:pt x="3437" y="3698"/>
                  </a:cubicBezTo>
                  <a:cubicBezTo>
                    <a:pt x="2612" y="4386"/>
                    <a:pt x="1375" y="4261"/>
                    <a:pt x="688" y="3437"/>
                  </a:cubicBezTo>
                  <a:cubicBezTo>
                    <a:pt x="1" y="2599"/>
                    <a:pt x="111" y="1375"/>
                    <a:pt x="950" y="688"/>
                  </a:cubicBezTo>
                  <a:cubicBezTo>
                    <a:pt x="1774" y="1"/>
                    <a:pt x="3011" y="111"/>
                    <a:pt x="3698" y="93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93"/>
            <p:cNvSpPr/>
            <p:nvPr/>
          </p:nvSpPr>
          <p:spPr>
            <a:xfrm>
              <a:off x="5558784" y="1514141"/>
              <a:ext cx="249603" cy="258068"/>
            </a:xfrm>
            <a:custGeom>
              <a:avLst/>
              <a:gdLst/>
              <a:ahLst/>
              <a:cxnLst/>
              <a:rect l="l" t="t" r="r" b="b"/>
              <a:pathLst>
                <a:path w="4069" h="4207" extrusionOk="0">
                  <a:moveTo>
                    <a:pt x="3781" y="2970"/>
                  </a:moveTo>
                  <a:cubicBezTo>
                    <a:pt x="3671" y="3175"/>
                    <a:pt x="3519" y="3354"/>
                    <a:pt x="3327" y="3519"/>
                  </a:cubicBezTo>
                  <a:cubicBezTo>
                    <a:pt x="2502" y="4207"/>
                    <a:pt x="1265" y="4082"/>
                    <a:pt x="578" y="3258"/>
                  </a:cubicBezTo>
                  <a:cubicBezTo>
                    <a:pt x="83" y="2667"/>
                    <a:pt x="1" y="1883"/>
                    <a:pt x="290" y="1224"/>
                  </a:cubicBezTo>
                  <a:cubicBezTo>
                    <a:pt x="400" y="1031"/>
                    <a:pt x="550" y="839"/>
                    <a:pt x="743" y="688"/>
                  </a:cubicBezTo>
                  <a:cubicBezTo>
                    <a:pt x="1568" y="1"/>
                    <a:pt x="2804" y="111"/>
                    <a:pt x="3492" y="949"/>
                  </a:cubicBezTo>
                  <a:cubicBezTo>
                    <a:pt x="3986" y="1526"/>
                    <a:pt x="4069" y="2323"/>
                    <a:pt x="3781" y="29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93"/>
            <p:cNvSpPr/>
            <p:nvPr/>
          </p:nvSpPr>
          <p:spPr>
            <a:xfrm>
              <a:off x="5551239" y="1605235"/>
              <a:ext cx="238622" cy="178813"/>
            </a:xfrm>
            <a:custGeom>
              <a:avLst/>
              <a:gdLst/>
              <a:ahLst/>
              <a:cxnLst/>
              <a:rect l="l" t="t" r="r" b="b"/>
              <a:pathLst>
                <a:path w="3890" h="2915" extrusionOk="0">
                  <a:moveTo>
                    <a:pt x="578" y="0"/>
                  </a:moveTo>
                  <a:cubicBezTo>
                    <a:pt x="578" y="0"/>
                    <a:pt x="303" y="605"/>
                    <a:pt x="1278" y="1457"/>
                  </a:cubicBezTo>
                  <a:cubicBezTo>
                    <a:pt x="2255" y="2322"/>
                    <a:pt x="3065" y="921"/>
                    <a:pt x="3477" y="1278"/>
                  </a:cubicBezTo>
                  <a:cubicBezTo>
                    <a:pt x="3890" y="1650"/>
                    <a:pt x="2350" y="2914"/>
                    <a:pt x="1168" y="2089"/>
                  </a:cubicBezTo>
                  <a:cubicBezTo>
                    <a:pt x="1" y="1250"/>
                    <a:pt x="578" y="0"/>
                    <a:pt x="5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93"/>
            <p:cNvSpPr/>
            <p:nvPr/>
          </p:nvSpPr>
          <p:spPr>
            <a:xfrm>
              <a:off x="5628777" y="1515000"/>
              <a:ext cx="158570" cy="109619"/>
            </a:xfrm>
            <a:custGeom>
              <a:avLst/>
              <a:gdLst/>
              <a:ahLst/>
              <a:cxnLst/>
              <a:rect l="l" t="t" r="r" b="b"/>
              <a:pathLst>
                <a:path w="2585" h="1787" extrusionOk="0">
                  <a:moveTo>
                    <a:pt x="1" y="770"/>
                  </a:moveTo>
                  <a:cubicBezTo>
                    <a:pt x="1" y="770"/>
                    <a:pt x="674" y="412"/>
                    <a:pt x="1430" y="880"/>
                  </a:cubicBezTo>
                  <a:cubicBezTo>
                    <a:pt x="2186" y="1347"/>
                    <a:pt x="2090" y="1704"/>
                    <a:pt x="2337" y="1746"/>
                  </a:cubicBezTo>
                  <a:cubicBezTo>
                    <a:pt x="2585" y="1787"/>
                    <a:pt x="2571" y="990"/>
                    <a:pt x="1636" y="495"/>
                  </a:cubicBezTo>
                  <a:cubicBezTo>
                    <a:pt x="701" y="0"/>
                    <a:pt x="1" y="770"/>
                    <a:pt x="1" y="7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93"/>
            <p:cNvSpPr/>
            <p:nvPr/>
          </p:nvSpPr>
          <p:spPr>
            <a:xfrm>
              <a:off x="5716497" y="1550395"/>
              <a:ext cx="59073" cy="58275"/>
            </a:xfrm>
            <a:custGeom>
              <a:avLst/>
              <a:gdLst/>
              <a:ahLst/>
              <a:cxnLst/>
              <a:rect l="l" t="t" r="r" b="b"/>
              <a:pathLst>
                <a:path w="963" h="950" extrusionOk="0">
                  <a:moveTo>
                    <a:pt x="701" y="413"/>
                  </a:moveTo>
                  <a:cubicBezTo>
                    <a:pt x="853" y="578"/>
                    <a:pt x="962" y="949"/>
                    <a:pt x="838" y="907"/>
                  </a:cubicBezTo>
                  <a:cubicBezTo>
                    <a:pt x="701" y="880"/>
                    <a:pt x="591" y="550"/>
                    <a:pt x="288" y="317"/>
                  </a:cubicBezTo>
                  <a:cubicBezTo>
                    <a:pt x="0" y="83"/>
                    <a:pt x="330" y="0"/>
                    <a:pt x="701" y="4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93"/>
            <p:cNvSpPr/>
            <p:nvPr/>
          </p:nvSpPr>
          <p:spPr>
            <a:xfrm>
              <a:off x="5621170" y="1552051"/>
              <a:ext cx="115631" cy="45577"/>
            </a:xfrm>
            <a:custGeom>
              <a:avLst/>
              <a:gdLst/>
              <a:ahLst/>
              <a:cxnLst/>
              <a:rect l="l" t="t" r="r" b="b"/>
              <a:pathLst>
                <a:path w="1885" h="743" extrusionOk="0">
                  <a:moveTo>
                    <a:pt x="1115" y="180"/>
                  </a:moveTo>
                  <a:cubicBezTo>
                    <a:pt x="1444" y="263"/>
                    <a:pt x="1884" y="592"/>
                    <a:pt x="1692" y="675"/>
                  </a:cubicBezTo>
                  <a:cubicBezTo>
                    <a:pt x="1499" y="743"/>
                    <a:pt x="1087" y="455"/>
                    <a:pt x="551" y="413"/>
                  </a:cubicBezTo>
                  <a:cubicBezTo>
                    <a:pt x="1" y="372"/>
                    <a:pt x="303" y="1"/>
                    <a:pt x="1115" y="18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93"/>
            <p:cNvSpPr/>
            <p:nvPr/>
          </p:nvSpPr>
          <p:spPr>
            <a:xfrm>
              <a:off x="5625464" y="1482120"/>
              <a:ext cx="199793" cy="141701"/>
            </a:xfrm>
            <a:custGeom>
              <a:avLst/>
              <a:gdLst/>
              <a:ahLst/>
              <a:cxnLst/>
              <a:rect l="l" t="t" r="r" b="b"/>
              <a:pathLst>
                <a:path w="3257" h="2310" extrusionOk="0">
                  <a:moveTo>
                    <a:pt x="0" y="688"/>
                  </a:moveTo>
                  <a:cubicBezTo>
                    <a:pt x="0" y="688"/>
                    <a:pt x="770" y="289"/>
                    <a:pt x="1567" y="536"/>
                  </a:cubicBezTo>
                  <a:cubicBezTo>
                    <a:pt x="2364" y="783"/>
                    <a:pt x="2721" y="1333"/>
                    <a:pt x="2941" y="1815"/>
                  </a:cubicBezTo>
                  <a:cubicBezTo>
                    <a:pt x="3174" y="2310"/>
                    <a:pt x="3257" y="1636"/>
                    <a:pt x="2666" y="976"/>
                  </a:cubicBezTo>
                  <a:cubicBezTo>
                    <a:pt x="2062" y="303"/>
                    <a:pt x="660" y="1"/>
                    <a:pt x="0" y="68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93"/>
            <p:cNvSpPr/>
            <p:nvPr/>
          </p:nvSpPr>
          <p:spPr>
            <a:xfrm>
              <a:off x="5735820" y="1511626"/>
              <a:ext cx="56619" cy="36315"/>
            </a:xfrm>
            <a:custGeom>
              <a:avLst/>
              <a:gdLst/>
              <a:ahLst/>
              <a:cxnLst/>
              <a:rect l="l" t="t" r="r" b="b"/>
              <a:pathLst>
                <a:path w="923" h="592" extrusionOk="0">
                  <a:moveTo>
                    <a:pt x="111" y="42"/>
                  </a:moveTo>
                  <a:cubicBezTo>
                    <a:pt x="111" y="42"/>
                    <a:pt x="331" y="97"/>
                    <a:pt x="633" y="344"/>
                  </a:cubicBezTo>
                  <a:cubicBezTo>
                    <a:pt x="922" y="592"/>
                    <a:pt x="812" y="577"/>
                    <a:pt x="496" y="357"/>
                  </a:cubicBezTo>
                  <a:cubicBezTo>
                    <a:pt x="193" y="152"/>
                    <a:pt x="1" y="0"/>
                    <a:pt x="111" y="4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93"/>
            <p:cNvSpPr/>
            <p:nvPr/>
          </p:nvSpPr>
          <p:spPr>
            <a:xfrm>
              <a:off x="5547865" y="1652408"/>
              <a:ext cx="199854" cy="141701"/>
            </a:xfrm>
            <a:custGeom>
              <a:avLst/>
              <a:gdLst/>
              <a:ahLst/>
              <a:cxnLst/>
              <a:rect l="l" t="t" r="r" b="b"/>
              <a:pathLst>
                <a:path w="3258" h="2310" extrusionOk="0">
                  <a:moveTo>
                    <a:pt x="3257" y="1623"/>
                  </a:moveTo>
                  <a:cubicBezTo>
                    <a:pt x="3257" y="1623"/>
                    <a:pt x="2488" y="2021"/>
                    <a:pt x="1691" y="1773"/>
                  </a:cubicBezTo>
                  <a:cubicBezTo>
                    <a:pt x="893" y="1526"/>
                    <a:pt x="536" y="963"/>
                    <a:pt x="316" y="481"/>
                  </a:cubicBezTo>
                  <a:cubicBezTo>
                    <a:pt x="83" y="1"/>
                    <a:pt x="1" y="674"/>
                    <a:pt x="591" y="1334"/>
                  </a:cubicBezTo>
                  <a:cubicBezTo>
                    <a:pt x="1196" y="1993"/>
                    <a:pt x="2598" y="2310"/>
                    <a:pt x="3257" y="162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93"/>
            <p:cNvSpPr/>
            <p:nvPr/>
          </p:nvSpPr>
          <p:spPr>
            <a:xfrm>
              <a:off x="5260350" y="1816807"/>
              <a:ext cx="215067" cy="181390"/>
            </a:xfrm>
            <a:custGeom>
              <a:avLst/>
              <a:gdLst/>
              <a:ahLst/>
              <a:cxnLst/>
              <a:rect l="l" t="t" r="r" b="b"/>
              <a:pathLst>
                <a:path w="3506" h="2957" extrusionOk="0">
                  <a:moveTo>
                    <a:pt x="3451" y="70"/>
                  </a:moveTo>
                  <a:cubicBezTo>
                    <a:pt x="3451" y="70"/>
                    <a:pt x="1197" y="2365"/>
                    <a:pt x="907" y="2654"/>
                  </a:cubicBezTo>
                  <a:cubicBezTo>
                    <a:pt x="632" y="2956"/>
                    <a:pt x="220" y="2914"/>
                    <a:pt x="110" y="2764"/>
                  </a:cubicBezTo>
                  <a:cubicBezTo>
                    <a:pt x="0" y="2612"/>
                    <a:pt x="550" y="2337"/>
                    <a:pt x="894" y="2062"/>
                  </a:cubicBezTo>
                  <a:cubicBezTo>
                    <a:pt x="1237" y="1802"/>
                    <a:pt x="3203" y="138"/>
                    <a:pt x="3299" y="70"/>
                  </a:cubicBezTo>
                  <a:cubicBezTo>
                    <a:pt x="3381" y="1"/>
                    <a:pt x="3506" y="1"/>
                    <a:pt x="3451" y="7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93"/>
            <p:cNvSpPr/>
            <p:nvPr/>
          </p:nvSpPr>
          <p:spPr>
            <a:xfrm>
              <a:off x="5276361" y="1961024"/>
              <a:ext cx="46436" cy="27052"/>
            </a:xfrm>
            <a:custGeom>
              <a:avLst/>
              <a:gdLst/>
              <a:ahLst/>
              <a:cxnLst/>
              <a:rect l="l" t="t" r="r" b="b"/>
              <a:pathLst>
                <a:path w="757" h="441" extrusionOk="0">
                  <a:moveTo>
                    <a:pt x="661" y="14"/>
                  </a:moveTo>
                  <a:cubicBezTo>
                    <a:pt x="756" y="41"/>
                    <a:pt x="646" y="220"/>
                    <a:pt x="468" y="316"/>
                  </a:cubicBezTo>
                  <a:cubicBezTo>
                    <a:pt x="289" y="426"/>
                    <a:pt x="97" y="440"/>
                    <a:pt x="42" y="385"/>
                  </a:cubicBezTo>
                  <a:cubicBezTo>
                    <a:pt x="1" y="330"/>
                    <a:pt x="386" y="0"/>
                    <a:pt x="661" y="1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13" name="Google Shape;3513;p93"/>
          <p:cNvGrpSpPr/>
          <p:nvPr/>
        </p:nvGrpSpPr>
        <p:grpSpPr>
          <a:xfrm rot="5400000">
            <a:off x="1318080" y="-64360"/>
            <a:ext cx="510396" cy="1706547"/>
            <a:chOff x="6492977" y="566515"/>
            <a:chExt cx="230219" cy="769790"/>
          </a:xfrm>
        </p:grpSpPr>
        <p:sp>
          <p:nvSpPr>
            <p:cNvPr id="3514" name="Google Shape;3514;p93"/>
            <p:cNvSpPr/>
            <p:nvPr/>
          </p:nvSpPr>
          <p:spPr>
            <a:xfrm>
              <a:off x="6564687" y="954325"/>
              <a:ext cx="86002" cy="381980"/>
            </a:xfrm>
            <a:custGeom>
              <a:avLst/>
              <a:gdLst/>
              <a:ahLst/>
              <a:cxnLst/>
              <a:rect l="l" t="t" r="r" b="b"/>
              <a:pathLst>
                <a:path w="1402" h="6227" extrusionOk="0">
                  <a:moveTo>
                    <a:pt x="192" y="1"/>
                  </a:moveTo>
                  <a:cubicBezTo>
                    <a:pt x="192" y="1"/>
                    <a:pt x="261" y="193"/>
                    <a:pt x="261" y="496"/>
                  </a:cubicBezTo>
                  <a:cubicBezTo>
                    <a:pt x="247" y="811"/>
                    <a:pt x="0" y="1787"/>
                    <a:pt x="82" y="3093"/>
                  </a:cubicBezTo>
                  <a:cubicBezTo>
                    <a:pt x="275" y="6226"/>
                    <a:pt x="1127" y="6226"/>
                    <a:pt x="1319" y="3093"/>
                  </a:cubicBezTo>
                  <a:cubicBezTo>
                    <a:pt x="1402" y="1787"/>
                    <a:pt x="1168" y="811"/>
                    <a:pt x="1155" y="496"/>
                  </a:cubicBezTo>
                  <a:cubicBezTo>
                    <a:pt x="1140" y="193"/>
                    <a:pt x="1223" y="1"/>
                    <a:pt x="1223" y="1"/>
                  </a:cubicBezTo>
                  <a:close/>
                </a:path>
              </a:pathLst>
            </a:custGeom>
            <a:solidFill>
              <a:srgbClr val="9B7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93"/>
            <p:cNvSpPr/>
            <p:nvPr/>
          </p:nvSpPr>
          <p:spPr>
            <a:xfrm>
              <a:off x="6599162" y="954325"/>
              <a:ext cx="43124" cy="81033"/>
            </a:xfrm>
            <a:custGeom>
              <a:avLst/>
              <a:gdLst/>
              <a:ahLst/>
              <a:cxnLst/>
              <a:rect l="l" t="t" r="r" b="b"/>
              <a:pathLst>
                <a:path w="703" h="1321" extrusionOk="0">
                  <a:moveTo>
                    <a:pt x="702" y="1320"/>
                  </a:moveTo>
                  <a:cubicBezTo>
                    <a:pt x="648" y="921"/>
                    <a:pt x="593" y="646"/>
                    <a:pt x="593" y="496"/>
                  </a:cubicBezTo>
                  <a:cubicBezTo>
                    <a:pt x="578" y="193"/>
                    <a:pt x="661" y="1"/>
                    <a:pt x="661" y="1"/>
                  </a:cubicBezTo>
                  <a:lnTo>
                    <a:pt x="428" y="1"/>
                  </a:lnTo>
                  <a:cubicBezTo>
                    <a:pt x="441" y="83"/>
                    <a:pt x="468" y="261"/>
                    <a:pt x="441" y="331"/>
                  </a:cubicBezTo>
                  <a:cubicBezTo>
                    <a:pt x="386" y="399"/>
                    <a:pt x="1" y="468"/>
                    <a:pt x="98" y="496"/>
                  </a:cubicBezTo>
                  <a:cubicBezTo>
                    <a:pt x="193" y="523"/>
                    <a:pt x="413" y="509"/>
                    <a:pt x="483" y="605"/>
                  </a:cubicBezTo>
                  <a:cubicBezTo>
                    <a:pt x="565" y="688"/>
                    <a:pt x="675" y="1155"/>
                    <a:pt x="702" y="1320"/>
                  </a:cubicBezTo>
                  <a:close/>
                </a:path>
              </a:pathLst>
            </a:custGeom>
            <a:solidFill>
              <a:srgbClr val="6C5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93"/>
            <p:cNvSpPr/>
            <p:nvPr/>
          </p:nvSpPr>
          <p:spPr>
            <a:xfrm>
              <a:off x="6564687" y="954325"/>
              <a:ext cx="52325" cy="350818"/>
            </a:xfrm>
            <a:custGeom>
              <a:avLst/>
              <a:gdLst/>
              <a:ahLst/>
              <a:cxnLst/>
              <a:rect l="l" t="t" r="r" b="b"/>
              <a:pathLst>
                <a:path w="853" h="5719" extrusionOk="0">
                  <a:moveTo>
                    <a:pt x="192" y="1"/>
                  </a:moveTo>
                  <a:cubicBezTo>
                    <a:pt x="192" y="1"/>
                    <a:pt x="261" y="193"/>
                    <a:pt x="261" y="496"/>
                  </a:cubicBezTo>
                  <a:cubicBezTo>
                    <a:pt x="247" y="811"/>
                    <a:pt x="0" y="1787"/>
                    <a:pt x="82" y="3093"/>
                  </a:cubicBezTo>
                  <a:cubicBezTo>
                    <a:pt x="206" y="4962"/>
                    <a:pt x="550" y="5718"/>
                    <a:pt x="852" y="5361"/>
                  </a:cubicBezTo>
                  <a:cubicBezTo>
                    <a:pt x="852" y="5361"/>
                    <a:pt x="550" y="5361"/>
                    <a:pt x="453" y="4399"/>
                  </a:cubicBezTo>
                  <a:cubicBezTo>
                    <a:pt x="357" y="3437"/>
                    <a:pt x="247" y="276"/>
                    <a:pt x="783" y="1"/>
                  </a:cubicBezTo>
                  <a:close/>
                </a:path>
              </a:pathLst>
            </a:custGeom>
            <a:solidFill>
              <a:srgbClr val="6C5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93"/>
            <p:cNvSpPr/>
            <p:nvPr/>
          </p:nvSpPr>
          <p:spPr>
            <a:xfrm>
              <a:off x="6492977" y="566515"/>
              <a:ext cx="230218" cy="342352"/>
            </a:xfrm>
            <a:custGeom>
              <a:avLst/>
              <a:gdLst/>
              <a:ahLst/>
              <a:cxnLst/>
              <a:rect l="l" t="t" r="r" b="b"/>
              <a:pathLst>
                <a:path w="3753" h="5581" extrusionOk="0">
                  <a:moveTo>
                    <a:pt x="1499" y="5581"/>
                  </a:moveTo>
                  <a:cubicBezTo>
                    <a:pt x="1499" y="5581"/>
                    <a:pt x="1320" y="5374"/>
                    <a:pt x="949" y="5196"/>
                  </a:cubicBezTo>
                  <a:cubicBezTo>
                    <a:pt x="564" y="5003"/>
                    <a:pt x="124" y="4976"/>
                    <a:pt x="124" y="4976"/>
                  </a:cubicBezTo>
                  <a:cubicBezTo>
                    <a:pt x="124" y="4976"/>
                    <a:pt x="0" y="4109"/>
                    <a:pt x="317" y="3107"/>
                  </a:cubicBezTo>
                  <a:cubicBezTo>
                    <a:pt x="1306" y="0"/>
                    <a:pt x="2474" y="110"/>
                    <a:pt x="3436" y="3107"/>
                  </a:cubicBezTo>
                  <a:cubicBezTo>
                    <a:pt x="3753" y="4109"/>
                    <a:pt x="3629" y="4976"/>
                    <a:pt x="3629" y="4976"/>
                  </a:cubicBezTo>
                  <a:cubicBezTo>
                    <a:pt x="3629" y="4976"/>
                    <a:pt x="3176" y="5003"/>
                    <a:pt x="2804" y="5196"/>
                  </a:cubicBezTo>
                  <a:cubicBezTo>
                    <a:pt x="2419" y="5374"/>
                    <a:pt x="2241" y="5581"/>
                    <a:pt x="2241" y="558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93"/>
            <p:cNvSpPr/>
            <p:nvPr/>
          </p:nvSpPr>
          <p:spPr>
            <a:xfrm>
              <a:off x="6492977" y="616203"/>
              <a:ext cx="114710" cy="292665"/>
            </a:xfrm>
            <a:custGeom>
              <a:avLst/>
              <a:gdLst/>
              <a:ahLst/>
              <a:cxnLst/>
              <a:rect l="l" t="t" r="r" b="b"/>
              <a:pathLst>
                <a:path w="1870" h="4771" extrusionOk="0">
                  <a:moveTo>
                    <a:pt x="1499" y="4771"/>
                  </a:moveTo>
                  <a:cubicBezTo>
                    <a:pt x="1499" y="4771"/>
                    <a:pt x="1320" y="4564"/>
                    <a:pt x="949" y="4386"/>
                  </a:cubicBezTo>
                  <a:cubicBezTo>
                    <a:pt x="564" y="4193"/>
                    <a:pt x="124" y="4166"/>
                    <a:pt x="124" y="4166"/>
                  </a:cubicBezTo>
                  <a:cubicBezTo>
                    <a:pt x="124" y="4166"/>
                    <a:pt x="0" y="3299"/>
                    <a:pt x="317" y="2297"/>
                  </a:cubicBezTo>
                  <a:cubicBezTo>
                    <a:pt x="812" y="757"/>
                    <a:pt x="1347" y="1"/>
                    <a:pt x="1869" y="1"/>
                  </a:cubicBezTo>
                  <a:lnTo>
                    <a:pt x="1869" y="4771"/>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93"/>
            <p:cNvSpPr/>
            <p:nvPr/>
          </p:nvSpPr>
          <p:spPr>
            <a:xfrm>
              <a:off x="6492977" y="616203"/>
              <a:ext cx="114710" cy="258068"/>
            </a:xfrm>
            <a:custGeom>
              <a:avLst/>
              <a:gdLst/>
              <a:ahLst/>
              <a:cxnLst/>
              <a:rect l="l" t="t" r="r" b="b"/>
              <a:pathLst>
                <a:path w="1870" h="4207" extrusionOk="0">
                  <a:moveTo>
                    <a:pt x="399" y="4206"/>
                  </a:moveTo>
                  <a:cubicBezTo>
                    <a:pt x="234" y="4179"/>
                    <a:pt x="124" y="4166"/>
                    <a:pt x="124" y="4166"/>
                  </a:cubicBezTo>
                  <a:cubicBezTo>
                    <a:pt x="124" y="4166"/>
                    <a:pt x="0" y="3299"/>
                    <a:pt x="317" y="2297"/>
                  </a:cubicBezTo>
                  <a:cubicBezTo>
                    <a:pt x="812" y="757"/>
                    <a:pt x="1347" y="1"/>
                    <a:pt x="1869" y="1"/>
                  </a:cubicBezTo>
                  <a:lnTo>
                    <a:pt x="1869" y="262"/>
                  </a:lnTo>
                  <a:cubicBezTo>
                    <a:pt x="399" y="1060"/>
                    <a:pt x="399" y="4206"/>
                    <a:pt x="399" y="4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93"/>
            <p:cNvSpPr/>
            <p:nvPr/>
          </p:nvSpPr>
          <p:spPr>
            <a:xfrm>
              <a:off x="6564687" y="811826"/>
              <a:ext cx="43001" cy="97044"/>
            </a:xfrm>
            <a:custGeom>
              <a:avLst/>
              <a:gdLst/>
              <a:ahLst/>
              <a:cxnLst/>
              <a:rect l="l" t="t" r="r" b="b"/>
              <a:pathLst>
                <a:path w="701" h="1582" extrusionOk="0">
                  <a:moveTo>
                    <a:pt x="330" y="1582"/>
                  </a:moveTo>
                  <a:cubicBezTo>
                    <a:pt x="330" y="1582"/>
                    <a:pt x="220" y="1457"/>
                    <a:pt x="0" y="1320"/>
                  </a:cubicBezTo>
                  <a:lnTo>
                    <a:pt x="0" y="1320"/>
                  </a:lnTo>
                  <a:cubicBezTo>
                    <a:pt x="0" y="1320"/>
                    <a:pt x="13" y="1087"/>
                    <a:pt x="178" y="702"/>
                  </a:cubicBezTo>
                  <a:cubicBezTo>
                    <a:pt x="316" y="372"/>
                    <a:pt x="618" y="97"/>
                    <a:pt x="700" y="0"/>
                  </a:cubicBezTo>
                  <a:lnTo>
                    <a:pt x="700" y="1582"/>
                  </a:ln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93"/>
            <p:cNvSpPr/>
            <p:nvPr/>
          </p:nvSpPr>
          <p:spPr>
            <a:xfrm>
              <a:off x="6607627" y="811826"/>
              <a:ext cx="43921" cy="97044"/>
            </a:xfrm>
            <a:custGeom>
              <a:avLst/>
              <a:gdLst/>
              <a:ahLst/>
              <a:cxnLst/>
              <a:rect l="l" t="t" r="r" b="b"/>
              <a:pathLst>
                <a:path w="716" h="1582" extrusionOk="0">
                  <a:moveTo>
                    <a:pt x="372" y="1582"/>
                  </a:moveTo>
                  <a:cubicBezTo>
                    <a:pt x="372" y="1582"/>
                    <a:pt x="482" y="1457"/>
                    <a:pt x="715" y="1320"/>
                  </a:cubicBezTo>
                  <a:lnTo>
                    <a:pt x="715" y="1320"/>
                  </a:lnTo>
                  <a:cubicBezTo>
                    <a:pt x="715" y="1320"/>
                    <a:pt x="702" y="1087"/>
                    <a:pt x="537" y="702"/>
                  </a:cubicBezTo>
                  <a:cubicBezTo>
                    <a:pt x="385" y="372"/>
                    <a:pt x="97" y="97"/>
                    <a:pt x="0" y="0"/>
                  </a:cubicBezTo>
                  <a:lnTo>
                    <a:pt x="0" y="1582"/>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93"/>
            <p:cNvSpPr/>
            <p:nvPr/>
          </p:nvSpPr>
          <p:spPr>
            <a:xfrm>
              <a:off x="6584010" y="907950"/>
              <a:ext cx="47295" cy="46436"/>
            </a:xfrm>
            <a:custGeom>
              <a:avLst/>
              <a:gdLst/>
              <a:ahLst/>
              <a:cxnLst/>
              <a:rect l="l" t="t" r="r" b="b"/>
              <a:pathLst>
                <a:path w="771" h="757" extrusionOk="0">
                  <a:moveTo>
                    <a:pt x="1" y="757"/>
                  </a:moveTo>
                  <a:lnTo>
                    <a:pt x="770" y="757"/>
                  </a:lnTo>
                  <a:lnTo>
                    <a:pt x="770" y="0"/>
                  </a:lnTo>
                  <a:lnTo>
                    <a:pt x="1" y="0"/>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93"/>
            <p:cNvSpPr/>
            <p:nvPr/>
          </p:nvSpPr>
          <p:spPr>
            <a:xfrm>
              <a:off x="6584010" y="907950"/>
              <a:ext cx="14415" cy="46436"/>
            </a:xfrm>
            <a:custGeom>
              <a:avLst/>
              <a:gdLst/>
              <a:ahLst/>
              <a:cxnLst/>
              <a:rect l="l" t="t" r="r" b="b"/>
              <a:pathLst>
                <a:path w="235" h="757" extrusionOk="0">
                  <a:moveTo>
                    <a:pt x="1" y="757"/>
                  </a:moveTo>
                  <a:lnTo>
                    <a:pt x="235" y="757"/>
                  </a:lnTo>
                  <a:lnTo>
                    <a:pt x="235" y="0"/>
                  </a:lnTo>
                  <a:lnTo>
                    <a:pt x="1" y="0"/>
                  </a:ln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93"/>
            <p:cNvSpPr/>
            <p:nvPr/>
          </p:nvSpPr>
          <p:spPr>
            <a:xfrm>
              <a:off x="6627073" y="907950"/>
              <a:ext cx="4233" cy="46436"/>
            </a:xfrm>
            <a:custGeom>
              <a:avLst/>
              <a:gdLst/>
              <a:ahLst/>
              <a:cxnLst/>
              <a:rect l="l" t="t" r="r" b="b"/>
              <a:pathLst>
                <a:path w="69" h="757" extrusionOk="0">
                  <a:moveTo>
                    <a:pt x="0" y="757"/>
                  </a:moveTo>
                  <a:lnTo>
                    <a:pt x="68" y="757"/>
                  </a:lnTo>
                  <a:lnTo>
                    <a:pt x="68" y="0"/>
                  </a:lnTo>
                  <a:lnTo>
                    <a:pt x="0" y="0"/>
                  </a:ln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93"/>
            <p:cNvSpPr/>
            <p:nvPr/>
          </p:nvSpPr>
          <p:spPr>
            <a:xfrm>
              <a:off x="6607627" y="907950"/>
              <a:ext cx="19507" cy="46436"/>
            </a:xfrm>
            <a:custGeom>
              <a:avLst/>
              <a:gdLst/>
              <a:ahLst/>
              <a:cxnLst/>
              <a:rect l="l" t="t" r="r" b="b"/>
              <a:pathLst>
                <a:path w="318" h="757" extrusionOk="0">
                  <a:moveTo>
                    <a:pt x="0" y="757"/>
                  </a:moveTo>
                  <a:lnTo>
                    <a:pt x="317" y="757"/>
                  </a:lnTo>
                  <a:lnTo>
                    <a:pt x="317" y="0"/>
                  </a:lnTo>
                  <a:lnTo>
                    <a:pt x="0" y="0"/>
                  </a:ln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93"/>
            <p:cNvSpPr/>
            <p:nvPr/>
          </p:nvSpPr>
          <p:spPr>
            <a:xfrm>
              <a:off x="6607627" y="907950"/>
              <a:ext cx="5091" cy="46436"/>
            </a:xfrm>
            <a:custGeom>
              <a:avLst/>
              <a:gdLst/>
              <a:ahLst/>
              <a:cxnLst/>
              <a:rect l="l" t="t" r="r" b="b"/>
              <a:pathLst>
                <a:path w="83" h="757" extrusionOk="0">
                  <a:moveTo>
                    <a:pt x="0" y="757"/>
                  </a:moveTo>
                  <a:lnTo>
                    <a:pt x="83" y="757"/>
                  </a:lnTo>
                  <a:lnTo>
                    <a:pt x="83" y="0"/>
                  </a:lnTo>
                  <a:lnTo>
                    <a:pt x="0" y="0"/>
                  </a:ln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93"/>
            <p:cNvSpPr/>
            <p:nvPr/>
          </p:nvSpPr>
          <p:spPr>
            <a:xfrm>
              <a:off x="6607627" y="616203"/>
              <a:ext cx="115569" cy="258068"/>
            </a:xfrm>
            <a:custGeom>
              <a:avLst/>
              <a:gdLst/>
              <a:ahLst/>
              <a:cxnLst/>
              <a:rect l="l" t="t" r="r" b="b"/>
              <a:pathLst>
                <a:path w="1884" h="4207" extrusionOk="0">
                  <a:moveTo>
                    <a:pt x="1472" y="4206"/>
                  </a:moveTo>
                  <a:cubicBezTo>
                    <a:pt x="1637" y="4179"/>
                    <a:pt x="1760" y="4166"/>
                    <a:pt x="1760" y="4166"/>
                  </a:cubicBezTo>
                  <a:cubicBezTo>
                    <a:pt x="1760" y="4166"/>
                    <a:pt x="1884" y="3299"/>
                    <a:pt x="1567" y="2297"/>
                  </a:cubicBezTo>
                  <a:cubicBezTo>
                    <a:pt x="1072" y="757"/>
                    <a:pt x="537" y="1"/>
                    <a:pt x="0" y="1"/>
                  </a:cubicBezTo>
                  <a:lnTo>
                    <a:pt x="0" y="262"/>
                  </a:lnTo>
                  <a:cubicBezTo>
                    <a:pt x="1485" y="1060"/>
                    <a:pt x="1472" y="4206"/>
                    <a:pt x="1472" y="420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93"/>
            <p:cNvSpPr/>
            <p:nvPr/>
          </p:nvSpPr>
          <p:spPr>
            <a:xfrm>
              <a:off x="6533402" y="649942"/>
              <a:ext cx="70114" cy="216784"/>
            </a:xfrm>
            <a:custGeom>
              <a:avLst/>
              <a:gdLst/>
              <a:ahLst/>
              <a:cxnLst/>
              <a:rect l="l" t="t" r="r" b="b"/>
              <a:pathLst>
                <a:path w="1143" h="3534" extrusionOk="0">
                  <a:moveTo>
                    <a:pt x="1142" y="1"/>
                  </a:moveTo>
                  <a:lnTo>
                    <a:pt x="1128" y="2474"/>
                  </a:lnTo>
                  <a:cubicBezTo>
                    <a:pt x="1128" y="2474"/>
                    <a:pt x="798" y="2736"/>
                    <a:pt x="633" y="3024"/>
                  </a:cubicBezTo>
                  <a:cubicBezTo>
                    <a:pt x="468" y="3313"/>
                    <a:pt x="428" y="3533"/>
                    <a:pt x="428" y="3533"/>
                  </a:cubicBezTo>
                  <a:lnTo>
                    <a:pt x="28" y="3423"/>
                  </a:lnTo>
                  <a:cubicBezTo>
                    <a:pt x="28" y="3423"/>
                    <a:pt x="1" y="1032"/>
                    <a:pt x="1142"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93"/>
            <p:cNvSpPr/>
            <p:nvPr/>
          </p:nvSpPr>
          <p:spPr>
            <a:xfrm>
              <a:off x="6612657" y="649942"/>
              <a:ext cx="70114" cy="216784"/>
            </a:xfrm>
            <a:custGeom>
              <a:avLst/>
              <a:gdLst/>
              <a:ahLst/>
              <a:cxnLst/>
              <a:rect l="l" t="t" r="r" b="b"/>
              <a:pathLst>
                <a:path w="1143" h="3534" extrusionOk="0">
                  <a:moveTo>
                    <a:pt x="1" y="1"/>
                  </a:moveTo>
                  <a:lnTo>
                    <a:pt x="15" y="2474"/>
                  </a:lnTo>
                  <a:cubicBezTo>
                    <a:pt x="15" y="2474"/>
                    <a:pt x="345" y="2736"/>
                    <a:pt x="496" y="3024"/>
                  </a:cubicBezTo>
                  <a:cubicBezTo>
                    <a:pt x="661" y="3313"/>
                    <a:pt x="716" y="3533"/>
                    <a:pt x="716" y="3533"/>
                  </a:cubicBezTo>
                  <a:lnTo>
                    <a:pt x="1115" y="3423"/>
                  </a:lnTo>
                  <a:cubicBezTo>
                    <a:pt x="1115" y="3423"/>
                    <a:pt x="1142" y="1032"/>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93"/>
            <p:cNvSpPr/>
            <p:nvPr/>
          </p:nvSpPr>
          <p:spPr>
            <a:xfrm>
              <a:off x="6591617" y="994812"/>
              <a:ext cx="51466" cy="278311"/>
            </a:xfrm>
            <a:custGeom>
              <a:avLst/>
              <a:gdLst/>
              <a:ahLst/>
              <a:cxnLst/>
              <a:rect l="l" t="t" r="r" b="b"/>
              <a:pathLst>
                <a:path w="839" h="4537" extrusionOk="0">
                  <a:moveTo>
                    <a:pt x="413" y="110"/>
                  </a:moveTo>
                  <a:cubicBezTo>
                    <a:pt x="646" y="0"/>
                    <a:pt x="839" y="1457"/>
                    <a:pt x="798" y="2268"/>
                  </a:cubicBezTo>
                  <a:cubicBezTo>
                    <a:pt x="756" y="3079"/>
                    <a:pt x="509" y="4454"/>
                    <a:pt x="358" y="4481"/>
                  </a:cubicBezTo>
                  <a:cubicBezTo>
                    <a:pt x="124" y="4536"/>
                    <a:pt x="1" y="289"/>
                    <a:pt x="413" y="110"/>
                  </a:cubicBezTo>
                  <a:close/>
                </a:path>
              </a:pathLst>
            </a:custGeom>
            <a:solidFill>
              <a:srgbClr val="6C5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93"/>
            <p:cNvSpPr/>
            <p:nvPr/>
          </p:nvSpPr>
          <p:spPr>
            <a:xfrm>
              <a:off x="6611860" y="1055541"/>
              <a:ext cx="28708" cy="155135"/>
            </a:xfrm>
            <a:custGeom>
              <a:avLst/>
              <a:gdLst/>
              <a:ahLst/>
              <a:cxnLst/>
              <a:rect l="l" t="t" r="r" b="b"/>
              <a:pathLst>
                <a:path w="468" h="2529" extrusionOk="0">
                  <a:moveTo>
                    <a:pt x="234" y="68"/>
                  </a:moveTo>
                  <a:cubicBezTo>
                    <a:pt x="358" y="0"/>
                    <a:pt x="468" y="810"/>
                    <a:pt x="454" y="1264"/>
                  </a:cubicBezTo>
                  <a:cubicBezTo>
                    <a:pt x="426" y="1718"/>
                    <a:pt x="289" y="2474"/>
                    <a:pt x="206" y="2501"/>
                  </a:cubicBezTo>
                  <a:cubicBezTo>
                    <a:pt x="69" y="2529"/>
                    <a:pt x="1" y="165"/>
                    <a:pt x="234" y="68"/>
                  </a:cubicBezTo>
                  <a:close/>
                </a:path>
              </a:pathLst>
            </a:custGeom>
            <a:solidFill>
              <a:srgbClr val="9B7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2" name="Google Shape;3532;p93"/>
          <p:cNvGrpSpPr/>
          <p:nvPr/>
        </p:nvGrpSpPr>
        <p:grpSpPr>
          <a:xfrm>
            <a:off x="-84600" y="696090"/>
            <a:ext cx="9995724" cy="4447343"/>
            <a:chOff x="-84600" y="733651"/>
            <a:chExt cx="9995724" cy="4409859"/>
          </a:xfrm>
        </p:grpSpPr>
        <p:pic>
          <p:nvPicPr>
            <p:cNvPr id="3533" name="Google Shape;3533;p93"/>
            <p:cNvPicPr preferRelativeResize="0"/>
            <p:nvPr/>
          </p:nvPicPr>
          <p:blipFill>
            <a:blip r:embed="rId3">
              <a:alphaModFix/>
            </a:blip>
            <a:stretch>
              <a:fillRect/>
            </a:stretch>
          </p:blipFill>
          <p:spPr>
            <a:xfrm>
              <a:off x="-84600" y="733651"/>
              <a:ext cx="9995724" cy="4409859"/>
            </a:xfrm>
            <a:prstGeom prst="rect">
              <a:avLst/>
            </a:prstGeom>
            <a:noFill/>
            <a:ln>
              <a:noFill/>
            </a:ln>
          </p:spPr>
        </p:pic>
        <p:pic>
          <p:nvPicPr>
            <p:cNvPr id="3534" name="Google Shape;3534;p93"/>
            <p:cNvPicPr preferRelativeResize="0"/>
            <p:nvPr/>
          </p:nvPicPr>
          <p:blipFill rotWithShape="1">
            <a:blip r:embed="rId4">
              <a:alphaModFix/>
              <a:extLst>
                <a:ext uri="{28A0092B-C50C-407E-A947-70E740481C1C}">
                  <a14:useLocalDpi xmlns:a14="http://schemas.microsoft.com/office/drawing/2010/main"/>
                </a:ext>
              </a:extLst>
            </a:blip>
            <a:srcRect l="4095"/>
            <a:stretch/>
          </p:blipFill>
          <p:spPr>
            <a:xfrm>
              <a:off x="7005525" y="933110"/>
              <a:ext cx="2138475" cy="767900"/>
            </a:xfrm>
            <a:prstGeom prst="rect">
              <a:avLst/>
            </a:prstGeom>
            <a:noFill/>
            <a:ln>
              <a:noFill/>
            </a:ln>
          </p:spPr>
        </p:pic>
      </p:grpSp>
      <p:sp>
        <p:nvSpPr>
          <p:cNvPr id="3535" name="Google Shape;3535;p93"/>
          <p:cNvSpPr txBox="1"/>
          <p:nvPr/>
        </p:nvSpPr>
        <p:spPr>
          <a:xfrm>
            <a:off x="125413" y="19000"/>
            <a:ext cx="9575700" cy="677100"/>
          </a:xfrm>
          <a:prstGeom prst="rect">
            <a:avLst/>
          </a:prstGeom>
          <a:solidFill>
            <a:schemeClr val="lt1"/>
          </a:solidFill>
          <a:ln>
            <a:noFill/>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How are these two organisms related?</a:t>
            </a:r>
            <a:endParaRPr sz="3200">
              <a:solidFill>
                <a:schemeClr val="dk1"/>
              </a:solidFill>
              <a:latin typeface="Titan One"/>
              <a:ea typeface="Titan One"/>
              <a:cs typeface="Titan One"/>
              <a:sym typeface="Titan On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39"/>
        <p:cNvGrpSpPr/>
        <p:nvPr/>
      </p:nvGrpSpPr>
      <p:grpSpPr>
        <a:xfrm>
          <a:off x="0" y="0"/>
          <a:ext cx="0" cy="0"/>
          <a:chOff x="0" y="0"/>
          <a:chExt cx="0" cy="0"/>
        </a:xfrm>
      </p:grpSpPr>
      <p:sp>
        <p:nvSpPr>
          <p:cNvPr id="3540" name="Google Shape;3540;p94"/>
          <p:cNvSpPr txBox="1">
            <a:spLocks noGrp="1"/>
          </p:cNvSpPr>
          <p:nvPr>
            <p:ph type="ctrTitle" idx="2"/>
          </p:nvPr>
        </p:nvSpPr>
        <p:spPr>
          <a:xfrm>
            <a:off x="655200" y="952200"/>
            <a:ext cx="7833600" cy="3239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000"/>
              <a:t>Using the data in the fossil images, arrange them in a pattern that makes sense. </a:t>
            </a:r>
            <a:endParaRPr sz="3000"/>
          </a:p>
          <a:p>
            <a:pPr marL="0" lvl="0" indent="0" algn="ctr" rtl="0">
              <a:spcBef>
                <a:spcPts val="0"/>
              </a:spcBef>
              <a:spcAft>
                <a:spcPts val="0"/>
              </a:spcAft>
              <a:buNone/>
            </a:pPr>
            <a:endParaRPr sz="3000"/>
          </a:p>
          <a:p>
            <a:pPr marL="0" lvl="0" indent="0" algn="ctr" rtl="0">
              <a:spcBef>
                <a:spcPts val="0"/>
              </a:spcBef>
              <a:spcAft>
                <a:spcPts val="0"/>
              </a:spcAft>
              <a:buNone/>
            </a:pPr>
            <a:r>
              <a:rPr lang="en" sz="3000"/>
              <a:t>Be prepared to justify the pattern you chose. </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44"/>
        <p:cNvGrpSpPr/>
        <p:nvPr/>
      </p:nvGrpSpPr>
      <p:grpSpPr>
        <a:xfrm>
          <a:off x="0" y="0"/>
          <a:ext cx="0" cy="0"/>
          <a:chOff x="0" y="0"/>
          <a:chExt cx="0" cy="0"/>
        </a:xfrm>
      </p:grpSpPr>
      <p:sp>
        <p:nvSpPr>
          <p:cNvPr id="3545" name="Google Shape;3545;p95"/>
          <p:cNvSpPr txBox="1">
            <a:spLocks noGrp="1"/>
          </p:cNvSpPr>
          <p:nvPr>
            <p:ph type="title" idx="4294967295"/>
          </p:nvPr>
        </p:nvSpPr>
        <p:spPr>
          <a:xfrm>
            <a:off x="1159925" y="362188"/>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Hyracotherium </a:t>
            </a:r>
            <a:endParaRPr/>
          </a:p>
        </p:txBody>
      </p:sp>
      <p:sp>
        <p:nvSpPr>
          <p:cNvPr id="3546" name="Google Shape;3546;p95"/>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3547" name="Google Shape;3547;p95"/>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5534625" y="1630613"/>
            <a:ext cx="2265252" cy="3336795"/>
          </a:xfrm>
          <a:prstGeom prst="rect">
            <a:avLst/>
          </a:prstGeom>
          <a:noFill/>
          <a:ln>
            <a:noFill/>
          </a:ln>
        </p:spPr>
      </p:pic>
      <p:pic>
        <p:nvPicPr>
          <p:cNvPr id="3548" name="Google Shape;3548;p95"/>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5534625" y="176088"/>
            <a:ext cx="2265249" cy="1371075"/>
          </a:xfrm>
          <a:prstGeom prst="rect">
            <a:avLst/>
          </a:prstGeom>
          <a:noFill/>
          <a:ln>
            <a:noFill/>
          </a:ln>
        </p:spPr>
      </p:pic>
      <p:pic>
        <p:nvPicPr>
          <p:cNvPr id="3549" name="Google Shape;3549;p95"/>
          <p:cNvPicPr preferRelativeResize="0"/>
          <p:nvPr/>
        </p:nvPicPr>
        <p:blipFill>
          <a:blip r:embed="rId5">
            <a:alphaModFix/>
          </a:blip>
          <a:stretch>
            <a:fillRect/>
          </a:stretch>
        </p:blipFill>
        <p:spPr>
          <a:xfrm>
            <a:off x="439925" y="1236887"/>
            <a:ext cx="4982600" cy="367209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53"/>
        <p:cNvGrpSpPr/>
        <p:nvPr/>
      </p:nvGrpSpPr>
      <p:grpSpPr>
        <a:xfrm>
          <a:off x="0" y="0"/>
          <a:ext cx="0" cy="0"/>
          <a:chOff x="0" y="0"/>
          <a:chExt cx="0" cy="0"/>
        </a:xfrm>
      </p:grpSpPr>
      <p:pic>
        <p:nvPicPr>
          <p:cNvPr id="3554" name="Google Shape;3554;p96"/>
          <p:cNvPicPr preferRelativeResize="0"/>
          <p:nvPr/>
        </p:nvPicPr>
        <p:blipFill>
          <a:blip r:embed="rId3">
            <a:alphaModFix/>
          </a:blip>
          <a:stretch>
            <a:fillRect/>
          </a:stretch>
        </p:blipFill>
        <p:spPr>
          <a:xfrm>
            <a:off x="4369925" y="900575"/>
            <a:ext cx="3771900" cy="3486150"/>
          </a:xfrm>
          <a:prstGeom prst="rect">
            <a:avLst/>
          </a:prstGeom>
          <a:noFill/>
          <a:ln>
            <a:noFill/>
          </a:ln>
        </p:spPr>
      </p:pic>
      <p:sp>
        <p:nvSpPr>
          <p:cNvPr id="3555" name="Google Shape;3555;p96"/>
          <p:cNvSpPr txBox="1">
            <a:spLocks noGrp="1"/>
          </p:cNvSpPr>
          <p:nvPr>
            <p:ph type="title" idx="4294967295"/>
          </p:nvPr>
        </p:nvSpPr>
        <p:spPr>
          <a:xfrm>
            <a:off x="582975" y="2897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Hyracotherium </a:t>
            </a:r>
            <a:endParaRPr/>
          </a:p>
        </p:txBody>
      </p:sp>
      <p:sp>
        <p:nvSpPr>
          <p:cNvPr id="3556" name="Google Shape;3556;p96"/>
          <p:cNvSpPr txBox="1"/>
          <p:nvPr/>
        </p:nvSpPr>
        <p:spPr>
          <a:xfrm>
            <a:off x="704700" y="1216600"/>
            <a:ext cx="3031200" cy="255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Fossils of Hyracotherium are found at many Eocene localities in the western US and Europe. Species in this genus lived from around 55 million years ago to around 45 million years ago.</a:t>
            </a:r>
            <a:endParaRPr sz="2000">
              <a:solidFill>
                <a:schemeClr val="dk2"/>
              </a:solidFill>
              <a:latin typeface="Atkinson Hyperlegible"/>
              <a:ea typeface="Atkinson Hyperlegible"/>
              <a:cs typeface="Atkinson Hyperlegible"/>
              <a:sym typeface="Atkinson Hyperlegible"/>
            </a:endParaRPr>
          </a:p>
        </p:txBody>
      </p:sp>
      <p:sp>
        <p:nvSpPr>
          <p:cNvPr id="3557" name="Google Shape;3557;p96"/>
          <p:cNvSpPr txBox="1"/>
          <p:nvPr/>
        </p:nvSpPr>
        <p:spPr>
          <a:xfrm>
            <a:off x="704700" y="4129750"/>
            <a:ext cx="52773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0.5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theme/theme1.xml><?xml version="1.0" encoding="utf-8"?>
<a:theme xmlns:a="http://schemas.openxmlformats.org/drawingml/2006/main" name="All About Prehistoric Era to Celebrate US National Fossil Day by Slidesgo">
  <a:themeElements>
    <a:clrScheme name="Simple Light">
      <a:dk1>
        <a:srgbClr val="6C5100"/>
      </a:dk1>
      <a:lt1>
        <a:srgbClr val="FDE0B2"/>
      </a:lt1>
      <a:dk2>
        <a:srgbClr val="1E0000"/>
      </a:dk2>
      <a:lt2>
        <a:srgbClr val="C87941"/>
      </a:lt2>
      <a:accent1>
        <a:srgbClr val="A45D27"/>
      </a:accent1>
      <a:accent2>
        <a:srgbClr val="9B7300"/>
      </a:accent2>
      <a:accent3>
        <a:srgbClr val="6E2C00"/>
      </a:accent3>
      <a:accent4>
        <a:srgbClr val="FCD394"/>
      </a:accent4>
      <a:accent5>
        <a:srgbClr val="C07C00"/>
      </a:accent5>
      <a:accent6>
        <a:srgbClr val="C33E0A"/>
      </a:accent6>
      <a:hlink>
        <a:srgbClr val="1E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tty Aesthetic Notes for School by Slidesgo">
  <a:themeElements>
    <a:clrScheme name="Simple Light">
      <a:dk1>
        <a:srgbClr val="000000"/>
      </a:dk1>
      <a:lt1>
        <a:srgbClr val="ECECEC"/>
      </a:lt1>
      <a:dk2>
        <a:srgbClr val="FFDBDE"/>
      </a:dk2>
      <a:lt2>
        <a:srgbClr val="AEC6CF"/>
      </a:lt2>
      <a:accent1>
        <a:srgbClr val="FECBA7"/>
      </a:accent1>
      <a:accent2>
        <a:srgbClr val="FEB7C0"/>
      </a:accent2>
      <a:accent3>
        <a:srgbClr val="6B9BAD"/>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697</Words>
  <Application>Microsoft Office PowerPoint</Application>
  <PresentationFormat>On-screen Show (16:9)</PresentationFormat>
  <Paragraphs>72</Paragraphs>
  <Slides>37</Slides>
  <Notes>36</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37</vt:i4>
      </vt:variant>
    </vt:vector>
  </HeadingPairs>
  <TitlesOfParts>
    <vt:vector size="49" baseType="lpstr">
      <vt:lpstr>Delius Swash Caps</vt:lpstr>
      <vt:lpstr>Dancing Script</vt:lpstr>
      <vt:lpstr>Atkinson Hyperlegible</vt:lpstr>
      <vt:lpstr>Cambria</vt:lpstr>
      <vt:lpstr>Titan One</vt:lpstr>
      <vt:lpstr>Calibri</vt:lpstr>
      <vt:lpstr>Arial</vt:lpstr>
      <vt:lpstr>Roboto</vt:lpstr>
      <vt:lpstr>Anaheim</vt:lpstr>
      <vt:lpstr>Roboto Condensed Light</vt:lpstr>
      <vt:lpstr>All About Prehistoric Era to Celebrate US National Fossil Day by Slidesgo</vt:lpstr>
      <vt:lpstr>Pretty Aesthetic Notes for School by Slidesgo</vt:lpstr>
      <vt:lpstr>Patterns in the Fossil Record</vt:lpstr>
      <vt:lpstr>PowerPoint Presentation</vt:lpstr>
      <vt:lpstr>PowerPoint Presentation</vt:lpstr>
      <vt:lpstr>Using patterns of physical traits, determine similarities and differences in these organisms.</vt:lpstr>
      <vt:lpstr>Cladogram</vt:lpstr>
      <vt:lpstr>Standard 7.5.2  </vt:lpstr>
      <vt:lpstr>Using the data in the fossil images, arrange them in a pattern that makes sense.   Be prepared to justify the pattern you chose. </vt:lpstr>
      <vt:lpstr>Hyracotherium </vt:lpstr>
      <vt:lpstr>Hyracotherium </vt:lpstr>
      <vt:lpstr>Orohippus   52 - 45 MYA</vt:lpstr>
      <vt:lpstr>PowerPoint Presentation</vt:lpstr>
      <vt:lpstr>Mesohippus   37-32 MYA </vt:lpstr>
      <vt:lpstr>Mesohippus    </vt:lpstr>
      <vt:lpstr>Miohippus   33 - 29 MYA</vt:lpstr>
      <vt:lpstr>Miohippus </vt:lpstr>
      <vt:lpstr>PowerPoint Presentation</vt:lpstr>
      <vt:lpstr>PowerPoint Presentation</vt:lpstr>
      <vt:lpstr>Merychippus  17-11 mya  </vt:lpstr>
      <vt:lpstr>Merychippus</vt:lpstr>
      <vt:lpstr>PowerPoint Presentation</vt:lpstr>
      <vt:lpstr>PowerPoint Presentation</vt:lpstr>
      <vt:lpstr>Dinohippus   13–5  MYA </vt:lpstr>
      <vt:lpstr>PowerPoint Presentation</vt:lpstr>
      <vt:lpstr>Equus 5 MYA - present</vt:lpstr>
      <vt:lpstr>Equus </vt:lpstr>
      <vt:lpstr>Make sure to answer #1-2   Be ready to share your justifications.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Patterns in the Fossil Record</dc:title>
  <cp:lastModifiedBy>Michelle Hudson</cp:lastModifiedBy>
  <cp:revision>1</cp:revision>
  <dcterms:modified xsi:type="dcterms:W3CDTF">2024-06-18T17:45:28Z</dcterms:modified>
</cp:coreProperties>
</file>