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33" d="100"/>
          <a:sy n="133" d="100"/>
        </p:scale>
        <p:origin x="906" y="12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2b1c83a5660_0_1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2b1c83a5660_0_1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g2b1c83a5660_0_1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4" name="Google Shape;114;g2b1c83a5660_0_13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g2b1c83a5660_0_1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0" name="Google Shape;120;g2b1c83a5660_0_1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g2b1c83a5660_0_1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6" name="Google Shape;126;g2b1c83a5660_0_1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2b1c83a5660_0_15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2" name="Google Shape;132;g2b1c83a5660_0_15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g2b1c83a5660_0_1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8" name="Google Shape;138;g2b1c83a5660_0_1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g2b1c83a5660_0_17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" name="Google Shape;66;g2b1c83a5660_0_17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2b1c83a5660_0_16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Google Shape;72;g2b1c83a5660_0_16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2b1c83a5660_0_16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Google Shape;78;g2b1c83a5660_0_16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2b1c83a5660_0_15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g2b1c83a5660_0_15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g2b1c83a5660_0_1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" name="Google Shape;90;g2b1c83a5660_0_14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g2b1c83a5660_0_14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" name="Google Shape;96;g2b1c83a5660_0_14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2" name="Google Shape;10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2b1c83a5660_0_1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" name="Google Shape;108;g2b1c83a5660_0_13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2744013" y="756700"/>
            <a:ext cx="1081625" cy="1124950"/>
          </a:xfrm>
          <a:custGeom>
            <a:avLst/>
            <a:gdLst/>
            <a:ahLst/>
            <a:cxnLst/>
            <a:rect l="l" t="t" r="r" b="b"/>
            <a:pathLst>
              <a:path w="43265" h="44998" extrusionOk="0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w="28575" cap="flat" cmpd="sng">
            <a:solidFill>
              <a:schemeClr val="lt2"/>
            </a:solidFill>
            <a:prstDash val="solid"/>
            <a:miter lim="8000"/>
            <a:headEnd type="none" w="sm" len="sm"/>
            <a:tailEnd type="none" w="sm" len="sm"/>
          </a:ln>
        </p:spPr>
      </p:sp>
      <p:sp>
        <p:nvSpPr>
          <p:cNvPr id="11" name="Google Shape;11;p2"/>
          <p:cNvSpPr/>
          <p:nvPr/>
        </p:nvSpPr>
        <p:spPr>
          <a:xfrm rot="10800000">
            <a:off x="5318350" y="3266725"/>
            <a:ext cx="1081625" cy="1124950"/>
          </a:xfrm>
          <a:custGeom>
            <a:avLst/>
            <a:gdLst/>
            <a:ahLst/>
            <a:cxnLst/>
            <a:rect l="l" t="t" r="r" b="b"/>
            <a:pathLst>
              <a:path w="43265" h="44998" extrusionOk="0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w="28575" cap="flat" cmpd="sng">
            <a:solidFill>
              <a:schemeClr val="lt2"/>
            </a:solidFill>
            <a:prstDash val="solid"/>
            <a:miter lim="8000"/>
            <a:headEnd type="none" w="sm" len="sm"/>
            <a:tailEnd type="none" w="sm" len="sm"/>
          </a:ln>
        </p:spPr>
      </p:sp>
      <p:sp>
        <p:nvSpPr>
          <p:cNvPr id="12" name="Google Shape;12;p2"/>
          <p:cNvSpPr txBox="1">
            <a:spLocks noGrp="1"/>
          </p:cNvSpPr>
          <p:nvPr>
            <p:ph type="ctrTitle"/>
          </p:nvPr>
        </p:nvSpPr>
        <p:spPr>
          <a:xfrm>
            <a:off x="3044700" y="1444255"/>
            <a:ext cx="3054600" cy="1537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2"/>
          <p:cNvSpPr txBox="1">
            <a:spLocks noGrp="1"/>
          </p:cNvSpPr>
          <p:nvPr>
            <p:ph type="subTitle" idx="1"/>
          </p:nvPr>
        </p:nvSpPr>
        <p:spPr>
          <a:xfrm>
            <a:off x="3044700" y="3116580"/>
            <a:ext cx="3054600" cy="70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9pPr>
          </a:lstStyle>
          <a:p>
            <a:endParaRPr/>
          </a:p>
        </p:txBody>
      </p:sp>
      <p:sp>
        <p:nvSpPr>
          <p:cNvPr id="14" name="Google Shape;14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11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3" name="Google Shape;53;p11"/>
          <p:cNvSpPr txBox="1">
            <a:spLocks noGrp="1"/>
          </p:cNvSpPr>
          <p:nvPr>
            <p:ph type="title" hasCustomPrompt="1"/>
          </p:nvPr>
        </p:nvSpPr>
        <p:spPr>
          <a:xfrm>
            <a:off x="311700" y="957125"/>
            <a:ext cx="8520600" cy="2128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4" name="Google Shape;54;p11"/>
          <p:cNvSpPr txBox="1">
            <a:spLocks noGrp="1"/>
          </p:cNvSpPr>
          <p:nvPr>
            <p:ph type="body" idx="1"/>
          </p:nvPr>
        </p:nvSpPr>
        <p:spPr>
          <a:xfrm>
            <a:off x="311700" y="3162000"/>
            <a:ext cx="8520600" cy="107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55" name="Google Shape;55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"/>
          <p:cNvSpPr/>
          <p:nvPr/>
        </p:nvSpPr>
        <p:spPr>
          <a:xfrm flipH="1">
            <a:off x="7595938" y="460225"/>
            <a:ext cx="1081625" cy="1124950"/>
          </a:xfrm>
          <a:custGeom>
            <a:avLst/>
            <a:gdLst/>
            <a:ahLst/>
            <a:cxnLst/>
            <a:rect l="l" t="t" r="r" b="b"/>
            <a:pathLst>
              <a:path w="43265" h="44998" extrusionOk="0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w="28575" cap="flat" cmpd="sng">
            <a:solidFill>
              <a:schemeClr val="lt2"/>
            </a:solidFill>
            <a:prstDash val="solid"/>
            <a:miter lim="8000"/>
            <a:headEnd type="none" w="sm" len="sm"/>
            <a:tailEnd type="none" w="sm" len="sm"/>
          </a:ln>
        </p:spPr>
      </p:sp>
      <p:sp>
        <p:nvSpPr>
          <p:cNvPr id="17" name="Google Shape;17;p3"/>
          <p:cNvSpPr/>
          <p:nvPr/>
        </p:nvSpPr>
        <p:spPr>
          <a:xfrm rot="10800000" flipH="1">
            <a:off x="466425" y="3558325"/>
            <a:ext cx="1081625" cy="1124950"/>
          </a:xfrm>
          <a:custGeom>
            <a:avLst/>
            <a:gdLst/>
            <a:ahLst/>
            <a:cxnLst/>
            <a:rect l="l" t="t" r="r" b="b"/>
            <a:pathLst>
              <a:path w="43265" h="44998" extrusionOk="0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w="28575" cap="flat" cmpd="sng">
            <a:solidFill>
              <a:schemeClr val="lt2"/>
            </a:solidFill>
            <a:prstDash val="solid"/>
            <a:miter lim="8000"/>
            <a:headEnd type="none" w="sm" len="sm"/>
            <a:tailEnd type="none" w="sm" len="sm"/>
          </a:ln>
        </p:spPr>
      </p:sp>
      <p:sp>
        <p:nvSpPr>
          <p:cNvPr id="18" name="Google Shape;18;p3"/>
          <p:cNvSpPr txBox="1">
            <a:spLocks noGrp="1"/>
          </p:cNvSpPr>
          <p:nvPr>
            <p:ph type="title"/>
          </p:nvPr>
        </p:nvSpPr>
        <p:spPr>
          <a:xfrm>
            <a:off x="773700" y="1806450"/>
            <a:ext cx="7596600" cy="1530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4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" name="Google Shape;22;p4"/>
          <p:cNvSpPr txBox="1">
            <a:spLocks noGrp="1"/>
          </p:cNvSpPr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4"/>
          <p:cNvSpPr txBox="1">
            <a:spLocks noGrp="1"/>
          </p:cNvSpPr>
          <p:nvPr>
            <p:ph type="body" idx="1"/>
          </p:nvPr>
        </p:nvSpPr>
        <p:spPr>
          <a:xfrm>
            <a:off x="311700" y="1225225"/>
            <a:ext cx="8520600" cy="3354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4" name="Google Shape;24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5"/>
          <p:cNvSpPr txBox="1">
            <a:spLocks noGrp="1"/>
          </p:cNvSpPr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5"/>
          <p:cNvSpPr txBox="1">
            <a:spLocks noGrp="1"/>
          </p:cNvSpPr>
          <p:nvPr>
            <p:ph type="body" idx="1"/>
          </p:nvPr>
        </p:nvSpPr>
        <p:spPr>
          <a:xfrm>
            <a:off x="311700" y="1225225"/>
            <a:ext cx="3999900" cy="3354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8" name="Google Shape;28;p5"/>
          <p:cNvSpPr txBox="1">
            <a:spLocks noGrp="1"/>
          </p:cNvSpPr>
          <p:nvPr>
            <p:ph type="body" idx="2"/>
          </p:nvPr>
        </p:nvSpPr>
        <p:spPr>
          <a:xfrm>
            <a:off x="4832400" y="1225225"/>
            <a:ext cx="3999900" cy="3354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9" name="Google Shape;29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6"/>
          <p:cNvSpPr txBox="1">
            <a:spLocks noGrp="1"/>
          </p:cNvSpPr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  <p:sp>
        <p:nvSpPr>
          <p:cNvPr id="35" name="Google Shape;35;p7"/>
          <p:cNvSpPr txBox="1">
            <a:spLocks noGrp="1"/>
          </p:cNvSpPr>
          <p:nvPr>
            <p:ph type="body" idx="1"/>
          </p:nvPr>
        </p:nvSpPr>
        <p:spPr>
          <a:xfrm>
            <a:off x="311700" y="1399400"/>
            <a:ext cx="2808000" cy="2784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6" name="Google Shape;36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8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" name="Google Shape;39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5878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40" name="Google Shape;40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9"/>
          <p:cNvSpPr/>
          <p:nvPr/>
        </p:nvSpPr>
        <p:spPr>
          <a:xfrm>
            <a:off x="4572000" y="-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43" name="Google Shape;43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44" name="Google Shape;44;p9"/>
          <p:cNvSpPr txBox="1">
            <a:spLocks noGrp="1"/>
          </p:cNvSpPr>
          <p:nvPr>
            <p:ph type="title"/>
          </p:nvPr>
        </p:nvSpPr>
        <p:spPr>
          <a:xfrm>
            <a:off x="265500" y="929275"/>
            <a:ext cx="4045200" cy="1786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9pPr>
          </a:lstStyle>
          <a:p>
            <a:endParaRPr/>
          </a:p>
        </p:txBody>
      </p:sp>
      <p:sp>
        <p:nvSpPr>
          <p:cNvPr id="45" name="Google Shape;45;p9"/>
          <p:cNvSpPr txBox="1">
            <a:spLocks noGrp="1"/>
          </p:cNvSpPr>
          <p:nvPr>
            <p:ph type="subTitle" idx="1"/>
          </p:nvPr>
        </p:nvSpPr>
        <p:spPr>
          <a:xfrm>
            <a:off x="265500" y="2769001"/>
            <a:ext cx="4045200" cy="157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9pPr>
          </a:lstStyle>
          <a:p>
            <a:endParaRPr/>
          </a:p>
        </p:txBody>
      </p:sp>
      <p:sp>
        <p:nvSpPr>
          <p:cNvPr id="46" name="Google Shape;46;p9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47" name="Google Shape;47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0"/>
          <p:cNvSpPr txBox="1">
            <a:spLocks noGrp="1"/>
          </p:cNvSpPr>
          <p:nvPr>
            <p:ph type="body" idx="1"/>
          </p:nvPr>
        </p:nvSpPr>
        <p:spPr>
          <a:xfrm>
            <a:off x="319500" y="4218925"/>
            <a:ext cx="5998800" cy="598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1pPr>
          </a:lstStyle>
          <a:p>
            <a:endParaRPr/>
          </a:p>
        </p:txBody>
      </p:sp>
      <p:sp>
        <p:nvSpPr>
          <p:cNvPr id="50" name="Google Shape;50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luxe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225225"/>
            <a:ext cx="8520600" cy="335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Char char="●"/>
              <a:defRPr sz="1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○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■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●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○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■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●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○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■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1pPr>
            <a:lvl2pPr lvl="1" algn="r">
              <a:buNone/>
              <a:defRPr sz="10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2pPr>
            <a:lvl3pPr lvl="2" algn="r">
              <a:buNone/>
              <a:defRPr sz="10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3pPr>
            <a:lvl4pPr lvl="3" algn="r">
              <a:buNone/>
              <a:defRPr sz="10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4pPr>
            <a:lvl5pPr lvl="4" algn="r">
              <a:buNone/>
              <a:defRPr sz="10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5pPr>
            <a:lvl6pPr lvl="5" algn="r">
              <a:buNone/>
              <a:defRPr sz="10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6pPr>
            <a:lvl7pPr lvl="6" algn="r">
              <a:buNone/>
              <a:defRPr sz="10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7pPr>
            <a:lvl8pPr lvl="7" algn="r">
              <a:buNone/>
              <a:defRPr sz="10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8pPr>
            <a:lvl9pPr lvl="8" algn="r">
              <a:buNone/>
              <a:defRPr sz="10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3"/>
          <p:cNvSpPr txBox="1">
            <a:spLocks noGrp="1"/>
          </p:cNvSpPr>
          <p:nvPr>
            <p:ph type="ctrTitle"/>
          </p:nvPr>
        </p:nvSpPr>
        <p:spPr>
          <a:xfrm>
            <a:off x="2839950" y="1803150"/>
            <a:ext cx="3464100" cy="1537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600" dirty="0"/>
              <a:t>ACRID</a:t>
            </a:r>
            <a:endParaRPr sz="96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22"/>
          <p:cNvSpPr txBox="1">
            <a:spLocks noGrp="1"/>
          </p:cNvSpPr>
          <p:nvPr>
            <p:ph type="ctrTitle"/>
          </p:nvPr>
        </p:nvSpPr>
        <p:spPr>
          <a:xfrm>
            <a:off x="2855550" y="1803150"/>
            <a:ext cx="3432900" cy="1537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600" dirty="0"/>
              <a:t>BLAH</a:t>
            </a:r>
            <a:endParaRPr sz="92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23"/>
          <p:cNvSpPr txBox="1">
            <a:spLocks noGrp="1"/>
          </p:cNvSpPr>
          <p:nvPr>
            <p:ph type="ctrTitle"/>
          </p:nvPr>
        </p:nvSpPr>
        <p:spPr>
          <a:xfrm>
            <a:off x="2284600" y="1803150"/>
            <a:ext cx="4574800" cy="1537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600" dirty="0"/>
              <a:t>GRASSY</a:t>
            </a:r>
            <a:endParaRPr sz="92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24"/>
          <p:cNvSpPr txBox="1">
            <a:spLocks noGrp="1"/>
          </p:cNvSpPr>
          <p:nvPr>
            <p:ph type="ctrTitle"/>
          </p:nvPr>
        </p:nvSpPr>
        <p:spPr>
          <a:xfrm>
            <a:off x="2320600" y="1803150"/>
            <a:ext cx="4502800" cy="1537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600" dirty="0"/>
              <a:t>EARTHY</a:t>
            </a:r>
            <a:endParaRPr sz="92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25"/>
          <p:cNvSpPr txBox="1">
            <a:spLocks noGrp="1"/>
          </p:cNvSpPr>
          <p:nvPr>
            <p:ph type="ctrTitle"/>
          </p:nvPr>
        </p:nvSpPr>
        <p:spPr>
          <a:xfrm>
            <a:off x="2519550" y="1803150"/>
            <a:ext cx="4104900" cy="1537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600" dirty="0"/>
              <a:t>GROSS</a:t>
            </a:r>
            <a:endParaRPr sz="96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26"/>
          <p:cNvSpPr txBox="1">
            <a:spLocks noGrp="1"/>
          </p:cNvSpPr>
          <p:nvPr>
            <p:ph type="ctrTitle"/>
          </p:nvPr>
        </p:nvSpPr>
        <p:spPr>
          <a:xfrm>
            <a:off x="2418750" y="1803150"/>
            <a:ext cx="4306500" cy="1537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600" dirty="0"/>
              <a:t>BITTER</a:t>
            </a:r>
            <a:endParaRPr sz="96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4"/>
          <p:cNvSpPr txBox="1">
            <a:spLocks noGrp="1"/>
          </p:cNvSpPr>
          <p:nvPr>
            <p:ph type="ctrTitle"/>
          </p:nvPr>
        </p:nvSpPr>
        <p:spPr>
          <a:xfrm>
            <a:off x="3044700" y="1803150"/>
            <a:ext cx="3054600" cy="1537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600" dirty="0"/>
              <a:t>TART</a:t>
            </a:r>
            <a:endParaRPr sz="96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5"/>
          <p:cNvSpPr txBox="1">
            <a:spLocks noGrp="1"/>
          </p:cNvSpPr>
          <p:nvPr>
            <p:ph type="ctrTitle"/>
          </p:nvPr>
        </p:nvSpPr>
        <p:spPr>
          <a:xfrm>
            <a:off x="3044700" y="1803150"/>
            <a:ext cx="3054600" cy="1537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600" dirty="0"/>
              <a:t>SOUR</a:t>
            </a:r>
            <a:endParaRPr sz="96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6"/>
          <p:cNvSpPr txBox="1">
            <a:spLocks noGrp="1"/>
          </p:cNvSpPr>
          <p:nvPr>
            <p:ph type="ctrTitle"/>
          </p:nvPr>
        </p:nvSpPr>
        <p:spPr>
          <a:xfrm>
            <a:off x="2688750" y="1803150"/>
            <a:ext cx="3766500" cy="1537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600" dirty="0"/>
              <a:t>BITING</a:t>
            </a:r>
            <a:endParaRPr sz="96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7"/>
          <p:cNvSpPr txBox="1">
            <a:spLocks noGrp="1"/>
          </p:cNvSpPr>
          <p:nvPr>
            <p:ph type="ctrTitle"/>
          </p:nvPr>
        </p:nvSpPr>
        <p:spPr>
          <a:xfrm>
            <a:off x="2649150" y="1803150"/>
            <a:ext cx="3845700" cy="1537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600" dirty="0"/>
              <a:t>HARSH</a:t>
            </a:r>
            <a:endParaRPr sz="96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8"/>
          <p:cNvSpPr txBox="1">
            <a:spLocks noGrp="1"/>
          </p:cNvSpPr>
          <p:nvPr>
            <p:ph type="ctrTitle"/>
          </p:nvPr>
        </p:nvSpPr>
        <p:spPr>
          <a:xfrm>
            <a:off x="1792037" y="1803150"/>
            <a:ext cx="5559925" cy="1537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600" dirty="0"/>
              <a:t>PUNGENT</a:t>
            </a:r>
            <a:endParaRPr sz="96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9"/>
          <p:cNvSpPr txBox="1">
            <a:spLocks noGrp="1"/>
          </p:cNvSpPr>
          <p:nvPr>
            <p:ph type="ctrTitle"/>
          </p:nvPr>
        </p:nvSpPr>
        <p:spPr>
          <a:xfrm>
            <a:off x="3044700" y="1803150"/>
            <a:ext cx="3054600" cy="1537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600" dirty="0"/>
              <a:t>WET</a:t>
            </a:r>
            <a:endParaRPr sz="96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20"/>
          <p:cNvSpPr txBox="1">
            <a:spLocks noGrp="1"/>
          </p:cNvSpPr>
          <p:nvPr>
            <p:ph type="ctrTitle"/>
          </p:nvPr>
        </p:nvSpPr>
        <p:spPr>
          <a:xfrm>
            <a:off x="1967262" y="1803150"/>
            <a:ext cx="5209475" cy="1537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600" dirty="0"/>
              <a:t>CRUNCHY</a:t>
            </a:r>
            <a:endParaRPr sz="96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21"/>
          <p:cNvSpPr txBox="1">
            <a:spLocks noGrp="1"/>
          </p:cNvSpPr>
          <p:nvPr>
            <p:ph type="ctrTitle"/>
          </p:nvPr>
        </p:nvSpPr>
        <p:spPr>
          <a:xfrm>
            <a:off x="2158575" y="1327725"/>
            <a:ext cx="4826850" cy="248805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7200" dirty="0"/>
              <a:t>NEEDS</a:t>
            </a:r>
            <a:endParaRPr sz="7200"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7200" dirty="0"/>
              <a:t>CHEESE</a:t>
            </a:r>
            <a:endParaRPr sz="72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Luxe">
  <a:themeElements>
    <a:clrScheme name="Luxe">
      <a:dk1>
        <a:srgbClr val="000000"/>
      </a:dk1>
      <a:lt1>
        <a:srgbClr val="FFFFFF"/>
      </a:lt1>
      <a:dk2>
        <a:srgbClr val="B7B7B7"/>
      </a:dk2>
      <a:lt2>
        <a:srgbClr val="CCA677"/>
      </a:lt2>
      <a:accent1>
        <a:srgbClr val="5D4037"/>
      </a:accent1>
      <a:accent2>
        <a:srgbClr val="455A64"/>
      </a:accent2>
      <a:accent3>
        <a:srgbClr val="57BB8A"/>
      </a:accent3>
      <a:accent4>
        <a:srgbClr val="78909C"/>
      </a:accent4>
      <a:accent5>
        <a:srgbClr val="607D8B"/>
      </a:accent5>
      <a:accent6>
        <a:srgbClr val="DCE755"/>
      </a:accent6>
      <a:hlink>
        <a:srgbClr val="607D8B"/>
      </a:hlink>
      <a:folHlink>
        <a:srgbClr val="607D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</Words>
  <Application>Microsoft Office PowerPoint</Application>
  <PresentationFormat>On-screen Show (16:9)</PresentationFormat>
  <Paragraphs>15</Paragraphs>
  <Slides>14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Arial</vt:lpstr>
      <vt:lpstr>Economica</vt:lpstr>
      <vt:lpstr>Open Sans</vt:lpstr>
      <vt:lpstr>Luxe</vt:lpstr>
      <vt:lpstr>ACRID</vt:lpstr>
      <vt:lpstr>TART</vt:lpstr>
      <vt:lpstr>SOUR</vt:lpstr>
      <vt:lpstr>BITING</vt:lpstr>
      <vt:lpstr>HARSH</vt:lpstr>
      <vt:lpstr>PUNGENT</vt:lpstr>
      <vt:lpstr>WET</vt:lpstr>
      <vt:lpstr>CRUNCHY</vt:lpstr>
      <vt:lpstr>NEEDS CHEESE</vt:lpstr>
      <vt:lpstr>BLAH</vt:lpstr>
      <vt:lpstr>GRASSY</vt:lpstr>
      <vt:lpstr>EARTHY</vt:lpstr>
      <vt:lpstr>GROSS</vt:lpstr>
      <vt:lpstr>BITTER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ACRID</dc:title>
  <cp:lastModifiedBy>Michelle Hudson</cp:lastModifiedBy>
  <cp:revision>1</cp:revision>
  <dcterms:modified xsi:type="dcterms:W3CDTF">2024-04-09T19:40:52Z</dcterms:modified>
</cp:coreProperties>
</file>