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b1c83a5660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b1c83a5660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b1c83a566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b1c83a5660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b1c83a5660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b1c83a5660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b1c83a5660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b1c83a5660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1c83a5660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b1c83a5660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b1c83a5660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b1c83a5660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1c83a566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1c83a566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1c83a5660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b1c83a5660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1c83a5660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b1c83a5660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b1c83a5660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b1c83a5660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b1c83a5660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b1c83a5660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1c83a5660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b1c83a5660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b1c83a5660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b1c83a5660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2839950" y="1803150"/>
            <a:ext cx="34641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ACRID</a:t>
            </a:r>
            <a:endParaRPr sz="9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ctrTitle"/>
          </p:nvPr>
        </p:nvSpPr>
        <p:spPr>
          <a:xfrm>
            <a:off x="2855550" y="1803150"/>
            <a:ext cx="34329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BLAH</a:t>
            </a:r>
            <a:endParaRPr sz="9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ctrTitle"/>
          </p:nvPr>
        </p:nvSpPr>
        <p:spPr>
          <a:xfrm>
            <a:off x="2284600" y="1803150"/>
            <a:ext cx="45748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GRASSY</a:t>
            </a:r>
            <a:endParaRPr sz="9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ctrTitle"/>
          </p:nvPr>
        </p:nvSpPr>
        <p:spPr>
          <a:xfrm>
            <a:off x="2320600" y="1803150"/>
            <a:ext cx="45028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EARTHY</a:t>
            </a:r>
            <a:endParaRPr sz="9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ctrTitle"/>
          </p:nvPr>
        </p:nvSpPr>
        <p:spPr>
          <a:xfrm>
            <a:off x="2519550" y="1803150"/>
            <a:ext cx="41049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GROSS</a:t>
            </a:r>
            <a:endParaRPr sz="9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ctrTitle"/>
          </p:nvPr>
        </p:nvSpPr>
        <p:spPr>
          <a:xfrm>
            <a:off x="2418750" y="1803150"/>
            <a:ext cx="43065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BITTER</a:t>
            </a:r>
            <a:endParaRPr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ctrTitle"/>
          </p:nvPr>
        </p:nvSpPr>
        <p:spPr>
          <a:xfrm>
            <a:off x="3044700" y="1803150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TART</a:t>
            </a:r>
            <a:endParaRPr sz="9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ctrTitle"/>
          </p:nvPr>
        </p:nvSpPr>
        <p:spPr>
          <a:xfrm>
            <a:off x="3044700" y="1803150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SOUR</a:t>
            </a:r>
            <a:endParaRPr sz="9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ctrTitle"/>
          </p:nvPr>
        </p:nvSpPr>
        <p:spPr>
          <a:xfrm>
            <a:off x="2688750" y="1803150"/>
            <a:ext cx="37665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BITING</a:t>
            </a:r>
            <a:endParaRPr sz="9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ctrTitle"/>
          </p:nvPr>
        </p:nvSpPr>
        <p:spPr>
          <a:xfrm>
            <a:off x="2649150" y="1803150"/>
            <a:ext cx="38457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HARSH</a:t>
            </a:r>
            <a:endParaRPr sz="9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1792037" y="1803150"/>
            <a:ext cx="5559925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PUNGENT</a:t>
            </a:r>
            <a:endParaRPr sz="9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ctrTitle"/>
          </p:nvPr>
        </p:nvSpPr>
        <p:spPr>
          <a:xfrm>
            <a:off x="3044700" y="1803150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WET</a:t>
            </a:r>
            <a:endParaRPr sz="9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ctrTitle"/>
          </p:nvPr>
        </p:nvSpPr>
        <p:spPr>
          <a:xfrm>
            <a:off x="1967262" y="1803150"/>
            <a:ext cx="5209475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CRUNCHY</a:t>
            </a:r>
            <a:endParaRPr sz="9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ctrTitle"/>
          </p:nvPr>
        </p:nvSpPr>
        <p:spPr>
          <a:xfrm>
            <a:off x="2158575" y="1327725"/>
            <a:ext cx="4826850" cy="24880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NEEDS</a:t>
            </a:r>
            <a:endParaRPr sz="72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CHEESE</a:t>
            </a:r>
            <a:endParaRPr sz="7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On-screen Show (16:9)</PresentationFormat>
  <Paragraphs>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Economica</vt:lpstr>
      <vt:lpstr>Open Sans</vt:lpstr>
      <vt:lpstr>Luxe</vt:lpstr>
      <vt:lpstr>ACRID</vt:lpstr>
      <vt:lpstr>TART</vt:lpstr>
      <vt:lpstr>SOUR</vt:lpstr>
      <vt:lpstr>BITING</vt:lpstr>
      <vt:lpstr>HARSH</vt:lpstr>
      <vt:lpstr>PUNGENT</vt:lpstr>
      <vt:lpstr>WET</vt:lpstr>
      <vt:lpstr>CRUNCHY</vt:lpstr>
      <vt:lpstr>NEEDS CHEESE</vt:lpstr>
      <vt:lpstr>BLAH</vt:lpstr>
      <vt:lpstr>GRASSY</vt:lpstr>
      <vt:lpstr>EARTHY</vt:lpstr>
      <vt:lpstr>GROSS</vt:lpstr>
      <vt:lpstr>BITTER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ACRID</dc:title>
  <cp:lastModifiedBy>Michelle Hudson</cp:lastModifiedBy>
  <cp:revision>1</cp:revision>
  <dcterms:modified xsi:type="dcterms:W3CDTF">2024-04-09T19:40:52Z</dcterms:modified>
</cp:coreProperties>
</file>