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Pacifico" panose="00000500000000000000" pitchFamily="2" charset="0"/>
      <p:regular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575AA-7ACD-40D9-BCEC-1B4E7469F681}" v="7" dt="2024-03-01T15:17:04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ottrell" clId="Web-{9D0575AA-7ACD-40D9-BCEC-1B4E7469F681}"/>
    <pc:docChg chg="modSld">
      <pc:chgData name="Matthew Cottrell" userId="" providerId="" clId="Web-{9D0575AA-7ACD-40D9-BCEC-1B4E7469F681}" dt="2024-03-01T15:17:04.035" v="6" actId="1076"/>
      <pc:docMkLst>
        <pc:docMk/>
      </pc:docMkLst>
      <pc:sldChg chg="addSp delSp modSp delAnim">
        <pc:chgData name="Matthew Cottrell" userId="" providerId="" clId="Web-{9D0575AA-7ACD-40D9-BCEC-1B4E7469F681}" dt="2024-03-01T15:17:04.035" v="6" actId="1076"/>
        <pc:sldMkLst>
          <pc:docMk/>
          <pc:sldMk cId="0" sldId="258"/>
        </pc:sldMkLst>
        <pc:picChg chg="add mod">
          <ac:chgData name="Matthew Cottrell" userId="" providerId="" clId="Web-{9D0575AA-7ACD-40D9-BCEC-1B4E7469F681}" dt="2024-03-01T15:17:04.035" v="6" actId="1076"/>
          <ac:picMkLst>
            <pc:docMk/>
            <pc:sldMk cId="0" sldId="258"/>
            <ac:picMk id="2" creationId="{4A9FAE53-0E83-3BC7-967F-EE3CD89052F5}"/>
          </ac:picMkLst>
        </pc:picChg>
        <pc:picChg chg="del">
          <ac:chgData name="Matthew Cottrell" userId="" providerId="" clId="Web-{9D0575AA-7ACD-40D9-BCEC-1B4E7469F681}" dt="2024-03-01T15:16:18.112" v="0"/>
          <ac:picMkLst>
            <pc:docMk/>
            <pc:sldMk cId="0" sldId="258"/>
            <ac:picMk id="6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b19b3368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b19b3368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b19b33685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b19b33685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66a6c935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66a6c935c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66a6c935c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66a6c935c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66a6c935c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66a6c935ce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be82ab33d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2be82ab33d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Gu71wPAmKTU?feature=oembed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hyperlink" Target="https://3drst.byu.edu/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00">
                <a:latin typeface="Pacifico"/>
                <a:ea typeface="Pacifico"/>
                <a:cs typeface="Pacifico"/>
                <a:sym typeface="Pacifico"/>
              </a:rPr>
              <a:t>Carbon</a:t>
            </a:r>
            <a:endParaRPr sz="107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What’s the Big Deal?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 rot="-5400000">
            <a:off x="-2373150" y="1716525"/>
            <a:ext cx="544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420">
                <a:solidFill>
                  <a:srgbClr val="0B5394"/>
                </a:solidFill>
                <a:latin typeface="Pacifico"/>
                <a:ea typeface="Pacifico"/>
                <a:cs typeface="Pacifico"/>
                <a:sym typeface="Pacifico"/>
              </a:rPr>
              <a:t>Keeling Curve</a:t>
            </a:r>
            <a:endParaRPr sz="5420">
              <a:solidFill>
                <a:srgbClr val="0B5394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t="1351"/>
          <a:stretch/>
        </p:blipFill>
        <p:spPr>
          <a:xfrm>
            <a:off x="1399200" y="141575"/>
            <a:ext cx="7377774" cy="490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88750" y="0"/>
            <a:ext cx="8643600" cy="10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>
                <a:latin typeface="Pacifico"/>
                <a:ea typeface="Pacifico"/>
                <a:cs typeface="Pacifico"/>
                <a:sym typeface="Pacifico"/>
              </a:rPr>
              <a:t>Station 1 - Land “Migrating Forests”</a:t>
            </a:r>
            <a:endParaRPr sz="322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2" name="Online Media 1" title="Question Your World - Can Trees Migrate?">
            <a:hlinkClick r:id="" action="ppaction://media"/>
            <a:extLst>
              <a:ext uri="{FF2B5EF4-FFF2-40B4-BE49-F238E27FC236}">
                <a16:creationId xmlns:a16="http://schemas.microsoft.com/office/drawing/2014/main" id="{4A9FAE53-0E83-3BC7-967F-EE3CD89052F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48549" y="683385"/>
            <a:ext cx="7854950" cy="44609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7796" y="0"/>
            <a:ext cx="68639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 rot="-5400000">
            <a:off x="-2622025" y="1479875"/>
            <a:ext cx="65310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20">
                <a:solidFill>
                  <a:srgbClr val="0B5394"/>
                </a:solidFill>
                <a:latin typeface="Pacifico"/>
                <a:ea typeface="Pacifico"/>
                <a:cs typeface="Pacifico"/>
                <a:sym typeface="Pacifico"/>
              </a:rPr>
              <a:t>Migrating Forest Study</a:t>
            </a:r>
            <a:endParaRPr sz="3520">
              <a:solidFill>
                <a:srgbClr val="0B5394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400"/>
            <a:ext cx="4724005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9075" y="0"/>
            <a:ext cx="437363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 rotWithShape="1">
          <a:blip r:embed="rId3">
            <a:alphaModFix/>
          </a:blip>
          <a:srcRect t="53948" r="50951"/>
          <a:stretch/>
        </p:blipFill>
        <p:spPr>
          <a:xfrm>
            <a:off x="4692815" y="228600"/>
            <a:ext cx="4451184" cy="491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8"/>
          <p:cNvPicPr preferRelativeResize="0"/>
          <p:nvPr/>
        </p:nvPicPr>
        <p:blipFill rotWithShape="1">
          <a:blip r:embed="rId3">
            <a:alphaModFix/>
          </a:blip>
          <a:srcRect l="46438" t="4991" b="56615"/>
          <a:stretch/>
        </p:blipFill>
        <p:spPr>
          <a:xfrm>
            <a:off x="0" y="-484675"/>
            <a:ext cx="4833824" cy="407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8"/>
          <p:cNvPicPr preferRelativeResize="0"/>
          <p:nvPr/>
        </p:nvPicPr>
        <p:blipFill rotWithShape="1">
          <a:blip r:embed="rId3">
            <a:alphaModFix/>
          </a:blip>
          <a:srcRect l="48563" t="59990" r="959" b="22020"/>
          <a:stretch/>
        </p:blipFill>
        <p:spPr>
          <a:xfrm>
            <a:off x="68975" y="3832700"/>
            <a:ext cx="3127500" cy="131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19"/>
          <p:cNvGrpSpPr/>
          <p:nvPr/>
        </p:nvGrpSpPr>
        <p:grpSpPr>
          <a:xfrm>
            <a:off x="2758784" y="3808553"/>
            <a:ext cx="3626532" cy="333218"/>
            <a:chOff x="671219" y="4716141"/>
            <a:chExt cx="4750500" cy="444884"/>
          </a:xfrm>
        </p:grpSpPr>
        <p:sp>
          <p:nvSpPr>
            <p:cNvPr id="93" name="Google Shape;93;p19"/>
            <p:cNvSpPr txBox="1"/>
            <p:nvPr/>
          </p:nvSpPr>
          <p:spPr>
            <a:xfrm>
              <a:off x="671219" y="4716141"/>
              <a:ext cx="47505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700" tIns="21850" rIns="43700" bIns="21850" anchor="t" anchorCtr="0">
              <a:spAutoFit/>
            </a:bodyPr>
            <a:lstStyle/>
            <a:p>
              <a:pPr marL="0" marR="0" lvl="0" indent="0" algn="ctr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 sz="1100"/>
            </a:p>
          </p:txBody>
        </p:sp>
        <p:pic>
          <p:nvPicPr>
            <p:cNvPr id="94" name="Google Shape;94;p19" descr="A picture containing text, clipart&#10;&#10;Description automatically generated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5" name="Google Shape;95;p19" descr="Logo&#10;&#10;Description automatically generat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32510" y="932260"/>
            <a:ext cx="3278980" cy="3278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Simple Light</vt:lpstr>
      <vt:lpstr>Carbon</vt:lpstr>
      <vt:lpstr>Keeling Curve</vt:lpstr>
      <vt:lpstr>Station 1 - Land “Migrating Forests”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</dc:title>
  <cp:revision>6</cp:revision>
  <dcterms:modified xsi:type="dcterms:W3CDTF">2024-03-01T15:17:11Z</dcterms:modified>
</cp:coreProperties>
</file>