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6" r:id="rId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 roundtripDataSignature="AMtx7mgv2WhYM3/LTRdOOYBGWT4KfR5l5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customschemas.google.com/relationships/presentationmetadata" Target="metadata"/><Relationship Id="rId5" Type="http://schemas.openxmlformats.org/officeDocument/2006/relationships/slide" Target="slides/slide4.xml"/><Relationship Id="rId15" Type="http://schemas.openxmlformats.org/officeDocument/2006/relationships/tableStyles" Target="tableStyles.xml"/><Relationship Id="rId4" Type="http://schemas.openxmlformats.org/officeDocument/2006/relationships/slide" Target="slides/slide3.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E539406B-C8E7-44B5-997B-A806E664687D}"/>
    <pc:docChg chg="custSel modSld">
      <pc:chgData name="" userId="20193871399_tp_box_2" providerId="OAuth2" clId="{E539406B-C8E7-44B5-997B-A806E664687D}" dt="2024-04-15T20:33:44.272" v="16" actId="14100"/>
      <pc:docMkLst>
        <pc:docMk/>
      </pc:docMkLst>
      <pc:sldChg chg="modSp mod">
        <pc:chgData name="" userId="20193871399_tp_box_2" providerId="OAuth2" clId="{E539406B-C8E7-44B5-997B-A806E664687D}" dt="2024-04-15T20:33:44.272" v="16" actId="14100"/>
        <pc:sldMkLst>
          <pc:docMk/>
          <pc:sldMk cId="0" sldId="258"/>
        </pc:sldMkLst>
        <pc:spChg chg="mod">
          <ac:chgData name="" userId="20193871399_tp_box_2" providerId="OAuth2" clId="{E539406B-C8E7-44B5-997B-A806E664687D}" dt="2024-04-15T20:33:44.272" v="16" actId="14100"/>
          <ac:spMkLst>
            <pc:docMk/>
            <pc:sldMk cId="0" sldId="258"/>
            <ac:spMk id="70" creationId="{00000000-0000-0000-0000-000000000000}"/>
          </ac:spMkLst>
        </pc:spChg>
      </pc:sldChg>
      <pc:sldChg chg="modSp mod">
        <pc:chgData name="" userId="20193871399_tp_box_2" providerId="OAuth2" clId="{E539406B-C8E7-44B5-997B-A806E664687D}" dt="2024-04-15T20:33:30.574" v="15" actId="20577"/>
        <pc:sldMkLst>
          <pc:docMk/>
          <pc:sldMk cId="0" sldId="260"/>
        </pc:sldMkLst>
        <pc:spChg chg="mod">
          <ac:chgData name="" userId="20193871399_tp_box_2" providerId="OAuth2" clId="{E539406B-C8E7-44B5-997B-A806E664687D}" dt="2024-04-15T20:33:30.574" v="15" actId="20577"/>
          <ac:spMkLst>
            <pc:docMk/>
            <pc:sldMk cId="0" sldId="260"/>
            <ac:spMk id="83" creationId="{00000000-0000-0000-0000-000000000000}"/>
          </ac:spMkLst>
        </pc:spChg>
      </pc:sldChg>
    </pc:docChg>
  </pc:docChgLst>
  <pc:docChgLst>
    <pc:chgData name="Jake Morgan" clId="Web-{D1E57E98-1801-4BAB-84D4-090E26B4ACD7}"/>
    <pc:docChg chg="addSld modSld sldOrd">
      <pc:chgData name="Jake Morgan" userId="" providerId="" clId="Web-{D1E57E98-1801-4BAB-84D4-090E26B4ACD7}" dt="2024-03-01T15:39:29.184" v="8"/>
      <pc:docMkLst>
        <pc:docMk/>
      </pc:docMkLst>
      <pc:sldChg chg="addSp delSp modSp new ord">
        <pc:chgData name="Jake Morgan" userId="" providerId="" clId="Web-{D1E57E98-1801-4BAB-84D4-090E26B4ACD7}" dt="2024-03-01T15:39:29.184" v="8"/>
        <pc:sldMkLst>
          <pc:docMk/>
          <pc:sldMk cId="3009124671" sldId="261"/>
        </pc:sldMkLst>
        <pc:spChg chg="add del mod">
          <ac:chgData name="Jake Morgan" userId="" providerId="" clId="Web-{D1E57E98-1801-4BAB-84D4-090E26B4ACD7}" dt="2024-03-01T15:39:14.277" v="7"/>
          <ac:spMkLst>
            <pc:docMk/>
            <pc:sldMk cId="3009124671" sldId="261"/>
            <ac:spMk id="4" creationId="{41A7B71E-57E6-4492-754C-D21001394741}"/>
          </ac:spMkLst>
        </pc:spChg>
        <pc:picChg chg="add mod">
          <ac:chgData name="Jake Morgan" userId="" providerId="" clId="Web-{D1E57E98-1801-4BAB-84D4-090E26B4ACD7}" dt="2024-03-01T15:39:29.184" v="8"/>
          <ac:picMkLst>
            <pc:docMk/>
            <pc:sldMk cId="3009124671" sldId="261"/>
            <ac:picMk id="5" creationId="{E3552AC8-3648-AECC-8BBE-E381E6E5DB5D}"/>
          </ac:picMkLst>
        </pc:picChg>
      </pc:sldChg>
    </pc:docChg>
  </pc:docChgLst>
  <pc:docChgLst>
    <pc:chgData name="Jake Morgan" clId="Web-{AEA61A6C-7AD4-443E-A308-79189AF0D540}"/>
    <pc:docChg chg="addSld delSld modSld">
      <pc:chgData name="Jake Morgan" userId="" providerId="" clId="Web-{AEA61A6C-7AD4-443E-A308-79189AF0D540}" dt="2024-03-01T15:42:09.302" v="2"/>
      <pc:docMkLst>
        <pc:docMk/>
      </pc:docMkLst>
      <pc:sldChg chg="delSp del">
        <pc:chgData name="Jake Morgan" userId="" providerId="" clId="Web-{AEA61A6C-7AD4-443E-A308-79189AF0D540}" dt="2024-03-01T15:42:09.302" v="2"/>
        <pc:sldMkLst>
          <pc:docMk/>
          <pc:sldMk cId="3009124671" sldId="261"/>
        </pc:sldMkLst>
        <pc:picChg chg="del">
          <ac:chgData name="Jake Morgan" userId="" providerId="" clId="Web-{AEA61A6C-7AD4-443E-A308-79189AF0D540}" dt="2024-03-01T15:41:26.488" v="0"/>
          <ac:picMkLst>
            <pc:docMk/>
            <pc:sldMk cId="3009124671" sldId="261"/>
            <ac:picMk id="5" creationId="{E3552AC8-3648-AECC-8BBE-E381E6E5DB5D}"/>
          </ac:picMkLst>
        </pc:picChg>
      </pc:sldChg>
      <pc:sldChg chg="add">
        <pc:chgData name="Jake Morgan" userId="" providerId="" clId="Web-{AEA61A6C-7AD4-443E-A308-79189AF0D540}" dt="2024-03-01T15:42:06.786" v="1"/>
        <pc:sldMkLst>
          <pc:docMk/>
          <pc:sldMk cId="3116038533"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 name="Google Shape;8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7"/>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7"/>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6"/>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7"/>
        <p:cNvGrpSpPr/>
        <p:nvPr/>
      </p:nvGrpSpPr>
      <p:grpSpPr>
        <a:xfrm>
          <a:off x="0" y="0"/>
          <a:ext cx="0" cy="0"/>
          <a:chOff x="0" y="0"/>
          <a:chExt cx="0" cy="0"/>
        </a:xfrm>
      </p:grpSpPr>
      <p:sp>
        <p:nvSpPr>
          <p:cNvPr id="18" name="Google Shape;18;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9"/>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0" name="Google Shape;20;p9"/>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1" name="Google Shape;21;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2"/>
        <p:cNvGrpSpPr/>
        <p:nvPr/>
      </p:nvGrpSpPr>
      <p:grpSpPr>
        <a:xfrm>
          <a:off x="0" y="0"/>
          <a:ext cx="0" cy="0"/>
          <a:chOff x="0" y="0"/>
          <a:chExt cx="0" cy="0"/>
        </a:xfrm>
      </p:grpSpPr>
      <p:sp>
        <p:nvSpPr>
          <p:cNvPr id="23" name="Google Shape;23;p10"/>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4" name="Google Shape;24;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12"/>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12"/>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1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4"/>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4"/>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4"/>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5"/>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2.png"/><Relationship Id="rId4" Type="http://schemas.openxmlformats.org/officeDocument/2006/relationships/hyperlink" Target="https://3drst.by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311708" y="744575"/>
            <a:ext cx="8520600" cy="2052600"/>
          </a:xfrm>
          <a:prstGeom prst="rect">
            <a:avLst/>
          </a:prstGeom>
          <a:solidFill>
            <a:srgbClr val="D0E0E3"/>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5200"/>
              <a:buNone/>
            </a:pPr>
            <a:r>
              <a:rPr lang="en"/>
              <a:t>Identify Your Energy Source</a:t>
            </a:r>
            <a:endParaRPr/>
          </a:p>
        </p:txBody>
      </p:sp>
      <p:sp>
        <p:nvSpPr>
          <p:cNvPr id="55" name="Google Shape;55;p1"/>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en"/>
              <a:t>Names of Teammates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txBox="1">
            <a:spLocks noGrp="1"/>
          </p:cNvSpPr>
          <p:nvPr>
            <p:ph type="title"/>
          </p:nvPr>
        </p:nvSpPr>
        <p:spPr>
          <a:xfrm>
            <a:off x="311700" y="445025"/>
            <a:ext cx="8520600" cy="572700"/>
          </a:xfrm>
          <a:prstGeom prst="rect">
            <a:avLst/>
          </a:prstGeom>
          <a:solidFill>
            <a:srgbClr val="D0E0E3"/>
          </a:solid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Criteria and Constraints:</a:t>
            </a:r>
            <a:endParaRPr/>
          </a:p>
        </p:txBody>
      </p:sp>
      <p:sp>
        <p:nvSpPr>
          <p:cNvPr id="61" name="Google Shape;61;p3"/>
          <p:cNvSpPr txBox="1">
            <a:spLocks noGrp="1"/>
          </p:cNvSpPr>
          <p:nvPr>
            <p:ph type="body" idx="1"/>
          </p:nvPr>
        </p:nvSpPr>
        <p:spPr>
          <a:xfrm>
            <a:off x="311700" y="1152475"/>
            <a:ext cx="3999900" cy="34164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200" dirty="0">
                <a:solidFill>
                  <a:srgbClr val="990000"/>
                </a:solidFill>
              </a:rPr>
              <a:t>Criteria are a list of needs or requirements that the solution must be designed to meet.</a:t>
            </a:r>
            <a:endParaRPr sz="1200" dirty="0">
              <a:solidFill>
                <a:srgbClr val="990000"/>
              </a:solidFill>
            </a:endParaRPr>
          </a:p>
          <a:p>
            <a:pPr marL="0" lvl="0" indent="0" algn="l" rtl="0">
              <a:lnSpc>
                <a:spcPct val="115000"/>
              </a:lnSpc>
              <a:spcBef>
                <a:spcPts val="1200"/>
              </a:spcBef>
              <a:spcAft>
                <a:spcPts val="1200"/>
              </a:spcAft>
              <a:buSzPts val="1400"/>
              <a:buNone/>
            </a:pPr>
            <a:endParaRPr sz="1700" dirty="0">
              <a:solidFill>
                <a:schemeClr val="dk1"/>
              </a:solidFill>
            </a:endParaRPr>
          </a:p>
        </p:txBody>
      </p:sp>
      <p:sp>
        <p:nvSpPr>
          <p:cNvPr id="62" name="Google Shape;62;p3"/>
          <p:cNvSpPr txBox="1">
            <a:spLocks noGrp="1"/>
          </p:cNvSpPr>
          <p:nvPr>
            <p:ph type="body" idx="2"/>
          </p:nvPr>
        </p:nvSpPr>
        <p:spPr>
          <a:xfrm>
            <a:off x="4832400" y="1152475"/>
            <a:ext cx="3999900" cy="34164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100">
                <a:solidFill>
                  <a:srgbClr val="990000"/>
                </a:solidFill>
              </a:rPr>
              <a:t>Constraints are factors that limit the possible solution.  Common constraints include, time, building infrastructure, laws, cost, materials etc.</a:t>
            </a:r>
            <a:endParaRPr sz="1100">
              <a:solidFill>
                <a:srgbClr val="990000"/>
              </a:solidFill>
            </a:endParaRPr>
          </a:p>
          <a:p>
            <a:pPr marL="0" lvl="0" indent="0" algn="l" rtl="0">
              <a:lnSpc>
                <a:spcPct val="115000"/>
              </a:lnSpc>
              <a:spcBef>
                <a:spcPts val="1200"/>
              </a:spcBef>
              <a:spcAft>
                <a:spcPts val="1200"/>
              </a:spcAft>
              <a:buSzPts val="1400"/>
              <a:buNone/>
            </a:pPr>
            <a:endParaRPr sz="16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311700" y="445025"/>
            <a:ext cx="8520600" cy="572700"/>
          </a:xfrm>
          <a:prstGeom prst="rect">
            <a:avLst/>
          </a:prstGeom>
          <a:solidFill>
            <a:srgbClr val="D0E0E3"/>
          </a:solid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Define the Problem</a:t>
            </a:r>
            <a:endParaRPr/>
          </a:p>
        </p:txBody>
      </p:sp>
      <p:sp>
        <p:nvSpPr>
          <p:cNvPr id="68" name="Google Shape;68;p2"/>
          <p:cNvSpPr txBox="1">
            <a:spLocks noGrp="1"/>
          </p:cNvSpPr>
          <p:nvPr>
            <p:ph type="body" idx="1"/>
          </p:nvPr>
        </p:nvSpPr>
        <p:spPr>
          <a:xfrm>
            <a:off x="311700" y="1017725"/>
            <a:ext cx="8520600" cy="1677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1100" dirty="0">
                <a:solidFill>
                  <a:srgbClr val="990000"/>
                </a:solidFill>
              </a:rPr>
              <a:t>Why is your specific energy source lower than what you think it could be? Is the source limited in any way?  Why? What is the mineral limitation to this source?  What are the laws or regulations that prohibit production?</a:t>
            </a:r>
            <a:endParaRPr sz="1100" dirty="0">
              <a:solidFill>
                <a:srgbClr val="990000"/>
              </a:solidFill>
            </a:endParaRPr>
          </a:p>
          <a:p>
            <a:pPr marL="0" lvl="0" indent="0" algn="l" rtl="0">
              <a:lnSpc>
                <a:spcPct val="115000"/>
              </a:lnSpc>
              <a:spcBef>
                <a:spcPts val="1200"/>
              </a:spcBef>
              <a:spcAft>
                <a:spcPts val="1200"/>
              </a:spcAft>
              <a:buSzPts val="1800"/>
              <a:buNone/>
            </a:pPr>
            <a:endParaRPr dirty="0">
              <a:solidFill>
                <a:srgbClr val="000000"/>
              </a:solidFill>
            </a:endParaRPr>
          </a:p>
        </p:txBody>
      </p:sp>
      <p:sp>
        <p:nvSpPr>
          <p:cNvPr id="69" name="Google Shape;69;p2"/>
          <p:cNvSpPr txBox="1">
            <a:spLocks noGrp="1"/>
          </p:cNvSpPr>
          <p:nvPr>
            <p:ph type="title"/>
          </p:nvPr>
        </p:nvSpPr>
        <p:spPr>
          <a:xfrm>
            <a:off x="311700" y="2760475"/>
            <a:ext cx="8520600" cy="572700"/>
          </a:xfrm>
          <a:prstGeom prst="rect">
            <a:avLst/>
          </a:prstGeom>
          <a:solidFill>
            <a:srgbClr val="D0E0E3"/>
          </a:solid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Identify 1st Solution</a:t>
            </a:r>
            <a:endParaRPr/>
          </a:p>
        </p:txBody>
      </p:sp>
      <p:sp>
        <p:nvSpPr>
          <p:cNvPr id="70" name="Google Shape;70;p2"/>
          <p:cNvSpPr txBox="1"/>
          <p:nvPr/>
        </p:nvSpPr>
        <p:spPr>
          <a:xfrm>
            <a:off x="311700" y="3333175"/>
            <a:ext cx="8589600" cy="16860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100" b="0" i="0" u="none" strike="noStrike" cap="none" dirty="0">
                <a:solidFill>
                  <a:srgbClr val="990000"/>
                </a:solidFill>
                <a:latin typeface="Arial"/>
                <a:ea typeface="Arial"/>
                <a:cs typeface="Arial"/>
                <a:sym typeface="Arial"/>
              </a:rPr>
              <a:t>On your worksheet/board: What was your first thoughts when you were working with your team.  How did you initially believe this problem could be solved?</a:t>
            </a:r>
            <a:endParaRPr sz="1100" b="0" i="0" u="none" strike="noStrike" cap="none" dirty="0">
              <a:solidFill>
                <a:srgbClr val="99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4"/>
          <p:cNvSpPr txBox="1">
            <a:spLocks noGrp="1"/>
          </p:cNvSpPr>
          <p:nvPr>
            <p:ph type="title"/>
          </p:nvPr>
        </p:nvSpPr>
        <p:spPr>
          <a:xfrm>
            <a:off x="311700" y="445025"/>
            <a:ext cx="8520600" cy="572700"/>
          </a:xfrm>
          <a:prstGeom prst="rect">
            <a:avLst/>
          </a:prstGeom>
          <a:solidFill>
            <a:srgbClr val="D0E0E3"/>
          </a:solid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Supporting Data</a:t>
            </a:r>
            <a:endParaRPr/>
          </a:p>
        </p:txBody>
      </p:sp>
      <p:sp>
        <p:nvSpPr>
          <p:cNvPr id="76" name="Google Shape;76;p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100" dirty="0">
                <a:solidFill>
                  <a:srgbClr val="990000"/>
                </a:solidFill>
              </a:rPr>
              <a:t>Identify facts, figures, information that pertains to your solution (you do NOT need to include all researched topics).  Data that supports the problem and or the solution. Information should be from your group research.</a:t>
            </a:r>
            <a:endParaRPr sz="1100" dirty="0">
              <a:solidFill>
                <a:srgbClr val="990000"/>
              </a:solidFill>
            </a:endParaRPr>
          </a:p>
          <a:p>
            <a:pPr marL="0" lvl="0" indent="0" algn="l" rtl="0">
              <a:lnSpc>
                <a:spcPct val="115000"/>
              </a:lnSpc>
              <a:spcBef>
                <a:spcPts val="1200"/>
              </a:spcBef>
              <a:spcAft>
                <a:spcPts val="1200"/>
              </a:spcAft>
              <a:buSzPts val="1400"/>
              <a:buNone/>
            </a:pPr>
            <a:endParaRPr dirty="0">
              <a:solidFill>
                <a:schemeClr val="dk1"/>
              </a:solidFill>
            </a:endParaRPr>
          </a:p>
        </p:txBody>
      </p:sp>
      <p:sp>
        <p:nvSpPr>
          <p:cNvPr id="77" name="Google Shape;77;p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endParaRPr>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5"/>
          <p:cNvSpPr txBox="1">
            <a:spLocks noGrp="1"/>
          </p:cNvSpPr>
          <p:nvPr>
            <p:ph type="title"/>
          </p:nvPr>
        </p:nvSpPr>
        <p:spPr>
          <a:xfrm>
            <a:off x="194250" y="445025"/>
            <a:ext cx="8717400" cy="572700"/>
          </a:xfrm>
          <a:prstGeom prst="rect">
            <a:avLst/>
          </a:prstGeom>
          <a:solidFill>
            <a:srgbClr val="D0E0E3"/>
          </a:solid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Optimize the Solution</a:t>
            </a:r>
            <a:endParaRPr/>
          </a:p>
        </p:txBody>
      </p:sp>
      <p:sp>
        <p:nvSpPr>
          <p:cNvPr id="83" name="Google Shape;83;p5"/>
          <p:cNvSpPr txBox="1">
            <a:spLocks noGrp="1"/>
          </p:cNvSpPr>
          <p:nvPr>
            <p:ph type="body" idx="1"/>
          </p:nvPr>
        </p:nvSpPr>
        <p:spPr>
          <a:xfrm>
            <a:off x="194250" y="1152475"/>
            <a:ext cx="8717400" cy="34164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1100" dirty="0">
                <a:solidFill>
                  <a:srgbClr val="990000"/>
                </a:solidFill>
              </a:rPr>
              <a:t>Now that you researched more and have more information identify how you will best increase power production with your constraints and criteria. Be specific include details like where the plant/farm would be. </a:t>
            </a:r>
            <a:r>
              <a:rPr lang="en-US" sz="1100" dirty="0">
                <a:solidFill>
                  <a:srgbClr val="990000"/>
                </a:solidFill>
              </a:rPr>
              <a:t>W</a:t>
            </a:r>
            <a:r>
              <a:rPr lang="en" sz="1100" dirty="0">
                <a:solidFill>
                  <a:srgbClr val="990000"/>
                </a:solidFill>
              </a:rPr>
              <a:t>hy? What new technology do you need? How will you get it, etc.?</a:t>
            </a:r>
            <a:endParaRPr sz="1100" dirty="0">
              <a:solidFill>
                <a:srgbClr val="990000"/>
              </a:solidFill>
            </a:endParaRPr>
          </a:p>
          <a:p>
            <a:pPr marL="0" lvl="0" indent="0" algn="l" rtl="0">
              <a:lnSpc>
                <a:spcPct val="115000"/>
              </a:lnSpc>
              <a:spcBef>
                <a:spcPts val="1200"/>
              </a:spcBef>
              <a:spcAft>
                <a:spcPts val="1200"/>
              </a:spcAft>
              <a:buSzPts val="1800"/>
              <a:buNone/>
            </a:pPr>
            <a:endParaRPr sz="1600" dirty="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solidFill>
              <a:srgbClr val="FFFFFF"/>
            </a:solidFill>
            <a:ln w="9525">
              <a:noFill/>
              <a:miter lim="800000"/>
              <a:headEnd/>
              <a:tailEnd/>
            </a:ln>
          </p:spPr>
          <p:txBody>
            <a:bodyPr rot="0" vert="horz" wrap="square" lIns="43720" tIns="21860" rIns="43720" bIns="21860" anchor="t" anchorCtr="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243</Words>
  <Application>Microsoft Office PowerPoint</Application>
  <PresentationFormat>On-screen Show (16:9)</PresentationFormat>
  <Paragraphs>14</Paragraphs>
  <Slides>6</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Simple Light</vt:lpstr>
      <vt:lpstr>Identify Your Energy Source</vt:lpstr>
      <vt:lpstr>Criteria and Constraints:</vt:lpstr>
      <vt:lpstr>Define the Problem</vt:lpstr>
      <vt:lpstr>Supporting Data</vt:lpstr>
      <vt:lpstr>Optimize the Solution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 Your Energy Source</dc:title>
  <cp:lastModifiedBy>Michelle Hudson</cp:lastModifiedBy>
  <cp:revision>11</cp:revision>
  <dcterms:modified xsi:type="dcterms:W3CDTF">2024-04-15T20:33:50Z</dcterms:modified>
</cp:coreProperties>
</file>