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" roundtripDataSignature="AMtx7mgOI+osdWY27S1P/v+KkUHAMCLU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752CE0-B08B-46D4-9B12-CCFC6CF2A677}" v="2" dt="2024-02-23T23:48:54.824"/>
  </p1510:revLst>
</p1510:revInfo>
</file>

<file path=ppt/tableStyles.xml><?xml version="1.0" encoding="utf-8"?>
<a:tblStyleLst xmlns:a="http://schemas.openxmlformats.org/drawingml/2006/main" def="{54E0D763-94DC-43F1-8158-0CACF0CA18A8}">
  <a:tblStyle styleId="{54E0D763-94DC-43F1-8158-0CACF0CA18A8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5"/>
  </p:normalViewPr>
  <p:slideViewPr>
    <p:cSldViewPr snapToGrid="0">
      <p:cViewPr varScale="1">
        <p:scale>
          <a:sx n="133" d="100"/>
          <a:sy n="133" d="100"/>
        </p:scale>
        <p:origin x="906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20193871399_tp_box_2" providerId="OAuth2" clId="{EE752CE0-B08B-46D4-9B12-CCFC6CF2A677}"/>
    <pc:docChg chg="modSld">
      <pc:chgData name="" userId="20193871399_tp_box_2" providerId="OAuth2" clId="{EE752CE0-B08B-46D4-9B12-CCFC6CF2A677}" dt="2024-02-23T23:49:02.202" v="3" actId="1076"/>
      <pc:docMkLst>
        <pc:docMk/>
      </pc:docMkLst>
      <pc:sldChg chg="addSp modSp mod">
        <pc:chgData name="" userId="20193871399_tp_box_2" providerId="OAuth2" clId="{EE752CE0-B08B-46D4-9B12-CCFC6CF2A677}" dt="2024-02-23T23:48:51.250" v="1" actId="1076"/>
        <pc:sldMkLst>
          <pc:docMk/>
          <pc:sldMk cId="0" sldId="256"/>
        </pc:sldMkLst>
        <pc:spChg chg="mod">
          <ac:chgData name="" userId="20193871399_tp_box_2" providerId="OAuth2" clId="{EE752CE0-B08B-46D4-9B12-CCFC6CF2A677}" dt="2024-02-23T23:48:43.366" v="0"/>
          <ac:spMkLst>
            <pc:docMk/>
            <pc:sldMk cId="0" sldId="256"/>
            <ac:spMk id="3" creationId="{4DFA03F4-4A56-D585-AA10-0B06ED7E96F5}"/>
          </ac:spMkLst>
        </pc:spChg>
        <pc:spChg chg="mod">
          <ac:chgData name="" userId="20193871399_tp_box_2" providerId="OAuth2" clId="{EE752CE0-B08B-46D4-9B12-CCFC6CF2A677}" dt="2024-02-23T23:48:43.366" v="0"/>
          <ac:spMkLst>
            <pc:docMk/>
            <pc:sldMk cId="0" sldId="256"/>
            <ac:spMk id="4" creationId="{2494EAD7-E497-9E4A-FC68-064DB45DB74C}"/>
          </ac:spMkLst>
        </pc:spChg>
        <pc:grpChg chg="add mod">
          <ac:chgData name="" userId="20193871399_tp_box_2" providerId="OAuth2" clId="{EE752CE0-B08B-46D4-9B12-CCFC6CF2A677}" dt="2024-02-23T23:48:51.250" v="1" actId="1076"/>
          <ac:grpSpMkLst>
            <pc:docMk/>
            <pc:sldMk cId="0" sldId="256"/>
            <ac:grpSpMk id="2" creationId="{66691A19-16DC-1FCE-D678-5C573ACC2DB0}"/>
          </ac:grpSpMkLst>
        </pc:grpChg>
        <pc:picChg chg="mod">
          <ac:chgData name="" userId="20193871399_tp_box_2" providerId="OAuth2" clId="{EE752CE0-B08B-46D4-9B12-CCFC6CF2A677}" dt="2024-02-23T23:48:43.366" v="0"/>
          <ac:picMkLst>
            <pc:docMk/>
            <pc:sldMk cId="0" sldId="256"/>
            <ac:picMk id="5" creationId="{74CDAB57-B0CA-7030-1531-830ACEBE3F46}"/>
          </ac:picMkLst>
        </pc:picChg>
        <pc:picChg chg="mod">
          <ac:chgData name="" userId="20193871399_tp_box_2" providerId="OAuth2" clId="{EE752CE0-B08B-46D4-9B12-CCFC6CF2A677}" dt="2024-02-23T23:48:43.366" v="0"/>
          <ac:picMkLst>
            <pc:docMk/>
            <pc:sldMk cId="0" sldId="256"/>
            <ac:picMk id="6" creationId="{0D45EDDE-62F7-CBA9-FD32-F9C93061F87C}"/>
          </ac:picMkLst>
        </pc:picChg>
      </pc:sldChg>
      <pc:sldChg chg="addSp modSp mod">
        <pc:chgData name="" userId="20193871399_tp_box_2" providerId="OAuth2" clId="{EE752CE0-B08B-46D4-9B12-CCFC6CF2A677}" dt="2024-02-23T23:49:02.202" v="3" actId="1076"/>
        <pc:sldMkLst>
          <pc:docMk/>
          <pc:sldMk cId="0" sldId="257"/>
        </pc:sldMkLst>
        <pc:spChg chg="mod">
          <ac:chgData name="" userId="20193871399_tp_box_2" providerId="OAuth2" clId="{EE752CE0-B08B-46D4-9B12-CCFC6CF2A677}" dt="2024-02-23T23:48:54.824" v="2"/>
          <ac:spMkLst>
            <pc:docMk/>
            <pc:sldMk cId="0" sldId="257"/>
            <ac:spMk id="3" creationId="{1F0AC2BB-1FA1-A05D-1B52-DDB37851AA82}"/>
          </ac:spMkLst>
        </pc:spChg>
        <pc:spChg chg="mod">
          <ac:chgData name="" userId="20193871399_tp_box_2" providerId="OAuth2" clId="{EE752CE0-B08B-46D4-9B12-CCFC6CF2A677}" dt="2024-02-23T23:48:54.824" v="2"/>
          <ac:spMkLst>
            <pc:docMk/>
            <pc:sldMk cId="0" sldId="257"/>
            <ac:spMk id="4" creationId="{0191F875-437A-9871-B206-5CF21B35692B}"/>
          </ac:spMkLst>
        </pc:spChg>
        <pc:grpChg chg="add mod">
          <ac:chgData name="" userId="20193871399_tp_box_2" providerId="OAuth2" clId="{EE752CE0-B08B-46D4-9B12-CCFC6CF2A677}" dt="2024-02-23T23:49:02.202" v="3" actId="1076"/>
          <ac:grpSpMkLst>
            <pc:docMk/>
            <pc:sldMk cId="0" sldId="257"/>
            <ac:grpSpMk id="2" creationId="{4E0D4830-2B25-D2BA-E457-EE891629B61C}"/>
          </ac:grpSpMkLst>
        </pc:grpChg>
        <pc:picChg chg="mod">
          <ac:chgData name="" userId="20193871399_tp_box_2" providerId="OAuth2" clId="{EE752CE0-B08B-46D4-9B12-CCFC6CF2A677}" dt="2024-02-23T23:48:54.824" v="2"/>
          <ac:picMkLst>
            <pc:docMk/>
            <pc:sldMk cId="0" sldId="257"/>
            <ac:picMk id="5" creationId="{2022B2EA-F154-1AB6-E8CF-C7C25C42F453}"/>
          </ac:picMkLst>
        </pc:picChg>
        <pc:picChg chg="mod">
          <ac:chgData name="" userId="20193871399_tp_box_2" providerId="OAuth2" clId="{EE752CE0-B08B-46D4-9B12-CCFC6CF2A677}" dt="2024-02-23T23:48:54.824" v="2"/>
          <ac:picMkLst>
            <pc:docMk/>
            <pc:sldMk cId="0" sldId="257"/>
            <ac:picMk id="6" creationId="{AA3FC793-CC86-1F7D-ABEC-E489BACE8E6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" name="Google Shape;6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1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3drst.byu.ed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https://creativecommons.org/licenses/by-nc-sa/4.0/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3drst.byu.ed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https://creativecommons.org/licenses/by-nc-sa/4.0/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1700" y="252000"/>
            <a:ext cx="8520600" cy="285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088"/>
              <a:t>Name____________________________________________________  Date__________  Class Period__________</a:t>
            </a:r>
            <a:endParaRPr sz="1088"/>
          </a:p>
        </p:txBody>
      </p:sp>
      <p:sp>
        <p:nvSpPr>
          <p:cNvPr id="55" name="Google Shape;55;p1"/>
          <p:cNvSpPr txBox="1">
            <a:spLocks noGrp="1"/>
          </p:cNvSpPr>
          <p:nvPr>
            <p:ph type="subTitle" idx="1"/>
          </p:nvPr>
        </p:nvSpPr>
        <p:spPr>
          <a:xfrm>
            <a:off x="311700" y="655626"/>
            <a:ext cx="8520600" cy="206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900" b="1"/>
              <a:t>PLAN AND INVESTIGATE LAB</a:t>
            </a:r>
            <a:endParaRPr sz="900" b="1"/>
          </a:p>
        </p:txBody>
      </p:sp>
      <p:sp>
        <p:nvSpPr>
          <p:cNvPr id="56" name="Google Shape;56;p1"/>
          <p:cNvSpPr txBox="1"/>
          <p:nvPr/>
        </p:nvSpPr>
        <p:spPr>
          <a:xfrm>
            <a:off x="401625" y="764008"/>
            <a:ext cx="2313900" cy="2861517"/>
          </a:xfrm>
          <a:prstGeom prst="rect">
            <a:avLst/>
          </a:prstGeom>
          <a:noFill/>
          <a:ln w="9525" cap="flat" cmpd="sng">
            <a:solidFill>
              <a:srgbClr val="99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"/>
          <p:cNvSpPr txBox="1"/>
          <p:nvPr/>
        </p:nvSpPr>
        <p:spPr>
          <a:xfrm>
            <a:off x="656968" y="866018"/>
            <a:ext cx="1956536" cy="492412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is the problem/Driving Question?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"/>
          <p:cNvSpPr txBox="1"/>
          <p:nvPr/>
        </p:nvSpPr>
        <p:spPr>
          <a:xfrm>
            <a:off x="607650" y="1285494"/>
            <a:ext cx="1997100" cy="2431405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________________________________________________________________________________________________________________________________________________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Get your teachers signature before you begin your research,</a:t>
            </a:r>
            <a:endParaRPr/>
          </a:p>
        </p:txBody>
      </p:sp>
      <p:sp>
        <p:nvSpPr>
          <p:cNvPr id="59" name="Google Shape;59;p1"/>
          <p:cNvSpPr txBox="1"/>
          <p:nvPr/>
        </p:nvSpPr>
        <p:spPr>
          <a:xfrm>
            <a:off x="434775" y="3883425"/>
            <a:ext cx="2682300" cy="106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Supplies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_________________  _________________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_________________  _________________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_________________  _________________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_________________  _________________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"/>
          <p:cNvSpPr txBox="1"/>
          <p:nvPr/>
        </p:nvSpPr>
        <p:spPr>
          <a:xfrm>
            <a:off x="3050625" y="903125"/>
            <a:ext cx="5327900" cy="3087150"/>
          </a:xfrm>
          <a:prstGeom prst="rect">
            <a:avLst/>
          </a:prstGeom>
          <a:noFill/>
          <a:ln w="9525" cap="flat" cmpd="sng">
            <a:solidFill>
              <a:srgbClr val="99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Procedure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WHAT’S THE PLAN?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STEP BY STEP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 will your procedure help you answer your question? 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"/>
          <p:cNvSpPr txBox="1"/>
          <p:nvPr/>
        </p:nvSpPr>
        <p:spPr>
          <a:xfrm>
            <a:off x="3743400" y="4119225"/>
            <a:ext cx="1938000" cy="600300"/>
          </a:xfrm>
          <a:prstGeom prst="rect">
            <a:avLst/>
          </a:prstGeom>
          <a:noFill/>
          <a:ln w="9525" cap="flat" cmpd="sng">
            <a:solidFill>
              <a:srgbClr val="99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INDEPENDENT VARIABLE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______________________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"/>
          <p:cNvSpPr txBox="1"/>
          <p:nvPr/>
        </p:nvSpPr>
        <p:spPr>
          <a:xfrm>
            <a:off x="6322525" y="4119225"/>
            <a:ext cx="1834800" cy="600300"/>
          </a:xfrm>
          <a:prstGeom prst="rect">
            <a:avLst/>
          </a:prstGeom>
          <a:noFill/>
          <a:ln w="9525" cap="flat" cmpd="sng">
            <a:solidFill>
              <a:srgbClr val="99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DEPENDENT VARIABLE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________________________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6691A19-16DC-1FCE-D678-5C573ACC2DB0}"/>
              </a:ext>
            </a:extLst>
          </p:cNvPr>
          <p:cNvGrpSpPr/>
          <p:nvPr/>
        </p:nvGrpSpPr>
        <p:grpSpPr>
          <a:xfrm>
            <a:off x="6240759" y="472730"/>
            <a:ext cx="2817506" cy="358108"/>
            <a:chOff x="1494679" y="3728838"/>
            <a:chExt cx="5041140" cy="474542"/>
          </a:xfrm>
        </p:grpSpPr>
        <p:sp>
          <p:nvSpPr>
            <p:cNvPr id="3" name="Text Box 2">
              <a:extLst>
                <a:ext uri="{FF2B5EF4-FFF2-40B4-BE49-F238E27FC236}">
                  <a16:creationId xmlns:a16="http://schemas.microsoft.com/office/drawing/2014/main" id="{4DFA03F4-4A56-D585-AA10-0B06ED7E96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8772" y="3820772"/>
              <a:ext cx="4750383" cy="2475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sp>
          <p:nvSpPr>
            <p:cNvPr id="4" name="Right Triangle 3">
              <a:extLst>
                <a:ext uri="{FF2B5EF4-FFF2-40B4-BE49-F238E27FC236}">
                  <a16:creationId xmlns:a16="http://schemas.microsoft.com/office/drawing/2014/main" id="{2494EAD7-E497-9E4A-FC68-064DB45DB74C}"/>
                </a:ext>
              </a:extLst>
            </p:cNvPr>
            <p:cNvSpPr/>
            <p:nvPr/>
          </p:nvSpPr>
          <p:spPr>
            <a:xfrm flipH="1">
              <a:off x="1494679" y="4068284"/>
              <a:ext cx="5034622" cy="135096"/>
            </a:xfrm>
            <a:prstGeom prst="rtTriangle">
              <a:avLst/>
            </a:prstGeom>
            <a:solidFill>
              <a:srgbClr val="002F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5" name="Picture 4" descr="Logo&#10;&#10;Description automatically generated">
              <a:hlinkClick r:id="rId3"/>
              <a:extLst>
                <a:ext uri="{FF2B5EF4-FFF2-40B4-BE49-F238E27FC236}">
                  <a16:creationId xmlns:a16="http://schemas.microsoft.com/office/drawing/2014/main" id="{74CDAB57-B0CA-7030-1531-830ACEBE3F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87" t="10026" r="23228" b="11609"/>
            <a:stretch/>
          </p:blipFill>
          <p:spPr>
            <a:xfrm>
              <a:off x="1558907" y="3728838"/>
              <a:ext cx="400630" cy="422831"/>
            </a:xfrm>
            <a:prstGeom prst="rect">
              <a:avLst/>
            </a:prstGeom>
          </p:spPr>
        </p:pic>
        <p:pic>
          <p:nvPicPr>
            <p:cNvPr id="6" name="Picture 5" descr="A picture containing text, clipart&#10;&#10;Description automatically generated">
              <a:hlinkClick r:id="rId5"/>
              <a:extLst>
                <a:ext uri="{FF2B5EF4-FFF2-40B4-BE49-F238E27FC236}">
                  <a16:creationId xmlns:a16="http://schemas.microsoft.com/office/drawing/2014/main" id="{0D45EDDE-62F7-CBA9-FD32-F9C93061F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9568" y="3820772"/>
              <a:ext cx="566251" cy="19818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"/>
          <p:cNvSpPr txBox="1">
            <a:spLocks noGrp="1"/>
          </p:cNvSpPr>
          <p:nvPr>
            <p:ph type="ctrTitle"/>
          </p:nvPr>
        </p:nvSpPr>
        <p:spPr>
          <a:xfrm>
            <a:off x="311700" y="221075"/>
            <a:ext cx="8520600" cy="22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888"/>
              <a:t>Name____________________________________________________  Date__________  Class Period__________</a:t>
            </a:r>
            <a:endParaRPr sz="888"/>
          </a:p>
        </p:txBody>
      </p:sp>
      <p:sp>
        <p:nvSpPr>
          <p:cNvPr id="68" name="Google Shape;68;p2"/>
          <p:cNvSpPr txBox="1">
            <a:spLocks noGrp="1"/>
          </p:cNvSpPr>
          <p:nvPr>
            <p:ph type="subTitle" idx="1"/>
          </p:nvPr>
        </p:nvSpPr>
        <p:spPr>
          <a:xfrm>
            <a:off x="311700" y="442175"/>
            <a:ext cx="8520600" cy="2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900" b="1"/>
              <a:t>PLAN AND INVESTIGATE LAB</a:t>
            </a:r>
            <a:endParaRPr sz="900" b="1"/>
          </a:p>
        </p:txBody>
      </p:sp>
      <p:sp>
        <p:nvSpPr>
          <p:cNvPr id="69" name="Google Shape;69;p2"/>
          <p:cNvSpPr txBox="1"/>
          <p:nvPr/>
        </p:nvSpPr>
        <p:spPr>
          <a:xfrm>
            <a:off x="386900" y="777275"/>
            <a:ext cx="8079900" cy="1263900"/>
          </a:xfrm>
          <a:prstGeom prst="rect">
            <a:avLst/>
          </a:prstGeom>
          <a:noFill/>
          <a:ln w="9525" cap="flat" cmpd="sng">
            <a:solidFill>
              <a:srgbClr val="99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2"/>
          <p:cNvSpPr txBox="1"/>
          <p:nvPr/>
        </p:nvSpPr>
        <p:spPr>
          <a:xfrm>
            <a:off x="692675" y="744250"/>
            <a:ext cx="7575300" cy="6618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RECORD AND ANALYSE  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Draw tables, charts, illustration to record the data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2"/>
          <p:cNvSpPr txBox="1"/>
          <p:nvPr/>
        </p:nvSpPr>
        <p:spPr>
          <a:xfrm>
            <a:off x="508275" y="2269600"/>
            <a:ext cx="1997100" cy="4002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2"/>
          <p:cNvSpPr txBox="1"/>
          <p:nvPr/>
        </p:nvSpPr>
        <p:spPr>
          <a:xfrm>
            <a:off x="311700" y="3824475"/>
            <a:ext cx="8155200" cy="1120200"/>
          </a:xfrm>
          <a:prstGeom prst="rect">
            <a:avLst/>
          </a:prstGeom>
          <a:noFill/>
          <a:ln w="9525" cap="flat" cmpd="sng">
            <a:solidFill>
              <a:srgbClr val="99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CONCLUSION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2"/>
          <p:cNvSpPr txBox="1"/>
          <p:nvPr/>
        </p:nvSpPr>
        <p:spPr>
          <a:xfrm>
            <a:off x="2991775" y="6517525"/>
            <a:ext cx="4878300" cy="2947800"/>
          </a:xfrm>
          <a:prstGeom prst="rect">
            <a:avLst/>
          </a:prstGeom>
          <a:noFill/>
          <a:ln w="9525" cap="flat" cmpd="sng">
            <a:solidFill>
              <a:srgbClr val="99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Procedure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WHAT’S THE PLAN?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STEP BY STEP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2"/>
          <p:cNvSpPr txBox="1"/>
          <p:nvPr/>
        </p:nvSpPr>
        <p:spPr>
          <a:xfrm>
            <a:off x="6433175" y="5482475"/>
            <a:ext cx="1834800" cy="600300"/>
          </a:xfrm>
          <a:prstGeom prst="rect">
            <a:avLst/>
          </a:prstGeom>
          <a:noFill/>
          <a:ln w="9525" cap="flat" cmpd="sng">
            <a:solidFill>
              <a:srgbClr val="99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DEPENDENT VARIABLE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________________________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75" name="Google Shape;75;p2"/>
          <p:cNvGraphicFramePr/>
          <p:nvPr/>
        </p:nvGraphicFramePr>
        <p:xfrm>
          <a:off x="847525" y="2150875"/>
          <a:ext cx="7252300" cy="1563900"/>
        </p:xfrm>
        <a:graphic>
          <a:graphicData uri="http://schemas.openxmlformats.org/drawingml/2006/table">
            <a:tbl>
              <a:tblPr>
                <a:noFill/>
                <a:tableStyleId>{54E0D763-94DC-43F1-8158-0CACF0CA18A8}</a:tableStyleId>
              </a:tblPr>
              <a:tblGrid>
                <a:gridCol w="1514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37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3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900" u="none" strike="noStrike" cap="none"/>
                        <a:t>Did your data support or refute your hypothesis</a:t>
                      </a:r>
                      <a:r>
                        <a:rPr lang="en" sz="900"/>
                        <a:t>?</a:t>
                      </a:r>
                      <a:endParaRPr sz="9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6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900" u="none" strike="noStrike" cap="none"/>
                        <a:t>What would you do to improve the experiment in the future?</a:t>
                      </a:r>
                      <a:endParaRPr sz="9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900" u="none" strike="noStrike" cap="none"/>
                        <a:t>What did you learn about this topic?</a:t>
                      </a:r>
                      <a:endParaRPr sz="9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4E0D4830-2B25-D2BA-E457-EE891629B61C}"/>
              </a:ext>
            </a:extLst>
          </p:cNvPr>
          <p:cNvGrpSpPr/>
          <p:nvPr/>
        </p:nvGrpSpPr>
        <p:grpSpPr>
          <a:xfrm>
            <a:off x="6082359" y="347592"/>
            <a:ext cx="2817506" cy="358108"/>
            <a:chOff x="1494679" y="3728838"/>
            <a:chExt cx="5041140" cy="474542"/>
          </a:xfrm>
        </p:grpSpPr>
        <p:sp>
          <p:nvSpPr>
            <p:cNvPr id="3" name="Text Box 2">
              <a:extLst>
                <a:ext uri="{FF2B5EF4-FFF2-40B4-BE49-F238E27FC236}">
                  <a16:creationId xmlns:a16="http://schemas.microsoft.com/office/drawing/2014/main" id="{1F0AC2BB-1FA1-A05D-1B52-DDB37851AA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8772" y="3820772"/>
              <a:ext cx="4750383" cy="2475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sp>
          <p:nvSpPr>
            <p:cNvPr id="4" name="Right Triangle 3">
              <a:extLst>
                <a:ext uri="{FF2B5EF4-FFF2-40B4-BE49-F238E27FC236}">
                  <a16:creationId xmlns:a16="http://schemas.microsoft.com/office/drawing/2014/main" id="{0191F875-437A-9871-B206-5CF21B35692B}"/>
                </a:ext>
              </a:extLst>
            </p:cNvPr>
            <p:cNvSpPr/>
            <p:nvPr/>
          </p:nvSpPr>
          <p:spPr>
            <a:xfrm flipH="1">
              <a:off x="1494679" y="4068284"/>
              <a:ext cx="5034622" cy="135096"/>
            </a:xfrm>
            <a:prstGeom prst="rtTriangle">
              <a:avLst/>
            </a:prstGeom>
            <a:solidFill>
              <a:srgbClr val="002F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5" name="Picture 4" descr="Logo&#10;&#10;Description automatically generated">
              <a:hlinkClick r:id="rId3"/>
              <a:extLst>
                <a:ext uri="{FF2B5EF4-FFF2-40B4-BE49-F238E27FC236}">
                  <a16:creationId xmlns:a16="http://schemas.microsoft.com/office/drawing/2014/main" id="{2022B2EA-F154-1AB6-E8CF-C7C25C42F4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87" t="10026" r="23228" b="11609"/>
            <a:stretch/>
          </p:blipFill>
          <p:spPr>
            <a:xfrm>
              <a:off x="1558907" y="3728838"/>
              <a:ext cx="400630" cy="422831"/>
            </a:xfrm>
            <a:prstGeom prst="rect">
              <a:avLst/>
            </a:prstGeom>
          </p:spPr>
        </p:pic>
        <p:pic>
          <p:nvPicPr>
            <p:cNvPr id="6" name="Picture 5" descr="A picture containing text, clipart&#10;&#10;Description automatically generated">
              <a:hlinkClick r:id="rId5"/>
              <a:extLst>
                <a:ext uri="{FF2B5EF4-FFF2-40B4-BE49-F238E27FC236}">
                  <a16:creationId xmlns:a16="http://schemas.microsoft.com/office/drawing/2014/main" id="{AA3FC793-CC86-1F7D-ABEC-E489BACE8E6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9568" y="3820772"/>
              <a:ext cx="566251" cy="19818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</Words>
  <Application>Microsoft Office PowerPoint</Application>
  <PresentationFormat>On-screen Show (16:9)</PresentationFormat>
  <Paragraphs>41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Simple Light</vt:lpstr>
      <vt:lpstr>Name____________________________________________________  Date__________  Class Period__________</vt:lpstr>
      <vt:lpstr>Name____________________________________________________  Date__________  Class Period__________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Name____________________________________________________  Date__________  Class Period__________</dc:title>
  <cp:lastModifiedBy>Michelle Hudson</cp:lastModifiedBy>
  <cp:revision>1</cp:revision>
  <dcterms:modified xsi:type="dcterms:W3CDTF">2024-02-23T23:49:02Z</dcterms:modified>
</cp:coreProperties>
</file>