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Montserrat" panose="020F0502020204030204" pitchFamily="2" charset="0"/>
      <p:regular r:id="rId17"/>
      <p:bold r:id="rId18"/>
      <p:italic r:id="rId19"/>
      <p:boldItalic r:id="rId20"/>
    </p:embeddedFont>
    <p:embeddedFont>
      <p:font typeface="Oswald" panose="00000500000000000000" pitchFamily="2" charset="0"/>
      <p:regular r:id="rId21"/>
      <p:bold r:id="rId22"/>
    </p:embeddedFont>
    <p:embeddedFont>
      <p:font typeface="Playfair Display" panose="020F0502020204030204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9B113F-9159-4FBF-8B49-4BF18ACA2F1B}" v="1" dt="2024-02-22T20:39:37.5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2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96fd0430f6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96fd0430f6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96fd0430f6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96fd0430f6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96fd0430f6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96fd0430f6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96fd0430f6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96fd0430f6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96fd0430f6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96fd0430f6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96fd0430f6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96fd0430f6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96fd0430f6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96fd0430f6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96fd0430f6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96fd0430f6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96fd0430f6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96fd0430f6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96fd0430f6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96fd0430f6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96fd0430f6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96fd0430f6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96fd0430f6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96fd0430f6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4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op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Studies</a:t>
            </a:r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6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investigation into the Structure and Function of Cell Organelles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#9</a:t>
            </a:r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#10</a:t>
            </a:r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#11</a:t>
            </a:r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#12</a:t>
            </a:r>
            <a:endParaRPr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#1</a:t>
            </a:r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 sz="2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#2</a:t>
            </a:r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#3</a:t>
            </a:r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#4</a:t>
            </a:r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#5</a:t>
            </a:r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#6</a:t>
            </a:r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#7</a:t>
            </a:r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#8</a:t>
            </a:r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Instructions: INSERT YOUR INFORMATION that includes ALL of the following:</a:t>
            </a:r>
            <a:endParaRPr/>
          </a:p>
          <a:p>
            <a:pPr marL="457200" lvl="0" indent="-387350" algn="l" rtl="0">
              <a:spcBef>
                <a:spcPts val="120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of the disorder with a brief detailed description.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Name the affected cell organelle with a picture PLUS its normal function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How has the cell organelle changed structure and function due to this disorder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635</Words>
  <Application>Microsoft Office PowerPoint</Application>
  <PresentationFormat>On-screen Show (16:9)</PresentationFormat>
  <Paragraphs>63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Playfair Display</vt:lpstr>
      <vt:lpstr>Oswald</vt:lpstr>
      <vt:lpstr>Montserrat</vt:lpstr>
      <vt:lpstr>Calibri</vt:lpstr>
      <vt:lpstr>Pop</vt:lpstr>
      <vt:lpstr>Case Studies</vt:lpstr>
      <vt:lpstr>Case Study #1</vt:lpstr>
      <vt:lpstr>Case Study #2</vt:lpstr>
      <vt:lpstr>Case Study #3</vt:lpstr>
      <vt:lpstr>Case Study #4</vt:lpstr>
      <vt:lpstr>Case Study #5</vt:lpstr>
      <vt:lpstr>Case Study #6</vt:lpstr>
      <vt:lpstr>Case Study #7</vt:lpstr>
      <vt:lpstr>Case Study #8</vt:lpstr>
      <vt:lpstr>Case Study #9</vt:lpstr>
      <vt:lpstr>Case Study #10</vt:lpstr>
      <vt:lpstr>Case Study #11</vt:lpstr>
      <vt:lpstr>Case Study #12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Studies</dc:title>
  <cp:lastModifiedBy>Michelle Hudson</cp:lastModifiedBy>
  <cp:revision>1</cp:revision>
  <dcterms:modified xsi:type="dcterms:W3CDTF">2024-02-22T20:39:46Z</dcterms:modified>
</cp:coreProperties>
</file>