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Montserrat" panose="020F0502020204030204" pitchFamily="2" charset="0"/>
      <p:regular r:id="rId17"/>
      <p:bold r:id="rId18"/>
      <p:italic r:id="rId19"/>
      <p:boldItalic r:id="rId20"/>
    </p:embeddedFont>
    <p:embeddedFont>
      <p:font typeface="Oswald" panose="00000500000000000000" pitchFamily="2" charset="0"/>
      <p:regular r:id="rId21"/>
      <p:bold r:id="rId22"/>
    </p:embeddedFont>
    <p:embeddedFont>
      <p:font typeface="Playfair Display" panose="020F0502020204030204" pitchFamily="2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9B113F-9159-4FBF-8B49-4BF18ACA2F1B}" v="1" dt="2024-02-22T20:39:37.5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2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96fd0430f6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96fd0430f6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96fd0430f6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96fd0430f6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96fd0430f6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96fd0430f6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96fd0430f6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96fd0430f6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96fd0430f6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96fd0430f6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96fd0430f6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96fd0430f6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96fd0430f6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96fd0430f6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96fd0430f6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96fd0430f6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96fd0430f6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96fd0430f6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96fd0430f6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96fd0430f6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96fd0430f6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96fd0430f6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96fd0430f6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96fd0430f6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4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op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creativecommons.org/licenses/by-nc-sa/4.0/" TargetMode="Externa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.png"/><Relationship Id="rId4" Type="http://schemas.openxmlformats.org/officeDocument/2006/relationships/hyperlink" Target="https://3drst.byu.ed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Studies</a:t>
            </a:r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1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 investigation into the Structure and Function of Cell Organelles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Study #9</a:t>
            </a:r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Instructions: INSERT YOUR INFORMATION that includes ALL of the following:</a:t>
            </a:r>
            <a:endParaRPr/>
          </a:p>
          <a:p>
            <a:pPr marL="457200" lvl="0" indent="-387350" algn="l" rtl="0">
              <a:spcBef>
                <a:spcPts val="120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of the disorder with a brief detailed description.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the affected cell organelle with a picture PLUS its normal function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How has the cell organelle changed structure and function due to this disorder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Study #10</a:t>
            </a:r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Instructions: INSERT YOUR INFORMATION that includes ALL of the following:</a:t>
            </a:r>
            <a:endParaRPr/>
          </a:p>
          <a:p>
            <a:pPr marL="457200" lvl="0" indent="-387350" algn="l" rtl="0">
              <a:spcBef>
                <a:spcPts val="120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of the disorder with a brief detailed description.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the affected cell organelle with a picture PLUS its normal function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How has the cell organelle changed structure and function due to this disorder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Study #11</a:t>
            </a:r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Instructions: INSERT YOUR INFORMATION that includes ALL of the following:</a:t>
            </a:r>
            <a:endParaRPr/>
          </a:p>
          <a:p>
            <a:pPr marL="457200" lvl="0" indent="-387350" algn="l" rtl="0">
              <a:spcBef>
                <a:spcPts val="120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of the disorder with a brief detailed description.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the affected cell organelle with a picture PLUS its normal function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How has the cell organelle changed structure and function due to this disorder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Study #12</a:t>
            </a:r>
            <a:endParaRPr/>
          </a:p>
        </p:txBody>
      </p:sp>
      <p:sp>
        <p:nvSpPr>
          <p:cNvPr id="131" name="Google Shape;131;p25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Instructions: INSERT YOUR INFORMATION that includes ALL of the following:</a:t>
            </a:r>
            <a:endParaRPr/>
          </a:p>
          <a:p>
            <a:pPr marL="457200" lvl="0" indent="-387350" algn="l" rtl="0">
              <a:spcBef>
                <a:spcPts val="120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of the disorder with a brief detailed description.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the affected cell organelle with a picture PLUS its normal function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How has the cell organelle changed structure and function due to this disorder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D16D721-C087-6883-E4AC-D1C61C1A44CE}"/>
              </a:ext>
            </a:extLst>
          </p:cNvPr>
          <p:cNvGrpSpPr/>
          <p:nvPr/>
        </p:nvGrpSpPr>
        <p:grpSpPr>
          <a:xfrm>
            <a:off x="2758783" y="3808308"/>
            <a:ext cx="3626435" cy="333195"/>
            <a:chOff x="671219" y="4716141"/>
            <a:chExt cx="4750382" cy="444884"/>
          </a:xfrm>
        </p:grpSpPr>
        <p:sp>
          <p:nvSpPr>
            <p:cNvPr id="7" name="Text Box 2">
              <a:extLst>
                <a:ext uri="{FF2B5EF4-FFF2-40B4-BE49-F238E27FC236}">
                  <a16:creationId xmlns:a16="http://schemas.microsoft.com/office/drawing/2014/main" id="{CC5A7BBD-7EF7-387F-70A5-F004F7D916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1219" y="4716141"/>
              <a:ext cx="4750382" cy="19978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43720" tIns="21860" rIns="43720" bIns="21860" anchor="t" anchorCtr="0">
              <a:sp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67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3D-RST is supported by the NSF under grant number #DRL-2101383</a:t>
              </a:r>
            </a:p>
          </p:txBody>
        </p:sp>
        <p:pic>
          <p:nvPicPr>
            <p:cNvPr id="6" name="Picture 5" descr="A picture containing text, clipart&#10;&#10;Description automatically generated">
              <a:hlinkClick r:id="rId2"/>
              <a:extLst>
                <a:ext uri="{FF2B5EF4-FFF2-40B4-BE49-F238E27FC236}">
                  <a16:creationId xmlns:a16="http://schemas.microsoft.com/office/drawing/2014/main" id="{3E40D356-E546-DB4B-FCD0-FC399D190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395" y="4928615"/>
              <a:ext cx="664029" cy="232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" name="Picture 18" descr="Logo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5B3888CB-E9F6-2E0A-8627-3AABF23BEB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2511" y="932261"/>
            <a:ext cx="3278981" cy="327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038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Study #1</a:t>
            </a:r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Instructions: INSERT YOUR INFORMATION that includes ALL of the following:</a:t>
            </a:r>
            <a:endParaRPr/>
          </a:p>
          <a:p>
            <a:pPr marL="457200" lvl="0" indent="-387350" algn="l" rtl="0">
              <a:spcBef>
                <a:spcPts val="120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of the disorder with a brief detailed description.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the affected cell organelle with a picture PLUS its normal function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How has the cell organelle changed structure and function due to this disorder</a:t>
            </a:r>
            <a:endParaRPr sz="25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Study #2</a:t>
            </a:r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Instructions: INSERT YOUR INFORMATION that includes ALL of the following:</a:t>
            </a:r>
            <a:endParaRPr/>
          </a:p>
          <a:p>
            <a:pPr marL="457200" lvl="0" indent="-387350" algn="l" rtl="0">
              <a:spcBef>
                <a:spcPts val="120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of the disorder with a brief detailed description.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the affected cell organelle with a picture PLUS its normal function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How has the cell organelle changed structure and function due to this disorder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Study #3</a:t>
            </a:r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Instructions: INSERT YOUR INFORMATION that includes ALL of the following:</a:t>
            </a:r>
            <a:endParaRPr/>
          </a:p>
          <a:p>
            <a:pPr marL="457200" lvl="0" indent="-387350" algn="l" rtl="0">
              <a:spcBef>
                <a:spcPts val="120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of the disorder with a brief detailed description.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the affected cell organelle with a picture PLUS its normal function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How has the cell organelle changed structure and function due to this disorder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Study #4</a:t>
            </a:r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Instructions: INSERT YOUR INFORMATION that includes ALL of the following:</a:t>
            </a:r>
            <a:endParaRPr/>
          </a:p>
          <a:p>
            <a:pPr marL="457200" lvl="0" indent="-387350" algn="l" rtl="0">
              <a:spcBef>
                <a:spcPts val="120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of the disorder with a brief detailed description.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the affected cell organelle with a picture PLUS its normal function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How has the cell organelle changed structure and function due to this disorder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Study #5</a:t>
            </a:r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Instructions: INSERT YOUR INFORMATION that includes ALL of the following:</a:t>
            </a:r>
            <a:endParaRPr/>
          </a:p>
          <a:p>
            <a:pPr marL="457200" lvl="0" indent="-387350" algn="l" rtl="0">
              <a:spcBef>
                <a:spcPts val="120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of the disorder with a brief detailed description.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the affected cell organelle with a picture PLUS its normal function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How has the cell organelle changed structure and function due to this disorder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Study #6</a:t>
            </a:r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Instructions: INSERT YOUR INFORMATION that includes ALL of the following:</a:t>
            </a:r>
            <a:endParaRPr/>
          </a:p>
          <a:p>
            <a:pPr marL="457200" lvl="0" indent="-387350" algn="l" rtl="0">
              <a:spcBef>
                <a:spcPts val="120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of the disorder with a brief detailed description.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the affected cell organelle with a picture PLUS its normal function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How has the cell organelle changed structure and function due to this disorder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Study #7</a:t>
            </a:r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Instructions: INSERT YOUR INFORMATION that includes ALL of the following:</a:t>
            </a:r>
            <a:endParaRPr/>
          </a:p>
          <a:p>
            <a:pPr marL="457200" lvl="0" indent="-387350" algn="l" rtl="0">
              <a:spcBef>
                <a:spcPts val="120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of the disorder with a brief detailed description.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the affected cell organelle with a picture PLUS its normal function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How has the cell organelle changed structure and function due to this disorder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Study #8</a:t>
            </a:r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Instructions: INSERT YOUR INFORMATION that includes ALL of the following:</a:t>
            </a:r>
            <a:endParaRPr/>
          </a:p>
          <a:p>
            <a:pPr marL="457200" lvl="0" indent="-387350" algn="l" rtl="0">
              <a:spcBef>
                <a:spcPts val="120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of the disorder with a brief detailed description.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Name the affected cell organelle with a picture PLUS its normal function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AutoNum type="arabicPeriod"/>
            </a:pPr>
            <a:r>
              <a:rPr lang="en" sz="2500"/>
              <a:t>How has the cell organelle changed structure and function due to this disorder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1AFD1"/>
      </a:accent4>
      <a:accent5>
        <a:srgbClr val="0F9D58"/>
      </a:accent5>
      <a:accent6>
        <a:srgbClr val="9C27B0"/>
      </a:accent6>
      <a:hlink>
        <a:srgbClr val="0F9D58"/>
      </a:hlink>
      <a:folHlink>
        <a:srgbClr val="0F9D5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635</Words>
  <Application>Microsoft Office PowerPoint</Application>
  <PresentationFormat>On-screen Show (16:9)</PresentationFormat>
  <Paragraphs>63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Playfair Display</vt:lpstr>
      <vt:lpstr>Oswald</vt:lpstr>
      <vt:lpstr>Montserrat</vt:lpstr>
      <vt:lpstr>Calibri</vt:lpstr>
      <vt:lpstr>Pop</vt:lpstr>
      <vt:lpstr>Case Studies</vt:lpstr>
      <vt:lpstr>Case Study #1</vt:lpstr>
      <vt:lpstr>Case Study #2</vt:lpstr>
      <vt:lpstr>Case Study #3</vt:lpstr>
      <vt:lpstr>Case Study #4</vt:lpstr>
      <vt:lpstr>Case Study #5</vt:lpstr>
      <vt:lpstr>Case Study #6</vt:lpstr>
      <vt:lpstr>Case Study #7</vt:lpstr>
      <vt:lpstr>Case Study #8</vt:lpstr>
      <vt:lpstr>Case Study #9</vt:lpstr>
      <vt:lpstr>Case Study #10</vt:lpstr>
      <vt:lpstr>Case Study #11</vt:lpstr>
      <vt:lpstr>Case Study #12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Studies</dc:title>
  <cp:lastModifiedBy>Michelle Hudson</cp:lastModifiedBy>
  <cp:revision>1</cp:revision>
  <dcterms:modified xsi:type="dcterms:W3CDTF">2024-02-22T20:39:46Z</dcterms:modified>
</cp:coreProperties>
</file>