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70" r:id="rId2"/>
    <p:sldId id="259" r:id="rId3"/>
    <p:sldId id="262" r:id="rId4"/>
    <p:sldId id="263" r:id="rId5"/>
    <p:sldId id="260" r:id="rId6"/>
    <p:sldId id="257" r:id="rId7"/>
    <p:sldId id="264" r:id="rId8"/>
    <p:sldId id="265" r:id="rId9"/>
    <p:sldId id="261" r:id="rId10"/>
    <p:sldId id="266" r:id="rId11"/>
    <p:sldId id="267" r:id="rId12"/>
    <p:sldId id="268" r:id="rId13"/>
    <p:sldId id="269" r:id="rId14"/>
    <p:sldId id="27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9BA70CB-490A-49B9-B9B9-54658EDD4B81}" v="1" dt="2024-02-23T00:10:40.2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87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y M Lamoreaux" clId="Web-{6A041DBD-E406-4E9E-BC93-9E57CA073EC2}"/>
    <pc:docChg chg="modSld sldOrd">
      <pc:chgData name="Mary M Lamoreaux" userId="" providerId="" clId="Web-{6A041DBD-E406-4E9E-BC93-9E57CA073EC2}" dt="2023-12-06T23:38:09.887" v="309" actId="1076"/>
      <pc:docMkLst>
        <pc:docMk/>
      </pc:docMkLst>
      <pc:sldChg chg="addSp modSp">
        <pc:chgData name="Mary M Lamoreaux" userId="" providerId="" clId="Web-{6A041DBD-E406-4E9E-BC93-9E57CA073EC2}" dt="2023-12-06T23:32:50.303" v="234" actId="14100"/>
        <pc:sldMkLst>
          <pc:docMk/>
          <pc:sldMk cId="3076354324" sldId="260"/>
        </pc:sldMkLst>
        <pc:picChg chg="add mod">
          <ac:chgData name="Mary M Lamoreaux" userId="" providerId="" clId="Web-{6A041DBD-E406-4E9E-BC93-9E57CA073EC2}" dt="2023-12-06T23:32:50.303" v="234" actId="14100"/>
          <ac:picMkLst>
            <pc:docMk/>
            <pc:sldMk cId="3076354324" sldId="260"/>
            <ac:picMk id="4" creationId="{85D5FEEF-3F00-4080-951E-AED2D7D6B157}"/>
          </ac:picMkLst>
        </pc:picChg>
      </pc:sldChg>
      <pc:sldChg chg="ord">
        <pc:chgData name="Mary M Lamoreaux" userId="" providerId="" clId="Web-{6A041DBD-E406-4E9E-BC93-9E57CA073EC2}" dt="2023-12-06T23:17:26.565" v="0"/>
        <pc:sldMkLst>
          <pc:docMk/>
          <pc:sldMk cId="606364468" sldId="261"/>
        </pc:sldMkLst>
      </pc:sldChg>
      <pc:sldChg chg="addSp modSp">
        <pc:chgData name="Mary M Lamoreaux" userId="" providerId="" clId="Web-{6A041DBD-E406-4E9E-BC93-9E57CA073EC2}" dt="2023-12-06T23:33:53.101" v="238" actId="14100"/>
        <pc:sldMkLst>
          <pc:docMk/>
          <pc:sldMk cId="243918351" sldId="264"/>
        </pc:sldMkLst>
        <pc:picChg chg="add mod">
          <ac:chgData name="Mary M Lamoreaux" userId="" providerId="" clId="Web-{6A041DBD-E406-4E9E-BC93-9E57CA073EC2}" dt="2023-12-06T23:33:53.101" v="238" actId="14100"/>
          <ac:picMkLst>
            <pc:docMk/>
            <pc:sldMk cId="243918351" sldId="264"/>
            <ac:picMk id="6" creationId="{666648E0-B943-AC8A-2A21-047D44A62900}"/>
          </ac:picMkLst>
        </pc:picChg>
      </pc:sldChg>
      <pc:sldChg chg="addSp modSp">
        <pc:chgData name="Mary M Lamoreaux" userId="" providerId="" clId="Web-{6A041DBD-E406-4E9E-BC93-9E57CA073EC2}" dt="2023-12-06T23:38:09.887" v="309" actId="1076"/>
        <pc:sldMkLst>
          <pc:docMk/>
          <pc:sldMk cId="581580025" sldId="265"/>
        </pc:sldMkLst>
        <pc:spChg chg="add mod">
          <ac:chgData name="Mary M Lamoreaux" userId="" providerId="" clId="Web-{6A041DBD-E406-4E9E-BC93-9E57CA073EC2}" dt="2023-12-06T23:38:09.887" v="309" actId="1076"/>
          <ac:spMkLst>
            <pc:docMk/>
            <pc:sldMk cId="581580025" sldId="265"/>
            <ac:spMk id="4" creationId="{B6158311-7CE2-62C4-D75B-E5AA2BEE4F3F}"/>
          </ac:spMkLst>
        </pc:spChg>
        <pc:picChg chg="add mod">
          <ac:chgData name="Mary M Lamoreaux" userId="" providerId="" clId="Web-{6A041DBD-E406-4E9E-BC93-9E57CA073EC2}" dt="2023-12-06T23:37:07.464" v="288" actId="1076"/>
          <ac:picMkLst>
            <pc:docMk/>
            <pc:sldMk cId="581580025" sldId="265"/>
            <ac:picMk id="6" creationId="{7DC1453D-B19C-5AE5-714F-065410D1148F}"/>
          </ac:picMkLst>
        </pc:picChg>
      </pc:sldChg>
      <pc:sldChg chg="modSp">
        <pc:chgData name="Mary M Lamoreaux" userId="" providerId="" clId="Web-{6A041DBD-E406-4E9E-BC93-9E57CA073EC2}" dt="2023-12-06T23:20:57.835" v="50" actId="20577"/>
        <pc:sldMkLst>
          <pc:docMk/>
          <pc:sldMk cId="968266858" sldId="266"/>
        </pc:sldMkLst>
        <pc:spChg chg="mod">
          <ac:chgData name="Mary M Lamoreaux" userId="" providerId="" clId="Web-{6A041DBD-E406-4E9E-BC93-9E57CA073EC2}" dt="2023-12-06T23:20:57.835" v="50" actId="20577"/>
          <ac:spMkLst>
            <pc:docMk/>
            <pc:sldMk cId="968266858" sldId="266"/>
            <ac:spMk id="3" creationId="{ADC3DE49-9941-C3A9-9ED9-E569A9A47801}"/>
          </ac:spMkLst>
        </pc:spChg>
      </pc:sldChg>
      <pc:sldChg chg="addSp delSp modSp">
        <pc:chgData name="Mary M Lamoreaux" userId="" providerId="" clId="Web-{6A041DBD-E406-4E9E-BC93-9E57CA073EC2}" dt="2023-12-06T23:29:50.080" v="231" actId="20577"/>
        <pc:sldMkLst>
          <pc:docMk/>
          <pc:sldMk cId="2431783690" sldId="267"/>
        </pc:sldMkLst>
        <pc:spChg chg="add mod">
          <ac:chgData name="Mary M Lamoreaux" userId="" providerId="" clId="Web-{6A041DBD-E406-4E9E-BC93-9E57CA073EC2}" dt="2023-12-06T23:27:29.812" v="191" actId="14100"/>
          <ac:spMkLst>
            <pc:docMk/>
            <pc:sldMk cId="2431783690" sldId="267"/>
            <ac:spMk id="2" creationId="{8E4D092C-D760-9548-4DA2-CAE202A1067D}"/>
          </ac:spMkLst>
        </pc:spChg>
        <pc:spChg chg="mod">
          <ac:chgData name="Mary M Lamoreaux" userId="" providerId="" clId="Web-{6A041DBD-E406-4E9E-BC93-9E57CA073EC2}" dt="2023-12-06T23:24:44.355" v="100" actId="20577"/>
          <ac:spMkLst>
            <pc:docMk/>
            <pc:sldMk cId="2431783690" sldId="267"/>
            <ac:spMk id="3" creationId="{454670A8-F174-8C11-ED70-6380F0571C12}"/>
          </ac:spMkLst>
        </pc:spChg>
        <pc:spChg chg="add mod">
          <ac:chgData name="Mary M Lamoreaux" userId="" providerId="" clId="Web-{6A041DBD-E406-4E9E-BC93-9E57CA073EC2}" dt="2023-12-06T23:29:50.080" v="231" actId="20577"/>
          <ac:spMkLst>
            <pc:docMk/>
            <pc:sldMk cId="2431783690" sldId="267"/>
            <ac:spMk id="10" creationId="{3CAF2C3C-6FEB-7D98-41D2-2DCD8167586E}"/>
          </ac:spMkLst>
        </pc:spChg>
        <pc:spChg chg="add mod">
          <ac:chgData name="Mary M Lamoreaux" userId="" providerId="" clId="Web-{6A041DBD-E406-4E9E-BC93-9E57CA073EC2}" dt="2023-12-06T23:27:53.812" v="198" actId="20577"/>
          <ac:spMkLst>
            <pc:docMk/>
            <pc:sldMk cId="2431783690" sldId="267"/>
            <ac:spMk id="12" creationId="{909A986D-31AF-6FB5-3C13-236E09B996A2}"/>
          </ac:spMkLst>
        </pc:spChg>
        <pc:spChg chg="add mod">
          <ac:chgData name="Mary M Lamoreaux" userId="" providerId="" clId="Web-{6A041DBD-E406-4E9E-BC93-9E57CA073EC2}" dt="2023-12-06T23:28:46.407" v="217" actId="20577"/>
          <ac:spMkLst>
            <pc:docMk/>
            <pc:sldMk cId="2431783690" sldId="267"/>
            <ac:spMk id="13" creationId="{5B912499-1DB3-04A7-D9F1-DF29EFF1F915}"/>
          </ac:spMkLst>
        </pc:spChg>
        <pc:spChg chg="add mod">
          <ac:chgData name="Mary M Lamoreaux" userId="" providerId="" clId="Web-{6A041DBD-E406-4E9E-BC93-9E57CA073EC2}" dt="2023-12-06T23:29:01.282" v="224" actId="20577"/>
          <ac:spMkLst>
            <pc:docMk/>
            <pc:sldMk cId="2431783690" sldId="267"/>
            <ac:spMk id="14" creationId="{B533B4AB-530F-D9C5-C135-6897E0D5FED5}"/>
          </ac:spMkLst>
        </pc:spChg>
        <pc:spChg chg="add mod">
          <ac:chgData name="Mary M Lamoreaux" userId="" providerId="" clId="Web-{6A041DBD-E406-4E9E-BC93-9E57CA073EC2}" dt="2023-12-06T23:29:24.798" v="228" actId="20577"/>
          <ac:spMkLst>
            <pc:docMk/>
            <pc:sldMk cId="2431783690" sldId="267"/>
            <ac:spMk id="15" creationId="{F65BCD3B-B454-16FA-4E8F-4EC157E83649}"/>
          </ac:spMkLst>
        </pc:spChg>
        <pc:picChg chg="add del mod">
          <ac:chgData name="Mary M Lamoreaux" userId="" providerId="" clId="Web-{6A041DBD-E406-4E9E-BC93-9E57CA073EC2}" dt="2023-12-06T23:25:18.200" v="112" actId="1076"/>
          <ac:picMkLst>
            <pc:docMk/>
            <pc:sldMk cId="2431783690" sldId="267"/>
            <ac:picMk id="4" creationId="{4EF63258-B252-26E7-876B-C595B7E75DE5}"/>
          </ac:picMkLst>
        </pc:picChg>
        <pc:picChg chg="add del mod">
          <ac:chgData name="Mary M Lamoreaux" userId="" providerId="" clId="Web-{6A041DBD-E406-4E9E-BC93-9E57CA073EC2}" dt="2023-12-06T23:29:05.064" v="225" actId="1076"/>
          <ac:picMkLst>
            <pc:docMk/>
            <pc:sldMk cId="2431783690" sldId="267"/>
            <ac:picMk id="5" creationId="{06E6389A-080F-057F-01B9-965BC78F8E83}"/>
          </ac:picMkLst>
        </pc:picChg>
        <pc:picChg chg="add del mod">
          <ac:chgData name="Mary M Lamoreaux" userId="" providerId="" clId="Web-{6A041DBD-E406-4E9E-BC93-9E57CA073EC2}" dt="2023-12-06T23:24:48.808" v="102"/>
          <ac:picMkLst>
            <pc:docMk/>
            <pc:sldMk cId="2431783690" sldId="267"/>
            <ac:picMk id="6" creationId="{53570037-436E-4B38-8BF2-722371FE9422}"/>
          </ac:picMkLst>
        </pc:picChg>
        <pc:picChg chg="add del mod">
          <ac:chgData name="Mary M Lamoreaux" userId="" providerId="" clId="Web-{6A041DBD-E406-4E9E-BC93-9E57CA073EC2}" dt="2023-12-06T23:24:47.668" v="101"/>
          <ac:picMkLst>
            <pc:docMk/>
            <pc:sldMk cId="2431783690" sldId="267"/>
            <ac:picMk id="7" creationId="{F866326B-1514-D677-D136-6779697236BA}"/>
          </ac:picMkLst>
        </pc:picChg>
        <pc:picChg chg="del mod">
          <ac:chgData name="Mary M Lamoreaux" userId="" providerId="" clId="Web-{6A041DBD-E406-4E9E-BC93-9E57CA073EC2}" dt="2023-12-06T23:22:15.337" v="69"/>
          <ac:picMkLst>
            <pc:docMk/>
            <pc:sldMk cId="2431783690" sldId="267"/>
            <ac:picMk id="8" creationId="{746CF25F-4AA5-4250-8ED5-D6C3D858968B}"/>
          </ac:picMkLst>
        </pc:picChg>
        <pc:picChg chg="add mod">
          <ac:chgData name="Mary M Lamoreaux" userId="" providerId="" clId="Web-{6A041DBD-E406-4E9E-BC93-9E57CA073EC2}" dt="2023-12-06T23:24:52.230" v="103" actId="1076"/>
          <ac:picMkLst>
            <pc:docMk/>
            <pc:sldMk cId="2431783690" sldId="267"/>
            <ac:picMk id="9" creationId="{EB2F19A1-A45F-AEB0-431C-399F76D07B8A}"/>
          </ac:picMkLst>
        </pc:picChg>
        <pc:picChg chg="mod">
          <ac:chgData name="Mary M Lamoreaux" userId="" providerId="" clId="Web-{6A041DBD-E406-4E9E-BC93-9E57CA073EC2}" dt="2023-12-06T23:25:03.824" v="107" actId="1076"/>
          <ac:picMkLst>
            <pc:docMk/>
            <pc:sldMk cId="2431783690" sldId="267"/>
            <ac:picMk id="11" creationId="{44EA941E-DD45-8241-8A24-3F0DA5605DC4}"/>
          </ac:picMkLst>
        </pc:picChg>
      </pc:sldChg>
    </pc:docChg>
  </pc:docChgLst>
  <pc:docChgLst>
    <pc:chgData name="Bryan  Holder" clId="Web-{CE94BBBD-C24A-440D-9669-7F0F027012ED}"/>
    <pc:docChg chg="addSld modSld sldOrd">
      <pc:chgData name="Bryan  Holder" userId="" providerId="" clId="Web-{CE94BBBD-C24A-440D-9669-7F0F027012ED}" dt="2023-11-03T20:42:45.755" v="31" actId="14100"/>
      <pc:docMkLst>
        <pc:docMk/>
      </pc:docMkLst>
      <pc:sldChg chg="addSp delSp modSp new">
        <pc:chgData name="Bryan  Holder" userId="" providerId="" clId="Web-{CE94BBBD-C24A-440D-9669-7F0F027012ED}" dt="2023-11-03T19:47:22.149" v="26" actId="1076"/>
        <pc:sldMkLst>
          <pc:docMk/>
          <pc:sldMk cId="3625424772" sldId="257"/>
        </pc:sldMkLst>
        <pc:spChg chg="del">
          <ac:chgData name="Bryan  Holder" userId="" providerId="" clId="Web-{CE94BBBD-C24A-440D-9669-7F0F027012ED}" dt="2023-11-03T17:57:33.221" v="2"/>
          <ac:spMkLst>
            <pc:docMk/>
            <pc:sldMk cId="3625424772" sldId="257"/>
            <ac:spMk id="2" creationId="{3B2455E0-FB30-2A68-D8D8-DF92F24F9332}"/>
          </ac:spMkLst>
        </pc:spChg>
        <pc:spChg chg="del">
          <ac:chgData name="Bryan  Holder" userId="" providerId="" clId="Web-{CE94BBBD-C24A-440D-9669-7F0F027012ED}" dt="2023-11-03T17:57:29.018" v="1"/>
          <ac:spMkLst>
            <pc:docMk/>
            <pc:sldMk cId="3625424772" sldId="257"/>
            <ac:spMk id="3" creationId="{E7911292-E1BB-7DE6-B6C6-0EF0EF38D01B}"/>
          </ac:spMkLst>
        </pc:spChg>
        <pc:picChg chg="add mod">
          <ac:chgData name="Bryan  Holder" userId="" providerId="" clId="Web-{CE94BBBD-C24A-440D-9669-7F0F027012ED}" dt="2023-11-03T19:44:11.707" v="13"/>
          <ac:picMkLst>
            <pc:docMk/>
            <pc:sldMk cId="3625424772" sldId="257"/>
            <ac:picMk id="2" creationId="{B2E03739-04B7-8A2D-A32C-A5BFF643C4C2}"/>
          </ac:picMkLst>
        </pc:picChg>
        <pc:picChg chg="add mod">
          <ac:chgData name="Bryan  Holder" userId="" providerId="" clId="Web-{CE94BBBD-C24A-440D-9669-7F0F027012ED}" dt="2023-11-03T19:44:52.427" v="15" actId="14100"/>
          <ac:picMkLst>
            <pc:docMk/>
            <pc:sldMk cId="3625424772" sldId="257"/>
            <ac:picMk id="3" creationId="{BCEBDCCA-0525-44C3-2CD3-9A55067C717E}"/>
          </ac:picMkLst>
        </pc:picChg>
        <pc:picChg chg="add mod ord">
          <ac:chgData name="Bryan  Holder" userId="" providerId="" clId="Web-{CE94BBBD-C24A-440D-9669-7F0F027012ED}" dt="2023-11-03T17:57:45.753" v="6" actId="14100"/>
          <ac:picMkLst>
            <pc:docMk/>
            <pc:sldMk cId="3625424772" sldId="257"/>
            <ac:picMk id="4" creationId="{CA807562-8559-CAFC-8275-E54836DEEB1E}"/>
          </ac:picMkLst>
        </pc:picChg>
        <pc:picChg chg="add mod">
          <ac:chgData name="Bryan  Holder" userId="" providerId="" clId="Web-{CE94BBBD-C24A-440D-9669-7F0F027012ED}" dt="2023-11-03T19:45:45.381" v="20" actId="1076"/>
          <ac:picMkLst>
            <pc:docMk/>
            <pc:sldMk cId="3625424772" sldId="257"/>
            <ac:picMk id="5" creationId="{572512BA-1C34-EA39-C94C-BE5E1714E869}"/>
          </ac:picMkLst>
        </pc:picChg>
        <pc:picChg chg="add mod">
          <ac:chgData name="Bryan  Holder" userId="" providerId="" clId="Web-{CE94BBBD-C24A-440D-9669-7F0F027012ED}" dt="2023-11-03T19:46:28.179" v="23" actId="14100"/>
          <ac:picMkLst>
            <pc:docMk/>
            <pc:sldMk cId="3625424772" sldId="257"/>
            <ac:picMk id="6" creationId="{EE501694-D58F-AF88-770B-7324B6647D25}"/>
          </ac:picMkLst>
        </pc:picChg>
        <pc:picChg chg="add mod">
          <ac:chgData name="Bryan  Holder" userId="" providerId="" clId="Web-{CE94BBBD-C24A-440D-9669-7F0F027012ED}" dt="2023-11-03T19:47:22.149" v="26" actId="1076"/>
          <ac:picMkLst>
            <pc:docMk/>
            <pc:sldMk cId="3625424772" sldId="257"/>
            <ac:picMk id="7" creationId="{7E740ACF-4F9D-5793-B091-679D2BDCE0A2}"/>
          </ac:picMkLst>
        </pc:picChg>
      </pc:sldChg>
      <pc:sldChg chg="addSp delSp modSp new">
        <pc:chgData name="Bryan  Holder" userId="" providerId="" clId="Web-{CE94BBBD-C24A-440D-9669-7F0F027012ED}" dt="2023-11-03T17:59:46.676" v="12" actId="20577"/>
        <pc:sldMkLst>
          <pc:docMk/>
          <pc:sldMk cId="140706599" sldId="258"/>
        </pc:sldMkLst>
        <pc:spChg chg="mod">
          <ac:chgData name="Bryan  Holder" userId="" providerId="" clId="Web-{CE94BBBD-C24A-440D-9669-7F0F027012ED}" dt="2023-11-03T17:59:46.676" v="12" actId="20577"/>
          <ac:spMkLst>
            <pc:docMk/>
            <pc:sldMk cId="140706599" sldId="258"/>
            <ac:spMk id="2" creationId="{C469C175-1B49-8D53-9F48-C79E9DD8EB7A}"/>
          </ac:spMkLst>
        </pc:spChg>
        <pc:spChg chg="del">
          <ac:chgData name="Bryan  Holder" userId="" providerId="" clId="Web-{CE94BBBD-C24A-440D-9669-7F0F027012ED}" dt="2023-11-03T17:58:36.269" v="8"/>
          <ac:spMkLst>
            <pc:docMk/>
            <pc:sldMk cId="140706599" sldId="258"/>
            <ac:spMk id="3" creationId="{22611175-9233-0715-36D6-F0307EB9645B}"/>
          </ac:spMkLst>
        </pc:spChg>
        <pc:picChg chg="add mod ord">
          <ac:chgData name="Bryan  Holder" userId="" providerId="" clId="Web-{CE94BBBD-C24A-440D-9669-7F0F027012ED}" dt="2023-11-03T17:58:41.925" v="10" actId="1076"/>
          <ac:picMkLst>
            <pc:docMk/>
            <pc:sldMk cId="140706599" sldId="258"/>
            <ac:picMk id="4" creationId="{06C59663-162A-AA9E-B499-A59F5C0D10EA}"/>
          </ac:picMkLst>
        </pc:picChg>
      </pc:sldChg>
      <pc:sldChg chg="addSp delSp modSp new ord">
        <pc:chgData name="Bryan  Holder" userId="" providerId="" clId="Web-{CE94BBBD-C24A-440D-9669-7F0F027012ED}" dt="2023-11-03T20:42:45.755" v="31" actId="14100"/>
        <pc:sldMkLst>
          <pc:docMk/>
          <pc:sldMk cId="496540223" sldId="259"/>
        </pc:sldMkLst>
        <pc:spChg chg="del">
          <ac:chgData name="Bryan  Holder" userId="" providerId="" clId="Web-{CE94BBBD-C24A-440D-9669-7F0F027012ED}" dt="2023-11-03T20:42:27.582" v="28"/>
          <ac:spMkLst>
            <pc:docMk/>
            <pc:sldMk cId="496540223" sldId="259"/>
            <ac:spMk id="3" creationId="{D2B8C955-4D64-5BD9-732C-B80ECC464B89}"/>
          </ac:spMkLst>
        </pc:spChg>
        <pc:picChg chg="add mod ord">
          <ac:chgData name="Bryan  Holder" userId="" providerId="" clId="Web-{CE94BBBD-C24A-440D-9669-7F0F027012ED}" dt="2023-11-03T20:42:45.755" v="31" actId="14100"/>
          <ac:picMkLst>
            <pc:docMk/>
            <pc:sldMk cId="496540223" sldId="259"/>
            <ac:picMk id="4" creationId="{48167B7C-AB9A-FE5F-B4DC-929F379E8C4C}"/>
          </ac:picMkLst>
        </pc:picChg>
      </pc:sldChg>
    </pc:docChg>
  </pc:docChgLst>
  <pc:docChgLst>
    <pc:chgData name="Mary M Lamoreaux" clId="Web-{FC53AB9E-B9FE-48A3-BF79-166FBDB0AAF1}"/>
    <pc:docChg chg="addSld modSld">
      <pc:chgData name="Mary M Lamoreaux" userId="" providerId="" clId="Web-{FC53AB9E-B9FE-48A3-BF79-166FBDB0AAF1}" dt="2023-11-28T00:51:39.355" v="834" actId="20577"/>
      <pc:docMkLst>
        <pc:docMk/>
      </pc:docMkLst>
      <pc:sldChg chg="modNotes">
        <pc:chgData name="Mary M Lamoreaux" userId="" providerId="" clId="Web-{FC53AB9E-B9FE-48A3-BF79-166FBDB0AAF1}" dt="2023-11-28T00:29:46.557" v="423"/>
        <pc:sldMkLst>
          <pc:docMk/>
          <pc:sldMk cId="3625424772" sldId="257"/>
        </pc:sldMkLst>
      </pc:sldChg>
      <pc:sldChg chg="modNotes">
        <pc:chgData name="Mary M Lamoreaux" userId="" providerId="" clId="Web-{FC53AB9E-B9FE-48A3-BF79-166FBDB0AAF1}" dt="2023-11-28T00:16:20.709" v="55"/>
        <pc:sldMkLst>
          <pc:docMk/>
          <pc:sldMk cId="496540223" sldId="259"/>
        </pc:sldMkLst>
      </pc:sldChg>
      <pc:sldChg chg="modSp">
        <pc:chgData name="Mary M Lamoreaux" userId="" providerId="" clId="Web-{FC53AB9E-B9FE-48A3-BF79-166FBDB0AAF1}" dt="2023-11-28T00:26:22.427" v="276" actId="20577"/>
        <pc:sldMkLst>
          <pc:docMk/>
          <pc:sldMk cId="3076354324" sldId="260"/>
        </pc:sldMkLst>
        <pc:spChg chg="mod">
          <ac:chgData name="Mary M Lamoreaux" userId="" providerId="" clId="Web-{FC53AB9E-B9FE-48A3-BF79-166FBDB0AAF1}" dt="2023-11-28T00:26:22.427" v="276" actId="20577"/>
          <ac:spMkLst>
            <pc:docMk/>
            <pc:sldMk cId="3076354324" sldId="260"/>
            <ac:spMk id="3" creationId="{D2235A9F-0551-8C84-AF0A-A9E4A930A869}"/>
          </ac:spMkLst>
        </pc:spChg>
      </pc:sldChg>
      <pc:sldChg chg="modNotes">
        <pc:chgData name="Mary M Lamoreaux" userId="" providerId="" clId="Web-{FC53AB9E-B9FE-48A3-BF79-166FBDB0AAF1}" dt="2023-11-28T00:20:21.090" v="160"/>
        <pc:sldMkLst>
          <pc:docMk/>
          <pc:sldMk cId="759383005" sldId="262"/>
        </pc:sldMkLst>
      </pc:sldChg>
      <pc:sldChg chg="modSp modNotes">
        <pc:chgData name="Mary M Lamoreaux" userId="" providerId="" clId="Web-{FC53AB9E-B9FE-48A3-BF79-166FBDB0AAF1}" dt="2023-11-28T00:22:06.452" v="214" actId="20577"/>
        <pc:sldMkLst>
          <pc:docMk/>
          <pc:sldMk cId="2297622430" sldId="263"/>
        </pc:sldMkLst>
        <pc:spChg chg="mod">
          <ac:chgData name="Mary M Lamoreaux" userId="" providerId="" clId="Web-{FC53AB9E-B9FE-48A3-BF79-166FBDB0AAF1}" dt="2023-11-28T00:22:06.452" v="214" actId="20577"/>
          <ac:spMkLst>
            <pc:docMk/>
            <pc:sldMk cId="2297622430" sldId="263"/>
            <ac:spMk id="5" creationId="{66C87C75-E48E-ABA9-5C8B-87FFE97CA05A}"/>
          </ac:spMkLst>
        </pc:spChg>
      </pc:sldChg>
      <pc:sldChg chg="modSp modNotes">
        <pc:chgData name="Mary M Lamoreaux" userId="" providerId="" clId="Web-{FC53AB9E-B9FE-48A3-BF79-166FBDB0AAF1}" dt="2023-11-28T00:35:18.846" v="621"/>
        <pc:sldMkLst>
          <pc:docMk/>
          <pc:sldMk cId="243918351" sldId="264"/>
        </pc:sldMkLst>
        <pc:spChg chg="mod">
          <ac:chgData name="Mary M Lamoreaux" userId="" providerId="" clId="Web-{FC53AB9E-B9FE-48A3-BF79-166FBDB0AAF1}" dt="2023-11-28T00:31:01.293" v="448" actId="20577"/>
          <ac:spMkLst>
            <pc:docMk/>
            <pc:sldMk cId="243918351" sldId="264"/>
            <ac:spMk id="5" creationId="{6D7C1581-47C0-E226-7838-2DEA8C925B31}"/>
          </ac:spMkLst>
        </pc:spChg>
      </pc:sldChg>
      <pc:sldChg chg="modNotes">
        <pc:chgData name="Mary M Lamoreaux" userId="" providerId="" clId="Web-{FC53AB9E-B9FE-48A3-BF79-166FBDB0AAF1}" dt="2023-11-28T00:35:37.628" v="623"/>
        <pc:sldMkLst>
          <pc:docMk/>
          <pc:sldMk cId="581580025" sldId="265"/>
        </pc:sldMkLst>
      </pc:sldChg>
      <pc:sldChg chg="modSp">
        <pc:chgData name="Mary M Lamoreaux" userId="" providerId="" clId="Web-{FC53AB9E-B9FE-48A3-BF79-166FBDB0AAF1}" dt="2023-11-28T00:37:43.131" v="628" actId="1076"/>
        <pc:sldMkLst>
          <pc:docMk/>
          <pc:sldMk cId="2431783690" sldId="267"/>
        </pc:sldMkLst>
        <pc:picChg chg="mod">
          <ac:chgData name="Mary M Lamoreaux" userId="" providerId="" clId="Web-{FC53AB9E-B9FE-48A3-BF79-166FBDB0AAF1}" dt="2023-11-28T00:37:36.959" v="627" actId="1076"/>
          <ac:picMkLst>
            <pc:docMk/>
            <pc:sldMk cId="2431783690" sldId="267"/>
            <ac:picMk id="5" creationId="{06E6389A-080F-057F-01B9-965BC78F8E83}"/>
          </ac:picMkLst>
        </pc:picChg>
        <pc:picChg chg="mod">
          <ac:chgData name="Mary M Lamoreaux" userId="" providerId="" clId="Web-{FC53AB9E-B9FE-48A3-BF79-166FBDB0AAF1}" dt="2023-11-28T00:37:43.131" v="628" actId="1076"/>
          <ac:picMkLst>
            <pc:docMk/>
            <pc:sldMk cId="2431783690" sldId="267"/>
            <ac:picMk id="11" creationId="{44EA941E-DD45-8241-8A24-3F0DA5605DC4}"/>
          </ac:picMkLst>
        </pc:picChg>
      </pc:sldChg>
      <pc:sldChg chg="modSp modNotes">
        <pc:chgData name="Mary M Lamoreaux" userId="" providerId="" clId="Web-{FC53AB9E-B9FE-48A3-BF79-166FBDB0AAF1}" dt="2023-11-28T00:51:39.355" v="834" actId="20577"/>
        <pc:sldMkLst>
          <pc:docMk/>
          <pc:sldMk cId="3867615674" sldId="268"/>
        </pc:sldMkLst>
        <pc:spChg chg="mod">
          <ac:chgData name="Mary M Lamoreaux" userId="" providerId="" clId="Web-{FC53AB9E-B9FE-48A3-BF79-166FBDB0AAF1}" dt="2023-11-28T00:51:39.355" v="834" actId="20577"/>
          <ac:spMkLst>
            <pc:docMk/>
            <pc:sldMk cId="3867615674" sldId="268"/>
            <ac:spMk id="3" creationId="{076AE80D-CDF7-CC49-E3BB-26EFA7B2B372}"/>
          </ac:spMkLst>
        </pc:spChg>
      </pc:sldChg>
      <pc:sldChg chg="modSp new modNotes">
        <pc:chgData name="Mary M Lamoreaux" userId="" providerId="" clId="Web-{FC53AB9E-B9FE-48A3-BF79-166FBDB0AAF1}" dt="2023-11-28T00:47:18.270" v="714" actId="20577"/>
        <pc:sldMkLst>
          <pc:docMk/>
          <pc:sldMk cId="664202651" sldId="269"/>
        </pc:sldMkLst>
        <pc:spChg chg="mod">
          <ac:chgData name="Mary M Lamoreaux" userId="" providerId="" clId="Web-{FC53AB9E-B9FE-48A3-BF79-166FBDB0AAF1}" dt="2023-11-28T00:45:11.533" v="644" actId="20577"/>
          <ac:spMkLst>
            <pc:docMk/>
            <pc:sldMk cId="664202651" sldId="269"/>
            <ac:spMk id="2" creationId="{586B356B-B483-A418-5F65-A18423D10D48}"/>
          </ac:spMkLst>
        </pc:spChg>
        <pc:spChg chg="mod">
          <ac:chgData name="Mary M Lamoreaux" userId="" providerId="" clId="Web-{FC53AB9E-B9FE-48A3-BF79-166FBDB0AAF1}" dt="2023-11-28T00:47:18.270" v="714" actId="20577"/>
          <ac:spMkLst>
            <pc:docMk/>
            <pc:sldMk cId="664202651" sldId="269"/>
            <ac:spMk id="3" creationId="{94B27A9D-E152-7791-5ED5-E54BA0A5A95A}"/>
          </ac:spMkLst>
        </pc:spChg>
      </pc:sldChg>
    </pc:docChg>
  </pc:docChgLst>
  <pc:docChgLst>
    <pc:chgData name="Kelly Peterson" clId="Web-{2E530830-906C-497D-B521-08368CA71E13}"/>
    <pc:docChg chg="addSld modSld">
      <pc:chgData name="Kelly Peterson" userId="" providerId="" clId="Web-{2E530830-906C-497D-B521-08368CA71E13}" dt="2023-11-04T13:59:42.797" v="258" actId="1076"/>
      <pc:docMkLst>
        <pc:docMk/>
      </pc:docMkLst>
      <pc:sldChg chg="modSp mod setBg">
        <pc:chgData name="Kelly Peterson" userId="" providerId="" clId="Web-{2E530830-906C-497D-B521-08368CA71E13}" dt="2023-11-04T13:40:53.073" v="6"/>
        <pc:sldMkLst>
          <pc:docMk/>
          <pc:sldMk cId="496540223" sldId="259"/>
        </pc:sldMkLst>
        <pc:picChg chg="mod">
          <ac:chgData name="Kelly Peterson" userId="" providerId="" clId="Web-{2E530830-906C-497D-B521-08368CA71E13}" dt="2023-11-04T13:38:08.859" v="2" actId="1076"/>
          <ac:picMkLst>
            <pc:docMk/>
            <pc:sldMk cId="496540223" sldId="259"/>
            <ac:picMk id="4" creationId="{48167B7C-AB9A-FE5F-B4DC-929F379E8C4C}"/>
          </ac:picMkLst>
        </pc:picChg>
      </pc:sldChg>
      <pc:sldChg chg="modSp mod setBg">
        <pc:chgData name="Kelly Peterson" userId="" providerId="" clId="Web-{2E530830-906C-497D-B521-08368CA71E13}" dt="2023-11-04T13:54:15.762" v="242" actId="20577"/>
        <pc:sldMkLst>
          <pc:docMk/>
          <pc:sldMk cId="3076354324" sldId="260"/>
        </pc:sldMkLst>
        <pc:spChg chg="mod">
          <ac:chgData name="Kelly Peterson" userId="" providerId="" clId="Web-{2E530830-906C-497D-B521-08368CA71E13}" dt="2023-11-04T13:43:23.903" v="17" actId="20577"/>
          <ac:spMkLst>
            <pc:docMk/>
            <pc:sldMk cId="3076354324" sldId="260"/>
            <ac:spMk id="2" creationId="{2DC1A34F-B479-3701-E824-5DF00AE7D97C}"/>
          </ac:spMkLst>
        </pc:spChg>
        <pc:spChg chg="mod">
          <ac:chgData name="Kelly Peterson" userId="" providerId="" clId="Web-{2E530830-906C-497D-B521-08368CA71E13}" dt="2023-11-04T13:54:15.762" v="242" actId="20577"/>
          <ac:spMkLst>
            <pc:docMk/>
            <pc:sldMk cId="3076354324" sldId="260"/>
            <ac:spMk id="3" creationId="{D2235A9F-0551-8C84-AF0A-A9E4A930A869}"/>
          </ac:spMkLst>
        </pc:spChg>
      </pc:sldChg>
      <pc:sldChg chg="addSp delSp modSp new">
        <pc:chgData name="Kelly Peterson" userId="" providerId="" clId="Web-{2E530830-906C-497D-B521-08368CA71E13}" dt="2023-11-04T13:59:42.797" v="258" actId="1076"/>
        <pc:sldMkLst>
          <pc:docMk/>
          <pc:sldMk cId="606364468" sldId="261"/>
        </pc:sldMkLst>
        <pc:spChg chg="del">
          <ac:chgData name="Kelly Peterson" userId="" providerId="" clId="Web-{2E530830-906C-497D-B521-08368CA71E13}" dt="2023-11-04T13:58:04.812" v="244"/>
          <ac:spMkLst>
            <pc:docMk/>
            <pc:sldMk cId="606364468" sldId="261"/>
            <ac:spMk id="2" creationId="{AB03B310-B14C-2FB6-060A-7899E924B831}"/>
          </ac:spMkLst>
        </pc:spChg>
        <pc:spChg chg="del">
          <ac:chgData name="Kelly Peterson" userId="" providerId="" clId="Web-{2E530830-906C-497D-B521-08368CA71E13}" dt="2023-11-04T13:58:06.749" v="245"/>
          <ac:spMkLst>
            <pc:docMk/>
            <pc:sldMk cId="606364468" sldId="261"/>
            <ac:spMk id="3" creationId="{CAEB4047-96DA-FAAB-525E-FE69C36145E6}"/>
          </ac:spMkLst>
        </pc:spChg>
        <pc:picChg chg="add mod">
          <ac:chgData name="Kelly Peterson" userId="" providerId="" clId="Web-{2E530830-906C-497D-B521-08368CA71E13}" dt="2023-11-04T13:58:25.093" v="247" actId="1076"/>
          <ac:picMkLst>
            <pc:docMk/>
            <pc:sldMk cId="606364468" sldId="261"/>
            <ac:picMk id="4" creationId="{F4504690-74F8-3BBD-B927-4635894F6F26}"/>
          </ac:picMkLst>
        </pc:picChg>
        <pc:picChg chg="add mod">
          <ac:chgData name="Kelly Peterson" userId="" providerId="" clId="Web-{2E530830-906C-497D-B521-08368CA71E13}" dt="2023-11-04T13:58:39.093" v="250" actId="14100"/>
          <ac:picMkLst>
            <pc:docMk/>
            <pc:sldMk cId="606364468" sldId="261"/>
            <ac:picMk id="5" creationId="{60C82916-811E-0684-236C-18B9B97245F2}"/>
          </ac:picMkLst>
        </pc:picChg>
        <pc:picChg chg="add del mod">
          <ac:chgData name="Kelly Peterson" userId="" providerId="" clId="Web-{2E530830-906C-497D-B521-08368CA71E13}" dt="2023-11-04T13:59:25.266" v="255"/>
          <ac:picMkLst>
            <pc:docMk/>
            <pc:sldMk cId="606364468" sldId="261"/>
            <ac:picMk id="6" creationId="{12738F25-0A05-3396-6BC8-49DE0109A9DD}"/>
          </ac:picMkLst>
        </pc:picChg>
        <pc:picChg chg="add mod">
          <ac:chgData name="Kelly Peterson" userId="" providerId="" clId="Web-{2E530830-906C-497D-B521-08368CA71E13}" dt="2023-11-04T13:59:42.797" v="258" actId="1076"/>
          <ac:picMkLst>
            <pc:docMk/>
            <pc:sldMk cId="606364468" sldId="261"/>
            <ac:picMk id="7" creationId="{B3D1AC6A-F7D6-D14D-B7AD-5BCB60368D2A}"/>
          </ac:picMkLst>
        </pc:picChg>
      </pc:sldChg>
    </pc:docChg>
  </pc:docChgLst>
  <pc:docChgLst>
    <pc:chgData name="Mikell Sanderson" clId="Web-{815C933E-ADE4-42BB-B81A-1C9D8FBF17D6}"/>
    <pc:docChg chg="addSld modSld">
      <pc:chgData name="Mikell Sanderson" userId="" providerId="" clId="Web-{815C933E-ADE4-42BB-B81A-1C9D8FBF17D6}" dt="2023-11-17T20:41:30.393" v="8" actId="20577"/>
      <pc:docMkLst>
        <pc:docMk/>
      </pc:docMkLst>
      <pc:sldChg chg="modSp new">
        <pc:chgData name="Mikell Sanderson" userId="" providerId="" clId="Web-{815C933E-ADE4-42BB-B81A-1C9D8FBF17D6}" dt="2023-11-17T20:41:30.393" v="8" actId="20577"/>
        <pc:sldMkLst>
          <pc:docMk/>
          <pc:sldMk cId="1118737753" sldId="264"/>
        </pc:sldMkLst>
        <pc:spChg chg="mod">
          <ac:chgData name="Mikell Sanderson" userId="" providerId="" clId="Web-{815C933E-ADE4-42BB-B81A-1C9D8FBF17D6}" dt="2023-11-17T20:41:24.518" v="5" actId="20577"/>
          <ac:spMkLst>
            <pc:docMk/>
            <pc:sldMk cId="1118737753" sldId="264"/>
            <ac:spMk id="2" creationId="{6D4A88BE-369F-2F86-3EAC-C21480BB151A}"/>
          </ac:spMkLst>
        </pc:spChg>
        <pc:spChg chg="mod">
          <ac:chgData name="Mikell Sanderson" userId="" providerId="" clId="Web-{815C933E-ADE4-42BB-B81A-1C9D8FBF17D6}" dt="2023-11-17T20:41:30.393" v="8" actId="20577"/>
          <ac:spMkLst>
            <pc:docMk/>
            <pc:sldMk cId="1118737753" sldId="264"/>
            <ac:spMk id="3" creationId="{023EA9D1-848E-5731-8581-F8D951065EB3}"/>
          </ac:spMkLst>
        </pc:spChg>
      </pc:sldChg>
    </pc:docChg>
  </pc:docChgLst>
  <pc:docChgLst>
    <pc:chgData name="Mikell Sanderson" clId="Web-{54CA7620-D868-479E-B5E7-3A5BA0D0231B}"/>
    <pc:docChg chg="modSld">
      <pc:chgData name="Mikell Sanderson" userId="" providerId="" clId="Web-{54CA7620-D868-479E-B5E7-3A5BA0D0231B}" dt="2023-11-17T23:09:17.437" v="5" actId="20577"/>
      <pc:docMkLst>
        <pc:docMk/>
      </pc:docMkLst>
      <pc:sldChg chg="modSp">
        <pc:chgData name="Mikell Sanderson" userId="" providerId="" clId="Web-{54CA7620-D868-479E-B5E7-3A5BA0D0231B}" dt="2023-11-17T23:09:17.437" v="5" actId="20577"/>
        <pc:sldMkLst>
          <pc:docMk/>
          <pc:sldMk cId="3867615674" sldId="268"/>
        </pc:sldMkLst>
        <pc:spChg chg="mod">
          <ac:chgData name="Mikell Sanderson" userId="" providerId="" clId="Web-{54CA7620-D868-479E-B5E7-3A5BA0D0231B}" dt="2023-11-17T23:09:17.437" v="5" actId="20577"/>
          <ac:spMkLst>
            <pc:docMk/>
            <pc:sldMk cId="3867615674" sldId="268"/>
            <ac:spMk id="3" creationId="{076AE80D-CDF7-CC49-E3BB-26EFA7B2B372}"/>
          </ac:spMkLst>
        </pc:spChg>
      </pc:sldChg>
    </pc:docChg>
  </pc:docChgLst>
  <pc:docChgLst>
    <pc:chgData name="Mary M Lamoreaux" clId="Web-{835830A5-04A8-4AAA-BFA6-E1B397BAE761}"/>
    <pc:docChg chg="addSld modSld">
      <pc:chgData name="Mary M Lamoreaux" userId="" providerId="" clId="Web-{835830A5-04A8-4AAA-BFA6-E1B397BAE761}" dt="2023-12-07T14:48:17.159" v="33" actId="14100"/>
      <pc:docMkLst>
        <pc:docMk/>
      </pc:docMkLst>
      <pc:sldChg chg="addSp delSp modSp new">
        <pc:chgData name="Mary M Lamoreaux" userId="" providerId="" clId="Web-{835830A5-04A8-4AAA-BFA6-E1B397BAE761}" dt="2023-12-07T14:48:17.159" v="33" actId="14100"/>
        <pc:sldMkLst>
          <pc:docMk/>
          <pc:sldMk cId="2130687077" sldId="270"/>
        </pc:sldMkLst>
        <pc:spChg chg="mod">
          <ac:chgData name="Mary M Lamoreaux" userId="" providerId="" clId="Web-{835830A5-04A8-4AAA-BFA6-E1B397BAE761}" dt="2023-12-07T14:46:07.825" v="7" actId="20577"/>
          <ac:spMkLst>
            <pc:docMk/>
            <pc:sldMk cId="2130687077" sldId="270"/>
            <ac:spMk id="2" creationId="{3A0BB644-9174-599A-DDF3-7C34B49F20F1}"/>
          </ac:spMkLst>
        </pc:spChg>
        <pc:spChg chg="mod">
          <ac:chgData name="Mary M Lamoreaux" userId="" providerId="" clId="Web-{835830A5-04A8-4AAA-BFA6-E1B397BAE761}" dt="2023-12-07T14:48:08.065" v="31" actId="20577"/>
          <ac:spMkLst>
            <pc:docMk/>
            <pc:sldMk cId="2130687077" sldId="270"/>
            <ac:spMk id="3" creationId="{026983DB-10FB-4E07-0A4A-9F4E36E27FD4}"/>
          </ac:spMkLst>
        </pc:spChg>
        <pc:picChg chg="add del mod">
          <ac:chgData name="Mary M Lamoreaux" userId="" providerId="" clId="Web-{835830A5-04A8-4AAA-BFA6-E1B397BAE761}" dt="2023-12-07T14:47:42.923" v="30"/>
          <ac:picMkLst>
            <pc:docMk/>
            <pc:sldMk cId="2130687077" sldId="270"/>
            <ac:picMk id="4" creationId="{3932F93D-5384-1FE0-F972-AB2EC1CA9434}"/>
          </ac:picMkLst>
        </pc:picChg>
        <pc:picChg chg="add mod">
          <ac:chgData name="Mary M Lamoreaux" userId="" providerId="" clId="Web-{835830A5-04A8-4AAA-BFA6-E1B397BAE761}" dt="2023-12-07T14:48:17.159" v="33" actId="14100"/>
          <ac:picMkLst>
            <pc:docMk/>
            <pc:sldMk cId="2130687077" sldId="270"/>
            <ac:picMk id="5" creationId="{6536B7A4-3F94-AF1E-3AE8-C55AD2E557B6}"/>
          </ac:picMkLst>
        </pc:picChg>
      </pc:sldChg>
    </pc:docChg>
  </pc:docChgLst>
  <pc:docChgLst>
    <pc:chgData name="Kelly Peterson" clId="Web-{13D19123-64D3-4499-87AA-6F9658DC76BF}"/>
    <pc:docChg chg="sldOrd">
      <pc:chgData name="Kelly Peterson" userId="" providerId="" clId="Web-{13D19123-64D3-4499-87AA-6F9658DC76BF}" dt="2024-01-19T16:47:11.478" v="0"/>
      <pc:docMkLst>
        <pc:docMk/>
      </pc:docMkLst>
      <pc:sldChg chg="ord">
        <pc:chgData name="Kelly Peterson" userId="" providerId="" clId="Web-{13D19123-64D3-4499-87AA-6F9658DC76BF}" dt="2024-01-19T16:47:11.478" v="0"/>
        <pc:sldMkLst>
          <pc:docMk/>
          <pc:sldMk cId="606364468" sldId="261"/>
        </pc:sldMkLst>
      </pc:sldChg>
    </pc:docChg>
  </pc:docChgLst>
  <pc:docChgLst>
    <pc:chgData name="Mikell Sanderson" clId="Web-{E11357B8-B94D-4AF1-AA51-B6F3DB43192F}"/>
    <pc:docChg chg="modSld">
      <pc:chgData name="Mikell Sanderson" userId="" providerId="" clId="Web-{E11357B8-B94D-4AF1-AA51-B6F3DB43192F}" dt="2023-11-17T21:38:02.665" v="13" actId="20577"/>
      <pc:docMkLst>
        <pc:docMk/>
      </pc:docMkLst>
      <pc:sldChg chg="modSp">
        <pc:chgData name="Mikell Sanderson" userId="" providerId="" clId="Web-{E11357B8-B94D-4AF1-AA51-B6F3DB43192F}" dt="2023-11-17T21:38:02.665" v="13" actId="20577"/>
        <pc:sldMkLst>
          <pc:docMk/>
          <pc:sldMk cId="1118737753" sldId="264"/>
        </pc:sldMkLst>
        <pc:spChg chg="mod">
          <ac:chgData name="Mikell Sanderson" userId="" providerId="" clId="Web-{E11357B8-B94D-4AF1-AA51-B6F3DB43192F}" dt="2023-11-17T21:38:02.665" v="13" actId="20577"/>
          <ac:spMkLst>
            <pc:docMk/>
            <pc:sldMk cId="1118737753" sldId="264"/>
            <ac:spMk id="3" creationId="{023EA9D1-848E-5731-8581-F8D951065EB3}"/>
          </ac:spMkLst>
        </pc:spChg>
      </pc:sldChg>
    </pc:docChg>
  </pc:docChgLst>
  <pc:docChgLst>
    <pc:chgData name="Mikell Sanderson" clId="Web-{677CA971-8227-46B3-8657-7F23A8DC8F91}"/>
    <pc:docChg chg="addSld delSld modSld">
      <pc:chgData name="Mikell Sanderson" userId="" providerId="" clId="Web-{677CA971-8227-46B3-8657-7F23A8DC8F91}" dt="2023-11-17T21:43:19.954" v="8" actId="20577"/>
      <pc:docMkLst>
        <pc:docMk/>
      </pc:docMkLst>
      <pc:sldChg chg="modSp new">
        <pc:chgData name="Mikell Sanderson" userId="" providerId="" clId="Web-{677CA971-8227-46B3-8657-7F23A8DC8F91}" dt="2023-11-17T21:43:19.954" v="8" actId="20577"/>
        <pc:sldMkLst>
          <pc:docMk/>
          <pc:sldMk cId="243918351" sldId="264"/>
        </pc:sldMkLst>
        <pc:spChg chg="mod">
          <ac:chgData name="Mikell Sanderson" userId="" providerId="" clId="Web-{677CA971-8227-46B3-8657-7F23A8DC8F91}" dt="2023-11-17T21:43:19.954" v="8" actId="20577"/>
          <ac:spMkLst>
            <pc:docMk/>
            <pc:sldMk cId="243918351" sldId="264"/>
            <ac:spMk id="2" creationId="{167AB67E-7904-222B-3CAD-7295EB1281A0}"/>
          </ac:spMkLst>
        </pc:spChg>
      </pc:sldChg>
      <pc:sldChg chg="del">
        <pc:chgData name="Mikell Sanderson" userId="" providerId="" clId="Web-{677CA971-8227-46B3-8657-7F23A8DC8F91}" dt="2023-11-17T21:42:46.938" v="0"/>
        <pc:sldMkLst>
          <pc:docMk/>
          <pc:sldMk cId="1118737753" sldId="264"/>
        </pc:sldMkLst>
      </pc:sldChg>
    </pc:docChg>
  </pc:docChgLst>
  <pc:docChgLst>
    <pc:chgData name="Kelly Peterson" clId="Web-{CAACE07E-AB9E-48A3-B4C1-4BDC7BAFF52B}"/>
    <pc:docChg chg="addSld delSld modSld">
      <pc:chgData name="Kelly Peterson" userId="" providerId="" clId="Web-{CAACE07E-AB9E-48A3-B4C1-4BDC7BAFF52B}" dt="2023-11-03T21:27:31.878" v="106" actId="14100"/>
      <pc:docMkLst>
        <pc:docMk/>
      </pc:docMkLst>
      <pc:sldChg chg="modSp del">
        <pc:chgData name="Kelly Peterson" userId="" providerId="" clId="Web-{CAACE07E-AB9E-48A3-B4C1-4BDC7BAFF52B}" dt="2023-11-03T21:26:34.517" v="104"/>
        <pc:sldMkLst>
          <pc:docMk/>
          <pc:sldMk cId="109857222" sldId="256"/>
        </pc:sldMkLst>
        <pc:picChg chg="mod">
          <ac:chgData name="Kelly Peterson" userId="" providerId="" clId="Web-{CAACE07E-AB9E-48A3-B4C1-4BDC7BAFF52B}" dt="2023-11-03T21:25:30.782" v="92" actId="14100"/>
          <ac:picMkLst>
            <pc:docMk/>
            <pc:sldMk cId="109857222" sldId="256"/>
            <ac:picMk id="4" creationId="{9D7457B6-9A43-18EB-DC05-57D0E5B6F680}"/>
          </ac:picMkLst>
        </pc:picChg>
      </pc:sldChg>
      <pc:sldChg chg="addSp modSp">
        <pc:chgData name="Kelly Peterson" userId="" providerId="" clId="Web-{CAACE07E-AB9E-48A3-B4C1-4BDC7BAFF52B}" dt="2023-11-03T21:26:24.861" v="103" actId="1076"/>
        <pc:sldMkLst>
          <pc:docMk/>
          <pc:sldMk cId="3625424772" sldId="257"/>
        </pc:sldMkLst>
        <pc:picChg chg="mod">
          <ac:chgData name="Kelly Peterson" userId="" providerId="" clId="Web-{CAACE07E-AB9E-48A3-B4C1-4BDC7BAFF52B}" dt="2023-11-03T21:26:24.861" v="103" actId="1076"/>
          <ac:picMkLst>
            <pc:docMk/>
            <pc:sldMk cId="3625424772" sldId="257"/>
            <ac:picMk id="2" creationId="{B2E03739-04B7-8A2D-A32C-A5BFF643C4C2}"/>
          </ac:picMkLst>
        </pc:picChg>
        <pc:picChg chg="mod">
          <ac:chgData name="Kelly Peterson" userId="" providerId="" clId="Web-{CAACE07E-AB9E-48A3-B4C1-4BDC7BAFF52B}" dt="2023-11-03T21:26:19.392" v="102" actId="1076"/>
          <ac:picMkLst>
            <pc:docMk/>
            <pc:sldMk cId="3625424772" sldId="257"/>
            <ac:picMk id="3" creationId="{BCEBDCCA-0525-44C3-2CD3-9A55067C717E}"/>
          </ac:picMkLst>
        </pc:picChg>
        <pc:picChg chg="mod">
          <ac:chgData name="Kelly Peterson" userId="" providerId="" clId="Web-{CAACE07E-AB9E-48A3-B4C1-4BDC7BAFF52B}" dt="2023-11-03T21:25:51.485" v="96" actId="1076"/>
          <ac:picMkLst>
            <pc:docMk/>
            <pc:sldMk cId="3625424772" sldId="257"/>
            <ac:picMk id="4" creationId="{CA807562-8559-CAFC-8275-E54836DEEB1E}"/>
          </ac:picMkLst>
        </pc:picChg>
        <pc:picChg chg="mod">
          <ac:chgData name="Kelly Peterson" userId="" providerId="" clId="Web-{CAACE07E-AB9E-48A3-B4C1-4BDC7BAFF52B}" dt="2023-11-03T21:26:09.783" v="101" actId="14100"/>
          <ac:picMkLst>
            <pc:docMk/>
            <pc:sldMk cId="3625424772" sldId="257"/>
            <ac:picMk id="5" creationId="{572512BA-1C34-EA39-C94C-BE5E1714E869}"/>
          </ac:picMkLst>
        </pc:picChg>
        <pc:picChg chg="mod">
          <ac:chgData name="Kelly Peterson" userId="" providerId="" clId="Web-{CAACE07E-AB9E-48A3-B4C1-4BDC7BAFF52B}" dt="2023-11-03T21:26:06.329" v="100" actId="14100"/>
          <ac:picMkLst>
            <pc:docMk/>
            <pc:sldMk cId="3625424772" sldId="257"/>
            <ac:picMk id="6" creationId="{EE501694-D58F-AF88-770B-7324B6647D25}"/>
          </ac:picMkLst>
        </pc:picChg>
        <pc:picChg chg="mod">
          <ac:chgData name="Kelly Peterson" userId="" providerId="" clId="Web-{CAACE07E-AB9E-48A3-B4C1-4BDC7BAFF52B}" dt="2023-11-03T21:26:00.642" v="98" actId="14100"/>
          <ac:picMkLst>
            <pc:docMk/>
            <pc:sldMk cId="3625424772" sldId="257"/>
            <ac:picMk id="7" creationId="{7E740ACF-4F9D-5793-B091-679D2BDCE0A2}"/>
          </ac:picMkLst>
        </pc:picChg>
        <pc:picChg chg="add mod">
          <ac:chgData name="Kelly Peterson" userId="" providerId="" clId="Web-{CAACE07E-AB9E-48A3-B4C1-4BDC7BAFF52B}" dt="2023-11-03T21:25:39.813" v="94" actId="1076"/>
          <ac:picMkLst>
            <pc:docMk/>
            <pc:sldMk cId="3625424772" sldId="257"/>
            <ac:picMk id="9" creationId="{7BC464C6-23DE-760F-6F14-51AEEADC3EAA}"/>
          </ac:picMkLst>
        </pc:picChg>
      </pc:sldChg>
      <pc:sldChg chg="modSp">
        <pc:chgData name="Kelly Peterson" userId="" providerId="" clId="Web-{CAACE07E-AB9E-48A3-B4C1-4BDC7BAFF52B}" dt="2023-11-03T21:27:31.878" v="106" actId="14100"/>
        <pc:sldMkLst>
          <pc:docMk/>
          <pc:sldMk cId="140706599" sldId="258"/>
        </pc:sldMkLst>
        <pc:picChg chg="mod">
          <ac:chgData name="Kelly Peterson" userId="" providerId="" clId="Web-{CAACE07E-AB9E-48A3-B4C1-4BDC7BAFF52B}" dt="2023-11-03T21:27:31.878" v="106" actId="14100"/>
          <ac:picMkLst>
            <pc:docMk/>
            <pc:sldMk cId="140706599" sldId="258"/>
            <ac:picMk id="4" creationId="{06C59663-162A-AA9E-B499-A59F5C0D10EA}"/>
          </ac:picMkLst>
        </pc:picChg>
      </pc:sldChg>
      <pc:sldChg chg="delSp">
        <pc:chgData name="Kelly Peterson" userId="" providerId="" clId="Web-{CAACE07E-AB9E-48A3-B4C1-4BDC7BAFF52B}" dt="2023-11-03T21:17:38.897" v="0"/>
        <pc:sldMkLst>
          <pc:docMk/>
          <pc:sldMk cId="496540223" sldId="259"/>
        </pc:sldMkLst>
        <pc:spChg chg="del">
          <ac:chgData name="Kelly Peterson" userId="" providerId="" clId="Web-{CAACE07E-AB9E-48A3-B4C1-4BDC7BAFF52B}" dt="2023-11-03T21:17:38.897" v="0"/>
          <ac:spMkLst>
            <pc:docMk/>
            <pc:sldMk cId="496540223" sldId="259"/>
            <ac:spMk id="2" creationId="{A12F6E9B-7E74-8EF4-F77A-E8ABC394EC17}"/>
          </ac:spMkLst>
        </pc:spChg>
      </pc:sldChg>
      <pc:sldChg chg="modSp new">
        <pc:chgData name="Kelly Peterson" userId="" providerId="" clId="Web-{CAACE07E-AB9E-48A3-B4C1-4BDC7BAFF52B}" dt="2023-11-03T21:27:03.768" v="105" actId="20577"/>
        <pc:sldMkLst>
          <pc:docMk/>
          <pc:sldMk cId="3076354324" sldId="260"/>
        </pc:sldMkLst>
        <pc:spChg chg="mod">
          <ac:chgData name="Kelly Peterson" userId="" providerId="" clId="Web-{CAACE07E-AB9E-48A3-B4C1-4BDC7BAFF52B}" dt="2023-11-03T21:18:38.727" v="6" actId="20577"/>
          <ac:spMkLst>
            <pc:docMk/>
            <pc:sldMk cId="3076354324" sldId="260"/>
            <ac:spMk id="2" creationId="{2DC1A34F-B479-3701-E824-5DF00AE7D97C}"/>
          </ac:spMkLst>
        </pc:spChg>
        <pc:spChg chg="mod">
          <ac:chgData name="Kelly Peterson" userId="" providerId="" clId="Web-{CAACE07E-AB9E-48A3-B4C1-4BDC7BAFF52B}" dt="2023-11-03T21:27:03.768" v="105" actId="20577"/>
          <ac:spMkLst>
            <pc:docMk/>
            <pc:sldMk cId="3076354324" sldId="260"/>
            <ac:spMk id="3" creationId="{D2235A9F-0551-8C84-AF0A-A9E4A930A869}"/>
          </ac:spMkLst>
        </pc:spChg>
      </pc:sldChg>
    </pc:docChg>
  </pc:docChgLst>
  <pc:docChgLst>
    <pc:chgData name="Mikell Sanderson" clId="Web-{5A4F20AA-DE11-4216-9A28-E9E9D9ED3297}"/>
    <pc:docChg chg="addSld modSld">
      <pc:chgData name="Mikell Sanderson" userId="" providerId="" clId="Web-{5A4F20AA-DE11-4216-9A28-E9E9D9ED3297}" dt="2023-11-17T23:02:34.441" v="1062" actId="20577"/>
      <pc:docMkLst>
        <pc:docMk/>
      </pc:docMkLst>
      <pc:sldChg chg="modSp">
        <pc:chgData name="Mikell Sanderson" userId="" providerId="" clId="Web-{5A4F20AA-DE11-4216-9A28-E9E9D9ED3297}" dt="2023-11-17T23:02:34.441" v="1062" actId="20577"/>
        <pc:sldMkLst>
          <pc:docMk/>
          <pc:sldMk cId="581580025" sldId="265"/>
        </pc:sldMkLst>
        <pc:spChg chg="mod">
          <ac:chgData name="Mikell Sanderson" userId="" providerId="" clId="Web-{5A4F20AA-DE11-4216-9A28-E9E9D9ED3297}" dt="2023-11-17T23:02:34.441" v="1062" actId="20577"/>
          <ac:spMkLst>
            <pc:docMk/>
            <pc:sldMk cId="581580025" sldId="265"/>
            <ac:spMk id="3" creationId="{9AFE6C55-A849-D38B-6A6B-5A6DE32D451A}"/>
          </ac:spMkLst>
        </pc:spChg>
      </pc:sldChg>
      <pc:sldChg chg="modSp new">
        <pc:chgData name="Mikell Sanderson" userId="" providerId="" clId="Web-{5A4F20AA-DE11-4216-9A28-E9E9D9ED3297}" dt="2023-11-17T22:21:43.322" v="52" actId="20577"/>
        <pc:sldMkLst>
          <pc:docMk/>
          <pc:sldMk cId="968266858" sldId="266"/>
        </pc:sldMkLst>
        <pc:spChg chg="mod">
          <ac:chgData name="Mikell Sanderson" userId="" providerId="" clId="Web-{5A4F20AA-DE11-4216-9A28-E9E9D9ED3297}" dt="2023-11-17T22:21:05.040" v="45" actId="20577"/>
          <ac:spMkLst>
            <pc:docMk/>
            <pc:sldMk cId="968266858" sldId="266"/>
            <ac:spMk id="2" creationId="{208D9E11-6FAE-AB36-654A-A53AF4F52AE3}"/>
          </ac:spMkLst>
        </pc:spChg>
        <pc:spChg chg="mod">
          <ac:chgData name="Mikell Sanderson" userId="" providerId="" clId="Web-{5A4F20AA-DE11-4216-9A28-E9E9D9ED3297}" dt="2023-11-17T22:21:43.322" v="52" actId="20577"/>
          <ac:spMkLst>
            <pc:docMk/>
            <pc:sldMk cId="968266858" sldId="266"/>
            <ac:spMk id="3" creationId="{ADC3DE49-9941-C3A9-9ED9-E569A9A47801}"/>
          </ac:spMkLst>
        </pc:spChg>
      </pc:sldChg>
      <pc:sldChg chg="addSp delSp modSp new">
        <pc:chgData name="Mikell Sanderson" userId="" providerId="" clId="Web-{5A4F20AA-DE11-4216-9A28-E9E9D9ED3297}" dt="2023-11-17T22:45:39.043" v="553" actId="20577"/>
        <pc:sldMkLst>
          <pc:docMk/>
          <pc:sldMk cId="2431783690" sldId="267"/>
        </pc:sldMkLst>
        <pc:spChg chg="del">
          <ac:chgData name="Mikell Sanderson" userId="" providerId="" clId="Web-{5A4F20AA-DE11-4216-9A28-E9E9D9ED3297}" dt="2023-11-17T22:22:01.151" v="54"/>
          <ac:spMkLst>
            <pc:docMk/>
            <pc:sldMk cId="2431783690" sldId="267"/>
            <ac:spMk id="2" creationId="{4F5CA2FB-0260-A624-BDB2-B47A33516CAC}"/>
          </ac:spMkLst>
        </pc:spChg>
        <pc:spChg chg="mod">
          <ac:chgData name="Mikell Sanderson" userId="" providerId="" clId="Web-{5A4F20AA-DE11-4216-9A28-E9E9D9ED3297}" dt="2023-11-17T22:45:39.043" v="553" actId="20577"/>
          <ac:spMkLst>
            <pc:docMk/>
            <pc:sldMk cId="2431783690" sldId="267"/>
            <ac:spMk id="3" creationId="{454670A8-F174-8C11-ED70-6380F0571C12}"/>
          </ac:spMkLst>
        </pc:spChg>
        <pc:spChg chg="add del mod">
          <ac:chgData name="Mikell Sanderson" userId="" providerId="" clId="Web-{5A4F20AA-DE11-4216-9A28-E9E9D9ED3297}" dt="2023-11-17T22:31:04.210" v="419"/>
          <ac:spMkLst>
            <pc:docMk/>
            <pc:sldMk cId="2431783690" sldId="267"/>
            <ac:spMk id="6" creationId="{BDA03840-C2B2-C26F-9064-3E52FAECF884}"/>
          </ac:spMkLst>
        </pc:spChg>
        <pc:spChg chg="add del mod">
          <ac:chgData name="Mikell Sanderson" userId="" providerId="" clId="Web-{5A4F20AA-DE11-4216-9A28-E9E9D9ED3297}" dt="2023-11-17T22:34:07.214" v="454"/>
          <ac:spMkLst>
            <pc:docMk/>
            <pc:sldMk cId="2431783690" sldId="267"/>
            <ac:spMk id="9" creationId="{28B841C1-56B3-9140-E2E1-2080A439C059}"/>
          </ac:spMkLst>
        </pc:spChg>
        <pc:spChg chg="add del mod">
          <ac:chgData name="Mikell Sanderson" userId="" providerId="" clId="Web-{5A4F20AA-DE11-4216-9A28-E9E9D9ED3297}" dt="2023-11-17T22:35:52.451" v="475"/>
          <ac:spMkLst>
            <pc:docMk/>
            <pc:sldMk cId="2431783690" sldId="267"/>
            <ac:spMk id="12" creationId="{8EA4287A-6C20-F4E0-0750-CEC05FDD6F44}"/>
          </ac:spMkLst>
        </pc:spChg>
        <pc:picChg chg="add mod">
          <ac:chgData name="Mikell Sanderson" userId="" providerId="" clId="Web-{5A4F20AA-DE11-4216-9A28-E9E9D9ED3297}" dt="2023-11-17T22:31:56.383" v="433" actId="1076"/>
          <ac:picMkLst>
            <pc:docMk/>
            <pc:sldMk cId="2431783690" sldId="267"/>
            <ac:picMk id="4" creationId="{4EF63258-B252-26E7-876B-C595B7E75DE5}"/>
          </ac:picMkLst>
        </pc:picChg>
        <pc:picChg chg="add del mod">
          <ac:chgData name="Mikell Sanderson" userId="" providerId="" clId="Web-{5A4F20AA-DE11-4216-9A28-E9E9D9ED3297}" dt="2023-11-17T22:32:18.071" v="443" actId="1076"/>
          <ac:picMkLst>
            <pc:docMk/>
            <pc:sldMk cId="2431783690" sldId="267"/>
            <ac:picMk id="5" creationId="{06E6389A-080F-057F-01B9-965BC78F8E83}"/>
          </ac:picMkLst>
        </pc:picChg>
        <pc:picChg chg="add mod">
          <ac:chgData name="Mikell Sanderson" userId="" providerId="" clId="Web-{5A4F20AA-DE11-4216-9A28-E9E9D9ED3297}" dt="2023-11-17T22:35:00.200" v="464" actId="1076"/>
          <ac:picMkLst>
            <pc:docMk/>
            <pc:sldMk cId="2431783690" sldId="267"/>
            <ac:picMk id="8" creationId="{746CF25F-4AA5-4250-8ED5-D6C3D858968B}"/>
          </ac:picMkLst>
        </pc:picChg>
        <pc:picChg chg="add mod">
          <ac:chgData name="Mikell Sanderson" userId="" providerId="" clId="Web-{5A4F20AA-DE11-4216-9A28-E9E9D9ED3297}" dt="2023-11-17T22:38:46.439" v="532" actId="14100"/>
          <ac:picMkLst>
            <pc:docMk/>
            <pc:sldMk cId="2431783690" sldId="267"/>
            <ac:picMk id="11" creationId="{44EA941E-DD45-8241-8A24-3F0DA5605DC4}"/>
          </ac:picMkLst>
        </pc:picChg>
      </pc:sldChg>
      <pc:sldChg chg="delSp modSp new">
        <pc:chgData name="Mikell Sanderson" userId="" providerId="" clId="Web-{5A4F20AA-DE11-4216-9A28-E9E9D9ED3297}" dt="2023-11-17T23:00:21.422" v="1050" actId="20577"/>
        <pc:sldMkLst>
          <pc:docMk/>
          <pc:sldMk cId="3867615674" sldId="268"/>
        </pc:sldMkLst>
        <pc:spChg chg="del">
          <ac:chgData name="Mikell Sanderson" userId="" providerId="" clId="Web-{5A4F20AA-DE11-4216-9A28-E9E9D9ED3297}" dt="2023-11-17T22:31:32.945" v="424"/>
          <ac:spMkLst>
            <pc:docMk/>
            <pc:sldMk cId="3867615674" sldId="268"/>
            <ac:spMk id="2" creationId="{806F801E-84AC-839C-C163-163BB21B0838}"/>
          </ac:spMkLst>
        </pc:spChg>
        <pc:spChg chg="mod">
          <ac:chgData name="Mikell Sanderson" userId="" providerId="" clId="Web-{5A4F20AA-DE11-4216-9A28-E9E9D9ED3297}" dt="2023-11-17T23:00:21.422" v="1050" actId="20577"/>
          <ac:spMkLst>
            <pc:docMk/>
            <pc:sldMk cId="3867615674" sldId="268"/>
            <ac:spMk id="3" creationId="{076AE80D-CDF7-CC49-E3BB-26EFA7B2B372}"/>
          </ac:spMkLst>
        </pc:spChg>
      </pc:sldChg>
    </pc:docChg>
  </pc:docChgLst>
  <pc:docChgLst>
    <pc:chgData name="Bryan  Holder" clId="Web-{46CA1790-2621-43E7-9A62-DBEF363A9ECC}"/>
    <pc:docChg chg="addSld delSld modSld sldOrd">
      <pc:chgData name="Bryan  Holder" userId="" providerId="" clId="Web-{46CA1790-2621-43E7-9A62-DBEF363A9ECC}" dt="2023-11-04T19:42:59.713" v="217" actId="20577"/>
      <pc:docMkLst>
        <pc:docMk/>
      </pc:docMkLst>
      <pc:sldChg chg="addSp modSp add replId">
        <pc:chgData name="Bryan  Holder" userId="" providerId="" clId="Web-{46CA1790-2621-43E7-9A62-DBEF363A9ECC}" dt="2023-11-04T19:29:17.461" v="34"/>
        <pc:sldMkLst>
          <pc:docMk/>
          <pc:sldMk cId="759383005" sldId="262"/>
        </pc:sldMkLst>
        <pc:spChg chg="add mod">
          <ac:chgData name="Bryan  Holder" userId="" providerId="" clId="Web-{46CA1790-2621-43E7-9A62-DBEF363A9ECC}" dt="2023-11-04T19:26:16.816" v="23" actId="20577"/>
          <ac:spMkLst>
            <pc:docMk/>
            <pc:sldMk cId="759383005" sldId="262"/>
            <ac:spMk id="3" creationId="{02873F2B-916C-1DCA-3B5B-E443553F744D}"/>
          </ac:spMkLst>
        </pc:spChg>
        <pc:spChg chg="add mod">
          <ac:chgData name="Bryan  Holder" userId="" providerId="" clId="Web-{46CA1790-2621-43E7-9A62-DBEF363A9ECC}" dt="2023-11-04T19:29:17.461" v="34"/>
          <ac:spMkLst>
            <pc:docMk/>
            <pc:sldMk cId="759383005" sldId="262"/>
            <ac:spMk id="5" creationId="{5BFC2B85-2E7F-CFF7-97E1-140EC952152E}"/>
          </ac:spMkLst>
        </pc:spChg>
        <pc:picChg chg="add mod">
          <ac:chgData name="Bryan  Holder" userId="" providerId="" clId="Web-{46CA1790-2621-43E7-9A62-DBEF363A9ECC}" dt="2023-11-04T19:24:39.392" v="9" actId="1076"/>
          <ac:picMkLst>
            <pc:docMk/>
            <pc:sldMk cId="759383005" sldId="262"/>
            <ac:picMk id="2" creationId="{49B0BC3C-4468-899B-AD14-0F14A04715AB}"/>
          </ac:picMkLst>
        </pc:picChg>
        <pc:picChg chg="mod">
          <ac:chgData name="Bryan  Holder" userId="" providerId="" clId="Web-{46CA1790-2621-43E7-9A62-DBEF363A9ECC}" dt="2023-11-04T19:23:06.078" v="3" actId="14100"/>
          <ac:picMkLst>
            <pc:docMk/>
            <pc:sldMk cId="759383005" sldId="262"/>
            <ac:picMk id="4" creationId="{48167B7C-AB9A-FE5F-B4DC-929F379E8C4C}"/>
          </ac:picMkLst>
        </pc:picChg>
      </pc:sldChg>
      <pc:sldChg chg="new del">
        <pc:chgData name="Bryan  Holder" userId="" providerId="" clId="Web-{46CA1790-2621-43E7-9A62-DBEF363A9ECC}" dt="2023-11-04T19:29:34.945" v="36"/>
        <pc:sldMkLst>
          <pc:docMk/>
          <pc:sldMk cId="2183850334" sldId="263"/>
        </pc:sldMkLst>
      </pc:sldChg>
      <pc:sldChg chg="addSp delSp modSp add ord replId">
        <pc:chgData name="Bryan  Holder" userId="" providerId="" clId="Web-{46CA1790-2621-43E7-9A62-DBEF363A9ECC}" dt="2023-11-04T19:42:59.713" v="217" actId="20577"/>
        <pc:sldMkLst>
          <pc:docMk/>
          <pc:sldMk cId="2297622430" sldId="263"/>
        </pc:sldMkLst>
        <pc:spChg chg="del">
          <ac:chgData name="Bryan  Holder" userId="" providerId="" clId="Web-{46CA1790-2621-43E7-9A62-DBEF363A9ECC}" dt="2023-11-04T19:29:44.805" v="39"/>
          <ac:spMkLst>
            <pc:docMk/>
            <pc:sldMk cId="2297622430" sldId="263"/>
            <ac:spMk id="2" creationId="{2DC1A34F-B479-3701-E824-5DF00AE7D97C}"/>
          </ac:spMkLst>
        </pc:spChg>
        <pc:spChg chg="del">
          <ac:chgData name="Bryan  Holder" userId="" providerId="" clId="Web-{46CA1790-2621-43E7-9A62-DBEF363A9ECC}" dt="2023-11-04T19:29:47.664" v="40"/>
          <ac:spMkLst>
            <pc:docMk/>
            <pc:sldMk cId="2297622430" sldId="263"/>
            <ac:spMk id="3" creationId="{D2235A9F-0551-8C84-AF0A-A9E4A930A869}"/>
          </ac:spMkLst>
        </pc:spChg>
        <pc:spChg chg="add mod">
          <ac:chgData name="Bryan  Holder" userId="" providerId="" clId="Web-{46CA1790-2621-43E7-9A62-DBEF363A9ECC}" dt="2023-11-04T19:42:59.713" v="217" actId="20577"/>
          <ac:spMkLst>
            <pc:docMk/>
            <pc:sldMk cId="2297622430" sldId="263"/>
            <ac:spMk id="5" creationId="{66C87C75-E48E-ABA9-5C8B-87FFE97CA05A}"/>
          </ac:spMkLst>
        </pc:spChg>
        <pc:spChg chg="mod">
          <ac:chgData name="Bryan  Holder" userId="" providerId="" clId="Web-{46CA1790-2621-43E7-9A62-DBEF363A9ECC}" dt="2023-11-04T19:39:04.379" v="197" actId="14100"/>
          <ac:spMkLst>
            <pc:docMk/>
            <pc:sldMk cId="2297622430" sldId="263"/>
            <ac:spMk id="6" creationId="{AD5A6F36-76EB-53D1-D6F2-90856F8EC209}"/>
          </ac:spMkLst>
        </pc:spChg>
        <pc:spChg chg="add mod">
          <ac:chgData name="Bryan  Holder" userId="" providerId="" clId="Web-{46CA1790-2621-43E7-9A62-DBEF363A9ECC}" dt="2023-11-04T19:29:47.664" v="40"/>
          <ac:spMkLst>
            <pc:docMk/>
            <pc:sldMk cId="2297622430" sldId="263"/>
            <ac:spMk id="7" creationId="{F5E0ABC8-787C-3E39-2902-410C944860FA}"/>
          </ac:spMkLst>
        </pc:spChg>
        <pc:spChg chg="add mod">
          <ac:chgData name="Bryan  Holder" userId="" providerId="" clId="Web-{46CA1790-2621-43E7-9A62-DBEF363A9ECC}" dt="2023-11-04T19:35:33.094" v="68" actId="1076"/>
          <ac:spMkLst>
            <pc:docMk/>
            <pc:sldMk cId="2297622430" sldId="263"/>
            <ac:spMk id="8" creationId="{A7EA3F4F-2447-3A7E-2491-7C1C6B9E7C24}"/>
          </ac:spMkLst>
        </pc:spChg>
        <pc:picChg chg="mod">
          <ac:chgData name="Bryan  Holder" userId="" providerId="" clId="Web-{46CA1790-2621-43E7-9A62-DBEF363A9ECC}" dt="2023-11-04T19:37:30.643" v="180" actId="1076"/>
          <ac:picMkLst>
            <pc:docMk/>
            <pc:sldMk cId="2297622430" sldId="263"/>
            <ac:picMk id="2" creationId="{E96660F0-FBEB-FF28-32E5-1977A2CB1402}"/>
          </ac:picMkLst>
        </pc:picChg>
        <pc:picChg chg="mod">
          <ac:chgData name="Bryan  Holder" userId="" providerId="" clId="Web-{46CA1790-2621-43E7-9A62-DBEF363A9ECC}" dt="2023-11-04T19:37:34.659" v="181" actId="1076"/>
          <ac:picMkLst>
            <pc:docMk/>
            <pc:sldMk cId="2297622430" sldId="263"/>
            <ac:picMk id="3" creationId="{3787B967-2EBE-7835-0A9A-2A59B7009A91}"/>
          </ac:picMkLst>
        </pc:picChg>
      </pc:sldChg>
    </pc:docChg>
  </pc:docChgLst>
  <pc:docChgLst>
    <pc:chgData name="Bryan  Holder" clId="Web-{1C7244E6-1A32-4F8E-9864-A6C55D5563BA}"/>
    <pc:docChg chg="delSld">
      <pc:chgData name="Bryan  Holder" userId="" providerId="" clId="Web-{1C7244E6-1A32-4F8E-9864-A6C55D5563BA}" dt="2023-11-04T00:40:26.767" v="0"/>
      <pc:docMkLst>
        <pc:docMk/>
      </pc:docMkLst>
      <pc:sldChg chg="del">
        <pc:chgData name="Bryan  Holder" userId="" providerId="" clId="Web-{1C7244E6-1A32-4F8E-9864-A6C55D5563BA}" dt="2023-11-04T00:40:26.767" v="0"/>
        <pc:sldMkLst>
          <pc:docMk/>
          <pc:sldMk cId="140706599" sldId="258"/>
        </pc:sldMkLst>
      </pc:sldChg>
    </pc:docChg>
  </pc:docChgLst>
  <pc:docChgLst>
    <pc:chgData name="Mikell Sanderson" clId="Web-{18321A73-306A-412B-A56E-BF2C2B79172A}"/>
    <pc:docChg chg="addSld modSld modMainMaster">
      <pc:chgData name="Mikell Sanderson" userId="" providerId="" clId="Web-{18321A73-306A-412B-A56E-BF2C2B79172A}" dt="2023-11-17T22:15:56.755" v="718" actId="14100"/>
      <pc:docMkLst>
        <pc:docMk/>
      </pc:docMkLst>
      <pc:sldChg chg="mod">
        <pc:chgData name="Mikell Sanderson" userId="" providerId="" clId="Web-{18321A73-306A-412B-A56E-BF2C2B79172A}" dt="2023-11-17T21:55:25.085" v="148"/>
        <pc:sldMkLst>
          <pc:docMk/>
          <pc:sldMk cId="3625424772" sldId="257"/>
        </pc:sldMkLst>
      </pc:sldChg>
      <pc:sldChg chg="mod">
        <pc:chgData name="Mikell Sanderson" userId="" providerId="" clId="Web-{18321A73-306A-412B-A56E-BF2C2B79172A}" dt="2023-11-17T21:55:25.085" v="148"/>
        <pc:sldMkLst>
          <pc:docMk/>
          <pc:sldMk cId="496540223" sldId="259"/>
        </pc:sldMkLst>
      </pc:sldChg>
      <pc:sldChg chg="mod">
        <pc:chgData name="Mikell Sanderson" userId="" providerId="" clId="Web-{18321A73-306A-412B-A56E-BF2C2B79172A}" dt="2023-11-17T21:55:25.085" v="148"/>
        <pc:sldMkLst>
          <pc:docMk/>
          <pc:sldMk cId="3076354324" sldId="260"/>
        </pc:sldMkLst>
      </pc:sldChg>
      <pc:sldChg chg="mod">
        <pc:chgData name="Mikell Sanderson" userId="" providerId="" clId="Web-{18321A73-306A-412B-A56E-BF2C2B79172A}" dt="2023-11-17T21:55:25.085" v="148"/>
        <pc:sldMkLst>
          <pc:docMk/>
          <pc:sldMk cId="606364468" sldId="261"/>
        </pc:sldMkLst>
      </pc:sldChg>
      <pc:sldChg chg="mod">
        <pc:chgData name="Mikell Sanderson" userId="" providerId="" clId="Web-{18321A73-306A-412B-A56E-BF2C2B79172A}" dt="2023-11-17T21:55:25.085" v="148"/>
        <pc:sldMkLst>
          <pc:docMk/>
          <pc:sldMk cId="759383005" sldId="262"/>
        </pc:sldMkLst>
      </pc:sldChg>
      <pc:sldChg chg="mod">
        <pc:chgData name="Mikell Sanderson" userId="" providerId="" clId="Web-{18321A73-306A-412B-A56E-BF2C2B79172A}" dt="2023-11-17T21:55:25.085" v="148"/>
        <pc:sldMkLst>
          <pc:docMk/>
          <pc:sldMk cId="2297622430" sldId="263"/>
        </pc:sldMkLst>
      </pc:sldChg>
      <pc:sldChg chg="addSp modSp mod setBg">
        <pc:chgData name="Mikell Sanderson" userId="" providerId="" clId="Web-{18321A73-306A-412B-A56E-BF2C2B79172A}" dt="2023-11-17T21:57:02.447" v="168" actId="20577"/>
        <pc:sldMkLst>
          <pc:docMk/>
          <pc:sldMk cId="243918351" sldId="264"/>
        </pc:sldMkLst>
        <pc:spChg chg="mod">
          <ac:chgData name="Mikell Sanderson" userId="" providerId="" clId="Web-{18321A73-306A-412B-A56E-BF2C2B79172A}" dt="2023-11-17T21:50:18" v="99" actId="20577"/>
          <ac:spMkLst>
            <pc:docMk/>
            <pc:sldMk cId="243918351" sldId="264"/>
            <ac:spMk id="2" creationId="{167AB67E-7904-222B-3CAD-7295EB1281A0}"/>
          </ac:spMkLst>
        </pc:spChg>
        <pc:spChg chg="mod">
          <ac:chgData name="Mikell Sanderson" userId="" providerId="" clId="Web-{18321A73-306A-412B-A56E-BF2C2B79172A}" dt="2023-11-17T21:57:02.447" v="168" actId="20577"/>
          <ac:spMkLst>
            <pc:docMk/>
            <pc:sldMk cId="243918351" sldId="264"/>
            <ac:spMk id="3" creationId="{735614BA-AAB5-CD17-9D0E-BDC9A5C9DDDA}"/>
          </ac:spMkLst>
        </pc:spChg>
        <pc:spChg chg="add mod">
          <ac:chgData name="Mikell Sanderson" userId="" providerId="" clId="Web-{18321A73-306A-412B-A56E-BF2C2B79172A}" dt="2023-11-17T21:55:37.601" v="149" actId="1076"/>
          <ac:spMkLst>
            <pc:docMk/>
            <pc:sldMk cId="243918351" sldId="264"/>
            <ac:spMk id="5" creationId="{6D7C1581-47C0-E226-7838-2DEA8C925B31}"/>
          </ac:spMkLst>
        </pc:spChg>
        <pc:picChg chg="add mod">
          <ac:chgData name="Mikell Sanderson" userId="" providerId="" clId="Web-{18321A73-306A-412B-A56E-BF2C2B79172A}" dt="2023-11-17T21:53:22.348" v="107" actId="1076"/>
          <ac:picMkLst>
            <pc:docMk/>
            <pc:sldMk cId="243918351" sldId="264"/>
            <ac:picMk id="4" creationId="{0BC12C55-EBE6-DDF3-0E49-FE4C16957F7D}"/>
          </ac:picMkLst>
        </pc:picChg>
      </pc:sldChg>
      <pc:sldChg chg="addSp delSp modSp new">
        <pc:chgData name="Mikell Sanderson" userId="" providerId="" clId="Web-{18321A73-306A-412B-A56E-BF2C2B79172A}" dt="2023-11-17T22:15:56.755" v="718" actId="14100"/>
        <pc:sldMkLst>
          <pc:docMk/>
          <pc:sldMk cId="581580025" sldId="265"/>
        </pc:sldMkLst>
        <pc:spChg chg="mod">
          <ac:chgData name="Mikell Sanderson" userId="" providerId="" clId="Web-{18321A73-306A-412B-A56E-BF2C2B79172A}" dt="2023-11-17T21:58:03.245" v="181" actId="20577"/>
          <ac:spMkLst>
            <pc:docMk/>
            <pc:sldMk cId="581580025" sldId="265"/>
            <ac:spMk id="2" creationId="{16BCF7EE-98A8-8830-5356-E63771DE6489}"/>
          </ac:spMkLst>
        </pc:spChg>
        <pc:spChg chg="mod">
          <ac:chgData name="Mikell Sanderson" userId="" providerId="" clId="Web-{18321A73-306A-412B-A56E-BF2C2B79172A}" dt="2023-11-17T22:15:56.755" v="718" actId="14100"/>
          <ac:spMkLst>
            <pc:docMk/>
            <pc:sldMk cId="581580025" sldId="265"/>
            <ac:spMk id="3" creationId="{9AFE6C55-A849-D38B-6A6B-5A6DE32D451A}"/>
          </ac:spMkLst>
        </pc:spChg>
        <pc:graphicFrameChg chg="add del mod">
          <ac:chgData name="Mikell Sanderson" userId="" providerId="" clId="Web-{18321A73-306A-412B-A56E-BF2C2B79172A}" dt="2023-11-17T22:00:16.795" v="253"/>
          <ac:graphicFrameMkLst>
            <pc:docMk/>
            <pc:sldMk cId="581580025" sldId="265"/>
            <ac:graphicFrameMk id="4" creationId="{12EC48DC-0D05-F45E-6BFB-752F9891B7AB}"/>
          </ac:graphicFrameMkLst>
        </pc:graphicFrameChg>
        <pc:graphicFrameChg chg="add del mod modGraphic">
          <ac:chgData name="Mikell Sanderson" userId="" providerId="" clId="Web-{18321A73-306A-412B-A56E-BF2C2B79172A}" dt="2023-11-17T22:07:21.962" v="407"/>
          <ac:graphicFrameMkLst>
            <pc:docMk/>
            <pc:sldMk cId="581580025" sldId="265"/>
            <ac:graphicFrameMk id="6" creationId="{10A4B77A-590B-0A20-65B7-ED050DD6C8E7}"/>
          </ac:graphicFrameMkLst>
        </pc:graphicFrameChg>
        <pc:graphicFrameChg chg="add mod modGraphic">
          <ac:chgData name="Mikell Sanderson" userId="" providerId="" clId="Web-{18321A73-306A-412B-A56E-BF2C2B79172A}" dt="2023-11-17T22:14:43.972" v="695" actId="1076"/>
          <ac:graphicFrameMkLst>
            <pc:docMk/>
            <pc:sldMk cId="581580025" sldId="265"/>
            <ac:graphicFrameMk id="7" creationId="{8FC1B438-884F-CED7-B3E6-B1A13928E7C8}"/>
          </ac:graphicFrameMkLst>
        </pc:graphicFrameChg>
      </pc:sldChg>
      <pc:sldMasterChg chg="mod setBg modSldLayout">
        <pc:chgData name="Mikell Sanderson" userId="" providerId="" clId="Web-{18321A73-306A-412B-A56E-BF2C2B79172A}" dt="2023-11-17T21:55:25.085" v="148"/>
        <pc:sldMasterMkLst>
          <pc:docMk/>
          <pc:sldMasterMk cId="2460954070" sldId="2147483660"/>
        </pc:sldMasterMkLst>
        <pc:sldLayoutChg chg="mod">
          <pc:chgData name="Mikell Sanderson" userId="" providerId="" clId="Web-{18321A73-306A-412B-A56E-BF2C2B79172A}" dt="2023-11-17T21:55:25.085" v="148"/>
          <pc:sldLayoutMkLst>
            <pc:docMk/>
            <pc:sldMasterMk cId="2460954070" sldId="2147483660"/>
            <pc:sldLayoutMk cId="2385387890" sldId="2147483661"/>
          </pc:sldLayoutMkLst>
        </pc:sldLayoutChg>
        <pc:sldLayoutChg chg="mod">
          <pc:chgData name="Mikell Sanderson" userId="" providerId="" clId="Web-{18321A73-306A-412B-A56E-BF2C2B79172A}" dt="2023-11-17T21:55:25.085" v="148"/>
          <pc:sldLayoutMkLst>
            <pc:docMk/>
            <pc:sldMasterMk cId="2460954070" sldId="2147483660"/>
            <pc:sldLayoutMk cId="949138452" sldId="2147483662"/>
          </pc:sldLayoutMkLst>
        </pc:sldLayoutChg>
        <pc:sldLayoutChg chg="mod">
          <pc:chgData name="Mikell Sanderson" userId="" providerId="" clId="Web-{18321A73-306A-412B-A56E-BF2C2B79172A}" dt="2023-11-17T21:55:25.085" v="148"/>
          <pc:sldLayoutMkLst>
            <pc:docMk/>
            <pc:sldMasterMk cId="2460954070" sldId="2147483660"/>
            <pc:sldLayoutMk cId="2591524520" sldId="2147483663"/>
          </pc:sldLayoutMkLst>
        </pc:sldLayoutChg>
        <pc:sldLayoutChg chg="mod">
          <pc:chgData name="Mikell Sanderson" userId="" providerId="" clId="Web-{18321A73-306A-412B-A56E-BF2C2B79172A}" dt="2023-11-17T21:55:25.085" v="148"/>
          <pc:sldLayoutMkLst>
            <pc:docMk/>
            <pc:sldMasterMk cId="2460954070" sldId="2147483660"/>
            <pc:sldLayoutMk cId="1203092039" sldId="2147483664"/>
          </pc:sldLayoutMkLst>
        </pc:sldLayoutChg>
        <pc:sldLayoutChg chg="mod">
          <pc:chgData name="Mikell Sanderson" userId="" providerId="" clId="Web-{18321A73-306A-412B-A56E-BF2C2B79172A}" dt="2023-11-17T21:55:25.085" v="148"/>
          <pc:sldLayoutMkLst>
            <pc:docMk/>
            <pc:sldMasterMk cId="2460954070" sldId="2147483660"/>
            <pc:sldLayoutMk cId="3733172339" sldId="2147483665"/>
          </pc:sldLayoutMkLst>
        </pc:sldLayoutChg>
        <pc:sldLayoutChg chg="mod">
          <pc:chgData name="Mikell Sanderson" userId="" providerId="" clId="Web-{18321A73-306A-412B-A56E-BF2C2B79172A}" dt="2023-11-17T21:55:25.085" v="148"/>
          <pc:sldLayoutMkLst>
            <pc:docMk/>
            <pc:sldMasterMk cId="2460954070" sldId="2147483660"/>
            <pc:sldLayoutMk cId="3210312558" sldId="2147483666"/>
          </pc:sldLayoutMkLst>
        </pc:sldLayoutChg>
        <pc:sldLayoutChg chg="mod">
          <pc:chgData name="Mikell Sanderson" userId="" providerId="" clId="Web-{18321A73-306A-412B-A56E-BF2C2B79172A}" dt="2023-11-17T21:55:25.085" v="148"/>
          <pc:sldLayoutMkLst>
            <pc:docMk/>
            <pc:sldMasterMk cId="2460954070" sldId="2147483660"/>
            <pc:sldLayoutMk cId="3146388984" sldId="2147483667"/>
          </pc:sldLayoutMkLst>
        </pc:sldLayoutChg>
        <pc:sldLayoutChg chg="mod">
          <pc:chgData name="Mikell Sanderson" userId="" providerId="" clId="Web-{18321A73-306A-412B-A56E-BF2C2B79172A}" dt="2023-11-17T21:55:25.085" v="148"/>
          <pc:sldLayoutMkLst>
            <pc:docMk/>
            <pc:sldMasterMk cId="2460954070" sldId="2147483660"/>
            <pc:sldLayoutMk cId="3171841454" sldId="2147483668"/>
          </pc:sldLayoutMkLst>
        </pc:sldLayoutChg>
        <pc:sldLayoutChg chg="mod">
          <pc:chgData name="Mikell Sanderson" userId="" providerId="" clId="Web-{18321A73-306A-412B-A56E-BF2C2B79172A}" dt="2023-11-17T21:55:25.085" v="148"/>
          <pc:sldLayoutMkLst>
            <pc:docMk/>
            <pc:sldMasterMk cId="2460954070" sldId="2147483660"/>
            <pc:sldLayoutMk cId="1718958274" sldId="2147483669"/>
          </pc:sldLayoutMkLst>
        </pc:sldLayoutChg>
        <pc:sldLayoutChg chg="mod">
          <pc:chgData name="Mikell Sanderson" userId="" providerId="" clId="Web-{18321A73-306A-412B-A56E-BF2C2B79172A}" dt="2023-11-17T21:55:25.085" v="148"/>
          <pc:sldLayoutMkLst>
            <pc:docMk/>
            <pc:sldMasterMk cId="2460954070" sldId="2147483660"/>
            <pc:sldLayoutMk cId="2202905451" sldId="2147483670"/>
          </pc:sldLayoutMkLst>
        </pc:sldLayoutChg>
        <pc:sldLayoutChg chg="mod">
          <pc:chgData name="Mikell Sanderson" userId="" providerId="" clId="Web-{18321A73-306A-412B-A56E-BF2C2B79172A}" dt="2023-11-17T21:55:25.085" v="148"/>
          <pc:sldLayoutMkLst>
            <pc:docMk/>
            <pc:sldMasterMk cId="2460954070" sldId="2147483660"/>
            <pc:sldLayoutMk cId="3479445657" sldId="2147483671"/>
          </pc:sldLayoutMkLst>
        </pc:sldLayoutChg>
      </pc:sldMasterChg>
    </pc:docChg>
  </pc:docChgLst>
  <pc:docChgLst>
    <pc:chgData name="Kelly Peterson" clId="Web-{A3FB5EE7-A875-4D2E-89FF-05A6ACC2F892}"/>
    <pc:docChg chg="modSld">
      <pc:chgData name="Kelly Peterson" userId="" providerId="" clId="Web-{A3FB5EE7-A875-4D2E-89FF-05A6ACC2F892}" dt="2023-11-03T17:54:41.465" v="4" actId="14100"/>
      <pc:docMkLst>
        <pc:docMk/>
      </pc:docMkLst>
      <pc:sldChg chg="addSp delSp modSp">
        <pc:chgData name="Kelly Peterson" userId="" providerId="" clId="Web-{A3FB5EE7-A875-4D2E-89FF-05A6ACC2F892}" dt="2023-11-03T17:54:41.465" v="4" actId="14100"/>
        <pc:sldMkLst>
          <pc:docMk/>
          <pc:sldMk cId="109857222" sldId="256"/>
        </pc:sldMkLst>
        <pc:spChg chg="del">
          <ac:chgData name="Kelly Peterson" userId="" providerId="" clId="Web-{A3FB5EE7-A875-4D2E-89FF-05A6ACC2F892}" dt="2023-11-03T17:54:03.152" v="0"/>
          <ac:spMkLst>
            <pc:docMk/>
            <pc:sldMk cId="109857222" sldId="256"/>
            <ac:spMk id="2" creationId="{00000000-0000-0000-0000-000000000000}"/>
          </ac:spMkLst>
        </pc:spChg>
        <pc:spChg chg="del">
          <ac:chgData name="Kelly Peterson" userId="" providerId="" clId="Web-{A3FB5EE7-A875-4D2E-89FF-05A6ACC2F892}" dt="2023-11-03T17:54:04.980" v="1"/>
          <ac:spMkLst>
            <pc:docMk/>
            <pc:sldMk cId="109857222" sldId="256"/>
            <ac:spMk id="3" creationId="{00000000-0000-0000-0000-000000000000}"/>
          </ac:spMkLst>
        </pc:spChg>
        <pc:picChg chg="add mod">
          <ac:chgData name="Kelly Peterson" userId="" providerId="" clId="Web-{A3FB5EE7-A875-4D2E-89FF-05A6ACC2F892}" dt="2023-11-03T17:54:41.465" v="4" actId="14100"/>
          <ac:picMkLst>
            <pc:docMk/>
            <pc:sldMk cId="109857222" sldId="256"/>
            <ac:picMk id="4" creationId="{9D7457B6-9A43-18EB-DC05-57D0E5B6F680}"/>
          </ac:picMkLst>
        </pc:picChg>
      </pc:sldChg>
    </pc:docChg>
  </pc:docChgLst>
  <pc:docChgLst>
    <pc:chgData name="Kelly Peterson" clId="Web-{EC624E31-7596-4018-A35D-0ABB57DD57DB}"/>
    <pc:docChg chg="addSld modSld">
      <pc:chgData name="Kelly Peterson" userId="" providerId="" clId="Web-{EC624E31-7596-4018-A35D-0ABB57DD57DB}" dt="2023-11-14T15:23:43.436" v="8"/>
      <pc:docMkLst>
        <pc:docMk/>
      </pc:docMkLst>
      <pc:sldChg chg="addSp delSp modSp">
        <pc:chgData name="Kelly Peterson" userId="" providerId="" clId="Web-{EC624E31-7596-4018-A35D-0ABB57DD57DB}" dt="2023-11-14T15:23:43.436" v="8"/>
        <pc:sldMkLst>
          <pc:docMk/>
          <pc:sldMk cId="3625424772" sldId="257"/>
        </pc:sldMkLst>
        <pc:picChg chg="add del mod">
          <ac:chgData name="Kelly Peterson" userId="" providerId="" clId="Web-{EC624E31-7596-4018-A35D-0ABB57DD57DB}" dt="2023-11-14T15:23:43.436" v="8"/>
          <ac:picMkLst>
            <pc:docMk/>
            <pc:sldMk cId="3625424772" sldId="257"/>
            <ac:picMk id="8" creationId="{62004516-BDFF-C325-712B-0965A65B8718}"/>
          </ac:picMkLst>
        </pc:picChg>
      </pc:sldChg>
      <pc:sldChg chg="addSp delSp modSp new">
        <pc:chgData name="Kelly Peterson" userId="" providerId="" clId="Web-{EC624E31-7596-4018-A35D-0ABB57DD57DB}" dt="2023-11-14T15:23:39.640" v="7" actId="1076"/>
        <pc:sldMkLst>
          <pc:docMk/>
          <pc:sldMk cId="3667397416" sldId="264"/>
        </pc:sldMkLst>
        <pc:spChg chg="del">
          <ac:chgData name="Kelly Peterson" userId="" providerId="" clId="Web-{EC624E31-7596-4018-A35D-0ABB57DD57DB}" dt="2023-11-14T15:23:05.670" v="2"/>
          <ac:spMkLst>
            <pc:docMk/>
            <pc:sldMk cId="3667397416" sldId="264"/>
            <ac:spMk id="2" creationId="{9ED5EA43-F3A6-CEF3-273D-07C3556E6D47}"/>
          </ac:spMkLst>
        </pc:spChg>
        <pc:spChg chg="del">
          <ac:chgData name="Kelly Peterson" userId="" providerId="" clId="Web-{EC624E31-7596-4018-A35D-0ABB57DD57DB}" dt="2023-11-14T15:23:09.014" v="3"/>
          <ac:spMkLst>
            <pc:docMk/>
            <pc:sldMk cId="3667397416" sldId="264"/>
            <ac:spMk id="3" creationId="{14D29D55-2CC6-19A3-C7F4-64942FDB6234}"/>
          </ac:spMkLst>
        </pc:spChg>
        <pc:picChg chg="add mod">
          <ac:chgData name="Kelly Peterson" userId="" providerId="" clId="Web-{EC624E31-7596-4018-A35D-0ABB57DD57DB}" dt="2023-11-14T15:23:39.640" v="7" actId="1076"/>
          <ac:picMkLst>
            <pc:docMk/>
            <pc:sldMk cId="3667397416" sldId="264"/>
            <ac:picMk id="5" creationId="{3620B122-E886-942B-7981-71BF94D418BC}"/>
          </ac:picMkLst>
        </pc:picChg>
      </pc:sldChg>
    </pc:docChg>
  </pc:docChgLst>
  <pc:docChgLst>
    <pc:chgData name="Kelly Peterson" clId="Web-{2DBC8DBC-76FD-4CDF-9E56-A0DFD60C8125}"/>
    <pc:docChg chg="delSld">
      <pc:chgData name="Kelly Peterson" userId="" providerId="" clId="Web-{2DBC8DBC-76FD-4CDF-9E56-A0DFD60C8125}" dt="2023-11-14T17:28:32.194" v="0"/>
      <pc:docMkLst>
        <pc:docMk/>
      </pc:docMkLst>
      <pc:sldChg chg="del">
        <pc:chgData name="Kelly Peterson" userId="" providerId="" clId="Web-{2DBC8DBC-76FD-4CDF-9E56-A0DFD60C8125}" dt="2023-11-14T17:28:32.194" v="0"/>
        <pc:sldMkLst>
          <pc:docMk/>
          <pc:sldMk cId="3667397416" sldId="264"/>
        </pc:sldMkLst>
      </pc:sldChg>
    </pc:docChg>
  </pc:docChgLst>
  <pc:docChgLst>
    <pc:chgData name="Mikell Sanderson" clId="Web-{838D3409-03B9-4AC2-8E73-9B7175F89E03}"/>
    <pc:docChg chg="modSld">
      <pc:chgData name="Mikell Sanderson" userId="" providerId="" clId="Web-{838D3409-03B9-4AC2-8E73-9B7175F89E03}" dt="2023-11-04T19:44:12.894" v="46" actId="20577"/>
      <pc:docMkLst>
        <pc:docMk/>
      </pc:docMkLst>
      <pc:sldChg chg="addSp delSp modSp">
        <pc:chgData name="Mikell Sanderson" userId="" providerId="" clId="Web-{838D3409-03B9-4AC2-8E73-9B7175F89E03}" dt="2023-11-04T19:44:12.894" v="46" actId="20577"/>
        <pc:sldMkLst>
          <pc:docMk/>
          <pc:sldMk cId="2297622430" sldId="263"/>
        </pc:sldMkLst>
        <pc:spChg chg="add mod">
          <ac:chgData name="Mikell Sanderson" userId="" providerId="" clId="Web-{838D3409-03B9-4AC2-8E73-9B7175F89E03}" dt="2023-11-04T19:35:26.136" v="24" actId="20577"/>
          <ac:spMkLst>
            <pc:docMk/>
            <pc:sldMk cId="2297622430" sldId="263"/>
            <ac:spMk id="4" creationId="{2E69CCFE-6243-B798-03FD-E8B3680221E5}"/>
          </ac:spMkLst>
        </pc:spChg>
        <pc:spChg chg="add mod">
          <ac:chgData name="Mikell Sanderson" userId="" providerId="" clId="Web-{838D3409-03B9-4AC2-8E73-9B7175F89E03}" dt="2023-11-04T19:44:12.894" v="46" actId="20577"/>
          <ac:spMkLst>
            <pc:docMk/>
            <pc:sldMk cId="2297622430" sldId="263"/>
            <ac:spMk id="6" creationId="{AD5A6F36-76EB-53D1-D6F2-90856F8EC209}"/>
          </ac:spMkLst>
        </pc:spChg>
        <pc:spChg chg="del">
          <ac:chgData name="Mikell Sanderson" userId="" providerId="" clId="Web-{838D3409-03B9-4AC2-8E73-9B7175F89E03}" dt="2023-11-04T19:33:41.666" v="0"/>
          <ac:spMkLst>
            <pc:docMk/>
            <pc:sldMk cId="2297622430" sldId="263"/>
            <ac:spMk id="7" creationId="{F5E0ABC8-787C-3E39-2902-410C944860FA}"/>
          </ac:spMkLst>
        </pc:spChg>
        <pc:picChg chg="add mod ord">
          <ac:chgData name="Mikell Sanderson" userId="" providerId="" clId="Web-{838D3409-03B9-4AC2-8E73-9B7175F89E03}" dt="2023-11-04T19:33:51.916" v="2" actId="14100"/>
          <ac:picMkLst>
            <pc:docMk/>
            <pc:sldMk cId="2297622430" sldId="263"/>
            <ac:picMk id="2" creationId="{E96660F0-FBEB-FF28-32E5-1977A2CB1402}"/>
          </ac:picMkLst>
        </pc:picChg>
        <pc:picChg chg="add mod">
          <ac:chgData name="Mikell Sanderson" userId="" providerId="" clId="Web-{838D3409-03B9-4AC2-8E73-9B7175F89E03}" dt="2023-11-04T19:34:22.119" v="4" actId="1076"/>
          <ac:picMkLst>
            <pc:docMk/>
            <pc:sldMk cId="2297622430" sldId="263"/>
            <ac:picMk id="3" creationId="{3787B967-2EBE-7835-0A9A-2A59B7009A91}"/>
          </ac:picMkLst>
        </pc:picChg>
      </pc:sldChg>
    </pc:docChg>
  </pc:docChgLst>
  <pc:docChgLst>
    <pc:chgData name="Mary M Lamoreaux" clId="Web-{15B0DB35-CAB7-457A-9F52-A5166ED850B2}"/>
    <pc:docChg chg="modSld">
      <pc:chgData name="Mary M Lamoreaux" userId="" providerId="" clId="Web-{15B0DB35-CAB7-457A-9F52-A5166ED850B2}" dt="2023-11-29T22:14:49.567" v="300" actId="20577"/>
      <pc:docMkLst>
        <pc:docMk/>
      </pc:docMkLst>
      <pc:sldChg chg="addSp modSp">
        <pc:chgData name="Mary M Lamoreaux" userId="" providerId="" clId="Web-{15B0DB35-CAB7-457A-9F52-A5166ED850B2}" dt="2023-11-29T21:54:17.787" v="244" actId="14100"/>
        <pc:sldMkLst>
          <pc:docMk/>
          <pc:sldMk cId="3625424772" sldId="257"/>
        </pc:sldMkLst>
        <pc:spChg chg="add mod">
          <ac:chgData name="Mary M Lamoreaux" userId="" providerId="" clId="Web-{15B0DB35-CAB7-457A-9F52-A5166ED850B2}" dt="2023-11-29T21:54:10.084" v="242" actId="20577"/>
          <ac:spMkLst>
            <pc:docMk/>
            <pc:sldMk cId="3625424772" sldId="257"/>
            <ac:spMk id="8" creationId="{9BF2EEAE-192C-0454-B177-277F39A85598}"/>
          </ac:spMkLst>
        </pc:spChg>
        <pc:picChg chg="mod">
          <ac:chgData name="Mary M Lamoreaux" userId="" providerId="" clId="Web-{15B0DB35-CAB7-457A-9F52-A5166ED850B2}" dt="2023-11-29T21:54:17.787" v="244" actId="14100"/>
          <ac:picMkLst>
            <pc:docMk/>
            <pc:sldMk cId="3625424772" sldId="257"/>
            <ac:picMk id="4" creationId="{CA807562-8559-CAFC-8275-E54836DEEB1E}"/>
          </ac:picMkLst>
        </pc:picChg>
        <pc:picChg chg="mod">
          <ac:chgData name="Mary M Lamoreaux" userId="" providerId="" clId="Web-{15B0DB35-CAB7-457A-9F52-A5166ED850B2}" dt="2023-11-29T21:54:14.740" v="243" actId="14100"/>
          <ac:picMkLst>
            <pc:docMk/>
            <pc:sldMk cId="3625424772" sldId="257"/>
            <ac:picMk id="5" creationId="{572512BA-1C34-EA39-C94C-BE5E1714E869}"/>
          </ac:picMkLst>
        </pc:picChg>
        <pc:picChg chg="mod">
          <ac:chgData name="Mary M Lamoreaux" userId="" providerId="" clId="Web-{15B0DB35-CAB7-457A-9F52-A5166ED850B2}" dt="2023-11-29T21:51:49.625" v="201" actId="1076"/>
          <ac:picMkLst>
            <pc:docMk/>
            <pc:sldMk cId="3625424772" sldId="257"/>
            <ac:picMk id="6" creationId="{EE501694-D58F-AF88-770B-7324B6647D25}"/>
          </ac:picMkLst>
        </pc:picChg>
        <pc:picChg chg="mod">
          <ac:chgData name="Mary M Lamoreaux" userId="" providerId="" clId="Web-{15B0DB35-CAB7-457A-9F52-A5166ED850B2}" dt="2023-11-29T21:51:52.281" v="204" actId="1076"/>
          <ac:picMkLst>
            <pc:docMk/>
            <pc:sldMk cId="3625424772" sldId="257"/>
            <ac:picMk id="9" creationId="{7BC464C6-23DE-760F-6F14-51AEEADC3EAA}"/>
          </ac:picMkLst>
        </pc:picChg>
      </pc:sldChg>
      <pc:sldChg chg="addSp modSp modNotes">
        <pc:chgData name="Mary M Lamoreaux" userId="" providerId="" clId="Web-{15B0DB35-CAB7-457A-9F52-A5166ED850B2}" dt="2023-11-29T21:45:01.874" v="69" actId="1076"/>
        <pc:sldMkLst>
          <pc:docMk/>
          <pc:sldMk cId="496540223" sldId="259"/>
        </pc:sldMkLst>
        <pc:spChg chg="add mod">
          <ac:chgData name="Mary M Lamoreaux" userId="" providerId="" clId="Web-{15B0DB35-CAB7-457A-9F52-A5166ED850B2}" dt="2023-11-29T21:43:56.216" v="65" actId="20577"/>
          <ac:spMkLst>
            <pc:docMk/>
            <pc:sldMk cId="496540223" sldId="259"/>
            <ac:spMk id="2" creationId="{A7109174-5411-D72E-C4B5-DC77BDB52006}"/>
          </ac:spMkLst>
        </pc:spChg>
        <pc:picChg chg="add mod">
          <ac:chgData name="Mary M Lamoreaux" userId="" providerId="" clId="Web-{15B0DB35-CAB7-457A-9F52-A5166ED850B2}" dt="2023-11-29T21:45:01.874" v="69" actId="1076"/>
          <ac:picMkLst>
            <pc:docMk/>
            <pc:sldMk cId="496540223" sldId="259"/>
            <ac:picMk id="3" creationId="{1E8A4515-5EE5-9C67-42B3-3CC795AB7637}"/>
          </ac:picMkLst>
        </pc:picChg>
      </pc:sldChg>
      <pc:sldChg chg="modSp modNotes">
        <pc:chgData name="Mary M Lamoreaux" userId="" providerId="" clId="Web-{15B0DB35-CAB7-457A-9F52-A5166ED850B2}" dt="2023-11-29T21:51:29.812" v="200"/>
        <pc:sldMkLst>
          <pc:docMk/>
          <pc:sldMk cId="3076354324" sldId="260"/>
        </pc:sldMkLst>
        <pc:spChg chg="mod">
          <ac:chgData name="Mary M Lamoreaux" userId="" providerId="" clId="Web-{15B0DB35-CAB7-457A-9F52-A5166ED850B2}" dt="2023-11-29T21:50:33.809" v="162" actId="20577"/>
          <ac:spMkLst>
            <pc:docMk/>
            <pc:sldMk cId="3076354324" sldId="260"/>
            <ac:spMk id="2" creationId="{2DC1A34F-B479-3701-E824-5DF00AE7D97C}"/>
          </ac:spMkLst>
        </pc:spChg>
        <pc:spChg chg="mod">
          <ac:chgData name="Mary M Lamoreaux" userId="" providerId="" clId="Web-{15B0DB35-CAB7-457A-9F52-A5166ED850B2}" dt="2023-11-29T21:50:15.043" v="156" actId="20577"/>
          <ac:spMkLst>
            <pc:docMk/>
            <pc:sldMk cId="3076354324" sldId="260"/>
            <ac:spMk id="3" creationId="{D2235A9F-0551-8C84-AF0A-A9E4A930A869}"/>
          </ac:spMkLst>
        </pc:spChg>
      </pc:sldChg>
      <pc:sldChg chg="modSp">
        <pc:chgData name="Mary M Lamoreaux" userId="" providerId="" clId="Web-{15B0DB35-CAB7-457A-9F52-A5166ED850B2}" dt="2023-11-29T22:14:49.567" v="300" actId="20577"/>
        <pc:sldMkLst>
          <pc:docMk/>
          <pc:sldMk cId="243918351" sldId="264"/>
        </pc:sldMkLst>
        <pc:spChg chg="mod">
          <ac:chgData name="Mary M Lamoreaux" userId="" providerId="" clId="Web-{15B0DB35-CAB7-457A-9F52-A5166ED850B2}" dt="2023-11-29T22:14:49.567" v="300" actId="20577"/>
          <ac:spMkLst>
            <pc:docMk/>
            <pc:sldMk cId="243918351" sldId="264"/>
            <ac:spMk id="3" creationId="{735614BA-AAB5-CD17-9D0E-BDC9A5C9DDDA}"/>
          </ac:spMkLst>
        </pc:spChg>
        <pc:spChg chg="mod">
          <ac:chgData name="Mary M Lamoreaux" userId="" providerId="" clId="Web-{15B0DB35-CAB7-457A-9F52-A5166ED850B2}" dt="2023-11-29T21:56:38.261" v="280" actId="20577"/>
          <ac:spMkLst>
            <pc:docMk/>
            <pc:sldMk cId="243918351" sldId="264"/>
            <ac:spMk id="5" creationId="{6D7C1581-47C0-E226-7838-2DEA8C925B31}"/>
          </ac:spMkLst>
        </pc:spChg>
        <pc:picChg chg="mod">
          <ac:chgData name="Mary M Lamoreaux" userId="" providerId="" clId="Web-{15B0DB35-CAB7-457A-9F52-A5166ED850B2}" dt="2023-11-29T21:56:23.323" v="278" actId="1076"/>
          <ac:picMkLst>
            <pc:docMk/>
            <pc:sldMk cId="243918351" sldId="264"/>
            <ac:picMk id="4" creationId="{0BC12C55-EBE6-DDF3-0E49-FE4C16957F7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8D65D3-B6A0-4686-9CCA-46DDE531AF67}" type="datetimeFigureOut">
              <a:t>2/22/2024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2AFFF4-C419-4D05-9140-E6533D70A961}" type="slidenum">
              <a:t>‹#›</a:t>
            </a:fld>
            <a:endParaRPr lang="en-US"/>
          </a:p>
        </p:txBody>
      </p:sp>
    </p:spTree>
    <p:extLst>
      <p:ext uri="{BB962C8B-B14F-4D97-AF65-F5344CB8AC3E}">
        <p14:creationId xmlns:p14="http://schemas.microsoft.com/office/powerpoint/2010/main" val="846876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Give students each a sticky note and have them write what they notice for each object in terms of STRUCTURE and FUNCTION</a:t>
            </a:r>
          </a:p>
          <a:p>
            <a:endParaRPr lang="en-US" dirty="0">
              <a:ea typeface="Calibri"/>
              <a:cs typeface="Calibri"/>
            </a:endParaRPr>
          </a:p>
          <a:p>
            <a:r>
              <a:rPr lang="en-US" dirty="0">
                <a:ea typeface="Calibri"/>
                <a:cs typeface="Calibri"/>
              </a:rPr>
              <a:t>Teacher- Ask students what they notice about the structure? Ask them what they INFER might happen to the function of each.</a:t>
            </a:r>
          </a:p>
        </p:txBody>
      </p:sp>
      <p:sp>
        <p:nvSpPr>
          <p:cNvPr id="4" name="Slide Number Placeholder 3"/>
          <p:cNvSpPr>
            <a:spLocks noGrp="1"/>
          </p:cNvSpPr>
          <p:nvPr>
            <p:ph type="sldNum" sz="quarter" idx="5"/>
          </p:nvPr>
        </p:nvSpPr>
        <p:spPr/>
        <p:txBody>
          <a:bodyPr/>
          <a:lstStyle/>
          <a:p>
            <a:fld id="{A62AFFF4-C419-4D05-9140-E6533D70A961}" type="slidenum">
              <a:t>2</a:t>
            </a:fld>
            <a:endParaRPr lang="en-US"/>
          </a:p>
        </p:txBody>
      </p:sp>
    </p:spTree>
    <p:extLst>
      <p:ext uri="{BB962C8B-B14F-4D97-AF65-F5344CB8AC3E}">
        <p14:creationId xmlns:p14="http://schemas.microsoft.com/office/powerpoint/2010/main" val="2769258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Double yolk egg VS "normal"</a:t>
            </a:r>
          </a:p>
          <a:p>
            <a:endParaRPr lang="en-US" dirty="0">
              <a:ea typeface="Calibri"/>
              <a:cs typeface="Calibri"/>
            </a:endParaRPr>
          </a:p>
          <a:p>
            <a:r>
              <a:rPr lang="en-US" dirty="0">
                <a:ea typeface="Calibri"/>
                <a:cs typeface="Calibri"/>
              </a:rPr>
              <a:t>Note: it is the yolk of the egg that contains the majority of calories, fat, vitamins, and minerals- provides nutrients to a developing chick.</a:t>
            </a:r>
          </a:p>
          <a:p>
            <a:endParaRPr lang="en-US" dirty="0">
              <a:ea typeface="Calibri"/>
              <a:cs typeface="Calibri"/>
            </a:endParaRPr>
          </a:p>
          <a:p>
            <a:r>
              <a:rPr lang="en-US" dirty="0">
                <a:ea typeface="Calibri"/>
                <a:cs typeface="Calibri"/>
              </a:rPr>
              <a:t>Ask students- how would this change affect a developing chick (thumbs up/thumbs down responses- Is it a benefit or a disadvantage?)? How or why?</a:t>
            </a:r>
          </a:p>
        </p:txBody>
      </p:sp>
      <p:sp>
        <p:nvSpPr>
          <p:cNvPr id="4" name="Slide Number Placeholder 3"/>
          <p:cNvSpPr>
            <a:spLocks noGrp="1"/>
          </p:cNvSpPr>
          <p:nvPr>
            <p:ph type="sldNum" sz="quarter" idx="5"/>
          </p:nvPr>
        </p:nvSpPr>
        <p:spPr/>
        <p:txBody>
          <a:bodyPr/>
          <a:lstStyle/>
          <a:p>
            <a:fld id="{A62AFFF4-C419-4D05-9140-E6533D70A961}" type="slidenum">
              <a:t>3</a:t>
            </a:fld>
            <a:endParaRPr lang="en-US"/>
          </a:p>
        </p:txBody>
      </p:sp>
    </p:spTree>
    <p:extLst>
      <p:ext uri="{BB962C8B-B14F-4D97-AF65-F5344CB8AC3E}">
        <p14:creationId xmlns:p14="http://schemas.microsoft.com/office/powerpoint/2010/main" val="1493008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Ask students- can one of these object work without the other?</a:t>
            </a:r>
          </a:p>
          <a:p>
            <a:r>
              <a:rPr lang="en-US" dirty="0">
                <a:ea typeface="Calibri"/>
                <a:cs typeface="Calibri"/>
              </a:rPr>
              <a:t>What happens if one part is not working?</a:t>
            </a:r>
          </a:p>
        </p:txBody>
      </p:sp>
      <p:sp>
        <p:nvSpPr>
          <p:cNvPr id="4" name="Slide Number Placeholder 3"/>
          <p:cNvSpPr>
            <a:spLocks noGrp="1"/>
          </p:cNvSpPr>
          <p:nvPr>
            <p:ph type="sldNum" sz="quarter" idx="5"/>
          </p:nvPr>
        </p:nvSpPr>
        <p:spPr/>
        <p:txBody>
          <a:bodyPr/>
          <a:lstStyle/>
          <a:p>
            <a:fld id="{A62AFFF4-C419-4D05-9140-E6533D70A961}" type="slidenum">
              <a:t>4</a:t>
            </a:fld>
            <a:endParaRPr lang="en-US"/>
          </a:p>
        </p:txBody>
      </p:sp>
    </p:spTree>
    <p:extLst>
      <p:ext uri="{BB962C8B-B14F-4D97-AF65-F5344CB8AC3E}">
        <p14:creationId xmlns:p14="http://schemas.microsoft.com/office/powerpoint/2010/main" val="59194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3 min to respond individually to 1 a, 1b</a:t>
            </a:r>
          </a:p>
          <a:p>
            <a:r>
              <a:rPr lang="en-US" dirty="0">
                <a:cs typeface="Calibri"/>
              </a:rPr>
              <a:t>2 min to pair and share your responses</a:t>
            </a:r>
          </a:p>
          <a:p>
            <a:r>
              <a:rPr lang="en-US" dirty="0">
                <a:cs typeface="Calibri"/>
              </a:rPr>
              <a:t>1 min (or less) to share with the class</a:t>
            </a:r>
          </a:p>
        </p:txBody>
      </p:sp>
      <p:sp>
        <p:nvSpPr>
          <p:cNvPr id="4" name="Slide Number Placeholder 3"/>
          <p:cNvSpPr>
            <a:spLocks noGrp="1"/>
          </p:cNvSpPr>
          <p:nvPr>
            <p:ph type="sldNum" sz="quarter" idx="5"/>
          </p:nvPr>
        </p:nvSpPr>
        <p:spPr/>
        <p:txBody>
          <a:bodyPr/>
          <a:lstStyle/>
          <a:p>
            <a:fld id="{A62AFFF4-C419-4D05-9140-E6533D70A961}" type="slidenum">
              <a:rPr lang="en-US"/>
              <a:t>5</a:t>
            </a:fld>
            <a:endParaRPr lang="en-US"/>
          </a:p>
        </p:txBody>
      </p:sp>
    </p:spTree>
    <p:extLst>
      <p:ext uri="{BB962C8B-B14F-4D97-AF65-F5344CB8AC3E}">
        <p14:creationId xmlns:p14="http://schemas.microsoft.com/office/powerpoint/2010/main" val="861307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notes of images: (top-down and left to right)</a:t>
            </a:r>
          </a:p>
          <a:p>
            <a:r>
              <a:rPr lang="en-US" dirty="0">
                <a:ea typeface="Calibri"/>
                <a:cs typeface="Calibri"/>
              </a:rPr>
              <a:t>Sperm cells</a:t>
            </a:r>
          </a:p>
          <a:p>
            <a:r>
              <a:rPr lang="en-US" dirty="0">
                <a:ea typeface="Calibri"/>
                <a:cs typeface="Calibri"/>
              </a:rPr>
              <a:t>Muscles</a:t>
            </a:r>
          </a:p>
          <a:p>
            <a:r>
              <a:rPr lang="en-US" dirty="0">
                <a:ea typeface="Calibri"/>
                <a:cs typeface="Calibri"/>
              </a:rPr>
              <a:t>Normal vs tac-</a:t>
            </a:r>
            <a:r>
              <a:rPr lang="en-US" dirty="0" err="1">
                <a:ea typeface="Calibri"/>
                <a:cs typeface="Calibri"/>
              </a:rPr>
              <a:t>sachs</a:t>
            </a:r>
            <a:endParaRPr lang="en-US" dirty="0">
              <a:ea typeface="Calibri"/>
              <a:cs typeface="Calibri"/>
            </a:endParaRPr>
          </a:p>
          <a:p>
            <a:r>
              <a:rPr lang="en-US" dirty="0">
                <a:ea typeface="Calibri"/>
                <a:cs typeface="Calibri"/>
              </a:rPr>
              <a:t>Middle plant-what is this called?</a:t>
            </a:r>
          </a:p>
          <a:p>
            <a:r>
              <a:rPr lang="en-US" dirty="0">
                <a:ea typeface="Calibri"/>
                <a:cs typeface="Calibri"/>
              </a:rPr>
              <a:t>Cilia or </a:t>
            </a:r>
            <a:r>
              <a:rPr lang="en-US" dirty="0" err="1">
                <a:ea typeface="Calibri"/>
                <a:cs typeface="Calibri"/>
              </a:rPr>
              <a:t>miscrovilli</a:t>
            </a:r>
            <a:r>
              <a:rPr lang="en-US" dirty="0">
                <a:ea typeface="Calibri"/>
                <a:cs typeface="Calibri"/>
              </a:rPr>
              <a:t>?</a:t>
            </a:r>
          </a:p>
          <a:p>
            <a:r>
              <a:rPr lang="en-US" dirty="0">
                <a:ea typeface="Calibri"/>
                <a:cs typeface="Calibri"/>
              </a:rPr>
              <a:t>Mitochondria myopathy</a:t>
            </a:r>
          </a:p>
          <a:p>
            <a:r>
              <a:rPr lang="en-US" dirty="0">
                <a:ea typeface="Calibri"/>
                <a:cs typeface="Calibri"/>
              </a:rPr>
              <a:t>Achondroplasia</a:t>
            </a:r>
          </a:p>
          <a:p>
            <a:endParaRPr lang="en-US" dirty="0">
              <a:ea typeface="Calibri"/>
              <a:cs typeface="Calibri"/>
            </a:endParaRPr>
          </a:p>
          <a:p>
            <a:r>
              <a:rPr lang="en-US" dirty="0">
                <a:ea typeface="Calibri"/>
                <a:cs typeface="Calibri"/>
              </a:rPr>
              <a:t>Ask students:</a:t>
            </a:r>
          </a:p>
          <a:p>
            <a:endParaRPr lang="en-US" dirty="0">
              <a:ea typeface="Calibri"/>
              <a:cs typeface="Calibri"/>
            </a:endParaRPr>
          </a:p>
          <a:p>
            <a:r>
              <a:rPr lang="en-US" dirty="0">
                <a:ea typeface="Calibri"/>
                <a:cs typeface="Calibri"/>
              </a:rPr>
              <a:t>What do they see? What do they think? What do they feel?</a:t>
            </a: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A62AFFF4-C419-4D05-9140-E6533D70A961}" type="slidenum">
              <a:t>6</a:t>
            </a:fld>
            <a:endParaRPr lang="en-US"/>
          </a:p>
        </p:txBody>
      </p:sp>
    </p:spTree>
    <p:extLst>
      <p:ext uri="{BB962C8B-B14F-4D97-AF65-F5344CB8AC3E}">
        <p14:creationId xmlns:p14="http://schemas.microsoft.com/office/powerpoint/2010/main" val="1529580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notes: two students per case study is preferred. </a:t>
            </a:r>
          </a:p>
          <a:p>
            <a:endParaRPr lang="en-US" dirty="0">
              <a:ea typeface="Calibri"/>
              <a:cs typeface="Calibri"/>
            </a:endParaRPr>
          </a:p>
          <a:p>
            <a:r>
              <a:rPr lang="en-US" dirty="0">
                <a:ea typeface="Calibri"/>
                <a:cs typeface="Calibri"/>
              </a:rPr>
              <a:t>Assign roles to each student:</a:t>
            </a:r>
          </a:p>
          <a:p>
            <a:pPr marL="228600" indent="-228600">
              <a:buAutoNum type="arabicPeriod"/>
            </a:pPr>
            <a:r>
              <a:rPr lang="en-US" dirty="0">
                <a:ea typeface="Calibri"/>
                <a:cs typeface="Calibri"/>
              </a:rPr>
              <a:t>Researcher 1- uses Chromebook to investigate the disorder (normal vs abnormal function)</a:t>
            </a:r>
          </a:p>
          <a:p>
            <a:r>
              <a:rPr lang="en-US" dirty="0">
                <a:ea typeface="Calibri"/>
                <a:cs typeface="Calibri"/>
              </a:rPr>
              <a:t>2. Recorder- documents findings on student handout and in group PowerPoint</a:t>
            </a:r>
          </a:p>
          <a:p>
            <a:r>
              <a:rPr lang="en-US" dirty="0">
                <a:ea typeface="Calibri"/>
                <a:cs typeface="Calibri"/>
              </a:rPr>
              <a:t>3. Researcher 2- uses second Chromebook to investigate the disorder (normal organelle vs abnormal organelle picture; pictures of those with the disorder)</a:t>
            </a:r>
          </a:p>
        </p:txBody>
      </p:sp>
      <p:sp>
        <p:nvSpPr>
          <p:cNvPr id="4" name="Slide Number Placeholder 3"/>
          <p:cNvSpPr>
            <a:spLocks noGrp="1"/>
          </p:cNvSpPr>
          <p:nvPr>
            <p:ph type="sldNum" sz="quarter" idx="5"/>
          </p:nvPr>
        </p:nvSpPr>
        <p:spPr/>
        <p:txBody>
          <a:bodyPr/>
          <a:lstStyle/>
          <a:p>
            <a:fld id="{A62AFFF4-C419-4D05-9140-E6533D70A961}" type="slidenum">
              <a:t>7</a:t>
            </a:fld>
            <a:endParaRPr lang="en-US"/>
          </a:p>
        </p:txBody>
      </p:sp>
    </p:spTree>
    <p:extLst>
      <p:ext uri="{BB962C8B-B14F-4D97-AF65-F5344CB8AC3E}">
        <p14:creationId xmlns:p14="http://schemas.microsoft.com/office/powerpoint/2010/main" val="4171213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Assign roles to each student:</a:t>
            </a:r>
          </a:p>
          <a:p>
            <a:pPr marL="228600" indent="-228600">
              <a:buAutoNum type="arabicPeriod"/>
            </a:pPr>
            <a:r>
              <a:rPr lang="en-US" dirty="0"/>
              <a:t>Researcher 1- uses Chromebook to investigate the disorder (normal vs abnormal function)</a:t>
            </a:r>
            <a:endParaRPr lang="en-US" dirty="0">
              <a:ea typeface="Calibri"/>
              <a:cs typeface="Calibri"/>
            </a:endParaRPr>
          </a:p>
          <a:p>
            <a:r>
              <a:rPr lang="en-US" dirty="0"/>
              <a:t>2. Recorder- documents findings on student handout and in group PowerPoint</a:t>
            </a:r>
            <a:endParaRPr lang="en-US" dirty="0">
              <a:ea typeface="Calibri"/>
              <a:cs typeface="Calibri"/>
            </a:endParaRPr>
          </a:p>
          <a:p>
            <a:r>
              <a:rPr lang="en-US" dirty="0"/>
              <a:t>3. Researcher 2- uses second Chromebook to investigate the disorder (normal organelle vs abnormal organelle picture; pictures of those with the disorder)</a:t>
            </a: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A62AFFF4-C419-4D05-9140-E6533D70A961}" type="slidenum">
              <a:t>8</a:t>
            </a:fld>
            <a:endParaRPr lang="en-US"/>
          </a:p>
        </p:txBody>
      </p:sp>
    </p:spTree>
    <p:extLst>
      <p:ext uri="{BB962C8B-B14F-4D97-AF65-F5344CB8AC3E}">
        <p14:creationId xmlns:p14="http://schemas.microsoft.com/office/powerpoint/2010/main" val="1688442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Teacher Notes:</a:t>
            </a:r>
          </a:p>
          <a:p>
            <a:pPr marL="628650" lvl="1" indent="-171450">
              <a:lnSpc>
                <a:spcPct val="90000"/>
              </a:lnSpc>
              <a:spcBef>
                <a:spcPts val="500"/>
              </a:spcBef>
              <a:buFont typeface="Arial"/>
              <a:buChar char="•"/>
            </a:pPr>
            <a:r>
              <a:rPr lang="en-US"/>
              <a:t>What strategies did you use to defend your "lung cells."</a:t>
            </a:r>
          </a:p>
          <a:p>
            <a:pPr marL="628650" lvl="1" indent="-171450">
              <a:lnSpc>
                <a:spcPct val="90000"/>
              </a:lnSpc>
              <a:spcBef>
                <a:spcPts val="500"/>
              </a:spcBef>
              <a:buFont typeface="Arial"/>
              <a:buChar char="•"/>
            </a:pPr>
            <a:r>
              <a:rPr lang="en-US"/>
              <a:t>Can you connect your strategies to the function of cilia in protecting lung cells.</a:t>
            </a:r>
          </a:p>
          <a:p>
            <a:pPr marL="628650" lvl="1" indent="-171450">
              <a:lnSpc>
                <a:spcPct val="90000"/>
              </a:lnSpc>
              <a:spcBef>
                <a:spcPts val="500"/>
              </a:spcBef>
              <a:buFont typeface="Arial"/>
              <a:buChar char="•"/>
            </a:pPr>
            <a:r>
              <a:rPr lang="en-US"/>
              <a:t>What was effective in your approach to defend the "lung cells" and how does that relate to the importance of intact cilia in real lung cells.</a:t>
            </a:r>
          </a:p>
          <a:p>
            <a:pPr marL="628650" lvl="1" indent="-171450">
              <a:lnSpc>
                <a:spcPct val="90000"/>
              </a:lnSpc>
              <a:spcBef>
                <a:spcPts val="500"/>
              </a:spcBef>
              <a:buFont typeface="Arial"/>
              <a:buChar char="•"/>
            </a:pPr>
            <a:r>
              <a:rPr lang="en-US" dirty="0"/>
              <a:t>Was it harder the second time when there were a few cilia taped to the desk and how does that relate to lungs that are coated in tar affecting the structure of the lung cells? Does this prevent the lungs from being as effective in defending the lung cells?</a:t>
            </a:r>
          </a:p>
        </p:txBody>
      </p:sp>
      <p:sp>
        <p:nvSpPr>
          <p:cNvPr id="4" name="Slide Number Placeholder 3"/>
          <p:cNvSpPr>
            <a:spLocks noGrp="1"/>
          </p:cNvSpPr>
          <p:nvPr>
            <p:ph type="sldNum" sz="quarter" idx="5"/>
          </p:nvPr>
        </p:nvSpPr>
        <p:spPr/>
        <p:txBody>
          <a:bodyPr/>
          <a:lstStyle/>
          <a:p>
            <a:fld id="{A62AFFF4-C419-4D05-9140-E6533D70A961}" type="slidenum">
              <a:t>12</a:t>
            </a:fld>
            <a:endParaRPr lang="en-US"/>
          </a:p>
        </p:txBody>
      </p:sp>
    </p:spTree>
    <p:extLst>
      <p:ext uri="{BB962C8B-B14F-4D97-AF65-F5344CB8AC3E}">
        <p14:creationId xmlns:p14="http://schemas.microsoft.com/office/powerpoint/2010/main" val="2368873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1000"/>
              </a:spcBef>
              <a:buFont typeface="Arial"/>
              <a:buChar char="•"/>
            </a:pPr>
            <a:r>
              <a:rPr lang="en-US" b="1" dirty="0"/>
              <a:t>Conclusion (2 minutes):</a:t>
            </a:r>
            <a:endParaRPr lang="en-US" dirty="0"/>
          </a:p>
          <a:p>
            <a:pPr lvl="1">
              <a:lnSpc>
                <a:spcPct val="90000"/>
              </a:lnSpc>
              <a:spcBef>
                <a:spcPts val="500"/>
              </a:spcBef>
              <a:buFont typeface="Arial"/>
              <a:buChar char="•"/>
            </a:pPr>
            <a:r>
              <a:rPr lang="en-US" dirty="0"/>
              <a:t>Cilia is a part of the lung that is extremely important to the health and longevity of a lung cell as we observed their use in a situation where particles were attacking the "lung" (balloon) they were necessary in order to defend the cells. If we changed the structure of the cilia that will greatly change how they function and perform in their duties in protecting the lungs. </a:t>
            </a:r>
            <a:endParaRPr lang="en-US" dirty="0">
              <a:ea typeface="Calibri"/>
              <a:cs typeface="Calibri"/>
            </a:endParaRPr>
          </a:p>
          <a:p>
            <a:pPr lvl="1">
              <a:lnSpc>
                <a:spcPct val="90000"/>
              </a:lnSpc>
              <a:spcBef>
                <a:spcPts val="500"/>
              </a:spcBef>
              <a:buFont typeface="Arial"/>
              <a:buChar char="•"/>
            </a:pPr>
            <a:r>
              <a:rPr lang="en-US" dirty="0"/>
              <a:t>Think about why it is important to understand how cell structure is significant in making informed health choices in your lives, such as avoiding excessive exposure to smoking and vaping.</a:t>
            </a:r>
            <a:endParaRPr lang="en-US" dirty="0">
              <a:ea typeface="Calibri"/>
              <a:cs typeface="Calibri"/>
            </a:endParaRP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A62AFFF4-C419-4D05-9140-E6533D70A961}" type="slidenum">
              <a:t>13</a:t>
            </a:fld>
            <a:endParaRPr lang="en-US"/>
          </a:p>
        </p:txBody>
      </p:sp>
    </p:spTree>
    <p:extLst>
      <p:ext uri="{BB962C8B-B14F-4D97-AF65-F5344CB8AC3E}">
        <p14:creationId xmlns:p14="http://schemas.microsoft.com/office/powerpoint/2010/main" val="888213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2/22/2024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2/22/2024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2/22/2024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2/22/2024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2/22/2024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2/22/2024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hyperlink" Target="https://pngimg.com/download/10377" TargetMode="External"/><Relationship Id="rId5" Type="http://schemas.openxmlformats.org/officeDocument/2006/relationships/image" Target="../media/image22.png"/><Relationship Id="rId4" Type="http://schemas.openxmlformats.org/officeDocument/2006/relationships/hyperlink" Target="https://foto.wuestenigel.com/drinking-straws-on-white-background/"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ideo" Target="https://www.youtube.com/embed/NP3cz_pAw1w?feature=oembed" TargetMode="External"/><Relationship Id="rId5" Type="http://schemas.openxmlformats.org/officeDocument/2006/relationships/image" Target="../media/image3.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81p4gO77fPg?feature=oembed" TargetMode="Externa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https://www.youtube.com/embed/kPtD0D6EQPI?feature=oembed" TargetMode="External"/><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kPtD0D6EQPI?feature=oembed" TargetMode="Externa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BB644-9174-599A-DDF3-7C34B49F20F1}"/>
              </a:ext>
            </a:extLst>
          </p:cNvPr>
          <p:cNvSpPr>
            <a:spLocks noGrp="1"/>
          </p:cNvSpPr>
          <p:nvPr>
            <p:ph type="title"/>
          </p:nvPr>
        </p:nvSpPr>
        <p:spPr/>
        <p:txBody>
          <a:bodyPr/>
          <a:lstStyle/>
          <a:p>
            <a:r>
              <a:rPr lang="en-US" dirty="0">
                <a:cs typeface="Calibri Light"/>
              </a:rPr>
              <a:t>Guiding question of the day:</a:t>
            </a:r>
            <a:endParaRPr lang="en-US" dirty="0"/>
          </a:p>
        </p:txBody>
      </p:sp>
      <p:sp>
        <p:nvSpPr>
          <p:cNvPr id="3" name="Content Placeholder 2">
            <a:extLst>
              <a:ext uri="{FF2B5EF4-FFF2-40B4-BE49-F238E27FC236}">
                <a16:creationId xmlns:a16="http://schemas.microsoft.com/office/drawing/2014/main" id="{026983DB-10FB-4E07-0A4A-9F4E36E27FD4}"/>
              </a:ext>
            </a:extLst>
          </p:cNvPr>
          <p:cNvSpPr>
            <a:spLocks noGrp="1"/>
          </p:cNvSpPr>
          <p:nvPr>
            <p:ph idx="1"/>
          </p:nvPr>
        </p:nvSpPr>
        <p:spPr/>
        <p:txBody>
          <a:bodyPr vert="horz" lIns="91440" tIns="45720" rIns="91440" bIns="45720" rtlCol="0" anchor="t">
            <a:normAutofit/>
          </a:bodyPr>
          <a:lstStyle/>
          <a:p>
            <a:r>
              <a:rPr lang="en-US" dirty="0">
                <a:cs typeface="Calibri"/>
              </a:rPr>
              <a:t>How does the structure of an object affect its function?</a:t>
            </a:r>
          </a:p>
          <a:p>
            <a:endParaRPr lang="en-US" dirty="0">
              <a:cs typeface="Calibri"/>
            </a:endParaRPr>
          </a:p>
          <a:p>
            <a:endParaRPr lang="en-US" dirty="0">
              <a:cs typeface="Calibri"/>
            </a:endParaRPr>
          </a:p>
        </p:txBody>
      </p:sp>
      <p:pic>
        <p:nvPicPr>
          <p:cNvPr id="5" name="Picture 4" descr="Structure vs Function in Biology-How are they different - YouTube">
            <a:extLst>
              <a:ext uri="{FF2B5EF4-FFF2-40B4-BE49-F238E27FC236}">
                <a16:creationId xmlns:a16="http://schemas.microsoft.com/office/drawing/2014/main" id="{6536B7A4-3F94-AF1E-3AE8-C55AD2E557B6}"/>
              </a:ext>
            </a:extLst>
          </p:cNvPr>
          <p:cNvPicPr>
            <a:picLocks noChangeAspect="1"/>
          </p:cNvPicPr>
          <p:nvPr/>
        </p:nvPicPr>
        <p:blipFill>
          <a:blip r:embed="rId2"/>
          <a:stretch>
            <a:fillRect/>
          </a:stretch>
        </p:blipFill>
        <p:spPr>
          <a:xfrm>
            <a:off x="727495" y="2657475"/>
            <a:ext cx="6740105" cy="3829050"/>
          </a:xfrm>
          <a:prstGeom prst="rect">
            <a:avLst/>
          </a:prstGeom>
        </p:spPr>
      </p:pic>
    </p:spTree>
    <p:extLst>
      <p:ext uri="{BB962C8B-B14F-4D97-AF65-F5344CB8AC3E}">
        <p14:creationId xmlns:p14="http://schemas.microsoft.com/office/powerpoint/2010/main" val="21306870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D9E11-6FAE-AB36-654A-A53AF4F52AE3}"/>
              </a:ext>
            </a:extLst>
          </p:cNvPr>
          <p:cNvSpPr>
            <a:spLocks noGrp="1"/>
          </p:cNvSpPr>
          <p:nvPr>
            <p:ph type="title"/>
          </p:nvPr>
        </p:nvSpPr>
        <p:spPr/>
        <p:txBody>
          <a:bodyPr/>
          <a:lstStyle/>
          <a:p>
            <a:r>
              <a:rPr lang="en-US" sz="4000" b="1" u="sng" dirty="0">
                <a:cs typeface="Calibri Light"/>
              </a:rPr>
              <a:t>Quick Cell Structure Challenge: "Cilia Defenders"</a:t>
            </a:r>
            <a:endParaRPr lang="en-US" sz="4000" b="1" u="sng" dirty="0"/>
          </a:p>
        </p:txBody>
      </p:sp>
      <p:sp>
        <p:nvSpPr>
          <p:cNvPr id="3" name="Content Placeholder 2">
            <a:extLst>
              <a:ext uri="{FF2B5EF4-FFF2-40B4-BE49-F238E27FC236}">
                <a16:creationId xmlns:a16="http://schemas.microsoft.com/office/drawing/2014/main" id="{ADC3DE49-9941-C3A9-9ED9-E569A9A47801}"/>
              </a:ext>
            </a:extLst>
          </p:cNvPr>
          <p:cNvSpPr>
            <a:spLocks noGrp="1"/>
          </p:cNvSpPr>
          <p:nvPr>
            <p:ph idx="1"/>
          </p:nvPr>
        </p:nvSpPr>
        <p:spPr/>
        <p:txBody>
          <a:bodyPr vert="horz" lIns="91440" tIns="45720" rIns="91440" bIns="45720" rtlCol="0" anchor="t">
            <a:noAutofit/>
          </a:bodyPr>
          <a:lstStyle/>
          <a:p>
            <a:pPr marL="0" indent="0">
              <a:buNone/>
            </a:pPr>
            <a:r>
              <a:rPr lang="en-US" b="1" dirty="0">
                <a:solidFill>
                  <a:srgbClr val="374151"/>
                </a:solidFill>
                <a:latin typeface="Times New Roman"/>
                <a:ea typeface="+mn-lt"/>
                <a:cs typeface="+mn-lt"/>
              </a:rPr>
              <a:t>Objective:</a:t>
            </a:r>
            <a:r>
              <a:rPr lang="en-US" dirty="0">
                <a:solidFill>
                  <a:srgbClr val="374151"/>
                </a:solidFill>
                <a:latin typeface="Times New Roman"/>
                <a:ea typeface="+mn-lt"/>
                <a:cs typeface="+mn-lt"/>
              </a:rPr>
              <a:t> How does changing the structure of the cilia affect its function of protecting LUNG cells?</a:t>
            </a:r>
            <a:endParaRPr lang="en-US" dirty="0">
              <a:solidFill>
                <a:srgbClr val="374151"/>
              </a:solidFill>
              <a:latin typeface="Times New Roman"/>
              <a:cs typeface="Calibri"/>
            </a:endParaRPr>
          </a:p>
          <a:p>
            <a:pPr marL="0" indent="0">
              <a:buNone/>
            </a:pPr>
            <a:endParaRPr lang="en-US" dirty="0">
              <a:solidFill>
                <a:srgbClr val="374151"/>
              </a:solidFill>
              <a:latin typeface="Times New Roman"/>
              <a:ea typeface="+mn-lt"/>
              <a:cs typeface="+mn-lt"/>
            </a:endParaRPr>
          </a:p>
          <a:p>
            <a:r>
              <a:rPr lang="en-US" b="1" dirty="0">
                <a:solidFill>
                  <a:srgbClr val="374151"/>
                </a:solidFill>
                <a:latin typeface="Times New Roman"/>
                <a:ea typeface="+mn-lt"/>
                <a:cs typeface="+mn-lt"/>
              </a:rPr>
              <a:t>Materials:</a:t>
            </a:r>
            <a:endParaRPr lang="en-US" dirty="0">
              <a:latin typeface="Times New Roman"/>
              <a:cs typeface="Times New Roman"/>
            </a:endParaRPr>
          </a:p>
          <a:p>
            <a:r>
              <a:rPr lang="en-US" dirty="0">
                <a:solidFill>
                  <a:srgbClr val="374151"/>
                </a:solidFill>
                <a:latin typeface="Times New Roman"/>
                <a:ea typeface="+mn-lt"/>
                <a:cs typeface="+mn-lt"/>
              </a:rPr>
              <a:t>Balloons (representing </a:t>
            </a:r>
            <a:r>
              <a:rPr lang="en-US" u="sng" dirty="0">
                <a:solidFill>
                  <a:srgbClr val="374151"/>
                </a:solidFill>
                <a:latin typeface="Times New Roman"/>
                <a:ea typeface="+mn-lt"/>
                <a:cs typeface="+mn-lt"/>
              </a:rPr>
              <a:t>healthy lung cells</a:t>
            </a:r>
            <a:r>
              <a:rPr lang="en-US" dirty="0">
                <a:solidFill>
                  <a:srgbClr val="374151"/>
                </a:solidFill>
                <a:latin typeface="Times New Roman"/>
                <a:ea typeface="+mn-lt"/>
                <a:cs typeface="+mn-lt"/>
              </a:rPr>
              <a:t>)</a:t>
            </a:r>
            <a:endParaRPr lang="en-US" dirty="0">
              <a:latin typeface="Times New Roman"/>
              <a:cs typeface="Times New Roman"/>
            </a:endParaRPr>
          </a:p>
          <a:p>
            <a:r>
              <a:rPr lang="en-US" dirty="0">
                <a:solidFill>
                  <a:srgbClr val="374151"/>
                </a:solidFill>
                <a:latin typeface="Times New Roman"/>
                <a:ea typeface="+mn-lt"/>
                <a:cs typeface="+mn-lt"/>
              </a:rPr>
              <a:t>Plastic straws (representing </a:t>
            </a:r>
            <a:r>
              <a:rPr lang="en-US" u="sng" dirty="0">
                <a:solidFill>
                  <a:srgbClr val="374151"/>
                </a:solidFill>
                <a:latin typeface="Times New Roman"/>
                <a:ea typeface="+mn-lt"/>
                <a:cs typeface="+mn-lt"/>
              </a:rPr>
              <a:t>cilia</a:t>
            </a:r>
            <a:r>
              <a:rPr lang="en-US" dirty="0">
                <a:solidFill>
                  <a:srgbClr val="374151"/>
                </a:solidFill>
                <a:latin typeface="Times New Roman"/>
                <a:ea typeface="+mn-lt"/>
                <a:cs typeface="+mn-lt"/>
              </a:rPr>
              <a:t>)</a:t>
            </a:r>
            <a:endParaRPr lang="en-US" dirty="0">
              <a:latin typeface="Times New Roman"/>
              <a:cs typeface="Times New Roman"/>
            </a:endParaRPr>
          </a:p>
          <a:p>
            <a:r>
              <a:rPr lang="en-US" dirty="0">
                <a:solidFill>
                  <a:srgbClr val="374151"/>
                </a:solidFill>
                <a:latin typeface="Times New Roman"/>
                <a:ea typeface="+mn-lt"/>
                <a:cs typeface="+mn-lt"/>
              </a:rPr>
              <a:t>Small balls (representing </a:t>
            </a:r>
            <a:r>
              <a:rPr lang="en-US" u="sng" dirty="0">
                <a:solidFill>
                  <a:srgbClr val="374151"/>
                </a:solidFill>
                <a:latin typeface="Times New Roman"/>
                <a:ea typeface="+mn-lt"/>
                <a:cs typeface="+mn-lt"/>
              </a:rPr>
              <a:t>harmful particles</a:t>
            </a:r>
            <a:r>
              <a:rPr lang="en-US" dirty="0">
                <a:solidFill>
                  <a:srgbClr val="374151"/>
                </a:solidFill>
                <a:latin typeface="Times New Roman"/>
                <a:ea typeface="+mn-lt"/>
                <a:cs typeface="+mn-lt"/>
              </a:rPr>
              <a:t>)</a:t>
            </a:r>
            <a:endParaRPr lang="en-US" dirty="0">
              <a:latin typeface="Times New Roman"/>
              <a:cs typeface="Times New Roman"/>
            </a:endParaRPr>
          </a:p>
          <a:p>
            <a:r>
              <a:rPr lang="en-US" dirty="0">
                <a:solidFill>
                  <a:srgbClr val="374151"/>
                </a:solidFill>
                <a:latin typeface="Times New Roman"/>
                <a:ea typeface="+mn-lt"/>
                <a:cs typeface="+mn-lt"/>
              </a:rPr>
              <a:t>Timer or stopwatch</a:t>
            </a:r>
            <a:endParaRPr lang="en-US" dirty="0">
              <a:latin typeface="Times New Roman"/>
              <a:cs typeface="Times New Roman"/>
            </a:endParaRPr>
          </a:p>
          <a:p>
            <a:endParaRPr lang="en-US" sz="2800">
              <a:latin typeface="Times New Roman"/>
              <a:cs typeface="Times New Roman"/>
            </a:endParaRPr>
          </a:p>
        </p:txBody>
      </p:sp>
    </p:spTree>
    <p:extLst>
      <p:ext uri="{BB962C8B-B14F-4D97-AF65-F5344CB8AC3E}">
        <p14:creationId xmlns:p14="http://schemas.microsoft.com/office/powerpoint/2010/main" val="968266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4670A8-F174-8C11-ED70-6380F0571C12}"/>
              </a:ext>
            </a:extLst>
          </p:cNvPr>
          <p:cNvSpPr>
            <a:spLocks noGrp="1"/>
          </p:cNvSpPr>
          <p:nvPr>
            <p:ph idx="1"/>
          </p:nvPr>
        </p:nvSpPr>
        <p:spPr>
          <a:xfrm>
            <a:off x="838200" y="825500"/>
            <a:ext cx="10515600" cy="3446463"/>
          </a:xfrm>
        </p:spPr>
        <p:txBody>
          <a:bodyPr vert="horz" lIns="91440" tIns="45720" rIns="91440" bIns="45720" rtlCol="0" anchor="t">
            <a:normAutofit/>
          </a:bodyPr>
          <a:lstStyle/>
          <a:p>
            <a:pPr marL="0" indent="0">
              <a:buNone/>
            </a:pPr>
            <a:endParaRPr lang="en-US" b="1" dirty="0">
              <a:solidFill>
                <a:srgbClr val="374151"/>
              </a:solidFill>
              <a:latin typeface="Times New Roman"/>
              <a:cs typeface="Times New Roman"/>
            </a:endParaRPr>
          </a:p>
          <a:p>
            <a:pPr marL="0" indent="0">
              <a:buNone/>
            </a:pPr>
            <a:r>
              <a:rPr lang="en-US" b="1" dirty="0">
                <a:solidFill>
                  <a:srgbClr val="374151"/>
                </a:solidFill>
                <a:latin typeface="Times New Roman"/>
                <a:cs typeface="Times New Roman"/>
              </a:rPr>
              <a:t>Challenge:</a:t>
            </a:r>
            <a:endParaRPr lang="en-US" dirty="0">
              <a:solidFill>
                <a:srgbClr val="374151"/>
              </a:solidFill>
              <a:latin typeface="Times New Roman"/>
              <a:cs typeface="Times New Roman"/>
            </a:endParaRPr>
          </a:p>
          <a:p>
            <a:pPr marL="457200" lvl="1" indent="0">
              <a:buNone/>
            </a:pPr>
            <a:endParaRPr lang="en-US" dirty="0">
              <a:solidFill>
                <a:srgbClr val="374151"/>
              </a:solidFill>
              <a:latin typeface="Times New Roman"/>
              <a:cs typeface="Times New Roman"/>
            </a:endParaRPr>
          </a:p>
          <a:p>
            <a:endParaRPr lang="en-US" dirty="0">
              <a:cs typeface="Calibri"/>
            </a:endParaRPr>
          </a:p>
        </p:txBody>
      </p:sp>
      <p:pic>
        <p:nvPicPr>
          <p:cNvPr id="4" name="Picture 3" descr="Clipart - Blue balloon">
            <a:extLst>
              <a:ext uri="{FF2B5EF4-FFF2-40B4-BE49-F238E27FC236}">
                <a16:creationId xmlns:a16="http://schemas.microsoft.com/office/drawing/2014/main" id="{4EF63258-B252-26E7-876B-C595B7E75DE5}"/>
              </a:ext>
            </a:extLst>
          </p:cNvPr>
          <p:cNvPicPr>
            <a:picLocks noChangeAspect="1"/>
          </p:cNvPicPr>
          <p:nvPr/>
        </p:nvPicPr>
        <p:blipFill>
          <a:blip r:embed="rId2"/>
          <a:stretch>
            <a:fillRect/>
          </a:stretch>
        </p:blipFill>
        <p:spPr>
          <a:xfrm>
            <a:off x="2778439" y="3200399"/>
            <a:ext cx="413671" cy="774701"/>
          </a:xfrm>
          <a:prstGeom prst="rect">
            <a:avLst/>
          </a:prstGeom>
        </p:spPr>
      </p:pic>
      <p:pic>
        <p:nvPicPr>
          <p:cNvPr id="5" name="Picture 4" descr="A group of colorful straws&#10;&#10;Description automatically generated">
            <a:extLst>
              <a:ext uri="{FF2B5EF4-FFF2-40B4-BE49-F238E27FC236}">
                <a16:creationId xmlns:a16="http://schemas.microsoft.com/office/drawing/2014/main" id="{06E6389A-080F-057F-01B9-965BC78F8E83}"/>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5542699" y="5328247"/>
            <a:ext cx="889000" cy="464344"/>
          </a:xfrm>
          <a:prstGeom prst="rect">
            <a:avLst/>
          </a:prstGeom>
        </p:spPr>
      </p:pic>
      <p:pic>
        <p:nvPicPr>
          <p:cNvPr id="11" name="Picture 10" descr="A group of white balls&#10;&#10;Description automatically generated">
            <a:extLst>
              <a:ext uri="{FF2B5EF4-FFF2-40B4-BE49-F238E27FC236}">
                <a16:creationId xmlns:a16="http://schemas.microsoft.com/office/drawing/2014/main" id="{44EA941E-DD45-8241-8A24-3F0DA5605DC4}"/>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9495387" y="3368888"/>
            <a:ext cx="476250" cy="442913"/>
          </a:xfrm>
          <a:prstGeom prst="rect">
            <a:avLst/>
          </a:prstGeom>
        </p:spPr>
      </p:pic>
      <p:sp>
        <p:nvSpPr>
          <p:cNvPr id="2" name="Rectangle 1">
            <a:extLst>
              <a:ext uri="{FF2B5EF4-FFF2-40B4-BE49-F238E27FC236}">
                <a16:creationId xmlns:a16="http://schemas.microsoft.com/office/drawing/2014/main" id="{8E4D092C-D760-9548-4DA2-CAE202A1067D}"/>
              </a:ext>
            </a:extLst>
          </p:cNvPr>
          <p:cNvSpPr/>
          <p:nvPr/>
        </p:nvSpPr>
        <p:spPr>
          <a:xfrm>
            <a:off x="3298902" y="2351048"/>
            <a:ext cx="6114584" cy="281568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group of colorful straws&#10;&#10;Description automatically generated">
            <a:extLst>
              <a:ext uri="{FF2B5EF4-FFF2-40B4-BE49-F238E27FC236}">
                <a16:creationId xmlns:a16="http://schemas.microsoft.com/office/drawing/2014/main" id="{EB2F19A1-A45F-AEB0-431C-399F76D07B8A}"/>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5570576" y="1750564"/>
            <a:ext cx="889000" cy="464344"/>
          </a:xfrm>
          <a:prstGeom prst="rect">
            <a:avLst/>
          </a:prstGeom>
        </p:spPr>
      </p:pic>
      <p:sp>
        <p:nvSpPr>
          <p:cNvPr id="10" name="TextBox 9">
            <a:extLst>
              <a:ext uri="{FF2B5EF4-FFF2-40B4-BE49-F238E27FC236}">
                <a16:creationId xmlns:a16="http://schemas.microsoft.com/office/drawing/2014/main" id="{3CAF2C3C-6FEB-7D98-41D2-2DCD8167586E}"/>
              </a:ext>
            </a:extLst>
          </p:cNvPr>
          <p:cNvSpPr txBox="1"/>
          <p:nvPr/>
        </p:nvSpPr>
        <p:spPr>
          <a:xfrm>
            <a:off x="3930806" y="3243145"/>
            <a:ext cx="4795023"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At your table, for 60 seconds, CILIA will defend the LUNGS from HARMFUL PARTICLES</a:t>
            </a:r>
          </a:p>
          <a:p>
            <a:r>
              <a:rPr lang="en-US" dirty="0">
                <a:cs typeface="Calibri"/>
              </a:rPr>
              <a:t>RECORD your observations for each round</a:t>
            </a:r>
          </a:p>
          <a:p>
            <a:r>
              <a:rPr lang="en-US" dirty="0">
                <a:cs typeface="Calibri"/>
              </a:rPr>
              <a:t>Round 1- CILIA may move around</a:t>
            </a:r>
          </a:p>
          <a:p>
            <a:r>
              <a:rPr lang="en-US" dirty="0">
                <a:cs typeface="Calibri"/>
              </a:rPr>
              <a:t>Round 2- CILIA stay at one spot</a:t>
            </a:r>
          </a:p>
          <a:p>
            <a:endParaRPr lang="en-US" dirty="0">
              <a:cs typeface="Calibri"/>
            </a:endParaRPr>
          </a:p>
          <a:p>
            <a:endParaRPr lang="en-US" dirty="0">
              <a:cs typeface="Calibri"/>
            </a:endParaRPr>
          </a:p>
        </p:txBody>
      </p:sp>
      <p:sp>
        <p:nvSpPr>
          <p:cNvPr id="12" name="TextBox 11">
            <a:extLst>
              <a:ext uri="{FF2B5EF4-FFF2-40B4-BE49-F238E27FC236}">
                <a16:creationId xmlns:a16="http://schemas.microsoft.com/office/drawing/2014/main" id="{909A986D-31AF-6FB5-3C13-236E09B996A2}"/>
              </a:ext>
            </a:extLst>
          </p:cNvPr>
          <p:cNvSpPr txBox="1"/>
          <p:nvPr/>
        </p:nvSpPr>
        <p:spPr>
          <a:xfrm>
            <a:off x="6746488" y="1812073"/>
            <a:ext cx="129168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Straws=</a:t>
            </a:r>
            <a:endParaRPr lang="en-US" dirty="0"/>
          </a:p>
        </p:txBody>
      </p:sp>
      <p:sp>
        <p:nvSpPr>
          <p:cNvPr id="13" name="TextBox 12">
            <a:extLst>
              <a:ext uri="{FF2B5EF4-FFF2-40B4-BE49-F238E27FC236}">
                <a16:creationId xmlns:a16="http://schemas.microsoft.com/office/drawing/2014/main" id="{5B912499-1DB3-04A7-D9F1-DF29EFF1F915}"/>
              </a:ext>
            </a:extLst>
          </p:cNvPr>
          <p:cNvSpPr txBox="1"/>
          <p:nvPr/>
        </p:nvSpPr>
        <p:spPr>
          <a:xfrm>
            <a:off x="9729438" y="4033024"/>
            <a:ext cx="1375317"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Ping pong balls=</a:t>
            </a:r>
          </a:p>
          <a:p>
            <a:endParaRPr lang="en-US" dirty="0">
              <a:cs typeface="Calibri"/>
            </a:endParaRPr>
          </a:p>
        </p:txBody>
      </p:sp>
      <p:sp>
        <p:nvSpPr>
          <p:cNvPr id="14" name="TextBox 13">
            <a:extLst>
              <a:ext uri="{FF2B5EF4-FFF2-40B4-BE49-F238E27FC236}">
                <a16:creationId xmlns:a16="http://schemas.microsoft.com/office/drawing/2014/main" id="{B533B4AB-530F-D9C5-C135-6897E0D5FED5}"/>
              </a:ext>
            </a:extLst>
          </p:cNvPr>
          <p:cNvSpPr txBox="1"/>
          <p:nvPr/>
        </p:nvSpPr>
        <p:spPr>
          <a:xfrm>
            <a:off x="650487" y="2955072"/>
            <a:ext cx="178419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Balloon=</a:t>
            </a:r>
            <a:endParaRPr lang="en-US" dirty="0"/>
          </a:p>
        </p:txBody>
      </p:sp>
      <p:sp>
        <p:nvSpPr>
          <p:cNvPr id="15" name="TextBox 14">
            <a:extLst>
              <a:ext uri="{FF2B5EF4-FFF2-40B4-BE49-F238E27FC236}">
                <a16:creationId xmlns:a16="http://schemas.microsoft.com/office/drawing/2014/main" id="{F65BCD3B-B454-16FA-4E8F-4EC157E83649}"/>
              </a:ext>
            </a:extLst>
          </p:cNvPr>
          <p:cNvSpPr txBox="1"/>
          <p:nvPr/>
        </p:nvSpPr>
        <p:spPr>
          <a:xfrm>
            <a:off x="6923048" y="5464097"/>
            <a:ext cx="143107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Straws=</a:t>
            </a:r>
            <a:endParaRPr lang="en-US" dirty="0"/>
          </a:p>
        </p:txBody>
      </p:sp>
    </p:spTree>
    <p:extLst>
      <p:ext uri="{BB962C8B-B14F-4D97-AF65-F5344CB8AC3E}">
        <p14:creationId xmlns:p14="http://schemas.microsoft.com/office/powerpoint/2010/main" val="24317836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6AE80D-CDF7-CC49-E3BB-26EFA7B2B372}"/>
              </a:ext>
            </a:extLst>
          </p:cNvPr>
          <p:cNvSpPr>
            <a:spLocks noGrp="1"/>
          </p:cNvSpPr>
          <p:nvPr>
            <p:ph idx="1"/>
          </p:nvPr>
        </p:nvSpPr>
        <p:spPr>
          <a:xfrm>
            <a:off x="613611" y="269541"/>
            <a:ext cx="10515600" cy="4351338"/>
          </a:xfrm>
        </p:spPr>
        <p:txBody>
          <a:bodyPr vert="horz" lIns="91440" tIns="45720" rIns="91440" bIns="45720" rtlCol="0" anchor="t">
            <a:noAutofit/>
          </a:bodyPr>
          <a:lstStyle/>
          <a:p>
            <a:r>
              <a:rPr lang="en-US" sz="2000" b="1">
                <a:solidFill>
                  <a:srgbClr val="374151"/>
                </a:solidFill>
                <a:latin typeface="Times New Roman"/>
                <a:cs typeface="Times New Roman"/>
              </a:rPr>
              <a:t>Be prepared to reflect and Discuss:</a:t>
            </a:r>
            <a:endParaRPr lang="en-US" sz="2000">
              <a:solidFill>
                <a:srgbClr val="374151"/>
              </a:solidFill>
              <a:latin typeface="Times New Roman"/>
              <a:cs typeface="Times New Roman"/>
            </a:endParaRPr>
          </a:p>
          <a:p>
            <a:pPr lvl="1"/>
            <a:r>
              <a:rPr lang="en-US" sz="3200" dirty="0">
                <a:solidFill>
                  <a:srgbClr val="374151"/>
                </a:solidFill>
                <a:latin typeface="Times New Roman"/>
                <a:cs typeface="Times New Roman"/>
              </a:rPr>
              <a:t>Defense strategies you used</a:t>
            </a:r>
          </a:p>
          <a:p>
            <a:pPr lvl="1"/>
            <a:r>
              <a:rPr lang="en-US" sz="3200" dirty="0">
                <a:solidFill>
                  <a:srgbClr val="374151"/>
                </a:solidFill>
                <a:latin typeface="Times New Roman"/>
                <a:cs typeface="Times New Roman"/>
              </a:rPr>
              <a:t>Which strategies were MOST effective?</a:t>
            </a:r>
          </a:p>
          <a:p>
            <a:pPr lvl="1"/>
            <a:r>
              <a:rPr lang="en-US" sz="3200" dirty="0">
                <a:solidFill>
                  <a:srgbClr val="374151"/>
                </a:solidFill>
                <a:latin typeface="Times New Roman"/>
                <a:cs typeface="Times New Roman"/>
              </a:rPr>
              <a:t>Least effective?</a:t>
            </a:r>
          </a:p>
          <a:p>
            <a:pPr lvl="1"/>
            <a:r>
              <a:rPr lang="en-US" sz="3200">
                <a:solidFill>
                  <a:srgbClr val="374151"/>
                </a:solidFill>
                <a:latin typeface="Times New Roman"/>
                <a:ea typeface="Calibri" panose="020F0502020204030204"/>
                <a:cs typeface="Times New Roman"/>
              </a:rPr>
              <a:t>Which trial was harder and WHY?</a:t>
            </a:r>
            <a:endParaRPr lang="en-US" sz="3200" dirty="0">
              <a:solidFill>
                <a:srgbClr val="374151"/>
              </a:solidFill>
              <a:latin typeface="Times New Roman"/>
              <a:ea typeface="Calibri" panose="020F0502020204030204"/>
              <a:cs typeface="Times New Roman"/>
            </a:endParaRPr>
          </a:p>
          <a:p>
            <a:pPr lvl="1"/>
            <a:r>
              <a:rPr lang="en-US" sz="3200" dirty="0">
                <a:solidFill>
                  <a:srgbClr val="374151"/>
                </a:solidFill>
                <a:latin typeface="Times New Roman"/>
                <a:ea typeface="Calibri" panose="020F0502020204030204"/>
                <a:cs typeface="Times New Roman"/>
              </a:rPr>
              <a:t>How does this relate to healthy cilia vs cilia coated with tar in the LUNGS?</a:t>
            </a:r>
          </a:p>
          <a:p>
            <a:pPr marL="0" indent="0">
              <a:buNone/>
            </a:pPr>
            <a:endParaRPr lang="en-US" sz="2000" b="1" dirty="0">
              <a:solidFill>
                <a:srgbClr val="374151"/>
              </a:solidFill>
              <a:latin typeface="Times New Roman"/>
              <a:ea typeface="Calibri" panose="020F0502020204030204"/>
              <a:cs typeface="Times New Roman"/>
            </a:endParaRPr>
          </a:p>
          <a:p>
            <a:endParaRPr lang="en-US" sz="2000" dirty="0">
              <a:latin typeface="Times New Roman"/>
              <a:ea typeface="Calibri" panose="020F0502020204030204"/>
              <a:cs typeface="Times New Roman"/>
            </a:endParaRPr>
          </a:p>
          <a:p>
            <a:endParaRPr lang="en-US" dirty="0">
              <a:latin typeface="Calibri" panose="020F0502020204030204"/>
              <a:ea typeface="Calibri" panose="020F0502020204030204"/>
              <a:cs typeface="Calibri"/>
            </a:endParaRPr>
          </a:p>
        </p:txBody>
      </p:sp>
    </p:spTree>
    <p:extLst>
      <p:ext uri="{BB962C8B-B14F-4D97-AF65-F5344CB8AC3E}">
        <p14:creationId xmlns:p14="http://schemas.microsoft.com/office/powerpoint/2010/main" val="38676156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B356B-B483-A418-5F65-A18423D10D48}"/>
              </a:ext>
            </a:extLst>
          </p:cNvPr>
          <p:cNvSpPr>
            <a:spLocks noGrp="1"/>
          </p:cNvSpPr>
          <p:nvPr>
            <p:ph type="title"/>
          </p:nvPr>
        </p:nvSpPr>
        <p:spPr/>
        <p:txBody>
          <a:bodyPr/>
          <a:lstStyle/>
          <a:p>
            <a:r>
              <a:rPr lang="en-US" dirty="0">
                <a:ea typeface="Calibri Light"/>
                <a:cs typeface="Calibri Light"/>
              </a:rPr>
              <a:t>Conclusion</a:t>
            </a:r>
            <a:endParaRPr lang="en-US" dirty="0"/>
          </a:p>
        </p:txBody>
      </p:sp>
      <p:sp>
        <p:nvSpPr>
          <p:cNvPr id="3" name="Content Placeholder 2">
            <a:extLst>
              <a:ext uri="{FF2B5EF4-FFF2-40B4-BE49-F238E27FC236}">
                <a16:creationId xmlns:a16="http://schemas.microsoft.com/office/drawing/2014/main" id="{94B27A9D-E152-7791-5ED5-E54BA0A5A95A}"/>
              </a:ext>
            </a:extLst>
          </p:cNvPr>
          <p:cNvSpPr>
            <a:spLocks noGrp="1"/>
          </p:cNvSpPr>
          <p:nvPr>
            <p:ph idx="1"/>
          </p:nvPr>
        </p:nvSpPr>
        <p:spPr/>
        <p:txBody>
          <a:bodyPr vert="horz" lIns="91440" tIns="45720" rIns="91440" bIns="45720" rtlCol="0" anchor="t">
            <a:normAutofit/>
          </a:bodyPr>
          <a:lstStyle/>
          <a:p>
            <a:r>
              <a:rPr lang="en-US" sz="4000">
                <a:ea typeface="Calibri"/>
                <a:cs typeface="Calibri"/>
              </a:rPr>
              <a:t>How did changing the structure of the cilia affect the function?</a:t>
            </a:r>
            <a:endParaRPr lang="en-US" sz="4000" dirty="0">
              <a:ea typeface="Calibri"/>
              <a:cs typeface="Calibri"/>
            </a:endParaRPr>
          </a:p>
          <a:p>
            <a:r>
              <a:rPr lang="en-US" sz="4000">
                <a:ea typeface="Calibri"/>
                <a:cs typeface="Calibri"/>
              </a:rPr>
              <a:t>Why might this be important to you and others?</a:t>
            </a:r>
            <a:endParaRPr lang="en-US" sz="4000" dirty="0">
              <a:ea typeface="Calibri"/>
              <a:cs typeface="Calibri"/>
            </a:endParaRPr>
          </a:p>
          <a:p>
            <a:r>
              <a:rPr lang="en-US" sz="4000" dirty="0">
                <a:ea typeface="Calibri"/>
                <a:cs typeface="Calibri"/>
              </a:rPr>
              <a:t>What could you do to prevent change in structure of the cilia in your airway?</a:t>
            </a:r>
          </a:p>
        </p:txBody>
      </p:sp>
    </p:spTree>
    <p:extLst>
      <p:ext uri="{BB962C8B-B14F-4D97-AF65-F5344CB8AC3E}">
        <p14:creationId xmlns:p14="http://schemas.microsoft.com/office/powerpoint/2010/main" val="664202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3678377" y="5077744"/>
            <a:ext cx="4835247" cy="444260"/>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693"/>
            </a:xfrm>
            <a:prstGeom prst="rect">
              <a:avLst/>
            </a:prstGeom>
            <a:solidFill>
              <a:srgbClr val="FFFFFF"/>
            </a:solidFill>
            <a:ln w="9525">
              <a:noFill/>
              <a:miter lim="800000"/>
              <a:headEnd/>
              <a:tailEnd/>
            </a:ln>
          </p:spPr>
          <p:txBody>
            <a:bodyPr rot="0" vert="horz" wrap="square" lIns="58293" tIns="29146" rIns="58293" bIns="29146" anchor="t" anchorCtr="0">
              <a:spAutoFit/>
            </a:bodyPr>
            <a:lstStyle/>
            <a:p>
              <a:pPr algn="ctr">
                <a:lnSpc>
                  <a:spcPct val="107000"/>
                </a:lnSpc>
              </a:pPr>
              <a:r>
                <a:rPr lang="en-US" sz="893"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3910014" y="1243014"/>
            <a:ext cx="4371975" cy="4371975"/>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8167B7C-AB9A-FE5F-B4DC-929F379E8C4C}"/>
              </a:ext>
            </a:extLst>
          </p:cNvPr>
          <p:cNvPicPr>
            <a:picLocks noGrp="1" noChangeAspect="1"/>
          </p:cNvPicPr>
          <p:nvPr>
            <p:ph idx="1"/>
          </p:nvPr>
        </p:nvPicPr>
        <p:blipFill>
          <a:blip r:embed="rId4"/>
          <a:stretch>
            <a:fillRect/>
          </a:stretch>
        </p:blipFill>
        <p:spPr>
          <a:xfrm>
            <a:off x="2920954" y="-27576"/>
            <a:ext cx="6348607" cy="6888747"/>
          </a:xfrm>
        </p:spPr>
      </p:pic>
      <p:sp>
        <p:nvSpPr>
          <p:cNvPr id="2" name="Star: 5 Points 1">
            <a:extLst>
              <a:ext uri="{FF2B5EF4-FFF2-40B4-BE49-F238E27FC236}">
                <a16:creationId xmlns:a16="http://schemas.microsoft.com/office/drawing/2014/main" id="{A7109174-5411-D72E-C4B5-DC77BDB52006}"/>
              </a:ext>
            </a:extLst>
          </p:cNvPr>
          <p:cNvSpPr/>
          <p:nvPr/>
        </p:nvSpPr>
        <p:spPr>
          <a:xfrm>
            <a:off x="182451" y="890788"/>
            <a:ext cx="2640168" cy="291921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cs typeface="Calibri"/>
              </a:rPr>
              <a:t>Be ready to discuss in 2 min</a:t>
            </a:r>
          </a:p>
        </p:txBody>
      </p:sp>
      <p:pic>
        <p:nvPicPr>
          <p:cNvPr id="3" name="Online Media 2" title="2 Minute Timer / 2 Minute Countdown ⏰">
            <a:hlinkClick r:id="" action="ppaction://media"/>
            <a:extLst>
              <a:ext uri="{FF2B5EF4-FFF2-40B4-BE49-F238E27FC236}">
                <a16:creationId xmlns:a16="http://schemas.microsoft.com/office/drawing/2014/main" id="{1E8A4515-5EE5-9C67-42B3-3CC795AB7637}"/>
              </a:ext>
            </a:extLst>
          </p:cNvPr>
          <p:cNvPicPr>
            <a:picLocks noRot="1" noChangeAspect="1"/>
          </p:cNvPicPr>
          <p:nvPr>
            <a:videoFile r:link="rId1"/>
          </p:nvPr>
        </p:nvPicPr>
        <p:blipFill>
          <a:blip r:embed="rId5"/>
          <a:stretch>
            <a:fillRect/>
          </a:stretch>
        </p:blipFill>
        <p:spPr>
          <a:xfrm>
            <a:off x="329171" y="4034307"/>
            <a:ext cx="2530767" cy="2213020"/>
          </a:xfrm>
          <a:prstGeom prst="rect">
            <a:avLst/>
          </a:prstGeom>
        </p:spPr>
      </p:pic>
    </p:spTree>
    <p:extLst>
      <p:ext uri="{BB962C8B-B14F-4D97-AF65-F5344CB8AC3E}">
        <p14:creationId xmlns:p14="http://schemas.microsoft.com/office/powerpoint/2010/main" val="496540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8167B7C-AB9A-FE5F-B4DC-929F379E8C4C}"/>
              </a:ext>
            </a:extLst>
          </p:cNvPr>
          <p:cNvPicPr>
            <a:picLocks noGrp="1" noChangeAspect="1"/>
          </p:cNvPicPr>
          <p:nvPr>
            <p:ph idx="1"/>
          </p:nvPr>
        </p:nvPicPr>
        <p:blipFill>
          <a:blip r:embed="rId3"/>
          <a:stretch>
            <a:fillRect/>
          </a:stretch>
        </p:blipFill>
        <p:spPr>
          <a:xfrm>
            <a:off x="5795165" y="-839"/>
            <a:ext cx="6388712" cy="6915484"/>
          </a:xfrm>
        </p:spPr>
      </p:pic>
      <p:pic>
        <p:nvPicPr>
          <p:cNvPr id="2" name="Picture 1" descr="A close up of a potato&#10;&#10;Description automatically generated">
            <a:extLst>
              <a:ext uri="{FF2B5EF4-FFF2-40B4-BE49-F238E27FC236}">
                <a16:creationId xmlns:a16="http://schemas.microsoft.com/office/drawing/2014/main" id="{49B0BC3C-4468-899B-AD14-0F14A04715AB}"/>
              </a:ext>
            </a:extLst>
          </p:cNvPr>
          <p:cNvPicPr>
            <a:picLocks noChangeAspect="1"/>
          </p:cNvPicPr>
          <p:nvPr/>
        </p:nvPicPr>
        <p:blipFill>
          <a:blip r:embed="rId4"/>
          <a:stretch>
            <a:fillRect/>
          </a:stretch>
        </p:blipFill>
        <p:spPr>
          <a:xfrm rot="16200000">
            <a:off x="1023896" y="2090612"/>
            <a:ext cx="6797507" cy="2629401"/>
          </a:xfrm>
          <a:prstGeom prst="rect">
            <a:avLst/>
          </a:prstGeom>
        </p:spPr>
      </p:pic>
      <p:sp>
        <p:nvSpPr>
          <p:cNvPr id="3" name="TextBox 2">
            <a:extLst>
              <a:ext uri="{FF2B5EF4-FFF2-40B4-BE49-F238E27FC236}">
                <a16:creationId xmlns:a16="http://schemas.microsoft.com/office/drawing/2014/main" id="{02873F2B-916C-1DCA-3B5B-E443553F744D}"/>
              </a:ext>
            </a:extLst>
          </p:cNvPr>
          <p:cNvSpPr txBox="1"/>
          <p:nvPr/>
        </p:nvSpPr>
        <p:spPr>
          <a:xfrm>
            <a:off x="156518" y="4448432"/>
            <a:ext cx="2866767"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400">
                <a:ea typeface="Calibri"/>
                <a:cs typeface="Calibri"/>
              </a:rPr>
              <a:t>"Normal"</a:t>
            </a:r>
            <a:endParaRPr lang="en-US" sz="4400"/>
          </a:p>
        </p:txBody>
      </p:sp>
      <p:sp>
        <p:nvSpPr>
          <p:cNvPr id="5" name="TextBox 4">
            <a:extLst>
              <a:ext uri="{FF2B5EF4-FFF2-40B4-BE49-F238E27FC236}">
                <a16:creationId xmlns:a16="http://schemas.microsoft.com/office/drawing/2014/main" id="{5BFC2B85-2E7F-CFF7-97E1-140EC952152E}"/>
              </a:ext>
            </a:extLst>
          </p:cNvPr>
          <p:cNvSpPr txBox="1"/>
          <p:nvPr/>
        </p:nvSpPr>
        <p:spPr>
          <a:xfrm>
            <a:off x="164756" y="527221"/>
            <a:ext cx="2792627"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a:ea typeface="Calibri"/>
                <a:cs typeface="Calibri"/>
              </a:rPr>
              <a:t>Abnormal </a:t>
            </a:r>
            <a:endParaRPr lang="en-US" sz="4400"/>
          </a:p>
        </p:txBody>
      </p:sp>
    </p:spTree>
    <p:extLst>
      <p:ext uri="{BB962C8B-B14F-4D97-AF65-F5344CB8AC3E}">
        <p14:creationId xmlns:p14="http://schemas.microsoft.com/office/powerpoint/2010/main" val="759383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6C87C75-E48E-ABA9-5C8B-87FFE97CA05A}"/>
              </a:ext>
            </a:extLst>
          </p:cNvPr>
          <p:cNvSpPr>
            <a:spLocks noGrp="1"/>
          </p:cNvSpPr>
          <p:nvPr>
            <p:ph type="title"/>
          </p:nvPr>
        </p:nvSpPr>
        <p:spPr/>
        <p:txBody>
          <a:bodyPr>
            <a:normAutofit fontScale="90000"/>
          </a:bodyPr>
          <a:lstStyle/>
          <a:p>
            <a:r>
              <a:rPr lang="en-US" dirty="0">
                <a:ea typeface="Calibri Light"/>
                <a:cs typeface="Calibri Light"/>
              </a:rPr>
              <a:t>Even though the parts are the correct </a:t>
            </a:r>
            <a:r>
              <a:rPr lang="en-US" b="1" dirty="0">
                <a:ea typeface="Calibri Light"/>
                <a:cs typeface="Calibri Light"/>
              </a:rPr>
              <a:t>Structure</a:t>
            </a:r>
            <a:r>
              <a:rPr lang="en-US" dirty="0">
                <a:ea typeface="Calibri Light"/>
                <a:cs typeface="Calibri Light"/>
              </a:rPr>
              <a:t>, are they designed to </a:t>
            </a:r>
            <a:r>
              <a:rPr lang="en-US" b="1" dirty="0">
                <a:ea typeface="Calibri Light"/>
                <a:cs typeface="Calibri Light"/>
              </a:rPr>
              <a:t>Function separately or together</a:t>
            </a:r>
            <a:r>
              <a:rPr lang="en-US" dirty="0">
                <a:ea typeface="Calibri Light"/>
                <a:cs typeface="Calibri Light"/>
              </a:rPr>
              <a:t>?</a:t>
            </a:r>
            <a:endParaRPr lang="en-US" dirty="0"/>
          </a:p>
        </p:txBody>
      </p:sp>
      <p:pic>
        <p:nvPicPr>
          <p:cNvPr id="2" name="Content Placeholder 1" descr="A white and black device&#10;&#10;Description automatically generated">
            <a:extLst>
              <a:ext uri="{FF2B5EF4-FFF2-40B4-BE49-F238E27FC236}">
                <a16:creationId xmlns:a16="http://schemas.microsoft.com/office/drawing/2014/main" id="{E96660F0-FBEB-FF28-32E5-1977A2CB1402}"/>
              </a:ext>
            </a:extLst>
          </p:cNvPr>
          <p:cNvPicPr>
            <a:picLocks noGrp="1" noChangeAspect="1"/>
          </p:cNvPicPr>
          <p:nvPr>
            <p:ph idx="1"/>
          </p:nvPr>
        </p:nvPicPr>
        <p:blipFill>
          <a:blip r:embed="rId3"/>
          <a:stretch>
            <a:fillRect/>
          </a:stretch>
        </p:blipFill>
        <p:spPr>
          <a:xfrm>
            <a:off x="82402" y="2093337"/>
            <a:ext cx="6108233" cy="3424805"/>
          </a:xfrm>
        </p:spPr>
      </p:pic>
      <p:pic>
        <p:nvPicPr>
          <p:cNvPr id="3" name="Picture 2" descr="A white video game controller&#10;&#10;Description automatically generated">
            <a:extLst>
              <a:ext uri="{FF2B5EF4-FFF2-40B4-BE49-F238E27FC236}">
                <a16:creationId xmlns:a16="http://schemas.microsoft.com/office/drawing/2014/main" id="{3787B967-2EBE-7835-0A9A-2A59B7009A91}"/>
              </a:ext>
            </a:extLst>
          </p:cNvPr>
          <p:cNvPicPr>
            <a:picLocks noChangeAspect="1"/>
          </p:cNvPicPr>
          <p:nvPr/>
        </p:nvPicPr>
        <p:blipFill>
          <a:blip r:embed="rId4"/>
          <a:stretch>
            <a:fillRect/>
          </a:stretch>
        </p:blipFill>
        <p:spPr>
          <a:xfrm>
            <a:off x="7930790" y="2094584"/>
            <a:ext cx="4114800" cy="4114800"/>
          </a:xfrm>
          <a:prstGeom prst="rect">
            <a:avLst/>
          </a:prstGeom>
        </p:spPr>
      </p:pic>
      <p:sp>
        <p:nvSpPr>
          <p:cNvPr id="8" name="TextBox 7">
            <a:extLst>
              <a:ext uri="{FF2B5EF4-FFF2-40B4-BE49-F238E27FC236}">
                <a16:creationId xmlns:a16="http://schemas.microsoft.com/office/drawing/2014/main" id="{A7EA3F4F-2447-3A7E-2491-7C1C6B9E7C24}"/>
              </a:ext>
            </a:extLst>
          </p:cNvPr>
          <p:cNvSpPr txBox="1"/>
          <p:nvPr/>
        </p:nvSpPr>
        <p:spPr>
          <a:xfrm>
            <a:off x="1114167" y="5653215"/>
            <a:ext cx="2341606" cy="3796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Calibri"/>
                <a:cs typeface="Calibri"/>
              </a:rPr>
              <a:t>Working PlayStation 5</a:t>
            </a:r>
            <a:endParaRPr lang="en-US"/>
          </a:p>
        </p:txBody>
      </p:sp>
      <p:sp>
        <p:nvSpPr>
          <p:cNvPr id="4" name="TextBox 3">
            <a:extLst>
              <a:ext uri="{FF2B5EF4-FFF2-40B4-BE49-F238E27FC236}">
                <a16:creationId xmlns:a16="http://schemas.microsoft.com/office/drawing/2014/main" id="{2E69CCFE-6243-B798-03FD-E8B3680221E5}"/>
              </a:ext>
            </a:extLst>
          </p:cNvPr>
          <p:cNvSpPr txBox="1"/>
          <p:nvPr/>
        </p:nvSpPr>
        <p:spPr>
          <a:xfrm>
            <a:off x="7665440" y="6365146"/>
            <a:ext cx="393233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Calibri"/>
                <a:cs typeface="Calibri"/>
              </a:rPr>
              <a:t>Working X Box Controller</a:t>
            </a:r>
            <a:endParaRPr lang="en-US"/>
          </a:p>
        </p:txBody>
      </p:sp>
      <p:sp>
        <p:nvSpPr>
          <p:cNvPr id="6" name="Cross 5">
            <a:extLst>
              <a:ext uri="{FF2B5EF4-FFF2-40B4-BE49-F238E27FC236}">
                <a16:creationId xmlns:a16="http://schemas.microsoft.com/office/drawing/2014/main" id="{AD5A6F36-76EB-53D1-D6F2-90856F8EC209}"/>
              </a:ext>
            </a:extLst>
          </p:cNvPr>
          <p:cNvSpPr/>
          <p:nvPr/>
        </p:nvSpPr>
        <p:spPr>
          <a:xfrm>
            <a:off x="6215599" y="2841960"/>
            <a:ext cx="1667500" cy="1554228"/>
          </a:xfrm>
          <a:prstGeom prst="plus">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a:solidFill>
                  <a:schemeClr val="tx1"/>
                </a:solidFill>
                <a:ea typeface="Calibri"/>
                <a:cs typeface="Calibri"/>
              </a:rPr>
              <a:t>Does this work with this without anything extra?</a:t>
            </a:r>
          </a:p>
        </p:txBody>
      </p:sp>
    </p:spTree>
    <p:extLst>
      <p:ext uri="{BB962C8B-B14F-4D97-AF65-F5344CB8AC3E}">
        <p14:creationId xmlns:p14="http://schemas.microsoft.com/office/powerpoint/2010/main" val="2297622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1A34F-B479-3701-E824-5DF00AE7D97C}"/>
              </a:ext>
            </a:extLst>
          </p:cNvPr>
          <p:cNvSpPr>
            <a:spLocks noGrp="1"/>
          </p:cNvSpPr>
          <p:nvPr>
            <p:ph type="title"/>
          </p:nvPr>
        </p:nvSpPr>
        <p:spPr/>
        <p:txBody>
          <a:bodyPr/>
          <a:lstStyle/>
          <a:p>
            <a:pPr algn="ctr"/>
            <a:r>
              <a:rPr lang="en-US" dirty="0">
                <a:solidFill>
                  <a:schemeClr val="accent2">
                    <a:lumMod val="75000"/>
                  </a:schemeClr>
                </a:solidFill>
                <a:ea typeface="Calibri Light" panose="020F0302020204030204"/>
                <a:cs typeface="Calibri Light" panose="020F0302020204030204"/>
              </a:rPr>
              <a:t>THINK-PAIR-SHARE</a:t>
            </a:r>
            <a:br>
              <a:rPr lang="en-US" dirty="0">
                <a:solidFill>
                  <a:schemeClr val="accent2">
                    <a:lumMod val="75000"/>
                  </a:schemeClr>
                </a:solidFill>
                <a:ea typeface="Calibri Light" panose="020F0302020204030204"/>
                <a:cs typeface="Calibri Light" panose="020F0302020204030204"/>
              </a:rPr>
            </a:br>
            <a:r>
              <a:rPr lang="en-US" dirty="0">
                <a:solidFill>
                  <a:schemeClr val="accent2">
                    <a:lumMod val="75000"/>
                  </a:schemeClr>
                </a:solidFill>
                <a:ea typeface="Calibri Light" panose="020F0302020204030204"/>
                <a:cs typeface="Calibri Light" panose="020F0302020204030204"/>
              </a:rPr>
              <a:t>3-2-1</a:t>
            </a:r>
          </a:p>
        </p:txBody>
      </p:sp>
      <p:sp>
        <p:nvSpPr>
          <p:cNvPr id="3" name="Content Placeholder 2">
            <a:extLst>
              <a:ext uri="{FF2B5EF4-FFF2-40B4-BE49-F238E27FC236}">
                <a16:creationId xmlns:a16="http://schemas.microsoft.com/office/drawing/2014/main" id="{D2235A9F-0551-8C84-AF0A-A9E4A930A869}"/>
              </a:ext>
            </a:extLst>
          </p:cNvPr>
          <p:cNvSpPr>
            <a:spLocks noGrp="1"/>
          </p:cNvSpPr>
          <p:nvPr>
            <p:ph idx="1"/>
          </p:nvPr>
        </p:nvSpPr>
        <p:spPr/>
        <p:txBody>
          <a:bodyPr vert="horz" lIns="91440" tIns="45720" rIns="91440" bIns="45720" rtlCol="0" anchor="t">
            <a:normAutofit/>
          </a:bodyPr>
          <a:lstStyle/>
          <a:p>
            <a:pPr marL="514350" indent="-514350">
              <a:buAutoNum type="arabicPeriod"/>
            </a:pPr>
            <a:r>
              <a:rPr lang="en-US" dirty="0">
                <a:solidFill>
                  <a:schemeClr val="accent2">
                    <a:lumMod val="75000"/>
                  </a:schemeClr>
                </a:solidFill>
                <a:ea typeface="Calibri"/>
                <a:cs typeface="Calibri"/>
              </a:rPr>
              <a:t>Think of something you LOVE to do (club, sport, dance, theater, game, etc.). </a:t>
            </a:r>
          </a:p>
          <a:p>
            <a:pPr marL="1200150" lvl="1" indent="-457200">
              <a:buAutoNum type="alphaLcPeriod"/>
            </a:pPr>
            <a:r>
              <a:rPr lang="en-US" dirty="0">
                <a:solidFill>
                  <a:schemeClr val="accent2">
                    <a:lumMod val="75000"/>
                  </a:schemeClr>
                </a:solidFill>
                <a:ea typeface="Calibri"/>
                <a:cs typeface="Calibri"/>
              </a:rPr>
              <a:t>What is the needed for your activity?  (Ex. Soccer ball, ballet shoes, </a:t>
            </a:r>
            <a:r>
              <a:rPr lang="en-US">
                <a:solidFill>
                  <a:schemeClr val="accent2">
                    <a:lumMod val="75000"/>
                  </a:schemeClr>
                </a:solidFill>
                <a:ea typeface="Calibri"/>
                <a:cs typeface="Calibri"/>
              </a:rPr>
              <a:t>football field, drawing utensils) </a:t>
            </a:r>
            <a:endParaRPr lang="en-US" u="sng">
              <a:solidFill>
                <a:schemeClr val="accent2">
                  <a:lumMod val="75000"/>
                </a:schemeClr>
              </a:solidFill>
              <a:cs typeface="Calibri"/>
            </a:endParaRPr>
          </a:p>
          <a:p>
            <a:pPr marL="1200150" lvl="1" indent="-457200">
              <a:buAutoNum type="alphaLcPeriod"/>
            </a:pPr>
            <a:r>
              <a:rPr lang="en-US" dirty="0">
                <a:solidFill>
                  <a:schemeClr val="accent2">
                    <a:lumMod val="75000"/>
                  </a:schemeClr>
                </a:solidFill>
                <a:ea typeface="Calibri"/>
                <a:cs typeface="Calibri"/>
              </a:rPr>
              <a:t>If that something (from "a") was to change in STRUCTURE how would it affect the outcome, or FUNCTION, of what you do? </a:t>
            </a:r>
            <a:endParaRPr lang="en-US" u="sng" dirty="0">
              <a:solidFill>
                <a:schemeClr val="accent2">
                  <a:lumMod val="75000"/>
                </a:schemeClr>
              </a:solidFill>
              <a:ea typeface="Calibri" panose="020F0502020204030204"/>
              <a:cs typeface="Calibri" panose="020F0502020204030204"/>
            </a:endParaRPr>
          </a:p>
          <a:p>
            <a:pPr marL="0" indent="0">
              <a:buNone/>
            </a:pPr>
            <a:r>
              <a:rPr lang="en-US">
                <a:solidFill>
                  <a:schemeClr val="accent2">
                    <a:lumMod val="75000"/>
                  </a:schemeClr>
                </a:solidFill>
                <a:ea typeface="Calibri"/>
                <a:cs typeface="Calibri"/>
              </a:rPr>
              <a:t>2. PAIR &amp; Share- discuss your responses to the prompts above</a:t>
            </a:r>
            <a:endParaRPr lang="en-US" u="sng" dirty="0">
              <a:solidFill>
                <a:schemeClr val="accent2">
                  <a:lumMod val="75000"/>
                </a:schemeClr>
              </a:solidFill>
              <a:ea typeface="Calibri"/>
              <a:cs typeface="Calibri"/>
            </a:endParaRPr>
          </a:p>
          <a:p>
            <a:pPr marL="0" indent="0">
              <a:buNone/>
            </a:pPr>
            <a:endParaRPr lang="en-US" dirty="0">
              <a:solidFill>
                <a:schemeClr val="accent2">
                  <a:lumMod val="75000"/>
                </a:schemeClr>
              </a:solidFill>
              <a:ea typeface="Calibri"/>
              <a:cs typeface="Calibri"/>
            </a:endParaRPr>
          </a:p>
          <a:p>
            <a:pPr marL="0" indent="0">
              <a:buNone/>
            </a:pPr>
            <a:r>
              <a:rPr lang="en-US" dirty="0">
                <a:solidFill>
                  <a:schemeClr val="accent2">
                    <a:lumMod val="75000"/>
                  </a:schemeClr>
                </a:solidFill>
                <a:ea typeface="Calibri"/>
                <a:cs typeface="Calibri"/>
              </a:rPr>
              <a:t>3. Share what you or your partner discussed</a:t>
            </a:r>
          </a:p>
          <a:p>
            <a:pPr marL="0" indent="0">
              <a:buNone/>
            </a:pPr>
            <a:endParaRPr lang="en-US" dirty="0">
              <a:solidFill>
                <a:schemeClr val="accent2">
                  <a:lumMod val="75000"/>
                </a:schemeClr>
              </a:solidFill>
              <a:ea typeface="Calibri"/>
              <a:cs typeface="Calibri"/>
            </a:endParaRPr>
          </a:p>
        </p:txBody>
      </p:sp>
      <p:pic>
        <p:nvPicPr>
          <p:cNvPr id="4" name="Online Media 3" title="3 Minute Timer / 3 Minute Countdown ⏰">
            <a:hlinkClick r:id="" action="ppaction://media"/>
            <a:extLst>
              <a:ext uri="{FF2B5EF4-FFF2-40B4-BE49-F238E27FC236}">
                <a16:creationId xmlns:a16="http://schemas.microsoft.com/office/drawing/2014/main" id="{85D5FEEF-3F00-4080-951E-AED2D7D6B157}"/>
              </a:ext>
            </a:extLst>
          </p:cNvPr>
          <p:cNvPicPr>
            <a:picLocks noRot="1" noChangeAspect="1"/>
          </p:cNvPicPr>
          <p:nvPr>
            <a:videoFile r:link="rId1"/>
          </p:nvPr>
        </p:nvPicPr>
        <p:blipFill>
          <a:blip r:embed="rId4"/>
          <a:stretch>
            <a:fillRect/>
          </a:stretch>
        </p:blipFill>
        <p:spPr>
          <a:xfrm>
            <a:off x="8294571" y="4663068"/>
            <a:ext cx="2657592" cy="1527717"/>
          </a:xfrm>
          <a:prstGeom prst="rect">
            <a:avLst/>
          </a:prstGeom>
        </p:spPr>
      </p:pic>
    </p:spTree>
    <p:extLst>
      <p:ext uri="{BB962C8B-B14F-4D97-AF65-F5344CB8AC3E}">
        <p14:creationId xmlns:p14="http://schemas.microsoft.com/office/powerpoint/2010/main" val="3076354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Nepenthes attenboroughii - Wikipedia">
            <a:extLst>
              <a:ext uri="{FF2B5EF4-FFF2-40B4-BE49-F238E27FC236}">
                <a16:creationId xmlns:a16="http://schemas.microsoft.com/office/drawing/2014/main" id="{CA807562-8559-CAFC-8275-E54836DEEB1E}"/>
              </a:ext>
            </a:extLst>
          </p:cNvPr>
          <p:cNvPicPr>
            <a:picLocks noGrp="1" noChangeAspect="1"/>
          </p:cNvPicPr>
          <p:nvPr>
            <p:ph idx="1"/>
          </p:nvPr>
        </p:nvPicPr>
        <p:blipFill>
          <a:blip r:embed="rId3"/>
          <a:stretch>
            <a:fillRect/>
          </a:stretch>
        </p:blipFill>
        <p:spPr>
          <a:xfrm>
            <a:off x="4017098" y="1204526"/>
            <a:ext cx="3030655" cy="4547299"/>
          </a:xfrm>
        </p:spPr>
      </p:pic>
      <p:pic>
        <p:nvPicPr>
          <p:cNvPr id="2" name="Picture 1" descr="A baby with no hair&#10;&#10;Description automatically generated">
            <a:extLst>
              <a:ext uri="{FF2B5EF4-FFF2-40B4-BE49-F238E27FC236}">
                <a16:creationId xmlns:a16="http://schemas.microsoft.com/office/drawing/2014/main" id="{B2E03739-04B7-8A2D-A32C-A5BFF643C4C2}"/>
              </a:ext>
            </a:extLst>
          </p:cNvPr>
          <p:cNvPicPr>
            <a:picLocks noChangeAspect="1"/>
          </p:cNvPicPr>
          <p:nvPr/>
        </p:nvPicPr>
        <p:blipFill>
          <a:blip r:embed="rId4"/>
          <a:stretch>
            <a:fillRect/>
          </a:stretch>
        </p:blipFill>
        <p:spPr>
          <a:xfrm>
            <a:off x="8288238" y="2429168"/>
            <a:ext cx="3037114" cy="4114800"/>
          </a:xfrm>
          <a:prstGeom prst="rect">
            <a:avLst/>
          </a:prstGeom>
        </p:spPr>
      </p:pic>
      <p:pic>
        <p:nvPicPr>
          <p:cNvPr id="3" name="Picture 2">
            <a:extLst>
              <a:ext uri="{FF2B5EF4-FFF2-40B4-BE49-F238E27FC236}">
                <a16:creationId xmlns:a16="http://schemas.microsoft.com/office/drawing/2014/main" id="{BCEBDCCA-0525-44C3-2CD3-9A55067C717E}"/>
              </a:ext>
            </a:extLst>
          </p:cNvPr>
          <p:cNvPicPr>
            <a:picLocks noChangeAspect="1"/>
          </p:cNvPicPr>
          <p:nvPr/>
        </p:nvPicPr>
        <p:blipFill>
          <a:blip r:embed="rId5"/>
          <a:stretch>
            <a:fillRect/>
          </a:stretch>
        </p:blipFill>
        <p:spPr>
          <a:xfrm>
            <a:off x="4014927" y="5756710"/>
            <a:ext cx="4023895" cy="822910"/>
          </a:xfrm>
          <a:prstGeom prst="rect">
            <a:avLst/>
          </a:prstGeom>
        </p:spPr>
      </p:pic>
      <p:pic>
        <p:nvPicPr>
          <p:cNvPr id="5" name="Picture 4">
            <a:extLst>
              <a:ext uri="{FF2B5EF4-FFF2-40B4-BE49-F238E27FC236}">
                <a16:creationId xmlns:a16="http://schemas.microsoft.com/office/drawing/2014/main" id="{572512BA-1C34-EA39-C94C-BE5E1714E869}"/>
              </a:ext>
            </a:extLst>
          </p:cNvPr>
          <p:cNvPicPr>
            <a:picLocks noChangeAspect="1"/>
          </p:cNvPicPr>
          <p:nvPr/>
        </p:nvPicPr>
        <p:blipFill>
          <a:blip r:embed="rId6"/>
          <a:stretch>
            <a:fillRect/>
          </a:stretch>
        </p:blipFill>
        <p:spPr>
          <a:xfrm>
            <a:off x="-4604" y="1168318"/>
            <a:ext cx="2600257" cy="1761707"/>
          </a:xfrm>
          <a:prstGeom prst="rect">
            <a:avLst/>
          </a:prstGeom>
        </p:spPr>
      </p:pic>
      <p:pic>
        <p:nvPicPr>
          <p:cNvPr id="6" name="Picture 5" descr="The back of a person&#10;&#10;Description automatically generated">
            <a:extLst>
              <a:ext uri="{FF2B5EF4-FFF2-40B4-BE49-F238E27FC236}">
                <a16:creationId xmlns:a16="http://schemas.microsoft.com/office/drawing/2014/main" id="{EE501694-D58F-AF88-770B-7324B6647D25}"/>
              </a:ext>
            </a:extLst>
          </p:cNvPr>
          <p:cNvPicPr>
            <a:picLocks noChangeAspect="1"/>
          </p:cNvPicPr>
          <p:nvPr/>
        </p:nvPicPr>
        <p:blipFill>
          <a:blip r:embed="rId7"/>
          <a:stretch>
            <a:fillRect/>
          </a:stretch>
        </p:blipFill>
        <p:spPr>
          <a:xfrm>
            <a:off x="-75629" y="2923540"/>
            <a:ext cx="3695998" cy="2157077"/>
          </a:xfrm>
          <a:prstGeom prst="rect">
            <a:avLst/>
          </a:prstGeom>
        </p:spPr>
      </p:pic>
      <p:pic>
        <p:nvPicPr>
          <p:cNvPr id="7" name="Picture 6" descr="A close-up of a human eye&#10;&#10;Description automatically generated">
            <a:extLst>
              <a:ext uri="{FF2B5EF4-FFF2-40B4-BE49-F238E27FC236}">
                <a16:creationId xmlns:a16="http://schemas.microsoft.com/office/drawing/2014/main" id="{7E740ACF-4F9D-5793-B091-679D2BDCE0A2}"/>
              </a:ext>
            </a:extLst>
          </p:cNvPr>
          <p:cNvPicPr>
            <a:picLocks noChangeAspect="1"/>
          </p:cNvPicPr>
          <p:nvPr/>
        </p:nvPicPr>
        <p:blipFill>
          <a:blip r:embed="rId8"/>
          <a:stretch>
            <a:fillRect/>
          </a:stretch>
        </p:blipFill>
        <p:spPr>
          <a:xfrm>
            <a:off x="-54254" y="5047874"/>
            <a:ext cx="3845239" cy="1531166"/>
          </a:xfrm>
          <a:prstGeom prst="rect">
            <a:avLst/>
          </a:prstGeom>
        </p:spPr>
      </p:pic>
      <p:pic>
        <p:nvPicPr>
          <p:cNvPr id="9" name="Picture 8" descr="A group of different types of cells&#10;&#10;Description automatically generated">
            <a:extLst>
              <a:ext uri="{FF2B5EF4-FFF2-40B4-BE49-F238E27FC236}">
                <a16:creationId xmlns:a16="http://schemas.microsoft.com/office/drawing/2014/main" id="{7BC464C6-23DE-760F-6F14-51AEEADC3EAA}"/>
              </a:ext>
            </a:extLst>
          </p:cNvPr>
          <p:cNvPicPr>
            <a:picLocks noChangeAspect="1"/>
          </p:cNvPicPr>
          <p:nvPr/>
        </p:nvPicPr>
        <p:blipFill>
          <a:blip r:embed="rId9"/>
          <a:stretch>
            <a:fillRect/>
          </a:stretch>
        </p:blipFill>
        <p:spPr>
          <a:xfrm>
            <a:off x="8044824" y="773484"/>
            <a:ext cx="3654778" cy="1699385"/>
          </a:xfrm>
          <a:prstGeom prst="rect">
            <a:avLst/>
          </a:prstGeom>
        </p:spPr>
      </p:pic>
      <p:sp>
        <p:nvSpPr>
          <p:cNvPr id="8" name="TextBox 7">
            <a:extLst>
              <a:ext uri="{FF2B5EF4-FFF2-40B4-BE49-F238E27FC236}">
                <a16:creationId xmlns:a16="http://schemas.microsoft.com/office/drawing/2014/main" id="{9BF2EEAE-192C-0454-B177-277F39A85598}"/>
              </a:ext>
            </a:extLst>
          </p:cNvPr>
          <p:cNvSpPr txBox="1"/>
          <p:nvPr/>
        </p:nvSpPr>
        <p:spPr>
          <a:xfrm>
            <a:off x="1867436" y="182450"/>
            <a:ext cx="815661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Bookman Old Style"/>
              </a:rPr>
              <a:t>What do you see? What do you think? What do you feel?</a:t>
            </a:r>
          </a:p>
        </p:txBody>
      </p:sp>
    </p:spTree>
    <p:extLst>
      <p:ext uri="{BB962C8B-B14F-4D97-AF65-F5344CB8AC3E}">
        <p14:creationId xmlns:p14="http://schemas.microsoft.com/office/powerpoint/2010/main" val="3625424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AB67E-7904-222B-3CAD-7295EB1281A0}"/>
              </a:ext>
            </a:extLst>
          </p:cNvPr>
          <p:cNvSpPr>
            <a:spLocks noGrp="1"/>
          </p:cNvSpPr>
          <p:nvPr>
            <p:ph type="title"/>
          </p:nvPr>
        </p:nvSpPr>
        <p:spPr/>
        <p:txBody>
          <a:bodyPr/>
          <a:lstStyle/>
          <a:p>
            <a:r>
              <a:rPr lang="en-US" dirty="0">
                <a:ea typeface="Calibri Light"/>
                <a:cs typeface="Calibri Light"/>
              </a:rPr>
              <a:t>Student Hand Out Phase One</a:t>
            </a:r>
            <a:endParaRPr lang="en-US" dirty="0"/>
          </a:p>
        </p:txBody>
      </p:sp>
      <p:sp>
        <p:nvSpPr>
          <p:cNvPr id="3" name="Content Placeholder 2">
            <a:extLst>
              <a:ext uri="{FF2B5EF4-FFF2-40B4-BE49-F238E27FC236}">
                <a16:creationId xmlns:a16="http://schemas.microsoft.com/office/drawing/2014/main" id="{735614BA-AAB5-CD17-9D0E-BDC9A5C9DDDA}"/>
              </a:ext>
            </a:extLst>
          </p:cNvPr>
          <p:cNvSpPr>
            <a:spLocks noGrp="1"/>
          </p:cNvSpPr>
          <p:nvPr>
            <p:ph idx="1"/>
          </p:nvPr>
        </p:nvSpPr>
        <p:spPr/>
        <p:txBody>
          <a:bodyPr vert="horz" lIns="91440" tIns="45720" rIns="91440" bIns="45720" rtlCol="0" anchor="t">
            <a:normAutofit/>
          </a:bodyPr>
          <a:lstStyle/>
          <a:p>
            <a:pPr marL="0" indent="0">
              <a:buNone/>
            </a:pPr>
            <a:r>
              <a:rPr lang="en-US" b="1" i="1" dirty="0">
                <a:latin typeface="Times New Roman"/>
                <a:cs typeface="Times New Roman"/>
              </a:rPr>
              <a:t>Case Study  </a:t>
            </a:r>
            <a:endParaRPr lang="en-US" dirty="0">
              <a:latin typeface="Times New Roman"/>
              <a:cs typeface="Times New Roman"/>
            </a:endParaRPr>
          </a:p>
          <a:p>
            <a:pPr marL="514350" indent="-514350"/>
            <a:r>
              <a:rPr lang="en-US" b="1" i="1" dirty="0">
                <a:latin typeface="Times New Roman"/>
                <a:cs typeface="Times New Roman"/>
              </a:rPr>
              <a:t>YOU will be: Making observations, interpretations, and communicating evidence of cell organelle structure and function, as it pertains to case study disorders. </a:t>
            </a:r>
            <a:endParaRPr lang="en-US" dirty="0">
              <a:latin typeface="Times New Roman"/>
              <a:cs typeface="Times New Roman"/>
            </a:endParaRPr>
          </a:p>
          <a:p>
            <a:pPr marL="514350" indent="-514350"/>
            <a:r>
              <a:rPr lang="en-US" b="1" i="1" dirty="0">
                <a:latin typeface="Times New Roman"/>
                <a:cs typeface="Times New Roman"/>
              </a:rPr>
              <a:t>You will work either on your own or will at least ONE other </a:t>
            </a:r>
            <a:r>
              <a:rPr lang="en-US" b="1" i="1">
                <a:latin typeface="Times New Roman"/>
                <a:cs typeface="Times New Roman"/>
              </a:rPr>
              <a:t>person; at teachers discretion.</a:t>
            </a:r>
          </a:p>
          <a:p>
            <a:pPr marL="514350" indent="-514350"/>
            <a:r>
              <a:rPr lang="en-US" b="1" i="1" dirty="0">
                <a:latin typeface="Times New Roman"/>
                <a:ea typeface="Calibri"/>
                <a:cs typeface="Times New Roman"/>
              </a:rPr>
              <a:t>There are a total of 12 cases studies. Your group will be assigned one that you and your group will become experts on.  </a:t>
            </a:r>
            <a:endParaRPr lang="en-US">
              <a:cs typeface="Calibri"/>
            </a:endParaRPr>
          </a:p>
        </p:txBody>
      </p:sp>
      <p:pic>
        <p:nvPicPr>
          <p:cNvPr id="4" name="Picture 3" descr="A group of people sitting at a table with books and a computer&#10;&#10;Description automatically generated">
            <a:extLst>
              <a:ext uri="{FF2B5EF4-FFF2-40B4-BE49-F238E27FC236}">
                <a16:creationId xmlns:a16="http://schemas.microsoft.com/office/drawing/2014/main" id="{0BC12C55-EBE6-DDF3-0E49-FE4C16957F7D}"/>
              </a:ext>
            </a:extLst>
          </p:cNvPr>
          <p:cNvPicPr>
            <a:picLocks noChangeAspect="1"/>
          </p:cNvPicPr>
          <p:nvPr/>
        </p:nvPicPr>
        <p:blipFill>
          <a:blip r:embed="rId4"/>
          <a:stretch>
            <a:fillRect/>
          </a:stretch>
        </p:blipFill>
        <p:spPr>
          <a:xfrm>
            <a:off x="8931387" y="278036"/>
            <a:ext cx="2521063" cy="1705557"/>
          </a:xfrm>
          <a:prstGeom prst="rect">
            <a:avLst/>
          </a:prstGeom>
        </p:spPr>
      </p:pic>
      <p:sp>
        <p:nvSpPr>
          <p:cNvPr id="5" name="TextBox 4">
            <a:extLst>
              <a:ext uri="{FF2B5EF4-FFF2-40B4-BE49-F238E27FC236}">
                <a16:creationId xmlns:a16="http://schemas.microsoft.com/office/drawing/2014/main" id="{6D7C1581-47C0-E226-7838-2DEA8C925B31}"/>
              </a:ext>
            </a:extLst>
          </p:cNvPr>
          <p:cNvSpPr txBox="1"/>
          <p:nvPr/>
        </p:nvSpPr>
        <p:spPr>
          <a:xfrm>
            <a:off x="4159250" y="5746750"/>
            <a:ext cx="418782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Calibri"/>
                <a:cs typeface="Calibri"/>
              </a:rPr>
              <a:t>(EVERYONE will participate)</a:t>
            </a:r>
            <a:endParaRPr lang="en-US" dirty="0"/>
          </a:p>
        </p:txBody>
      </p:sp>
      <p:pic>
        <p:nvPicPr>
          <p:cNvPr id="6" name="Online Media 5" title="25 MINUTE - TIMER &amp; ALARM - Full HD - COUNTDOWN">
            <a:hlinkClick r:id="" action="ppaction://media"/>
            <a:extLst>
              <a:ext uri="{FF2B5EF4-FFF2-40B4-BE49-F238E27FC236}">
                <a16:creationId xmlns:a16="http://schemas.microsoft.com/office/drawing/2014/main" id="{666648E0-B943-AC8A-2A21-047D44A62900}"/>
              </a:ext>
            </a:extLst>
          </p:cNvPr>
          <p:cNvPicPr>
            <a:picLocks noRot="1" noChangeAspect="1"/>
          </p:cNvPicPr>
          <p:nvPr>
            <a:videoFile r:link="rId1"/>
          </p:nvPr>
        </p:nvPicPr>
        <p:blipFill>
          <a:blip r:embed="rId5"/>
          <a:stretch>
            <a:fillRect/>
          </a:stretch>
        </p:blipFill>
        <p:spPr>
          <a:xfrm>
            <a:off x="8731327" y="5267092"/>
            <a:ext cx="2434567" cy="1313985"/>
          </a:xfrm>
          <a:prstGeom prst="rect">
            <a:avLst/>
          </a:prstGeom>
        </p:spPr>
      </p:pic>
    </p:spTree>
    <p:extLst>
      <p:ext uri="{BB962C8B-B14F-4D97-AF65-F5344CB8AC3E}">
        <p14:creationId xmlns:p14="http://schemas.microsoft.com/office/powerpoint/2010/main" val="243918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CF7EE-98A8-8830-5356-E63771DE6489}"/>
              </a:ext>
            </a:extLst>
          </p:cNvPr>
          <p:cNvSpPr>
            <a:spLocks noGrp="1"/>
          </p:cNvSpPr>
          <p:nvPr>
            <p:ph type="title"/>
          </p:nvPr>
        </p:nvSpPr>
        <p:spPr/>
        <p:txBody>
          <a:bodyPr/>
          <a:lstStyle/>
          <a:p>
            <a:r>
              <a:rPr lang="en-US" dirty="0">
                <a:ea typeface="Calibri Light"/>
                <a:cs typeface="Calibri Light"/>
              </a:rPr>
              <a:t>Student Hand Out Phase Two</a:t>
            </a:r>
            <a:endParaRPr lang="en-US" dirty="0"/>
          </a:p>
        </p:txBody>
      </p:sp>
      <p:sp>
        <p:nvSpPr>
          <p:cNvPr id="3" name="Content Placeholder 2">
            <a:extLst>
              <a:ext uri="{FF2B5EF4-FFF2-40B4-BE49-F238E27FC236}">
                <a16:creationId xmlns:a16="http://schemas.microsoft.com/office/drawing/2014/main" id="{9AFE6C55-A849-D38B-6A6B-5A6DE32D451A}"/>
              </a:ext>
            </a:extLst>
          </p:cNvPr>
          <p:cNvSpPr>
            <a:spLocks noGrp="1"/>
          </p:cNvSpPr>
          <p:nvPr>
            <p:ph idx="1"/>
          </p:nvPr>
        </p:nvSpPr>
        <p:spPr>
          <a:xfrm>
            <a:off x="838200" y="1333500"/>
            <a:ext cx="10515600" cy="3287713"/>
          </a:xfrm>
        </p:spPr>
        <p:txBody>
          <a:bodyPr vert="horz" lIns="91440" tIns="45720" rIns="91440" bIns="45720" rtlCol="0" anchor="t">
            <a:noAutofit/>
          </a:bodyPr>
          <a:lstStyle/>
          <a:p>
            <a:r>
              <a:rPr lang="en-US" sz="2400" b="1" i="1" dirty="0">
                <a:latin typeface="Book Antiqua"/>
                <a:cs typeface="Times New Roman"/>
              </a:rPr>
              <a:t>Read through the case study to identify the signs and symptoms of the disorder.</a:t>
            </a:r>
          </a:p>
          <a:p>
            <a:r>
              <a:rPr lang="en-US" sz="2400" b="1" i="1" dirty="0">
                <a:latin typeface="Book Antiqua"/>
                <a:cs typeface="Times New Roman"/>
              </a:rPr>
              <a:t>Use the Internet to research the signs and symptoms of your case to determine the name of the disorder. </a:t>
            </a:r>
            <a:r>
              <a:rPr lang="en-US" sz="2400" b="1" i="1" u="sng" dirty="0">
                <a:latin typeface="Book Antiqua"/>
                <a:cs typeface="Times New Roman"/>
              </a:rPr>
              <a:t>RECORD</a:t>
            </a:r>
            <a:r>
              <a:rPr lang="en-US" sz="2400" b="1" i="1" dirty="0">
                <a:latin typeface="Book Antiqua"/>
                <a:cs typeface="Times New Roman"/>
              </a:rPr>
              <a:t> this information in the table on your student handout.</a:t>
            </a:r>
          </a:p>
          <a:p>
            <a:r>
              <a:rPr lang="en-US" sz="2400" b="1" i="1" dirty="0">
                <a:latin typeface="Book Antiqua"/>
                <a:ea typeface="Calibri"/>
                <a:cs typeface="Calibri"/>
              </a:rPr>
              <a:t>Investigate further to determine the name of the organelle that is associated with this disorder, its function, and any changes due to the disorder. </a:t>
            </a:r>
            <a:r>
              <a:rPr lang="en-US" sz="2400" b="1" i="1" u="sng" dirty="0">
                <a:latin typeface="Book Antiqua"/>
                <a:ea typeface="Calibri"/>
                <a:cs typeface="Calibri"/>
              </a:rPr>
              <a:t>RECORD</a:t>
            </a:r>
            <a:r>
              <a:rPr lang="en-US" sz="2400" b="1" i="1" dirty="0">
                <a:latin typeface="Book Antiqua"/>
                <a:ea typeface="Calibri"/>
                <a:cs typeface="Calibri"/>
              </a:rPr>
              <a:t> this information in the table below.</a:t>
            </a:r>
          </a:p>
          <a:p>
            <a:r>
              <a:rPr lang="en-US" sz="2400" b="1" i="1" dirty="0">
                <a:latin typeface="Book Antiqua"/>
                <a:ea typeface="Calibri"/>
                <a:cs typeface="Calibri"/>
              </a:rPr>
              <a:t>It will look like this on your student handout</a:t>
            </a:r>
          </a:p>
        </p:txBody>
      </p:sp>
      <p:graphicFrame>
        <p:nvGraphicFramePr>
          <p:cNvPr id="7" name="Table 6">
            <a:extLst>
              <a:ext uri="{FF2B5EF4-FFF2-40B4-BE49-F238E27FC236}">
                <a16:creationId xmlns:a16="http://schemas.microsoft.com/office/drawing/2014/main" id="{8FC1B438-884F-CED7-B3E6-B1A13928E7C8}"/>
              </a:ext>
            </a:extLst>
          </p:cNvPr>
          <p:cNvGraphicFramePr>
            <a:graphicFrameLocks noGrp="1"/>
          </p:cNvGraphicFramePr>
          <p:nvPr>
            <p:extLst>
              <p:ext uri="{D42A27DB-BD31-4B8C-83A1-F6EECF244321}">
                <p14:modId xmlns:p14="http://schemas.microsoft.com/office/powerpoint/2010/main" val="3366253036"/>
              </p:ext>
            </p:extLst>
          </p:nvPr>
        </p:nvGraphicFramePr>
        <p:xfrm>
          <a:off x="1055687" y="4818062"/>
          <a:ext cx="9518026" cy="1786820"/>
        </p:xfrm>
        <a:graphic>
          <a:graphicData uri="http://schemas.openxmlformats.org/drawingml/2006/table">
            <a:tbl>
              <a:tblPr firstRow="1" bandRow="1">
                <a:tableStyleId>{5C22544A-7EE6-4342-B048-85BDC9FD1C3A}</a:tableStyleId>
              </a:tblPr>
              <a:tblGrid>
                <a:gridCol w="1359718">
                  <a:extLst>
                    <a:ext uri="{9D8B030D-6E8A-4147-A177-3AD203B41FA5}">
                      <a16:colId xmlns:a16="http://schemas.microsoft.com/office/drawing/2014/main" val="1139118796"/>
                    </a:ext>
                  </a:extLst>
                </a:gridCol>
                <a:gridCol w="1359718">
                  <a:extLst>
                    <a:ext uri="{9D8B030D-6E8A-4147-A177-3AD203B41FA5}">
                      <a16:colId xmlns:a16="http://schemas.microsoft.com/office/drawing/2014/main" val="3652766607"/>
                    </a:ext>
                  </a:extLst>
                </a:gridCol>
                <a:gridCol w="1359718">
                  <a:extLst>
                    <a:ext uri="{9D8B030D-6E8A-4147-A177-3AD203B41FA5}">
                      <a16:colId xmlns:a16="http://schemas.microsoft.com/office/drawing/2014/main" val="2415095724"/>
                    </a:ext>
                  </a:extLst>
                </a:gridCol>
                <a:gridCol w="1359718">
                  <a:extLst>
                    <a:ext uri="{9D8B030D-6E8A-4147-A177-3AD203B41FA5}">
                      <a16:colId xmlns:a16="http://schemas.microsoft.com/office/drawing/2014/main" val="713349480"/>
                    </a:ext>
                  </a:extLst>
                </a:gridCol>
                <a:gridCol w="1359718">
                  <a:extLst>
                    <a:ext uri="{9D8B030D-6E8A-4147-A177-3AD203B41FA5}">
                      <a16:colId xmlns:a16="http://schemas.microsoft.com/office/drawing/2014/main" val="239905908"/>
                    </a:ext>
                  </a:extLst>
                </a:gridCol>
                <a:gridCol w="1359718">
                  <a:extLst>
                    <a:ext uri="{9D8B030D-6E8A-4147-A177-3AD203B41FA5}">
                      <a16:colId xmlns:a16="http://schemas.microsoft.com/office/drawing/2014/main" val="320161237"/>
                    </a:ext>
                  </a:extLst>
                </a:gridCol>
                <a:gridCol w="1359718">
                  <a:extLst>
                    <a:ext uri="{9D8B030D-6E8A-4147-A177-3AD203B41FA5}">
                      <a16:colId xmlns:a16="http://schemas.microsoft.com/office/drawing/2014/main" val="2478109587"/>
                    </a:ext>
                  </a:extLst>
                </a:gridCol>
              </a:tblGrid>
              <a:tr h="889000">
                <a:tc>
                  <a:txBody>
                    <a:bodyPr/>
                    <a:lstStyle/>
                    <a:p>
                      <a:pPr lvl="0">
                        <a:buNone/>
                      </a:pPr>
                      <a:r>
                        <a:rPr lang="en-US" sz="1600" b="1" dirty="0">
                          <a:solidFill>
                            <a:schemeClr val="tx1"/>
                          </a:solidFill>
                          <a:latin typeface="Book Antiqua"/>
                        </a:rPr>
                        <a:t>Case </a:t>
                      </a:r>
                    </a:p>
                    <a:p>
                      <a:pPr lvl="0">
                        <a:buNone/>
                      </a:pPr>
                      <a:r>
                        <a:rPr lang="en-US" sz="1600" b="1" dirty="0">
                          <a:solidFill>
                            <a:schemeClr val="tx1"/>
                          </a:solidFill>
                          <a:latin typeface="Book Antiqua"/>
                        </a:rPr>
                        <a:t>Number</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buNone/>
                      </a:pPr>
                      <a:r>
                        <a:rPr lang="en-US" sz="1600" dirty="0">
                          <a:solidFill>
                            <a:schemeClr val="tx1"/>
                          </a:solidFill>
                          <a:latin typeface="Book Antiqua"/>
                        </a:rPr>
                        <a:t>Disease</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buNone/>
                      </a:pPr>
                      <a:r>
                        <a:rPr lang="en-US" sz="1600" dirty="0">
                          <a:solidFill>
                            <a:schemeClr val="tx1"/>
                          </a:solidFill>
                          <a:latin typeface="Book Antiqua"/>
                        </a:rPr>
                        <a:t>Affected</a:t>
                      </a:r>
                      <a:endParaRPr lang="en-US" sz="1600">
                        <a:latin typeface="Book Antiqua"/>
                      </a:endParaRPr>
                    </a:p>
                    <a:p>
                      <a:pPr lvl="0">
                        <a:buNone/>
                      </a:pPr>
                      <a:r>
                        <a:rPr lang="en-US" sz="1600" dirty="0">
                          <a:solidFill>
                            <a:schemeClr val="tx1"/>
                          </a:solidFill>
                          <a:latin typeface="Book Antiqua"/>
                        </a:rPr>
                        <a:t>organelle </a:t>
                      </a:r>
                      <a:endParaRPr lang="en-US" sz="1600">
                        <a:latin typeface="Book Antiqua"/>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buNone/>
                      </a:pPr>
                      <a:r>
                        <a:rPr lang="en-US" sz="1600" dirty="0">
                          <a:solidFill>
                            <a:schemeClr val="tx1"/>
                          </a:solidFill>
                          <a:latin typeface="Book Antiqua"/>
                        </a:rPr>
                        <a:t>Structure</a:t>
                      </a:r>
                    </a:p>
                    <a:p>
                      <a:pPr lvl="0">
                        <a:buNone/>
                      </a:pPr>
                      <a:r>
                        <a:rPr lang="en-US" sz="1600" dirty="0">
                          <a:solidFill>
                            <a:schemeClr val="tx1"/>
                          </a:solidFill>
                          <a:latin typeface="Book Antiqua"/>
                        </a:rPr>
                        <a:t>(picture)</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buNone/>
                      </a:pPr>
                      <a:r>
                        <a:rPr lang="en-US" sz="1600" dirty="0">
                          <a:solidFill>
                            <a:schemeClr val="tx1"/>
                          </a:solidFill>
                          <a:latin typeface="Book Antiqua"/>
                        </a:rPr>
                        <a:t>Normal </a:t>
                      </a:r>
                    </a:p>
                    <a:p>
                      <a:pPr lvl="0">
                        <a:buNone/>
                      </a:pPr>
                      <a:r>
                        <a:rPr lang="en-US" sz="1600" dirty="0">
                          <a:solidFill>
                            <a:schemeClr val="tx1"/>
                          </a:solidFill>
                          <a:latin typeface="Book Antiqua"/>
                        </a:rPr>
                        <a:t>Function</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buNone/>
                      </a:pPr>
                      <a:r>
                        <a:rPr lang="en-US" sz="1600" dirty="0">
                          <a:solidFill>
                            <a:schemeClr val="tx1"/>
                          </a:solidFill>
                          <a:latin typeface="Book Antiqua"/>
                        </a:rPr>
                        <a:t>Change in </a:t>
                      </a:r>
                    </a:p>
                    <a:p>
                      <a:pPr lvl="0">
                        <a:buNone/>
                      </a:pPr>
                      <a:r>
                        <a:rPr lang="en-US" sz="1600" dirty="0">
                          <a:solidFill>
                            <a:schemeClr val="tx1"/>
                          </a:solidFill>
                          <a:latin typeface="Book Antiqua"/>
                        </a:rPr>
                        <a:t>Structure</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r>
                        <a:rPr lang="en-US" sz="1600" dirty="0">
                          <a:solidFill>
                            <a:schemeClr val="tx1"/>
                          </a:solidFill>
                          <a:latin typeface="Book Antiqua"/>
                        </a:rPr>
                        <a:t>Change in Function</a:t>
                      </a:r>
                      <a:endParaRPr lang="en-US" sz="1600" dirty="0"/>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76167557"/>
                  </a:ext>
                </a:extLst>
              </a:tr>
              <a:tr h="897820">
                <a:tc>
                  <a:txBody>
                    <a:bodyPr/>
                    <a:lstStyle/>
                    <a:p>
                      <a:endParaRPr lang="en-US"/>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endParaRPr lang="en-US"/>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endParaRPr lang="en-US"/>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endParaRPr lang="en-US"/>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endParaRPr lang="en-US"/>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endParaRPr lang="en-US"/>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endParaRPr lang="en-US"/>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060413952"/>
                  </a:ext>
                </a:extLst>
              </a:tr>
            </a:tbl>
          </a:graphicData>
        </a:graphic>
      </p:graphicFrame>
      <p:sp>
        <p:nvSpPr>
          <p:cNvPr id="4" name="TextBox 3">
            <a:extLst>
              <a:ext uri="{FF2B5EF4-FFF2-40B4-BE49-F238E27FC236}">
                <a16:creationId xmlns:a16="http://schemas.microsoft.com/office/drawing/2014/main" id="{B6158311-7CE2-62C4-D75B-E5AA2BEE4F3F}"/>
              </a:ext>
            </a:extLst>
          </p:cNvPr>
          <p:cNvSpPr txBox="1"/>
          <p:nvPr/>
        </p:nvSpPr>
        <p:spPr>
          <a:xfrm>
            <a:off x="7954537" y="130097"/>
            <a:ext cx="3847170" cy="1200329"/>
          </a:xfrm>
          <a:prstGeom prst="rect">
            <a:avLst/>
          </a:prstGeom>
          <a:solidFill>
            <a:srgbClr val="ED7D31"/>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Student one= researcher</a:t>
            </a:r>
          </a:p>
          <a:p>
            <a:r>
              <a:rPr lang="en-US" dirty="0">
                <a:cs typeface="Calibri"/>
              </a:rPr>
              <a:t>Student two= google slide creator</a:t>
            </a:r>
          </a:p>
          <a:p>
            <a:r>
              <a:rPr lang="en-US" dirty="0">
                <a:cs typeface="Calibri"/>
              </a:rPr>
              <a:t>Student three=presenter</a:t>
            </a:r>
          </a:p>
          <a:p>
            <a:r>
              <a:rPr lang="en-US" dirty="0">
                <a:cs typeface="Calibri"/>
              </a:rPr>
              <a:t>OR you all simply work together </a:t>
            </a:r>
          </a:p>
        </p:txBody>
      </p:sp>
      <p:pic>
        <p:nvPicPr>
          <p:cNvPr id="6" name="Online Media 5" title="25 MINUTE - TIMER &amp; ALARM - Full HD - COUNTDOWN">
            <a:hlinkClick r:id="" action="ppaction://media"/>
            <a:extLst>
              <a:ext uri="{FF2B5EF4-FFF2-40B4-BE49-F238E27FC236}">
                <a16:creationId xmlns:a16="http://schemas.microsoft.com/office/drawing/2014/main" id="{7DC1453D-B19C-5AE5-714F-065410D1148F}"/>
              </a:ext>
            </a:extLst>
          </p:cNvPr>
          <p:cNvPicPr>
            <a:picLocks noRot="1" noChangeAspect="1"/>
          </p:cNvPicPr>
          <p:nvPr>
            <a:videoFile r:link="rId1"/>
          </p:nvPr>
        </p:nvPicPr>
        <p:blipFill>
          <a:blip r:embed="rId4"/>
          <a:stretch>
            <a:fillRect/>
          </a:stretch>
        </p:blipFill>
        <p:spPr>
          <a:xfrm>
            <a:off x="9456156" y="5397190"/>
            <a:ext cx="2434567" cy="1313985"/>
          </a:xfrm>
          <a:prstGeom prst="rect">
            <a:avLst/>
          </a:prstGeom>
        </p:spPr>
      </p:pic>
    </p:spTree>
    <p:extLst>
      <p:ext uri="{BB962C8B-B14F-4D97-AF65-F5344CB8AC3E}">
        <p14:creationId xmlns:p14="http://schemas.microsoft.com/office/powerpoint/2010/main" val="581580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human lungs&#10;&#10;Description automatically generated">
            <a:extLst>
              <a:ext uri="{FF2B5EF4-FFF2-40B4-BE49-F238E27FC236}">
                <a16:creationId xmlns:a16="http://schemas.microsoft.com/office/drawing/2014/main" id="{F4504690-74F8-3BBD-B927-4635894F6F26}"/>
              </a:ext>
            </a:extLst>
          </p:cNvPr>
          <p:cNvPicPr>
            <a:picLocks noChangeAspect="1"/>
          </p:cNvPicPr>
          <p:nvPr/>
        </p:nvPicPr>
        <p:blipFill>
          <a:blip r:embed="rId2"/>
          <a:stretch>
            <a:fillRect/>
          </a:stretch>
        </p:blipFill>
        <p:spPr>
          <a:xfrm>
            <a:off x="0" y="-2632"/>
            <a:ext cx="6096000" cy="3631821"/>
          </a:xfrm>
          <a:prstGeom prst="rect">
            <a:avLst/>
          </a:prstGeom>
        </p:spPr>
      </p:pic>
      <p:pic>
        <p:nvPicPr>
          <p:cNvPr id="5" name="Picture 4" descr="A diagram of human lungs&#10;&#10;Description automatically generated">
            <a:extLst>
              <a:ext uri="{FF2B5EF4-FFF2-40B4-BE49-F238E27FC236}">
                <a16:creationId xmlns:a16="http://schemas.microsoft.com/office/drawing/2014/main" id="{60C82916-811E-0684-236C-18B9B97245F2}"/>
              </a:ext>
            </a:extLst>
          </p:cNvPr>
          <p:cNvPicPr>
            <a:picLocks noChangeAspect="1"/>
          </p:cNvPicPr>
          <p:nvPr/>
        </p:nvPicPr>
        <p:blipFill>
          <a:blip r:embed="rId3"/>
          <a:stretch>
            <a:fillRect/>
          </a:stretch>
        </p:blipFill>
        <p:spPr>
          <a:xfrm>
            <a:off x="7012138" y="2823"/>
            <a:ext cx="4771724" cy="3423356"/>
          </a:xfrm>
          <a:prstGeom prst="rect">
            <a:avLst/>
          </a:prstGeom>
        </p:spPr>
      </p:pic>
      <p:pic>
        <p:nvPicPr>
          <p:cNvPr id="7" name="Picture 6" descr="A close-up of a human heart&#10;&#10;Description automatically generated">
            <a:extLst>
              <a:ext uri="{FF2B5EF4-FFF2-40B4-BE49-F238E27FC236}">
                <a16:creationId xmlns:a16="http://schemas.microsoft.com/office/drawing/2014/main" id="{B3D1AC6A-F7D6-D14D-B7AD-5BCB60368D2A}"/>
              </a:ext>
            </a:extLst>
          </p:cNvPr>
          <p:cNvPicPr>
            <a:picLocks noChangeAspect="1"/>
          </p:cNvPicPr>
          <p:nvPr/>
        </p:nvPicPr>
        <p:blipFill>
          <a:blip r:embed="rId4"/>
          <a:stretch>
            <a:fillRect/>
          </a:stretch>
        </p:blipFill>
        <p:spPr>
          <a:xfrm>
            <a:off x="2335389" y="3444408"/>
            <a:ext cx="7521222" cy="3412295"/>
          </a:xfrm>
          <a:prstGeom prst="rect">
            <a:avLst/>
          </a:prstGeom>
        </p:spPr>
      </p:pic>
    </p:spTree>
    <p:extLst>
      <p:ext uri="{BB962C8B-B14F-4D97-AF65-F5344CB8AC3E}">
        <p14:creationId xmlns:p14="http://schemas.microsoft.com/office/powerpoint/2010/main" val="60636446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1145</Words>
  <Application>Microsoft Office PowerPoint</Application>
  <PresentationFormat>Widescreen</PresentationFormat>
  <Paragraphs>126</Paragraphs>
  <Slides>14</Slides>
  <Notes>9</Notes>
  <HiddenSlides>0</HiddenSlides>
  <MMClips>4</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Book Antiqua</vt:lpstr>
      <vt:lpstr>Bookman Old Style</vt:lpstr>
      <vt:lpstr>Calibri</vt:lpstr>
      <vt:lpstr>Calibri Light</vt:lpstr>
      <vt:lpstr>Times New Roman</vt:lpstr>
      <vt:lpstr>office theme</vt:lpstr>
      <vt:lpstr>Guiding question of the day:</vt:lpstr>
      <vt:lpstr>PowerPoint Presentation</vt:lpstr>
      <vt:lpstr>PowerPoint Presentation</vt:lpstr>
      <vt:lpstr>Even though the parts are the correct Structure, are they designed to Function separately or together?</vt:lpstr>
      <vt:lpstr>THINK-PAIR-SHARE 3-2-1</vt:lpstr>
      <vt:lpstr>PowerPoint Presentation</vt:lpstr>
      <vt:lpstr>Student Hand Out Phase One</vt:lpstr>
      <vt:lpstr>Student Hand Out Phase Two</vt:lpstr>
      <vt:lpstr>PowerPoint Presentation</vt:lpstr>
      <vt:lpstr>Quick Cell Structure Challenge: "Cilia Defenders"</vt:lpstr>
      <vt:lpstr>PowerPoint Presentation</vt:lpstr>
      <vt:lpstr>PowerPoint Presentation</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Michelle Hudson</cp:lastModifiedBy>
  <cp:revision>714</cp:revision>
  <dcterms:created xsi:type="dcterms:W3CDTF">2023-11-03T17:53:57Z</dcterms:created>
  <dcterms:modified xsi:type="dcterms:W3CDTF">2024-02-23T00:10:49Z</dcterms:modified>
</cp:coreProperties>
</file>