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3" d="100"/>
          <a:sy n="133" d="100"/>
        </p:scale>
        <p:origin x="906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96e8e40ac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96e8e40ac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96e8e40ac3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96e8e40ac3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96e8e40ac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96e8e40ac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96e8e40ac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96e8e40ac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96e8e40ac3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96e8e40ac3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.png"/><Relationship Id="rId4" Type="http://schemas.openxmlformats.org/officeDocument/2006/relationships/hyperlink" Target="https://3drst.byu.ed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Disaster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Natural Disaster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Article AI (1-2 Slides)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Definition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Numbers affected by it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Impacts on resources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Loss of Structures and property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Human impact; Loss of Life and Injury 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AI Prompt: </a:t>
            </a:r>
            <a:r>
              <a:rPr lang="en" sz="115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Write an information article about floods as natural disasters in regards to causes, human impacts, resource interruption, loss to structure and property and give real examples.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Pictures 2-3 slides</a:t>
            </a:r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News/Video</a:t>
            </a:r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-Avoid utah articles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Resources/Links</a:t>
            </a:r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Statistics (if not covered in AI article)</a:t>
            </a:r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2758783" y="3808308"/>
            <a:ext cx="3626435" cy="333195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78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43720" tIns="21860" rIns="43720" bIns="21860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67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2511" y="932261"/>
            <a:ext cx="3278981" cy="327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</Words>
  <Application>Microsoft Office PowerPoint</Application>
  <PresentationFormat>On-screen Show (16:9)</PresentationFormat>
  <Paragraphs>16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Roboto</vt:lpstr>
      <vt:lpstr>Simple Light</vt:lpstr>
      <vt:lpstr>Disaster</vt:lpstr>
      <vt:lpstr>Article AI (1-2 Slides)</vt:lpstr>
      <vt:lpstr>Pictures 2-3 slides</vt:lpstr>
      <vt:lpstr>News/Video</vt:lpstr>
      <vt:lpstr>Resources/Links</vt:lpstr>
      <vt:lpstr>Statistics (if not covered in AI article)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Disaster</dc:title>
  <cp:lastModifiedBy>Michelle Hudson</cp:lastModifiedBy>
  <cp:revision>1</cp:revision>
  <dcterms:modified xsi:type="dcterms:W3CDTF">2024-03-13T23:13:44Z</dcterms:modified>
</cp:coreProperties>
</file>