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7772400" cy="10058400"/>
  <p:notesSz cx="6858000" cy="9144000"/>
  <p:embeddedFontLst>
    <p:embeddedFont>
      <p:font typeface="Alfa Slab One" panose="020B0604020202020204" charset="0"/>
      <p:regular r:id="rId11"/>
    </p:embeddedFont>
    <p:embeddedFont>
      <p:font typeface="Bitter" panose="020B0604020202020204" charset="0"/>
      <p:regular r:id="rId12"/>
      <p:bold r:id="rId13"/>
      <p:italic r:id="rId14"/>
      <p:boldItalic r:id="rId15"/>
    </p:embeddedFont>
    <p:embeddedFont>
      <p:font typeface="Bitter ExtraBold" panose="020B0604020202020204" charset="0"/>
      <p:bold r:id="rId16"/>
      <p:boldItalic r:id="rId17"/>
    </p:embeddedFont>
    <p:embeddedFont>
      <p:font typeface="Bitter Medium" panose="020B0604020202020204" charset="0"/>
      <p:regular r:id="rId18"/>
      <p:bold r:id="rId19"/>
      <p:italic r:id="rId20"/>
      <p:boldItalic r:id="rId21"/>
    </p:embeddedFont>
    <p:embeddedFont>
      <p:font typeface="Bitter SemiBold" panose="020B0604020202020204" charset="0"/>
      <p:regular r:id="rId22"/>
      <p:bold r:id="rId23"/>
      <p:italic r:id="rId24"/>
      <p:boldItalic r:id="rId25"/>
    </p:embeddedFont>
    <p:embeddedFont>
      <p:font typeface="Cardo" panose="020B0604020202020204" charset="-79"/>
      <p:regular r:id="rId26"/>
      <p:bold r:id="rId27"/>
      <p:italic r:id="rId28"/>
    </p:embeddedFont>
    <p:embeddedFont>
      <p:font typeface="Cinzel" panose="020B0604020202020204" charset="0"/>
      <p:regular r:id="rId29"/>
      <p:bold r:id="rId30"/>
    </p:embeddedFont>
    <p:embeddedFont>
      <p:font typeface="Cinzel ExtraBold" panose="020B0604020202020204" charset="0"/>
      <p:bold r:id="rId31"/>
    </p:embeddedFont>
    <p:embeddedFont>
      <p:font typeface="Constantia" panose="02030602050306030303" pitchFamily="18" charset="0"/>
      <p:regular r:id="rId32"/>
      <p:bold r:id="rId33"/>
      <p:italic r:id="rId34"/>
      <p:boldItalic r:id="rId35"/>
    </p:embeddedFont>
    <p:embeddedFont>
      <p:font typeface="Josefin Sans Medium" panose="020B0604020202020204" charset="0"/>
      <p:regular r:id="rId36"/>
      <p:bold r:id="rId37"/>
      <p:italic r:id="rId38"/>
      <p:boldItalic r:id="rId39"/>
    </p:embeddedFont>
    <p:embeddedFont>
      <p:font typeface="Roboto" panose="02000000000000000000" pitchFamily="2" charset="0"/>
      <p:regular r:id="rId40"/>
      <p:bold r:id="rId41"/>
      <p:italic r:id="rId42"/>
      <p:boldItalic r:id="rId43"/>
    </p:embeddedFont>
    <p:embeddedFont>
      <p:font typeface="Zilla Slab" panose="020B0604020202020204" charset="0"/>
      <p:regular r:id="rId44"/>
      <p:bold r:id="rId45"/>
      <p:italic r:id="rId4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643973D-438A-43CC-88BE-8574C5D8FD30}" v="8" dt="2024-02-28T22:49:23.066"/>
  </p1510:revLst>
</p1510:revInfo>
</file>

<file path=ppt/tableStyles.xml><?xml version="1.0" encoding="utf-8"?>
<a:tblStyleLst xmlns:a="http://schemas.openxmlformats.org/drawingml/2006/main" def="{E477E7EB-35FF-4ACC-8390-6EB53BD55CBD}">
  <a:tblStyle styleId="{E477E7EB-35FF-4ACC-8390-6EB53BD55CBD}"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9" d="100"/>
          <a:sy n="69" d="100"/>
        </p:scale>
        <p:origin x="3030" y="90"/>
      </p:cViewPr>
      <p:guideLst>
        <p:guide orient="horz" pos="3168"/>
        <p:guide pos="244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font" Target="fonts/font3.fntdata"/><Relationship Id="rId18" Type="http://schemas.openxmlformats.org/officeDocument/2006/relationships/font" Target="fonts/font8.fntdata"/><Relationship Id="rId26" Type="http://schemas.openxmlformats.org/officeDocument/2006/relationships/font" Target="fonts/font16.fntdata"/><Relationship Id="rId39" Type="http://schemas.openxmlformats.org/officeDocument/2006/relationships/font" Target="fonts/font29.fntdata"/><Relationship Id="rId21" Type="http://schemas.openxmlformats.org/officeDocument/2006/relationships/font" Target="fonts/font11.fntdata"/><Relationship Id="rId34" Type="http://schemas.openxmlformats.org/officeDocument/2006/relationships/font" Target="fonts/font24.fntdata"/><Relationship Id="rId42" Type="http://schemas.openxmlformats.org/officeDocument/2006/relationships/font" Target="fonts/font32.fntdata"/><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font" Target="fonts/font6.fntdata"/><Relationship Id="rId29" Type="http://schemas.openxmlformats.org/officeDocument/2006/relationships/font" Target="fonts/font19.fntdata"/><Relationship Id="rId11" Type="http://schemas.openxmlformats.org/officeDocument/2006/relationships/font" Target="fonts/font1.fntdata"/><Relationship Id="rId24" Type="http://schemas.openxmlformats.org/officeDocument/2006/relationships/font" Target="fonts/font14.fntdata"/><Relationship Id="rId32" Type="http://schemas.openxmlformats.org/officeDocument/2006/relationships/font" Target="fonts/font22.fntdata"/><Relationship Id="rId37" Type="http://schemas.openxmlformats.org/officeDocument/2006/relationships/font" Target="fonts/font27.fntdata"/><Relationship Id="rId40" Type="http://schemas.openxmlformats.org/officeDocument/2006/relationships/font" Target="fonts/font30.fntdata"/><Relationship Id="rId45" Type="http://schemas.openxmlformats.org/officeDocument/2006/relationships/font" Target="fonts/font35.fntdata"/><Relationship Id="rId5" Type="http://schemas.openxmlformats.org/officeDocument/2006/relationships/slide" Target="slides/slide4.xml"/><Relationship Id="rId15" Type="http://schemas.openxmlformats.org/officeDocument/2006/relationships/font" Target="fonts/font5.fntdata"/><Relationship Id="rId23" Type="http://schemas.openxmlformats.org/officeDocument/2006/relationships/font" Target="fonts/font13.fntdata"/><Relationship Id="rId28" Type="http://schemas.openxmlformats.org/officeDocument/2006/relationships/font" Target="fonts/font18.fntdata"/><Relationship Id="rId36" Type="http://schemas.openxmlformats.org/officeDocument/2006/relationships/font" Target="fonts/font26.fntdata"/><Relationship Id="rId49" Type="http://schemas.openxmlformats.org/officeDocument/2006/relationships/theme" Target="theme/theme1.xml"/><Relationship Id="rId10" Type="http://schemas.openxmlformats.org/officeDocument/2006/relationships/notesMaster" Target="notesMasters/notesMaster1.xml"/><Relationship Id="rId19" Type="http://schemas.openxmlformats.org/officeDocument/2006/relationships/font" Target="fonts/font9.fntdata"/><Relationship Id="rId31" Type="http://schemas.openxmlformats.org/officeDocument/2006/relationships/font" Target="fonts/font21.fntdata"/><Relationship Id="rId44" Type="http://schemas.openxmlformats.org/officeDocument/2006/relationships/font" Target="fonts/font34.fntdata"/><Relationship Id="rId52"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4.fntdata"/><Relationship Id="rId22" Type="http://schemas.openxmlformats.org/officeDocument/2006/relationships/font" Target="fonts/font12.fntdata"/><Relationship Id="rId27" Type="http://schemas.openxmlformats.org/officeDocument/2006/relationships/font" Target="fonts/font17.fntdata"/><Relationship Id="rId30" Type="http://schemas.openxmlformats.org/officeDocument/2006/relationships/font" Target="fonts/font20.fntdata"/><Relationship Id="rId35" Type="http://schemas.openxmlformats.org/officeDocument/2006/relationships/font" Target="fonts/font25.fntdata"/><Relationship Id="rId43" Type="http://schemas.openxmlformats.org/officeDocument/2006/relationships/font" Target="fonts/font33.fntdata"/><Relationship Id="rId48" Type="http://schemas.openxmlformats.org/officeDocument/2006/relationships/viewProps" Target="viewProps.xml"/><Relationship Id="rId8" Type="http://schemas.openxmlformats.org/officeDocument/2006/relationships/slide" Target="slides/slide7.xml"/><Relationship Id="rId51" Type="http://schemas.microsoft.com/office/2016/11/relationships/changesInfo" Target="changesInfos/changesInfo1.xml"/><Relationship Id="rId3" Type="http://schemas.openxmlformats.org/officeDocument/2006/relationships/slide" Target="slides/slide2.xml"/><Relationship Id="rId12" Type="http://schemas.openxmlformats.org/officeDocument/2006/relationships/font" Target="fonts/font2.fntdata"/><Relationship Id="rId17" Type="http://schemas.openxmlformats.org/officeDocument/2006/relationships/font" Target="fonts/font7.fntdata"/><Relationship Id="rId25" Type="http://schemas.openxmlformats.org/officeDocument/2006/relationships/font" Target="fonts/font15.fntdata"/><Relationship Id="rId33" Type="http://schemas.openxmlformats.org/officeDocument/2006/relationships/font" Target="fonts/font23.fntdata"/><Relationship Id="rId38" Type="http://schemas.openxmlformats.org/officeDocument/2006/relationships/font" Target="fonts/font28.fntdata"/><Relationship Id="rId46" Type="http://schemas.openxmlformats.org/officeDocument/2006/relationships/font" Target="fonts/font36.fntdata"/><Relationship Id="rId20" Type="http://schemas.openxmlformats.org/officeDocument/2006/relationships/font" Target="fonts/font10.fntdata"/><Relationship Id="rId41" Type="http://schemas.openxmlformats.org/officeDocument/2006/relationships/font" Target="fonts/font31.fntdata"/><Relationship Id="rId1" Type="http://schemas.openxmlformats.org/officeDocument/2006/relationships/slideMaster" Target="slideMasters/slideMaster1.xml"/><Relationship Id="rId6"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userId="20193871399_tp_box_2" providerId="OAuth2" clId="{9643973D-438A-43CC-88BE-8574C5D8FD30}"/>
    <pc:docChg chg="modSld">
      <pc:chgData name="" userId="20193871399_tp_box_2" providerId="OAuth2" clId="{9643973D-438A-43CC-88BE-8574C5D8FD30}" dt="2024-02-28T22:50:34.294" v="44" actId="20577"/>
      <pc:docMkLst>
        <pc:docMk/>
      </pc:docMkLst>
      <pc:sldChg chg="addSp modSp mod modNotes">
        <pc:chgData name="" userId="20193871399_tp_box_2" providerId="OAuth2" clId="{9643973D-438A-43CC-88BE-8574C5D8FD30}" dt="2024-02-28T22:48:52.523" v="24" actId="1036"/>
        <pc:sldMkLst>
          <pc:docMk/>
          <pc:sldMk cId="0" sldId="256"/>
        </pc:sldMkLst>
        <pc:spChg chg="mod">
          <ac:chgData name="" userId="20193871399_tp_box_2" providerId="OAuth2" clId="{9643973D-438A-43CC-88BE-8574C5D8FD30}" dt="2024-02-28T22:48:02.254" v="0"/>
          <ac:spMkLst>
            <pc:docMk/>
            <pc:sldMk cId="0" sldId="256"/>
            <ac:spMk id="3" creationId="{4E223C5B-AF10-5DF0-50E2-1618BB24351F}"/>
          </ac:spMkLst>
        </pc:spChg>
        <pc:spChg chg="mod">
          <ac:chgData name="" userId="20193871399_tp_box_2" providerId="OAuth2" clId="{9643973D-438A-43CC-88BE-8574C5D8FD30}" dt="2024-02-28T22:48:02.254" v="0"/>
          <ac:spMkLst>
            <pc:docMk/>
            <pc:sldMk cId="0" sldId="256"/>
            <ac:spMk id="4" creationId="{BE42D42B-7E07-4B86-78B8-BAA4D65B1653}"/>
          </ac:spMkLst>
        </pc:spChg>
        <pc:spChg chg="mod">
          <ac:chgData name="" userId="20193871399_tp_box_2" providerId="OAuth2" clId="{9643973D-438A-43CC-88BE-8574C5D8FD30}" dt="2024-02-28T22:48:47.376" v="15" actId="1035"/>
          <ac:spMkLst>
            <pc:docMk/>
            <pc:sldMk cId="0" sldId="256"/>
            <ac:spMk id="54" creationId="{00000000-0000-0000-0000-000000000000}"/>
          </ac:spMkLst>
        </pc:spChg>
        <pc:spChg chg="mod">
          <ac:chgData name="" userId="20193871399_tp_box_2" providerId="OAuth2" clId="{9643973D-438A-43CC-88BE-8574C5D8FD30}" dt="2024-02-28T22:48:47.376" v="15" actId="1035"/>
          <ac:spMkLst>
            <pc:docMk/>
            <pc:sldMk cId="0" sldId="256"/>
            <ac:spMk id="55" creationId="{00000000-0000-0000-0000-000000000000}"/>
          </ac:spMkLst>
        </pc:spChg>
        <pc:spChg chg="mod">
          <ac:chgData name="" userId="20193871399_tp_box_2" providerId="OAuth2" clId="{9643973D-438A-43CC-88BE-8574C5D8FD30}" dt="2024-02-28T22:48:47.376" v="15" actId="1035"/>
          <ac:spMkLst>
            <pc:docMk/>
            <pc:sldMk cId="0" sldId="256"/>
            <ac:spMk id="56" creationId="{00000000-0000-0000-0000-000000000000}"/>
          </ac:spMkLst>
        </pc:spChg>
        <pc:grpChg chg="add mod">
          <ac:chgData name="" userId="20193871399_tp_box_2" providerId="OAuth2" clId="{9643973D-438A-43CC-88BE-8574C5D8FD30}" dt="2024-02-28T22:48:52.523" v="24" actId="1036"/>
          <ac:grpSpMkLst>
            <pc:docMk/>
            <pc:sldMk cId="0" sldId="256"/>
            <ac:grpSpMk id="2" creationId="{0664A27C-2E61-EAAD-747F-7D0A8A5F0780}"/>
          </ac:grpSpMkLst>
        </pc:grpChg>
        <pc:picChg chg="mod">
          <ac:chgData name="" userId="20193871399_tp_box_2" providerId="OAuth2" clId="{9643973D-438A-43CC-88BE-8574C5D8FD30}" dt="2024-02-28T22:48:02.254" v="0"/>
          <ac:picMkLst>
            <pc:docMk/>
            <pc:sldMk cId="0" sldId="256"/>
            <ac:picMk id="5" creationId="{3DA0D5BD-2C9B-D6E6-0244-CF5EDF6AFBB6}"/>
          </ac:picMkLst>
        </pc:picChg>
        <pc:picChg chg="mod">
          <ac:chgData name="" userId="20193871399_tp_box_2" providerId="OAuth2" clId="{9643973D-438A-43CC-88BE-8574C5D8FD30}" dt="2024-02-28T22:48:02.254" v="0"/>
          <ac:picMkLst>
            <pc:docMk/>
            <pc:sldMk cId="0" sldId="256"/>
            <ac:picMk id="6" creationId="{4438FB13-2155-DE2E-FEA9-C0E9C9B93CD6}"/>
          </ac:picMkLst>
        </pc:picChg>
        <pc:picChg chg="mod">
          <ac:chgData name="" userId="20193871399_tp_box_2" providerId="OAuth2" clId="{9643973D-438A-43CC-88BE-8574C5D8FD30}" dt="2024-02-28T22:48:47.376" v="15" actId="1035"/>
          <ac:picMkLst>
            <pc:docMk/>
            <pc:sldMk cId="0" sldId="256"/>
            <ac:picMk id="57" creationId="{00000000-0000-0000-0000-000000000000}"/>
          </ac:picMkLst>
        </pc:picChg>
      </pc:sldChg>
      <pc:sldChg chg="addSp modSp modNotes">
        <pc:chgData name="" userId="20193871399_tp_box_2" providerId="OAuth2" clId="{9643973D-438A-43CC-88BE-8574C5D8FD30}" dt="2024-02-28T22:48:56.279" v="25"/>
        <pc:sldMkLst>
          <pc:docMk/>
          <pc:sldMk cId="0" sldId="257"/>
        </pc:sldMkLst>
        <pc:spChg chg="mod">
          <ac:chgData name="" userId="20193871399_tp_box_2" providerId="OAuth2" clId="{9643973D-438A-43CC-88BE-8574C5D8FD30}" dt="2024-02-28T22:48:56.279" v="25"/>
          <ac:spMkLst>
            <pc:docMk/>
            <pc:sldMk cId="0" sldId="257"/>
            <ac:spMk id="3" creationId="{9411879A-82F2-2C10-B355-BEF8E06481B5}"/>
          </ac:spMkLst>
        </pc:spChg>
        <pc:spChg chg="mod">
          <ac:chgData name="" userId="20193871399_tp_box_2" providerId="OAuth2" clId="{9643973D-438A-43CC-88BE-8574C5D8FD30}" dt="2024-02-28T22:48:56.279" v="25"/>
          <ac:spMkLst>
            <pc:docMk/>
            <pc:sldMk cId="0" sldId="257"/>
            <ac:spMk id="4" creationId="{24716EEE-C42F-225F-E5A7-74F7A4F4B180}"/>
          </ac:spMkLst>
        </pc:spChg>
        <pc:grpChg chg="add mod">
          <ac:chgData name="" userId="20193871399_tp_box_2" providerId="OAuth2" clId="{9643973D-438A-43CC-88BE-8574C5D8FD30}" dt="2024-02-28T22:48:56.279" v="25"/>
          <ac:grpSpMkLst>
            <pc:docMk/>
            <pc:sldMk cId="0" sldId="257"/>
            <ac:grpSpMk id="2" creationId="{01707B8B-44C3-3676-72B5-E9533E27E90C}"/>
          </ac:grpSpMkLst>
        </pc:grpChg>
        <pc:picChg chg="mod">
          <ac:chgData name="" userId="20193871399_tp_box_2" providerId="OAuth2" clId="{9643973D-438A-43CC-88BE-8574C5D8FD30}" dt="2024-02-28T22:48:56.279" v="25"/>
          <ac:picMkLst>
            <pc:docMk/>
            <pc:sldMk cId="0" sldId="257"/>
            <ac:picMk id="5" creationId="{D17ABF5B-B659-87C6-0923-F59D5600EC6C}"/>
          </ac:picMkLst>
        </pc:picChg>
        <pc:picChg chg="mod">
          <ac:chgData name="" userId="20193871399_tp_box_2" providerId="OAuth2" clId="{9643973D-438A-43CC-88BE-8574C5D8FD30}" dt="2024-02-28T22:48:56.279" v="25"/>
          <ac:picMkLst>
            <pc:docMk/>
            <pc:sldMk cId="0" sldId="257"/>
            <ac:picMk id="6" creationId="{42158735-7E39-B4AC-DA52-7A22A1EAF143}"/>
          </ac:picMkLst>
        </pc:picChg>
      </pc:sldChg>
      <pc:sldChg chg="addSp modSp mod">
        <pc:chgData name="" userId="20193871399_tp_box_2" providerId="OAuth2" clId="{9643973D-438A-43CC-88BE-8574C5D8FD30}" dt="2024-02-28T22:50:34.294" v="44" actId="20577"/>
        <pc:sldMkLst>
          <pc:docMk/>
          <pc:sldMk cId="0" sldId="258"/>
        </pc:sldMkLst>
        <pc:spChg chg="mod">
          <ac:chgData name="" userId="20193871399_tp_box_2" providerId="OAuth2" clId="{9643973D-438A-43CC-88BE-8574C5D8FD30}" dt="2024-02-28T22:48:59.401" v="26"/>
          <ac:spMkLst>
            <pc:docMk/>
            <pc:sldMk cId="0" sldId="258"/>
            <ac:spMk id="3" creationId="{37F1A2BF-CEC3-E198-C154-267EAE80DCCB}"/>
          </ac:spMkLst>
        </pc:spChg>
        <pc:spChg chg="mod">
          <ac:chgData name="" userId="20193871399_tp_box_2" providerId="OAuth2" clId="{9643973D-438A-43CC-88BE-8574C5D8FD30}" dt="2024-02-28T22:48:59.401" v="26"/>
          <ac:spMkLst>
            <pc:docMk/>
            <pc:sldMk cId="0" sldId="258"/>
            <ac:spMk id="4" creationId="{A7622151-267E-6E0F-0520-920F0123A44E}"/>
          </ac:spMkLst>
        </pc:spChg>
        <pc:spChg chg="mod">
          <ac:chgData name="" userId="20193871399_tp_box_2" providerId="OAuth2" clId="{9643973D-438A-43CC-88BE-8574C5D8FD30}" dt="2024-02-28T22:50:34.294" v="44" actId="20577"/>
          <ac:spMkLst>
            <pc:docMk/>
            <pc:sldMk cId="0" sldId="258"/>
            <ac:spMk id="70" creationId="{00000000-0000-0000-0000-000000000000}"/>
          </ac:spMkLst>
        </pc:spChg>
        <pc:grpChg chg="add mod">
          <ac:chgData name="" userId="20193871399_tp_box_2" providerId="OAuth2" clId="{9643973D-438A-43CC-88BE-8574C5D8FD30}" dt="2024-02-28T22:48:59.401" v="26"/>
          <ac:grpSpMkLst>
            <pc:docMk/>
            <pc:sldMk cId="0" sldId="258"/>
            <ac:grpSpMk id="2" creationId="{022FA2B6-F924-4D65-9578-0E6623260DBE}"/>
          </ac:grpSpMkLst>
        </pc:grpChg>
        <pc:picChg chg="mod">
          <ac:chgData name="" userId="20193871399_tp_box_2" providerId="OAuth2" clId="{9643973D-438A-43CC-88BE-8574C5D8FD30}" dt="2024-02-28T22:48:59.401" v="26"/>
          <ac:picMkLst>
            <pc:docMk/>
            <pc:sldMk cId="0" sldId="258"/>
            <ac:picMk id="5" creationId="{82DE8CA6-0A6F-3DA5-A45F-DCBDA30783F4}"/>
          </ac:picMkLst>
        </pc:picChg>
        <pc:picChg chg="mod">
          <ac:chgData name="" userId="20193871399_tp_box_2" providerId="OAuth2" clId="{9643973D-438A-43CC-88BE-8574C5D8FD30}" dt="2024-02-28T22:48:59.401" v="26"/>
          <ac:picMkLst>
            <pc:docMk/>
            <pc:sldMk cId="0" sldId="258"/>
            <ac:picMk id="6" creationId="{7340B86E-067E-77B7-7004-2638AB3DD001}"/>
          </ac:picMkLst>
        </pc:picChg>
      </pc:sldChg>
      <pc:sldChg chg="addSp modSp">
        <pc:chgData name="" userId="20193871399_tp_box_2" providerId="OAuth2" clId="{9643973D-438A-43CC-88BE-8574C5D8FD30}" dt="2024-02-28T22:49:02.987" v="27"/>
        <pc:sldMkLst>
          <pc:docMk/>
          <pc:sldMk cId="0" sldId="259"/>
        </pc:sldMkLst>
        <pc:spChg chg="mod">
          <ac:chgData name="" userId="20193871399_tp_box_2" providerId="OAuth2" clId="{9643973D-438A-43CC-88BE-8574C5D8FD30}" dt="2024-02-28T22:49:02.987" v="27"/>
          <ac:spMkLst>
            <pc:docMk/>
            <pc:sldMk cId="0" sldId="259"/>
            <ac:spMk id="3" creationId="{4D06210C-94A8-7F15-BF2A-6BF0E574622A}"/>
          </ac:spMkLst>
        </pc:spChg>
        <pc:spChg chg="mod">
          <ac:chgData name="" userId="20193871399_tp_box_2" providerId="OAuth2" clId="{9643973D-438A-43CC-88BE-8574C5D8FD30}" dt="2024-02-28T22:49:02.987" v="27"/>
          <ac:spMkLst>
            <pc:docMk/>
            <pc:sldMk cId="0" sldId="259"/>
            <ac:spMk id="4" creationId="{549628C3-78C5-FDC5-C47B-2633D51FCE65}"/>
          </ac:spMkLst>
        </pc:spChg>
        <pc:grpChg chg="add mod">
          <ac:chgData name="" userId="20193871399_tp_box_2" providerId="OAuth2" clId="{9643973D-438A-43CC-88BE-8574C5D8FD30}" dt="2024-02-28T22:49:02.987" v="27"/>
          <ac:grpSpMkLst>
            <pc:docMk/>
            <pc:sldMk cId="0" sldId="259"/>
            <ac:grpSpMk id="2" creationId="{EF69D9F1-6E20-CF1D-F328-9FBF67AE9DEA}"/>
          </ac:grpSpMkLst>
        </pc:grpChg>
        <pc:picChg chg="mod">
          <ac:chgData name="" userId="20193871399_tp_box_2" providerId="OAuth2" clId="{9643973D-438A-43CC-88BE-8574C5D8FD30}" dt="2024-02-28T22:49:02.987" v="27"/>
          <ac:picMkLst>
            <pc:docMk/>
            <pc:sldMk cId="0" sldId="259"/>
            <ac:picMk id="5" creationId="{0272DC6C-D7D2-069B-629E-A8FC2E064439}"/>
          </ac:picMkLst>
        </pc:picChg>
        <pc:picChg chg="mod">
          <ac:chgData name="" userId="20193871399_tp_box_2" providerId="OAuth2" clId="{9643973D-438A-43CC-88BE-8574C5D8FD30}" dt="2024-02-28T22:49:02.987" v="27"/>
          <ac:picMkLst>
            <pc:docMk/>
            <pc:sldMk cId="0" sldId="259"/>
            <ac:picMk id="6" creationId="{2A410E60-A794-9BC6-D32F-68C5271D4E10}"/>
          </ac:picMkLst>
        </pc:picChg>
      </pc:sldChg>
      <pc:sldChg chg="addSp modSp">
        <pc:chgData name="" userId="20193871399_tp_box_2" providerId="OAuth2" clId="{9643973D-438A-43CC-88BE-8574C5D8FD30}" dt="2024-02-28T22:49:04.554" v="28"/>
        <pc:sldMkLst>
          <pc:docMk/>
          <pc:sldMk cId="0" sldId="260"/>
        </pc:sldMkLst>
        <pc:spChg chg="mod">
          <ac:chgData name="" userId="20193871399_tp_box_2" providerId="OAuth2" clId="{9643973D-438A-43CC-88BE-8574C5D8FD30}" dt="2024-02-28T22:49:04.554" v="28"/>
          <ac:spMkLst>
            <pc:docMk/>
            <pc:sldMk cId="0" sldId="260"/>
            <ac:spMk id="3" creationId="{A1FA8248-D429-1511-E634-FC6DE797A119}"/>
          </ac:spMkLst>
        </pc:spChg>
        <pc:spChg chg="mod">
          <ac:chgData name="" userId="20193871399_tp_box_2" providerId="OAuth2" clId="{9643973D-438A-43CC-88BE-8574C5D8FD30}" dt="2024-02-28T22:49:04.554" v="28"/>
          <ac:spMkLst>
            <pc:docMk/>
            <pc:sldMk cId="0" sldId="260"/>
            <ac:spMk id="4" creationId="{530202CC-DA45-E84A-0C87-BB07B16EB1DE}"/>
          </ac:spMkLst>
        </pc:spChg>
        <pc:grpChg chg="add mod">
          <ac:chgData name="" userId="20193871399_tp_box_2" providerId="OAuth2" clId="{9643973D-438A-43CC-88BE-8574C5D8FD30}" dt="2024-02-28T22:49:04.554" v="28"/>
          <ac:grpSpMkLst>
            <pc:docMk/>
            <pc:sldMk cId="0" sldId="260"/>
            <ac:grpSpMk id="2" creationId="{0606B1E7-513F-CD31-CBB4-EB7ED3D5EDC5}"/>
          </ac:grpSpMkLst>
        </pc:grpChg>
        <pc:picChg chg="mod">
          <ac:chgData name="" userId="20193871399_tp_box_2" providerId="OAuth2" clId="{9643973D-438A-43CC-88BE-8574C5D8FD30}" dt="2024-02-28T22:49:04.554" v="28"/>
          <ac:picMkLst>
            <pc:docMk/>
            <pc:sldMk cId="0" sldId="260"/>
            <ac:picMk id="5" creationId="{60B59368-EF97-54B9-BFE6-6D5ECC211C71}"/>
          </ac:picMkLst>
        </pc:picChg>
        <pc:picChg chg="mod">
          <ac:chgData name="" userId="20193871399_tp_box_2" providerId="OAuth2" clId="{9643973D-438A-43CC-88BE-8574C5D8FD30}" dt="2024-02-28T22:49:04.554" v="28"/>
          <ac:picMkLst>
            <pc:docMk/>
            <pc:sldMk cId="0" sldId="260"/>
            <ac:picMk id="6" creationId="{A7CA6012-C3BA-CB27-D500-D4242D6B555C}"/>
          </ac:picMkLst>
        </pc:picChg>
      </pc:sldChg>
      <pc:sldChg chg="addSp modSp">
        <pc:chgData name="" userId="20193871399_tp_box_2" providerId="OAuth2" clId="{9643973D-438A-43CC-88BE-8574C5D8FD30}" dt="2024-02-28T22:49:09.153" v="29"/>
        <pc:sldMkLst>
          <pc:docMk/>
          <pc:sldMk cId="0" sldId="261"/>
        </pc:sldMkLst>
        <pc:spChg chg="mod">
          <ac:chgData name="" userId="20193871399_tp_box_2" providerId="OAuth2" clId="{9643973D-438A-43CC-88BE-8574C5D8FD30}" dt="2024-02-28T22:49:09.153" v="29"/>
          <ac:spMkLst>
            <pc:docMk/>
            <pc:sldMk cId="0" sldId="261"/>
            <ac:spMk id="3" creationId="{437FF601-3A08-7001-536B-046EBB751EC3}"/>
          </ac:spMkLst>
        </pc:spChg>
        <pc:spChg chg="mod">
          <ac:chgData name="" userId="20193871399_tp_box_2" providerId="OAuth2" clId="{9643973D-438A-43CC-88BE-8574C5D8FD30}" dt="2024-02-28T22:49:09.153" v="29"/>
          <ac:spMkLst>
            <pc:docMk/>
            <pc:sldMk cId="0" sldId="261"/>
            <ac:spMk id="4" creationId="{7243ABEF-89F4-D948-51F2-84C20795CFA2}"/>
          </ac:spMkLst>
        </pc:spChg>
        <pc:grpChg chg="add mod">
          <ac:chgData name="" userId="20193871399_tp_box_2" providerId="OAuth2" clId="{9643973D-438A-43CC-88BE-8574C5D8FD30}" dt="2024-02-28T22:49:09.153" v="29"/>
          <ac:grpSpMkLst>
            <pc:docMk/>
            <pc:sldMk cId="0" sldId="261"/>
            <ac:grpSpMk id="2" creationId="{1BA82136-B5F1-DABF-9954-A67423FBC707}"/>
          </ac:grpSpMkLst>
        </pc:grpChg>
        <pc:picChg chg="mod">
          <ac:chgData name="" userId="20193871399_tp_box_2" providerId="OAuth2" clId="{9643973D-438A-43CC-88BE-8574C5D8FD30}" dt="2024-02-28T22:49:09.153" v="29"/>
          <ac:picMkLst>
            <pc:docMk/>
            <pc:sldMk cId="0" sldId="261"/>
            <ac:picMk id="5" creationId="{3D4B7E4A-0EDA-2262-2983-68BEEB1F2DC3}"/>
          </ac:picMkLst>
        </pc:picChg>
        <pc:picChg chg="mod">
          <ac:chgData name="" userId="20193871399_tp_box_2" providerId="OAuth2" clId="{9643973D-438A-43CC-88BE-8574C5D8FD30}" dt="2024-02-28T22:49:09.153" v="29"/>
          <ac:picMkLst>
            <pc:docMk/>
            <pc:sldMk cId="0" sldId="261"/>
            <ac:picMk id="6" creationId="{1F5641B3-D603-CBB8-7468-1936CC727970}"/>
          </ac:picMkLst>
        </pc:picChg>
      </pc:sldChg>
      <pc:sldChg chg="addSp modSp mod modNotes">
        <pc:chgData name="" userId="20193871399_tp_box_2" providerId="OAuth2" clId="{9643973D-438A-43CC-88BE-8574C5D8FD30}" dt="2024-02-28T22:49:44.894" v="33" actId="20577"/>
        <pc:sldMkLst>
          <pc:docMk/>
          <pc:sldMk cId="0" sldId="262"/>
        </pc:sldMkLst>
        <pc:spChg chg="mod">
          <ac:chgData name="" userId="20193871399_tp_box_2" providerId="OAuth2" clId="{9643973D-438A-43CC-88BE-8574C5D8FD30}" dt="2024-02-28T22:49:23.066" v="31"/>
          <ac:spMkLst>
            <pc:docMk/>
            <pc:sldMk cId="0" sldId="262"/>
            <ac:spMk id="3" creationId="{F266489D-7DA6-2BD8-4CDF-5B534686F2CF}"/>
          </ac:spMkLst>
        </pc:spChg>
        <pc:spChg chg="mod">
          <ac:chgData name="" userId="20193871399_tp_box_2" providerId="OAuth2" clId="{9643973D-438A-43CC-88BE-8574C5D8FD30}" dt="2024-02-28T22:49:23.066" v="31"/>
          <ac:spMkLst>
            <pc:docMk/>
            <pc:sldMk cId="0" sldId="262"/>
            <ac:spMk id="4" creationId="{955E42AE-708C-773C-B887-AEC1D6835B6A}"/>
          </ac:spMkLst>
        </pc:spChg>
        <pc:spChg chg="mod">
          <ac:chgData name="" userId="20193871399_tp_box_2" providerId="OAuth2" clId="{9643973D-438A-43CC-88BE-8574C5D8FD30}" dt="2024-02-28T22:49:44.894" v="33" actId="20577"/>
          <ac:spMkLst>
            <pc:docMk/>
            <pc:sldMk cId="0" sldId="262"/>
            <ac:spMk id="97" creationId="{00000000-0000-0000-0000-000000000000}"/>
          </ac:spMkLst>
        </pc:spChg>
        <pc:grpChg chg="add mod ord">
          <ac:chgData name="" userId="20193871399_tp_box_2" providerId="OAuth2" clId="{9643973D-438A-43CC-88BE-8574C5D8FD30}" dt="2024-02-28T22:49:26.623" v="32" actId="167"/>
          <ac:grpSpMkLst>
            <pc:docMk/>
            <pc:sldMk cId="0" sldId="262"/>
            <ac:grpSpMk id="2" creationId="{26FBEA98-709D-A46F-E8D5-D8D4B5A34885}"/>
          </ac:grpSpMkLst>
        </pc:grpChg>
        <pc:picChg chg="mod">
          <ac:chgData name="" userId="20193871399_tp_box_2" providerId="OAuth2" clId="{9643973D-438A-43CC-88BE-8574C5D8FD30}" dt="2024-02-28T22:49:23.066" v="31"/>
          <ac:picMkLst>
            <pc:docMk/>
            <pc:sldMk cId="0" sldId="262"/>
            <ac:picMk id="5" creationId="{BE3562FD-4173-742F-E447-93DDAD5AC0F0}"/>
          </ac:picMkLst>
        </pc:picChg>
        <pc:picChg chg="mod">
          <ac:chgData name="" userId="20193871399_tp_box_2" providerId="OAuth2" clId="{9643973D-438A-43CC-88BE-8574C5D8FD30}" dt="2024-02-28T22:49:23.066" v="31"/>
          <ac:picMkLst>
            <pc:docMk/>
            <pc:sldMk cId="0" sldId="262"/>
            <ac:picMk id="6" creationId="{2A06B262-77C8-4651-A0A0-563929C919F0}"/>
          </ac:picMkLst>
        </pc:picChg>
      </pc:sldChg>
      <pc:sldChg chg="addSp modSp">
        <pc:chgData name="" userId="20193871399_tp_box_2" providerId="OAuth2" clId="{9643973D-438A-43CC-88BE-8574C5D8FD30}" dt="2024-02-28T22:49:19.858" v="30"/>
        <pc:sldMkLst>
          <pc:docMk/>
          <pc:sldMk cId="0" sldId="263"/>
        </pc:sldMkLst>
        <pc:spChg chg="mod">
          <ac:chgData name="" userId="20193871399_tp_box_2" providerId="OAuth2" clId="{9643973D-438A-43CC-88BE-8574C5D8FD30}" dt="2024-02-28T22:49:19.858" v="30"/>
          <ac:spMkLst>
            <pc:docMk/>
            <pc:sldMk cId="0" sldId="263"/>
            <ac:spMk id="3" creationId="{B085907C-38BD-ADE5-DA0D-ECBB50638DA4}"/>
          </ac:spMkLst>
        </pc:spChg>
        <pc:spChg chg="mod">
          <ac:chgData name="" userId="20193871399_tp_box_2" providerId="OAuth2" clId="{9643973D-438A-43CC-88BE-8574C5D8FD30}" dt="2024-02-28T22:49:19.858" v="30"/>
          <ac:spMkLst>
            <pc:docMk/>
            <pc:sldMk cId="0" sldId="263"/>
            <ac:spMk id="4" creationId="{EDB96A66-EE7B-51EF-FB2F-6FC2B38FF9EA}"/>
          </ac:spMkLst>
        </pc:spChg>
        <pc:grpChg chg="add mod">
          <ac:chgData name="" userId="20193871399_tp_box_2" providerId="OAuth2" clId="{9643973D-438A-43CC-88BE-8574C5D8FD30}" dt="2024-02-28T22:49:19.858" v="30"/>
          <ac:grpSpMkLst>
            <pc:docMk/>
            <pc:sldMk cId="0" sldId="263"/>
            <ac:grpSpMk id="2" creationId="{E1D7A488-4557-3B86-1BF6-F90608292D17}"/>
          </ac:grpSpMkLst>
        </pc:grpChg>
        <pc:picChg chg="mod">
          <ac:chgData name="" userId="20193871399_tp_box_2" providerId="OAuth2" clId="{9643973D-438A-43CC-88BE-8574C5D8FD30}" dt="2024-02-28T22:49:19.858" v="30"/>
          <ac:picMkLst>
            <pc:docMk/>
            <pc:sldMk cId="0" sldId="263"/>
            <ac:picMk id="5" creationId="{362BAA73-489C-EF25-7CBA-8A0B65CAEAE9}"/>
          </ac:picMkLst>
        </pc:picChg>
        <pc:picChg chg="mod">
          <ac:chgData name="" userId="20193871399_tp_box_2" providerId="OAuth2" clId="{9643973D-438A-43CC-88BE-8574C5D8FD30}" dt="2024-02-28T22:49:19.858" v="30"/>
          <ac:picMkLst>
            <pc:docMk/>
            <pc:sldMk cId="0" sldId="263"/>
            <ac:picMk id="6" creationId="{A79CEBFA-9D37-F951-9219-05995F247C74}"/>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2104480" y="685800"/>
            <a:ext cx="26496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263920f06fa_0_2:notes"/>
          <p:cNvSpPr>
            <a:spLocks noGrp="1" noRot="1" noChangeAspect="1"/>
          </p:cNvSpPr>
          <p:nvPr>
            <p:ph type="sldImg" idx="2"/>
          </p:nvPr>
        </p:nvSpPr>
        <p:spPr>
          <a:xfrm>
            <a:off x="2105025" y="685800"/>
            <a:ext cx="2649538"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g263920f06fa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g2a8e5a5fecd_2_3:notes"/>
          <p:cNvSpPr>
            <a:spLocks noGrp="1" noRot="1" noChangeAspect="1"/>
          </p:cNvSpPr>
          <p:nvPr>
            <p:ph type="sldImg" idx="2"/>
          </p:nvPr>
        </p:nvSpPr>
        <p:spPr>
          <a:xfrm>
            <a:off x="2105025" y="685800"/>
            <a:ext cx="2649538"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 name="Google Shape;60;g2a8e5a5fecd_2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g2a8e5a5fecd_0_4:notes"/>
          <p:cNvSpPr>
            <a:spLocks noGrp="1" noRot="1" noChangeAspect="1"/>
          </p:cNvSpPr>
          <p:nvPr>
            <p:ph type="sldImg" idx="2"/>
          </p:nvPr>
        </p:nvSpPr>
        <p:spPr>
          <a:xfrm>
            <a:off x="2105025" y="685800"/>
            <a:ext cx="2649538"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 name="Google Shape;67;g2a8e5a5fecd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g263c5c62969_0_49:notes"/>
          <p:cNvSpPr>
            <a:spLocks noGrp="1" noRot="1" noChangeAspect="1"/>
          </p:cNvSpPr>
          <p:nvPr>
            <p:ph type="sldImg" idx="2"/>
          </p:nvPr>
        </p:nvSpPr>
        <p:spPr>
          <a:xfrm>
            <a:off x="2105025" y="685800"/>
            <a:ext cx="2649538"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 name="Google Shape;74;g263c5c62969_0_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g263920f06fa_0_16:notes"/>
          <p:cNvSpPr>
            <a:spLocks noGrp="1" noRot="1" noChangeAspect="1"/>
          </p:cNvSpPr>
          <p:nvPr>
            <p:ph type="sldImg" idx="2"/>
          </p:nvPr>
        </p:nvSpPr>
        <p:spPr>
          <a:xfrm>
            <a:off x="2105025" y="685800"/>
            <a:ext cx="2649538"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 name="Google Shape;79;g263920f06fa_0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263920f06fa_0_10:notes"/>
          <p:cNvSpPr>
            <a:spLocks noGrp="1" noRot="1" noChangeAspect="1"/>
          </p:cNvSpPr>
          <p:nvPr>
            <p:ph type="sldImg" idx="2"/>
          </p:nvPr>
        </p:nvSpPr>
        <p:spPr>
          <a:xfrm>
            <a:off x="2105025" y="685800"/>
            <a:ext cx="2649538"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 name="Google Shape;86;g263920f06fa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263c5c62969_0_102:notes"/>
          <p:cNvSpPr>
            <a:spLocks noGrp="1" noRot="1" noChangeAspect="1"/>
          </p:cNvSpPr>
          <p:nvPr>
            <p:ph type="sldImg" idx="2"/>
          </p:nvPr>
        </p:nvSpPr>
        <p:spPr>
          <a:xfrm>
            <a:off x="2105025" y="685800"/>
            <a:ext cx="2649538"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263c5c62969_0_10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g265e168ab9a_0_0:notes"/>
          <p:cNvSpPr>
            <a:spLocks noGrp="1" noRot="1" noChangeAspect="1"/>
          </p:cNvSpPr>
          <p:nvPr>
            <p:ph type="sldImg" idx="2"/>
          </p:nvPr>
        </p:nvSpPr>
        <p:spPr>
          <a:xfrm>
            <a:off x="2105025" y="685800"/>
            <a:ext cx="2649538"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4" name="Google Shape;104;g265e168ab9a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264952" y="1456058"/>
            <a:ext cx="7242600" cy="40140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264945" y="5542289"/>
            <a:ext cx="7242600" cy="1550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7201589" y="9119180"/>
            <a:ext cx="466500" cy="769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264945" y="2163089"/>
            <a:ext cx="7242600" cy="38397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264945" y="6164351"/>
            <a:ext cx="7242600" cy="25437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7201589" y="9119180"/>
            <a:ext cx="466500" cy="769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7201589" y="9119180"/>
            <a:ext cx="466500" cy="769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264945" y="4206107"/>
            <a:ext cx="7242600" cy="16461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7201589" y="9119180"/>
            <a:ext cx="466500" cy="769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264945" y="870271"/>
            <a:ext cx="7242600" cy="11199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264945" y="2253729"/>
            <a:ext cx="7242600" cy="66810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7201589" y="9119180"/>
            <a:ext cx="466500" cy="769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264945" y="870271"/>
            <a:ext cx="7242600" cy="11199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264945" y="2253729"/>
            <a:ext cx="3399900" cy="66810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107540" y="2253729"/>
            <a:ext cx="3399900" cy="66810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7201589" y="9119180"/>
            <a:ext cx="466500" cy="769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264945" y="870271"/>
            <a:ext cx="7242600" cy="11199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7201589" y="9119180"/>
            <a:ext cx="466500" cy="769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264945" y="1086507"/>
            <a:ext cx="2386800" cy="14778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264945" y="2717440"/>
            <a:ext cx="2386800" cy="62175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7201589" y="9119180"/>
            <a:ext cx="466500" cy="769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16713" y="880293"/>
            <a:ext cx="5412600" cy="7999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7201589" y="9119180"/>
            <a:ext cx="466500" cy="769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7" name="Google Shape;37;p9"/>
          <p:cNvSpPr txBox="1">
            <a:spLocks noGrp="1"/>
          </p:cNvSpPr>
          <p:nvPr>
            <p:ph type="title"/>
          </p:nvPr>
        </p:nvSpPr>
        <p:spPr>
          <a:xfrm>
            <a:off x="225675" y="2411542"/>
            <a:ext cx="3438300" cy="28986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25675" y="5481569"/>
            <a:ext cx="3438300" cy="24153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198575" y="1415969"/>
            <a:ext cx="3261600" cy="7226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7201589" y="9119180"/>
            <a:ext cx="466500" cy="769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264945" y="8273124"/>
            <a:ext cx="5099100" cy="11832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7201589" y="9119180"/>
            <a:ext cx="466500" cy="769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264945" y="870271"/>
            <a:ext cx="7242600" cy="11199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264945" y="2253729"/>
            <a:ext cx="7242600" cy="66810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7201589" y="9119180"/>
            <a:ext cx="466500" cy="7698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dirty="0"/>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hyperlink" Target="https://creativecommons.org/licenses/by-nc-sa/4.0/" TargetMode="External"/><Relationship Id="rId5" Type="http://schemas.openxmlformats.org/officeDocument/2006/relationships/image" Target="../media/image2.png"/><Relationship Id="rId4" Type="http://schemas.openxmlformats.org/officeDocument/2006/relationships/hyperlink" Target="https://3drst.byu.edu/"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hyperlink" Target="https://creativecommons.org/licenses/by-nc-sa/4.0/" TargetMode="External"/><Relationship Id="rId5" Type="http://schemas.openxmlformats.org/officeDocument/2006/relationships/image" Target="../media/image2.png"/><Relationship Id="rId4" Type="http://schemas.openxmlformats.org/officeDocument/2006/relationships/hyperlink" Target="https://3drst.byu.edu/"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3drst.byu.edu/" TargetMode="External"/><Relationship Id="rId2" Type="http://schemas.openxmlformats.org/officeDocument/2006/relationships/notesSlide" Target="../notesSlides/notesSlide3.xml"/><Relationship Id="rId1" Type="http://schemas.openxmlformats.org/officeDocument/2006/relationships/slideLayout" Target="../slideLayouts/slideLayout11.xml"/><Relationship Id="rId6" Type="http://schemas.openxmlformats.org/officeDocument/2006/relationships/image" Target="../media/image3.png"/><Relationship Id="rId5" Type="http://schemas.openxmlformats.org/officeDocument/2006/relationships/hyperlink" Target="https://creativecommons.org/licenses/by-nc-sa/4.0/" TargetMode="Externa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hyperlink" Target="https://3drst.byu.edu/"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3.png"/><Relationship Id="rId5" Type="http://schemas.openxmlformats.org/officeDocument/2006/relationships/hyperlink" Target="https://creativecommons.org/licenses/by-nc-sa/4.0/" TargetMode="Externa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8" Type="http://schemas.openxmlformats.org/officeDocument/2006/relationships/hyperlink" Target="https://creativecommons.org/licenses/by-nc-sa/4.0/" TargetMode="External"/><Relationship Id="rId3" Type="http://schemas.openxmlformats.org/officeDocument/2006/relationships/hyperlink" Target="https://www.oilspillprevention.org" TargetMode="External"/><Relationship Id="rId7"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hyperlink" Target="https://3drst.byu.edu/" TargetMode="External"/><Relationship Id="rId5" Type="http://schemas.openxmlformats.org/officeDocument/2006/relationships/hyperlink" Target="https://www.youtube.com/watch?v=kJPVLDErj-w" TargetMode="External"/><Relationship Id="rId4" Type="http://schemas.openxmlformats.org/officeDocument/2006/relationships/hyperlink" Target="https://www.newildlife.org/2017/09/caring-for-wildlife-after-an-oil-spill/" TargetMode="External"/><Relationship Id="rId9"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hyperlink" Target="https://3drst.byu.edu/"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hyperlink" Target="https://creativecommons.org/licenses/by-nc-sa/4.0/" TargetMode="Externa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8" Type="http://schemas.openxmlformats.org/officeDocument/2006/relationships/image" Target="../media/image6.jpg"/><Relationship Id="rId3" Type="http://schemas.openxmlformats.org/officeDocument/2006/relationships/hyperlink" Target="https://3drst.byu.edu/" TargetMode="External"/><Relationship Id="rId7" Type="http://schemas.openxmlformats.org/officeDocument/2006/relationships/image" Target="../media/image5.jpg"/><Relationship Id="rId2" Type="http://schemas.openxmlformats.org/officeDocument/2006/relationships/notesSlide" Target="../notesSlides/notesSlide7.xml"/><Relationship Id="rId1" Type="http://schemas.openxmlformats.org/officeDocument/2006/relationships/slideLayout" Target="../slideLayouts/slideLayout11.xml"/><Relationship Id="rId6" Type="http://schemas.openxmlformats.org/officeDocument/2006/relationships/image" Target="../media/image3.png"/><Relationship Id="rId5" Type="http://schemas.openxmlformats.org/officeDocument/2006/relationships/hyperlink" Target="https://creativecommons.org/licenses/by-nc-sa/4.0/" TargetMode="External"/><Relationship Id="rId4" Type="http://schemas.openxmlformats.org/officeDocument/2006/relationships/image" Target="../media/image2.png"/><Relationship Id="rId9" Type="http://schemas.openxmlformats.org/officeDocument/2006/relationships/image" Target="../media/image7.jpg"/></Relationships>
</file>

<file path=ppt/slides/_rels/slide8.xml.rels><?xml version="1.0" encoding="UTF-8" standalone="yes"?>
<Relationships xmlns="http://schemas.openxmlformats.org/package/2006/relationships"><Relationship Id="rId3" Type="http://schemas.openxmlformats.org/officeDocument/2006/relationships/hyperlink" Target="https://3drst.byu.edu/" TargetMode="External"/><Relationship Id="rId2" Type="http://schemas.openxmlformats.org/officeDocument/2006/relationships/notesSlide" Target="../notesSlides/notesSlide8.xml"/><Relationship Id="rId1" Type="http://schemas.openxmlformats.org/officeDocument/2006/relationships/slideLayout" Target="../slideLayouts/slideLayout11.xml"/><Relationship Id="rId6" Type="http://schemas.openxmlformats.org/officeDocument/2006/relationships/image" Target="../media/image3.png"/><Relationship Id="rId5" Type="http://schemas.openxmlformats.org/officeDocument/2006/relationships/hyperlink" Target="https://creativecommons.org/licenses/by-nc-sa/4.0/" TargetMode="Externa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p:nvPr/>
        </p:nvSpPr>
        <p:spPr>
          <a:xfrm>
            <a:off x="1492388" y="236351"/>
            <a:ext cx="4787700" cy="1077300"/>
          </a:xfrm>
          <a:prstGeom prst="rect">
            <a:avLst/>
          </a:prstGeom>
          <a:solidFill>
            <a:srgbClr val="93C47D"/>
          </a:solidFill>
          <a:ln w="9525" cap="flat" cmpd="sng">
            <a:solidFill>
              <a:schemeClr val="dk1"/>
            </a:solidFill>
            <a:prstDash val="solid"/>
            <a:round/>
            <a:headEnd type="none" w="sm" len="sm"/>
            <a:tailEnd type="none" w="sm" len="sm"/>
          </a:ln>
        </p:spPr>
        <p:txBody>
          <a:bodyPr spcFirstLastPara="1" wrap="square" lIns="91425" tIns="91425" rIns="91425" bIns="91425" anchor="t" anchorCtr="0">
            <a:spAutoFit/>
          </a:bodyPr>
          <a:lstStyle/>
          <a:p>
            <a:pPr marL="0" lvl="0" indent="0" algn="ctr" rtl="0">
              <a:spcBef>
                <a:spcPts val="0"/>
              </a:spcBef>
              <a:spcAft>
                <a:spcPts val="0"/>
              </a:spcAft>
              <a:buNone/>
            </a:pPr>
            <a:r>
              <a:rPr lang="en" sz="2900" b="1">
                <a:solidFill>
                  <a:schemeClr val="dk1"/>
                </a:solidFill>
                <a:latin typeface="Cinzel"/>
                <a:ea typeface="Cinzel"/>
                <a:cs typeface="Cinzel"/>
                <a:sym typeface="Cinzel"/>
              </a:rPr>
              <a:t>Slick Solutions Worksheet</a:t>
            </a:r>
            <a:endParaRPr sz="2900" b="1" dirty="0">
              <a:solidFill>
                <a:schemeClr val="dk1"/>
              </a:solidFill>
              <a:latin typeface="Cinzel"/>
              <a:ea typeface="Cinzel"/>
              <a:cs typeface="Cinzel"/>
              <a:sym typeface="Cinzel"/>
            </a:endParaRPr>
          </a:p>
        </p:txBody>
      </p:sp>
      <p:sp>
        <p:nvSpPr>
          <p:cNvPr id="55" name="Google Shape;55;p13"/>
          <p:cNvSpPr txBox="1"/>
          <p:nvPr/>
        </p:nvSpPr>
        <p:spPr>
          <a:xfrm>
            <a:off x="209100" y="1475805"/>
            <a:ext cx="7159800" cy="10989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t" anchorCtr="0">
            <a:spAutoFit/>
          </a:bodyPr>
          <a:lstStyle/>
          <a:p>
            <a:pPr marL="0" lvl="0" indent="0" algn="l" rtl="0">
              <a:lnSpc>
                <a:spcPct val="115000"/>
              </a:lnSpc>
              <a:spcBef>
                <a:spcPts val="0"/>
              </a:spcBef>
              <a:spcAft>
                <a:spcPts val="0"/>
              </a:spcAft>
              <a:buClr>
                <a:schemeClr val="dk1"/>
              </a:buClr>
              <a:buSzPts val="1100"/>
              <a:buFont typeface="Arial"/>
              <a:buNone/>
            </a:pPr>
            <a:r>
              <a:rPr lang="en" sz="1800" b="1">
                <a:solidFill>
                  <a:schemeClr val="dk1"/>
                </a:solidFill>
                <a:latin typeface="Bitter"/>
                <a:ea typeface="Bitter"/>
                <a:cs typeface="Bitter"/>
                <a:sym typeface="Bitter"/>
              </a:rPr>
              <a:t>Standard 8.4.3</a:t>
            </a:r>
            <a:endParaRPr sz="1800" b="1" dirty="0">
              <a:solidFill>
                <a:schemeClr val="dk1"/>
              </a:solidFill>
              <a:latin typeface="Bitter"/>
              <a:ea typeface="Bitter"/>
              <a:cs typeface="Bitter"/>
              <a:sym typeface="Bitter"/>
            </a:endParaRPr>
          </a:p>
          <a:p>
            <a:pPr marL="0" lvl="0" indent="0" algn="l" rtl="0">
              <a:lnSpc>
                <a:spcPct val="115000"/>
              </a:lnSpc>
              <a:spcBef>
                <a:spcPts val="0"/>
              </a:spcBef>
              <a:spcAft>
                <a:spcPts val="0"/>
              </a:spcAft>
              <a:buClr>
                <a:schemeClr val="dk1"/>
              </a:buClr>
              <a:buSzPts val="1100"/>
              <a:buFont typeface="Arial"/>
              <a:buNone/>
            </a:pPr>
            <a:r>
              <a:rPr lang="en" sz="1800" b="1">
                <a:solidFill>
                  <a:schemeClr val="dk1"/>
                </a:solidFill>
                <a:latin typeface="Bitter"/>
                <a:ea typeface="Bitter"/>
                <a:cs typeface="Bitter"/>
                <a:sym typeface="Bitter"/>
              </a:rPr>
              <a:t>I can come up with ways to monitor and mitigate the effects of using natural resources</a:t>
            </a:r>
            <a:endParaRPr sz="2200" b="1" dirty="0">
              <a:solidFill>
                <a:schemeClr val="dk1"/>
              </a:solidFill>
              <a:latin typeface="Bitter"/>
              <a:ea typeface="Bitter"/>
              <a:cs typeface="Bitter"/>
              <a:sym typeface="Bitter"/>
            </a:endParaRPr>
          </a:p>
        </p:txBody>
      </p:sp>
      <p:sp>
        <p:nvSpPr>
          <p:cNvPr id="56" name="Google Shape;56;p13"/>
          <p:cNvSpPr txBox="1"/>
          <p:nvPr/>
        </p:nvSpPr>
        <p:spPr>
          <a:xfrm>
            <a:off x="209175" y="2686155"/>
            <a:ext cx="7159800" cy="2076600"/>
          </a:xfrm>
          <a:prstGeom prst="rect">
            <a:avLst/>
          </a:prstGeom>
          <a:noFill/>
          <a:ln w="19050"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 sz="1800" dirty="0">
                <a:solidFill>
                  <a:schemeClr val="dk1"/>
                </a:solidFill>
                <a:latin typeface="Bitter Medium"/>
                <a:ea typeface="Bitter Medium"/>
                <a:cs typeface="Bitter Medium"/>
                <a:sym typeface="Bitter Medium"/>
              </a:rPr>
              <a:t>SEP:  Constructing Explanations and Designing Solutions</a:t>
            </a:r>
            <a:endParaRPr sz="1800" dirty="0">
              <a:solidFill>
                <a:schemeClr val="dk1"/>
              </a:solidFill>
              <a:latin typeface="Bitter Medium"/>
              <a:ea typeface="Bitter Medium"/>
              <a:cs typeface="Bitter Medium"/>
              <a:sym typeface="Bitter Medium"/>
            </a:endParaRPr>
          </a:p>
          <a:p>
            <a:pPr marL="0" lvl="0" indent="0" algn="l" rtl="0">
              <a:spcBef>
                <a:spcPts val="0"/>
              </a:spcBef>
              <a:spcAft>
                <a:spcPts val="0"/>
              </a:spcAft>
              <a:buNone/>
            </a:pPr>
            <a:r>
              <a:rPr lang="en" sz="1800" dirty="0">
                <a:solidFill>
                  <a:schemeClr val="dk1"/>
                </a:solidFill>
                <a:latin typeface="Bitter Medium"/>
                <a:ea typeface="Bitter Medium"/>
                <a:cs typeface="Bitter Medium"/>
                <a:sym typeface="Bitter Medium"/>
              </a:rPr>
              <a:t>CCC: Scale, Proportion, Quantity</a:t>
            </a:r>
            <a:endParaRPr sz="1800" dirty="0">
              <a:solidFill>
                <a:schemeClr val="dk1"/>
              </a:solidFill>
              <a:latin typeface="Bitter Medium"/>
              <a:ea typeface="Bitter Medium"/>
              <a:cs typeface="Bitter Medium"/>
              <a:sym typeface="Bitter Medium"/>
            </a:endParaRPr>
          </a:p>
          <a:p>
            <a:pPr marL="0" lvl="0" indent="0" algn="l" rtl="0">
              <a:spcBef>
                <a:spcPts val="0"/>
              </a:spcBef>
              <a:spcAft>
                <a:spcPts val="0"/>
              </a:spcAft>
              <a:buNone/>
            </a:pPr>
            <a:r>
              <a:rPr lang="en" sz="1800" dirty="0">
                <a:solidFill>
                  <a:schemeClr val="dk1"/>
                </a:solidFill>
                <a:latin typeface="Bitter Medium"/>
                <a:ea typeface="Bitter Medium"/>
                <a:cs typeface="Bitter Medium"/>
                <a:sym typeface="Bitter Medium"/>
              </a:rPr>
              <a:t>DCI:   Human activities have altered the biosphere, sometimes damaging it, although changes to environments can have different impacts for different living things. Activities and technologies can be engineered to reduce people’s impacts on Earth. </a:t>
            </a:r>
            <a:endParaRPr sz="1800" dirty="0">
              <a:solidFill>
                <a:schemeClr val="dk1"/>
              </a:solidFill>
              <a:latin typeface="Bitter Medium"/>
              <a:ea typeface="Bitter Medium"/>
              <a:cs typeface="Bitter Medium"/>
              <a:sym typeface="Bitter Medium"/>
            </a:endParaRPr>
          </a:p>
        </p:txBody>
      </p:sp>
      <p:pic>
        <p:nvPicPr>
          <p:cNvPr id="57" name="Google Shape;57;p13"/>
          <p:cNvPicPr preferRelativeResize="0"/>
          <p:nvPr/>
        </p:nvPicPr>
        <p:blipFill>
          <a:blip r:embed="rId3">
            <a:alphaModFix/>
          </a:blip>
          <a:stretch>
            <a:fillRect/>
          </a:stretch>
        </p:blipFill>
        <p:spPr>
          <a:xfrm>
            <a:off x="2282850" y="4855630"/>
            <a:ext cx="3206700" cy="4723425"/>
          </a:xfrm>
          <a:prstGeom prst="rect">
            <a:avLst/>
          </a:prstGeom>
          <a:noFill/>
          <a:ln>
            <a:noFill/>
          </a:ln>
        </p:spPr>
      </p:pic>
      <p:grpSp>
        <p:nvGrpSpPr>
          <p:cNvPr id="2" name="Group 1">
            <a:extLst>
              <a:ext uri="{FF2B5EF4-FFF2-40B4-BE49-F238E27FC236}">
                <a16:creationId xmlns:a16="http://schemas.microsoft.com/office/drawing/2014/main" id="{0664A27C-2E61-EAAD-747F-7D0A8A5F0780}"/>
              </a:ext>
            </a:extLst>
          </p:cNvPr>
          <p:cNvGrpSpPr/>
          <p:nvPr/>
        </p:nvGrpSpPr>
        <p:grpSpPr>
          <a:xfrm>
            <a:off x="2633630" y="9593971"/>
            <a:ext cx="2817506" cy="358108"/>
            <a:chOff x="1494679" y="3728838"/>
            <a:chExt cx="5041140" cy="474542"/>
          </a:xfrm>
        </p:grpSpPr>
        <p:sp>
          <p:nvSpPr>
            <p:cNvPr id="3" name="Text Box 2">
              <a:extLst>
                <a:ext uri="{FF2B5EF4-FFF2-40B4-BE49-F238E27FC236}">
                  <a16:creationId xmlns:a16="http://schemas.microsoft.com/office/drawing/2014/main" id="{4E223C5B-AF10-5DF0-50E2-1618BB24351F}"/>
                </a:ext>
              </a:extLst>
            </p:cNvPr>
            <p:cNvSpPr txBox="1">
              <a:spLocks noChangeArrowheads="1"/>
            </p:cNvSpPr>
            <p:nvPr/>
          </p:nvSpPr>
          <p:spPr bwMode="auto">
            <a:xfrm>
              <a:off x="1598772" y="3820772"/>
              <a:ext cx="4750383" cy="247512"/>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lgn="ctr">
                <a:lnSpc>
                  <a:spcPct val="107000"/>
                </a:lnSpc>
              </a:pPr>
              <a:r>
                <a:rPr lang="en-US" sz="600"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sp>
          <p:nvSpPr>
            <p:cNvPr id="4" name="Right Triangle 3">
              <a:extLst>
                <a:ext uri="{FF2B5EF4-FFF2-40B4-BE49-F238E27FC236}">
                  <a16:creationId xmlns:a16="http://schemas.microsoft.com/office/drawing/2014/main" id="{BE42D42B-7E07-4B86-78B8-BAA4D65B1653}"/>
                </a:ext>
              </a:extLst>
            </p:cNvPr>
            <p:cNvSpPr/>
            <p:nvPr/>
          </p:nvSpPr>
          <p:spPr>
            <a:xfrm flipH="1">
              <a:off x="1494679" y="4068284"/>
              <a:ext cx="5034622" cy="135096"/>
            </a:xfrm>
            <a:prstGeom prst="rtTriangle">
              <a:avLst/>
            </a:prstGeom>
            <a:solidFill>
              <a:srgbClr val="002F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descr="Logo&#10;&#10;Description automatically generated">
              <a:hlinkClick r:id="rId4"/>
              <a:extLst>
                <a:ext uri="{FF2B5EF4-FFF2-40B4-BE49-F238E27FC236}">
                  <a16:creationId xmlns:a16="http://schemas.microsoft.com/office/drawing/2014/main" id="{3DA0D5BD-2C9B-D6E6-0244-CF5EDF6AFBB6}"/>
                </a:ext>
              </a:extLst>
            </p:cNvPr>
            <p:cNvPicPr>
              <a:picLocks noChangeAspect="1"/>
            </p:cNvPicPr>
            <p:nvPr/>
          </p:nvPicPr>
          <p:blipFill rotWithShape="1">
            <a:blip r:embed="rId5">
              <a:extLst>
                <a:ext uri="{28A0092B-C50C-407E-A947-70E740481C1C}">
                  <a14:useLocalDpi xmlns:a14="http://schemas.microsoft.com/office/drawing/2010/main" val="0"/>
                </a:ext>
              </a:extLst>
            </a:blip>
            <a:srcRect l="20587" t="10026" r="23228" b="11609"/>
            <a:stretch/>
          </p:blipFill>
          <p:spPr>
            <a:xfrm>
              <a:off x="1558907" y="3728838"/>
              <a:ext cx="400630" cy="422831"/>
            </a:xfrm>
            <a:prstGeom prst="rect">
              <a:avLst/>
            </a:prstGeom>
          </p:spPr>
        </p:pic>
        <p:pic>
          <p:nvPicPr>
            <p:cNvPr id="6" name="Picture 5" descr="A picture containing text, clipart&#10;&#10;Description automatically generated">
              <a:hlinkClick r:id="rId6"/>
              <a:extLst>
                <a:ext uri="{FF2B5EF4-FFF2-40B4-BE49-F238E27FC236}">
                  <a16:creationId xmlns:a16="http://schemas.microsoft.com/office/drawing/2014/main" id="{4438FB13-2155-DE2E-FEA9-C0E9C9B93CD6}"/>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5969568" y="3820772"/>
              <a:ext cx="566251" cy="198186"/>
            </a:xfrm>
            <a:prstGeom prst="rect">
              <a:avLst/>
            </a:prstGeom>
            <a:noFill/>
            <a:ln>
              <a:noFill/>
            </a:ln>
          </p:spPr>
        </p:pic>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Google Shape;62;p14"/>
          <p:cNvSpPr txBox="1"/>
          <p:nvPr/>
        </p:nvSpPr>
        <p:spPr>
          <a:xfrm>
            <a:off x="399457" y="356561"/>
            <a:ext cx="6973500" cy="1015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solidFill>
                  <a:schemeClr val="dk1"/>
                </a:solidFill>
                <a:latin typeface="Bitter Medium"/>
                <a:ea typeface="Bitter Medium"/>
                <a:cs typeface="Bitter Medium"/>
                <a:sym typeface="Bitter Medium"/>
              </a:rPr>
              <a:t>There has been an oil spill and it is your job to try and figure out how to clean it up. </a:t>
            </a:r>
            <a:endParaRPr sz="1800" dirty="0">
              <a:solidFill>
                <a:schemeClr val="dk1"/>
              </a:solidFill>
              <a:latin typeface="Bitter Medium"/>
              <a:ea typeface="Bitter Medium"/>
              <a:cs typeface="Bitter Medium"/>
              <a:sym typeface="Bitter Medium"/>
            </a:endParaRPr>
          </a:p>
          <a:p>
            <a:pPr marL="0" lvl="0" indent="0" algn="l" rtl="0">
              <a:spcBef>
                <a:spcPts val="0"/>
              </a:spcBef>
              <a:spcAft>
                <a:spcPts val="0"/>
              </a:spcAft>
              <a:buNone/>
            </a:pPr>
            <a:endParaRPr sz="1800" dirty="0">
              <a:solidFill>
                <a:schemeClr val="dk1"/>
              </a:solidFill>
              <a:latin typeface="Bitter Medium"/>
              <a:ea typeface="Bitter Medium"/>
              <a:cs typeface="Bitter Medium"/>
              <a:sym typeface="Bitter Medium"/>
            </a:endParaRPr>
          </a:p>
        </p:txBody>
      </p:sp>
      <p:sp>
        <p:nvSpPr>
          <p:cNvPr id="63" name="Google Shape;63;p14"/>
          <p:cNvSpPr txBox="1"/>
          <p:nvPr/>
        </p:nvSpPr>
        <p:spPr>
          <a:xfrm>
            <a:off x="486225" y="1215500"/>
            <a:ext cx="6636600" cy="1124400"/>
          </a:xfrm>
          <a:prstGeom prst="rect">
            <a:avLst/>
          </a:prstGeom>
          <a:noFill/>
          <a:ln>
            <a:noFill/>
          </a:ln>
        </p:spPr>
        <p:txBody>
          <a:bodyPr spcFirstLastPara="1" wrap="square" lIns="91425" tIns="91425" rIns="91425" bIns="91425" anchor="t" anchorCtr="0">
            <a:noAutofit/>
          </a:bodyPr>
          <a:lstStyle/>
          <a:p>
            <a:pPr marL="0" lvl="0" indent="0" algn="l" rtl="0">
              <a:lnSpc>
                <a:spcPct val="180000"/>
              </a:lnSpc>
              <a:spcBef>
                <a:spcPts val="0"/>
              </a:spcBef>
              <a:spcAft>
                <a:spcPts val="2800"/>
              </a:spcAft>
              <a:buClr>
                <a:schemeClr val="dk1"/>
              </a:buClr>
              <a:buSzPts val="1100"/>
              <a:buFont typeface="Arial"/>
              <a:buNone/>
            </a:pPr>
            <a:r>
              <a:rPr lang="en" sz="1700" u="sng">
                <a:solidFill>
                  <a:srgbClr val="2D3748"/>
                </a:solidFill>
                <a:highlight>
                  <a:srgbClr val="FFFFFF"/>
                </a:highlight>
                <a:latin typeface="Roboto"/>
                <a:ea typeface="Roboto"/>
                <a:cs typeface="Roboto"/>
                <a:sym typeface="Roboto"/>
              </a:rPr>
              <a:t>Oil spills have a major impact on our environment, and one of the biggest risks is oil spills in the ocean. This form of ocean pollution is absolutely devastating for our oceans and marine life.</a:t>
            </a:r>
            <a:endParaRPr sz="2000" dirty="0">
              <a:solidFill>
                <a:schemeClr val="dk2"/>
              </a:solidFill>
            </a:endParaRPr>
          </a:p>
        </p:txBody>
      </p:sp>
      <p:pic>
        <p:nvPicPr>
          <p:cNvPr id="64" name="Google Shape;64;p14"/>
          <p:cNvPicPr preferRelativeResize="0"/>
          <p:nvPr/>
        </p:nvPicPr>
        <p:blipFill>
          <a:blip r:embed="rId3">
            <a:alphaModFix/>
          </a:blip>
          <a:stretch>
            <a:fillRect/>
          </a:stretch>
        </p:blipFill>
        <p:spPr>
          <a:xfrm>
            <a:off x="90825" y="2734900"/>
            <a:ext cx="7590748" cy="6822075"/>
          </a:xfrm>
          <a:prstGeom prst="rect">
            <a:avLst/>
          </a:prstGeom>
          <a:noFill/>
          <a:ln>
            <a:noFill/>
          </a:ln>
        </p:spPr>
      </p:pic>
      <p:grpSp>
        <p:nvGrpSpPr>
          <p:cNvPr id="2" name="Group 1">
            <a:extLst>
              <a:ext uri="{FF2B5EF4-FFF2-40B4-BE49-F238E27FC236}">
                <a16:creationId xmlns:a16="http://schemas.microsoft.com/office/drawing/2014/main" id="{01707B8B-44C3-3676-72B5-E9533E27E90C}"/>
              </a:ext>
            </a:extLst>
          </p:cNvPr>
          <p:cNvGrpSpPr/>
          <p:nvPr/>
        </p:nvGrpSpPr>
        <p:grpSpPr>
          <a:xfrm>
            <a:off x="2633630" y="9593971"/>
            <a:ext cx="2817506" cy="358108"/>
            <a:chOff x="1494679" y="3728838"/>
            <a:chExt cx="5041140" cy="474542"/>
          </a:xfrm>
        </p:grpSpPr>
        <p:sp>
          <p:nvSpPr>
            <p:cNvPr id="3" name="Text Box 2">
              <a:extLst>
                <a:ext uri="{FF2B5EF4-FFF2-40B4-BE49-F238E27FC236}">
                  <a16:creationId xmlns:a16="http://schemas.microsoft.com/office/drawing/2014/main" id="{9411879A-82F2-2C10-B355-BEF8E06481B5}"/>
                </a:ext>
              </a:extLst>
            </p:cNvPr>
            <p:cNvSpPr txBox="1">
              <a:spLocks noChangeArrowheads="1"/>
            </p:cNvSpPr>
            <p:nvPr/>
          </p:nvSpPr>
          <p:spPr bwMode="auto">
            <a:xfrm>
              <a:off x="1598772" y="3820772"/>
              <a:ext cx="4750383" cy="247512"/>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lgn="ctr">
                <a:lnSpc>
                  <a:spcPct val="107000"/>
                </a:lnSpc>
              </a:pPr>
              <a:r>
                <a:rPr lang="en-US" sz="600"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sp>
          <p:nvSpPr>
            <p:cNvPr id="4" name="Right Triangle 3">
              <a:extLst>
                <a:ext uri="{FF2B5EF4-FFF2-40B4-BE49-F238E27FC236}">
                  <a16:creationId xmlns:a16="http://schemas.microsoft.com/office/drawing/2014/main" id="{24716EEE-C42F-225F-E5A7-74F7A4F4B180}"/>
                </a:ext>
              </a:extLst>
            </p:cNvPr>
            <p:cNvSpPr/>
            <p:nvPr/>
          </p:nvSpPr>
          <p:spPr>
            <a:xfrm flipH="1">
              <a:off x="1494679" y="4068284"/>
              <a:ext cx="5034622" cy="135096"/>
            </a:xfrm>
            <a:prstGeom prst="rtTriangle">
              <a:avLst/>
            </a:prstGeom>
            <a:solidFill>
              <a:srgbClr val="002F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descr="Logo&#10;&#10;Description automatically generated">
              <a:hlinkClick r:id="rId4"/>
              <a:extLst>
                <a:ext uri="{FF2B5EF4-FFF2-40B4-BE49-F238E27FC236}">
                  <a16:creationId xmlns:a16="http://schemas.microsoft.com/office/drawing/2014/main" id="{D17ABF5B-B659-87C6-0923-F59D5600EC6C}"/>
                </a:ext>
              </a:extLst>
            </p:cNvPr>
            <p:cNvPicPr>
              <a:picLocks noChangeAspect="1"/>
            </p:cNvPicPr>
            <p:nvPr/>
          </p:nvPicPr>
          <p:blipFill rotWithShape="1">
            <a:blip r:embed="rId5">
              <a:extLst>
                <a:ext uri="{28A0092B-C50C-407E-A947-70E740481C1C}">
                  <a14:useLocalDpi xmlns:a14="http://schemas.microsoft.com/office/drawing/2010/main" val="0"/>
                </a:ext>
              </a:extLst>
            </a:blip>
            <a:srcRect l="20587" t="10026" r="23228" b="11609"/>
            <a:stretch/>
          </p:blipFill>
          <p:spPr>
            <a:xfrm>
              <a:off x="1558907" y="3728838"/>
              <a:ext cx="400630" cy="422831"/>
            </a:xfrm>
            <a:prstGeom prst="rect">
              <a:avLst/>
            </a:prstGeom>
          </p:spPr>
        </p:pic>
        <p:pic>
          <p:nvPicPr>
            <p:cNvPr id="6" name="Picture 5" descr="A picture containing text, clipart&#10;&#10;Description automatically generated">
              <a:hlinkClick r:id="rId6"/>
              <a:extLst>
                <a:ext uri="{FF2B5EF4-FFF2-40B4-BE49-F238E27FC236}">
                  <a16:creationId xmlns:a16="http://schemas.microsoft.com/office/drawing/2014/main" id="{42158735-7E39-B4AC-DA52-7A22A1EAF143}"/>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5969568" y="3820772"/>
              <a:ext cx="566251" cy="198186"/>
            </a:xfrm>
            <a:prstGeom prst="rect">
              <a:avLst/>
            </a:prstGeom>
            <a:noFill/>
            <a:ln>
              <a:noFill/>
            </a:ln>
          </p:spPr>
        </p:pic>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graphicFrame>
        <p:nvGraphicFramePr>
          <p:cNvPr id="69" name="Google Shape;69;p15"/>
          <p:cNvGraphicFramePr/>
          <p:nvPr/>
        </p:nvGraphicFramePr>
        <p:xfrm>
          <a:off x="395408" y="342978"/>
          <a:ext cx="6981600" cy="2440925"/>
        </p:xfrm>
        <a:graphic>
          <a:graphicData uri="http://schemas.openxmlformats.org/drawingml/2006/table">
            <a:tbl>
              <a:tblPr>
                <a:noFill/>
                <a:tableStyleId>{E477E7EB-35FF-4ACC-8390-6EB53BD55CBD}</a:tableStyleId>
              </a:tblPr>
              <a:tblGrid>
                <a:gridCol w="3494850">
                  <a:extLst>
                    <a:ext uri="{9D8B030D-6E8A-4147-A177-3AD203B41FA5}">
                      <a16:colId xmlns:a16="http://schemas.microsoft.com/office/drawing/2014/main" val="20000"/>
                    </a:ext>
                  </a:extLst>
                </a:gridCol>
                <a:gridCol w="3486750">
                  <a:extLst>
                    <a:ext uri="{9D8B030D-6E8A-4147-A177-3AD203B41FA5}">
                      <a16:colId xmlns:a16="http://schemas.microsoft.com/office/drawing/2014/main" val="20001"/>
                    </a:ext>
                  </a:extLst>
                </a:gridCol>
              </a:tblGrid>
              <a:tr h="950775">
                <a:tc gridSpan="2">
                  <a:txBody>
                    <a:bodyPr/>
                    <a:lstStyle/>
                    <a:p>
                      <a:pPr marL="0" lvl="0" indent="0" algn="l" rtl="0">
                        <a:spcBef>
                          <a:spcPts val="0"/>
                        </a:spcBef>
                        <a:spcAft>
                          <a:spcPts val="0"/>
                        </a:spcAft>
                        <a:buNone/>
                      </a:pPr>
                      <a:r>
                        <a:rPr lang="en" sz="1800">
                          <a:latin typeface="Bitter Medium"/>
                          <a:ea typeface="Bitter Medium"/>
                          <a:cs typeface="Bitter Medium"/>
                          <a:sym typeface="Bitter Medium"/>
                        </a:rPr>
                        <a:t>What tools or resources do you think will work best to remove the oil from the materials? (Hypothesis)</a:t>
                      </a:r>
                      <a:endParaRPr sz="1800" dirty="0">
                        <a:latin typeface="Bitter Medium"/>
                        <a:ea typeface="Bitter Medium"/>
                        <a:cs typeface="Bitter Medium"/>
                        <a:sym typeface="Bitter Medium"/>
                      </a:endParaRPr>
                    </a:p>
                  </a:txBody>
                  <a:tcPr marL="77700" marR="77700" marT="178775" marB="17877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rgbClr val="0000FF"/>
                      </a:solidFill>
                      <a:prstDash val="solid"/>
                      <a:round/>
                      <a:headEnd type="none" w="sm" len="sm"/>
                      <a:tailEnd type="none" w="sm" len="sm"/>
                    </a:lnB>
                    <a:solidFill>
                      <a:srgbClr val="D9EAD3"/>
                    </a:solidFill>
                  </a:tcPr>
                </a:tc>
                <a:tc hMerge="1">
                  <a:txBody>
                    <a:bodyPr/>
                    <a:lstStyle/>
                    <a:p>
                      <a:endParaRPr lang="en-US"/>
                    </a:p>
                  </a:txBody>
                  <a:tcPr/>
                </a:tc>
                <a:extLst>
                  <a:ext uri="{0D108BD9-81ED-4DB2-BD59-A6C34878D82A}">
                    <a16:rowId xmlns:a16="http://schemas.microsoft.com/office/drawing/2014/main" val="10000"/>
                  </a:ext>
                </a:extLst>
              </a:tr>
              <a:tr h="745075">
                <a:tc gridSpan="2">
                  <a:txBody>
                    <a:bodyPr/>
                    <a:lstStyle/>
                    <a:p>
                      <a:pPr marL="0" lvl="0" indent="0" algn="l" rtl="0">
                        <a:spcBef>
                          <a:spcPts val="0"/>
                        </a:spcBef>
                        <a:spcAft>
                          <a:spcPts val="0"/>
                        </a:spcAft>
                        <a:buNone/>
                      </a:pPr>
                      <a:endParaRPr dirty="0"/>
                    </a:p>
                  </a:txBody>
                  <a:tcPr marL="77700" marR="77700" marT="178775" marB="178775">
                    <a:lnL w="9525" cap="flat" cmpd="sng">
                      <a:solidFill>
                        <a:srgbClr val="0000FF"/>
                      </a:solidFill>
                      <a:prstDash val="solid"/>
                      <a:round/>
                      <a:headEnd type="none" w="sm" len="sm"/>
                      <a:tailEnd type="none" w="sm" len="sm"/>
                    </a:lnL>
                    <a:lnR w="9525" cap="flat" cmpd="sng">
                      <a:solidFill>
                        <a:srgbClr val="0000FF"/>
                      </a:solidFill>
                      <a:prstDash val="solid"/>
                      <a:round/>
                      <a:headEnd type="none" w="sm" len="sm"/>
                      <a:tailEnd type="none" w="sm" len="sm"/>
                    </a:lnR>
                    <a:lnT w="9525" cap="flat" cmpd="sng">
                      <a:solidFill>
                        <a:srgbClr val="0000FF"/>
                      </a:solidFill>
                      <a:prstDash val="solid"/>
                      <a:round/>
                      <a:headEnd type="none" w="sm" len="sm"/>
                      <a:tailEnd type="none" w="sm" len="sm"/>
                    </a:lnT>
                    <a:lnB w="9525" cap="flat" cmpd="sng">
                      <a:solidFill>
                        <a:srgbClr val="0000FF"/>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1"/>
                  </a:ext>
                </a:extLst>
              </a:tr>
              <a:tr h="745075">
                <a:tc gridSpan="2">
                  <a:txBody>
                    <a:bodyPr/>
                    <a:lstStyle/>
                    <a:p>
                      <a:pPr marL="0" lvl="0" indent="0" algn="l" rtl="0">
                        <a:spcBef>
                          <a:spcPts val="0"/>
                        </a:spcBef>
                        <a:spcAft>
                          <a:spcPts val="0"/>
                        </a:spcAft>
                        <a:buNone/>
                      </a:pPr>
                      <a:endParaRPr dirty="0"/>
                    </a:p>
                  </a:txBody>
                  <a:tcPr marL="77700" marR="77700" marT="178775" marB="178775">
                    <a:lnL w="9525" cap="flat" cmpd="sng">
                      <a:solidFill>
                        <a:srgbClr val="0000FF"/>
                      </a:solidFill>
                      <a:prstDash val="solid"/>
                      <a:round/>
                      <a:headEnd type="none" w="sm" len="sm"/>
                      <a:tailEnd type="none" w="sm" len="sm"/>
                    </a:lnL>
                    <a:lnR w="9525" cap="flat" cmpd="sng">
                      <a:solidFill>
                        <a:srgbClr val="0000FF"/>
                      </a:solidFill>
                      <a:prstDash val="solid"/>
                      <a:round/>
                      <a:headEnd type="none" w="sm" len="sm"/>
                      <a:tailEnd type="none" w="sm" len="sm"/>
                    </a:lnR>
                    <a:lnT w="9525" cap="flat" cmpd="sng">
                      <a:solidFill>
                        <a:srgbClr val="0000FF"/>
                      </a:solidFill>
                      <a:prstDash val="solid"/>
                      <a:round/>
                      <a:headEnd type="none" w="sm" len="sm"/>
                      <a:tailEnd type="none" w="sm" len="sm"/>
                    </a:lnT>
                    <a:lnB w="9525" cap="flat" cmpd="sng">
                      <a:solidFill>
                        <a:srgbClr val="0000FF"/>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2"/>
                  </a:ext>
                </a:extLst>
              </a:tr>
            </a:tbl>
          </a:graphicData>
        </a:graphic>
      </p:graphicFrame>
      <p:sp>
        <p:nvSpPr>
          <p:cNvPr id="70" name="Google Shape;70;p15"/>
          <p:cNvSpPr txBox="1"/>
          <p:nvPr/>
        </p:nvSpPr>
        <p:spPr>
          <a:xfrm>
            <a:off x="395400" y="3084375"/>
            <a:ext cx="7092000" cy="3205800"/>
          </a:xfrm>
          <a:prstGeom prst="rect">
            <a:avLst/>
          </a:prstGeom>
          <a:solidFill>
            <a:srgbClr val="D9EAD3"/>
          </a:solidFill>
          <a:ln w="9525"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 sz="1800" dirty="0">
                <a:solidFill>
                  <a:schemeClr val="dk2"/>
                </a:solidFill>
                <a:latin typeface="Bitter ExtraBold"/>
                <a:ea typeface="Bitter ExtraBold"/>
                <a:cs typeface="Bitter ExtraBold"/>
                <a:sym typeface="Bitter ExtraBold"/>
              </a:rPr>
              <a:t>In groups of 4, you will be assigned a material for your team to evaluate and test.  Use the following data sheet to help you gather information. Be specific and record all your findings.  Then you will design a project to help mitigate the effects of your oil spill.</a:t>
            </a:r>
            <a:endParaRPr sz="1800" dirty="0">
              <a:solidFill>
                <a:schemeClr val="dk2"/>
              </a:solidFill>
              <a:latin typeface="Bitter ExtraBold"/>
              <a:ea typeface="Bitter ExtraBold"/>
              <a:cs typeface="Bitter ExtraBold"/>
              <a:sym typeface="Bitter ExtraBold"/>
            </a:endParaRPr>
          </a:p>
          <a:p>
            <a:pPr marL="0" lvl="0" indent="0" algn="l" rtl="0">
              <a:spcBef>
                <a:spcPts val="0"/>
              </a:spcBef>
              <a:spcAft>
                <a:spcPts val="0"/>
              </a:spcAft>
              <a:buNone/>
            </a:pPr>
            <a:endParaRPr sz="1800" dirty="0">
              <a:solidFill>
                <a:schemeClr val="dk2"/>
              </a:solidFill>
              <a:latin typeface="Bitter ExtraBold"/>
              <a:ea typeface="Bitter ExtraBold"/>
              <a:cs typeface="Bitter ExtraBold"/>
              <a:sym typeface="Bitter ExtraBold"/>
            </a:endParaRPr>
          </a:p>
          <a:p>
            <a:pPr marL="0" lvl="0" indent="0" algn="l" rtl="0">
              <a:spcBef>
                <a:spcPts val="0"/>
              </a:spcBef>
              <a:spcAft>
                <a:spcPts val="0"/>
              </a:spcAft>
              <a:buNone/>
            </a:pPr>
            <a:r>
              <a:rPr lang="en" sz="1800" dirty="0">
                <a:solidFill>
                  <a:schemeClr val="dk2"/>
                </a:solidFill>
                <a:latin typeface="Bitter ExtraBold"/>
                <a:ea typeface="Bitter ExtraBold"/>
                <a:cs typeface="Bitter ExtraBold"/>
                <a:sym typeface="Bitter ExtraBold"/>
              </a:rPr>
              <a:t>Names of the people in your group:</a:t>
            </a:r>
          </a:p>
          <a:p>
            <a:pPr marL="0" lvl="0" indent="0" algn="l" rtl="0">
              <a:spcBef>
                <a:spcPts val="0"/>
              </a:spcBef>
              <a:spcAft>
                <a:spcPts val="0"/>
              </a:spcAft>
              <a:buNone/>
            </a:pPr>
            <a:r>
              <a:rPr lang="en" sz="1800" dirty="0">
                <a:solidFill>
                  <a:schemeClr val="dk2"/>
                </a:solidFill>
                <a:latin typeface="Bitter ExtraBold"/>
                <a:ea typeface="Bitter ExtraBold"/>
                <a:cs typeface="Bitter ExtraBold"/>
                <a:sym typeface="Bitter ExtraBold"/>
              </a:rPr>
              <a:t>1.				3.</a:t>
            </a:r>
            <a:endParaRPr sz="1800" dirty="0">
              <a:solidFill>
                <a:schemeClr val="dk2"/>
              </a:solidFill>
              <a:latin typeface="Bitter ExtraBold"/>
              <a:ea typeface="Bitter ExtraBold"/>
              <a:cs typeface="Bitter ExtraBold"/>
              <a:sym typeface="Bitter ExtraBold"/>
            </a:endParaRPr>
          </a:p>
          <a:p>
            <a:pPr marL="0" lvl="0" indent="0" algn="l" rtl="0">
              <a:lnSpc>
                <a:spcPct val="200000"/>
              </a:lnSpc>
              <a:spcBef>
                <a:spcPts val="0"/>
              </a:spcBef>
              <a:spcAft>
                <a:spcPts val="0"/>
              </a:spcAft>
              <a:buNone/>
            </a:pPr>
            <a:r>
              <a:rPr lang="en" sz="1800" dirty="0">
                <a:solidFill>
                  <a:schemeClr val="dk2"/>
                </a:solidFill>
                <a:latin typeface="Bitter ExtraBold"/>
                <a:ea typeface="Bitter ExtraBold"/>
                <a:cs typeface="Bitter ExtraBold"/>
                <a:sym typeface="Bitter ExtraBold"/>
              </a:rPr>
              <a:t>2.			</a:t>
            </a:r>
            <a:r>
              <a:rPr lang="en" sz="1800">
                <a:solidFill>
                  <a:schemeClr val="dk2"/>
                </a:solidFill>
                <a:latin typeface="Bitter ExtraBold"/>
                <a:ea typeface="Bitter ExtraBold"/>
                <a:cs typeface="Bitter ExtraBold"/>
                <a:sym typeface="Bitter ExtraBold"/>
              </a:rPr>
              <a:t>	4</a:t>
            </a:r>
            <a:r>
              <a:rPr lang="en" sz="1800" dirty="0">
                <a:solidFill>
                  <a:schemeClr val="dk2"/>
                </a:solidFill>
                <a:latin typeface="Bitter ExtraBold"/>
                <a:ea typeface="Bitter ExtraBold"/>
                <a:cs typeface="Bitter ExtraBold"/>
                <a:sym typeface="Bitter ExtraBold"/>
              </a:rPr>
              <a:t>.</a:t>
            </a:r>
            <a:endParaRPr sz="1800" dirty="0">
              <a:solidFill>
                <a:schemeClr val="dk2"/>
              </a:solidFill>
              <a:latin typeface="Bitter ExtraBold"/>
              <a:ea typeface="Bitter ExtraBold"/>
              <a:cs typeface="Bitter ExtraBold"/>
              <a:sym typeface="Bitter ExtraBold"/>
            </a:endParaRPr>
          </a:p>
          <a:p>
            <a:pPr marL="0" lvl="0" indent="0" algn="l" rtl="0">
              <a:spcBef>
                <a:spcPts val="0"/>
              </a:spcBef>
              <a:spcAft>
                <a:spcPts val="0"/>
              </a:spcAft>
              <a:buNone/>
            </a:pPr>
            <a:endParaRPr sz="1800" dirty="0">
              <a:solidFill>
                <a:schemeClr val="dk2"/>
              </a:solidFill>
              <a:latin typeface="Bitter ExtraBold"/>
              <a:ea typeface="Bitter ExtraBold"/>
              <a:cs typeface="Bitter ExtraBold"/>
              <a:sym typeface="Bitter ExtraBold"/>
            </a:endParaRPr>
          </a:p>
        </p:txBody>
      </p:sp>
      <p:sp>
        <p:nvSpPr>
          <p:cNvPr id="71" name="Google Shape;71;p15"/>
          <p:cNvSpPr txBox="1"/>
          <p:nvPr/>
        </p:nvSpPr>
        <p:spPr>
          <a:xfrm>
            <a:off x="286800" y="6487825"/>
            <a:ext cx="7198800" cy="2827500"/>
          </a:xfrm>
          <a:prstGeom prst="rect">
            <a:avLst/>
          </a:prstGeom>
          <a:noFill/>
          <a:ln>
            <a:noFill/>
          </a:ln>
        </p:spPr>
        <p:txBody>
          <a:bodyPr spcFirstLastPara="1" wrap="square" lIns="91425" tIns="91425" rIns="91425" bIns="91425" anchor="t" anchorCtr="0">
            <a:spAutoFit/>
          </a:bodyPr>
          <a:lstStyle/>
          <a:p>
            <a:pPr marL="0" lvl="0" indent="0" algn="l" rtl="0">
              <a:lnSpc>
                <a:spcPct val="180000"/>
              </a:lnSpc>
              <a:spcBef>
                <a:spcPts val="2600"/>
              </a:spcBef>
              <a:spcAft>
                <a:spcPts val="0"/>
              </a:spcAft>
              <a:buNone/>
            </a:pPr>
            <a:r>
              <a:rPr lang="en" sz="2100" b="1">
                <a:solidFill>
                  <a:schemeClr val="dk1"/>
                </a:solidFill>
                <a:highlight>
                  <a:srgbClr val="FFFFFF"/>
                </a:highlight>
                <a:latin typeface="Roboto"/>
                <a:ea typeface="Roboto"/>
                <a:cs typeface="Roboto"/>
                <a:sym typeface="Roboto"/>
              </a:rPr>
              <a:t>What is an Oil Spill?</a:t>
            </a:r>
            <a:endParaRPr sz="2100" b="1" dirty="0">
              <a:solidFill>
                <a:schemeClr val="dk1"/>
              </a:solidFill>
              <a:highlight>
                <a:srgbClr val="FFFFFF"/>
              </a:highlight>
              <a:latin typeface="Roboto"/>
              <a:ea typeface="Roboto"/>
              <a:cs typeface="Roboto"/>
              <a:sym typeface="Roboto"/>
            </a:endParaRPr>
          </a:p>
          <a:p>
            <a:pPr marL="0" lvl="0" indent="0" algn="l" rtl="0">
              <a:lnSpc>
                <a:spcPct val="115000"/>
              </a:lnSpc>
              <a:spcBef>
                <a:spcPts val="900"/>
              </a:spcBef>
              <a:spcAft>
                <a:spcPts val="0"/>
              </a:spcAft>
              <a:buNone/>
            </a:pPr>
            <a:r>
              <a:rPr lang="en" sz="1600">
                <a:solidFill>
                  <a:schemeClr val="dk1"/>
                </a:solidFill>
                <a:highlight>
                  <a:srgbClr val="FFFFFF"/>
                </a:highlight>
                <a:latin typeface="Bitter SemiBold"/>
                <a:ea typeface="Bitter SemiBold"/>
                <a:cs typeface="Bitter SemiBold"/>
                <a:sym typeface="Bitter SemiBold"/>
              </a:rPr>
              <a:t>Perhaps you have seen on the news that an oil spill has happened, or maybe you have been visiting a local river or waterway and saw the greasy rainbow hues of oil floating on the water. Although oil spills can happen on land, one of the biggest issues is oil spills into bodies of water. An oil spill is the accidental release of oil (petroleum) products into a body of water, either by an oil tanker ship, offshore oil rig, pipelines and even recreational vehicles, etc.</a:t>
            </a:r>
            <a:endParaRPr sz="1600" dirty="0">
              <a:solidFill>
                <a:schemeClr val="dk1"/>
              </a:solidFill>
              <a:highlight>
                <a:srgbClr val="FFFFFF"/>
              </a:highlight>
              <a:latin typeface="Bitter SemiBold"/>
              <a:ea typeface="Bitter SemiBold"/>
              <a:cs typeface="Bitter SemiBold"/>
              <a:sym typeface="Bitter SemiBold"/>
            </a:endParaRPr>
          </a:p>
        </p:txBody>
      </p:sp>
      <p:grpSp>
        <p:nvGrpSpPr>
          <p:cNvPr id="2" name="Group 1">
            <a:extLst>
              <a:ext uri="{FF2B5EF4-FFF2-40B4-BE49-F238E27FC236}">
                <a16:creationId xmlns:a16="http://schemas.microsoft.com/office/drawing/2014/main" id="{022FA2B6-F924-4D65-9578-0E6623260DBE}"/>
              </a:ext>
            </a:extLst>
          </p:cNvPr>
          <p:cNvGrpSpPr/>
          <p:nvPr/>
        </p:nvGrpSpPr>
        <p:grpSpPr>
          <a:xfrm>
            <a:off x="2633630" y="9593971"/>
            <a:ext cx="2817506" cy="358108"/>
            <a:chOff x="1494679" y="3728838"/>
            <a:chExt cx="5041140" cy="474542"/>
          </a:xfrm>
        </p:grpSpPr>
        <p:sp>
          <p:nvSpPr>
            <p:cNvPr id="3" name="Text Box 2">
              <a:extLst>
                <a:ext uri="{FF2B5EF4-FFF2-40B4-BE49-F238E27FC236}">
                  <a16:creationId xmlns:a16="http://schemas.microsoft.com/office/drawing/2014/main" id="{37F1A2BF-CEC3-E198-C154-267EAE80DCCB}"/>
                </a:ext>
              </a:extLst>
            </p:cNvPr>
            <p:cNvSpPr txBox="1">
              <a:spLocks noChangeArrowheads="1"/>
            </p:cNvSpPr>
            <p:nvPr/>
          </p:nvSpPr>
          <p:spPr bwMode="auto">
            <a:xfrm>
              <a:off x="1598772" y="3820772"/>
              <a:ext cx="4750383" cy="247512"/>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lgn="ctr">
                <a:lnSpc>
                  <a:spcPct val="107000"/>
                </a:lnSpc>
              </a:pPr>
              <a:r>
                <a:rPr lang="en-US" sz="600"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sp>
          <p:nvSpPr>
            <p:cNvPr id="4" name="Right Triangle 3">
              <a:extLst>
                <a:ext uri="{FF2B5EF4-FFF2-40B4-BE49-F238E27FC236}">
                  <a16:creationId xmlns:a16="http://schemas.microsoft.com/office/drawing/2014/main" id="{A7622151-267E-6E0F-0520-920F0123A44E}"/>
                </a:ext>
              </a:extLst>
            </p:cNvPr>
            <p:cNvSpPr/>
            <p:nvPr/>
          </p:nvSpPr>
          <p:spPr>
            <a:xfrm flipH="1">
              <a:off x="1494679" y="4068284"/>
              <a:ext cx="5034622" cy="135096"/>
            </a:xfrm>
            <a:prstGeom prst="rtTriangle">
              <a:avLst/>
            </a:prstGeom>
            <a:solidFill>
              <a:srgbClr val="002F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descr="Logo&#10;&#10;Description automatically generated">
              <a:hlinkClick r:id="rId3"/>
              <a:extLst>
                <a:ext uri="{FF2B5EF4-FFF2-40B4-BE49-F238E27FC236}">
                  <a16:creationId xmlns:a16="http://schemas.microsoft.com/office/drawing/2014/main" id="{82DE8CA6-0A6F-3DA5-A45F-DCBDA30783F4}"/>
                </a:ext>
              </a:extLst>
            </p:cNvPr>
            <p:cNvPicPr>
              <a:picLocks noChangeAspect="1"/>
            </p:cNvPicPr>
            <p:nvPr/>
          </p:nvPicPr>
          <p:blipFill rotWithShape="1">
            <a:blip r:embed="rId4">
              <a:extLst>
                <a:ext uri="{28A0092B-C50C-407E-A947-70E740481C1C}">
                  <a14:useLocalDpi xmlns:a14="http://schemas.microsoft.com/office/drawing/2010/main" val="0"/>
                </a:ext>
              </a:extLst>
            </a:blip>
            <a:srcRect l="20587" t="10026" r="23228" b="11609"/>
            <a:stretch/>
          </p:blipFill>
          <p:spPr>
            <a:xfrm>
              <a:off x="1558907" y="3728838"/>
              <a:ext cx="400630" cy="422831"/>
            </a:xfrm>
            <a:prstGeom prst="rect">
              <a:avLst/>
            </a:prstGeom>
          </p:spPr>
        </p:pic>
        <p:pic>
          <p:nvPicPr>
            <p:cNvPr id="6" name="Picture 5" descr="A picture containing text, clipart&#10;&#10;Description automatically generated">
              <a:hlinkClick r:id="rId5"/>
              <a:extLst>
                <a:ext uri="{FF2B5EF4-FFF2-40B4-BE49-F238E27FC236}">
                  <a16:creationId xmlns:a16="http://schemas.microsoft.com/office/drawing/2014/main" id="{7340B86E-067E-77B7-7004-2638AB3DD001}"/>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969568" y="3820772"/>
              <a:ext cx="566251" cy="198186"/>
            </a:xfrm>
            <a:prstGeom prst="rect">
              <a:avLst/>
            </a:prstGeom>
            <a:noFill/>
            <a:ln>
              <a:noFill/>
            </a:ln>
          </p:spPr>
        </p:pic>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graphicFrame>
        <p:nvGraphicFramePr>
          <p:cNvPr id="76" name="Google Shape;76;p16"/>
          <p:cNvGraphicFramePr/>
          <p:nvPr/>
        </p:nvGraphicFramePr>
        <p:xfrm>
          <a:off x="158727" y="152004"/>
          <a:ext cx="7454925" cy="9172545"/>
        </p:xfrm>
        <a:graphic>
          <a:graphicData uri="http://schemas.openxmlformats.org/drawingml/2006/table">
            <a:tbl>
              <a:tblPr>
                <a:noFill/>
                <a:tableStyleId>{E477E7EB-35FF-4ACC-8390-6EB53BD55CBD}</a:tableStyleId>
              </a:tblPr>
              <a:tblGrid>
                <a:gridCol w="1065025">
                  <a:extLst>
                    <a:ext uri="{9D8B030D-6E8A-4147-A177-3AD203B41FA5}">
                      <a16:colId xmlns:a16="http://schemas.microsoft.com/office/drawing/2014/main" val="20000"/>
                    </a:ext>
                  </a:extLst>
                </a:gridCol>
                <a:gridCol w="1597475">
                  <a:extLst>
                    <a:ext uri="{9D8B030D-6E8A-4147-A177-3AD203B41FA5}">
                      <a16:colId xmlns:a16="http://schemas.microsoft.com/office/drawing/2014/main" val="20001"/>
                    </a:ext>
                  </a:extLst>
                </a:gridCol>
                <a:gridCol w="1597475">
                  <a:extLst>
                    <a:ext uri="{9D8B030D-6E8A-4147-A177-3AD203B41FA5}">
                      <a16:colId xmlns:a16="http://schemas.microsoft.com/office/drawing/2014/main" val="20002"/>
                    </a:ext>
                  </a:extLst>
                </a:gridCol>
                <a:gridCol w="1597475">
                  <a:extLst>
                    <a:ext uri="{9D8B030D-6E8A-4147-A177-3AD203B41FA5}">
                      <a16:colId xmlns:a16="http://schemas.microsoft.com/office/drawing/2014/main" val="20003"/>
                    </a:ext>
                  </a:extLst>
                </a:gridCol>
                <a:gridCol w="1597475">
                  <a:extLst>
                    <a:ext uri="{9D8B030D-6E8A-4147-A177-3AD203B41FA5}">
                      <a16:colId xmlns:a16="http://schemas.microsoft.com/office/drawing/2014/main" val="20004"/>
                    </a:ext>
                  </a:extLst>
                </a:gridCol>
              </a:tblGrid>
              <a:tr h="440750">
                <a:tc gridSpan="5">
                  <a:txBody>
                    <a:bodyPr/>
                    <a:lstStyle/>
                    <a:p>
                      <a:pPr marL="0" lvl="0" indent="0" algn="ctr" rtl="0">
                        <a:spcBef>
                          <a:spcPts val="0"/>
                        </a:spcBef>
                        <a:spcAft>
                          <a:spcPts val="0"/>
                        </a:spcAft>
                        <a:buNone/>
                      </a:pPr>
                      <a:r>
                        <a:rPr lang="en" sz="1500">
                          <a:latin typeface="Bitter ExtraBold"/>
                          <a:ea typeface="Bitter ExtraBold"/>
                          <a:cs typeface="Bitter ExtraBold"/>
                          <a:sym typeface="Bitter ExtraBold"/>
                        </a:rPr>
                        <a:t>Explore each objects interaction with oil and write down your observations:</a:t>
                      </a:r>
                      <a:endParaRPr sz="1500" dirty="0">
                        <a:latin typeface="Bitter ExtraBold"/>
                        <a:ea typeface="Bitter ExtraBold"/>
                        <a:cs typeface="Bitter ExtraBold"/>
                        <a:sym typeface="Bitter ExtraBold"/>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solidFill>
                      <a:srgbClr val="D9EAD3"/>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773150">
                <a:tc>
                  <a:txBody>
                    <a:bodyPr/>
                    <a:lstStyle/>
                    <a:p>
                      <a:pPr marL="0" lvl="0" indent="0" algn="ctr" rtl="0">
                        <a:spcBef>
                          <a:spcPts val="0"/>
                        </a:spcBef>
                        <a:spcAft>
                          <a:spcPts val="0"/>
                        </a:spcAft>
                        <a:buNone/>
                      </a:pPr>
                      <a:endParaRPr sz="1600" b="1" dirty="0">
                        <a:latin typeface="Zilla Slab"/>
                        <a:ea typeface="Zilla Slab"/>
                        <a:cs typeface="Zilla Slab"/>
                        <a:sym typeface="Zilla Slab"/>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r>
                        <a:rPr lang="en">
                          <a:latin typeface="Bitter ExtraBold"/>
                          <a:ea typeface="Bitter ExtraBold"/>
                          <a:cs typeface="Bitter ExtraBold"/>
                          <a:sym typeface="Bitter ExtraBold"/>
                        </a:rPr>
                        <a:t>Water </a:t>
                      </a:r>
                      <a:endParaRPr dirty="0">
                        <a:latin typeface="Bitter ExtraBold"/>
                        <a:ea typeface="Bitter ExtraBold"/>
                        <a:cs typeface="Bitter ExtraBold"/>
                        <a:sym typeface="Bitter ExtraBold"/>
                      </a:endParaRPr>
                    </a:p>
                    <a:p>
                      <a:pPr marL="0" lvl="0" indent="0" algn="ctr" rtl="0">
                        <a:spcBef>
                          <a:spcPts val="0"/>
                        </a:spcBef>
                        <a:spcAft>
                          <a:spcPts val="0"/>
                        </a:spcAft>
                        <a:buNone/>
                      </a:pPr>
                      <a:r>
                        <a:rPr lang="en">
                          <a:latin typeface="Bitter ExtraBold"/>
                          <a:ea typeface="Bitter ExtraBold"/>
                          <a:cs typeface="Bitter ExtraBold"/>
                          <a:sym typeface="Bitter ExtraBold"/>
                        </a:rPr>
                        <a:t>(7-10 drops of Oil) </a:t>
                      </a:r>
                      <a:endParaRPr dirty="0">
                        <a:latin typeface="Bitter ExtraBold"/>
                        <a:ea typeface="Bitter ExtraBold"/>
                        <a:cs typeface="Bitter ExtraBold"/>
                        <a:sym typeface="Bitter ExtraBol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solidFill>
                      <a:srgbClr val="B6D7A8"/>
                    </a:solidFill>
                  </a:tcPr>
                </a:tc>
                <a:tc>
                  <a:txBody>
                    <a:bodyPr/>
                    <a:lstStyle/>
                    <a:p>
                      <a:pPr marL="0" lvl="0" indent="0" algn="ctr" rtl="0">
                        <a:spcBef>
                          <a:spcPts val="0"/>
                        </a:spcBef>
                        <a:spcAft>
                          <a:spcPts val="0"/>
                        </a:spcAft>
                        <a:buNone/>
                      </a:pPr>
                      <a:r>
                        <a:rPr lang="en">
                          <a:latin typeface="Bitter ExtraBold"/>
                          <a:ea typeface="Bitter ExtraBold"/>
                          <a:cs typeface="Bitter ExtraBold"/>
                          <a:sym typeface="Bitter ExtraBold"/>
                        </a:rPr>
                        <a:t>Rock </a:t>
                      </a:r>
                      <a:endParaRPr dirty="0">
                        <a:latin typeface="Bitter ExtraBold"/>
                        <a:ea typeface="Bitter ExtraBold"/>
                        <a:cs typeface="Bitter ExtraBold"/>
                        <a:sym typeface="Bitter ExtraBold"/>
                      </a:endParaRPr>
                    </a:p>
                    <a:p>
                      <a:pPr marL="0" lvl="0" indent="0" algn="ctr" rtl="0">
                        <a:spcBef>
                          <a:spcPts val="0"/>
                        </a:spcBef>
                        <a:spcAft>
                          <a:spcPts val="0"/>
                        </a:spcAft>
                        <a:buNone/>
                      </a:pPr>
                      <a:r>
                        <a:rPr lang="en">
                          <a:latin typeface="Bitter ExtraBold"/>
                          <a:ea typeface="Bitter ExtraBold"/>
                          <a:cs typeface="Bitter ExtraBold"/>
                          <a:sym typeface="Bitter ExtraBold"/>
                        </a:rPr>
                        <a:t>(4-5 Drops of Oil)</a:t>
                      </a:r>
                      <a:endParaRPr dirty="0">
                        <a:latin typeface="Bitter ExtraBold"/>
                        <a:ea typeface="Bitter ExtraBold"/>
                        <a:cs typeface="Bitter ExtraBold"/>
                        <a:sym typeface="Bitter ExtraBol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solidFill>
                      <a:srgbClr val="B6D7A8"/>
                    </a:solidFill>
                  </a:tcPr>
                </a:tc>
                <a:tc>
                  <a:txBody>
                    <a:bodyPr/>
                    <a:lstStyle/>
                    <a:p>
                      <a:pPr marL="0" lvl="0" indent="0" algn="ctr" rtl="0">
                        <a:spcBef>
                          <a:spcPts val="0"/>
                        </a:spcBef>
                        <a:spcAft>
                          <a:spcPts val="0"/>
                        </a:spcAft>
                        <a:buNone/>
                      </a:pPr>
                      <a:r>
                        <a:rPr lang="en">
                          <a:latin typeface="Bitter ExtraBold"/>
                          <a:ea typeface="Bitter ExtraBold"/>
                          <a:cs typeface="Bitter ExtraBold"/>
                          <a:sym typeface="Bitter ExtraBold"/>
                        </a:rPr>
                        <a:t>Feather </a:t>
                      </a:r>
                      <a:endParaRPr dirty="0">
                        <a:latin typeface="Bitter ExtraBold"/>
                        <a:ea typeface="Bitter ExtraBold"/>
                        <a:cs typeface="Bitter ExtraBold"/>
                        <a:sym typeface="Bitter ExtraBold"/>
                      </a:endParaRPr>
                    </a:p>
                    <a:p>
                      <a:pPr marL="0" lvl="0" indent="0" algn="ctr" rtl="0">
                        <a:spcBef>
                          <a:spcPts val="0"/>
                        </a:spcBef>
                        <a:spcAft>
                          <a:spcPts val="0"/>
                        </a:spcAft>
                        <a:buNone/>
                      </a:pPr>
                      <a:r>
                        <a:rPr lang="en">
                          <a:latin typeface="Bitter ExtraBold"/>
                          <a:ea typeface="Bitter ExtraBold"/>
                          <a:cs typeface="Bitter ExtraBold"/>
                          <a:sym typeface="Bitter ExtraBold"/>
                        </a:rPr>
                        <a:t>(4-5 Drops of Oil)</a:t>
                      </a:r>
                      <a:endParaRPr dirty="0">
                        <a:latin typeface="Bitter ExtraBold"/>
                        <a:ea typeface="Bitter ExtraBold"/>
                        <a:cs typeface="Bitter ExtraBold"/>
                        <a:sym typeface="Bitter ExtraBol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solidFill>
                      <a:srgbClr val="B6D7A8"/>
                    </a:solidFill>
                  </a:tcPr>
                </a:tc>
                <a:tc>
                  <a:txBody>
                    <a:bodyPr/>
                    <a:lstStyle/>
                    <a:p>
                      <a:pPr marL="0" lvl="0" indent="0" algn="ctr" rtl="0">
                        <a:spcBef>
                          <a:spcPts val="0"/>
                        </a:spcBef>
                        <a:spcAft>
                          <a:spcPts val="0"/>
                        </a:spcAft>
                        <a:buNone/>
                      </a:pPr>
                      <a:r>
                        <a:rPr lang="en">
                          <a:latin typeface="Bitter ExtraBold"/>
                          <a:ea typeface="Bitter ExtraBold"/>
                          <a:cs typeface="Bitter ExtraBold"/>
                          <a:sym typeface="Bitter ExtraBold"/>
                        </a:rPr>
                        <a:t>Plant</a:t>
                      </a:r>
                      <a:endParaRPr dirty="0">
                        <a:latin typeface="Bitter ExtraBold"/>
                        <a:ea typeface="Bitter ExtraBold"/>
                        <a:cs typeface="Bitter ExtraBold"/>
                        <a:sym typeface="Bitter ExtraBold"/>
                      </a:endParaRPr>
                    </a:p>
                    <a:p>
                      <a:pPr marL="0" lvl="0" indent="0" algn="ctr" rtl="0">
                        <a:spcBef>
                          <a:spcPts val="0"/>
                        </a:spcBef>
                        <a:spcAft>
                          <a:spcPts val="0"/>
                        </a:spcAft>
                        <a:buNone/>
                      </a:pPr>
                      <a:r>
                        <a:rPr lang="en">
                          <a:latin typeface="Bitter ExtraBold"/>
                          <a:ea typeface="Bitter ExtraBold"/>
                          <a:cs typeface="Bitter ExtraBold"/>
                          <a:sym typeface="Bitter ExtraBold"/>
                        </a:rPr>
                        <a:t>(4-5 drops of Oil)</a:t>
                      </a:r>
                      <a:endParaRPr dirty="0">
                        <a:latin typeface="Bitter ExtraBold"/>
                        <a:ea typeface="Bitter ExtraBold"/>
                        <a:cs typeface="Bitter ExtraBold"/>
                        <a:sym typeface="Bitter ExtraBol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solidFill>
                      <a:srgbClr val="B6D7A8"/>
                    </a:solidFill>
                  </a:tcPr>
                </a:tc>
                <a:extLst>
                  <a:ext uri="{0D108BD9-81ED-4DB2-BD59-A6C34878D82A}">
                    <a16:rowId xmlns:a16="http://schemas.microsoft.com/office/drawing/2014/main" val="10001"/>
                  </a:ext>
                </a:extLst>
              </a:tr>
              <a:tr h="748525">
                <a:tc>
                  <a:txBody>
                    <a:bodyPr/>
                    <a:lstStyle/>
                    <a:p>
                      <a:pPr marL="0" lvl="0" indent="0" algn="ctr" rtl="0">
                        <a:spcBef>
                          <a:spcPts val="0"/>
                        </a:spcBef>
                        <a:spcAft>
                          <a:spcPts val="0"/>
                        </a:spcAft>
                        <a:buNone/>
                      </a:pPr>
                      <a:r>
                        <a:rPr lang="en" sz="1500">
                          <a:solidFill>
                            <a:schemeClr val="dk1"/>
                          </a:solidFill>
                          <a:latin typeface="Bitter ExtraBold"/>
                          <a:ea typeface="Bitter ExtraBold"/>
                          <a:cs typeface="Bitter ExtraBold"/>
                          <a:sym typeface="Bitter ExtraBold"/>
                        </a:rPr>
                        <a:t>Reaction w/ Oil</a:t>
                      </a:r>
                      <a:endParaRPr sz="1500" dirty="0">
                        <a:solidFill>
                          <a:schemeClr val="dk1"/>
                        </a:solidFill>
                        <a:latin typeface="Bitter ExtraBold"/>
                        <a:ea typeface="Bitter ExtraBold"/>
                        <a:cs typeface="Bitter ExtraBold"/>
                        <a:sym typeface="Bitter ExtraBol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solidFill>
                      <a:srgbClr val="B6D7A8"/>
                    </a:solidFill>
                  </a:tcPr>
                </a:tc>
                <a:tc>
                  <a:txBody>
                    <a:bodyPr/>
                    <a:lstStyle/>
                    <a:p>
                      <a:pPr marL="0" lvl="0" indent="0" algn="l" rtl="0">
                        <a:spcBef>
                          <a:spcPts val="0"/>
                        </a:spcBef>
                        <a:spcAft>
                          <a:spcPts val="0"/>
                        </a:spcAft>
                        <a:buNone/>
                      </a:pPr>
                      <a:endParaRPr sz="1600" dirty="0">
                        <a:latin typeface="Zilla Slab"/>
                        <a:ea typeface="Zilla Slab"/>
                        <a:cs typeface="Zilla Slab"/>
                        <a:sym typeface="Zilla Slab"/>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endParaRPr sz="1600" dirty="0">
                        <a:latin typeface="Zilla Slab"/>
                        <a:ea typeface="Zilla Slab"/>
                        <a:cs typeface="Zilla Slab"/>
                        <a:sym typeface="Zilla Slab"/>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endParaRPr sz="2200" dirty="0">
                        <a:latin typeface="Zilla Slab"/>
                        <a:ea typeface="Zilla Slab"/>
                        <a:cs typeface="Zilla Slab"/>
                        <a:sym typeface="Zilla Slab"/>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endParaRPr sz="1600" dirty="0">
                        <a:solidFill>
                          <a:schemeClr val="dk1"/>
                        </a:solidFill>
                        <a:latin typeface="Zilla Slab"/>
                        <a:ea typeface="Zilla Slab"/>
                        <a:cs typeface="Zilla Slab"/>
                        <a:sym typeface="Zilla Slab"/>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606000">
                <a:tc gridSpan="5">
                  <a:txBody>
                    <a:bodyPr/>
                    <a:lstStyle/>
                    <a:p>
                      <a:pPr marL="0" lvl="0" indent="0" algn="ctr" rtl="0">
                        <a:spcBef>
                          <a:spcPts val="0"/>
                        </a:spcBef>
                        <a:spcAft>
                          <a:spcPts val="0"/>
                        </a:spcAft>
                        <a:buNone/>
                      </a:pPr>
                      <a:r>
                        <a:rPr lang="en">
                          <a:solidFill>
                            <a:schemeClr val="dk1"/>
                          </a:solidFill>
                          <a:latin typeface="Bitter ExtraBold"/>
                          <a:ea typeface="Bitter ExtraBold"/>
                          <a:cs typeface="Bitter ExtraBold"/>
                          <a:sym typeface="Bitter ExtraBold"/>
                        </a:rPr>
                        <a:t>Evaluate each cleaning tool and determine if its effective at cleaning up the oil give it a score of 1= Not Successful—5=Removes it completely</a:t>
                      </a:r>
                      <a:endParaRPr dirty="0">
                        <a:solidFill>
                          <a:schemeClr val="dk1"/>
                        </a:solidFill>
                        <a:latin typeface="Bitter ExtraBold"/>
                        <a:ea typeface="Bitter ExtraBold"/>
                        <a:cs typeface="Bitter ExtraBold"/>
                        <a:sym typeface="Bitter ExtraBol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solidFill>
                      <a:srgbClr val="D9EAD3"/>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3"/>
                  </a:ext>
                </a:extLst>
              </a:tr>
              <a:tr h="864350">
                <a:tc>
                  <a:txBody>
                    <a:bodyPr/>
                    <a:lstStyle/>
                    <a:p>
                      <a:pPr marL="0" lvl="0" indent="0" algn="ctr" rtl="0">
                        <a:spcBef>
                          <a:spcPts val="0"/>
                        </a:spcBef>
                        <a:spcAft>
                          <a:spcPts val="0"/>
                        </a:spcAft>
                        <a:buNone/>
                      </a:pPr>
                      <a:endParaRPr dirty="0">
                        <a:solidFill>
                          <a:schemeClr val="dk1"/>
                        </a:solidFill>
                        <a:latin typeface="Bitter ExtraBold"/>
                        <a:ea typeface="Bitter ExtraBold"/>
                        <a:cs typeface="Bitter ExtraBold"/>
                        <a:sym typeface="Bitter ExtraBold"/>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r>
                        <a:rPr lang="en">
                          <a:latin typeface="Bitter ExtraBold"/>
                          <a:ea typeface="Bitter ExtraBold"/>
                          <a:cs typeface="Bitter ExtraBold"/>
                          <a:sym typeface="Bitter ExtraBold"/>
                        </a:rPr>
                        <a:t>Water </a:t>
                      </a:r>
                      <a:endParaRPr dirty="0">
                        <a:latin typeface="Bitter ExtraBold"/>
                        <a:ea typeface="Bitter ExtraBold"/>
                        <a:cs typeface="Bitter ExtraBold"/>
                        <a:sym typeface="Bitter ExtraBold"/>
                      </a:endParaRPr>
                    </a:p>
                    <a:p>
                      <a:pPr marL="0" lvl="0" indent="0" algn="ctr" rtl="0">
                        <a:spcBef>
                          <a:spcPts val="0"/>
                        </a:spcBef>
                        <a:spcAft>
                          <a:spcPts val="0"/>
                        </a:spcAft>
                        <a:buNone/>
                      </a:pPr>
                      <a:r>
                        <a:rPr lang="en">
                          <a:latin typeface="Bitter ExtraBold"/>
                          <a:ea typeface="Bitter ExtraBold"/>
                          <a:cs typeface="Bitter ExtraBold"/>
                          <a:sym typeface="Bitter ExtraBold"/>
                        </a:rPr>
                        <a:t>(7-10 Drops of Oil) </a:t>
                      </a:r>
                      <a:endParaRPr dirty="0">
                        <a:latin typeface="Bitter ExtraBold"/>
                        <a:ea typeface="Bitter ExtraBold"/>
                        <a:cs typeface="Bitter ExtraBold"/>
                        <a:sym typeface="Bitter ExtraBol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solidFill>
                      <a:srgbClr val="B6D7A8"/>
                    </a:solidFill>
                  </a:tcPr>
                </a:tc>
                <a:tc>
                  <a:txBody>
                    <a:bodyPr/>
                    <a:lstStyle/>
                    <a:p>
                      <a:pPr marL="0" lvl="0" indent="0" algn="ctr" rtl="0">
                        <a:spcBef>
                          <a:spcPts val="0"/>
                        </a:spcBef>
                        <a:spcAft>
                          <a:spcPts val="0"/>
                        </a:spcAft>
                        <a:buNone/>
                      </a:pPr>
                      <a:r>
                        <a:rPr lang="en">
                          <a:latin typeface="Bitter ExtraBold"/>
                          <a:ea typeface="Bitter ExtraBold"/>
                          <a:cs typeface="Bitter ExtraBold"/>
                          <a:sym typeface="Bitter ExtraBold"/>
                        </a:rPr>
                        <a:t>Rock </a:t>
                      </a:r>
                      <a:endParaRPr dirty="0">
                        <a:latin typeface="Bitter ExtraBold"/>
                        <a:ea typeface="Bitter ExtraBold"/>
                        <a:cs typeface="Bitter ExtraBold"/>
                        <a:sym typeface="Bitter ExtraBold"/>
                      </a:endParaRPr>
                    </a:p>
                    <a:p>
                      <a:pPr marL="0" lvl="0" indent="0" algn="ctr" rtl="0">
                        <a:spcBef>
                          <a:spcPts val="0"/>
                        </a:spcBef>
                        <a:spcAft>
                          <a:spcPts val="0"/>
                        </a:spcAft>
                        <a:buNone/>
                      </a:pPr>
                      <a:r>
                        <a:rPr lang="en">
                          <a:latin typeface="Bitter ExtraBold"/>
                          <a:ea typeface="Bitter ExtraBold"/>
                          <a:cs typeface="Bitter ExtraBold"/>
                          <a:sym typeface="Bitter ExtraBold"/>
                        </a:rPr>
                        <a:t>(4-5 Drops of Oil)</a:t>
                      </a:r>
                      <a:endParaRPr dirty="0">
                        <a:latin typeface="Bitter ExtraBold"/>
                        <a:ea typeface="Bitter ExtraBold"/>
                        <a:cs typeface="Bitter ExtraBold"/>
                        <a:sym typeface="Bitter ExtraBol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solidFill>
                      <a:srgbClr val="B6D7A8"/>
                    </a:solidFill>
                  </a:tcPr>
                </a:tc>
                <a:tc>
                  <a:txBody>
                    <a:bodyPr/>
                    <a:lstStyle/>
                    <a:p>
                      <a:pPr marL="0" lvl="0" indent="0" algn="ctr" rtl="0">
                        <a:spcBef>
                          <a:spcPts val="0"/>
                        </a:spcBef>
                        <a:spcAft>
                          <a:spcPts val="0"/>
                        </a:spcAft>
                        <a:buNone/>
                      </a:pPr>
                      <a:r>
                        <a:rPr lang="en">
                          <a:latin typeface="Bitter ExtraBold"/>
                          <a:ea typeface="Bitter ExtraBold"/>
                          <a:cs typeface="Bitter ExtraBold"/>
                          <a:sym typeface="Bitter ExtraBold"/>
                        </a:rPr>
                        <a:t>Feather </a:t>
                      </a:r>
                      <a:endParaRPr dirty="0">
                        <a:latin typeface="Bitter ExtraBold"/>
                        <a:ea typeface="Bitter ExtraBold"/>
                        <a:cs typeface="Bitter ExtraBold"/>
                        <a:sym typeface="Bitter ExtraBold"/>
                      </a:endParaRPr>
                    </a:p>
                    <a:p>
                      <a:pPr marL="0" lvl="0" indent="0" algn="ctr" rtl="0">
                        <a:spcBef>
                          <a:spcPts val="0"/>
                        </a:spcBef>
                        <a:spcAft>
                          <a:spcPts val="0"/>
                        </a:spcAft>
                        <a:buNone/>
                      </a:pPr>
                      <a:r>
                        <a:rPr lang="en">
                          <a:latin typeface="Bitter ExtraBold"/>
                          <a:ea typeface="Bitter ExtraBold"/>
                          <a:cs typeface="Bitter ExtraBold"/>
                          <a:sym typeface="Bitter ExtraBold"/>
                        </a:rPr>
                        <a:t>(4-5 Drops of Oil)</a:t>
                      </a:r>
                      <a:endParaRPr dirty="0">
                        <a:latin typeface="Bitter ExtraBold"/>
                        <a:ea typeface="Bitter ExtraBold"/>
                        <a:cs typeface="Bitter ExtraBold"/>
                        <a:sym typeface="Bitter ExtraBol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solidFill>
                      <a:srgbClr val="B6D7A8"/>
                    </a:solidFill>
                  </a:tcPr>
                </a:tc>
                <a:tc>
                  <a:txBody>
                    <a:bodyPr/>
                    <a:lstStyle/>
                    <a:p>
                      <a:pPr marL="0" lvl="0" indent="0" algn="ctr" rtl="0">
                        <a:spcBef>
                          <a:spcPts val="0"/>
                        </a:spcBef>
                        <a:spcAft>
                          <a:spcPts val="0"/>
                        </a:spcAft>
                        <a:buNone/>
                      </a:pPr>
                      <a:r>
                        <a:rPr lang="en">
                          <a:latin typeface="Bitter ExtraBold"/>
                          <a:ea typeface="Bitter ExtraBold"/>
                          <a:cs typeface="Bitter ExtraBold"/>
                          <a:sym typeface="Bitter ExtraBold"/>
                        </a:rPr>
                        <a:t>Plant</a:t>
                      </a:r>
                      <a:endParaRPr dirty="0">
                        <a:latin typeface="Bitter ExtraBold"/>
                        <a:ea typeface="Bitter ExtraBold"/>
                        <a:cs typeface="Bitter ExtraBold"/>
                        <a:sym typeface="Bitter ExtraBold"/>
                      </a:endParaRPr>
                    </a:p>
                    <a:p>
                      <a:pPr marL="0" lvl="0" indent="0" algn="ctr" rtl="0">
                        <a:spcBef>
                          <a:spcPts val="0"/>
                        </a:spcBef>
                        <a:spcAft>
                          <a:spcPts val="0"/>
                        </a:spcAft>
                        <a:buNone/>
                      </a:pPr>
                      <a:r>
                        <a:rPr lang="en">
                          <a:latin typeface="Bitter ExtraBold"/>
                          <a:ea typeface="Bitter ExtraBold"/>
                          <a:cs typeface="Bitter ExtraBold"/>
                          <a:sym typeface="Bitter ExtraBold"/>
                        </a:rPr>
                        <a:t>(4-5 Drops of Oil)</a:t>
                      </a:r>
                      <a:endParaRPr dirty="0">
                        <a:solidFill>
                          <a:schemeClr val="dk1"/>
                        </a:solidFill>
                        <a:latin typeface="Bitter ExtraBold"/>
                        <a:ea typeface="Bitter ExtraBold"/>
                        <a:cs typeface="Bitter ExtraBold"/>
                        <a:sym typeface="Bitter ExtraBol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solidFill>
                      <a:srgbClr val="B6D7A8"/>
                    </a:solidFill>
                  </a:tcPr>
                </a:tc>
                <a:extLst>
                  <a:ext uri="{0D108BD9-81ED-4DB2-BD59-A6C34878D82A}">
                    <a16:rowId xmlns:a16="http://schemas.microsoft.com/office/drawing/2014/main" val="10004"/>
                  </a:ext>
                </a:extLst>
              </a:tr>
              <a:tr h="1143575">
                <a:tc>
                  <a:txBody>
                    <a:bodyPr/>
                    <a:lstStyle/>
                    <a:p>
                      <a:pPr marL="0" lvl="0" indent="0" algn="ctr" rtl="0">
                        <a:spcBef>
                          <a:spcPts val="0"/>
                        </a:spcBef>
                        <a:spcAft>
                          <a:spcPts val="0"/>
                        </a:spcAft>
                        <a:buClr>
                          <a:schemeClr val="dk1"/>
                        </a:buClr>
                        <a:buSzPts val="1600"/>
                        <a:buFont typeface="Arial"/>
                        <a:buNone/>
                      </a:pPr>
                      <a:r>
                        <a:rPr lang="en" sz="1600">
                          <a:solidFill>
                            <a:schemeClr val="dk1"/>
                          </a:solidFill>
                          <a:latin typeface="Bitter ExtraBold"/>
                          <a:ea typeface="Bitter ExtraBold"/>
                          <a:cs typeface="Bitter ExtraBold"/>
                          <a:sym typeface="Bitter ExtraBold"/>
                        </a:rPr>
                        <a:t>Dish Soap</a:t>
                      </a:r>
                      <a:endParaRPr sz="1600" dirty="0">
                        <a:solidFill>
                          <a:schemeClr val="dk1"/>
                        </a:solidFill>
                        <a:latin typeface="Bitter ExtraBold"/>
                        <a:ea typeface="Bitter ExtraBold"/>
                        <a:cs typeface="Bitter ExtraBold"/>
                        <a:sym typeface="Bitter ExtraBol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solidFill>
                      <a:srgbClr val="B6D7A8"/>
                    </a:solidFill>
                  </a:tcPr>
                </a:tc>
                <a:tc>
                  <a:txBody>
                    <a:bodyPr/>
                    <a:lstStyle/>
                    <a:p>
                      <a:pPr marL="0" lvl="0" indent="0" algn="ctr" rtl="0">
                        <a:spcBef>
                          <a:spcPts val="0"/>
                        </a:spcBef>
                        <a:spcAft>
                          <a:spcPts val="0"/>
                        </a:spcAft>
                        <a:buNone/>
                      </a:pPr>
                      <a:endParaRPr sz="1600" dirty="0">
                        <a:latin typeface="Zilla Slab"/>
                        <a:ea typeface="Zilla Slab"/>
                        <a:cs typeface="Zilla Slab"/>
                        <a:sym typeface="Zilla Slab"/>
                      </a:endParaRPr>
                    </a:p>
                    <a:p>
                      <a:pPr marL="0" lvl="0" indent="0" algn="ctr" rtl="0">
                        <a:spcBef>
                          <a:spcPts val="0"/>
                        </a:spcBef>
                        <a:spcAft>
                          <a:spcPts val="0"/>
                        </a:spcAft>
                        <a:buNone/>
                      </a:pPr>
                      <a:endParaRPr sz="1600" dirty="0">
                        <a:latin typeface="Zilla Slab"/>
                        <a:ea typeface="Zilla Slab"/>
                        <a:cs typeface="Zilla Slab"/>
                        <a:sym typeface="Zilla Slab"/>
                      </a:endParaRPr>
                    </a:p>
                    <a:p>
                      <a:pPr marL="0" lvl="0" indent="0" algn="ctr" rtl="0">
                        <a:spcBef>
                          <a:spcPts val="0"/>
                        </a:spcBef>
                        <a:spcAft>
                          <a:spcPts val="0"/>
                        </a:spcAft>
                        <a:buNone/>
                      </a:pPr>
                      <a:endParaRPr sz="1600" dirty="0">
                        <a:latin typeface="Zilla Slab"/>
                        <a:ea typeface="Zilla Slab"/>
                        <a:cs typeface="Zilla Slab"/>
                        <a:sym typeface="Zilla Slab"/>
                      </a:endParaRPr>
                    </a:p>
                    <a:p>
                      <a:pPr marL="0" lvl="0" indent="0" algn="l" rtl="0">
                        <a:spcBef>
                          <a:spcPts val="0"/>
                        </a:spcBef>
                        <a:spcAft>
                          <a:spcPts val="0"/>
                        </a:spcAft>
                        <a:buNone/>
                      </a:pPr>
                      <a:endParaRPr sz="1600" dirty="0">
                        <a:latin typeface="Zilla Slab"/>
                        <a:ea typeface="Zilla Slab"/>
                        <a:cs typeface="Zilla Slab"/>
                        <a:sym typeface="Zilla Slab"/>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endParaRPr sz="2200" dirty="0"/>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endParaRPr sz="2200" dirty="0"/>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endParaRPr sz="1600" dirty="0">
                        <a:solidFill>
                          <a:schemeClr val="dk1"/>
                        </a:solidFill>
                        <a:latin typeface="Zilla Slab"/>
                        <a:ea typeface="Zilla Slab"/>
                        <a:cs typeface="Zilla Slab"/>
                        <a:sym typeface="Zilla Slab"/>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5"/>
                  </a:ext>
                </a:extLst>
              </a:tr>
              <a:tr h="1128425">
                <a:tc>
                  <a:txBody>
                    <a:bodyPr/>
                    <a:lstStyle/>
                    <a:p>
                      <a:pPr marL="0" lvl="0" indent="0" algn="ctr" rtl="0">
                        <a:spcBef>
                          <a:spcPts val="0"/>
                        </a:spcBef>
                        <a:spcAft>
                          <a:spcPts val="0"/>
                        </a:spcAft>
                        <a:buNone/>
                      </a:pPr>
                      <a:r>
                        <a:rPr lang="en" sz="1600">
                          <a:solidFill>
                            <a:schemeClr val="dk1"/>
                          </a:solidFill>
                          <a:latin typeface="Bitter ExtraBold"/>
                          <a:ea typeface="Bitter ExtraBold"/>
                          <a:cs typeface="Bitter ExtraBold"/>
                          <a:sym typeface="Bitter ExtraBold"/>
                        </a:rPr>
                        <a:t>Rubbing Alcohol</a:t>
                      </a:r>
                      <a:endParaRPr sz="1600" dirty="0">
                        <a:solidFill>
                          <a:schemeClr val="dk1"/>
                        </a:solidFill>
                        <a:latin typeface="Bitter ExtraBold"/>
                        <a:ea typeface="Bitter ExtraBold"/>
                        <a:cs typeface="Bitter ExtraBold"/>
                        <a:sym typeface="Bitter ExtraBol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solidFill>
                      <a:srgbClr val="B6D7A8"/>
                    </a:solidFill>
                  </a:tcPr>
                </a:tc>
                <a:tc>
                  <a:txBody>
                    <a:bodyPr/>
                    <a:lstStyle/>
                    <a:p>
                      <a:pPr marL="0" lvl="0" indent="0" algn="ctr" rtl="0">
                        <a:spcBef>
                          <a:spcPts val="0"/>
                        </a:spcBef>
                        <a:spcAft>
                          <a:spcPts val="0"/>
                        </a:spcAft>
                        <a:buNone/>
                      </a:pPr>
                      <a:endParaRPr sz="1600" dirty="0">
                        <a:solidFill>
                          <a:schemeClr val="dk1"/>
                        </a:solidFill>
                        <a:latin typeface="Zilla Slab"/>
                        <a:ea typeface="Zilla Slab"/>
                        <a:cs typeface="Zilla Slab"/>
                        <a:sym typeface="Zilla Slab"/>
                      </a:endParaRPr>
                    </a:p>
                    <a:p>
                      <a:pPr marL="0" lvl="0" indent="0" algn="ctr" rtl="0">
                        <a:spcBef>
                          <a:spcPts val="0"/>
                        </a:spcBef>
                        <a:spcAft>
                          <a:spcPts val="0"/>
                        </a:spcAft>
                        <a:buNone/>
                      </a:pPr>
                      <a:endParaRPr sz="1600" dirty="0">
                        <a:solidFill>
                          <a:schemeClr val="dk1"/>
                        </a:solidFill>
                        <a:latin typeface="Zilla Slab"/>
                        <a:ea typeface="Zilla Slab"/>
                        <a:cs typeface="Zilla Slab"/>
                        <a:sym typeface="Zilla Slab"/>
                      </a:endParaRPr>
                    </a:p>
                    <a:p>
                      <a:pPr marL="0" lvl="0" indent="0" algn="ctr" rtl="0">
                        <a:spcBef>
                          <a:spcPts val="0"/>
                        </a:spcBef>
                        <a:spcAft>
                          <a:spcPts val="0"/>
                        </a:spcAft>
                        <a:buNone/>
                      </a:pPr>
                      <a:endParaRPr sz="1600" dirty="0">
                        <a:solidFill>
                          <a:schemeClr val="dk1"/>
                        </a:solidFill>
                        <a:latin typeface="Zilla Slab"/>
                        <a:ea typeface="Zilla Slab"/>
                        <a:cs typeface="Zilla Slab"/>
                        <a:sym typeface="Zilla Slab"/>
                      </a:endParaRPr>
                    </a:p>
                    <a:p>
                      <a:pPr marL="0" lvl="0" indent="0" algn="l" rtl="0">
                        <a:spcBef>
                          <a:spcPts val="0"/>
                        </a:spcBef>
                        <a:spcAft>
                          <a:spcPts val="0"/>
                        </a:spcAft>
                        <a:buNone/>
                      </a:pPr>
                      <a:endParaRPr sz="1600" dirty="0">
                        <a:solidFill>
                          <a:schemeClr val="dk1"/>
                        </a:solidFill>
                        <a:latin typeface="Zilla Slab"/>
                        <a:ea typeface="Zilla Slab"/>
                        <a:cs typeface="Zilla Slab"/>
                        <a:sym typeface="Zilla Slab"/>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endParaRPr sz="2200" dirty="0"/>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endParaRPr sz="2200" dirty="0"/>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endParaRPr sz="1600" dirty="0">
                        <a:solidFill>
                          <a:schemeClr val="dk1"/>
                        </a:solidFill>
                        <a:latin typeface="Zilla Slab"/>
                        <a:ea typeface="Zilla Slab"/>
                        <a:cs typeface="Zilla Slab"/>
                        <a:sym typeface="Zilla Slab"/>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6"/>
                  </a:ext>
                </a:extLst>
              </a:tr>
              <a:tr h="1158800">
                <a:tc>
                  <a:txBody>
                    <a:bodyPr/>
                    <a:lstStyle/>
                    <a:p>
                      <a:pPr marL="0" lvl="0" indent="0" algn="ctr" rtl="0">
                        <a:spcBef>
                          <a:spcPts val="0"/>
                        </a:spcBef>
                        <a:spcAft>
                          <a:spcPts val="0"/>
                        </a:spcAft>
                        <a:buClr>
                          <a:schemeClr val="dk1"/>
                        </a:buClr>
                        <a:buSzPts val="1100"/>
                        <a:buFont typeface="Arial"/>
                        <a:buNone/>
                      </a:pPr>
                      <a:r>
                        <a:rPr lang="en" sz="1600">
                          <a:solidFill>
                            <a:schemeClr val="dk1"/>
                          </a:solidFill>
                          <a:latin typeface="Bitter ExtraBold"/>
                          <a:ea typeface="Bitter ExtraBold"/>
                          <a:cs typeface="Bitter ExtraBold"/>
                          <a:sym typeface="Bitter ExtraBold"/>
                        </a:rPr>
                        <a:t>Sponge</a:t>
                      </a:r>
                      <a:endParaRPr sz="1600" dirty="0">
                        <a:solidFill>
                          <a:schemeClr val="dk1"/>
                        </a:solidFill>
                        <a:latin typeface="Bitter ExtraBold"/>
                        <a:ea typeface="Bitter ExtraBold"/>
                        <a:cs typeface="Bitter ExtraBold"/>
                        <a:sym typeface="Bitter ExtraBol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solidFill>
                      <a:srgbClr val="B6D7A8"/>
                    </a:solidFill>
                  </a:tcPr>
                </a:tc>
                <a:tc>
                  <a:txBody>
                    <a:bodyPr/>
                    <a:lstStyle/>
                    <a:p>
                      <a:pPr marL="0" lvl="0" indent="0" algn="ctr" rtl="0">
                        <a:spcBef>
                          <a:spcPts val="0"/>
                        </a:spcBef>
                        <a:spcAft>
                          <a:spcPts val="0"/>
                        </a:spcAft>
                        <a:buNone/>
                      </a:pPr>
                      <a:endParaRPr sz="1600" dirty="0">
                        <a:solidFill>
                          <a:schemeClr val="dk1"/>
                        </a:solidFill>
                        <a:latin typeface="Zilla Slab"/>
                        <a:ea typeface="Zilla Slab"/>
                        <a:cs typeface="Zilla Slab"/>
                        <a:sym typeface="Zilla Slab"/>
                      </a:endParaRPr>
                    </a:p>
                    <a:p>
                      <a:pPr marL="0" lvl="0" indent="0" algn="ctr" rtl="0">
                        <a:spcBef>
                          <a:spcPts val="0"/>
                        </a:spcBef>
                        <a:spcAft>
                          <a:spcPts val="0"/>
                        </a:spcAft>
                        <a:buNone/>
                      </a:pPr>
                      <a:endParaRPr sz="1600" dirty="0">
                        <a:solidFill>
                          <a:schemeClr val="dk1"/>
                        </a:solidFill>
                        <a:latin typeface="Zilla Slab"/>
                        <a:ea typeface="Zilla Slab"/>
                        <a:cs typeface="Zilla Slab"/>
                        <a:sym typeface="Zilla Slab"/>
                      </a:endParaRPr>
                    </a:p>
                    <a:p>
                      <a:pPr marL="0" lvl="0" indent="0" algn="ctr" rtl="0">
                        <a:spcBef>
                          <a:spcPts val="0"/>
                        </a:spcBef>
                        <a:spcAft>
                          <a:spcPts val="0"/>
                        </a:spcAft>
                        <a:buNone/>
                      </a:pPr>
                      <a:endParaRPr sz="1600" dirty="0">
                        <a:solidFill>
                          <a:schemeClr val="dk1"/>
                        </a:solidFill>
                        <a:latin typeface="Zilla Slab"/>
                        <a:ea typeface="Zilla Slab"/>
                        <a:cs typeface="Zilla Slab"/>
                        <a:sym typeface="Zilla Slab"/>
                      </a:endParaRPr>
                    </a:p>
                    <a:p>
                      <a:pPr marL="0" lvl="0" indent="0" algn="l" rtl="0">
                        <a:spcBef>
                          <a:spcPts val="0"/>
                        </a:spcBef>
                        <a:spcAft>
                          <a:spcPts val="0"/>
                        </a:spcAft>
                        <a:buNone/>
                      </a:pPr>
                      <a:endParaRPr sz="1600" dirty="0">
                        <a:solidFill>
                          <a:schemeClr val="dk1"/>
                        </a:solidFill>
                        <a:latin typeface="Zilla Slab"/>
                        <a:ea typeface="Zilla Slab"/>
                        <a:cs typeface="Zilla Slab"/>
                        <a:sym typeface="Zilla Slab"/>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endParaRPr sz="2200" dirty="0"/>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endParaRPr sz="2200" dirty="0"/>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endParaRPr sz="1600" dirty="0">
                        <a:solidFill>
                          <a:schemeClr val="dk1"/>
                        </a:solidFill>
                        <a:latin typeface="Zilla Slab"/>
                        <a:ea typeface="Zilla Slab"/>
                        <a:cs typeface="Zilla Slab"/>
                        <a:sym typeface="Zilla Slab"/>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7"/>
                  </a:ext>
                </a:extLst>
              </a:tr>
              <a:tr h="1098000">
                <a:tc>
                  <a:txBody>
                    <a:bodyPr/>
                    <a:lstStyle/>
                    <a:p>
                      <a:pPr marL="0" lvl="0" indent="0" algn="ctr" rtl="0">
                        <a:spcBef>
                          <a:spcPts val="0"/>
                        </a:spcBef>
                        <a:spcAft>
                          <a:spcPts val="0"/>
                        </a:spcAft>
                        <a:buClr>
                          <a:schemeClr val="dk1"/>
                        </a:buClr>
                        <a:buSzPts val="1100"/>
                        <a:buFont typeface="Arial"/>
                        <a:buNone/>
                      </a:pPr>
                      <a:r>
                        <a:rPr lang="en" sz="1600">
                          <a:solidFill>
                            <a:schemeClr val="dk1"/>
                          </a:solidFill>
                          <a:latin typeface="Bitter ExtraBold"/>
                          <a:ea typeface="Bitter ExtraBold"/>
                          <a:cs typeface="Bitter ExtraBold"/>
                          <a:sym typeface="Bitter ExtraBold"/>
                        </a:rPr>
                        <a:t>Cotton Ball</a:t>
                      </a:r>
                      <a:endParaRPr sz="1600" dirty="0">
                        <a:solidFill>
                          <a:schemeClr val="dk1"/>
                        </a:solidFill>
                        <a:latin typeface="Bitter ExtraBold"/>
                        <a:ea typeface="Bitter ExtraBold"/>
                        <a:cs typeface="Bitter ExtraBold"/>
                        <a:sym typeface="Bitter ExtraBol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solidFill>
                      <a:srgbClr val="B6D7A8"/>
                    </a:solidFill>
                  </a:tcPr>
                </a:tc>
                <a:tc>
                  <a:txBody>
                    <a:bodyPr/>
                    <a:lstStyle/>
                    <a:p>
                      <a:pPr marL="0" lvl="0" indent="0" algn="l" rtl="0">
                        <a:spcBef>
                          <a:spcPts val="0"/>
                        </a:spcBef>
                        <a:spcAft>
                          <a:spcPts val="0"/>
                        </a:spcAft>
                        <a:buNone/>
                      </a:pPr>
                      <a:endParaRPr sz="1600" dirty="0">
                        <a:solidFill>
                          <a:schemeClr val="dk1"/>
                        </a:solidFill>
                        <a:latin typeface="Zilla Slab"/>
                        <a:ea typeface="Zilla Slab"/>
                        <a:cs typeface="Zilla Slab"/>
                        <a:sym typeface="Zilla Slab"/>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endParaRPr sz="2200" dirty="0"/>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endParaRPr sz="2200" dirty="0"/>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endParaRPr sz="1600" dirty="0">
                        <a:solidFill>
                          <a:schemeClr val="dk1"/>
                        </a:solidFill>
                        <a:latin typeface="Zilla Slab"/>
                        <a:ea typeface="Zilla Slab"/>
                        <a:cs typeface="Zilla Slab"/>
                        <a:sym typeface="Zilla Slab"/>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8"/>
                  </a:ext>
                </a:extLst>
              </a:tr>
              <a:tr h="1113200">
                <a:tc>
                  <a:txBody>
                    <a:bodyPr/>
                    <a:lstStyle/>
                    <a:p>
                      <a:pPr marL="0" lvl="0" indent="0" algn="ctr" rtl="0">
                        <a:spcBef>
                          <a:spcPts val="0"/>
                        </a:spcBef>
                        <a:spcAft>
                          <a:spcPts val="0"/>
                        </a:spcAft>
                        <a:buNone/>
                      </a:pPr>
                      <a:r>
                        <a:rPr lang="en" sz="1600">
                          <a:solidFill>
                            <a:schemeClr val="dk1"/>
                          </a:solidFill>
                          <a:latin typeface="Bitter ExtraBold"/>
                          <a:ea typeface="Bitter ExtraBold"/>
                          <a:cs typeface="Bitter ExtraBold"/>
                          <a:sym typeface="Bitter ExtraBold"/>
                        </a:rPr>
                        <a:t>String</a:t>
                      </a:r>
                      <a:endParaRPr sz="1600" dirty="0">
                        <a:solidFill>
                          <a:schemeClr val="dk1"/>
                        </a:solidFill>
                        <a:latin typeface="Bitter ExtraBold"/>
                        <a:ea typeface="Bitter ExtraBold"/>
                        <a:cs typeface="Bitter ExtraBold"/>
                        <a:sym typeface="Bitter ExtraBol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solidFill>
                      <a:srgbClr val="B6D7A8"/>
                    </a:solidFill>
                  </a:tcPr>
                </a:tc>
                <a:tc>
                  <a:txBody>
                    <a:bodyPr/>
                    <a:lstStyle/>
                    <a:p>
                      <a:pPr marL="0" lvl="0" indent="0" algn="l" rtl="0">
                        <a:spcBef>
                          <a:spcPts val="0"/>
                        </a:spcBef>
                        <a:spcAft>
                          <a:spcPts val="0"/>
                        </a:spcAft>
                        <a:buNone/>
                      </a:pPr>
                      <a:endParaRPr sz="1600" dirty="0">
                        <a:solidFill>
                          <a:schemeClr val="dk1"/>
                        </a:solidFill>
                        <a:latin typeface="Zilla Slab"/>
                        <a:ea typeface="Zilla Slab"/>
                        <a:cs typeface="Zilla Slab"/>
                        <a:sym typeface="Zilla Slab"/>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endParaRPr sz="2200" dirty="0"/>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endParaRPr sz="2200" dirty="0"/>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endParaRPr sz="1600" dirty="0">
                        <a:solidFill>
                          <a:schemeClr val="dk1"/>
                        </a:solidFill>
                        <a:latin typeface="Zilla Slab"/>
                        <a:ea typeface="Zilla Slab"/>
                        <a:cs typeface="Zilla Slab"/>
                        <a:sym typeface="Zilla Slab"/>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9"/>
                  </a:ext>
                </a:extLst>
              </a:tr>
            </a:tbl>
          </a:graphicData>
        </a:graphic>
      </p:graphicFrame>
      <p:grpSp>
        <p:nvGrpSpPr>
          <p:cNvPr id="2" name="Group 1">
            <a:extLst>
              <a:ext uri="{FF2B5EF4-FFF2-40B4-BE49-F238E27FC236}">
                <a16:creationId xmlns:a16="http://schemas.microsoft.com/office/drawing/2014/main" id="{EF69D9F1-6E20-CF1D-F328-9FBF67AE9DEA}"/>
              </a:ext>
            </a:extLst>
          </p:cNvPr>
          <p:cNvGrpSpPr/>
          <p:nvPr/>
        </p:nvGrpSpPr>
        <p:grpSpPr>
          <a:xfrm>
            <a:off x="2633630" y="9593971"/>
            <a:ext cx="2817506" cy="358108"/>
            <a:chOff x="1494679" y="3728838"/>
            <a:chExt cx="5041140" cy="474542"/>
          </a:xfrm>
        </p:grpSpPr>
        <p:sp>
          <p:nvSpPr>
            <p:cNvPr id="3" name="Text Box 2">
              <a:extLst>
                <a:ext uri="{FF2B5EF4-FFF2-40B4-BE49-F238E27FC236}">
                  <a16:creationId xmlns:a16="http://schemas.microsoft.com/office/drawing/2014/main" id="{4D06210C-94A8-7F15-BF2A-6BF0E574622A}"/>
                </a:ext>
              </a:extLst>
            </p:cNvPr>
            <p:cNvSpPr txBox="1">
              <a:spLocks noChangeArrowheads="1"/>
            </p:cNvSpPr>
            <p:nvPr/>
          </p:nvSpPr>
          <p:spPr bwMode="auto">
            <a:xfrm>
              <a:off x="1598772" y="3820772"/>
              <a:ext cx="4750383" cy="247512"/>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lgn="ctr">
                <a:lnSpc>
                  <a:spcPct val="107000"/>
                </a:lnSpc>
              </a:pPr>
              <a:r>
                <a:rPr lang="en-US" sz="600"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sp>
          <p:nvSpPr>
            <p:cNvPr id="4" name="Right Triangle 3">
              <a:extLst>
                <a:ext uri="{FF2B5EF4-FFF2-40B4-BE49-F238E27FC236}">
                  <a16:creationId xmlns:a16="http://schemas.microsoft.com/office/drawing/2014/main" id="{549628C3-78C5-FDC5-C47B-2633D51FCE65}"/>
                </a:ext>
              </a:extLst>
            </p:cNvPr>
            <p:cNvSpPr/>
            <p:nvPr/>
          </p:nvSpPr>
          <p:spPr>
            <a:xfrm flipH="1">
              <a:off x="1494679" y="4068284"/>
              <a:ext cx="5034622" cy="135096"/>
            </a:xfrm>
            <a:prstGeom prst="rtTriangle">
              <a:avLst/>
            </a:prstGeom>
            <a:solidFill>
              <a:srgbClr val="002F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descr="Logo&#10;&#10;Description automatically generated">
              <a:hlinkClick r:id="rId3"/>
              <a:extLst>
                <a:ext uri="{FF2B5EF4-FFF2-40B4-BE49-F238E27FC236}">
                  <a16:creationId xmlns:a16="http://schemas.microsoft.com/office/drawing/2014/main" id="{0272DC6C-D7D2-069B-629E-A8FC2E064439}"/>
                </a:ext>
              </a:extLst>
            </p:cNvPr>
            <p:cNvPicPr>
              <a:picLocks noChangeAspect="1"/>
            </p:cNvPicPr>
            <p:nvPr/>
          </p:nvPicPr>
          <p:blipFill rotWithShape="1">
            <a:blip r:embed="rId4">
              <a:extLst>
                <a:ext uri="{28A0092B-C50C-407E-A947-70E740481C1C}">
                  <a14:useLocalDpi xmlns:a14="http://schemas.microsoft.com/office/drawing/2010/main" val="0"/>
                </a:ext>
              </a:extLst>
            </a:blip>
            <a:srcRect l="20587" t="10026" r="23228" b="11609"/>
            <a:stretch/>
          </p:blipFill>
          <p:spPr>
            <a:xfrm>
              <a:off x="1558907" y="3728838"/>
              <a:ext cx="400630" cy="422831"/>
            </a:xfrm>
            <a:prstGeom prst="rect">
              <a:avLst/>
            </a:prstGeom>
          </p:spPr>
        </p:pic>
        <p:pic>
          <p:nvPicPr>
            <p:cNvPr id="6" name="Picture 5" descr="A picture containing text, clipart&#10;&#10;Description automatically generated">
              <a:hlinkClick r:id="rId5"/>
              <a:extLst>
                <a:ext uri="{FF2B5EF4-FFF2-40B4-BE49-F238E27FC236}">
                  <a16:creationId xmlns:a16="http://schemas.microsoft.com/office/drawing/2014/main" id="{2A410E60-A794-9BC6-D32F-68C5271D4E10}"/>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969568" y="3820772"/>
              <a:ext cx="566251" cy="198186"/>
            </a:xfrm>
            <a:prstGeom prst="rect">
              <a:avLst/>
            </a:prstGeom>
            <a:noFill/>
            <a:ln>
              <a:noFill/>
            </a:ln>
          </p:spPr>
        </p:pic>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graphicFrame>
        <p:nvGraphicFramePr>
          <p:cNvPr id="81" name="Google Shape;81;p17"/>
          <p:cNvGraphicFramePr/>
          <p:nvPr/>
        </p:nvGraphicFramePr>
        <p:xfrm>
          <a:off x="200779" y="2411199"/>
          <a:ext cx="7370825" cy="5815445"/>
        </p:xfrm>
        <a:graphic>
          <a:graphicData uri="http://schemas.openxmlformats.org/drawingml/2006/table">
            <a:tbl>
              <a:tblPr>
                <a:noFill/>
                <a:tableStyleId>{E477E7EB-35FF-4ACC-8390-6EB53BD55CBD}</a:tableStyleId>
              </a:tblPr>
              <a:tblGrid>
                <a:gridCol w="2156050">
                  <a:extLst>
                    <a:ext uri="{9D8B030D-6E8A-4147-A177-3AD203B41FA5}">
                      <a16:colId xmlns:a16="http://schemas.microsoft.com/office/drawing/2014/main" val="20000"/>
                    </a:ext>
                  </a:extLst>
                </a:gridCol>
                <a:gridCol w="5214775">
                  <a:extLst>
                    <a:ext uri="{9D8B030D-6E8A-4147-A177-3AD203B41FA5}">
                      <a16:colId xmlns:a16="http://schemas.microsoft.com/office/drawing/2014/main" val="20001"/>
                    </a:ext>
                  </a:extLst>
                </a:gridCol>
              </a:tblGrid>
              <a:tr h="745075">
                <a:tc gridSpan="2">
                  <a:txBody>
                    <a:bodyPr/>
                    <a:lstStyle/>
                    <a:p>
                      <a:pPr marL="0" lvl="0" indent="0" algn="l" rtl="0">
                        <a:spcBef>
                          <a:spcPts val="0"/>
                        </a:spcBef>
                        <a:spcAft>
                          <a:spcPts val="0"/>
                        </a:spcAft>
                        <a:buNone/>
                      </a:pPr>
                      <a:r>
                        <a:rPr lang="en" sz="2000" b="1">
                          <a:latin typeface="Bitter"/>
                          <a:ea typeface="Bitter"/>
                          <a:cs typeface="Bitter"/>
                          <a:sym typeface="Bitter"/>
                        </a:rPr>
                        <a:t>Use the websites provided to help you learn more about cleaning your material you were given at the start of class. Use this site for </a:t>
                      </a:r>
                      <a:r>
                        <a:rPr lang="en" sz="2000" b="1" u="sng">
                          <a:solidFill>
                            <a:schemeClr val="hlink"/>
                          </a:solidFill>
                          <a:latin typeface="Bitter"/>
                          <a:ea typeface="Bitter"/>
                          <a:cs typeface="Bitter"/>
                          <a:sym typeface="Bitter"/>
                          <a:hlinkClick r:id="rId3"/>
                        </a:rPr>
                        <a:t>Plant, rock, and water</a:t>
                      </a:r>
                      <a:r>
                        <a:rPr lang="en" sz="2000" b="1">
                          <a:latin typeface="Bitter"/>
                          <a:ea typeface="Bitter"/>
                          <a:cs typeface="Bitter"/>
                          <a:sym typeface="Bitter"/>
                        </a:rPr>
                        <a:t>. Use this site for </a:t>
                      </a:r>
                      <a:r>
                        <a:rPr lang="en" sz="2000" b="1" u="sng">
                          <a:solidFill>
                            <a:schemeClr val="hlink"/>
                          </a:solidFill>
                          <a:latin typeface="Bitter"/>
                          <a:ea typeface="Bitter"/>
                          <a:cs typeface="Bitter"/>
                          <a:sym typeface="Bitter"/>
                          <a:hlinkClick r:id="rId4"/>
                        </a:rPr>
                        <a:t>animal clean up</a:t>
                      </a:r>
                      <a:endParaRPr sz="2000" b="1" dirty="0">
                        <a:latin typeface="Bitter"/>
                        <a:ea typeface="Bitter"/>
                        <a:cs typeface="Bitter"/>
                        <a:sym typeface="Bitter"/>
                      </a:endParaRPr>
                    </a:p>
                  </a:txBody>
                  <a:tcPr marL="77700" marR="77700" marT="178775" marB="17877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93C47D"/>
                    </a:solidFill>
                  </a:tcPr>
                </a:tc>
                <a:tc hMerge="1">
                  <a:txBody>
                    <a:bodyPr/>
                    <a:lstStyle/>
                    <a:p>
                      <a:endParaRPr lang="en-US"/>
                    </a:p>
                  </a:txBody>
                  <a:tcPr/>
                </a:tc>
                <a:extLst>
                  <a:ext uri="{0D108BD9-81ED-4DB2-BD59-A6C34878D82A}">
                    <a16:rowId xmlns:a16="http://schemas.microsoft.com/office/drawing/2014/main" val="10000"/>
                  </a:ext>
                </a:extLst>
              </a:tr>
              <a:tr h="745075">
                <a:tc rowSpan="3">
                  <a:txBody>
                    <a:bodyPr/>
                    <a:lstStyle/>
                    <a:p>
                      <a:pPr marL="0" lvl="0" indent="0" algn="l" rtl="0">
                        <a:spcBef>
                          <a:spcPts val="0"/>
                        </a:spcBef>
                        <a:spcAft>
                          <a:spcPts val="0"/>
                        </a:spcAft>
                        <a:buNone/>
                      </a:pPr>
                      <a:r>
                        <a:rPr lang="en" sz="1800">
                          <a:latin typeface="Bitter Medium"/>
                          <a:ea typeface="Bitter Medium"/>
                          <a:cs typeface="Bitter Medium"/>
                          <a:sym typeface="Bitter Medium"/>
                        </a:rPr>
                        <a:t>Find 3 techniques that are used to clean the type of surface you were assigned at the start of class</a:t>
                      </a:r>
                      <a:endParaRPr sz="1800" dirty="0">
                        <a:latin typeface="Bitter Medium"/>
                        <a:ea typeface="Bitter Medium"/>
                        <a:cs typeface="Bitter Medium"/>
                        <a:sym typeface="Bitter Medium"/>
                      </a:endParaRPr>
                    </a:p>
                  </a:txBody>
                  <a:tcPr marL="77700" marR="77700" marT="178775" marB="178775">
                    <a:lnL w="9525" cap="flat" cmpd="sng">
                      <a:solidFill>
                        <a:schemeClr val="dk1"/>
                      </a:solidFill>
                      <a:prstDash val="solid"/>
                      <a:round/>
                      <a:headEnd type="none" w="sm" len="sm"/>
                      <a:tailEnd type="none" w="sm" len="sm"/>
                    </a:lnL>
                    <a:lnR w="9525" cap="flat" cmpd="sng">
                      <a:solidFill>
                        <a:srgbClr val="0000FF"/>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D9EAD3"/>
                    </a:solidFill>
                  </a:tcPr>
                </a:tc>
                <a:tc>
                  <a:txBody>
                    <a:bodyPr/>
                    <a:lstStyle/>
                    <a:p>
                      <a:pPr marL="0" lvl="0" indent="0" algn="l" rtl="0">
                        <a:spcBef>
                          <a:spcPts val="0"/>
                        </a:spcBef>
                        <a:spcAft>
                          <a:spcPts val="0"/>
                        </a:spcAft>
                        <a:buNone/>
                      </a:pPr>
                      <a:endParaRPr dirty="0"/>
                    </a:p>
                  </a:txBody>
                  <a:tcPr marL="77700" marR="77700" marT="178775" marB="178775">
                    <a:lnL w="9525" cap="flat" cmpd="sng">
                      <a:solidFill>
                        <a:srgbClr val="0000FF"/>
                      </a:solidFill>
                      <a:prstDash val="solid"/>
                      <a:round/>
                      <a:headEnd type="none" w="sm" len="sm"/>
                      <a:tailEnd type="none" w="sm" len="sm"/>
                    </a:lnL>
                    <a:lnR w="9525" cap="flat" cmpd="sng">
                      <a:solidFill>
                        <a:srgbClr val="0000FF"/>
                      </a:solidFill>
                      <a:prstDash val="solid"/>
                      <a:round/>
                      <a:headEnd type="none" w="sm" len="sm"/>
                      <a:tailEnd type="none" w="sm" len="sm"/>
                    </a:lnR>
                    <a:lnT w="9525" cap="flat" cmpd="sng">
                      <a:solidFill>
                        <a:srgbClr val="0000FF"/>
                      </a:solidFill>
                      <a:prstDash val="solid"/>
                      <a:round/>
                      <a:headEnd type="none" w="sm" len="sm"/>
                      <a:tailEnd type="none" w="sm" len="sm"/>
                    </a:lnT>
                    <a:lnB w="9525" cap="flat" cmpd="sng">
                      <a:solidFill>
                        <a:srgbClr val="0000FF"/>
                      </a:solidFill>
                      <a:prstDash val="solid"/>
                      <a:round/>
                      <a:headEnd type="none" w="sm" len="sm"/>
                      <a:tailEnd type="none" w="sm" len="sm"/>
                    </a:lnB>
                  </a:tcPr>
                </a:tc>
                <a:extLst>
                  <a:ext uri="{0D108BD9-81ED-4DB2-BD59-A6C34878D82A}">
                    <a16:rowId xmlns:a16="http://schemas.microsoft.com/office/drawing/2014/main" val="10001"/>
                  </a:ext>
                </a:extLst>
              </a:tr>
              <a:tr h="745075">
                <a:tc vMerge="1">
                  <a:txBody>
                    <a:bodyPr/>
                    <a:lstStyle/>
                    <a:p>
                      <a:endParaRPr lang="en-US"/>
                    </a:p>
                  </a:txBody>
                  <a:tcPr/>
                </a:tc>
                <a:tc>
                  <a:txBody>
                    <a:bodyPr/>
                    <a:lstStyle/>
                    <a:p>
                      <a:pPr marL="0" lvl="0" indent="0" algn="l" rtl="0">
                        <a:spcBef>
                          <a:spcPts val="0"/>
                        </a:spcBef>
                        <a:spcAft>
                          <a:spcPts val="0"/>
                        </a:spcAft>
                        <a:buNone/>
                      </a:pPr>
                      <a:endParaRPr dirty="0"/>
                    </a:p>
                  </a:txBody>
                  <a:tcPr marL="77700" marR="77700" marT="178775" marB="178775">
                    <a:lnL w="9525" cap="flat" cmpd="sng">
                      <a:solidFill>
                        <a:srgbClr val="0000FF"/>
                      </a:solidFill>
                      <a:prstDash val="solid"/>
                      <a:round/>
                      <a:headEnd type="none" w="sm" len="sm"/>
                      <a:tailEnd type="none" w="sm" len="sm"/>
                    </a:lnL>
                    <a:lnR w="9525" cap="flat" cmpd="sng">
                      <a:solidFill>
                        <a:srgbClr val="0000FF"/>
                      </a:solidFill>
                      <a:prstDash val="solid"/>
                      <a:round/>
                      <a:headEnd type="none" w="sm" len="sm"/>
                      <a:tailEnd type="none" w="sm" len="sm"/>
                    </a:lnR>
                    <a:lnT w="9525" cap="flat" cmpd="sng">
                      <a:solidFill>
                        <a:srgbClr val="0000FF"/>
                      </a:solidFill>
                      <a:prstDash val="solid"/>
                      <a:round/>
                      <a:headEnd type="none" w="sm" len="sm"/>
                      <a:tailEnd type="none" w="sm" len="sm"/>
                    </a:lnT>
                    <a:lnB w="9525" cap="flat" cmpd="sng">
                      <a:solidFill>
                        <a:srgbClr val="0000FF"/>
                      </a:solidFill>
                      <a:prstDash val="solid"/>
                      <a:round/>
                      <a:headEnd type="none" w="sm" len="sm"/>
                      <a:tailEnd type="none" w="sm" len="sm"/>
                    </a:lnB>
                  </a:tcPr>
                </a:tc>
                <a:extLst>
                  <a:ext uri="{0D108BD9-81ED-4DB2-BD59-A6C34878D82A}">
                    <a16:rowId xmlns:a16="http://schemas.microsoft.com/office/drawing/2014/main" val="10002"/>
                  </a:ext>
                </a:extLst>
              </a:tr>
              <a:tr h="745075">
                <a:tc vMerge="1">
                  <a:txBody>
                    <a:bodyPr/>
                    <a:lstStyle/>
                    <a:p>
                      <a:endParaRPr lang="en-US"/>
                    </a:p>
                  </a:txBody>
                  <a:tcPr/>
                </a:tc>
                <a:tc>
                  <a:txBody>
                    <a:bodyPr/>
                    <a:lstStyle/>
                    <a:p>
                      <a:pPr marL="0" lvl="0" indent="0" algn="l" rtl="0">
                        <a:spcBef>
                          <a:spcPts val="0"/>
                        </a:spcBef>
                        <a:spcAft>
                          <a:spcPts val="0"/>
                        </a:spcAft>
                        <a:buNone/>
                      </a:pPr>
                      <a:endParaRPr dirty="0"/>
                    </a:p>
                  </a:txBody>
                  <a:tcPr marL="77700" marR="77700" marT="178775" marB="178775">
                    <a:lnL w="9525" cap="flat" cmpd="sng">
                      <a:solidFill>
                        <a:srgbClr val="0000FF"/>
                      </a:solidFill>
                      <a:prstDash val="solid"/>
                      <a:round/>
                      <a:headEnd type="none" w="sm" len="sm"/>
                      <a:tailEnd type="none" w="sm" len="sm"/>
                    </a:lnL>
                    <a:lnR w="9525" cap="flat" cmpd="sng">
                      <a:solidFill>
                        <a:srgbClr val="0000FF"/>
                      </a:solidFill>
                      <a:prstDash val="solid"/>
                      <a:round/>
                      <a:headEnd type="none" w="sm" len="sm"/>
                      <a:tailEnd type="none" w="sm" len="sm"/>
                    </a:lnR>
                    <a:lnT w="9525" cap="flat" cmpd="sng">
                      <a:solidFill>
                        <a:srgbClr val="0000FF"/>
                      </a:solidFill>
                      <a:prstDash val="solid"/>
                      <a:round/>
                      <a:headEnd type="none" w="sm" len="sm"/>
                      <a:tailEnd type="none" w="sm" len="sm"/>
                    </a:lnT>
                    <a:lnB w="9525" cap="flat" cmpd="sng">
                      <a:solidFill>
                        <a:srgbClr val="0000FF"/>
                      </a:solidFill>
                      <a:prstDash val="solid"/>
                      <a:round/>
                      <a:headEnd type="none" w="sm" len="sm"/>
                      <a:tailEnd type="none" w="sm" len="sm"/>
                    </a:lnB>
                  </a:tcPr>
                </a:tc>
                <a:extLst>
                  <a:ext uri="{0D108BD9-81ED-4DB2-BD59-A6C34878D82A}">
                    <a16:rowId xmlns:a16="http://schemas.microsoft.com/office/drawing/2014/main" val="10003"/>
                  </a:ext>
                </a:extLst>
              </a:tr>
              <a:tr h="745075">
                <a:tc>
                  <a:txBody>
                    <a:bodyPr/>
                    <a:lstStyle/>
                    <a:p>
                      <a:pPr marL="0" lvl="0" indent="0" algn="l" rtl="0">
                        <a:spcBef>
                          <a:spcPts val="0"/>
                        </a:spcBef>
                        <a:spcAft>
                          <a:spcPts val="0"/>
                        </a:spcAft>
                        <a:buNone/>
                      </a:pPr>
                      <a:r>
                        <a:rPr lang="en" sz="1800">
                          <a:latin typeface="Bitter Medium"/>
                          <a:ea typeface="Bitter Medium"/>
                          <a:cs typeface="Bitter Medium"/>
                          <a:sym typeface="Bitter Medium"/>
                        </a:rPr>
                        <a:t>How could you use these techniques to make an automated system for cleaning up oil from your surface.</a:t>
                      </a:r>
                      <a:endParaRPr sz="1800" dirty="0">
                        <a:latin typeface="Bitter Medium"/>
                        <a:ea typeface="Bitter Medium"/>
                        <a:cs typeface="Bitter Medium"/>
                        <a:sym typeface="Bitter Medium"/>
                      </a:endParaRPr>
                    </a:p>
                  </a:txBody>
                  <a:tcPr marL="77700" marR="77700" marT="178775" marB="178775">
                    <a:lnL w="9525" cap="flat" cmpd="sng">
                      <a:solidFill>
                        <a:schemeClr val="dk1"/>
                      </a:solidFill>
                      <a:prstDash val="solid"/>
                      <a:round/>
                      <a:headEnd type="none" w="sm" len="sm"/>
                      <a:tailEnd type="none" w="sm" len="sm"/>
                    </a:lnL>
                    <a:lnR w="9525" cap="flat" cmpd="sng">
                      <a:solidFill>
                        <a:srgbClr val="0000FF"/>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D9EAD3"/>
                    </a:solidFill>
                  </a:tcPr>
                </a:tc>
                <a:tc>
                  <a:txBody>
                    <a:bodyPr/>
                    <a:lstStyle/>
                    <a:p>
                      <a:pPr marL="0" lvl="0" indent="0" algn="l" rtl="0">
                        <a:spcBef>
                          <a:spcPts val="0"/>
                        </a:spcBef>
                        <a:spcAft>
                          <a:spcPts val="0"/>
                        </a:spcAft>
                        <a:buNone/>
                      </a:pPr>
                      <a:endParaRPr sz="2700" dirty="0"/>
                    </a:p>
                  </a:txBody>
                  <a:tcPr marL="77700" marR="77700" marT="178775" marB="178775">
                    <a:lnL w="9525" cap="flat" cmpd="sng">
                      <a:solidFill>
                        <a:srgbClr val="0000FF"/>
                      </a:solidFill>
                      <a:prstDash val="solid"/>
                      <a:round/>
                      <a:headEnd type="none" w="sm" len="sm"/>
                      <a:tailEnd type="none" w="sm" len="sm"/>
                    </a:lnL>
                    <a:lnR w="9525" cap="flat" cmpd="sng">
                      <a:solidFill>
                        <a:srgbClr val="0000FF"/>
                      </a:solidFill>
                      <a:prstDash val="solid"/>
                      <a:round/>
                      <a:headEnd type="none" w="sm" len="sm"/>
                      <a:tailEnd type="none" w="sm" len="sm"/>
                    </a:lnR>
                    <a:lnT w="9525" cap="flat" cmpd="sng">
                      <a:solidFill>
                        <a:srgbClr val="0000FF"/>
                      </a:solidFill>
                      <a:prstDash val="solid"/>
                      <a:round/>
                      <a:headEnd type="none" w="sm" len="sm"/>
                      <a:tailEnd type="none" w="sm" len="sm"/>
                    </a:lnT>
                    <a:lnB w="9525" cap="flat" cmpd="sng">
                      <a:solidFill>
                        <a:srgbClr val="0000FF"/>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sp>
        <p:nvSpPr>
          <p:cNvPr id="82" name="Google Shape;82;p17"/>
          <p:cNvSpPr txBox="1"/>
          <p:nvPr/>
        </p:nvSpPr>
        <p:spPr>
          <a:xfrm>
            <a:off x="1838475" y="8690875"/>
            <a:ext cx="4224000" cy="759600"/>
          </a:xfrm>
          <a:prstGeom prst="rect">
            <a:avLst/>
          </a:prstGeom>
          <a:solidFill>
            <a:srgbClr val="D9EAD3"/>
          </a:solidFill>
          <a:ln w="19050"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 sz="1800" u="sng">
                <a:solidFill>
                  <a:schemeClr val="hlink"/>
                </a:solidFill>
                <a:latin typeface="Bitter SemiBold"/>
                <a:ea typeface="Bitter SemiBold"/>
                <a:cs typeface="Bitter SemiBold"/>
                <a:sym typeface="Bitter SemiBold"/>
                <a:hlinkClick r:id="rId5"/>
              </a:rPr>
              <a:t>Video presentation to help you get started on your project.</a:t>
            </a:r>
            <a:endParaRPr sz="1800" dirty="0">
              <a:solidFill>
                <a:schemeClr val="dk2"/>
              </a:solidFill>
              <a:latin typeface="Bitter SemiBold"/>
              <a:ea typeface="Bitter SemiBold"/>
              <a:cs typeface="Bitter SemiBold"/>
              <a:sym typeface="Bitter SemiBold"/>
            </a:endParaRPr>
          </a:p>
        </p:txBody>
      </p:sp>
      <p:sp>
        <p:nvSpPr>
          <p:cNvPr id="83" name="Google Shape;83;p17"/>
          <p:cNvSpPr txBox="1"/>
          <p:nvPr/>
        </p:nvSpPr>
        <p:spPr>
          <a:xfrm>
            <a:off x="273500" y="167125"/>
            <a:ext cx="7298100" cy="2023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b="1">
                <a:solidFill>
                  <a:schemeClr val="dk1"/>
                </a:solidFill>
                <a:latin typeface="Bitter"/>
                <a:ea typeface="Bitter"/>
                <a:cs typeface="Bitter"/>
                <a:sym typeface="Bitter"/>
              </a:rPr>
              <a:t>Share your findings with the other groups who did your same substance and decide on what is the best solution for cleaning your substance and record it here.</a:t>
            </a:r>
            <a:endParaRPr sz="1800" b="1" dirty="0">
              <a:solidFill>
                <a:schemeClr val="dk1"/>
              </a:solidFill>
              <a:latin typeface="Bitter"/>
              <a:ea typeface="Bitter"/>
              <a:cs typeface="Bitter"/>
              <a:sym typeface="Bitter"/>
            </a:endParaRPr>
          </a:p>
          <a:p>
            <a:pPr marL="0" lvl="0" indent="0" algn="l" rtl="0">
              <a:spcBef>
                <a:spcPts val="0"/>
              </a:spcBef>
              <a:spcAft>
                <a:spcPts val="0"/>
              </a:spcAft>
              <a:buNone/>
            </a:pPr>
            <a:r>
              <a:rPr lang="en" sz="1800" b="1">
                <a:solidFill>
                  <a:schemeClr val="dk1"/>
                </a:solidFill>
                <a:latin typeface="Bitter"/>
                <a:ea typeface="Bitter"/>
                <a:cs typeface="Bitter"/>
                <a:sym typeface="Bitter"/>
              </a:rPr>
              <a:t>Name of your substance:____________________</a:t>
            </a:r>
            <a:endParaRPr sz="1800" b="1" dirty="0">
              <a:solidFill>
                <a:schemeClr val="dk1"/>
              </a:solidFill>
              <a:latin typeface="Bitter"/>
              <a:ea typeface="Bitter"/>
              <a:cs typeface="Bitter"/>
              <a:sym typeface="Bitter"/>
            </a:endParaRPr>
          </a:p>
          <a:p>
            <a:pPr marL="0" lvl="0" indent="0" algn="l" rtl="0">
              <a:spcBef>
                <a:spcPts val="0"/>
              </a:spcBef>
              <a:spcAft>
                <a:spcPts val="0"/>
              </a:spcAft>
              <a:buNone/>
            </a:pPr>
            <a:endParaRPr sz="1800" b="1" dirty="0">
              <a:solidFill>
                <a:schemeClr val="dk1"/>
              </a:solidFill>
              <a:latin typeface="Bitter"/>
              <a:ea typeface="Bitter"/>
              <a:cs typeface="Bitter"/>
              <a:sym typeface="Bitter"/>
            </a:endParaRPr>
          </a:p>
          <a:p>
            <a:pPr marL="0" lvl="0" indent="0" algn="l" rtl="0">
              <a:spcBef>
                <a:spcPts val="0"/>
              </a:spcBef>
              <a:spcAft>
                <a:spcPts val="0"/>
              </a:spcAft>
              <a:buNone/>
            </a:pPr>
            <a:r>
              <a:rPr lang="en" sz="1800" b="1">
                <a:solidFill>
                  <a:schemeClr val="dk1"/>
                </a:solidFill>
                <a:latin typeface="Bitter"/>
                <a:ea typeface="Bitter"/>
                <a:cs typeface="Bitter"/>
                <a:sym typeface="Bitter"/>
              </a:rPr>
              <a:t>What worked best to clean it: _________________________________</a:t>
            </a:r>
            <a:endParaRPr sz="1800" b="1" dirty="0">
              <a:solidFill>
                <a:schemeClr val="dk1"/>
              </a:solidFill>
              <a:latin typeface="Bitter"/>
              <a:ea typeface="Bitter"/>
              <a:cs typeface="Bitter"/>
              <a:sym typeface="Bitter"/>
            </a:endParaRPr>
          </a:p>
          <a:p>
            <a:pPr marL="0" lvl="0" indent="0" algn="l" rtl="0">
              <a:spcBef>
                <a:spcPts val="0"/>
              </a:spcBef>
              <a:spcAft>
                <a:spcPts val="0"/>
              </a:spcAft>
              <a:buNone/>
            </a:pPr>
            <a:r>
              <a:rPr lang="en" sz="1800" b="1">
                <a:solidFill>
                  <a:schemeClr val="dk1"/>
                </a:solidFill>
                <a:latin typeface="Bitter"/>
                <a:ea typeface="Bitter"/>
                <a:cs typeface="Bitter"/>
                <a:sym typeface="Bitter"/>
              </a:rPr>
              <a:t>_____________________________________________________________</a:t>
            </a:r>
            <a:endParaRPr sz="1800" b="1" dirty="0">
              <a:solidFill>
                <a:schemeClr val="dk1"/>
              </a:solidFill>
              <a:latin typeface="Bitter"/>
              <a:ea typeface="Bitter"/>
              <a:cs typeface="Bitter"/>
              <a:sym typeface="Bitter"/>
            </a:endParaRPr>
          </a:p>
        </p:txBody>
      </p:sp>
      <p:grpSp>
        <p:nvGrpSpPr>
          <p:cNvPr id="2" name="Group 1">
            <a:extLst>
              <a:ext uri="{FF2B5EF4-FFF2-40B4-BE49-F238E27FC236}">
                <a16:creationId xmlns:a16="http://schemas.microsoft.com/office/drawing/2014/main" id="{0606B1E7-513F-CD31-CBB4-EB7ED3D5EDC5}"/>
              </a:ext>
            </a:extLst>
          </p:cNvPr>
          <p:cNvGrpSpPr/>
          <p:nvPr/>
        </p:nvGrpSpPr>
        <p:grpSpPr>
          <a:xfrm>
            <a:off x="2633630" y="9593971"/>
            <a:ext cx="2817506" cy="358108"/>
            <a:chOff x="1494679" y="3728838"/>
            <a:chExt cx="5041140" cy="474542"/>
          </a:xfrm>
        </p:grpSpPr>
        <p:sp>
          <p:nvSpPr>
            <p:cNvPr id="3" name="Text Box 2">
              <a:extLst>
                <a:ext uri="{FF2B5EF4-FFF2-40B4-BE49-F238E27FC236}">
                  <a16:creationId xmlns:a16="http://schemas.microsoft.com/office/drawing/2014/main" id="{A1FA8248-D429-1511-E634-FC6DE797A119}"/>
                </a:ext>
              </a:extLst>
            </p:cNvPr>
            <p:cNvSpPr txBox="1">
              <a:spLocks noChangeArrowheads="1"/>
            </p:cNvSpPr>
            <p:nvPr/>
          </p:nvSpPr>
          <p:spPr bwMode="auto">
            <a:xfrm>
              <a:off x="1598772" y="3820772"/>
              <a:ext cx="4750383" cy="247512"/>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lgn="ctr">
                <a:lnSpc>
                  <a:spcPct val="107000"/>
                </a:lnSpc>
              </a:pPr>
              <a:r>
                <a:rPr lang="en-US" sz="600"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sp>
          <p:nvSpPr>
            <p:cNvPr id="4" name="Right Triangle 3">
              <a:extLst>
                <a:ext uri="{FF2B5EF4-FFF2-40B4-BE49-F238E27FC236}">
                  <a16:creationId xmlns:a16="http://schemas.microsoft.com/office/drawing/2014/main" id="{530202CC-DA45-E84A-0C87-BB07B16EB1DE}"/>
                </a:ext>
              </a:extLst>
            </p:cNvPr>
            <p:cNvSpPr/>
            <p:nvPr/>
          </p:nvSpPr>
          <p:spPr>
            <a:xfrm flipH="1">
              <a:off x="1494679" y="4068284"/>
              <a:ext cx="5034622" cy="135096"/>
            </a:xfrm>
            <a:prstGeom prst="rtTriangle">
              <a:avLst/>
            </a:prstGeom>
            <a:solidFill>
              <a:srgbClr val="002F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descr="Logo&#10;&#10;Description automatically generated">
              <a:hlinkClick r:id="rId6"/>
              <a:extLst>
                <a:ext uri="{FF2B5EF4-FFF2-40B4-BE49-F238E27FC236}">
                  <a16:creationId xmlns:a16="http://schemas.microsoft.com/office/drawing/2014/main" id="{60B59368-EF97-54B9-BFE6-6D5ECC211C71}"/>
                </a:ext>
              </a:extLst>
            </p:cNvPr>
            <p:cNvPicPr>
              <a:picLocks noChangeAspect="1"/>
            </p:cNvPicPr>
            <p:nvPr/>
          </p:nvPicPr>
          <p:blipFill rotWithShape="1">
            <a:blip r:embed="rId7">
              <a:extLst>
                <a:ext uri="{28A0092B-C50C-407E-A947-70E740481C1C}">
                  <a14:useLocalDpi xmlns:a14="http://schemas.microsoft.com/office/drawing/2010/main" val="0"/>
                </a:ext>
              </a:extLst>
            </a:blip>
            <a:srcRect l="20587" t="10026" r="23228" b="11609"/>
            <a:stretch/>
          </p:blipFill>
          <p:spPr>
            <a:xfrm>
              <a:off x="1558907" y="3728838"/>
              <a:ext cx="400630" cy="422831"/>
            </a:xfrm>
            <a:prstGeom prst="rect">
              <a:avLst/>
            </a:prstGeom>
          </p:spPr>
        </p:pic>
        <p:pic>
          <p:nvPicPr>
            <p:cNvPr id="6" name="Picture 5" descr="A picture containing text, clipart&#10;&#10;Description automatically generated">
              <a:hlinkClick r:id="rId8"/>
              <a:extLst>
                <a:ext uri="{FF2B5EF4-FFF2-40B4-BE49-F238E27FC236}">
                  <a16:creationId xmlns:a16="http://schemas.microsoft.com/office/drawing/2014/main" id="{A7CA6012-C3BA-CB27-D500-D4242D6B555C}"/>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5969568" y="3820772"/>
              <a:ext cx="566251" cy="198186"/>
            </a:xfrm>
            <a:prstGeom prst="rect">
              <a:avLst/>
            </a:prstGeom>
            <a:noFill/>
            <a:ln>
              <a:noFill/>
            </a:ln>
          </p:spPr>
        </p:pic>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18"/>
          <p:cNvSpPr txBox="1"/>
          <p:nvPr/>
        </p:nvSpPr>
        <p:spPr>
          <a:xfrm>
            <a:off x="233197" y="458969"/>
            <a:ext cx="7305900" cy="1046700"/>
          </a:xfrm>
          <a:prstGeom prst="rect">
            <a:avLst/>
          </a:prstGeom>
          <a:solidFill>
            <a:srgbClr val="93C47D"/>
          </a:solidFill>
          <a:ln w="9525" cap="flat" cmpd="sng">
            <a:solidFill>
              <a:schemeClr val="dk1"/>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
                <a:solidFill>
                  <a:schemeClr val="dk1"/>
                </a:solidFill>
                <a:latin typeface="Bitter SemiBold"/>
                <a:ea typeface="Bitter SemiBold"/>
                <a:cs typeface="Bitter SemiBold"/>
                <a:sym typeface="Bitter SemiBold"/>
              </a:rPr>
              <a:t>Design a solution for how your material could be cleaned up on a large scale. Your design needs to be:</a:t>
            </a:r>
            <a:endParaRPr dirty="0">
              <a:solidFill>
                <a:schemeClr val="dk1"/>
              </a:solidFill>
              <a:latin typeface="Bitter SemiBold"/>
              <a:ea typeface="Bitter SemiBold"/>
              <a:cs typeface="Bitter SemiBold"/>
              <a:sym typeface="Bitter SemiBold"/>
            </a:endParaRPr>
          </a:p>
          <a:p>
            <a:pPr marL="457200" lvl="0" indent="-317500" algn="l" rtl="0">
              <a:spcBef>
                <a:spcPts val="0"/>
              </a:spcBef>
              <a:spcAft>
                <a:spcPts val="0"/>
              </a:spcAft>
              <a:buClr>
                <a:schemeClr val="dk1"/>
              </a:buClr>
              <a:buSzPts val="1400"/>
              <a:buFont typeface="Bitter SemiBold"/>
              <a:buChar char="●"/>
            </a:pPr>
            <a:r>
              <a:rPr lang="en">
                <a:solidFill>
                  <a:schemeClr val="dk1"/>
                </a:solidFill>
                <a:latin typeface="Bitter SemiBold"/>
                <a:ea typeface="Bitter SemiBold"/>
                <a:cs typeface="Bitter SemiBold"/>
                <a:sym typeface="Bitter SemiBold"/>
              </a:rPr>
              <a:t>Mostly automated (does the work on its own)</a:t>
            </a:r>
            <a:endParaRPr dirty="0">
              <a:solidFill>
                <a:schemeClr val="dk1"/>
              </a:solidFill>
              <a:latin typeface="Bitter SemiBold"/>
              <a:ea typeface="Bitter SemiBold"/>
              <a:cs typeface="Bitter SemiBold"/>
              <a:sym typeface="Bitter SemiBold"/>
            </a:endParaRPr>
          </a:p>
          <a:p>
            <a:pPr marL="457200" lvl="0" indent="-317500" algn="l" rtl="0">
              <a:spcBef>
                <a:spcPts val="0"/>
              </a:spcBef>
              <a:spcAft>
                <a:spcPts val="0"/>
              </a:spcAft>
              <a:buClr>
                <a:schemeClr val="dk1"/>
              </a:buClr>
              <a:buSzPts val="1400"/>
              <a:buFont typeface="Bitter SemiBold"/>
              <a:buChar char="●"/>
            </a:pPr>
            <a:r>
              <a:rPr lang="en">
                <a:solidFill>
                  <a:schemeClr val="dk1"/>
                </a:solidFill>
                <a:latin typeface="Bitter SemiBold"/>
                <a:ea typeface="Bitter SemiBold"/>
                <a:cs typeface="Bitter SemiBold"/>
                <a:sym typeface="Bitter SemiBold"/>
              </a:rPr>
              <a:t>Works on a large scale or higher quantity of oil</a:t>
            </a:r>
            <a:endParaRPr dirty="0">
              <a:solidFill>
                <a:schemeClr val="dk1"/>
              </a:solidFill>
              <a:latin typeface="Bitter SemiBold"/>
              <a:ea typeface="Bitter SemiBold"/>
              <a:cs typeface="Bitter SemiBold"/>
              <a:sym typeface="Bitter SemiBold"/>
            </a:endParaRPr>
          </a:p>
        </p:txBody>
      </p:sp>
      <p:sp>
        <p:nvSpPr>
          <p:cNvPr id="89" name="Google Shape;89;p18"/>
          <p:cNvSpPr/>
          <p:nvPr/>
        </p:nvSpPr>
        <p:spPr>
          <a:xfrm>
            <a:off x="233200" y="1914450"/>
            <a:ext cx="7305900" cy="7796100"/>
          </a:xfrm>
          <a:prstGeom prst="rect">
            <a:avLst/>
          </a:pr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endParaRPr sz="2400" dirty="0">
              <a:solidFill>
                <a:schemeClr val="dk2"/>
              </a:solidFill>
              <a:latin typeface="Cinzel ExtraBold"/>
              <a:ea typeface="Cinzel ExtraBold"/>
              <a:cs typeface="Cinzel ExtraBold"/>
              <a:sym typeface="Cinzel ExtraBold"/>
            </a:endParaRPr>
          </a:p>
        </p:txBody>
      </p:sp>
      <p:sp>
        <p:nvSpPr>
          <p:cNvPr id="90" name="Google Shape;90;p18"/>
          <p:cNvSpPr txBox="1"/>
          <p:nvPr/>
        </p:nvSpPr>
        <p:spPr>
          <a:xfrm>
            <a:off x="1003807" y="2242578"/>
            <a:ext cx="5970300" cy="972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400">
                <a:solidFill>
                  <a:schemeClr val="dk2"/>
                </a:solidFill>
                <a:latin typeface="Cinzel ExtraBold"/>
                <a:ea typeface="Cinzel ExtraBold"/>
                <a:cs typeface="Cinzel ExtraBold"/>
                <a:sym typeface="Cinzel ExtraBold"/>
              </a:rPr>
              <a:t>Create your blueprint</a:t>
            </a:r>
            <a:endParaRPr sz="1800" dirty="0">
              <a:solidFill>
                <a:schemeClr val="dk2"/>
              </a:solidFill>
            </a:endParaRPr>
          </a:p>
        </p:txBody>
      </p:sp>
      <p:sp>
        <p:nvSpPr>
          <p:cNvPr id="91" name="Google Shape;91;p18"/>
          <p:cNvSpPr txBox="1"/>
          <p:nvPr/>
        </p:nvSpPr>
        <p:spPr>
          <a:xfrm>
            <a:off x="944393" y="3017678"/>
            <a:ext cx="6089100" cy="3120600"/>
          </a:xfrm>
          <a:prstGeom prst="rect">
            <a:avLst/>
          </a:prstGeom>
          <a:solidFill>
            <a:srgbClr val="D9EAD3"/>
          </a:solidFill>
          <a:ln w="9525"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1600" b="1">
                <a:solidFill>
                  <a:schemeClr val="dk2"/>
                </a:solidFill>
                <a:latin typeface="Bitter"/>
                <a:ea typeface="Bitter"/>
                <a:cs typeface="Bitter"/>
                <a:sym typeface="Bitter"/>
              </a:rPr>
              <a:t>Requirements:</a:t>
            </a:r>
            <a:endParaRPr sz="1600" b="1" dirty="0">
              <a:solidFill>
                <a:schemeClr val="dk2"/>
              </a:solidFill>
              <a:latin typeface="Bitter"/>
              <a:ea typeface="Bitter"/>
              <a:cs typeface="Bitter"/>
              <a:sym typeface="Bitter"/>
            </a:endParaRPr>
          </a:p>
          <a:p>
            <a:pPr marL="457200" lvl="0" indent="-330200" algn="l" rtl="0">
              <a:spcBef>
                <a:spcPts val="0"/>
              </a:spcBef>
              <a:spcAft>
                <a:spcPts val="0"/>
              </a:spcAft>
              <a:buClr>
                <a:schemeClr val="dk2"/>
              </a:buClr>
              <a:buSzPts val="1600"/>
              <a:buFont typeface="Bitter"/>
              <a:buAutoNum type="arabicPeriod"/>
            </a:pPr>
            <a:r>
              <a:rPr lang="en" sz="1600" b="1">
                <a:solidFill>
                  <a:schemeClr val="dk2"/>
                </a:solidFill>
                <a:latin typeface="Bitter"/>
                <a:ea typeface="Bitter"/>
                <a:cs typeface="Bitter"/>
                <a:sym typeface="Bitter"/>
              </a:rPr>
              <a:t>Using the data from your lab worksheet decide which tool was the best for extracting the oil.</a:t>
            </a:r>
            <a:endParaRPr sz="1600" b="1" dirty="0">
              <a:solidFill>
                <a:schemeClr val="dk2"/>
              </a:solidFill>
              <a:latin typeface="Bitter"/>
              <a:ea typeface="Bitter"/>
              <a:cs typeface="Bitter"/>
              <a:sym typeface="Bitter"/>
            </a:endParaRPr>
          </a:p>
          <a:p>
            <a:pPr marL="0" lvl="0" indent="0" algn="l" rtl="0">
              <a:spcBef>
                <a:spcPts val="0"/>
              </a:spcBef>
              <a:spcAft>
                <a:spcPts val="0"/>
              </a:spcAft>
              <a:buClr>
                <a:schemeClr val="dk1"/>
              </a:buClr>
              <a:buSzPts val="1100"/>
              <a:buFont typeface="Arial"/>
              <a:buNone/>
            </a:pPr>
            <a:endParaRPr sz="1600" b="1" dirty="0">
              <a:solidFill>
                <a:schemeClr val="dk2"/>
              </a:solidFill>
              <a:latin typeface="Bitter"/>
              <a:ea typeface="Bitter"/>
              <a:cs typeface="Bitter"/>
              <a:sym typeface="Bitter"/>
            </a:endParaRPr>
          </a:p>
          <a:p>
            <a:pPr marL="457200" lvl="0" indent="-330200" algn="l" rtl="0">
              <a:spcBef>
                <a:spcPts val="0"/>
              </a:spcBef>
              <a:spcAft>
                <a:spcPts val="0"/>
              </a:spcAft>
              <a:buClr>
                <a:schemeClr val="dk2"/>
              </a:buClr>
              <a:buSzPts val="1600"/>
              <a:buFont typeface="Bitter"/>
              <a:buAutoNum type="arabicPeriod"/>
            </a:pPr>
            <a:r>
              <a:rPr lang="en" sz="1600" b="1">
                <a:solidFill>
                  <a:schemeClr val="dk2"/>
                </a:solidFill>
                <a:latin typeface="Bitter"/>
                <a:ea typeface="Bitter"/>
                <a:cs typeface="Bitter"/>
                <a:sym typeface="Bitter"/>
              </a:rPr>
              <a:t>Create a plan as to how you would use this on a Macro (Large) scale for a big area. You can do some research to help you create this plan. Use what you have learned from the lab and articles.</a:t>
            </a:r>
            <a:endParaRPr sz="1600" b="1" dirty="0">
              <a:solidFill>
                <a:schemeClr val="dk2"/>
              </a:solidFill>
              <a:latin typeface="Bitter"/>
              <a:ea typeface="Bitter"/>
              <a:cs typeface="Bitter"/>
              <a:sym typeface="Bitter"/>
            </a:endParaRPr>
          </a:p>
          <a:p>
            <a:pPr marL="0" lvl="0" indent="0" algn="l" rtl="0">
              <a:spcBef>
                <a:spcPts val="0"/>
              </a:spcBef>
              <a:spcAft>
                <a:spcPts val="0"/>
              </a:spcAft>
              <a:buClr>
                <a:schemeClr val="dk1"/>
              </a:buClr>
              <a:buSzPts val="1100"/>
              <a:buFont typeface="Arial"/>
              <a:buNone/>
            </a:pPr>
            <a:endParaRPr sz="1600" b="1" dirty="0">
              <a:solidFill>
                <a:schemeClr val="dk2"/>
              </a:solidFill>
              <a:latin typeface="Bitter"/>
              <a:ea typeface="Bitter"/>
              <a:cs typeface="Bitter"/>
              <a:sym typeface="Bitter"/>
            </a:endParaRPr>
          </a:p>
          <a:p>
            <a:pPr marL="457200" lvl="0" indent="-330200" algn="l" rtl="0">
              <a:spcBef>
                <a:spcPts val="0"/>
              </a:spcBef>
              <a:spcAft>
                <a:spcPts val="0"/>
              </a:spcAft>
              <a:buClr>
                <a:schemeClr val="dk2"/>
              </a:buClr>
              <a:buSzPts val="1600"/>
              <a:buFont typeface="Bitter"/>
              <a:buAutoNum type="arabicPeriod"/>
            </a:pPr>
            <a:r>
              <a:rPr lang="en" sz="1600" b="1">
                <a:solidFill>
                  <a:schemeClr val="dk2"/>
                </a:solidFill>
                <a:latin typeface="Bitter"/>
                <a:ea typeface="Bitter"/>
                <a:cs typeface="Bitter"/>
                <a:sym typeface="Bitter"/>
              </a:rPr>
              <a:t>Using the poster paper provided divide it into 3 sections. Label it as follows:</a:t>
            </a:r>
            <a:endParaRPr sz="1600" b="1" dirty="0">
              <a:solidFill>
                <a:schemeClr val="dk2"/>
              </a:solidFill>
              <a:latin typeface="Bitter"/>
              <a:ea typeface="Bitter"/>
              <a:cs typeface="Bitter"/>
              <a:sym typeface="Bitter"/>
            </a:endParaRPr>
          </a:p>
          <a:p>
            <a:pPr marL="0" lvl="0" indent="0" algn="l" rtl="0">
              <a:spcBef>
                <a:spcPts val="0"/>
              </a:spcBef>
              <a:spcAft>
                <a:spcPts val="0"/>
              </a:spcAft>
              <a:buNone/>
            </a:pPr>
            <a:endParaRPr sz="1600" dirty="0">
              <a:solidFill>
                <a:schemeClr val="dk2"/>
              </a:solidFill>
              <a:latin typeface="Cardo"/>
              <a:ea typeface="Cardo"/>
              <a:cs typeface="Cardo"/>
              <a:sym typeface="Cardo"/>
            </a:endParaRPr>
          </a:p>
          <a:p>
            <a:pPr marL="0" lvl="0" indent="0" algn="l" rtl="0">
              <a:spcBef>
                <a:spcPts val="0"/>
              </a:spcBef>
              <a:spcAft>
                <a:spcPts val="0"/>
              </a:spcAft>
              <a:buNone/>
            </a:pPr>
            <a:endParaRPr sz="1200" dirty="0">
              <a:solidFill>
                <a:schemeClr val="dk2"/>
              </a:solidFill>
              <a:latin typeface="Constantia"/>
              <a:ea typeface="Constantia"/>
              <a:cs typeface="Constantia"/>
              <a:sym typeface="Constantia"/>
            </a:endParaRPr>
          </a:p>
          <a:p>
            <a:pPr marL="457200" lvl="0" indent="0" algn="l" rtl="0">
              <a:spcBef>
                <a:spcPts val="0"/>
              </a:spcBef>
              <a:spcAft>
                <a:spcPts val="0"/>
              </a:spcAft>
              <a:buClr>
                <a:schemeClr val="dk1"/>
              </a:buClr>
              <a:buSzPts val="1100"/>
              <a:buFont typeface="Arial"/>
              <a:buNone/>
            </a:pPr>
            <a:endParaRPr sz="1200" dirty="0">
              <a:solidFill>
                <a:schemeClr val="dk2"/>
              </a:solidFill>
              <a:latin typeface="Constantia"/>
              <a:ea typeface="Constantia"/>
              <a:cs typeface="Constantia"/>
              <a:sym typeface="Constantia"/>
            </a:endParaRPr>
          </a:p>
          <a:p>
            <a:pPr marL="0" lvl="0" indent="0" algn="l" rtl="0">
              <a:spcBef>
                <a:spcPts val="0"/>
              </a:spcBef>
              <a:spcAft>
                <a:spcPts val="0"/>
              </a:spcAft>
              <a:buNone/>
            </a:pPr>
            <a:endParaRPr sz="1800" dirty="0">
              <a:solidFill>
                <a:schemeClr val="dk2"/>
              </a:solidFill>
            </a:endParaRPr>
          </a:p>
        </p:txBody>
      </p:sp>
      <p:graphicFrame>
        <p:nvGraphicFramePr>
          <p:cNvPr id="92" name="Google Shape;92;p18"/>
          <p:cNvGraphicFramePr/>
          <p:nvPr/>
        </p:nvGraphicFramePr>
        <p:xfrm>
          <a:off x="1055250" y="6540425"/>
          <a:ext cx="5867400" cy="2667700"/>
        </p:xfrm>
        <a:graphic>
          <a:graphicData uri="http://schemas.openxmlformats.org/drawingml/2006/table">
            <a:tbl>
              <a:tblPr>
                <a:noFill/>
                <a:tableStyleId>{E477E7EB-35FF-4ACC-8390-6EB53BD55CBD}</a:tableStyleId>
              </a:tblPr>
              <a:tblGrid>
                <a:gridCol w="1758300">
                  <a:extLst>
                    <a:ext uri="{9D8B030D-6E8A-4147-A177-3AD203B41FA5}">
                      <a16:colId xmlns:a16="http://schemas.microsoft.com/office/drawing/2014/main" val="20000"/>
                    </a:ext>
                  </a:extLst>
                </a:gridCol>
                <a:gridCol w="2366025">
                  <a:extLst>
                    <a:ext uri="{9D8B030D-6E8A-4147-A177-3AD203B41FA5}">
                      <a16:colId xmlns:a16="http://schemas.microsoft.com/office/drawing/2014/main" val="20001"/>
                    </a:ext>
                  </a:extLst>
                </a:gridCol>
                <a:gridCol w="1743075">
                  <a:extLst>
                    <a:ext uri="{9D8B030D-6E8A-4147-A177-3AD203B41FA5}">
                      <a16:colId xmlns:a16="http://schemas.microsoft.com/office/drawing/2014/main" val="20002"/>
                    </a:ext>
                  </a:extLst>
                </a:gridCol>
              </a:tblGrid>
              <a:tr h="2667700">
                <a:tc>
                  <a:txBody>
                    <a:bodyPr/>
                    <a:lstStyle/>
                    <a:p>
                      <a:pPr marL="0" lvl="0" indent="0" algn="ctr" rtl="0">
                        <a:spcBef>
                          <a:spcPts val="0"/>
                        </a:spcBef>
                        <a:spcAft>
                          <a:spcPts val="0"/>
                        </a:spcAft>
                        <a:buNone/>
                      </a:pPr>
                      <a:r>
                        <a:rPr lang="en">
                          <a:latin typeface="Bitter Medium"/>
                          <a:ea typeface="Bitter Medium"/>
                          <a:cs typeface="Bitter Medium"/>
                          <a:sym typeface="Bitter Medium"/>
                        </a:rPr>
                        <a:t>Materials Needed</a:t>
                      </a:r>
                      <a:endParaRPr dirty="0">
                        <a:latin typeface="Bitter Medium"/>
                        <a:ea typeface="Bitter Medium"/>
                        <a:cs typeface="Bitter Medium"/>
                        <a:sym typeface="Bitter Medium"/>
                      </a:endParaRPr>
                    </a:p>
                  </a:txBody>
                  <a:tcPr marL="91425" marR="91425" marT="91425" marB="91425">
                    <a:lnL w="38100" cap="flat" cmpd="sng">
                      <a:solidFill>
                        <a:srgbClr val="9E9E9E"/>
                      </a:solidFill>
                      <a:prstDash val="solid"/>
                      <a:round/>
                      <a:headEnd type="none" w="sm" len="sm"/>
                      <a:tailEnd type="none" w="sm" len="sm"/>
                    </a:lnL>
                    <a:lnR w="38100" cap="flat" cmpd="sng">
                      <a:solidFill>
                        <a:srgbClr val="9E9E9E"/>
                      </a:solidFill>
                      <a:prstDash val="solid"/>
                      <a:round/>
                      <a:headEnd type="none" w="sm" len="sm"/>
                      <a:tailEnd type="none" w="sm" len="sm"/>
                    </a:lnR>
                    <a:lnT w="38100" cap="flat" cmpd="sng">
                      <a:solidFill>
                        <a:srgbClr val="9E9E9E"/>
                      </a:solidFill>
                      <a:prstDash val="solid"/>
                      <a:round/>
                      <a:headEnd type="none" w="sm" len="sm"/>
                      <a:tailEnd type="none" w="sm" len="sm"/>
                    </a:lnT>
                    <a:lnB w="38100"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en">
                          <a:latin typeface="Bitter Medium"/>
                          <a:ea typeface="Bitter Medium"/>
                          <a:cs typeface="Bitter Medium"/>
                          <a:sym typeface="Bitter Medium"/>
                        </a:rPr>
                        <a:t>Draw your Design</a:t>
                      </a:r>
                      <a:endParaRPr dirty="0">
                        <a:latin typeface="Bitter Medium"/>
                        <a:ea typeface="Bitter Medium"/>
                        <a:cs typeface="Bitter Medium"/>
                        <a:sym typeface="Bitter Medium"/>
                      </a:endParaRPr>
                    </a:p>
                  </a:txBody>
                  <a:tcPr marL="91425" marR="91425" marT="91425" marB="91425">
                    <a:lnL w="38100" cap="flat" cmpd="sng">
                      <a:solidFill>
                        <a:srgbClr val="9E9E9E"/>
                      </a:solidFill>
                      <a:prstDash val="solid"/>
                      <a:round/>
                      <a:headEnd type="none" w="sm" len="sm"/>
                      <a:tailEnd type="none" w="sm" len="sm"/>
                    </a:lnL>
                    <a:lnR w="38100" cap="flat" cmpd="sng">
                      <a:solidFill>
                        <a:srgbClr val="9E9E9E"/>
                      </a:solidFill>
                      <a:prstDash val="solid"/>
                      <a:round/>
                      <a:headEnd type="none" w="sm" len="sm"/>
                      <a:tailEnd type="none" w="sm" len="sm"/>
                    </a:lnR>
                    <a:lnT w="38100" cap="flat" cmpd="sng">
                      <a:solidFill>
                        <a:srgbClr val="9E9E9E"/>
                      </a:solidFill>
                      <a:prstDash val="solid"/>
                      <a:round/>
                      <a:headEnd type="none" w="sm" len="sm"/>
                      <a:tailEnd type="none" w="sm" len="sm"/>
                    </a:lnT>
                    <a:lnB w="38100"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en">
                          <a:latin typeface="Bitter Medium"/>
                          <a:ea typeface="Bitter Medium"/>
                          <a:cs typeface="Bitter Medium"/>
                          <a:sym typeface="Bitter Medium"/>
                        </a:rPr>
                        <a:t>Describe your design</a:t>
                      </a:r>
                      <a:endParaRPr dirty="0">
                        <a:latin typeface="Bitter Medium"/>
                        <a:ea typeface="Bitter Medium"/>
                        <a:cs typeface="Bitter Medium"/>
                        <a:sym typeface="Bitter Medium"/>
                      </a:endParaRPr>
                    </a:p>
                  </a:txBody>
                  <a:tcPr marL="91425" marR="91425" marT="91425" marB="91425">
                    <a:lnL w="38100" cap="flat" cmpd="sng">
                      <a:solidFill>
                        <a:srgbClr val="9E9E9E"/>
                      </a:solidFill>
                      <a:prstDash val="solid"/>
                      <a:round/>
                      <a:headEnd type="none" w="sm" len="sm"/>
                      <a:tailEnd type="none" w="sm" len="sm"/>
                    </a:lnL>
                    <a:lnR w="38100" cap="flat" cmpd="sng">
                      <a:solidFill>
                        <a:srgbClr val="9E9E9E"/>
                      </a:solidFill>
                      <a:prstDash val="solid"/>
                      <a:round/>
                      <a:headEnd type="none" w="sm" len="sm"/>
                      <a:tailEnd type="none" w="sm" len="sm"/>
                    </a:lnR>
                    <a:lnT w="38100" cap="flat" cmpd="sng">
                      <a:solidFill>
                        <a:srgbClr val="9E9E9E"/>
                      </a:solidFill>
                      <a:prstDash val="solid"/>
                      <a:round/>
                      <a:headEnd type="none" w="sm" len="sm"/>
                      <a:tailEnd type="none" w="sm" len="sm"/>
                    </a:lnT>
                    <a:lnB w="38100" cap="flat" cmpd="sng">
                      <a:solidFill>
                        <a:srgbClr val="9E9E9E"/>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grpSp>
        <p:nvGrpSpPr>
          <p:cNvPr id="2" name="Group 1">
            <a:extLst>
              <a:ext uri="{FF2B5EF4-FFF2-40B4-BE49-F238E27FC236}">
                <a16:creationId xmlns:a16="http://schemas.microsoft.com/office/drawing/2014/main" id="{1BA82136-B5F1-DABF-9954-A67423FBC707}"/>
              </a:ext>
            </a:extLst>
          </p:cNvPr>
          <p:cNvGrpSpPr/>
          <p:nvPr/>
        </p:nvGrpSpPr>
        <p:grpSpPr>
          <a:xfrm>
            <a:off x="2633630" y="9593971"/>
            <a:ext cx="2817506" cy="358108"/>
            <a:chOff x="1494679" y="3728838"/>
            <a:chExt cx="5041140" cy="474542"/>
          </a:xfrm>
        </p:grpSpPr>
        <p:sp>
          <p:nvSpPr>
            <p:cNvPr id="3" name="Text Box 2">
              <a:extLst>
                <a:ext uri="{FF2B5EF4-FFF2-40B4-BE49-F238E27FC236}">
                  <a16:creationId xmlns:a16="http://schemas.microsoft.com/office/drawing/2014/main" id="{437FF601-3A08-7001-536B-046EBB751EC3}"/>
                </a:ext>
              </a:extLst>
            </p:cNvPr>
            <p:cNvSpPr txBox="1">
              <a:spLocks noChangeArrowheads="1"/>
            </p:cNvSpPr>
            <p:nvPr/>
          </p:nvSpPr>
          <p:spPr bwMode="auto">
            <a:xfrm>
              <a:off x="1598772" y="3820772"/>
              <a:ext cx="4750383" cy="247512"/>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lgn="ctr">
                <a:lnSpc>
                  <a:spcPct val="107000"/>
                </a:lnSpc>
              </a:pPr>
              <a:r>
                <a:rPr lang="en-US" sz="600"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sp>
          <p:nvSpPr>
            <p:cNvPr id="4" name="Right Triangle 3">
              <a:extLst>
                <a:ext uri="{FF2B5EF4-FFF2-40B4-BE49-F238E27FC236}">
                  <a16:creationId xmlns:a16="http://schemas.microsoft.com/office/drawing/2014/main" id="{7243ABEF-89F4-D948-51F2-84C20795CFA2}"/>
                </a:ext>
              </a:extLst>
            </p:cNvPr>
            <p:cNvSpPr/>
            <p:nvPr/>
          </p:nvSpPr>
          <p:spPr>
            <a:xfrm flipH="1">
              <a:off x="1494679" y="4068284"/>
              <a:ext cx="5034622" cy="135096"/>
            </a:xfrm>
            <a:prstGeom prst="rtTriangle">
              <a:avLst/>
            </a:prstGeom>
            <a:solidFill>
              <a:srgbClr val="002F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descr="Logo&#10;&#10;Description automatically generated">
              <a:hlinkClick r:id="rId3"/>
              <a:extLst>
                <a:ext uri="{FF2B5EF4-FFF2-40B4-BE49-F238E27FC236}">
                  <a16:creationId xmlns:a16="http://schemas.microsoft.com/office/drawing/2014/main" id="{3D4B7E4A-0EDA-2262-2983-68BEEB1F2DC3}"/>
                </a:ext>
              </a:extLst>
            </p:cNvPr>
            <p:cNvPicPr>
              <a:picLocks noChangeAspect="1"/>
            </p:cNvPicPr>
            <p:nvPr/>
          </p:nvPicPr>
          <p:blipFill rotWithShape="1">
            <a:blip r:embed="rId4">
              <a:extLst>
                <a:ext uri="{28A0092B-C50C-407E-A947-70E740481C1C}">
                  <a14:useLocalDpi xmlns:a14="http://schemas.microsoft.com/office/drawing/2010/main" val="0"/>
                </a:ext>
              </a:extLst>
            </a:blip>
            <a:srcRect l="20587" t="10026" r="23228" b="11609"/>
            <a:stretch/>
          </p:blipFill>
          <p:spPr>
            <a:xfrm>
              <a:off x="1558907" y="3728838"/>
              <a:ext cx="400630" cy="422831"/>
            </a:xfrm>
            <a:prstGeom prst="rect">
              <a:avLst/>
            </a:prstGeom>
          </p:spPr>
        </p:pic>
        <p:pic>
          <p:nvPicPr>
            <p:cNvPr id="6" name="Picture 5" descr="A picture containing text, clipart&#10;&#10;Description automatically generated">
              <a:hlinkClick r:id="rId5"/>
              <a:extLst>
                <a:ext uri="{FF2B5EF4-FFF2-40B4-BE49-F238E27FC236}">
                  <a16:creationId xmlns:a16="http://schemas.microsoft.com/office/drawing/2014/main" id="{1F5641B3-D603-CBB8-7468-1936CC727970}"/>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969568" y="3820772"/>
              <a:ext cx="566251" cy="198186"/>
            </a:xfrm>
            <a:prstGeom prst="rect">
              <a:avLst/>
            </a:prstGeom>
            <a:noFill/>
            <a:ln>
              <a:noFill/>
            </a:ln>
          </p:spPr>
        </p:pic>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grpSp>
        <p:nvGrpSpPr>
          <p:cNvPr id="2" name="Group 1">
            <a:extLst>
              <a:ext uri="{FF2B5EF4-FFF2-40B4-BE49-F238E27FC236}">
                <a16:creationId xmlns:a16="http://schemas.microsoft.com/office/drawing/2014/main" id="{26FBEA98-709D-A46F-E8D5-D8D4B5A34885}"/>
              </a:ext>
            </a:extLst>
          </p:cNvPr>
          <p:cNvGrpSpPr/>
          <p:nvPr/>
        </p:nvGrpSpPr>
        <p:grpSpPr>
          <a:xfrm>
            <a:off x="2633630" y="9593971"/>
            <a:ext cx="2817506" cy="358108"/>
            <a:chOff x="1494679" y="3728838"/>
            <a:chExt cx="5041140" cy="474542"/>
          </a:xfrm>
        </p:grpSpPr>
        <p:sp>
          <p:nvSpPr>
            <p:cNvPr id="3" name="Text Box 2">
              <a:extLst>
                <a:ext uri="{FF2B5EF4-FFF2-40B4-BE49-F238E27FC236}">
                  <a16:creationId xmlns:a16="http://schemas.microsoft.com/office/drawing/2014/main" id="{F266489D-7DA6-2BD8-4CDF-5B534686F2CF}"/>
                </a:ext>
              </a:extLst>
            </p:cNvPr>
            <p:cNvSpPr txBox="1">
              <a:spLocks noChangeArrowheads="1"/>
            </p:cNvSpPr>
            <p:nvPr/>
          </p:nvSpPr>
          <p:spPr bwMode="auto">
            <a:xfrm>
              <a:off x="1598772" y="3820772"/>
              <a:ext cx="4750383" cy="247512"/>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lgn="ctr">
                <a:lnSpc>
                  <a:spcPct val="107000"/>
                </a:lnSpc>
              </a:pPr>
              <a:r>
                <a:rPr lang="en-US" sz="600"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sp>
          <p:nvSpPr>
            <p:cNvPr id="4" name="Right Triangle 3">
              <a:extLst>
                <a:ext uri="{FF2B5EF4-FFF2-40B4-BE49-F238E27FC236}">
                  <a16:creationId xmlns:a16="http://schemas.microsoft.com/office/drawing/2014/main" id="{955E42AE-708C-773C-B887-AEC1D6835B6A}"/>
                </a:ext>
              </a:extLst>
            </p:cNvPr>
            <p:cNvSpPr/>
            <p:nvPr/>
          </p:nvSpPr>
          <p:spPr>
            <a:xfrm flipH="1">
              <a:off x="1494679" y="4068284"/>
              <a:ext cx="5034622" cy="135096"/>
            </a:xfrm>
            <a:prstGeom prst="rtTriangle">
              <a:avLst/>
            </a:prstGeom>
            <a:solidFill>
              <a:srgbClr val="002F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descr="Logo&#10;&#10;Description automatically generated">
              <a:hlinkClick r:id="rId3"/>
              <a:extLst>
                <a:ext uri="{FF2B5EF4-FFF2-40B4-BE49-F238E27FC236}">
                  <a16:creationId xmlns:a16="http://schemas.microsoft.com/office/drawing/2014/main" id="{BE3562FD-4173-742F-E447-93DDAD5AC0F0}"/>
                </a:ext>
              </a:extLst>
            </p:cNvPr>
            <p:cNvPicPr>
              <a:picLocks noChangeAspect="1"/>
            </p:cNvPicPr>
            <p:nvPr/>
          </p:nvPicPr>
          <p:blipFill rotWithShape="1">
            <a:blip r:embed="rId4">
              <a:extLst>
                <a:ext uri="{28A0092B-C50C-407E-A947-70E740481C1C}">
                  <a14:useLocalDpi xmlns:a14="http://schemas.microsoft.com/office/drawing/2010/main" val="0"/>
                </a:ext>
              </a:extLst>
            </a:blip>
            <a:srcRect l="20587" t="10026" r="23228" b="11609"/>
            <a:stretch/>
          </p:blipFill>
          <p:spPr>
            <a:xfrm>
              <a:off x="1558907" y="3728838"/>
              <a:ext cx="400630" cy="422831"/>
            </a:xfrm>
            <a:prstGeom prst="rect">
              <a:avLst/>
            </a:prstGeom>
          </p:spPr>
        </p:pic>
        <p:pic>
          <p:nvPicPr>
            <p:cNvPr id="6" name="Picture 5" descr="A picture containing text, clipart&#10;&#10;Description automatically generated">
              <a:hlinkClick r:id="rId5"/>
              <a:extLst>
                <a:ext uri="{FF2B5EF4-FFF2-40B4-BE49-F238E27FC236}">
                  <a16:creationId xmlns:a16="http://schemas.microsoft.com/office/drawing/2014/main" id="{2A06B262-77C8-4651-A0A0-563929C919F0}"/>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969568" y="3820772"/>
              <a:ext cx="566251" cy="198186"/>
            </a:xfrm>
            <a:prstGeom prst="rect">
              <a:avLst/>
            </a:prstGeom>
            <a:noFill/>
            <a:ln>
              <a:noFill/>
            </a:ln>
          </p:spPr>
        </p:pic>
      </p:grpSp>
      <p:sp>
        <p:nvSpPr>
          <p:cNvPr id="97" name="Google Shape;97;p19"/>
          <p:cNvSpPr txBox="1"/>
          <p:nvPr/>
        </p:nvSpPr>
        <p:spPr>
          <a:xfrm>
            <a:off x="371814" y="1899237"/>
            <a:ext cx="7158900" cy="2955300"/>
          </a:xfrm>
          <a:prstGeom prst="rect">
            <a:avLst/>
          </a:prstGeom>
          <a:solidFill>
            <a:srgbClr val="D9EAD3"/>
          </a:solidFill>
          <a:ln w="9525"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marL="457200" lvl="0" indent="-342900" algn="l" rtl="0">
              <a:spcBef>
                <a:spcPts val="0"/>
              </a:spcBef>
              <a:spcAft>
                <a:spcPts val="0"/>
              </a:spcAft>
              <a:buClr>
                <a:schemeClr val="dk2"/>
              </a:buClr>
              <a:buSzPts val="1800"/>
              <a:buFont typeface="Bitter"/>
              <a:buAutoNum type="arabicPeriod"/>
            </a:pPr>
            <a:r>
              <a:rPr lang="en" sz="1800" b="1" dirty="0">
                <a:solidFill>
                  <a:schemeClr val="dk2"/>
                </a:solidFill>
                <a:latin typeface="Bitter"/>
                <a:ea typeface="Bitter"/>
                <a:cs typeface="Bitter"/>
                <a:sym typeface="Bitter"/>
              </a:rPr>
              <a:t>Put all team members names on the back with your period.</a:t>
            </a:r>
            <a:endParaRPr sz="1800" b="1" dirty="0">
              <a:solidFill>
                <a:schemeClr val="dk2"/>
              </a:solidFill>
              <a:latin typeface="Bitter"/>
              <a:ea typeface="Bitter"/>
              <a:cs typeface="Bitter"/>
              <a:sym typeface="Bitter"/>
            </a:endParaRPr>
          </a:p>
          <a:p>
            <a:pPr marL="0" lvl="0" indent="0" algn="l" rtl="0">
              <a:spcBef>
                <a:spcPts val="0"/>
              </a:spcBef>
              <a:spcAft>
                <a:spcPts val="0"/>
              </a:spcAft>
              <a:buNone/>
            </a:pPr>
            <a:endParaRPr sz="1800" b="1" dirty="0">
              <a:solidFill>
                <a:schemeClr val="dk2"/>
              </a:solidFill>
              <a:latin typeface="Bitter"/>
              <a:ea typeface="Bitter"/>
              <a:cs typeface="Bitter"/>
              <a:sym typeface="Bitter"/>
            </a:endParaRPr>
          </a:p>
          <a:p>
            <a:pPr marL="457200" lvl="0" indent="-342900" algn="l" rtl="0">
              <a:spcBef>
                <a:spcPts val="0"/>
              </a:spcBef>
              <a:spcAft>
                <a:spcPts val="0"/>
              </a:spcAft>
              <a:buClr>
                <a:schemeClr val="dk2"/>
              </a:buClr>
              <a:buSzPts val="1800"/>
              <a:buFont typeface="Bitter"/>
              <a:buAutoNum type="arabicPeriod"/>
            </a:pPr>
            <a:r>
              <a:rPr lang="en" sz="1800" b="1" dirty="0">
                <a:solidFill>
                  <a:schemeClr val="dk2"/>
                </a:solidFill>
                <a:latin typeface="Bitter"/>
                <a:ea typeface="Bitter"/>
                <a:cs typeface="Bitter"/>
                <a:sym typeface="Bitter"/>
              </a:rPr>
              <a:t>Use your very best handwriting and make sure the picture is clear and labeled with its parts. Must be well organized and have color to receive full credit.</a:t>
            </a:r>
            <a:endParaRPr sz="1800" b="1" dirty="0">
              <a:solidFill>
                <a:schemeClr val="dk2"/>
              </a:solidFill>
              <a:latin typeface="Bitter"/>
              <a:ea typeface="Bitter"/>
              <a:cs typeface="Bitter"/>
              <a:sym typeface="Bitter"/>
            </a:endParaRPr>
          </a:p>
          <a:p>
            <a:pPr marL="0" lvl="0" indent="0" algn="l" rtl="0">
              <a:spcBef>
                <a:spcPts val="0"/>
              </a:spcBef>
              <a:spcAft>
                <a:spcPts val="0"/>
              </a:spcAft>
              <a:buNone/>
            </a:pPr>
            <a:endParaRPr sz="1800" b="1" dirty="0">
              <a:solidFill>
                <a:schemeClr val="dk2"/>
              </a:solidFill>
              <a:latin typeface="Bitter"/>
              <a:ea typeface="Bitter"/>
              <a:cs typeface="Bitter"/>
              <a:sym typeface="Bitter"/>
            </a:endParaRPr>
          </a:p>
          <a:p>
            <a:pPr marL="457200" lvl="0" indent="-342900" algn="l" rtl="0">
              <a:spcBef>
                <a:spcPts val="0"/>
              </a:spcBef>
              <a:spcAft>
                <a:spcPts val="0"/>
              </a:spcAft>
              <a:buClr>
                <a:schemeClr val="dk2"/>
              </a:buClr>
              <a:buSzPts val="1800"/>
              <a:buFont typeface="Bitter"/>
              <a:buAutoNum type="arabicPeriod"/>
            </a:pPr>
            <a:r>
              <a:rPr lang="en" sz="1800" b="1" dirty="0">
                <a:solidFill>
                  <a:schemeClr val="dk2"/>
                </a:solidFill>
                <a:latin typeface="Bitter"/>
                <a:ea typeface="Bitter"/>
                <a:cs typeface="Bitter"/>
                <a:sym typeface="Bitter"/>
              </a:rPr>
              <a:t>Data sheet = 10pts</a:t>
            </a:r>
            <a:endParaRPr sz="1800" b="1" dirty="0">
              <a:solidFill>
                <a:schemeClr val="dk2"/>
              </a:solidFill>
              <a:latin typeface="Bitter"/>
              <a:ea typeface="Bitter"/>
              <a:cs typeface="Bitter"/>
              <a:sym typeface="Bitter"/>
            </a:endParaRPr>
          </a:p>
          <a:p>
            <a:pPr marL="457200" lvl="0" indent="0" algn="l" rtl="0">
              <a:spcBef>
                <a:spcPts val="0"/>
              </a:spcBef>
              <a:spcAft>
                <a:spcPts val="0"/>
              </a:spcAft>
              <a:buNone/>
            </a:pPr>
            <a:r>
              <a:rPr lang="en" sz="1800" b="1" dirty="0">
                <a:solidFill>
                  <a:schemeClr val="dk2"/>
                </a:solidFill>
                <a:latin typeface="Bitter"/>
                <a:ea typeface="Bitter"/>
                <a:cs typeface="Bitter"/>
                <a:sym typeface="Bitter"/>
              </a:rPr>
              <a:t>Plan                 = 5pts</a:t>
            </a:r>
            <a:endParaRPr sz="1800" b="1" dirty="0">
              <a:solidFill>
                <a:schemeClr val="dk2"/>
              </a:solidFill>
              <a:latin typeface="Bitter"/>
              <a:ea typeface="Bitter"/>
              <a:cs typeface="Bitter"/>
              <a:sym typeface="Bitter"/>
            </a:endParaRPr>
          </a:p>
          <a:p>
            <a:pPr marL="457200" lvl="0" indent="0" algn="l" rtl="0">
              <a:spcBef>
                <a:spcPts val="0"/>
              </a:spcBef>
              <a:spcAft>
                <a:spcPts val="0"/>
              </a:spcAft>
              <a:buNone/>
            </a:pPr>
            <a:r>
              <a:rPr lang="en" sz="1800" b="1" dirty="0">
                <a:solidFill>
                  <a:schemeClr val="dk2"/>
                </a:solidFill>
                <a:latin typeface="Bitter"/>
                <a:ea typeface="Bitter"/>
                <a:cs typeface="Bitter"/>
                <a:sym typeface="Bitter"/>
              </a:rPr>
              <a:t>Poster            = 10pts</a:t>
            </a:r>
            <a:endParaRPr sz="1800" b="1" dirty="0">
              <a:solidFill>
                <a:schemeClr val="dk2"/>
              </a:solidFill>
              <a:latin typeface="Bitter"/>
              <a:ea typeface="Bitter"/>
              <a:cs typeface="Bitter"/>
              <a:sym typeface="Bitter"/>
            </a:endParaRPr>
          </a:p>
          <a:p>
            <a:pPr marL="457200" lvl="0" indent="0" algn="l" rtl="0">
              <a:spcBef>
                <a:spcPts val="0"/>
              </a:spcBef>
              <a:spcAft>
                <a:spcPts val="0"/>
              </a:spcAft>
              <a:buNone/>
            </a:pPr>
            <a:r>
              <a:rPr lang="en" sz="1800" b="1" dirty="0">
                <a:solidFill>
                  <a:schemeClr val="dk2"/>
                </a:solidFill>
                <a:latin typeface="Bitter"/>
                <a:ea typeface="Bitter"/>
                <a:cs typeface="Bitter"/>
                <a:sym typeface="Bitter"/>
              </a:rPr>
              <a:t>Total               = 25 pts</a:t>
            </a:r>
            <a:endParaRPr sz="1800" b="1" dirty="0">
              <a:solidFill>
                <a:schemeClr val="dk2"/>
              </a:solidFill>
              <a:latin typeface="Bitter"/>
              <a:ea typeface="Bitter"/>
              <a:cs typeface="Bitter"/>
              <a:sym typeface="Bitter"/>
            </a:endParaRPr>
          </a:p>
        </p:txBody>
      </p:sp>
      <p:sp>
        <p:nvSpPr>
          <p:cNvPr id="98" name="Google Shape;98;p19"/>
          <p:cNvSpPr txBox="1"/>
          <p:nvPr/>
        </p:nvSpPr>
        <p:spPr>
          <a:xfrm>
            <a:off x="135022" y="379916"/>
            <a:ext cx="7502400" cy="923400"/>
          </a:xfrm>
          <a:prstGeom prst="rect">
            <a:avLst/>
          </a:prstGeom>
          <a:solidFill>
            <a:srgbClr val="93C47D"/>
          </a:solid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2400">
                <a:solidFill>
                  <a:schemeClr val="dk2"/>
                </a:solidFill>
                <a:latin typeface="Cinzel ExtraBold"/>
                <a:ea typeface="Cinzel ExtraBold"/>
                <a:cs typeface="Cinzel ExtraBold"/>
                <a:sym typeface="Cinzel ExtraBold"/>
              </a:rPr>
              <a:t>Create your blueprint</a:t>
            </a:r>
            <a:endParaRPr sz="2400" dirty="0">
              <a:solidFill>
                <a:schemeClr val="dk2"/>
              </a:solidFill>
              <a:latin typeface="Cinzel ExtraBold"/>
              <a:ea typeface="Cinzel ExtraBold"/>
              <a:cs typeface="Cinzel ExtraBold"/>
              <a:sym typeface="Cinzel ExtraBold"/>
            </a:endParaRPr>
          </a:p>
          <a:p>
            <a:pPr marL="0" lvl="0" indent="0" algn="ctr" rtl="0">
              <a:spcBef>
                <a:spcPts val="0"/>
              </a:spcBef>
              <a:spcAft>
                <a:spcPts val="0"/>
              </a:spcAft>
              <a:buNone/>
            </a:pPr>
            <a:r>
              <a:rPr lang="en" sz="2400">
                <a:solidFill>
                  <a:schemeClr val="dk2"/>
                </a:solidFill>
                <a:latin typeface="Cinzel ExtraBold"/>
                <a:ea typeface="Cinzel ExtraBold"/>
                <a:cs typeface="Cinzel ExtraBold"/>
                <a:sym typeface="Cinzel ExtraBold"/>
              </a:rPr>
              <a:t>Continued…</a:t>
            </a:r>
            <a:endParaRPr sz="2400" dirty="0">
              <a:solidFill>
                <a:schemeClr val="dk2"/>
              </a:solidFill>
              <a:latin typeface="Cinzel ExtraBold"/>
              <a:ea typeface="Cinzel ExtraBold"/>
              <a:cs typeface="Cinzel ExtraBold"/>
              <a:sym typeface="Cinzel ExtraBold"/>
            </a:endParaRPr>
          </a:p>
        </p:txBody>
      </p:sp>
      <p:pic>
        <p:nvPicPr>
          <p:cNvPr id="99" name="Google Shape;99;p19"/>
          <p:cNvPicPr preferRelativeResize="0"/>
          <p:nvPr/>
        </p:nvPicPr>
        <p:blipFill>
          <a:blip r:embed="rId7">
            <a:alphaModFix/>
          </a:blip>
          <a:stretch>
            <a:fillRect/>
          </a:stretch>
        </p:blipFill>
        <p:spPr>
          <a:xfrm>
            <a:off x="371825" y="5098100"/>
            <a:ext cx="3358131" cy="2682050"/>
          </a:xfrm>
          <a:prstGeom prst="rect">
            <a:avLst/>
          </a:prstGeom>
          <a:noFill/>
          <a:ln>
            <a:noFill/>
          </a:ln>
        </p:spPr>
      </p:pic>
      <p:pic>
        <p:nvPicPr>
          <p:cNvPr id="100" name="Google Shape;100;p19"/>
          <p:cNvPicPr preferRelativeResize="0"/>
          <p:nvPr/>
        </p:nvPicPr>
        <p:blipFill>
          <a:blip r:embed="rId8">
            <a:alphaModFix/>
          </a:blip>
          <a:stretch>
            <a:fillRect/>
          </a:stretch>
        </p:blipFill>
        <p:spPr>
          <a:xfrm>
            <a:off x="4012876" y="5098112"/>
            <a:ext cx="3624549" cy="2682040"/>
          </a:xfrm>
          <a:prstGeom prst="rect">
            <a:avLst/>
          </a:prstGeom>
          <a:noFill/>
          <a:ln>
            <a:noFill/>
          </a:ln>
        </p:spPr>
      </p:pic>
      <p:pic>
        <p:nvPicPr>
          <p:cNvPr id="101" name="Google Shape;101;p19"/>
          <p:cNvPicPr preferRelativeResize="0"/>
          <p:nvPr/>
        </p:nvPicPr>
        <p:blipFill>
          <a:blip r:embed="rId9">
            <a:alphaModFix/>
          </a:blip>
          <a:stretch>
            <a:fillRect/>
          </a:stretch>
        </p:blipFill>
        <p:spPr>
          <a:xfrm>
            <a:off x="2470825" y="7900850"/>
            <a:ext cx="3145252" cy="2096326"/>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20"/>
          <p:cNvSpPr txBox="1"/>
          <p:nvPr/>
        </p:nvSpPr>
        <p:spPr>
          <a:xfrm>
            <a:off x="504175" y="227925"/>
            <a:ext cx="6847500" cy="759600"/>
          </a:xfrm>
          <a:prstGeom prst="rect">
            <a:avLst/>
          </a:prstGeom>
          <a:solidFill>
            <a:srgbClr val="93C47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2400">
                <a:solidFill>
                  <a:schemeClr val="dk2"/>
                </a:solidFill>
                <a:latin typeface="Alfa Slab One"/>
                <a:ea typeface="Alfa Slab One"/>
                <a:cs typeface="Alfa Slab One"/>
                <a:sym typeface="Alfa Slab One"/>
              </a:rPr>
              <a:t>Rubric</a:t>
            </a:r>
            <a:endParaRPr sz="2400" dirty="0">
              <a:solidFill>
                <a:schemeClr val="dk2"/>
              </a:solidFill>
              <a:latin typeface="Alfa Slab One"/>
              <a:ea typeface="Alfa Slab One"/>
              <a:cs typeface="Alfa Slab One"/>
              <a:sym typeface="Alfa Slab One"/>
            </a:endParaRPr>
          </a:p>
        </p:txBody>
      </p:sp>
      <p:graphicFrame>
        <p:nvGraphicFramePr>
          <p:cNvPr id="107" name="Google Shape;107;p20"/>
          <p:cNvGraphicFramePr/>
          <p:nvPr/>
        </p:nvGraphicFramePr>
        <p:xfrm>
          <a:off x="504238" y="1235425"/>
          <a:ext cx="6847375" cy="8161125"/>
        </p:xfrm>
        <a:graphic>
          <a:graphicData uri="http://schemas.openxmlformats.org/drawingml/2006/table">
            <a:tbl>
              <a:tblPr>
                <a:noFill/>
                <a:tableStyleId>{E477E7EB-35FF-4ACC-8390-6EB53BD55CBD}</a:tableStyleId>
              </a:tblPr>
              <a:tblGrid>
                <a:gridCol w="1369475">
                  <a:extLst>
                    <a:ext uri="{9D8B030D-6E8A-4147-A177-3AD203B41FA5}">
                      <a16:colId xmlns:a16="http://schemas.microsoft.com/office/drawing/2014/main" val="20000"/>
                    </a:ext>
                  </a:extLst>
                </a:gridCol>
                <a:gridCol w="1369475">
                  <a:extLst>
                    <a:ext uri="{9D8B030D-6E8A-4147-A177-3AD203B41FA5}">
                      <a16:colId xmlns:a16="http://schemas.microsoft.com/office/drawing/2014/main" val="20001"/>
                    </a:ext>
                  </a:extLst>
                </a:gridCol>
                <a:gridCol w="1369475">
                  <a:extLst>
                    <a:ext uri="{9D8B030D-6E8A-4147-A177-3AD203B41FA5}">
                      <a16:colId xmlns:a16="http://schemas.microsoft.com/office/drawing/2014/main" val="20002"/>
                    </a:ext>
                  </a:extLst>
                </a:gridCol>
                <a:gridCol w="1369475">
                  <a:extLst>
                    <a:ext uri="{9D8B030D-6E8A-4147-A177-3AD203B41FA5}">
                      <a16:colId xmlns:a16="http://schemas.microsoft.com/office/drawing/2014/main" val="20003"/>
                    </a:ext>
                  </a:extLst>
                </a:gridCol>
                <a:gridCol w="1369475">
                  <a:extLst>
                    <a:ext uri="{9D8B030D-6E8A-4147-A177-3AD203B41FA5}">
                      <a16:colId xmlns:a16="http://schemas.microsoft.com/office/drawing/2014/main" val="20004"/>
                    </a:ext>
                  </a:extLst>
                </a:gridCol>
              </a:tblGrid>
              <a:tr h="846075">
                <a:tc>
                  <a:txBody>
                    <a:bodyPr/>
                    <a:lstStyle/>
                    <a:p>
                      <a:pPr marL="0" lvl="0" indent="0" algn="ctr" rtl="0">
                        <a:spcBef>
                          <a:spcPts val="0"/>
                        </a:spcBef>
                        <a:spcAft>
                          <a:spcPts val="0"/>
                        </a:spcAft>
                        <a:buNone/>
                      </a:pPr>
                      <a:endParaRPr dirty="0">
                        <a:solidFill>
                          <a:schemeClr val="dk1"/>
                        </a:solidFill>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solidFill>
                      <a:srgbClr val="B6D7A8"/>
                    </a:solidFill>
                  </a:tcPr>
                </a:tc>
                <a:tc>
                  <a:txBody>
                    <a:bodyPr/>
                    <a:lstStyle/>
                    <a:p>
                      <a:pPr marL="0" lvl="0" indent="0" algn="ctr" rtl="0">
                        <a:spcBef>
                          <a:spcPts val="0"/>
                        </a:spcBef>
                        <a:spcAft>
                          <a:spcPts val="0"/>
                        </a:spcAft>
                        <a:buNone/>
                      </a:pPr>
                      <a:r>
                        <a:rPr lang="en">
                          <a:solidFill>
                            <a:schemeClr val="dk1"/>
                          </a:solidFill>
                          <a:latin typeface="Alfa Slab One"/>
                          <a:ea typeface="Alfa Slab One"/>
                          <a:cs typeface="Alfa Slab One"/>
                          <a:sym typeface="Alfa Slab One"/>
                        </a:rPr>
                        <a:t>1-2pts</a:t>
                      </a:r>
                      <a:endParaRPr dirty="0">
                        <a:solidFill>
                          <a:schemeClr val="dk1"/>
                        </a:solidFill>
                        <a:latin typeface="Alfa Slab One"/>
                        <a:ea typeface="Alfa Slab One"/>
                        <a:cs typeface="Alfa Slab One"/>
                        <a:sym typeface="Alfa Slab One"/>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solidFill>
                      <a:srgbClr val="B6D7A8"/>
                    </a:solidFill>
                  </a:tcPr>
                </a:tc>
                <a:tc>
                  <a:txBody>
                    <a:bodyPr/>
                    <a:lstStyle/>
                    <a:p>
                      <a:pPr marL="0" lvl="0" indent="0" algn="ctr" rtl="0">
                        <a:spcBef>
                          <a:spcPts val="0"/>
                        </a:spcBef>
                        <a:spcAft>
                          <a:spcPts val="0"/>
                        </a:spcAft>
                        <a:buNone/>
                      </a:pPr>
                      <a:r>
                        <a:rPr lang="en">
                          <a:solidFill>
                            <a:schemeClr val="dk1"/>
                          </a:solidFill>
                          <a:latin typeface="Alfa Slab One"/>
                          <a:ea typeface="Alfa Slab One"/>
                          <a:cs typeface="Alfa Slab One"/>
                          <a:sym typeface="Alfa Slab One"/>
                        </a:rPr>
                        <a:t>3pts</a:t>
                      </a:r>
                      <a:endParaRPr dirty="0">
                        <a:solidFill>
                          <a:schemeClr val="dk1"/>
                        </a:solidFill>
                        <a:latin typeface="Alfa Slab One"/>
                        <a:ea typeface="Alfa Slab One"/>
                        <a:cs typeface="Alfa Slab One"/>
                        <a:sym typeface="Alfa Slab One"/>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solidFill>
                      <a:srgbClr val="B6D7A8"/>
                    </a:solidFill>
                  </a:tcPr>
                </a:tc>
                <a:tc>
                  <a:txBody>
                    <a:bodyPr/>
                    <a:lstStyle/>
                    <a:p>
                      <a:pPr marL="0" lvl="0" indent="0" algn="ctr" rtl="0">
                        <a:spcBef>
                          <a:spcPts val="0"/>
                        </a:spcBef>
                        <a:spcAft>
                          <a:spcPts val="0"/>
                        </a:spcAft>
                        <a:buNone/>
                      </a:pPr>
                      <a:r>
                        <a:rPr lang="en">
                          <a:solidFill>
                            <a:schemeClr val="dk1"/>
                          </a:solidFill>
                          <a:latin typeface="Alfa Slab One"/>
                          <a:ea typeface="Alfa Slab One"/>
                          <a:cs typeface="Alfa Slab One"/>
                          <a:sym typeface="Alfa Slab One"/>
                        </a:rPr>
                        <a:t>4 pts</a:t>
                      </a:r>
                      <a:endParaRPr dirty="0">
                        <a:solidFill>
                          <a:schemeClr val="dk1"/>
                        </a:solidFill>
                        <a:latin typeface="Alfa Slab One"/>
                        <a:ea typeface="Alfa Slab One"/>
                        <a:cs typeface="Alfa Slab One"/>
                        <a:sym typeface="Alfa Slab One"/>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solidFill>
                      <a:srgbClr val="B6D7A8"/>
                    </a:solidFill>
                  </a:tcPr>
                </a:tc>
                <a:tc>
                  <a:txBody>
                    <a:bodyPr/>
                    <a:lstStyle/>
                    <a:p>
                      <a:pPr marL="0" lvl="0" indent="0" algn="ctr" rtl="0">
                        <a:spcBef>
                          <a:spcPts val="0"/>
                        </a:spcBef>
                        <a:spcAft>
                          <a:spcPts val="0"/>
                        </a:spcAft>
                        <a:buNone/>
                      </a:pPr>
                      <a:r>
                        <a:rPr lang="en">
                          <a:solidFill>
                            <a:schemeClr val="dk1"/>
                          </a:solidFill>
                          <a:latin typeface="Alfa Slab One"/>
                          <a:ea typeface="Alfa Slab One"/>
                          <a:cs typeface="Alfa Slab One"/>
                          <a:sym typeface="Alfa Slab One"/>
                        </a:rPr>
                        <a:t>5pts</a:t>
                      </a:r>
                      <a:endParaRPr dirty="0">
                        <a:solidFill>
                          <a:schemeClr val="dk1"/>
                        </a:solidFill>
                        <a:latin typeface="Alfa Slab One"/>
                        <a:ea typeface="Alfa Slab One"/>
                        <a:cs typeface="Alfa Slab One"/>
                        <a:sym typeface="Alfa Slab One"/>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solidFill>
                      <a:srgbClr val="B6D7A8"/>
                    </a:solidFill>
                  </a:tcPr>
                </a:tc>
                <a:extLst>
                  <a:ext uri="{0D108BD9-81ED-4DB2-BD59-A6C34878D82A}">
                    <a16:rowId xmlns:a16="http://schemas.microsoft.com/office/drawing/2014/main" val="10000"/>
                  </a:ext>
                </a:extLst>
              </a:tr>
              <a:tr h="813625">
                <a:tc>
                  <a:txBody>
                    <a:bodyPr/>
                    <a:lstStyle/>
                    <a:p>
                      <a:pPr marL="0" lvl="0" indent="0" algn="ctr" rtl="0">
                        <a:spcBef>
                          <a:spcPts val="0"/>
                        </a:spcBef>
                        <a:spcAft>
                          <a:spcPts val="0"/>
                        </a:spcAft>
                        <a:buClr>
                          <a:schemeClr val="dk1"/>
                        </a:buClr>
                        <a:buSzPts val="1100"/>
                        <a:buFont typeface="Arial"/>
                        <a:buNone/>
                      </a:pPr>
                      <a:r>
                        <a:rPr lang="en">
                          <a:solidFill>
                            <a:schemeClr val="dk1"/>
                          </a:solidFill>
                          <a:latin typeface="Alfa Slab One"/>
                          <a:ea typeface="Alfa Slab One"/>
                          <a:cs typeface="Alfa Slab One"/>
                          <a:sym typeface="Alfa Slab One"/>
                        </a:rPr>
                        <a:t>Data Sheet</a:t>
                      </a:r>
                      <a:endParaRPr dirty="0">
                        <a:solidFill>
                          <a:schemeClr val="dk1"/>
                        </a:solidFill>
                        <a:latin typeface="Alfa Slab One"/>
                        <a:ea typeface="Alfa Slab One"/>
                        <a:cs typeface="Alfa Slab One"/>
                        <a:sym typeface="Alfa Slab One"/>
                      </a:endParaRPr>
                    </a:p>
                    <a:p>
                      <a:pPr marL="0" lvl="0" indent="0" algn="ctr" rtl="0">
                        <a:spcBef>
                          <a:spcPts val="0"/>
                        </a:spcBef>
                        <a:spcAft>
                          <a:spcPts val="0"/>
                        </a:spcAft>
                        <a:buNone/>
                      </a:pPr>
                      <a:endParaRPr dirty="0">
                        <a:solidFill>
                          <a:schemeClr val="dk1"/>
                        </a:solidFill>
                        <a:latin typeface="Alfa Slab One"/>
                        <a:ea typeface="Alfa Slab One"/>
                        <a:cs typeface="Alfa Slab One"/>
                        <a:sym typeface="Alfa Slab One"/>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solidFill>
                      <a:srgbClr val="B6D7A8"/>
                    </a:solidFill>
                  </a:tcPr>
                </a:tc>
                <a:tc>
                  <a:txBody>
                    <a:bodyPr/>
                    <a:lstStyle/>
                    <a:p>
                      <a:pPr marL="0" lvl="0" indent="0" algn="l" rtl="0">
                        <a:spcBef>
                          <a:spcPts val="0"/>
                        </a:spcBef>
                        <a:spcAft>
                          <a:spcPts val="0"/>
                        </a:spcAft>
                        <a:buNone/>
                      </a:pPr>
                      <a:r>
                        <a:rPr lang="en">
                          <a:solidFill>
                            <a:schemeClr val="dk1"/>
                          </a:solidFill>
                          <a:latin typeface="Josefin Sans Medium"/>
                          <a:ea typeface="Josefin Sans Medium"/>
                          <a:cs typeface="Josefin Sans Medium"/>
                          <a:sym typeface="Josefin Sans Medium"/>
                        </a:rPr>
                        <a:t>Filled out some boxes</a:t>
                      </a:r>
                      <a:endParaRPr dirty="0">
                        <a:solidFill>
                          <a:schemeClr val="dk1"/>
                        </a:solidFill>
                        <a:latin typeface="Josefin Sans Medium"/>
                        <a:ea typeface="Josefin Sans Medium"/>
                        <a:cs typeface="Josefin Sans Medium"/>
                        <a:sym typeface="Josefin Sans Medium"/>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en">
                          <a:solidFill>
                            <a:schemeClr val="dk1"/>
                          </a:solidFill>
                          <a:latin typeface="Josefin Sans Medium"/>
                          <a:ea typeface="Josefin Sans Medium"/>
                          <a:cs typeface="Josefin Sans Medium"/>
                          <a:sym typeface="Josefin Sans Medium"/>
                        </a:rPr>
                        <a:t>Filled in at least half of the boxes</a:t>
                      </a:r>
                      <a:endParaRPr dirty="0">
                        <a:solidFill>
                          <a:schemeClr val="dk1"/>
                        </a:solidFill>
                        <a:latin typeface="Josefin Sans Medium"/>
                        <a:ea typeface="Josefin Sans Medium"/>
                        <a:cs typeface="Josefin Sans Medium"/>
                        <a:sym typeface="Josefin Sans Medium"/>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en">
                          <a:solidFill>
                            <a:schemeClr val="dk1"/>
                          </a:solidFill>
                          <a:latin typeface="Josefin Sans Medium"/>
                          <a:ea typeface="Josefin Sans Medium"/>
                          <a:cs typeface="Josefin Sans Medium"/>
                          <a:sym typeface="Josefin Sans Medium"/>
                        </a:rPr>
                        <a:t>Filled in most of the boxes</a:t>
                      </a:r>
                      <a:endParaRPr dirty="0">
                        <a:solidFill>
                          <a:schemeClr val="dk1"/>
                        </a:solidFill>
                        <a:latin typeface="Josefin Sans Medium"/>
                        <a:ea typeface="Josefin Sans Medium"/>
                        <a:cs typeface="Josefin Sans Medium"/>
                        <a:sym typeface="Josefin Sans Medium"/>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en">
                          <a:solidFill>
                            <a:schemeClr val="dk1"/>
                          </a:solidFill>
                          <a:latin typeface="Josefin Sans Medium"/>
                          <a:ea typeface="Josefin Sans Medium"/>
                          <a:cs typeface="Josefin Sans Medium"/>
                          <a:sym typeface="Josefin Sans Medium"/>
                        </a:rPr>
                        <a:t>Filled in all of the boxes</a:t>
                      </a:r>
                      <a:endParaRPr dirty="0">
                        <a:solidFill>
                          <a:schemeClr val="dk1"/>
                        </a:solidFill>
                        <a:latin typeface="Josefin Sans Medium"/>
                        <a:ea typeface="Josefin Sans Medium"/>
                        <a:cs typeface="Josefin Sans Medium"/>
                        <a:sym typeface="Josefin Sans Medium"/>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813625">
                <a:tc>
                  <a:txBody>
                    <a:bodyPr/>
                    <a:lstStyle/>
                    <a:p>
                      <a:pPr marL="0" lvl="0" indent="0" algn="ctr" rtl="0">
                        <a:spcBef>
                          <a:spcPts val="0"/>
                        </a:spcBef>
                        <a:spcAft>
                          <a:spcPts val="0"/>
                        </a:spcAft>
                        <a:buClr>
                          <a:schemeClr val="dk1"/>
                        </a:buClr>
                        <a:buSzPts val="1100"/>
                        <a:buFont typeface="Arial"/>
                        <a:buNone/>
                      </a:pPr>
                      <a:r>
                        <a:rPr lang="en">
                          <a:solidFill>
                            <a:schemeClr val="dk1"/>
                          </a:solidFill>
                          <a:latin typeface="Alfa Slab One"/>
                          <a:ea typeface="Alfa Slab One"/>
                          <a:cs typeface="Alfa Slab One"/>
                          <a:sym typeface="Alfa Slab One"/>
                        </a:rPr>
                        <a:t>Plan</a:t>
                      </a:r>
                      <a:endParaRPr dirty="0">
                        <a:solidFill>
                          <a:schemeClr val="dk1"/>
                        </a:solidFill>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solidFill>
                      <a:srgbClr val="B6D7A8"/>
                    </a:solidFill>
                  </a:tcPr>
                </a:tc>
                <a:tc>
                  <a:txBody>
                    <a:bodyPr/>
                    <a:lstStyle/>
                    <a:p>
                      <a:pPr marL="0" lvl="0" indent="0" algn="l" rtl="0">
                        <a:spcBef>
                          <a:spcPts val="0"/>
                        </a:spcBef>
                        <a:spcAft>
                          <a:spcPts val="0"/>
                        </a:spcAft>
                        <a:buNone/>
                      </a:pPr>
                      <a:r>
                        <a:rPr lang="en">
                          <a:solidFill>
                            <a:schemeClr val="dk1"/>
                          </a:solidFill>
                          <a:latin typeface="Josefin Sans Medium"/>
                          <a:ea typeface="Josefin Sans Medium"/>
                          <a:cs typeface="Josefin Sans Medium"/>
                          <a:sym typeface="Josefin Sans Medium"/>
                        </a:rPr>
                        <a:t>Not very clear or well thought out</a:t>
                      </a:r>
                      <a:endParaRPr dirty="0">
                        <a:solidFill>
                          <a:schemeClr val="dk1"/>
                        </a:solidFill>
                        <a:latin typeface="Josefin Sans Medium"/>
                        <a:ea typeface="Josefin Sans Medium"/>
                        <a:cs typeface="Josefin Sans Medium"/>
                        <a:sym typeface="Josefin Sans Medium"/>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en">
                          <a:solidFill>
                            <a:schemeClr val="dk1"/>
                          </a:solidFill>
                          <a:latin typeface="Josefin Sans Medium"/>
                          <a:ea typeface="Josefin Sans Medium"/>
                          <a:cs typeface="Josefin Sans Medium"/>
                          <a:sym typeface="Josefin Sans Medium"/>
                        </a:rPr>
                        <a:t>Have an idea, but still unclear</a:t>
                      </a:r>
                      <a:endParaRPr dirty="0">
                        <a:solidFill>
                          <a:schemeClr val="dk1"/>
                        </a:solidFill>
                        <a:latin typeface="Josefin Sans Medium"/>
                        <a:ea typeface="Josefin Sans Medium"/>
                        <a:cs typeface="Josefin Sans Medium"/>
                        <a:sym typeface="Josefin Sans Medium"/>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en">
                          <a:solidFill>
                            <a:schemeClr val="dk1"/>
                          </a:solidFill>
                          <a:latin typeface="Josefin Sans Medium"/>
                          <a:ea typeface="Josefin Sans Medium"/>
                          <a:cs typeface="Josefin Sans Medium"/>
                          <a:sym typeface="Josefin Sans Medium"/>
                        </a:rPr>
                        <a:t>Good idea with well thought out ideas</a:t>
                      </a:r>
                      <a:endParaRPr dirty="0">
                        <a:solidFill>
                          <a:schemeClr val="dk1"/>
                        </a:solidFill>
                        <a:latin typeface="Josefin Sans Medium"/>
                        <a:ea typeface="Josefin Sans Medium"/>
                        <a:cs typeface="Josefin Sans Medium"/>
                        <a:sym typeface="Josefin Sans Medium"/>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en">
                          <a:solidFill>
                            <a:schemeClr val="dk1"/>
                          </a:solidFill>
                          <a:latin typeface="Josefin Sans Medium"/>
                          <a:ea typeface="Josefin Sans Medium"/>
                          <a:cs typeface="Josefin Sans Medium"/>
                          <a:sym typeface="Josefin Sans Medium"/>
                        </a:rPr>
                        <a:t>Great idea with a detailed plan</a:t>
                      </a:r>
                      <a:endParaRPr dirty="0">
                        <a:solidFill>
                          <a:schemeClr val="dk1"/>
                        </a:solidFill>
                        <a:latin typeface="Josefin Sans Medium"/>
                        <a:ea typeface="Josefin Sans Medium"/>
                        <a:cs typeface="Josefin Sans Medium"/>
                        <a:sym typeface="Josefin Sans Medium"/>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813625">
                <a:tc>
                  <a:txBody>
                    <a:bodyPr/>
                    <a:lstStyle/>
                    <a:p>
                      <a:pPr marL="0" lvl="0" indent="0" algn="ctr" rtl="0">
                        <a:spcBef>
                          <a:spcPts val="0"/>
                        </a:spcBef>
                        <a:spcAft>
                          <a:spcPts val="0"/>
                        </a:spcAft>
                        <a:buClr>
                          <a:schemeClr val="dk1"/>
                        </a:buClr>
                        <a:buSzPts val="1100"/>
                        <a:buFont typeface="Arial"/>
                        <a:buNone/>
                      </a:pPr>
                      <a:r>
                        <a:rPr lang="en">
                          <a:solidFill>
                            <a:schemeClr val="dk1"/>
                          </a:solidFill>
                          <a:latin typeface="Alfa Slab One"/>
                          <a:ea typeface="Alfa Slab One"/>
                          <a:cs typeface="Alfa Slab One"/>
                          <a:sym typeface="Alfa Slab One"/>
                        </a:rPr>
                        <a:t>Poster</a:t>
                      </a:r>
                      <a:endParaRPr dirty="0">
                        <a:solidFill>
                          <a:schemeClr val="dk1"/>
                        </a:solidFill>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solidFill>
                      <a:srgbClr val="B6D7A8"/>
                    </a:solidFill>
                  </a:tcPr>
                </a:tc>
                <a:tc>
                  <a:txBody>
                    <a:bodyPr/>
                    <a:lstStyle/>
                    <a:p>
                      <a:pPr marL="0" lvl="0" indent="0" algn="l" rtl="0">
                        <a:spcBef>
                          <a:spcPts val="0"/>
                        </a:spcBef>
                        <a:spcAft>
                          <a:spcPts val="0"/>
                        </a:spcAft>
                        <a:buNone/>
                      </a:pPr>
                      <a:r>
                        <a:rPr lang="en">
                          <a:solidFill>
                            <a:schemeClr val="dk1"/>
                          </a:solidFill>
                          <a:latin typeface="Josefin Sans Medium"/>
                          <a:ea typeface="Josefin Sans Medium"/>
                          <a:cs typeface="Josefin Sans Medium"/>
                          <a:sym typeface="Josefin Sans Medium"/>
                        </a:rPr>
                        <a:t>Started a poster but has very little information.</a:t>
                      </a:r>
                      <a:endParaRPr dirty="0">
                        <a:solidFill>
                          <a:schemeClr val="dk1"/>
                        </a:solidFill>
                        <a:latin typeface="Josefin Sans Medium"/>
                        <a:ea typeface="Josefin Sans Medium"/>
                        <a:cs typeface="Josefin Sans Medium"/>
                        <a:sym typeface="Josefin Sans Medium"/>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en">
                          <a:solidFill>
                            <a:schemeClr val="dk1"/>
                          </a:solidFill>
                          <a:latin typeface="Josefin Sans Medium"/>
                          <a:ea typeface="Josefin Sans Medium"/>
                          <a:cs typeface="Josefin Sans Medium"/>
                          <a:sym typeface="Josefin Sans Medium"/>
                        </a:rPr>
                        <a:t>Some information but not colored or clear. Shows some evidence of information from the data sheet.</a:t>
                      </a:r>
                      <a:endParaRPr dirty="0">
                        <a:solidFill>
                          <a:schemeClr val="dk1"/>
                        </a:solidFill>
                        <a:latin typeface="Josefin Sans Medium"/>
                        <a:ea typeface="Josefin Sans Medium"/>
                        <a:cs typeface="Josefin Sans Medium"/>
                        <a:sym typeface="Josefin Sans Medium"/>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en">
                          <a:solidFill>
                            <a:schemeClr val="dk1"/>
                          </a:solidFill>
                          <a:latin typeface="Josefin Sans Medium"/>
                          <a:ea typeface="Josefin Sans Medium"/>
                          <a:cs typeface="Josefin Sans Medium"/>
                          <a:sym typeface="Josefin Sans Medium"/>
                        </a:rPr>
                        <a:t>Poster is well organized and colored. Used some information from the Data sheet</a:t>
                      </a:r>
                      <a:endParaRPr dirty="0">
                        <a:solidFill>
                          <a:schemeClr val="dk1"/>
                        </a:solidFill>
                        <a:latin typeface="Josefin Sans Medium"/>
                        <a:ea typeface="Josefin Sans Medium"/>
                        <a:cs typeface="Josefin Sans Medium"/>
                        <a:sym typeface="Josefin Sans Medium"/>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en">
                          <a:solidFill>
                            <a:schemeClr val="dk1"/>
                          </a:solidFill>
                          <a:latin typeface="Josefin Sans Medium"/>
                          <a:ea typeface="Josefin Sans Medium"/>
                          <a:cs typeface="Josefin Sans Medium"/>
                          <a:sym typeface="Josefin Sans Medium"/>
                        </a:rPr>
                        <a:t>Poster is very well organized and colored and idea is well expressed.</a:t>
                      </a:r>
                      <a:endParaRPr dirty="0">
                        <a:solidFill>
                          <a:schemeClr val="dk1"/>
                        </a:solidFill>
                        <a:latin typeface="Josefin Sans Medium"/>
                        <a:ea typeface="Josefin Sans Medium"/>
                        <a:cs typeface="Josefin Sans Medium"/>
                        <a:sym typeface="Josefin Sans Medium"/>
                      </a:endParaRPr>
                    </a:p>
                    <a:p>
                      <a:pPr marL="0" lvl="0" indent="0" algn="l" rtl="0">
                        <a:spcBef>
                          <a:spcPts val="0"/>
                        </a:spcBef>
                        <a:spcAft>
                          <a:spcPts val="0"/>
                        </a:spcAft>
                        <a:buNone/>
                      </a:pPr>
                      <a:r>
                        <a:rPr lang="en">
                          <a:solidFill>
                            <a:schemeClr val="dk1"/>
                          </a:solidFill>
                          <a:latin typeface="Josefin Sans Medium"/>
                          <a:ea typeface="Josefin Sans Medium"/>
                          <a:cs typeface="Josefin Sans Medium"/>
                          <a:sym typeface="Josefin Sans Medium"/>
                        </a:rPr>
                        <a:t>Used information from the data sheet.</a:t>
                      </a:r>
                      <a:endParaRPr dirty="0">
                        <a:solidFill>
                          <a:schemeClr val="dk1"/>
                        </a:solidFill>
                        <a:latin typeface="Josefin Sans Medium"/>
                        <a:ea typeface="Josefin Sans Medium"/>
                        <a:cs typeface="Josefin Sans Medium"/>
                        <a:sym typeface="Josefin Sans Medium"/>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813625">
                <a:tc>
                  <a:txBody>
                    <a:bodyPr/>
                    <a:lstStyle/>
                    <a:p>
                      <a:pPr marL="0" lvl="0" indent="0" algn="ctr" rtl="0">
                        <a:spcBef>
                          <a:spcPts val="0"/>
                        </a:spcBef>
                        <a:spcAft>
                          <a:spcPts val="0"/>
                        </a:spcAft>
                        <a:buClr>
                          <a:schemeClr val="dk1"/>
                        </a:buClr>
                        <a:buSzPts val="1100"/>
                        <a:buFont typeface="Arial"/>
                        <a:buNone/>
                      </a:pPr>
                      <a:r>
                        <a:rPr lang="en">
                          <a:solidFill>
                            <a:schemeClr val="dk1"/>
                          </a:solidFill>
                          <a:latin typeface="Alfa Slab One"/>
                          <a:ea typeface="Alfa Slab One"/>
                          <a:cs typeface="Alfa Slab One"/>
                          <a:sym typeface="Alfa Slab One"/>
                        </a:rPr>
                        <a:t>Clairity</a:t>
                      </a:r>
                      <a:endParaRPr dirty="0">
                        <a:solidFill>
                          <a:schemeClr val="dk1"/>
                        </a:solidFill>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solidFill>
                      <a:srgbClr val="B6D7A8"/>
                    </a:solidFill>
                  </a:tcPr>
                </a:tc>
                <a:tc>
                  <a:txBody>
                    <a:bodyPr/>
                    <a:lstStyle/>
                    <a:p>
                      <a:pPr marL="0" lvl="0" indent="0" algn="l" rtl="0">
                        <a:spcBef>
                          <a:spcPts val="0"/>
                        </a:spcBef>
                        <a:spcAft>
                          <a:spcPts val="0"/>
                        </a:spcAft>
                        <a:buNone/>
                      </a:pPr>
                      <a:r>
                        <a:rPr lang="en">
                          <a:solidFill>
                            <a:schemeClr val="dk1"/>
                          </a:solidFill>
                          <a:latin typeface="Josefin Sans Medium"/>
                          <a:ea typeface="Josefin Sans Medium"/>
                          <a:cs typeface="Josefin Sans Medium"/>
                          <a:sym typeface="Josefin Sans Medium"/>
                        </a:rPr>
                        <a:t>Not neat or very well organized. Partial names &amp; period. Plan is unclear</a:t>
                      </a:r>
                      <a:endParaRPr dirty="0">
                        <a:solidFill>
                          <a:schemeClr val="dk1"/>
                        </a:solidFill>
                        <a:latin typeface="Josefin Sans Medium"/>
                        <a:ea typeface="Josefin Sans Medium"/>
                        <a:cs typeface="Josefin Sans Medium"/>
                        <a:sym typeface="Josefin Sans Medium"/>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en">
                          <a:solidFill>
                            <a:schemeClr val="dk1"/>
                          </a:solidFill>
                          <a:latin typeface="Josefin Sans Medium"/>
                          <a:ea typeface="Josefin Sans Medium"/>
                          <a:cs typeface="Josefin Sans Medium"/>
                          <a:sym typeface="Josefin Sans Medium"/>
                        </a:rPr>
                        <a:t>Clear and somewhat organized. Names &amp; Period on the back. Plan has some good ideas but needs more to be complete.</a:t>
                      </a:r>
                      <a:endParaRPr dirty="0">
                        <a:solidFill>
                          <a:schemeClr val="dk1"/>
                        </a:solidFill>
                        <a:latin typeface="Josefin Sans Medium"/>
                        <a:ea typeface="Josefin Sans Medium"/>
                        <a:cs typeface="Josefin Sans Medium"/>
                        <a:sym typeface="Josefin Sans Medium"/>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en">
                          <a:solidFill>
                            <a:schemeClr val="dk1"/>
                          </a:solidFill>
                          <a:latin typeface="Josefin Sans Medium"/>
                          <a:ea typeface="Josefin Sans Medium"/>
                          <a:cs typeface="Josefin Sans Medium"/>
                          <a:sym typeface="Josefin Sans Medium"/>
                        </a:rPr>
                        <a:t>Neat and organized with everyone’s names &amp; period on the back. Plan may need a few adjustments</a:t>
                      </a:r>
                      <a:endParaRPr dirty="0">
                        <a:solidFill>
                          <a:schemeClr val="dk1"/>
                        </a:solidFill>
                        <a:latin typeface="Josefin Sans Medium"/>
                        <a:ea typeface="Josefin Sans Medium"/>
                        <a:cs typeface="Josefin Sans Medium"/>
                        <a:sym typeface="Josefin Sans Medium"/>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en">
                          <a:solidFill>
                            <a:schemeClr val="dk1"/>
                          </a:solidFill>
                          <a:latin typeface="Josefin Sans Medium"/>
                          <a:ea typeface="Josefin Sans Medium"/>
                          <a:cs typeface="Josefin Sans Medium"/>
                          <a:sym typeface="Josefin Sans Medium"/>
                        </a:rPr>
                        <a:t>Very Neat, good pictures, organized well and everyone's name &amp; Period are one the back. Plan is ready to execute.</a:t>
                      </a:r>
                      <a:endParaRPr dirty="0">
                        <a:solidFill>
                          <a:schemeClr val="dk1"/>
                        </a:solidFill>
                        <a:latin typeface="Josefin Sans Medium"/>
                        <a:ea typeface="Josefin Sans Medium"/>
                        <a:cs typeface="Josefin Sans Medium"/>
                        <a:sym typeface="Josefin Sans Medium"/>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r h="813625">
                <a:tc>
                  <a:txBody>
                    <a:bodyPr/>
                    <a:lstStyle/>
                    <a:p>
                      <a:pPr marL="0" lvl="0" indent="0" algn="ctr" rtl="0">
                        <a:spcBef>
                          <a:spcPts val="0"/>
                        </a:spcBef>
                        <a:spcAft>
                          <a:spcPts val="0"/>
                        </a:spcAft>
                        <a:buNone/>
                      </a:pPr>
                      <a:r>
                        <a:rPr lang="en">
                          <a:solidFill>
                            <a:schemeClr val="dk1"/>
                          </a:solidFill>
                          <a:latin typeface="Alfa Slab One"/>
                          <a:ea typeface="Alfa Slab One"/>
                          <a:cs typeface="Alfa Slab One"/>
                          <a:sym typeface="Alfa Slab One"/>
                        </a:rPr>
                        <a:t>Turned in on time</a:t>
                      </a:r>
                      <a:endParaRPr dirty="0">
                        <a:solidFill>
                          <a:schemeClr val="dk1"/>
                        </a:solidFill>
                        <a:latin typeface="Alfa Slab One"/>
                        <a:ea typeface="Alfa Slab One"/>
                        <a:cs typeface="Alfa Slab One"/>
                        <a:sym typeface="Alfa Slab One"/>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solidFill>
                      <a:srgbClr val="B6D7A8"/>
                    </a:solidFill>
                  </a:tcPr>
                </a:tc>
                <a:tc>
                  <a:txBody>
                    <a:bodyPr/>
                    <a:lstStyle/>
                    <a:p>
                      <a:pPr marL="0" lvl="0" indent="0" algn="l" rtl="0">
                        <a:spcBef>
                          <a:spcPts val="0"/>
                        </a:spcBef>
                        <a:spcAft>
                          <a:spcPts val="0"/>
                        </a:spcAft>
                        <a:buNone/>
                      </a:pPr>
                      <a:r>
                        <a:rPr lang="en">
                          <a:solidFill>
                            <a:schemeClr val="dk1"/>
                          </a:solidFill>
                          <a:latin typeface="Josefin Sans Medium"/>
                          <a:ea typeface="Josefin Sans Medium"/>
                          <a:cs typeface="Josefin Sans Medium"/>
                          <a:sym typeface="Josefin Sans Medium"/>
                        </a:rPr>
                        <a:t>Turned in more than 3 days late.</a:t>
                      </a:r>
                      <a:endParaRPr dirty="0">
                        <a:solidFill>
                          <a:schemeClr val="dk1"/>
                        </a:solidFill>
                        <a:latin typeface="Josefin Sans Medium"/>
                        <a:ea typeface="Josefin Sans Medium"/>
                        <a:cs typeface="Josefin Sans Medium"/>
                        <a:sym typeface="Josefin Sans Medium"/>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en">
                          <a:solidFill>
                            <a:schemeClr val="dk1"/>
                          </a:solidFill>
                          <a:latin typeface="Josefin Sans Medium"/>
                          <a:ea typeface="Josefin Sans Medium"/>
                          <a:cs typeface="Josefin Sans Medium"/>
                          <a:sym typeface="Josefin Sans Medium"/>
                        </a:rPr>
                        <a:t>Turned in two days late.</a:t>
                      </a:r>
                      <a:endParaRPr dirty="0">
                        <a:solidFill>
                          <a:schemeClr val="dk1"/>
                        </a:solidFill>
                        <a:latin typeface="Josefin Sans Medium"/>
                        <a:ea typeface="Josefin Sans Medium"/>
                        <a:cs typeface="Josefin Sans Medium"/>
                        <a:sym typeface="Josefin Sans Medium"/>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en">
                          <a:solidFill>
                            <a:schemeClr val="dk1"/>
                          </a:solidFill>
                          <a:latin typeface="Josefin Sans Medium"/>
                          <a:ea typeface="Josefin Sans Medium"/>
                          <a:cs typeface="Josefin Sans Medium"/>
                          <a:sym typeface="Josefin Sans Medium"/>
                        </a:rPr>
                        <a:t>Turned in one day late.</a:t>
                      </a:r>
                      <a:endParaRPr dirty="0">
                        <a:solidFill>
                          <a:schemeClr val="dk1"/>
                        </a:solidFill>
                        <a:latin typeface="Josefin Sans Medium"/>
                        <a:ea typeface="Josefin Sans Medium"/>
                        <a:cs typeface="Josefin Sans Medium"/>
                        <a:sym typeface="Josefin Sans Medium"/>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en">
                          <a:solidFill>
                            <a:schemeClr val="dk1"/>
                          </a:solidFill>
                          <a:latin typeface="Josefin Sans Medium"/>
                          <a:ea typeface="Josefin Sans Medium"/>
                          <a:cs typeface="Josefin Sans Medium"/>
                          <a:sym typeface="Josefin Sans Medium"/>
                        </a:rPr>
                        <a:t>Turned in on due date.</a:t>
                      </a:r>
                      <a:endParaRPr dirty="0">
                        <a:solidFill>
                          <a:schemeClr val="dk1"/>
                        </a:solidFill>
                        <a:latin typeface="Josefin Sans Medium"/>
                        <a:ea typeface="Josefin Sans Medium"/>
                        <a:cs typeface="Josefin Sans Medium"/>
                        <a:sym typeface="Josefin Sans Medium"/>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grpSp>
        <p:nvGrpSpPr>
          <p:cNvPr id="2" name="Group 1">
            <a:extLst>
              <a:ext uri="{FF2B5EF4-FFF2-40B4-BE49-F238E27FC236}">
                <a16:creationId xmlns:a16="http://schemas.microsoft.com/office/drawing/2014/main" id="{E1D7A488-4557-3B86-1BF6-F90608292D17}"/>
              </a:ext>
            </a:extLst>
          </p:cNvPr>
          <p:cNvGrpSpPr/>
          <p:nvPr/>
        </p:nvGrpSpPr>
        <p:grpSpPr>
          <a:xfrm>
            <a:off x="2633630" y="9593971"/>
            <a:ext cx="2817506" cy="358108"/>
            <a:chOff x="1494679" y="3728838"/>
            <a:chExt cx="5041140" cy="474542"/>
          </a:xfrm>
        </p:grpSpPr>
        <p:sp>
          <p:nvSpPr>
            <p:cNvPr id="3" name="Text Box 2">
              <a:extLst>
                <a:ext uri="{FF2B5EF4-FFF2-40B4-BE49-F238E27FC236}">
                  <a16:creationId xmlns:a16="http://schemas.microsoft.com/office/drawing/2014/main" id="{B085907C-38BD-ADE5-DA0D-ECBB50638DA4}"/>
                </a:ext>
              </a:extLst>
            </p:cNvPr>
            <p:cNvSpPr txBox="1">
              <a:spLocks noChangeArrowheads="1"/>
            </p:cNvSpPr>
            <p:nvPr/>
          </p:nvSpPr>
          <p:spPr bwMode="auto">
            <a:xfrm>
              <a:off x="1598772" y="3820772"/>
              <a:ext cx="4750383" cy="247512"/>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lgn="ctr">
                <a:lnSpc>
                  <a:spcPct val="107000"/>
                </a:lnSpc>
              </a:pPr>
              <a:r>
                <a:rPr lang="en-US" sz="600"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sp>
          <p:nvSpPr>
            <p:cNvPr id="4" name="Right Triangle 3">
              <a:extLst>
                <a:ext uri="{FF2B5EF4-FFF2-40B4-BE49-F238E27FC236}">
                  <a16:creationId xmlns:a16="http://schemas.microsoft.com/office/drawing/2014/main" id="{EDB96A66-EE7B-51EF-FB2F-6FC2B38FF9EA}"/>
                </a:ext>
              </a:extLst>
            </p:cNvPr>
            <p:cNvSpPr/>
            <p:nvPr/>
          </p:nvSpPr>
          <p:spPr>
            <a:xfrm flipH="1">
              <a:off x="1494679" y="4068284"/>
              <a:ext cx="5034622" cy="135096"/>
            </a:xfrm>
            <a:prstGeom prst="rtTriangle">
              <a:avLst/>
            </a:prstGeom>
            <a:solidFill>
              <a:srgbClr val="002F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descr="Logo&#10;&#10;Description automatically generated">
              <a:hlinkClick r:id="rId3"/>
              <a:extLst>
                <a:ext uri="{FF2B5EF4-FFF2-40B4-BE49-F238E27FC236}">
                  <a16:creationId xmlns:a16="http://schemas.microsoft.com/office/drawing/2014/main" id="{362BAA73-489C-EF25-7CBA-8A0B65CAEAE9}"/>
                </a:ext>
              </a:extLst>
            </p:cNvPr>
            <p:cNvPicPr>
              <a:picLocks noChangeAspect="1"/>
            </p:cNvPicPr>
            <p:nvPr/>
          </p:nvPicPr>
          <p:blipFill rotWithShape="1">
            <a:blip r:embed="rId4">
              <a:extLst>
                <a:ext uri="{28A0092B-C50C-407E-A947-70E740481C1C}">
                  <a14:useLocalDpi xmlns:a14="http://schemas.microsoft.com/office/drawing/2010/main" val="0"/>
                </a:ext>
              </a:extLst>
            </a:blip>
            <a:srcRect l="20587" t="10026" r="23228" b="11609"/>
            <a:stretch/>
          </p:blipFill>
          <p:spPr>
            <a:xfrm>
              <a:off x="1558907" y="3728838"/>
              <a:ext cx="400630" cy="422831"/>
            </a:xfrm>
            <a:prstGeom prst="rect">
              <a:avLst/>
            </a:prstGeom>
          </p:spPr>
        </p:pic>
        <p:pic>
          <p:nvPicPr>
            <p:cNvPr id="6" name="Picture 5" descr="A picture containing text, clipart&#10;&#10;Description automatically generated">
              <a:hlinkClick r:id="rId5"/>
              <a:extLst>
                <a:ext uri="{FF2B5EF4-FFF2-40B4-BE49-F238E27FC236}">
                  <a16:creationId xmlns:a16="http://schemas.microsoft.com/office/drawing/2014/main" id="{A79CEBFA-9D37-F951-9219-05995F247C74}"/>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969568" y="3820772"/>
              <a:ext cx="566251" cy="198186"/>
            </a:xfrm>
            <a:prstGeom prst="rect">
              <a:avLst/>
            </a:prstGeom>
            <a:noFill/>
            <a:ln>
              <a:noFill/>
            </a:ln>
          </p:spPr>
        </p:pic>
      </p:gr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1095</Words>
  <Application>Microsoft Office PowerPoint</Application>
  <PresentationFormat>Custom</PresentationFormat>
  <Paragraphs>119</Paragraphs>
  <Slides>8</Slides>
  <Notes>8</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8</vt:i4>
      </vt:variant>
    </vt:vector>
  </HeadingPairs>
  <TitlesOfParts>
    <vt:vector size="23" baseType="lpstr">
      <vt:lpstr>Bitter SemiBold</vt:lpstr>
      <vt:lpstr>Constantia</vt:lpstr>
      <vt:lpstr>Cinzel</vt:lpstr>
      <vt:lpstr>Roboto</vt:lpstr>
      <vt:lpstr>Alfa Slab One</vt:lpstr>
      <vt:lpstr>Bitter ExtraBold</vt:lpstr>
      <vt:lpstr>Calibri</vt:lpstr>
      <vt:lpstr>Arial</vt:lpstr>
      <vt:lpstr>Josefin Sans Medium</vt:lpstr>
      <vt:lpstr>Cinzel ExtraBold</vt:lpstr>
      <vt:lpstr>Cardo</vt:lpstr>
      <vt:lpstr>Zilla Slab</vt:lpstr>
      <vt:lpstr>Bitter Medium</vt:lpstr>
      <vt:lpstr>Bitter</vt:lpstr>
      <vt:lpstr>Simple Light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Michelle Hudson</cp:lastModifiedBy>
  <cp:revision>1</cp:revision>
  <dcterms:modified xsi:type="dcterms:W3CDTF">2024-02-28T22:50:36Z</dcterms:modified>
</cp:coreProperties>
</file>