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embeddedFontLst>
    <p:embeddedFont>
      <p:font typeface="Zilla Slab" panose="020B0604020202020204" charset="0"/>
      <p:regular r:id="rId6"/>
      <p:bold r:id="rId7"/>
      <p: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822A9B-24DA-4053-9466-C13D8051703E}" v="2" dt="2024-02-28T23:16:14.559"/>
  </p1510:revLst>
</p1510:revInfo>
</file>

<file path=ppt/tableStyles.xml><?xml version="1.0" encoding="utf-8"?>
<a:tblStyleLst xmlns:a="http://schemas.openxmlformats.org/drawingml/2006/main" def="{8FEFFFAE-7995-4E0E-9AB6-5D56BD4D4BDF}">
  <a:tblStyle styleId="{8FEFFFAE-7995-4E0E-9AB6-5D56BD4D4BD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37"/>
    <p:restoredTop sz="94710"/>
  </p:normalViewPr>
  <p:slideViewPr>
    <p:cSldViewPr snapToGrid="0">
      <p:cViewPr varScale="1">
        <p:scale>
          <a:sx n="101" d="100"/>
          <a:sy n="101" d="100"/>
        </p:scale>
        <p:origin x="171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is Hernandez" clId="Web-{52C85CC8-2328-41ED-889B-5E3205B12C8C}"/>
    <pc:docChg chg="modSld">
      <pc:chgData name="Luis Hernandez" userId="" providerId="" clId="Web-{52C85CC8-2328-41ED-889B-5E3205B12C8C}" dt="2023-11-04T21:21:35.639" v="28" actId="20577"/>
      <pc:docMkLst>
        <pc:docMk/>
      </pc:docMkLst>
      <pc:sldChg chg="modSp">
        <pc:chgData name="Luis Hernandez" userId="" providerId="" clId="Web-{52C85CC8-2328-41ED-889B-5E3205B12C8C}" dt="2023-11-04T21:21:35.639" v="28" actId="20577"/>
        <pc:sldMkLst>
          <pc:docMk/>
          <pc:sldMk cId="0" sldId="256"/>
        </pc:sldMkLst>
        <pc:spChg chg="mod">
          <ac:chgData name="Luis Hernandez" userId="" providerId="" clId="Web-{52C85CC8-2328-41ED-889B-5E3205B12C8C}" dt="2023-11-04T21:21:35.639" v="28" actId="20577"/>
          <ac:spMkLst>
            <pc:docMk/>
            <pc:sldMk cId="0" sldId="256"/>
            <ac:spMk id="55" creationId="{00000000-0000-0000-0000-000000000000}"/>
          </ac:spMkLst>
        </pc:spChg>
        <pc:spChg chg="mod">
          <ac:chgData name="Luis Hernandez" userId="" providerId="" clId="Web-{52C85CC8-2328-41ED-889B-5E3205B12C8C}" dt="2023-11-04T21:21:31.201" v="27" actId="20577"/>
          <ac:spMkLst>
            <pc:docMk/>
            <pc:sldMk cId="0" sldId="256"/>
            <ac:spMk id="59" creationId="{00000000-0000-0000-0000-000000000000}"/>
          </ac:spMkLst>
        </pc:spChg>
      </pc:sldChg>
      <pc:sldChg chg="modSp">
        <pc:chgData name="Luis Hernandez" userId="" providerId="" clId="Web-{52C85CC8-2328-41ED-889B-5E3205B12C8C}" dt="2023-11-04T21:16:00.254" v="5" actId="1076"/>
        <pc:sldMkLst>
          <pc:docMk/>
          <pc:sldMk cId="0" sldId="258"/>
        </pc:sldMkLst>
        <pc:graphicFrameChg chg="mod">
          <ac:chgData name="Luis Hernandez" userId="" providerId="" clId="Web-{52C85CC8-2328-41ED-889B-5E3205B12C8C}" dt="2023-11-04T21:16:00.254" v="5" actId="1076"/>
          <ac:graphicFrameMkLst>
            <pc:docMk/>
            <pc:sldMk cId="0" sldId="258"/>
            <ac:graphicFrameMk id="69" creationId="{00000000-0000-0000-0000-000000000000}"/>
          </ac:graphicFrameMkLst>
        </pc:graphicFrameChg>
      </pc:sldChg>
    </pc:docChg>
  </pc:docChgLst>
  <pc:docChgLst>
    <pc:chgData userId="20193871399_tp_box_2" providerId="OAuth2" clId="{C9822A9B-24DA-4053-9466-C13D8051703E}"/>
    <pc:docChg chg="undo custSel modSld">
      <pc:chgData name="" userId="20193871399_tp_box_2" providerId="OAuth2" clId="{C9822A9B-24DA-4053-9466-C13D8051703E}" dt="2024-02-28T23:16:19.224" v="5" actId="1076"/>
      <pc:docMkLst>
        <pc:docMk/>
      </pc:docMkLst>
      <pc:sldChg chg="addSp modSp mod">
        <pc:chgData name="" userId="20193871399_tp_box_2" providerId="OAuth2" clId="{C9822A9B-24DA-4053-9466-C13D8051703E}" dt="2024-02-28T23:16:11.130" v="3" actId="1076"/>
        <pc:sldMkLst>
          <pc:docMk/>
          <pc:sldMk cId="0" sldId="256"/>
        </pc:sldMkLst>
        <pc:spChg chg="mod">
          <ac:chgData name="" userId="20193871399_tp_box_2" providerId="OAuth2" clId="{C9822A9B-24DA-4053-9466-C13D8051703E}" dt="2024-02-28T23:16:07.276" v="2"/>
          <ac:spMkLst>
            <pc:docMk/>
            <pc:sldMk cId="0" sldId="256"/>
            <ac:spMk id="3" creationId="{A4673084-426A-036B-CC0C-260B5FF7B8E7}"/>
          </ac:spMkLst>
        </pc:spChg>
        <pc:spChg chg="mod">
          <ac:chgData name="" userId="20193871399_tp_box_2" providerId="OAuth2" clId="{C9822A9B-24DA-4053-9466-C13D8051703E}" dt="2024-02-28T23:16:07.276" v="2"/>
          <ac:spMkLst>
            <pc:docMk/>
            <pc:sldMk cId="0" sldId="256"/>
            <ac:spMk id="4" creationId="{691BB9ED-2C31-B47C-2535-6CF545E9C449}"/>
          </ac:spMkLst>
        </pc:spChg>
        <pc:spChg chg="mod">
          <ac:chgData name="" userId="20193871399_tp_box_2" providerId="OAuth2" clId="{C9822A9B-24DA-4053-9466-C13D8051703E}" dt="2024-02-28T23:16:06.406" v="1" actId="20577"/>
          <ac:spMkLst>
            <pc:docMk/>
            <pc:sldMk cId="0" sldId="256"/>
            <ac:spMk id="59" creationId="{00000000-0000-0000-0000-000000000000}"/>
          </ac:spMkLst>
        </pc:spChg>
        <pc:grpChg chg="add mod">
          <ac:chgData name="" userId="20193871399_tp_box_2" providerId="OAuth2" clId="{C9822A9B-24DA-4053-9466-C13D8051703E}" dt="2024-02-28T23:16:11.130" v="3" actId="1076"/>
          <ac:grpSpMkLst>
            <pc:docMk/>
            <pc:sldMk cId="0" sldId="256"/>
            <ac:grpSpMk id="2" creationId="{36677F6A-E2DB-A60D-4FD6-5F22D53FDDCD}"/>
          </ac:grpSpMkLst>
        </pc:grpChg>
        <pc:picChg chg="mod">
          <ac:chgData name="" userId="20193871399_tp_box_2" providerId="OAuth2" clId="{C9822A9B-24DA-4053-9466-C13D8051703E}" dt="2024-02-28T23:16:07.276" v="2"/>
          <ac:picMkLst>
            <pc:docMk/>
            <pc:sldMk cId="0" sldId="256"/>
            <ac:picMk id="5" creationId="{E9686DD7-25DE-3182-48AB-C4770A36438A}"/>
          </ac:picMkLst>
        </pc:picChg>
        <pc:picChg chg="mod">
          <ac:chgData name="" userId="20193871399_tp_box_2" providerId="OAuth2" clId="{C9822A9B-24DA-4053-9466-C13D8051703E}" dt="2024-02-28T23:16:07.276" v="2"/>
          <ac:picMkLst>
            <pc:docMk/>
            <pc:sldMk cId="0" sldId="256"/>
            <ac:picMk id="6" creationId="{8DFFB507-020E-8C23-AB53-E78D76867A98}"/>
          </ac:picMkLst>
        </pc:picChg>
      </pc:sldChg>
      <pc:sldChg chg="addSp modSp mod">
        <pc:chgData name="" userId="20193871399_tp_box_2" providerId="OAuth2" clId="{C9822A9B-24DA-4053-9466-C13D8051703E}" dt="2024-02-28T23:16:19.224" v="5" actId="1076"/>
        <pc:sldMkLst>
          <pc:docMk/>
          <pc:sldMk cId="0" sldId="258"/>
        </pc:sldMkLst>
        <pc:spChg chg="mod">
          <ac:chgData name="" userId="20193871399_tp_box_2" providerId="OAuth2" clId="{C9822A9B-24DA-4053-9466-C13D8051703E}" dt="2024-02-28T23:16:14.559" v="4"/>
          <ac:spMkLst>
            <pc:docMk/>
            <pc:sldMk cId="0" sldId="258"/>
            <ac:spMk id="3" creationId="{91A3D539-DC90-0F90-9B96-A768DC2035C3}"/>
          </ac:spMkLst>
        </pc:spChg>
        <pc:spChg chg="mod">
          <ac:chgData name="" userId="20193871399_tp_box_2" providerId="OAuth2" clId="{C9822A9B-24DA-4053-9466-C13D8051703E}" dt="2024-02-28T23:16:14.559" v="4"/>
          <ac:spMkLst>
            <pc:docMk/>
            <pc:sldMk cId="0" sldId="258"/>
            <ac:spMk id="4" creationId="{33FAE9CD-ECEC-95CE-5A31-B04899D0E3D6}"/>
          </ac:spMkLst>
        </pc:spChg>
        <pc:grpChg chg="add mod">
          <ac:chgData name="" userId="20193871399_tp_box_2" providerId="OAuth2" clId="{C9822A9B-24DA-4053-9466-C13D8051703E}" dt="2024-02-28T23:16:19.224" v="5" actId="1076"/>
          <ac:grpSpMkLst>
            <pc:docMk/>
            <pc:sldMk cId="0" sldId="258"/>
            <ac:grpSpMk id="2" creationId="{83EBC7BD-BC51-7BA3-6596-D54A3DB0BCFE}"/>
          </ac:grpSpMkLst>
        </pc:grpChg>
        <pc:picChg chg="mod">
          <ac:chgData name="" userId="20193871399_tp_box_2" providerId="OAuth2" clId="{C9822A9B-24DA-4053-9466-C13D8051703E}" dt="2024-02-28T23:16:14.559" v="4"/>
          <ac:picMkLst>
            <pc:docMk/>
            <pc:sldMk cId="0" sldId="258"/>
            <ac:picMk id="5" creationId="{14B515C0-0B97-8B6F-5628-822A6BBB8FC5}"/>
          </ac:picMkLst>
        </pc:picChg>
        <pc:picChg chg="mod">
          <ac:chgData name="" userId="20193871399_tp_box_2" providerId="OAuth2" clId="{C9822A9B-24DA-4053-9466-C13D8051703E}" dt="2024-02-28T23:16:14.559" v="4"/>
          <ac:picMkLst>
            <pc:docMk/>
            <pc:sldMk cId="0" sldId="258"/>
            <ac:picMk id="6" creationId="{F12ABEEF-F13D-F4C9-2E9A-8B6AACD77D8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51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96e8f76d4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96e8f76d4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9718f7e8c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9718f7e8cd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3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hyperlink" Target="https://creativecommons.org/licenses/by-nc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3drst.byu.edu/" TargetMode="Externa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3drst.byu.ed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hyperlink" Target="https://creativecommons.org/licenses/by-nc-sa/4.0/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42348" y="179974"/>
            <a:ext cx="8659200" cy="2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latin typeface="Times New Roman" panose="02020603050405020304" pitchFamily="18" charset="0"/>
                <a:ea typeface="Poppins"/>
                <a:cs typeface="Times New Roman" panose="02020603050405020304" pitchFamily="18" charset="0"/>
                <a:sym typeface="Poppins"/>
              </a:rPr>
              <a:t>NAME:					PERIOD: 			DATE:</a:t>
            </a:r>
            <a:endParaRPr sz="1200" b="1" dirty="0">
              <a:latin typeface="Times New Roman" panose="02020603050405020304" pitchFamily="18" charset="0"/>
              <a:ea typeface="Poppins"/>
              <a:cs typeface="Times New Roman" panose="02020603050405020304" pitchFamily="18" charset="0"/>
              <a:sym typeface="Poppi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42350" y="949500"/>
            <a:ext cx="6736519" cy="26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Write down </a:t>
            </a:r>
            <a:r>
              <a:rPr lang="en-US" b="1" i="0" strike="noStrike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3 observations</a:t>
            </a:r>
            <a:r>
              <a:rPr lang="en-US" b="1" i="0" u="none" strike="noStrike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from the </a:t>
            </a:r>
            <a:r>
              <a:rPr lang="en-US" dirty="0">
                <a:latin typeface="Times New Roman"/>
                <a:cs typeface="Times New Roman"/>
              </a:rPr>
              <a:t>phenomenon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of the effects caused to the environment </a:t>
            </a:r>
            <a:r>
              <a:rPr lang="en-US" dirty="0">
                <a:latin typeface="Times New Roman"/>
                <a:cs typeface="Times New Roman"/>
              </a:rPr>
              <a:t>by extracting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natural resources:</a:t>
            </a:r>
            <a:endParaRPr lang="en-US" dirty="0">
              <a:latin typeface="Times New Roman"/>
              <a:ea typeface="Zilla Slab"/>
              <a:cs typeface="Times New Roman"/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Zilla Slab"/>
              <a:buAutoNum type="arabicPeriod"/>
            </a:pPr>
            <a:endParaRPr lang="en-US"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Zilla Slab"/>
              <a:buAutoNum type="arabicPeriod"/>
            </a:pPr>
            <a:endParaRPr lang="en-US"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1524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Zilla Slab"/>
              <a:buAutoNum type="arabicPeriod"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Zilla Slab"/>
              <a:buAutoNum type="arabicPeriod"/>
            </a:pPr>
            <a:endParaRPr sz="1300" dirty="0"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722898" y="589974"/>
            <a:ext cx="36981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u="sng" dirty="0">
                <a:latin typeface="Times New Roman" panose="02020603050405020304" pitchFamily="18" charset="0"/>
                <a:ea typeface="Zilla Slab"/>
                <a:cs typeface="Times New Roman" panose="02020603050405020304" pitchFamily="18" charset="0"/>
                <a:sym typeface="Zilla Slab"/>
              </a:rPr>
              <a:t>SLICK SOLUTIONS</a:t>
            </a:r>
            <a:endParaRPr sz="2000" b="1" u="sng" dirty="0">
              <a:latin typeface="Times New Roman" panose="02020603050405020304" pitchFamily="18" charset="0"/>
              <a:ea typeface="Zilla Slab"/>
              <a:cs typeface="Times New Roman" panose="02020603050405020304" pitchFamily="18" charset="0"/>
              <a:sym typeface="Zilla Slab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6900" y="479500"/>
            <a:ext cx="2164648" cy="266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450" y="3481760"/>
            <a:ext cx="5307800" cy="3182041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550250" y="3094575"/>
            <a:ext cx="3351300" cy="35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dirty="0">
                <a:latin typeface="Times New Roman"/>
                <a:ea typeface="Zilla Slab"/>
                <a:cs typeface="Times New Roman"/>
                <a:sym typeface="Zilla Slab"/>
              </a:rPr>
              <a:t>Looking at the image to the left come up with </a:t>
            </a:r>
            <a:r>
              <a:rPr lang="en" b="1" dirty="0">
                <a:latin typeface="Times New Roman"/>
                <a:ea typeface="Zilla Slab"/>
                <a:cs typeface="Times New Roman"/>
                <a:sym typeface="Zilla Slab"/>
              </a:rPr>
              <a:t>3 wonderings/questions</a:t>
            </a:r>
            <a:r>
              <a:rPr lang="en" dirty="0">
                <a:latin typeface="Times New Roman"/>
                <a:ea typeface="Zilla Slab"/>
                <a:cs typeface="Times New Roman"/>
                <a:sym typeface="Zilla Slab"/>
              </a:rPr>
              <a:t> you have about it:</a:t>
            </a:r>
            <a:endParaRPr dirty="0">
              <a:latin typeface="Times New Roman"/>
              <a:ea typeface="Zilla Slab"/>
              <a:cs typeface="Times New Roman"/>
              <a:sym typeface="Zilla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-304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Zilla Slab"/>
              <a:buAutoNum type="arabicPeriod"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-304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Zilla Slab"/>
              <a:buAutoNum type="arabicPeriod"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  <a:p>
            <a:pPr marL="457200" lvl="0" indent="-304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Zilla Slab"/>
              <a:buAutoNum type="arabicPeriod"/>
            </a:pPr>
            <a:endParaRPr sz="1200" dirty="0">
              <a:latin typeface="Zilla Slab"/>
              <a:ea typeface="Zilla Slab"/>
              <a:cs typeface="Zilla Slab"/>
              <a:sym typeface="Zilla Slab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677F6A-E2DB-A60D-4FD6-5F22D53FDDCD}"/>
              </a:ext>
            </a:extLst>
          </p:cNvPr>
          <p:cNvGrpSpPr/>
          <p:nvPr/>
        </p:nvGrpSpPr>
        <p:grpSpPr>
          <a:xfrm>
            <a:off x="6147892" y="6378500"/>
            <a:ext cx="2817506" cy="358108"/>
            <a:chOff x="1494679" y="3728838"/>
            <a:chExt cx="5041140" cy="474542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A4673084-426A-036B-CC0C-260B5FF7B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8772" y="3820772"/>
              <a:ext cx="4750383" cy="2475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691BB9ED-2C31-B47C-2535-6CF545E9C449}"/>
                </a:ext>
              </a:extLst>
            </p:cNvPr>
            <p:cNvSpPr/>
            <p:nvPr/>
          </p:nvSpPr>
          <p:spPr>
            <a:xfrm flipH="1">
              <a:off x="1494679" y="4068284"/>
              <a:ext cx="5034622" cy="135096"/>
            </a:xfrm>
            <a:prstGeom prst="rtTriangle">
              <a:avLst/>
            </a:prstGeom>
            <a:solidFill>
              <a:srgbClr val="002F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4" descr="Logo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E9686DD7-25DE-3182-48AB-C4770A3643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87" t="10026" r="23228" b="11609"/>
            <a:stretch/>
          </p:blipFill>
          <p:spPr>
            <a:xfrm>
              <a:off x="1558907" y="3728838"/>
              <a:ext cx="400630" cy="422831"/>
            </a:xfrm>
            <a:prstGeom prst="rect">
              <a:avLst/>
            </a:prstGeom>
          </p:spPr>
        </p:pic>
        <p:pic>
          <p:nvPicPr>
            <p:cNvPr id="6" name="Picture 5" descr="A picture containing text, clipart&#10;&#10;Description automatically generated">
              <a:hlinkClick r:id="rId7"/>
              <a:extLst>
                <a:ext uri="{FF2B5EF4-FFF2-40B4-BE49-F238E27FC236}">
                  <a16:creationId xmlns:a16="http://schemas.microsoft.com/office/drawing/2014/main" id="{8DFFB507-020E-8C23-AB53-E78D76867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9568" y="3820772"/>
              <a:ext cx="566251" cy="19818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Google Shape;64;p14"/>
          <p:cNvGraphicFramePr/>
          <p:nvPr>
            <p:extLst>
              <p:ext uri="{D42A27DB-BD31-4B8C-83A1-F6EECF244321}">
                <p14:modId xmlns:p14="http://schemas.microsoft.com/office/powerpoint/2010/main" val="2333586068"/>
              </p:ext>
            </p:extLst>
          </p:nvPr>
        </p:nvGraphicFramePr>
        <p:xfrm>
          <a:off x="224103" y="290419"/>
          <a:ext cx="8695800" cy="6361680"/>
        </p:xfrm>
        <a:graphic>
          <a:graphicData uri="http://schemas.openxmlformats.org/drawingml/2006/table">
            <a:tbl>
              <a:tblPr>
                <a:noFill/>
                <a:tableStyleId>{8FEFFFAE-7995-4E0E-9AB6-5D56BD4D4BDF}</a:tableStyleId>
              </a:tblPr>
              <a:tblGrid>
                <a:gridCol w="1023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4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4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4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4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4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Explore each objects interaction with oil and write down your observations:</a:t>
                      </a:r>
                      <a:endParaRPr sz="1200" b="1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Water </a:t>
                      </a:r>
                      <a:endParaRPr sz="1200" b="1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(10ml of Oil) </a:t>
                      </a:r>
                      <a:endParaRPr sz="1200" b="1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Rock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Feather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Soil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Plant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Zilla Slab SemiBold"/>
                          <a:cs typeface="Times New Roman" panose="02020603050405020304" pitchFamily="18" charset="0"/>
                          <a:sym typeface="Zilla Slab SemiBold"/>
                        </a:rPr>
                        <a:t>Reaction w/ Oil</a:t>
                      </a:r>
                      <a:endParaRPr sz="12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 SemiBold"/>
                        <a:cs typeface="Times New Roman" panose="02020603050405020304" pitchFamily="18" charset="0"/>
                        <a:sym typeface="Zilla Slab SemiBold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Evaluate each cleaning tool and determine if its effective at cleaning up the oil and explain why:</a:t>
                      </a:r>
                      <a:endParaRPr sz="1200" b="1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Water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(10ml of Oil)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Rock </a:t>
                      </a:r>
                      <a:endParaRPr sz="1200" b="1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Feather </a:t>
                      </a:r>
                      <a:endParaRPr sz="1200" b="1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Soil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Plant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Zilla Slab SemiBold"/>
                          <a:cs typeface="Times New Roman" panose="02020603050405020304" pitchFamily="18" charset="0"/>
                          <a:sym typeface="Zilla Slab SemiBold"/>
                        </a:rPr>
                        <a:t>String</a:t>
                      </a:r>
                      <a:endParaRPr sz="12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 SemiBold"/>
                        <a:cs typeface="Times New Roman" panose="02020603050405020304" pitchFamily="18" charset="0"/>
                        <a:sym typeface="Zilla Slab SemiBold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Zilla Slab SemiBold"/>
                          <a:cs typeface="Times New Roman" panose="02020603050405020304" pitchFamily="18" charset="0"/>
                          <a:sym typeface="Zilla Slab SemiBold"/>
                        </a:rPr>
                        <a:t>Sponge</a:t>
                      </a:r>
                      <a:endParaRPr sz="12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 SemiBold"/>
                        <a:cs typeface="Times New Roman" panose="02020603050405020304" pitchFamily="18" charset="0"/>
                        <a:sym typeface="Zilla Slab SemiBold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Zilla Slab SemiBold"/>
                          <a:cs typeface="Times New Roman" panose="02020603050405020304" pitchFamily="18" charset="0"/>
                          <a:sym typeface="Zilla Slab SemiBold"/>
                        </a:rPr>
                        <a:t>Cotton Ball</a:t>
                      </a:r>
                      <a:endParaRPr sz="12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 SemiBold"/>
                        <a:cs typeface="Times New Roman" panose="02020603050405020304" pitchFamily="18" charset="0"/>
                        <a:sym typeface="Zilla Slab SemiBold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" name="Google Shape;69;p15"/>
          <p:cNvGraphicFramePr/>
          <p:nvPr>
            <p:extLst>
              <p:ext uri="{D42A27DB-BD31-4B8C-83A1-F6EECF244321}">
                <p14:modId xmlns:p14="http://schemas.microsoft.com/office/powerpoint/2010/main" val="3621982415"/>
              </p:ext>
            </p:extLst>
          </p:nvPr>
        </p:nvGraphicFramePr>
        <p:xfrm>
          <a:off x="224103" y="191256"/>
          <a:ext cx="8695800" cy="4372290"/>
        </p:xfrm>
        <a:graphic>
          <a:graphicData uri="http://schemas.openxmlformats.org/drawingml/2006/table">
            <a:tbl>
              <a:tblPr>
                <a:noFill/>
                <a:tableStyleId>{8FEFFFAE-7995-4E0E-9AB6-5D56BD4D4BDF}</a:tableStyleId>
              </a:tblPr>
              <a:tblGrid>
                <a:gridCol w="1023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4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4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4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4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4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Evaluate each cleaning tool and determine if its effective at cleaning up the oil and explain why:</a:t>
                      </a:r>
                      <a:endParaRPr sz="11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Water </a:t>
                      </a:r>
                      <a:endParaRPr sz="1200" b="1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(10ml of Oil) </a:t>
                      </a:r>
                      <a:endParaRPr sz="1200" b="1" dirty="0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Rock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Feather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Soil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Plant 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latin typeface="Times New Roman" panose="02020603050405020304" pitchFamily="18" charset="0"/>
                          <a:ea typeface="Zilla Slab"/>
                          <a:cs typeface="Times New Roman" panose="02020603050405020304" pitchFamily="18" charset="0"/>
                          <a:sym typeface="Zilla Slab"/>
                        </a:rPr>
                        <a:t>(4-5 drops of Oil)</a:t>
                      </a:r>
                      <a:endParaRPr sz="1200" b="1"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Zilla Slab SemiBold"/>
                          <a:cs typeface="Times New Roman" panose="02020603050405020304" pitchFamily="18" charset="0"/>
                          <a:sym typeface="Zilla Slab SemiBold"/>
                        </a:rPr>
                        <a:t>Spoon</a:t>
                      </a:r>
                      <a:endParaRPr sz="12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 SemiBold"/>
                        <a:cs typeface="Times New Roman" panose="02020603050405020304" pitchFamily="18" charset="0"/>
                        <a:sym typeface="Zilla Slab SemiBold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Zilla Slab SemiBold"/>
                          <a:cs typeface="Times New Roman" panose="02020603050405020304" pitchFamily="18" charset="0"/>
                          <a:sym typeface="Zilla Slab SemiBold"/>
                        </a:rPr>
                        <a:t>Dish Soap</a:t>
                      </a:r>
                      <a:endParaRPr sz="12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 SemiBold"/>
                        <a:cs typeface="Times New Roman" panose="02020603050405020304" pitchFamily="18" charset="0"/>
                        <a:sym typeface="Zilla Slab SemiBold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Zilla Slab SemiBold"/>
                          <a:cs typeface="Times New Roman" panose="02020603050405020304" pitchFamily="18" charset="0"/>
                          <a:sym typeface="Zilla Slab SemiBold"/>
                        </a:rPr>
                        <a:t>Pipette</a:t>
                      </a:r>
                      <a:endParaRPr sz="12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 SemiBold"/>
                        <a:cs typeface="Times New Roman" panose="02020603050405020304" pitchFamily="18" charset="0"/>
                        <a:sym typeface="Zilla Slab SemiBold"/>
                      </a:endParaRPr>
                    </a:p>
                  </a:txBody>
                  <a:tcPr marL="107550" marR="107550" marT="62325" marB="62325" anchor="ctr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E9E9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Zilla Slab"/>
                        <a:cs typeface="Times New Roman" panose="02020603050405020304" pitchFamily="18" charset="0"/>
                        <a:sym typeface="Zilla Slab"/>
                      </a:endParaRPr>
                    </a:p>
                  </a:txBody>
                  <a:tcPr marL="107550" marR="107550" marT="62325" marB="623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83EBC7BD-BC51-7BA3-6596-D54A3DB0BCFE}"/>
              </a:ext>
            </a:extLst>
          </p:cNvPr>
          <p:cNvGrpSpPr/>
          <p:nvPr/>
        </p:nvGrpSpPr>
        <p:grpSpPr>
          <a:xfrm>
            <a:off x="3042984" y="6405565"/>
            <a:ext cx="2817506" cy="358108"/>
            <a:chOff x="1494679" y="3728838"/>
            <a:chExt cx="5041140" cy="474542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91A3D539-DC90-0F90-9B96-A768DC2035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8772" y="3820772"/>
              <a:ext cx="4750383" cy="2475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sp>
          <p:nvSpPr>
            <p:cNvPr id="4" name="Right Triangle 3">
              <a:extLst>
                <a:ext uri="{FF2B5EF4-FFF2-40B4-BE49-F238E27FC236}">
                  <a16:creationId xmlns:a16="http://schemas.microsoft.com/office/drawing/2014/main" id="{33FAE9CD-ECEC-95CE-5A31-B04899D0E3D6}"/>
                </a:ext>
              </a:extLst>
            </p:cNvPr>
            <p:cNvSpPr/>
            <p:nvPr/>
          </p:nvSpPr>
          <p:spPr>
            <a:xfrm flipH="1">
              <a:off x="1494679" y="4068284"/>
              <a:ext cx="5034622" cy="135096"/>
            </a:xfrm>
            <a:prstGeom prst="rtTriangle">
              <a:avLst/>
            </a:prstGeom>
            <a:solidFill>
              <a:srgbClr val="002F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4" descr="Logo&#10;&#10;Description automatically generated">
              <a:hlinkClick r:id="rId3"/>
              <a:extLst>
                <a:ext uri="{FF2B5EF4-FFF2-40B4-BE49-F238E27FC236}">
                  <a16:creationId xmlns:a16="http://schemas.microsoft.com/office/drawing/2014/main" id="{14B515C0-0B97-8B6F-5628-822A6BBB8F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87" t="10026" r="23228" b="11609"/>
            <a:stretch/>
          </p:blipFill>
          <p:spPr>
            <a:xfrm>
              <a:off x="1558907" y="3728838"/>
              <a:ext cx="400630" cy="422831"/>
            </a:xfrm>
            <a:prstGeom prst="rect">
              <a:avLst/>
            </a:prstGeom>
          </p:spPr>
        </p:pic>
        <p:pic>
          <p:nvPicPr>
            <p:cNvPr id="6" name="Picture 5" descr="A picture containing text, clipart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F12ABEEF-F13D-F4C9-2E9A-8B6AACD77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9568" y="3820772"/>
              <a:ext cx="566251" cy="19818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Microsoft Office PowerPoint</Application>
  <PresentationFormat>On-screen Show (4:3)</PresentationFormat>
  <Paragraphs>94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Times New Roman</vt:lpstr>
      <vt:lpstr>Calibri</vt:lpstr>
      <vt:lpstr>Arial</vt:lpstr>
      <vt:lpstr>Zilla Slab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Michelle Hudson</cp:lastModifiedBy>
  <cp:revision>21</cp:revision>
  <dcterms:modified xsi:type="dcterms:W3CDTF">2024-02-28T23:16:20Z</dcterms:modified>
</cp:coreProperties>
</file>