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8" r:id="rId2"/>
    <p:sldId id="259" r:id="rId3"/>
    <p:sldId id="261" r:id="rId4"/>
    <p:sldId id="262" r:id="rId5"/>
    <p:sldId id="263" r:id="rId6"/>
    <p:sldId id="264" r:id="rId7"/>
    <p:sldId id="265" r:id="rId8"/>
    <p:sldId id="267" r:id="rId9"/>
    <p:sldId id="268" r:id="rId10"/>
    <p:sldId id="266" r:id="rId11"/>
    <p:sldId id="273" r:id="rId12"/>
    <p:sldId id="274" r:id="rId13"/>
  </p:sldIdLst>
  <p:sldSz cx="9144000" cy="5143500" type="screen16x9"/>
  <p:notesSz cx="6858000" cy="9144000"/>
  <p:embeddedFontLst>
    <p:embeddedFont>
      <p:font typeface="Georgia" panose="02040502050405020303" pitchFamily="18"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11B3BB-9D26-4323-B276-B728DAE15366}" v="1" dt="2024-02-29T20:31:36.5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5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1.fntdata"/><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las B Morris" clId="Web-{BEE938C3-8488-47BF-919F-BC752A526BB4}"/>
    <pc:docChg chg="modSld sldOrd">
      <pc:chgData name="Douglas B Morris" userId="" providerId="" clId="Web-{BEE938C3-8488-47BF-919F-BC752A526BB4}" dt="2023-12-06T15:38:08.001" v="246" actId="20577"/>
      <pc:docMkLst>
        <pc:docMk/>
      </pc:docMkLst>
      <pc:sldChg chg="modSp">
        <pc:chgData name="Douglas B Morris" userId="" providerId="" clId="Web-{BEE938C3-8488-47BF-919F-BC752A526BB4}" dt="2023-12-06T15:27:29.763" v="20" actId="20577"/>
        <pc:sldMkLst>
          <pc:docMk/>
          <pc:sldMk cId="0" sldId="261"/>
        </pc:sldMkLst>
        <pc:spChg chg="mod">
          <ac:chgData name="Douglas B Morris" userId="" providerId="" clId="Web-{BEE938C3-8488-47BF-919F-BC752A526BB4}" dt="2023-12-06T15:27:29.763" v="20" actId="20577"/>
          <ac:spMkLst>
            <pc:docMk/>
            <pc:sldMk cId="0" sldId="261"/>
            <ac:spMk id="85" creationId="{00000000-0000-0000-0000-000000000000}"/>
          </ac:spMkLst>
        </pc:spChg>
      </pc:sldChg>
      <pc:sldChg chg="modSp ord">
        <pc:chgData name="Douglas B Morris" userId="" providerId="" clId="Web-{BEE938C3-8488-47BF-919F-BC752A526BB4}" dt="2023-12-06T15:38:08.001" v="246" actId="20577"/>
        <pc:sldMkLst>
          <pc:docMk/>
          <pc:sldMk cId="0" sldId="266"/>
        </pc:sldMkLst>
        <pc:spChg chg="mod">
          <ac:chgData name="Douglas B Morris" userId="" providerId="" clId="Web-{BEE938C3-8488-47BF-919F-BC752A526BB4}" dt="2023-12-06T15:38:08.001" v="246" actId="20577"/>
          <ac:spMkLst>
            <pc:docMk/>
            <pc:sldMk cId="0" sldId="266"/>
            <ac:spMk id="123" creationId="{00000000-0000-0000-0000-000000000000}"/>
          </ac:spMkLst>
        </pc:spChg>
      </pc:sldChg>
    </pc:docChg>
  </pc:docChgLst>
  <pc:docChgLst>
    <pc:chgData name="Douglas B Morris" clId="Web-{16370AFC-BAED-4378-BCDE-BFE7A6BB64F5}"/>
    <pc:docChg chg="addSld delSld modSld">
      <pc:chgData name="Douglas B Morris" userId="" providerId="" clId="Web-{16370AFC-BAED-4378-BCDE-BFE7A6BB64F5}" dt="2023-12-15T00:34:53.600" v="97" actId="1076"/>
      <pc:docMkLst>
        <pc:docMk/>
      </pc:docMkLst>
      <pc:sldChg chg="add del">
        <pc:chgData name="Douglas B Morris" userId="" providerId="" clId="Web-{16370AFC-BAED-4378-BCDE-BFE7A6BB64F5}" dt="2023-12-15T00:28:17.872" v="5"/>
        <pc:sldMkLst>
          <pc:docMk/>
          <pc:sldMk cId="0" sldId="260"/>
        </pc:sldMkLst>
      </pc:sldChg>
      <pc:sldChg chg="addSp modSp">
        <pc:chgData name="Douglas B Morris" userId="" providerId="" clId="Web-{16370AFC-BAED-4378-BCDE-BFE7A6BB64F5}" dt="2023-12-15T00:34:53.600" v="97" actId="1076"/>
        <pc:sldMkLst>
          <pc:docMk/>
          <pc:sldMk cId="0" sldId="267"/>
        </pc:sldMkLst>
        <pc:spChg chg="add mod">
          <ac:chgData name="Douglas B Morris" userId="" providerId="" clId="Web-{16370AFC-BAED-4378-BCDE-BFE7A6BB64F5}" dt="2023-12-15T00:34:47.100" v="95" actId="1076"/>
          <ac:spMkLst>
            <pc:docMk/>
            <pc:sldMk cId="0" sldId="267"/>
            <ac:spMk id="2" creationId="{56C4FDF3-F795-4BA2-E2A6-8C787842E1EC}"/>
          </ac:spMkLst>
        </pc:spChg>
        <pc:spChg chg="mod">
          <ac:chgData name="Douglas B Morris" userId="" providerId="" clId="Web-{16370AFC-BAED-4378-BCDE-BFE7A6BB64F5}" dt="2023-12-15T00:34:50.147" v="96" actId="1076"/>
          <ac:spMkLst>
            <pc:docMk/>
            <pc:sldMk cId="0" sldId="267"/>
            <ac:spMk id="3" creationId="{7BF6738D-BD66-7BAC-B88E-F77D2DB4E9D9}"/>
          </ac:spMkLst>
        </pc:spChg>
        <pc:spChg chg="mod">
          <ac:chgData name="Douglas B Morris" userId="" providerId="" clId="Web-{16370AFC-BAED-4378-BCDE-BFE7A6BB64F5}" dt="2023-12-15T00:29:47.046" v="30" actId="20577"/>
          <ac:spMkLst>
            <pc:docMk/>
            <pc:sldMk cId="0" sldId="267"/>
            <ac:spMk id="128" creationId="{00000000-0000-0000-0000-000000000000}"/>
          </ac:spMkLst>
        </pc:spChg>
        <pc:spChg chg="mod">
          <ac:chgData name="Douglas B Morris" userId="" providerId="" clId="Web-{16370AFC-BAED-4378-BCDE-BFE7A6BB64F5}" dt="2023-12-15T00:32:00.002" v="55" actId="1076"/>
          <ac:spMkLst>
            <pc:docMk/>
            <pc:sldMk cId="0" sldId="267"/>
            <ac:spMk id="129" creationId="{00000000-0000-0000-0000-000000000000}"/>
          </ac:spMkLst>
        </pc:spChg>
        <pc:spChg chg="mod">
          <ac:chgData name="Douglas B Morris" userId="" providerId="" clId="Web-{16370AFC-BAED-4378-BCDE-BFE7A6BB64F5}" dt="2023-12-15T00:30:42.922" v="31" actId="1076"/>
          <ac:spMkLst>
            <pc:docMk/>
            <pc:sldMk cId="0" sldId="267"/>
            <ac:spMk id="130" creationId="{00000000-0000-0000-0000-000000000000}"/>
          </ac:spMkLst>
        </pc:spChg>
        <pc:spChg chg="mod">
          <ac:chgData name="Douglas B Morris" userId="" providerId="" clId="Web-{16370AFC-BAED-4378-BCDE-BFE7A6BB64F5}" dt="2023-12-15T00:33:43.395" v="82" actId="1076"/>
          <ac:spMkLst>
            <pc:docMk/>
            <pc:sldMk cId="0" sldId="267"/>
            <ac:spMk id="131" creationId="{00000000-0000-0000-0000-000000000000}"/>
          </ac:spMkLst>
        </pc:spChg>
        <pc:spChg chg="mod">
          <ac:chgData name="Douglas B Morris" userId="" providerId="" clId="Web-{16370AFC-BAED-4378-BCDE-BFE7A6BB64F5}" dt="2023-12-15T00:34:12.396" v="90" actId="1076"/>
          <ac:spMkLst>
            <pc:docMk/>
            <pc:sldMk cId="0" sldId="267"/>
            <ac:spMk id="132" creationId="{00000000-0000-0000-0000-000000000000}"/>
          </ac:spMkLst>
        </pc:spChg>
        <pc:spChg chg="mod">
          <ac:chgData name="Douglas B Morris" userId="" providerId="" clId="Web-{16370AFC-BAED-4378-BCDE-BFE7A6BB64F5}" dt="2023-12-15T00:27:58.122" v="4" actId="20577"/>
          <ac:spMkLst>
            <pc:docMk/>
            <pc:sldMk cId="0" sldId="267"/>
            <ac:spMk id="133" creationId="{00000000-0000-0000-0000-000000000000}"/>
          </ac:spMkLst>
        </pc:spChg>
        <pc:spChg chg="mod">
          <ac:chgData name="Douglas B Morris" userId="" providerId="" clId="Web-{16370AFC-BAED-4378-BCDE-BFE7A6BB64F5}" dt="2023-12-15T00:34:35.662" v="94" actId="14100"/>
          <ac:spMkLst>
            <pc:docMk/>
            <pc:sldMk cId="0" sldId="267"/>
            <ac:spMk id="134" creationId="{00000000-0000-0000-0000-000000000000}"/>
          </ac:spMkLst>
        </pc:spChg>
        <pc:spChg chg="mod ord">
          <ac:chgData name="Douglas B Morris" userId="" providerId="" clId="Web-{16370AFC-BAED-4378-BCDE-BFE7A6BB64F5}" dt="2023-12-15T00:33:30.645" v="81" actId="14100"/>
          <ac:spMkLst>
            <pc:docMk/>
            <pc:sldMk cId="0" sldId="267"/>
            <ac:spMk id="135" creationId="{00000000-0000-0000-0000-000000000000}"/>
          </ac:spMkLst>
        </pc:spChg>
        <pc:spChg chg="mod ord">
          <ac:chgData name="Douglas B Morris" userId="" providerId="" clId="Web-{16370AFC-BAED-4378-BCDE-BFE7A6BB64F5}" dt="2023-12-15T00:34:53.600" v="97" actId="1076"/>
          <ac:spMkLst>
            <pc:docMk/>
            <pc:sldMk cId="0" sldId="267"/>
            <ac:spMk id="136" creationId="{00000000-0000-0000-0000-000000000000}"/>
          </ac:spMkLst>
        </pc:spChg>
        <pc:spChg chg="mod">
          <ac:chgData name="Douglas B Morris" userId="" providerId="" clId="Web-{16370AFC-BAED-4378-BCDE-BFE7A6BB64F5}" dt="2023-12-15T00:34:15.568" v="91" actId="14100"/>
          <ac:spMkLst>
            <pc:docMk/>
            <pc:sldMk cId="0" sldId="267"/>
            <ac:spMk id="137" creationId="{00000000-0000-0000-0000-000000000000}"/>
          </ac:spMkLst>
        </pc:spChg>
        <pc:spChg chg="mod">
          <ac:chgData name="Douglas B Morris" userId="" providerId="" clId="Web-{16370AFC-BAED-4378-BCDE-BFE7A6BB64F5}" dt="2023-12-15T00:34:01.708" v="89" actId="688"/>
          <ac:spMkLst>
            <pc:docMk/>
            <pc:sldMk cId="0" sldId="267"/>
            <ac:spMk id="138" creationId="{00000000-0000-0000-0000-000000000000}"/>
          </ac:spMkLst>
        </pc:spChg>
      </pc:sldChg>
    </pc:docChg>
  </pc:docChgLst>
  <pc:docChgLst>
    <pc:chgData name="Lisa Monson" clId="Web-{C639120C-1B13-4A81-B595-4F9CB05086C4}"/>
    <pc:docChg chg="modSld">
      <pc:chgData name="Lisa Monson" userId="" providerId="" clId="Web-{C639120C-1B13-4A81-B595-4F9CB05086C4}" dt="2023-12-04T04:43:10.294" v="1" actId="20577"/>
      <pc:docMkLst>
        <pc:docMk/>
      </pc:docMkLst>
      <pc:sldChg chg="modSp">
        <pc:chgData name="Lisa Monson" userId="" providerId="" clId="Web-{C639120C-1B13-4A81-B595-4F9CB05086C4}" dt="2023-12-04T04:43:10.294" v="1" actId="20577"/>
        <pc:sldMkLst>
          <pc:docMk/>
          <pc:sldMk cId="0" sldId="261"/>
        </pc:sldMkLst>
        <pc:spChg chg="mod">
          <ac:chgData name="Lisa Monson" userId="" providerId="" clId="Web-{C639120C-1B13-4A81-B595-4F9CB05086C4}" dt="2023-12-04T04:43:10.294" v="1" actId="20577"/>
          <ac:spMkLst>
            <pc:docMk/>
            <pc:sldMk cId="0" sldId="261"/>
            <ac:spMk id="85" creationId="{00000000-0000-0000-0000-000000000000}"/>
          </ac:spMkLst>
        </pc:spChg>
      </pc:sldChg>
    </pc:docChg>
  </pc:docChgLst>
  <pc:docChgLst>
    <pc:chgData name="Lisa Monson" clId="Web-{FA944264-0850-40DE-8C03-443F84841315}"/>
    <pc:docChg chg="addSld modSld">
      <pc:chgData name="Lisa Monson" userId="" providerId="" clId="Web-{FA944264-0850-40DE-8C03-443F84841315}" dt="2023-12-01T00:46:47.620" v="43" actId="20577"/>
      <pc:docMkLst>
        <pc:docMk/>
      </pc:docMkLst>
      <pc:sldChg chg="modSp">
        <pc:chgData name="Lisa Monson" userId="" providerId="" clId="Web-{FA944264-0850-40DE-8C03-443F84841315}" dt="2023-12-01T00:30:14.324" v="31" actId="1076"/>
        <pc:sldMkLst>
          <pc:docMk/>
          <pc:sldMk cId="0" sldId="256"/>
        </pc:sldMkLst>
        <pc:picChg chg="mod">
          <ac:chgData name="Lisa Monson" userId="" providerId="" clId="Web-{FA944264-0850-40DE-8C03-443F84841315}" dt="2023-12-01T00:30:14.324" v="31" actId="1076"/>
          <ac:picMkLst>
            <pc:docMk/>
            <pc:sldMk cId="0" sldId="256"/>
            <ac:picMk id="54" creationId="{00000000-0000-0000-0000-000000000000}"/>
          </ac:picMkLst>
        </pc:picChg>
      </pc:sldChg>
      <pc:sldChg chg="modSp">
        <pc:chgData name="Lisa Monson" userId="" providerId="" clId="Web-{FA944264-0850-40DE-8C03-443F84841315}" dt="2023-12-01T00:30:21.418" v="32" actId="1076"/>
        <pc:sldMkLst>
          <pc:docMk/>
          <pc:sldMk cId="0" sldId="257"/>
        </pc:sldMkLst>
        <pc:picChg chg="mod">
          <ac:chgData name="Lisa Monson" userId="" providerId="" clId="Web-{FA944264-0850-40DE-8C03-443F84841315}" dt="2023-12-01T00:30:21.418" v="32" actId="1076"/>
          <ac:picMkLst>
            <pc:docMk/>
            <pc:sldMk cId="0" sldId="257"/>
            <ac:picMk id="59" creationId="{00000000-0000-0000-0000-000000000000}"/>
          </ac:picMkLst>
        </pc:picChg>
      </pc:sldChg>
      <pc:sldChg chg="modSp">
        <pc:chgData name="Lisa Monson" userId="" providerId="" clId="Web-{FA944264-0850-40DE-8C03-443F84841315}" dt="2023-12-01T00:46:47.620" v="43" actId="20577"/>
        <pc:sldMkLst>
          <pc:docMk/>
          <pc:sldMk cId="0" sldId="267"/>
        </pc:sldMkLst>
        <pc:spChg chg="mod">
          <ac:chgData name="Lisa Monson" userId="" providerId="" clId="Web-{FA944264-0850-40DE-8C03-443F84841315}" dt="2023-12-01T00:46:47.620" v="43" actId="20577"/>
          <ac:spMkLst>
            <pc:docMk/>
            <pc:sldMk cId="0" sldId="267"/>
            <ac:spMk id="131" creationId="{00000000-0000-0000-0000-000000000000}"/>
          </ac:spMkLst>
        </pc:spChg>
      </pc:sldChg>
      <pc:sldChg chg="modSp">
        <pc:chgData name="Lisa Monson" userId="" providerId="" clId="Web-{FA944264-0850-40DE-8C03-443F84841315}" dt="2023-12-01T00:41:42.537" v="34" actId="20577"/>
        <pc:sldMkLst>
          <pc:docMk/>
          <pc:sldMk cId="0" sldId="268"/>
        </pc:sldMkLst>
        <pc:spChg chg="mod">
          <ac:chgData name="Lisa Monson" userId="" providerId="" clId="Web-{FA944264-0850-40DE-8C03-443F84841315}" dt="2023-12-01T00:41:42.537" v="34" actId="20577"/>
          <ac:spMkLst>
            <pc:docMk/>
            <pc:sldMk cId="0" sldId="268"/>
            <ac:spMk id="144" creationId="{00000000-0000-0000-0000-000000000000}"/>
          </ac:spMkLst>
        </pc:spChg>
      </pc:sldChg>
      <pc:sldChg chg="addSp modSp new">
        <pc:chgData name="Lisa Monson" userId="" providerId="" clId="Web-{FA944264-0850-40DE-8C03-443F84841315}" dt="2023-11-30T23:48:32.679" v="26" actId="1076"/>
        <pc:sldMkLst>
          <pc:docMk/>
          <pc:sldMk cId="2175822878" sldId="274"/>
        </pc:sldMkLst>
        <pc:spChg chg="add mod">
          <ac:chgData name="Lisa Monson" userId="" providerId="" clId="Web-{FA944264-0850-40DE-8C03-443F84841315}" dt="2023-11-30T23:48:32.679" v="26" actId="1076"/>
          <ac:spMkLst>
            <pc:docMk/>
            <pc:sldMk cId="2175822878" sldId="274"/>
            <ac:spMk id="3" creationId="{4DB99474-6A49-D15F-5B2F-E8AAEC23B69C}"/>
          </ac:spMkLst>
        </pc:spChg>
        <pc:picChg chg="add mod">
          <ac:chgData name="Lisa Monson" userId="" providerId="" clId="Web-{FA944264-0850-40DE-8C03-443F84841315}" dt="2023-11-30T23:47:39.975" v="4" actId="1076"/>
          <ac:picMkLst>
            <pc:docMk/>
            <pc:sldMk cId="2175822878" sldId="274"/>
            <ac:picMk id="2" creationId="{2C66F65E-44A4-ED50-2CCC-C8444D221866}"/>
          </ac:picMkLst>
        </pc:picChg>
      </pc:sldChg>
    </pc:docChg>
  </pc:docChgLst>
  <pc:docChgLst>
    <pc:chgData userId="20193871399_tp_box_2" providerId="OAuth2" clId="{B511B3BB-9D26-4323-B276-B728DAE15366}"/>
    <pc:docChg chg="modSld">
      <pc:chgData name="" userId="20193871399_tp_box_2" providerId="OAuth2" clId="{B511B3BB-9D26-4323-B276-B728DAE15366}" dt="2024-02-29T20:31:54.157" v="1" actId="20577"/>
      <pc:docMkLst>
        <pc:docMk/>
      </pc:docMkLst>
      <pc:sldChg chg="modSp mod">
        <pc:chgData name="" userId="20193871399_tp_box_2" providerId="OAuth2" clId="{B511B3BB-9D26-4323-B276-B728DAE15366}" dt="2024-02-29T20:31:54.157" v="1" actId="20577"/>
        <pc:sldMkLst>
          <pc:docMk/>
          <pc:sldMk cId="0" sldId="262"/>
        </pc:sldMkLst>
        <pc:spChg chg="mod">
          <ac:chgData name="" userId="20193871399_tp_box_2" providerId="OAuth2" clId="{B511B3BB-9D26-4323-B276-B728DAE15366}" dt="2024-02-29T20:31:54.157" v="1" actId="20577"/>
          <ac:spMkLst>
            <pc:docMk/>
            <pc:sldMk cId="0" sldId="262"/>
            <ac:spMk id="90" creationId="{00000000-0000-0000-0000-000000000000}"/>
          </ac:spMkLst>
        </pc:spChg>
      </pc:sldChg>
    </pc:docChg>
  </pc:docChgLst>
  <pc:docChgLst>
    <pc:chgData name="Lisa Monson" clId="Web-{6620EAE9-7A04-4D72-B7AD-1727E9E8499B}"/>
    <pc:docChg chg="modSld">
      <pc:chgData name="Lisa Monson" userId="" providerId="" clId="Web-{6620EAE9-7A04-4D72-B7AD-1727E9E8499B}" dt="2023-12-15T00:30:17.444" v="19" actId="20577"/>
      <pc:docMkLst>
        <pc:docMk/>
      </pc:docMkLst>
      <pc:sldChg chg="modSp">
        <pc:chgData name="Lisa Monson" userId="" providerId="" clId="Web-{6620EAE9-7A04-4D72-B7AD-1727E9E8499B}" dt="2023-12-15T00:30:17.444" v="19" actId="20577"/>
        <pc:sldMkLst>
          <pc:docMk/>
          <pc:sldMk cId="0" sldId="267"/>
        </pc:sldMkLst>
        <pc:spChg chg="mod">
          <ac:chgData name="Lisa Monson" userId="" providerId="" clId="Web-{6620EAE9-7A04-4D72-B7AD-1727E9E8499B}" dt="2023-12-15T00:30:17.444" v="19" actId="20577"/>
          <ac:spMkLst>
            <pc:docMk/>
            <pc:sldMk cId="0" sldId="267"/>
            <ac:spMk id="129" creationId="{00000000-0000-0000-0000-000000000000}"/>
          </ac:spMkLst>
        </pc:spChg>
        <pc:spChg chg="mod">
          <ac:chgData name="Lisa Monson" userId="" providerId="" clId="Web-{6620EAE9-7A04-4D72-B7AD-1727E9E8499B}" dt="2023-12-15T00:29:55.553" v="16" actId="20577"/>
          <ac:spMkLst>
            <pc:docMk/>
            <pc:sldMk cId="0" sldId="267"/>
            <ac:spMk id="132" creationId="{00000000-0000-0000-0000-000000000000}"/>
          </ac:spMkLst>
        </pc:spChg>
      </pc:sldChg>
    </pc:docChg>
  </pc:docChgLst>
  <pc:docChgLst>
    <pc:chgData name="Jamie Carling" clId="Web-{F0228F86-D86B-40AA-ABB6-C57CAE3A84DF}"/>
    <pc:docChg chg="addSld delSld modSld">
      <pc:chgData name="Jamie Carling" userId="" providerId="" clId="Web-{F0228F86-D86B-40AA-ABB6-C57CAE3A84DF}" dt="2023-12-01T19:11:43.257" v="10"/>
      <pc:docMkLst>
        <pc:docMk/>
      </pc:docMkLst>
      <pc:sldChg chg="modSp">
        <pc:chgData name="Jamie Carling" userId="" providerId="" clId="Web-{F0228F86-D86B-40AA-ABB6-C57CAE3A84DF}" dt="2023-12-01T19:06:21.220" v="3" actId="14100"/>
        <pc:sldMkLst>
          <pc:docMk/>
          <pc:sldMk cId="0" sldId="260"/>
        </pc:sldMkLst>
        <pc:picChg chg="mod">
          <ac:chgData name="Jamie Carling" userId="" providerId="" clId="Web-{F0228F86-D86B-40AA-ABB6-C57CAE3A84DF}" dt="2023-12-01T19:06:21.220" v="3" actId="14100"/>
          <ac:picMkLst>
            <pc:docMk/>
            <pc:sldMk cId="0" sldId="260"/>
            <ac:picMk id="79" creationId="{00000000-0000-0000-0000-000000000000}"/>
          </ac:picMkLst>
        </pc:picChg>
      </pc:sldChg>
      <pc:sldChg chg="modSp">
        <pc:chgData name="Jamie Carling" userId="" providerId="" clId="Web-{F0228F86-D86B-40AA-ABB6-C57CAE3A84DF}" dt="2023-12-01T19:06:10.798" v="2" actId="20577"/>
        <pc:sldMkLst>
          <pc:docMk/>
          <pc:sldMk cId="0" sldId="261"/>
        </pc:sldMkLst>
        <pc:spChg chg="mod">
          <ac:chgData name="Jamie Carling" userId="" providerId="" clId="Web-{F0228F86-D86B-40AA-ABB6-C57CAE3A84DF}" dt="2023-12-01T19:06:10.798" v="2" actId="20577"/>
          <ac:spMkLst>
            <pc:docMk/>
            <pc:sldMk cId="0" sldId="261"/>
            <ac:spMk id="85" creationId="{00000000-0000-0000-0000-000000000000}"/>
          </ac:spMkLst>
        </pc:spChg>
      </pc:sldChg>
      <pc:sldChg chg="modSp new del">
        <pc:chgData name="Jamie Carling" userId="" providerId="" clId="Web-{F0228F86-D86B-40AA-ABB6-C57CAE3A84DF}" dt="2023-12-01T19:11:43.257" v="10"/>
        <pc:sldMkLst>
          <pc:docMk/>
          <pc:sldMk cId="1167837887" sldId="274"/>
        </pc:sldMkLst>
        <pc:spChg chg="mod">
          <ac:chgData name="Jamie Carling" userId="" providerId="" clId="Web-{F0228F86-D86B-40AA-ABB6-C57CAE3A84DF}" dt="2023-12-01T19:07:11.393" v="9" actId="14100"/>
          <ac:spMkLst>
            <pc:docMk/>
            <pc:sldMk cId="1167837887" sldId="274"/>
            <ac:spMk id="2" creationId="{DF413A18-2BDD-90C4-FBE8-1ECCADD2D7AD}"/>
          </ac:spMkLst>
        </pc:spChg>
      </pc:sldChg>
    </pc:docChg>
  </pc:docChgLst>
  <pc:docChgLst>
    <pc:chgData name="Jake Morgan" clId="Web-{64A9082F-2D8B-4DB9-83ED-66DFD019B7BC}"/>
    <pc:docChg chg="delSld modSld">
      <pc:chgData name="Jake Morgan" userId="" providerId="" clId="Web-{64A9082F-2D8B-4DB9-83ED-66DFD019B7BC}" dt="2023-12-01T00:50:09.215" v="8"/>
      <pc:docMkLst>
        <pc:docMk/>
      </pc:docMkLst>
      <pc:sldChg chg="del">
        <pc:chgData name="Jake Morgan" userId="" providerId="" clId="Web-{64A9082F-2D8B-4DB9-83ED-66DFD019B7BC}" dt="2023-12-01T00:32:32.198" v="0"/>
        <pc:sldMkLst>
          <pc:docMk/>
          <pc:sldMk cId="0" sldId="256"/>
        </pc:sldMkLst>
      </pc:sldChg>
      <pc:sldChg chg="del">
        <pc:chgData name="Jake Morgan" userId="" providerId="" clId="Web-{64A9082F-2D8B-4DB9-83ED-66DFD019B7BC}" dt="2023-12-01T00:32:35.464" v="1"/>
        <pc:sldMkLst>
          <pc:docMk/>
          <pc:sldMk cId="0" sldId="257"/>
        </pc:sldMkLst>
      </pc:sldChg>
      <pc:sldChg chg="del">
        <pc:chgData name="Jake Morgan" userId="" providerId="" clId="Web-{64A9082F-2D8B-4DB9-83ED-66DFD019B7BC}" dt="2023-12-01T00:49:17.933" v="5"/>
        <pc:sldMkLst>
          <pc:docMk/>
          <pc:sldMk cId="0" sldId="269"/>
        </pc:sldMkLst>
      </pc:sldChg>
      <pc:sldChg chg="del">
        <pc:chgData name="Jake Morgan" userId="" providerId="" clId="Web-{64A9082F-2D8B-4DB9-83ED-66DFD019B7BC}" dt="2023-12-01T00:49:20.199" v="6"/>
        <pc:sldMkLst>
          <pc:docMk/>
          <pc:sldMk cId="0" sldId="270"/>
        </pc:sldMkLst>
      </pc:sldChg>
      <pc:sldChg chg="modSp del">
        <pc:chgData name="Jake Morgan" userId="" providerId="" clId="Web-{64A9082F-2D8B-4DB9-83ED-66DFD019B7BC}" dt="2023-12-01T00:49:37.215" v="7"/>
        <pc:sldMkLst>
          <pc:docMk/>
          <pc:sldMk cId="0" sldId="271"/>
        </pc:sldMkLst>
        <pc:spChg chg="mod">
          <ac:chgData name="Jake Morgan" userId="" providerId="" clId="Web-{64A9082F-2D8B-4DB9-83ED-66DFD019B7BC}" dt="2023-12-01T00:36:08.749" v="4" actId="20577"/>
          <ac:spMkLst>
            <pc:docMk/>
            <pc:sldMk cId="0" sldId="271"/>
            <ac:spMk id="160" creationId="{00000000-0000-0000-0000-000000000000}"/>
          </ac:spMkLst>
        </pc:spChg>
      </pc:sldChg>
      <pc:sldChg chg="del">
        <pc:chgData name="Jake Morgan" userId="" providerId="" clId="Web-{64A9082F-2D8B-4DB9-83ED-66DFD019B7BC}" dt="2023-12-01T00:50:09.215" v="8"/>
        <pc:sldMkLst>
          <pc:docMk/>
          <pc:sldMk cId="0" sldId="272"/>
        </pc:sldMkLst>
      </pc:sldChg>
      <pc:sldChg chg="del">
        <pc:chgData name="Jake Morgan" userId="" providerId="" clId="Web-{64A9082F-2D8B-4DB9-83ED-66DFD019B7BC}" dt="2023-12-01T00:32:41.245" v="2"/>
        <pc:sldMkLst>
          <pc:docMk/>
          <pc:sldMk cId="2175822878" sldId="274"/>
        </pc:sldMkLst>
      </pc:sldChg>
    </pc:docChg>
  </pc:docChgLst>
  <pc:docChgLst>
    <pc:chgData name="Jamie Carling" clId="Web-{91BEBFEA-B2E2-4D43-8B06-B5149DBF2745}"/>
    <pc:docChg chg="modSld sldOrd">
      <pc:chgData name="Jamie Carling" userId="" providerId="" clId="Web-{91BEBFEA-B2E2-4D43-8B06-B5149DBF2745}" dt="2023-12-15T00:28:18.550" v="75" actId="14100"/>
      <pc:docMkLst>
        <pc:docMk/>
      </pc:docMkLst>
      <pc:sldChg chg="ord">
        <pc:chgData name="Jamie Carling" userId="" providerId="" clId="Web-{91BEBFEA-B2E2-4D43-8B06-B5149DBF2745}" dt="2023-12-15T00:25:56.842" v="2"/>
        <pc:sldMkLst>
          <pc:docMk/>
          <pc:sldMk cId="0" sldId="261"/>
        </pc:sldMkLst>
      </pc:sldChg>
      <pc:sldChg chg="modSp">
        <pc:chgData name="Jamie Carling" userId="" providerId="" clId="Web-{91BEBFEA-B2E2-4D43-8B06-B5149DBF2745}" dt="2023-12-15T00:28:18.550" v="75" actId="14100"/>
        <pc:sldMkLst>
          <pc:docMk/>
          <pc:sldMk cId="0" sldId="267"/>
        </pc:sldMkLst>
        <pc:spChg chg="mod">
          <ac:chgData name="Jamie Carling" userId="" providerId="" clId="Web-{91BEBFEA-B2E2-4D43-8B06-B5149DBF2745}" dt="2023-12-15T00:28:18.550" v="75" actId="14100"/>
          <ac:spMkLst>
            <pc:docMk/>
            <pc:sldMk cId="0" sldId="267"/>
            <ac:spMk id="133" creationId="{00000000-0000-0000-0000-000000000000}"/>
          </ac:spMkLst>
        </pc:spChg>
      </pc:sldChg>
    </pc:docChg>
  </pc:docChgLst>
  <pc:docChgLst>
    <pc:chgData name="Jake Morgan" clId="Web-{958BA86D-8EFE-4724-AAEC-EC42FFECDC97}"/>
    <pc:docChg chg="modSld">
      <pc:chgData name="Jake Morgan" userId="" providerId="" clId="Web-{958BA86D-8EFE-4724-AAEC-EC42FFECDC97}" dt="2023-12-15T00:33:59.322" v="15" actId="1076"/>
      <pc:docMkLst>
        <pc:docMk/>
      </pc:docMkLst>
      <pc:sldChg chg="addSp modSp">
        <pc:chgData name="Jake Morgan" userId="" providerId="" clId="Web-{958BA86D-8EFE-4724-AAEC-EC42FFECDC97}" dt="2023-12-15T00:33:59.322" v="15" actId="1076"/>
        <pc:sldMkLst>
          <pc:docMk/>
          <pc:sldMk cId="0" sldId="267"/>
        </pc:sldMkLst>
        <pc:spChg chg="add mod">
          <ac:chgData name="Jake Morgan" userId="" providerId="" clId="Web-{958BA86D-8EFE-4724-AAEC-EC42FFECDC97}" dt="2023-12-15T00:32:57.710" v="14" actId="1076"/>
          <ac:spMkLst>
            <pc:docMk/>
            <pc:sldMk cId="0" sldId="267"/>
            <ac:spMk id="3" creationId="{7BF6738D-BD66-7BAC-B88E-F77D2DB4E9D9}"/>
          </ac:spMkLst>
        </pc:spChg>
        <pc:spChg chg="mod">
          <ac:chgData name="Jake Morgan" userId="" providerId="" clId="Web-{958BA86D-8EFE-4724-AAEC-EC42FFECDC97}" dt="2023-12-15T00:33:59.322" v="15" actId="1076"/>
          <ac:spMkLst>
            <pc:docMk/>
            <pc:sldMk cId="0" sldId="267"/>
            <ac:spMk id="128" creationId="{00000000-0000-0000-0000-000000000000}"/>
          </ac:spMkLst>
        </pc:spChg>
        <pc:spChg chg="mod">
          <ac:chgData name="Jake Morgan" userId="" providerId="" clId="Web-{958BA86D-8EFE-4724-AAEC-EC42FFECDC97}" dt="2023-12-15T00:31:01.877" v="0" actId="1076"/>
          <ac:spMkLst>
            <pc:docMk/>
            <pc:sldMk cId="0" sldId="267"/>
            <ac:spMk id="130" creationId="{00000000-0000-0000-0000-000000000000}"/>
          </ac:spMkLst>
        </pc:spChg>
        <pc:spChg chg="mod">
          <ac:chgData name="Jake Morgan" userId="" providerId="" clId="Web-{958BA86D-8EFE-4724-AAEC-EC42FFECDC97}" dt="2023-12-15T00:31:59.005" v="7" actId="1076"/>
          <ac:spMkLst>
            <pc:docMk/>
            <pc:sldMk cId="0" sldId="267"/>
            <ac:spMk id="131" creationId="{00000000-0000-0000-0000-000000000000}"/>
          </ac:spMkLst>
        </pc:spChg>
        <pc:spChg chg="mod">
          <ac:chgData name="Jake Morgan" userId="" providerId="" clId="Web-{958BA86D-8EFE-4724-AAEC-EC42FFECDC97}" dt="2023-12-15T00:31:12.518" v="2" actId="1076"/>
          <ac:spMkLst>
            <pc:docMk/>
            <pc:sldMk cId="0" sldId="267"/>
            <ac:spMk id="132" creationId="{00000000-0000-0000-0000-000000000000}"/>
          </ac:spMkLst>
        </pc:spChg>
        <pc:spChg chg="mod">
          <ac:chgData name="Jake Morgan" userId="" providerId="" clId="Web-{958BA86D-8EFE-4724-AAEC-EC42FFECDC97}" dt="2023-12-15T00:31:34.410" v="4" actId="1076"/>
          <ac:spMkLst>
            <pc:docMk/>
            <pc:sldMk cId="0" sldId="267"/>
            <ac:spMk id="134" creationId="{00000000-0000-0000-0000-000000000000}"/>
          </ac:spMkLst>
        </pc:spChg>
        <pc:spChg chg="mod">
          <ac:chgData name="Jake Morgan" userId="" providerId="" clId="Web-{958BA86D-8EFE-4724-AAEC-EC42FFECDC97}" dt="2023-12-15T00:31:51.676" v="6" actId="14100"/>
          <ac:spMkLst>
            <pc:docMk/>
            <pc:sldMk cId="0" sldId="267"/>
            <ac:spMk id="136" creationId="{00000000-0000-0000-0000-000000000000}"/>
          </ac:spMkLst>
        </pc:spChg>
        <pc:spChg chg="mod">
          <ac:chgData name="Jake Morgan" userId="" providerId="" clId="Web-{958BA86D-8EFE-4724-AAEC-EC42FFECDC97}" dt="2023-12-15T00:31:15.846" v="3" actId="14100"/>
          <ac:spMkLst>
            <pc:docMk/>
            <pc:sldMk cId="0" sldId="267"/>
            <ac:spMk id="137" creationId="{00000000-0000-0000-0000-000000000000}"/>
          </ac:spMkLst>
        </pc:spChg>
        <pc:spChg chg="mod">
          <ac:chgData name="Jake Morgan" userId="" providerId="" clId="Web-{958BA86D-8EFE-4724-AAEC-EC42FFECDC97}" dt="2023-12-15T00:31:43.035" v="5" actId="1076"/>
          <ac:spMkLst>
            <pc:docMk/>
            <pc:sldMk cId="0" sldId="267"/>
            <ac:spMk id="13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6181af47e4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26181af47e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9718939067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9718939067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6181af47e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26181af47e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9b779e6d4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9b779e6d4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96e6627940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96e6627940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612493024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612493024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96e6627940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96e6627940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612493024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6124930243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9718939067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9718939067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261be53db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261be53db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26M1X4FkrRA"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Structure and Function of Materials</a:t>
            </a:r>
            <a:endParaRPr/>
          </a:p>
        </p:txBody>
      </p:sp>
      <p:sp>
        <p:nvSpPr>
          <p:cNvPr id="65" name="Google Shape;65;p15"/>
          <p:cNvSpPr txBox="1">
            <a:spLocks noGrp="1"/>
          </p:cNvSpPr>
          <p:nvPr>
            <p:ph type="subTitle" idx="1"/>
          </p:nvPr>
        </p:nvSpPr>
        <p:spPr>
          <a:xfrm>
            <a:off x="2469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Spandex vs Cotton</a:t>
            </a:r>
            <a:endParaRPr/>
          </a:p>
        </p:txBody>
      </p:sp>
      <p:sp>
        <p:nvSpPr>
          <p:cNvPr id="66" name="Google Shape;66;p15"/>
          <p:cNvSpPr txBox="1"/>
          <p:nvPr/>
        </p:nvSpPr>
        <p:spPr>
          <a:xfrm>
            <a:off x="149000" y="3783125"/>
            <a:ext cx="8758200" cy="11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100" b="1">
                <a:solidFill>
                  <a:schemeClr val="dk1"/>
                </a:solidFill>
                <a:latin typeface="Calibri"/>
                <a:ea typeface="Calibri"/>
                <a:cs typeface="Calibri"/>
                <a:sym typeface="Calibri"/>
              </a:rPr>
              <a:t>CHEM.2.3 </a:t>
            </a:r>
            <a:r>
              <a:rPr lang="en" sz="2100" b="1">
                <a:solidFill>
                  <a:srgbClr val="1C4587"/>
                </a:solidFill>
                <a:latin typeface="Calibri"/>
                <a:ea typeface="Calibri"/>
                <a:cs typeface="Calibri"/>
                <a:sym typeface="Calibri"/>
              </a:rPr>
              <a:t> Engage in argument supported by evidence</a:t>
            </a:r>
            <a:r>
              <a:rPr lang="en" sz="2100">
                <a:solidFill>
                  <a:schemeClr val="dk1"/>
                </a:solidFill>
                <a:latin typeface="Calibri"/>
                <a:ea typeface="Calibri"/>
                <a:cs typeface="Calibri"/>
                <a:sym typeface="Calibri"/>
              </a:rPr>
              <a:t> that the </a:t>
            </a:r>
            <a:r>
              <a:rPr lang="en" sz="2100" u="sng">
                <a:solidFill>
                  <a:srgbClr val="274E13"/>
                </a:solidFill>
                <a:latin typeface="Calibri"/>
                <a:ea typeface="Calibri"/>
                <a:cs typeface="Calibri"/>
                <a:sym typeface="Calibri"/>
              </a:rPr>
              <a:t>functions</a:t>
            </a:r>
            <a:r>
              <a:rPr lang="en" sz="2100">
                <a:solidFill>
                  <a:schemeClr val="dk1"/>
                </a:solidFill>
                <a:latin typeface="Calibri"/>
                <a:ea typeface="Calibri"/>
                <a:cs typeface="Calibri"/>
                <a:sym typeface="Calibri"/>
              </a:rPr>
              <a:t> of </a:t>
            </a:r>
            <a:r>
              <a:rPr lang="en" sz="2100">
                <a:solidFill>
                  <a:srgbClr val="E69138"/>
                </a:solidFill>
                <a:latin typeface="Calibri"/>
                <a:ea typeface="Calibri"/>
                <a:cs typeface="Calibri"/>
                <a:sym typeface="Calibri"/>
              </a:rPr>
              <a:t>natural and</a:t>
            </a:r>
            <a:r>
              <a:rPr lang="en" sz="2100">
                <a:solidFill>
                  <a:schemeClr val="dk1"/>
                </a:solidFill>
                <a:latin typeface="Calibri"/>
                <a:ea typeface="Calibri"/>
                <a:cs typeface="Calibri"/>
                <a:sym typeface="Calibri"/>
              </a:rPr>
              <a:t> </a:t>
            </a:r>
            <a:r>
              <a:rPr lang="en" sz="2100">
                <a:solidFill>
                  <a:srgbClr val="FF9900"/>
                </a:solidFill>
                <a:latin typeface="Calibri"/>
                <a:ea typeface="Calibri"/>
                <a:cs typeface="Calibri"/>
                <a:sym typeface="Calibri"/>
              </a:rPr>
              <a:t>designed macromolecules </a:t>
            </a:r>
            <a:r>
              <a:rPr lang="en" sz="2100">
                <a:solidFill>
                  <a:schemeClr val="dk1"/>
                </a:solidFill>
                <a:latin typeface="Calibri"/>
                <a:ea typeface="Calibri"/>
                <a:cs typeface="Calibri"/>
                <a:sym typeface="Calibri"/>
              </a:rPr>
              <a:t>are related to their chemical </a:t>
            </a:r>
            <a:r>
              <a:rPr lang="en" sz="2100" u="sng">
                <a:solidFill>
                  <a:srgbClr val="38761D"/>
                </a:solidFill>
                <a:latin typeface="Calibri"/>
                <a:ea typeface="Calibri"/>
                <a:cs typeface="Calibri"/>
                <a:sym typeface="Calibri"/>
              </a:rPr>
              <a:t>structures</a:t>
            </a:r>
            <a:r>
              <a:rPr lang="en" sz="2100">
                <a:solidFill>
                  <a:srgbClr val="38761D"/>
                </a:solidFill>
                <a:latin typeface="Calibri"/>
                <a:ea typeface="Calibri"/>
                <a:cs typeface="Calibri"/>
                <a:sym typeface="Calibri"/>
              </a:rPr>
              <a:t>.</a:t>
            </a:r>
            <a:r>
              <a:rPr lang="en" sz="1000">
                <a:solidFill>
                  <a:schemeClr val="dk1"/>
                </a:solidFill>
                <a:latin typeface="Calibri"/>
                <a:ea typeface="Calibri"/>
                <a:cs typeface="Calibri"/>
                <a:sym typeface="Calibri"/>
              </a:rPr>
              <a:t> </a:t>
            </a:r>
            <a:r>
              <a:rPr lang="en" sz="2100">
                <a:solidFill>
                  <a:schemeClr val="dk1"/>
                </a:solidFill>
                <a:latin typeface="Calibri"/>
                <a:ea typeface="Calibri"/>
                <a:cs typeface="Calibri"/>
                <a:sym typeface="Calibri"/>
              </a:rPr>
              <a:t>Emphasize the roles of attractive forces between and within molecules.</a:t>
            </a:r>
            <a:endParaRPr sz="2100">
              <a:solidFill>
                <a:srgbClr val="38761D"/>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23"/>
          <p:cNvPicPr preferRelativeResize="0"/>
          <p:nvPr/>
        </p:nvPicPr>
        <p:blipFill>
          <a:blip r:embed="rId3">
            <a:alphaModFix amt="25000"/>
          </a:blip>
          <a:stretch>
            <a:fillRect/>
          </a:stretch>
        </p:blipFill>
        <p:spPr>
          <a:xfrm>
            <a:off x="95088" y="53488"/>
            <a:ext cx="8953824" cy="5036525"/>
          </a:xfrm>
          <a:prstGeom prst="rect">
            <a:avLst/>
          </a:prstGeom>
          <a:noFill/>
          <a:ln>
            <a:noFill/>
          </a:ln>
        </p:spPr>
      </p:pic>
      <p:sp>
        <p:nvSpPr>
          <p:cNvPr id="123" name="Google Shape;123;p23"/>
          <p:cNvSpPr txBox="1"/>
          <p:nvPr/>
        </p:nvSpPr>
        <p:spPr>
          <a:xfrm>
            <a:off x="987050" y="157650"/>
            <a:ext cx="7224600" cy="4647300"/>
          </a:xfrm>
          <a:prstGeom prst="rect">
            <a:avLst/>
          </a:prstGeom>
          <a:noFill/>
          <a:ln>
            <a:noFill/>
          </a:ln>
        </p:spPr>
        <p:txBody>
          <a:bodyPr spcFirstLastPara="1" wrap="square" lIns="91425" tIns="91425" rIns="91425" bIns="91425" anchor="t" anchorCtr="0">
            <a:noAutofit/>
          </a:bodyPr>
          <a:lstStyle/>
          <a:p>
            <a:r>
              <a:rPr lang="en" sz="3600" b="1">
                <a:solidFill>
                  <a:schemeClr val="dk1"/>
                </a:solidFill>
              </a:rPr>
              <a:t>Prompt:</a:t>
            </a:r>
            <a:r>
              <a:rPr lang="en" sz="2600" b="1">
                <a:solidFill>
                  <a:schemeClr val="dk1"/>
                </a:solidFill>
              </a:rPr>
              <a:t> </a:t>
            </a:r>
            <a:endParaRPr sz="2600" b="1">
              <a:solidFill>
                <a:schemeClr val="dk1"/>
              </a:solidFill>
            </a:endParaRPr>
          </a:p>
          <a:p>
            <a:endParaRPr lang="en-US" sz="2600" b="1">
              <a:solidFill>
                <a:schemeClr val="dk1"/>
              </a:solidFill>
            </a:endParaRPr>
          </a:p>
          <a:p>
            <a:r>
              <a:rPr lang="en-US" sz="2600" b="1">
                <a:solidFill>
                  <a:schemeClr val="dk1"/>
                </a:solidFill>
              </a:rPr>
              <a:t>Your investigation is complete. Now you need to communicate what you have learned. The river rafting company you work for has asked you to present your finding through one of the following methods: </a:t>
            </a:r>
            <a:endParaRPr lang="en-US">
              <a:solidFill>
                <a:schemeClr val="dk1"/>
              </a:solidFill>
            </a:endParaRPr>
          </a:p>
          <a:p>
            <a:pPr marL="457200" indent="-457200">
              <a:buChar char="•"/>
            </a:pPr>
            <a:r>
              <a:rPr lang="en-US" sz="2900" b="1">
                <a:solidFill>
                  <a:schemeClr val="dk1"/>
                </a:solidFill>
              </a:rPr>
              <a:t>Travel Brochure</a:t>
            </a:r>
          </a:p>
          <a:p>
            <a:pPr marL="457200" indent="-457200">
              <a:buChar char="•"/>
            </a:pPr>
            <a:r>
              <a:rPr lang="en-US" sz="2900" b="1">
                <a:solidFill>
                  <a:schemeClr val="dk1"/>
                </a:solidFill>
              </a:rPr>
              <a:t>Infomercial</a:t>
            </a:r>
          </a:p>
          <a:p>
            <a:pPr marL="457200" indent="-457200">
              <a:buChar char="•"/>
            </a:pPr>
            <a:r>
              <a:rPr lang="en-US" sz="2900" b="1">
                <a:solidFill>
                  <a:schemeClr val="dk1"/>
                </a:solidFill>
              </a:rPr>
              <a:t>Google Sites web page</a:t>
            </a:r>
          </a:p>
          <a:p>
            <a:endParaRPr lang="en-US" sz="2900" b="1">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p30" descr="What to Wear on a River Trip&#10;https://mild2wildrafting.com/trip-planning/what-to-wear-and-bring.html&#10;-Swimsuit/nylon shorts (avoid cotton because it stays the temperature of the water and keeps you cold)&#10;-Shoes that can get wet or secure sandals with heel straps&#10;-Wetsuits for spring trips (available for rent)&#10;-Wetsuit boots all season (available for rent)&#10;-Fleece jacket and fleece socks (not necessary – just provides added -warmth if you tend to get cold)&#10;&#10;For Rivers With Class I, II, &amp; III rapids:&#10;&#10;Wear quick-drying clothes like nylon shorts and a swimsuit with shoes that can get wet (they must have a strap around the heel, no flip flops or slide on shoes). In spring and on high water trips wool, fleece or any synthetic garment is recommended. These materials stay warm when wet, unlike cotton which stays the temperature of the water. We have wetsuits, fleece and wetsuit boots available for rent in all sizes from small children through large adults (up to 300+ pounds).&#10;&#10;For Rivers with Class IV &amp; V Rapids:&#10;&#10;Wetsuits and wetsuit boots are required and wool, fleece and synthetic jackets and socks are recommended. We recommend you arrive at the trip’s designated meeting location with a swimsuit under your clothes so you can easily slide the wetsuit over your swimsuit. Overnight trips require camping equipment (tent, 10 degree sleeping bag, pad or cot if desired – high quality rentals available) and personal gear (warm camp clothes, extra fleece jacket, rain gear, bug spray, toiletries, extra socks, warm jacket, hiking boots/shoes, warm hat, gloves…). Don’t forget your waterproof camera, eye glass straps, water bottle, sun glasses, sunscreen, lip balm and a sun hat as well as your sense of humor and adventure!" title="What to Wear On Your Whitewater Rafting Trip | Mild to Wild Rafting &amp; Jeep Tours">
            <a:hlinkClick r:id="rId3"/>
          </p:cNvPr>
          <p:cNvPicPr preferRelativeResize="0"/>
          <p:nvPr/>
        </p:nvPicPr>
        <p:blipFill>
          <a:blip r:embed="rId4">
            <a:alphaModFix/>
          </a:blip>
          <a:stretch>
            <a:fillRect/>
          </a:stretch>
        </p:blipFill>
        <p:spPr>
          <a:xfrm>
            <a:off x="152400" y="152400"/>
            <a:ext cx="8808850" cy="49549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16"/>
          <p:cNvPicPr preferRelativeResize="0"/>
          <p:nvPr/>
        </p:nvPicPr>
        <p:blipFill>
          <a:blip r:embed="rId3">
            <a:alphaModFix amt="25000"/>
          </a:blip>
          <a:stretch>
            <a:fillRect/>
          </a:stretch>
        </p:blipFill>
        <p:spPr>
          <a:xfrm>
            <a:off x="95088" y="53488"/>
            <a:ext cx="8953824" cy="5036525"/>
          </a:xfrm>
          <a:prstGeom prst="rect">
            <a:avLst/>
          </a:prstGeom>
          <a:noFill/>
          <a:ln>
            <a:noFill/>
          </a:ln>
        </p:spPr>
      </p:pic>
      <p:sp>
        <p:nvSpPr>
          <p:cNvPr id="72" name="Google Shape;72;p16"/>
          <p:cNvSpPr txBox="1">
            <a:spLocks noGrp="1"/>
          </p:cNvSpPr>
          <p:nvPr>
            <p:ph type="title"/>
          </p:nvPr>
        </p:nvSpPr>
        <p:spPr>
          <a:xfrm>
            <a:off x="311700" y="719725"/>
            <a:ext cx="8520600" cy="2273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6480" b="1"/>
              <a:t>Spandex vs Cotton</a:t>
            </a:r>
            <a:endParaRPr sz="684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8"/>
          <p:cNvPicPr preferRelativeResize="0"/>
          <p:nvPr/>
        </p:nvPicPr>
        <p:blipFill>
          <a:blip r:embed="rId3">
            <a:alphaModFix amt="25000"/>
          </a:blip>
          <a:stretch>
            <a:fillRect/>
          </a:stretch>
        </p:blipFill>
        <p:spPr>
          <a:xfrm>
            <a:off x="95088" y="53488"/>
            <a:ext cx="8953824" cy="5036525"/>
          </a:xfrm>
          <a:prstGeom prst="rect">
            <a:avLst/>
          </a:prstGeom>
          <a:noFill/>
          <a:ln>
            <a:noFill/>
          </a:ln>
        </p:spPr>
      </p:pic>
      <p:sp>
        <p:nvSpPr>
          <p:cNvPr id="85" name="Google Shape;85;p18"/>
          <p:cNvSpPr txBox="1"/>
          <p:nvPr/>
        </p:nvSpPr>
        <p:spPr>
          <a:xfrm>
            <a:off x="535495" y="157650"/>
            <a:ext cx="7676155" cy="4647300"/>
          </a:xfrm>
          <a:prstGeom prst="rect">
            <a:avLst/>
          </a:prstGeom>
          <a:noFill/>
          <a:ln>
            <a:noFill/>
          </a:ln>
        </p:spPr>
        <p:txBody>
          <a:bodyPr spcFirstLastPara="1" wrap="square" lIns="91425" tIns="91425" rIns="91425" bIns="91425" anchor="t" anchorCtr="0">
            <a:noAutofit/>
          </a:bodyPr>
          <a:lstStyle/>
          <a:p>
            <a:pPr algn="ctr"/>
            <a:r>
              <a:rPr lang="en" sz="3600">
                <a:solidFill>
                  <a:schemeClr val="dk1"/>
                </a:solidFill>
              </a:rPr>
              <a:t>Prompt:</a:t>
            </a:r>
            <a:r>
              <a:rPr lang="en" sz="2600">
                <a:solidFill>
                  <a:schemeClr val="dk1"/>
                </a:solidFill>
              </a:rPr>
              <a:t> </a:t>
            </a:r>
            <a:endParaRPr lang="en-US" sz="2600">
              <a:solidFill>
                <a:schemeClr val="dk1"/>
              </a:solidFill>
            </a:endParaRPr>
          </a:p>
          <a:p>
            <a:pPr marL="0" lvl="0" indent="0" algn="ctr" rtl="0">
              <a:spcBef>
                <a:spcPts val="0"/>
              </a:spcBef>
              <a:spcAft>
                <a:spcPts val="0"/>
              </a:spcAft>
              <a:buNone/>
            </a:pPr>
            <a:endParaRPr sz="2600">
              <a:solidFill>
                <a:schemeClr val="dk1"/>
              </a:solidFill>
            </a:endParaRPr>
          </a:p>
          <a:p>
            <a:pPr algn="ctr"/>
            <a:r>
              <a:rPr lang="en" sz="2900">
                <a:solidFill>
                  <a:schemeClr val="dk1"/>
                </a:solidFill>
              </a:rPr>
              <a:t>You work for a river rafting company and need to recommend clothing to wear rafting. You will need good evidence and reasoning for why your customers should follow your recommendation.  </a:t>
            </a:r>
            <a:endParaRPr sz="29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p:nvPr/>
        </p:nvSpPr>
        <p:spPr>
          <a:xfrm>
            <a:off x="2587725" y="0"/>
            <a:ext cx="6556500" cy="4094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dirty="0">
                <a:solidFill>
                  <a:schemeClr val="dk1"/>
                </a:solidFill>
                <a:highlight>
                  <a:srgbClr val="FFFFFF"/>
                </a:highlight>
                <a:latin typeface="Georgia"/>
                <a:ea typeface="Georgia"/>
                <a:cs typeface="Georgia"/>
                <a:sym typeface="Georgia"/>
              </a:rPr>
              <a:t>What is Spandex?</a:t>
            </a:r>
            <a:endParaRPr sz="2400" b="1" dirty="0">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endParaRPr sz="2400" b="1" dirty="0">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r>
              <a:rPr lang="en" sz="2300" dirty="0">
                <a:solidFill>
                  <a:schemeClr val="dk1"/>
                </a:solidFill>
                <a:highlight>
                  <a:srgbClr val="FFFFFF"/>
                </a:highlight>
                <a:latin typeface="Georgia"/>
                <a:ea typeface="Georgia"/>
                <a:cs typeface="Georgia"/>
                <a:sym typeface="Georgia"/>
              </a:rPr>
              <a:t>Spandex </a:t>
            </a:r>
            <a:r>
              <a:rPr lang="en" sz="2300">
                <a:solidFill>
                  <a:schemeClr val="dk1"/>
                </a:solidFill>
                <a:highlight>
                  <a:srgbClr val="FFFFFF"/>
                </a:highlight>
                <a:latin typeface="Georgia"/>
                <a:ea typeface="Georgia"/>
                <a:cs typeface="Georgia"/>
                <a:sym typeface="Georgia"/>
              </a:rPr>
              <a:t>is man-made</a:t>
            </a:r>
            <a:r>
              <a:rPr lang="en" sz="2300" dirty="0">
                <a:solidFill>
                  <a:schemeClr val="dk1"/>
                </a:solidFill>
                <a:highlight>
                  <a:srgbClr val="FFFFFF"/>
                </a:highlight>
                <a:latin typeface="Georgia"/>
                <a:ea typeface="Georgia"/>
                <a:cs typeface="Georgia"/>
                <a:sym typeface="Georgia"/>
              </a:rPr>
              <a:t>.  Is made from fossil fuels.  </a:t>
            </a:r>
            <a:endParaRPr sz="2300" dirty="0">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endParaRPr sz="2300" dirty="0">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r>
              <a:rPr lang="en" sz="2000" dirty="0">
                <a:solidFill>
                  <a:schemeClr val="dk1"/>
                </a:solidFill>
                <a:highlight>
                  <a:srgbClr val="FFFFFF"/>
                </a:highlight>
                <a:latin typeface="Georgia"/>
                <a:ea typeface="Georgia"/>
                <a:cs typeface="Georgia"/>
                <a:sym typeface="Georgia"/>
              </a:rPr>
              <a:t>Spandex is a synthetic polymer. It is made from fossil fuels. It is also called Elastane Fiber. Chemically, it is made up of a long-chain polyglycol combined with a short di-isocyanate, and contains at least 85% polyurethane. It is an elastomer, which means it can be stretched to a certain degree and it recoils when released. These fibers are superior to rubber because they are stronger, lighter, and more versatile. </a:t>
            </a:r>
            <a:endParaRPr sz="2100" dirty="0"/>
          </a:p>
        </p:txBody>
      </p:sp>
      <p:pic>
        <p:nvPicPr>
          <p:cNvPr id="91" name="Google Shape;91;p19"/>
          <p:cNvPicPr preferRelativeResize="0"/>
          <p:nvPr/>
        </p:nvPicPr>
        <p:blipFill>
          <a:blip r:embed="rId3">
            <a:alphaModFix/>
          </a:blip>
          <a:stretch>
            <a:fillRect/>
          </a:stretch>
        </p:blipFill>
        <p:spPr>
          <a:xfrm>
            <a:off x="139025" y="365075"/>
            <a:ext cx="2282925" cy="2844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20"/>
          <p:cNvPicPr preferRelativeResize="0"/>
          <p:nvPr/>
        </p:nvPicPr>
        <p:blipFill>
          <a:blip r:embed="rId3">
            <a:alphaModFix/>
          </a:blip>
          <a:stretch>
            <a:fillRect/>
          </a:stretch>
        </p:blipFill>
        <p:spPr>
          <a:xfrm>
            <a:off x="5441475" y="0"/>
            <a:ext cx="3342651" cy="5143502"/>
          </a:xfrm>
          <a:prstGeom prst="rect">
            <a:avLst/>
          </a:prstGeom>
          <a:noFill/>
          <a:ln>
            <a:noFill/>
          </a:ln>
        </p:spPr>
      </p:pic>
      <p:sp>
        <p:nvSpPr>
          <p:cNvPr id="97" name="Google Shape;97;p20"/>
          <p:cNvSpPr txBox="1"/>
          <p:nvPr/>
        </p:nvSpPr>
        <p:spPr>
          <a:xfrm>
            <a:off x="252650" y="129550"/>
            <a:ext cx="4942800" cy="102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How is Spandex Made? </a:t>
            </a:r>
            <a:endParaRPr sz="1800">
              <a:solidFill>
                <a:schemeClr val="dk2"/>
              </a:solidFill>
            </a:endParaRPr>
          </a:p>
          <a:p>
            <a:pPr marL="0" lvl="0" indent="0" algn="l" rtl="0">
              <a:spcBef>
                <a:spcPts val="0"/>
              </a:spcBef>
              <a:spcAft>
                <a:spcPts val="0"/>
              </a:spcAft>
              <a:buNone/>
            </a:pP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Oil rigs retrieve petroleum.</a:t>
            </a: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Petroleum is separated in a refinery</a:t>
            </a: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Then processed in textile factories.  </a:t>
            </a:r>
            <a:endParaRPr sz="1800">
              <a:solidFill>
                <a:schemeClr val="dk2"/>
              </a:solidFill>
            </a:endParaRPr>
          </a:p>
          <a:p>
            <a:pPr marL="457200" lvl="0" indent="0" algn="l" rtl="0">
              <a:spcBef>
                <a:spcPts val="0"/>
              </a:spcBef>
              <a:spcAft>
                <a:spcPts val="0"/>
              </a:spcAft>
              <a:buNone/>
            </a:pPr>
            <a:endParaRPr sz="1800">
              <a:solidFill>
                <a:schemeClr val="dk2"/>
              </a:solidFill>
            </a:endParaRPr>
          </a:p>
        </p:txBody>
      </p:sp>
      <p:pic>
        <p:nvPicPr>
          <p:cNvPr id="98" name="Google Shape;98;p20"/>
          <p:cNvPicPr preferRelativeResize="0"/>
          <p:nvPr/>
        </p:nvPicPr>
        <p:blipFill>
          <a:blip r:embed="rId4">
            <a:alphaModFix/>
          </a:blip>
          <a:stretch>
            <a:fillRect/>
          </a:stretch>
        </p:blipFill>
        <p:spPr>
          <a:xfrm>
            <a:off x="200825" y="1831149"/>
            <a:ext cx="4751400" cy="3208600"/>
          </a:xfrm>
          <a:prstGeom prst="rect">
            <a:avLst/>
          </a:prstGeom>
          <a:noFill/>
          <a:ln>
            <a:noFill/>
          </a:ln>
        </p:spPr>
      </p:pic>
      <p:sp>
        <p:nvSpPr>
          <p:cNvPr id="99" name="Google Shape;99;p20"/>
          <p:cNvSpPr/>
          <p:nvPr/>
        </p:nvSpPr>
        <p:spPr>
          <a:xfrm>
            <a:off x="3478700" y="2196000"/>
            <a:ext cx="1405800" cy="317400"/>
          </a:xfrm>
          <a:prstGeom prst="roundRect">
            <a:avLst>
              <a:gd name="adj" fmla="val 16667"/>
            </a:avLst>
          </a:prstGeom>
          <a:solidFill>
            <a:srgbClr val="ECF138">
              <a:alpha val="2911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0" name="Google Shape;100;p20"/>
          <p:cNvSpPr txBox="1"/>
          <p:nvPr/>
        </p:nvSpPr>
        <p:spPr>
          <a:xfrm>
            <a:off x="388700" y="1632450"/>
            <a:ext cx="1885200" cy="39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Oil Refinery</a:t>
            </a:r>
            <a:endParaRPr sz="1800">
              <a:solidFill>
                <a:schemeClr val="dk2"/>
              </a:solidFill>
            </a:endParaRPr>
          </a:p>
        </p:txBody>
      </p:sp>
      <p:sp>
        <p:nvSpPr>
          <p:cNvPr id="101" name="Google Shape;101;p20"/>
          <p:cNvSpPr txBox="1"/>
          <p:nvPr/>
        </p:nvSpPr>
        <p:spPr>
          <a:xfrm>
            <a:off x="5564550" y="4677100"/>
            <a:ext cx="2208900" cy="31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lt1"/>
                </a:solidFill>
              </a:rPr>
              <a:t>Textile Factory</a:t>
            </a:r>
            <a:endParaRPr sz="1800">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p:nvPr/>
        </p:nvSpPr>
        <p:spPr>
          <a:xfrm>
            <a:off x="2942250" y="0"/>
            <a:ext cx="6201900" cy="4863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a:solidFill>
                  <a:schemeClr val="dk1"/>
                </a:solidFill>
                <a:highlight>
                  <a:srgbClr val="FFFFFF"/>
                </a:highlight>
                <a:latin typeface="Georgia"/>
                <a:ea typeface="Georgia"/>
                <a:cs typeface="Georgia"/>
                <a:sym typeface="Georgia"/>
              </a:rPr>
              <a:t>What is Cotton?</a:t>
            </a:r>
            <a:endParaRPr sz="2400" b="1">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endParaRPr sz="2400" b="1">
              <a:solidFill>
                <a:schemeClr val="dk1"/>
              </a:solidFill>
              <a:highlight>
                <a:srgbClr val="FFFFFF"/>
              </a:highlight>
              <a:latin typeface="Georgia"/>
              <a:ea typeface="Georgia"/>
              <a:cs typeface="Georgia"/>
              <a:sym typeface="Georgia"/>
            </a:endParaRPr>
          </a:p>
          <a:p>
            <a:pPr marL="0" lvl="0" indent="0" algn="l" rtl="0">
              <a:spcBef>
                <a:spcPts val="0"/>
              </a:spcBef>
              <a:spcAft>
                <a:spcPts val="0"/>
              </a:spcAft>
              <a:buNone/>
            </a:pPr>
            <a:r>
              <a:rPr lang="en" sz="2300">
                <a:solidFill>
                  <a:srgbClr val="333333"/>
                </a:solidFill>
                <a:highlight>
                  <a:srgbClr val="FFFFFF"/>
                </a:highlight>
                <a:latin typeface="Georgia"/>
                <a:ea typeface="Georgia"/>
                <a:cs typeface="Georgia"/>
                <a:sym typeface="Georgia"/>
              </a:rPr>
              <a:t>Cotton is natural.  It is plant material.</a:t>
            </a:r>
            <a:endParaRPr sz="2300">
              <a:solidFill>
                <a:srgbClr val="333333"/>
              </a:solidFill>
              <a:highlight>
                <a:srgbClr val="FFFFFF"/>
              </a:highlight>
              <a:latin typeface="Georgia"/>
              <a:ea typeface="Georgia"/>
              <a:cs typeface="Georgia"/>
              <a:sym typeface="Georgia"/>
            </a:endParaRPr>
          </a:p>
          <a:p>
            <a:pPr marL="0" lvl="0" indent="0" algn="l" rtl="0">
              <a:spcBef>
                <a:spcPts val="0"/>
              </a:spcBef>
              <a:spcAft>
                <a:spcPts val="0"/>
              </a:spcAft>
              <a:buNone/>
            </a:pPr>
            <a:endParaRPr sz="2300">
              <a:solidFill>
                <a:srgbClr val="333333"/>
              </a:solidFill>
              <a:highlight>
                <a:srgbClr val="FFFFFF"/>
              </a:highlight>
              <a:latin typeface="Georgia"/>
              <a:ea typeface="Georgia"/>
              <a:cs typeface="Georgia"/>
              <a:sym typeface="Georgia"/>
            </a:endParaRPr>
          </a:p>
          <a:p>
            <a:pPr marL="0" lvl="0" indent="0" algn="l" rtl="0">
              <a:spcBef>
                <a:spcPts val="0"/>
              </a:spcBef>
              <a:spcAft>
                <a:spcPts val="0"/>
              </a:spcAft>
              <a:buNone/>
            </a:pPr>
            <a:r>
              <a:rPr lang="en" sz="2100">
                <a:solidFill>
                  <a:srgbClr val="333333"/>
                </a:solidFill>
                <a:highlight>
                  <a:srgbClr val="FFFFFF"/>
                </a:highlight>
                <a:latin typeface="Georgia"/>
                <a:ea typeface="Georgia"/>
                <a:cs typeface="Georgia"/>
                <a:sym typeface="Georgia"/>
              </a:rPr>
              <a:t>Cotton, like most other plant fibers, is made of a carbohydrate called cellulose. </a:t>
            </a:r>
            <a:r>
              <a:rPr lang="en" sz="2100">
                <a:solidFill>
                  <a:srgbClr val="333333"/>
                </a:solidFill>
                <a:latin typeface="Georgia"/>
                <a:ea typeface="Georgia"/>
                <a:cs typeface="Georgia"/>
                <a:sym typeface="Georgia"/>
              </a:rPr>
              <a:t>Cotton plants make fibers out of thin air! Most of a cotton fiber's mass originates as carbon dioxide. </a:t>
            </a:r>
            <a:r>
              <a:rPr lang="en" sz="2100">
                <a:solidFill>
                  <a:srgbClr val="333333"/>
                </a:solidFill>
                <a:highlight>
                  <a:srgbClr val="FFFFFF"/>
                </a:highlight>
                <a:latin typeface="Georgia"/>
                <a:ea typeface="Georgia"/>
                <a:cs typeface="Georgia"/>
                <a:sym typeface="Georgia"/>
              </a:rPr>
              <a:t>Cellulose is a polymer made up of glucose, a type of sugar. Glucose is made in the leaves of the cotton plant, which are filled with bright green chloroplasts. Chloroplasts carry out the process of photosynthesis: they harness energy from sunlight to turn carbon dioxide (from the air) and water into glucose.</a:t>
            </a:r>
            <a:endParaRPr sz="2100">
              <a:solidFill>
                <a:srgbClr val="333333"/>
              </a:solidFill>
              <a:latin typeface="Georgia"/>
              <a:ea typeface="Georgia"/>
              <a:cs typeface="Georgia"/>
              <a:sym typeface="Georgia"/>
            </a:endParaRPr>
          </a:p>
        </p:txBody>
      </p:sp>
      <p:pic>
        <p:nvPicPr>
          <p:cNvPr id="107" name="Google Shape;107;p21"/>
          <p:cNvPicPr preferRelativeResize="0"/>
          <p:nvPr/>
        </p:nvPicPr>
        <p:blipFill>
          <a:blip r:embed="rId3">
            <a:alphaModFix/>
          </a:blip>
          <a:stretch>
            <a:fillRect/>
          </a:stretch>
        </p:blipFill>
        <p:spPr>
          <a:xfrm>
            <a:off x="179150" y="1102175"/>
            <a:ext cx="2637449" cy="304000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22"/>
          <p:cNvPicPr preferRelativeResize="0"/>
          <p:nvPr/>
        </p:nvPicPr>
        <p:blipFill>
          <a:blip r:embed="rId3">
            <a:alphaModFix/>
          </a:blip>
          <a:stretch>
            <a:fillRect/>
          </a:stretch>
        </p:blipFill>
        <p:spPr>
          <a:xfrm>
            <a:off x="252650" y="2108675"/>
            <a:ext cx="4246584" cy="2811150"/>
          </a:xfrm>
          <a:prstGeom prst="rect">
            <a:avLst/>
          </a:prstGeom>
          <a:noFill/>
          <a:ln>
            <a:noFill/>
          </a:ln>
        </p:spPr>
      </p:pic>
      <p:sp>
        <p:nvSpPr>
          <p:cNvPr id="113" name="Google Shape;113;p22"/>
          <p:cNvSpPr txBox="1"/>
          <p:nvPr/>
        </p:nvSpPr>
        <p:spPr>
          <a:xfrm>
            <a:off x="252650" y="129550"/>
            <a:ext cx="4942800" cy="102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How is Cotton Made? </a:t>
            </a:r>
            <a:endParaRPr sz="1800">
              <a:solidFill>
                <a:schemeClr val="dk2"/>
              </a:solidFill>
            </a:endParaRPr>
          </a:p>
          <a:p>
            <a:pPr marL="0" lvl="0" indent="0" algn="l" rtl="0">
              <a:spcBef>
                <a:spcPts val="0"/>
              </a:spcBef>
              <a:spcAft>
                <a:spcPts val="0"/>
              </a:spcAft>
              <a:buNone/>
            </a:pP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Cotton is grown in fields.</a:t>
            </a: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Picked from the fields with machines or people. </a:t>
            </a:r>
            <a:endParaRPr sz="1800">
              <a:solidFill>
                <a:schemeClr val="dk2"/>
              </a:solidFill>
            </a:endParaRPr>
          </a:p>
          <a:p>
            <a:pPr marL="457200" lvl="0" indent="-342900" algn="l" rtl="0">
              <a:spcBef>
                <a:spcPts val="0"/>
              </a:spcBef>
              <a:spcAft>
                <a:spcPts val="0"/>
              </a:spcAft>
              <a:buClr>
                <a:schemeClr val="dk2"/>
              </a:buClr>
              <a:buSzPts val="1800"/>
              <a:buAutoNum type="arabicParenR"/>
            </a:pPr>
            <a:r>
              <a:rPr lang="en" sz="1800">
                <a:solidFill>
                  <a:schemeClr val="dk2"/>
                </a:solidFill>
              </a:rPr>
              <a:t>Then processed in textile factories.  </a:t>
            </a:r>
            <a:endParaRPr sz="1800">
              <a:solidFill>
                <a:schemeClr val="dk2"/>
              </a:solidFill>
            </a:endParaRPr>
          </a:p>
          <a:p>
            <a:pPr marL="457200" lvl="0" indent="0" algn="l" rtl="0">
              <a:spcBef>
                <a:spcPts val="0"/>
              </a:spcBef>
              <a:spcAft>
                <a:spcPts val="0"/>
              </a:spcAft>
              <a:buNone/>
            </a:pPr>
            <a:endParaRPr sz="1800">
              <a:solidFill>
                <a:schemeClr val="dk2"/>
              </a:solidFill>
            </a:endParaRPr>
          </a:p>
        </p:txBody>
      </p:sp>
      <p:sp>
        <p:nvSpPr>
          <p:cNvPr id="114" name="Google Shape;114;p22"/>
          <p:cNvSpPr txBox="1"/>
          <p:nvPr/>
        </p:nvSpPr>
        <p:spPr>
          <a:xfrm>
            <a:off x="382225" y="2176650"/>
            <a:ext cx="1885200" cy="39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rPr>
              <a:t>Grown in Fields</a:t>
            </a:r>
            <a:endParaRPr sz="1800">
              <a:solidFill>
                <a:schemeClr val="dk1"/>
              </a:solidFill>
            </a:endParaRPr>
          </a:p>
        </p:txBody>
      </p:sp>
      <p:sp>
        <p:nvSpPr>
          <p:cNvPr id="115" name="Google Shape;115;p22"/>
          <p:cNvSpPr txBox="1"/>
          <p:nvPr/>
        </p:nvSpPr>
        <p:spPr>
          <a:xfrm>
            <a:off x="5564550" y="4677100"/>
            <a:ext cx="2208900" cy="31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lt1"/>
                </a:solidFill>
              </a:rPr>
              <a:t>Textile Factory</a:t>
            </a:r>
            <a:endParaRPr sz="1800">
              <a:solidFill>
                <a:schemeClr val="lt1"/>
              </a:solidFill>
            </a:endParaRPr>
          </a:p>
        </p:txBody>
      </p:sp>
      <p:pic>
        <p:nvPicPr>
          <p:cNvPr id="116" name="Google Shape;116;p22"/>
          <p:cNvPicPr preferRelativeResize="0"/>
          <p:nvPr/>
        </p:nvPicPr>
        <p:blipFill rotWithShape="1">
          <a:blip r:embed="rId4">
            <a:alphaModFix/>
          </a:blip>
          <a:srcRect t="39294"/>
          <a:stretch/>
        </p:blipFill>
        <p:spPr>
          <a:xfrm>
            <a:off x="5030975" y="949125"/>
            <a:ext cx="4113024" cy="3744224"/>
          </a:xfrm>
          <a:prstGeom prst="rect">
            <a:avLst/>
          </a:prstGeom>
          <a:noFill/>
          <a:ln>
            <a:noFill/>
          </a:ln>
        </p:spPr>
      </p:pic>
      <p:pic>
        <p:nvPicPr>
          <p:cNvPr id="117" name="Google Shape;117;p22"/>
          <p:cNvPicPr preferRelativeResize="0"/>
          <p:nvPr/>
        </p:nvPicPr>
        <p:blipFill rotWithShape="1">
          <a:blip r:embed="rId4">
            <a:alphaModFix/>
          </a:blip>
          <a:srcRect b="92318"/>
          <a:stretch/>
        </p:blipFill>
        <p:spPr>
          <a:xfrm>
            <a:off x="5030975" y="475317"/>
            <a:ext cx="4113024" cy="47380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p:nvPr/>
        </p:nvSpPr>
        <p:spPr>
          <a:xfrm>
            <a:off x="4404893" y="83625"/>
            <a:ext cx="2688900" cy="1090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Stretch Station</a:t>
            </a:r>
            <a:endParaRPr lang="en-US"/>
          </a:p>
          <a:p>
            <a:pPr marL="0" lvl="0" indent="0" algn="ctr" rtl="0">
              <a:spcBef>
                <a:spcPts val="0"/>
              </a:spcBef>
              <a:spcAft>
                <a:spcPts val="0"/>
              </a:spcAft>
              <a:buNone/>
            </a:pPr>
            <a:r>
              <a:rPr lang="en"/>
              <a:t>(Physical Property)</a:t>
            </a:r>
            <a:endParaRPr/>
          </a:p>
        </p:txBody>
      </p:sp>
      <p:sp>
        <p:nvSpPr>
          <p:cNvPr id="129" name="Google Shape;129;p24"/>
          <p:cNvSpPr/>
          <p:nvPr/>
        </p:nvSpPr>
        <p:spPr>
          <a:xfrm>
            <a:off x="6255175" y="1370544"/>
            <a:ext cx="2797200" cy="11319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Water Absorbency</a:t>
            </a:r>
            <a:endParaRPr/>
          </a:p>
          <a:p>
            <a:pPr algn="ctr"/>
            <a:r>
              <a:rPr lang="en"/>
              <a:t> (Physical Property)</a:t>
            </a:r>
            <a:endParaRPr/>
          </a:p>
        </p:txBody>
      </p:sp>
      <p:sp>
        <p:nvSpPr>
          <p:cNvPr id="130" name="Google Shape;130;p24"/>
          <p:cNvSpPr/>
          <p:nvPr/>
        </p:nvSpPr>
        <p:spPr>
          <a:xfrm>
            <a:off x="577805" y="1204939"/>
            <a:ext cx="2688900" cy="1090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en"/>
              <a:t>Burn Test</a:t>
            </a:r>
            <a:endParaRPr/>
          </a:p>
          <a:p>
            <a:pPr marL="0" lvl="0" indent="0" algn="ctr" rtl="0">
              <a:spcBef>
                <a:spcPts val="0"/>
              </a:spcBef>
              <a:spcAft>
                <a:spcPts val="0"/>
              </a:spcAft>
              <a:buNone/>
            </a:pPr>
            <a:r>
              <a:rPr lang="en"/>
              <a:t>(Chemical Property)</a:t>
            </a:r>
            <a:endParaRPr/>
          </a:p>
        </p:txBody>
      </p:sp>
      <p:sp>
        <p:nvSpPr>
          <p:cNvPr id="131" name="Google Shape;131;p24"/>
          <p:cNvSpPr/>
          <p:nvPr/>
        </p:nvSpPr>
        <p:spPr>
          <a:xfrm>
            <a:off x="6315075" y="3499130"/>
            <a:ext cx="2797200" cy="1090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en"/>
              <a:t>Water Drop Station</a:t>
            </a:r>
            <a:endParaRPr/>
          </a:p>
          <a:p>
            <a:pPr marL="0" lvl="0" indent="0" algn="ctr" rtl="0">
              <a:spcBef>
                <a:spcPts val="0"/>
              </a:spcBef>
              <a:spcAft>
                <a:spcPts val="0"/>
              </a:spcAft>
              <a:buNone/>
            </a:pPr>
            <a:r>
              <a:rPr lang="en"/>
              <a:t>(Physical Property)</a:t>
            </a:r>
            <a:endParaRPr/>
          </a:p>
        </p:txBody>
      </p:sp>
      <p:sp>
        <p:nvSpPr>
          <p:cNvPr id="132" name="Google Shape;132;p24"/>
          <p:cNvSpPr/>
          <p:nvPr/>
        </p:nvSpPr>
        <p:spPr>
          <a:xfrm>
            <a:off x="210274" y="3497532"/>
            <a:ext cx="2797200" cy="10902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en"/>
              <a:t>Chemical Composition Station</a:t>
            </a:r>
            <a:endParaRPr/>
          </a:p>
          <a:p>
            <a:pPr marL="0" lvl="0" indent="0" algn="ctr" rtl="0">
              <a:spcBef>
                <a:spcPts val="0"/>
              </a:spcBef>
              <a:spcAft>
                <a:spcPts val="0"/>
              </a:spcAft>
              <a:buNone/>
            </a:pPr>
            <a:r>
              <a:rPr lang="en"/>
              <a:t>(Chemical Property)</a:t>
            </a:r>
            <a:endParaRPr/>
          </a:p>
        </p:txBody>
      </p:sp>
      <p:sp>
        <p:nvSpPr>
          <p:cNvPr id="133" name="Google Shape;133;p24"/>
          <p:cNvSpPr txBox="1"/>
          <p:nvPr/>
        </p:nvSpPr>
        <p:spPr>
          <a:xfrm>
            <a:off x="314999" y="198367"/>
            <a:ext cx="3610496" cy="1277208"/>
          </a:xfrm>
          <a:prstGeom prst="rect">
            <a:avLst/>
          </a:prstGeom>
          <a:noFill/>
          <a:ln>
            <a:noFill/>
          </a:ln>
        </p:spPr>
        <p:txBody>
          <a:bodyPr spcFirstLastPara="1" wrap="square" lIns="91425" tIns="91425" rIns="91425" bIns="91425" anchor="t" anchorCtr="0">
            <a:noAutofit/>
          </a:bodyPr>
          <a:lstStyle/>
          <a:p>
            <a:r>
              <a:rPr lang="en" sz="1700"/>
              <a:t>Question: What properties of fabric would make you want to wear it river rafting on a cold day?</a:t>
            </a:r>
          </a:p>
        </p:txBody>
      </p:sp>
      <p:sp>
        <p:nvSpPr>
          <p:cNvPr id="134" name="Google Shape;134;p24"/>
          <p:cNvSpPr/>
          <p:nvPr/>
        </p:nvSpPr>
        <p:spPr>
          <a:xfrm rot="2832324">
            <a:off x="6934693" y="1034555"/>
            <a:ext cx="351622" cy="388625"/>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7" name="Google Shape;137;p24"/>
          <p:cNvSpPr/>
          <p:nvPr/>
        </p:nvSpPr>
        <p:spPr>
          <a:xfrm rot="16200000">
            <a:off x="507747" y="2711280"/>
            <a:ext cx="1149529" cy="374157"/>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8" name="Google Shape;138;p24"/>
          <p:cNvSpPr/>
          <p:nvPr/>
        </p:nvSpPr>
        <p:spPr>
          <a:xfrm rot="19920000">
            <a:off x="3182679" y="829124"/>
            <a:ext cx="1284490" cy="381306"/>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Google Shape;129;p24">
            <a:extLst>
              <a:ext uri="{FF2B5EF4-FFF2-40B4-BE49-F238E27FC236}">
                <a16:creationId xmlns:a16="http://schemas.microsoft.com/office/drawing/2014/main" id="{56C4FDF3-F795-4BA2-E2A6-8C787842E1EC}"/>
              </a:ext>
            </a:extLst>
          </p:cNvPr>
          <p:cNvSpPr/>
          <p:nvPr/>
        </p:nvSpPr>
        <p:spPr>
          <a:xfrm>
            <a:off x="3347668" y="2213505"/>
            <a:ext cx="2797200" cy="11319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en"/>
              <a:t>Evaporative Cooling</a:t>
            </a:r>
            <a:endParaRPr lang="en-US"/>
          </a:p>
          <a:p>
            <a:pPr algn="ctr"/>
            <a:r>
              <a:rPr lang="en"/>
              <a:t> (Physical Property)</a:t>
            </a:r>
            <a:endParaRPr/>
          </a:p>
        </p:txBody>
      </p:sp>
      <p:sp>
        <p:nvSpPr>
          <p:cNvPr id="135" name="Google Shape;135;p24"/>
          <p:cNvSpPr/>
          <p:nvPr/>
        </p:nvSpPr>
        <p:spPr>
          <a:xfrm rot="5400000">
            <a:off x="7339872" y="2810495"/>
            <a:ext cx="858749" cy="381104"/>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 name="Google Shape;136;p24">
            <a:extLst>
              <a:ext uri="{FF2B5EF4-FFF2-40B4-BE49-F238E27FC236}">
                <a16:creationId xmlns:a16="http://schemas.microsoft.com/office/drawing/2014/main" id="{7BF6738D-BD66-7BAC-B88E-F77D2DB4E9D9}"/>
              </a:ext>
            </a:extLst>
          </p:cNvPr>
          <p:cNvSpPr/>
          <p:nvPr/>
        </p:nvSpPr>
        <p:spPr>
          <a:xfrm rot="13020000">
            <a:off x="6059483" y="3243297"/>
            <a:ext cx="313283" cy="381300"/>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6" name="Google Shape;136;p24"/>
          <p:cNvSpPr/>
          <p:nvPr/>
        </p:nvSpPr>
        <p:spPr>
          <a:xfrm rot="8700000">
            <a:off x="2958241" y="3243034"/>
            <a:ext cx="419789" cy="381300"/>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Wildland firefighters should wear cotton socks. </a:t>
            </a:r>
            <a:endParaRPr/>
          </a:p>
        </p:txBody>
      </p:sp>
      <p:sp>
        <p:nvSpPr>
          <p:cNvPr id="144" name="Google Shape;144;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0" indent="0">
              <a:spcAft>
                <a:spcPts val="1200"/>
              </a:spcAft>
              <a:buNone/>
            </a:pPr>
            <a:r>
              <a:rPr lang="en" b="1"/>
              <a:t>Evidence</a:t>
            </a:r>
            <a:r>
              <a:rPr lang="en"/>
              <a:t> for why a firefighter should wear cotton socks over polyester or spandex blends is because it takes longer to catch fire and holds more water.  </a:t>
            </a:r>
            <a:r>
              <a:rPr lang="en" b="1">
                <a:solidFill>
                  <a:schemeClr val="accent1"/>
                </a:solidFill>
              </a:rPr>
              <a:t>The cotton fiber held 4.5 grams more water from our investigation</a:t>
            </a:r>
            <a:r>
              <a:rPr lang="en">
                <a:solidFill>
                  <a:schemeClr val="accent1"/>
                </a:solidFill>
              </a:rPr>
              <a:t>.</a:t>
            </a:r>
            <a:r>
              <a:rPr lang="en"/>
              <a:t>  </a:t>
            </a:r>
            <a:r>
              <a:rPr lang="en">
                <a:solidFill>
                  <a:srgbClr val="38761D"/>
                </a:solidFill>
              </a:rPr>
              <a:t>Firefighters feet get very hot and sweaty walking on coals. They would hold water and cool the feet.</a:t>
            </a:r>
            <a:r>
              <a:rPr lang="en"/>
              <a:t> In addition, the </a:t>
            </a:r>
            <a:r>
              <a:rPr lang="en" b="1">
                <a:solidFill>
                  <a:schemeClr val="accent1"/>
                </a:solidFill>
              </a:rPr>
              <a:t>cotton took less time to catch fire and did not melt like the spandex</a:t>
            </a:r>
            <a:r>
              <a:rPr lang="en"/>
              <a:t>. </a:t>
            </a:r>
            <a:r>
              <a:rPr lang="en">
                <a:solidFill>
                  <a:srgbClr val="38761D"/>
                </a:solidFill>
              </a:rPr>
              <a:t>Melting fiber would stick to your feet and hurt.  Based on the evaporative cooling you would want to wear cotton because it keeps your temperature down. </a:t>
            </a:r>
            <a:r>
              <a:rPr lang="en">
                <a:solidFill>
                  <a:srgbClr val="595959"/>
                </a:solidFill>
              </a:rPr>
              <a:t> </a:t>
            </a:r>
            <a:r>
              <a:rPr lang="en" b="1">
                <a:solidFill>
                  <a:schemeClr val="accent1"/>
                </a:solidFill>
              </a:rPr>
              <a:t>Our test showed that the temperature was 6 degrees cooler with cotton.</a:t>
            </a:r>
            <a:r>
              <a:rPr lang="en">
                <a:solidFill>
                  <a:schemeClr val="accent1"/>
                </a:solidFill>
              </a:rPr>
              <a:t> </a:t>
            </a:r>
            <a:r>
              <a:rPr lang="en"/>
              <a:t>  </a:t>
            </a:r>
            <a:r>
              <a:rPr lang="en">
                <a:solidFill>
                  <a:srgbClr val="38761D"/>
                </a:solidFill>
              </a:rPr>
              <a:t>The reasons firefighter should wear cotton is because cotton has a better structure for holding water in its molecules.</a:t>
            </a:r>
            <a:r>
              <a:rPr lang="en"/>
              <a:t>  Because of this it will keep the firefighter safer longer.  </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615</Words>
  <Application>Microsoft Office PowerPoint</Application>
  <PresentationFormat>On-screen Show (16:9)</PresentationFormat>
  <Paragraphs>53</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Georgia</vt:lpstr>
      <vt:lpstr>Calibri</vt:lpstr>
      <vt:lpstr>Arial</vt:lpstr>
      <vt:lpstr>Simple Light</vt:lpstr>
      <vt:lpstr>Structure and Function of Materials</vt:lpstr>
      <vt:lpstr>Spandex vs Cotton</vt:lpstr>
      <vt:lpstr>PowerPoint Presentation</vt:lpstr>
      <vt:lpstr>PowerPoint Presentation</vt:lpstr>
      <vt:lpstr>PowerPoint Presentation</vt:lpstr>
      <vt:lpstr>PowerPoint Presentation</vt:lpstr>
      <vt:lpstr>PowerPoint Presentation</vt:lpstr>
      <vt:lpstr>PowerPoint Presentation</vt:lpstr>
      <vt:lpstr>Wildland firefighters should wear cotton socks.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1</cp:revision>
  <dcterms:modified xsi:type="dcterms:W3CDTF">2024-02-29T20:31:56Z</dcterms:modified>
</cp:coreProperties>
</file>