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7772400" cy="10058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CF9233-632B-4234-84D3-DB029FD9422D}" v="23" dt="2024-02-29T19:33:24.175"/>
  </p1510:revLst>
</p1510:revInfo>
</file>

<file path=ppt/tableStyles.xml><?xml version="1.0" encoding="utf-8"?>
<a:tblStyleLst xmlns:a="http://schemas.openxmlformats.org/drawingml/2006/main" def="{DC7D4E93-CBCA-4C5E-8D4F-2DD43CECEB9E}">
  <a:tblStyle styleId="{DC7D4E93-CBCA-4C5E-8D4F-2DD43CECEB9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F2271B0-1C75-454A-BDD4-07DD8D9C72F1}"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25" d="100"/>
          <a:sy n="125" d="100"/>
        </p:scale>
        <p:origin x="1656" y="-2472"/>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20193871399_tp_box_2" providerId="OAuth2" clId="{5FCF9233-632B-4234-84D3-DB029FD9422D}"/>
    <pc:docChg chg="undo redo custSel modSld">
      <pc:chgData name="" userId="20193871399_tp_box_2" providerId="OAuth2" clId="{5FCF9233-632B-4234-84D3-DB029FD9422D}" dt="2024-02-29T20:16:47.617" v="283" actId="179"/>
      <pc:docMkLst>
        <pc:docMk/>
      </pc:docMkLst>
      <pc:sldChg chg="addSp modSp mod modNotes">
        <pc:chgData name="" userId="20193871399_tp_box_2" providerId="OAuth2" clId="{5FCF9233-632B-4234-84D3-DB029FD9422D}" dt="2024-02-29T20:05:16.240" v="219" actId="179"/>
        <pc:sldMkLst>
          <pc:docMk/>
          <pc:sldMk cId="0" sldId="256"/>
        </pc:sldMkLst>
        <pc:spChg chg="mod">
          <ac:chgData name="" userId="20193871399_tp_box_2" providerId="OAuth2" clId="{5FCF9233-632B-4234-84D3-DB029FD9422D}" dt="2024-02-29T19:20:04.888" v="0"/>
          <ac:spMkLst>
            <pc:docMk/>
            <pc:sldMk cId="0" sldId="256"/>
            <ac:spMk id="3" creationId="{71F41B5F-C87B-B668-E14E-1E86D37FD666}"/>
          </ac:spMkLst>
        </pc:spChg>
        <pc:spChg chg="mod">
          <ac:chgData name="" userId="20193871399_tp_box_2" providerId="OAuth2" clId="{5FCF9233-632B-4234-84D3-DB029FD9422D}" dt="2024-02-29T19:20:04.888" v="0"/>
          <ac:spMkLst>
            <pc:docMk/>
            <pc:sldMk cId="0" sldId="256"/>
            <ac:spMk id="4" creationId="{3BA4A66C-619E-510F-32A0-96BA65E14F4D}"/>
          </ac:spMkLst>
        </pc:spChg>
        <pc:spChg chg="mod">
          <ac:chgData name="" userId="20193871399_tp_box_2" providerId="OAuth2" clId="{5FCF9233-632B-4234-84D3-DB029FD9422D}" dt="2024-02-29T20:05:16.240" v="219" actId="179"/>
          <ac:spMkLst>
            <pc:docMk/>
            <pc:sldMk cId="0" sldId="256"/>
            <ac:spMk id="54" creationId="{00000000-0000-0000-0000-000000000000}"/>
          </ac:spMkLst>
        </pc:spChg>
        <pc:grpChg chg="add mod">
          <ac:chgData name="" userId="20193871399_tp_box_2" providerId="OAuth2" clId="{5FCF9233-632B-4234-84D3-DB029FD9422D}" dt="2024-02-29T19:20:08.758" v="1" actId="1076"/>
          <ac:grpSpMkLst>
            <pc:docMk/>
            <pc:sldMk cId="0" sldId="256"/>
            <ac:grpSpMk id="2" creationId="{006A1AF3-C540-9FF5-00BB-F184FEEB3B4F}"/>
          </ac:grpSpMkLst>
        </pc:grpChg>
        <pc:picChg chg="mod">
          <ac:chgData name="" userId="20193871399_tp_box_2" providerId="OAuth2" clId="{5FCF9233-632B-4234-84D3-DB029FD9422D}" dt="2024-02-29T19:20:04.888" v="0"/>
          <ac:picMkLst>
            <pc:docMk/>
            <pc:sldMk cId="0" sldId="256"/>
            <ac:picMk id="5" creationId="{06AEC9A8-C9A9-ADC3-EE62-94238AE74993}"/>
          </ac:picMkLst>
        </pc:picChg>
        <pc:picChg chg="mod">
          <ac:chgData name="" userId="20193871399_tp_box_2" providerId="OAuth2" clId="{5FCF9233-632B-4234-84D3-DB029FD9422D}" dt="2024-02-29T19:20:04.888" v="0"/>
          <ac:picMkLst>
            <pc:docMk/>
            <pc:sldMk cId="0" sldId="256"/>
            <ac:picMk id="6" creationId="{5116D1E9-B913-9F1B-A8C6-D187142A9382}"/>
          </ac:picMkLst>
        </pc:picChg>
      </pc:sldChg>
      <pc:sldChg chg="addSp modSp mod modNotes">
        <pc:chgData name="" userId="20193871399_tp_box_2" providerId="OAuth2" clId="{5FCF9233-632B-4234-84D3-DB029FD9422D}" dt="2024-02-29T20:11:28.138" v="240" actId="20577"/>
        <pc:sldMkLst>
          <pc:docMk/>
          <pc:sldMk cId="0" sldId="257"/>
        </pc:sldMkLst>
        <pc:spChg chg="mod">
          <ac:chgData name="" userId="20193871399_tp_box_2" providerId="OAuth2" clId="{5FCF9233-632B-4234-84D3-DB029FD9422D}" dt="2024-02-29T19:20:14.785" v="2"/>
          <ac:spMkLst>
            <pc:docMk/>
            <pc:sldMk cId="0" sldId="257"/>
            <ac:spMk id="3" creationId="{DF33C824-14FA-F9E3-980C-F530461FAF45}"/>
          </ac:spMkLst>
        </pc:spChg>
        <pc:spChg chg="mod">
          <ac:chgData name="" userId="20193871399_tp_box_2" providerId="OAuth2" clId="{5FCF9233-632B-4234-84D3-DB029FD9422D}" dt="2024-02-29T19:20:14.785" v="2"/>
          <ac:spMkLst>
            <pc:docMk/>
            <pc:sldMk cId="0" sldId="257"/>
            <ac:spMk id="4" creationId="{06C7D7B6-6EE3-583F-69F0-C2A9769B7059}"/>
          </ac:spMkLst>
        </pc:spChg>
        <pc:spChg chg="mod">
          <ac:chgData name="" userId="20193871399_tp_box_2" providerId="OAuth2" clId="{5FCF9233-632B-4234-84D3-DB029FD9422D}" dt="2024-02-29T20:11:28.138" v="240" actId="20577"/>
          <ac:spMkLst>
            <pc:docMk/>
            <pc:sldMk cId="0" sldId="257"/>
            <ac:spMk id="59" creationId="{00000000-0000-0000-0000-000000000000}"/>
          </ac:spMkLst>
        </pc:spChg>
        <pc:grpChg chg="add mod">
          <ac:chgData name="" userId="20193871399_tp_box_2" providerId="OAuth2" clId="{5FCF9233-632B-4234-84D3-DB029FD9422D}" dt="2024-02-29T19:20:27.931" v="3" actId="1076"/>
          <ac:grpSpMkLst>
            <pc:docMk/>
            <pc:sldMk cId="0" sldId="257"/>
            <ac:grpSpMk id="2" creationId="{EF57CA21-B7EA-D81A-9418-F34F4D3E5CC3}"/>
          </ac:grpSpMkLst>
        </pc:grpChg>
        <pc:picChg chg="mod">
          <ac:chgData name="" userId="20193871399_tp_box_2" providerId="OAuth2" clId="{5FCF9233-632B-4234-84D3-DB029FD9422D}" dt="2024-02-29T19:20:14.785" v="2"/>
          <ac:picMkLst>
            <pc:docMk/>
            <pc:sldMk cId="0" sldId="257"/>
            <ac:picMk id="5" creationId="{FD7D1322-B955-6FE5-AFBB-1BB3D7E936A6}"/>
          </ac:picMkLst>
        </pc:picChg>
        <pc:picChg chg="mod">
          <ac:chgData name="" userId="20193871399_tp_box_2" providerId="OAuth2" clId="{5FCF9233-632B-4234-84D3-DB029FD9422D}" dt="2024-02-29T19:20:14.785" v="2"/>
          <ac:picMkLst>
            <pc:docMk/>
            <pc:sldMk cId="0" sldId="257"/>
            <ac:picMk id="6" creationId="{C7088E16-8036-A106-DB44-9771DFA6DFAE}"/>
          </ac:picMkLst>
        </pc:picChg>
      </pc:sldChg>
      <pc:sldChg chg="addSp modSp mod modNotes">
        <pc:chgData name="" userId="20193871399_tp_box_2" providerId="OAuth2" clId="{5FCF9233-632B-4234-84D3-DB029FD9422D}" dt="2024-02-29T20:16:47.617" v="283" actId="179"/>
        <pc:sldMkLst>
          <pc:docMk/>
          <pc:sldMk cId="0" sldId="258"/>
        </pc:sldMkLst>
        <pc:spChg chg="mod">
          <ac:chgData name="" userId="20193871399_tp_box_2" providerId="OAuth2" clId="{5FCF9233-632B-4234-84D3-DB029FD9422D}" dt="2024-02-29T19:20:31.231" v="4"/>
          <ac:spMkLst>
            <pc:docMk/>
            <pc:sldMk cId="0" sldId="258"/>
            <ac:spMk id="3" creationId="{1347DA18-D2D4-BF46-4237-0AA80B5C41CF}"/>
          </ac:spMkLst>
        </pc:spChg>
        <pc:spChg chg="mod">
          <ac:chgData name="" userId="20193871399_tp_box_2" providerId="OAuth2" clId="{5FCF9233-632B-4234-84D3-DB029FD9422D}" dt="2024-02-29T19:20:31.231" v="4"/>
          <ac:spMkLst>
            <pc:docMk/>
            <pc:sldMk cId="0" sldId="258"/>
            <ac:spMk id="4" creationId="{126FA260-D265-801B-4717-B12C40270BE0}"/>
          </ac:spMkLst>
        </pc:spChg>
        <pc:spChg chg="mod">
          <ac:chgData name="" userId="20193871399_tp_box_2" providerId="OAuth2" clId="{5FCF9233-632B-4234-84D3-DB029FD9422D}" dt="2024-02-29T20:16:47.617" v="283" actId="179"/>
          <ac:spMkLst>
            <pc:docMk/>
            <pc:sldMk cId="0" sldId="258"/>
            <ac:spMk id="64" creationId="{00000000-0000-0000-0000-000000000000}"/>
          </ac:spMkLst>
        </pc:spChg>
        <pc:grpChg chg="add mod">
          <ac:chgData name="" userId="20193871399_tp_box_2" providerId="OAuth2" clId="{5FCF9233-632B-4234-84D3-DB029FD9422D}" dt="2024-02-29T19:20:31.231" v="4"/>
          <ac:grpSpMkLst>
            <pc:docMk/>
            <pc:sldMk cId="0" sldId="258"/>
            <ac:grpSpMk id="2" creationId="{03ACC0C6-9F06-A25B-F199-5476F68BB0AF}"/>
          </ac:grpSpMkLst>
        </pc:grpChg>
        <pc:picChg chg="mod">
          <ac:chgData name="" userId="20193871399_tp_box_2" providerId="OAuth2" clId="{5FCF9233-632B-4234-84D3-DB029FD9422D}" dt="2024-02-29T19:20:31.231" v="4"/>
          <ac:picMkLst>
            <pc:docMk/>
            <pc:sldMk cId="0" sldId="258"/>
            <ac:picMk id="5" creationId="{33CCB3F8-3D92-751C-76A3-4136DCDA7040}"/>
          </ac:picMkLst>
        </pc:picChg>
        <pc:picChg chg="mod">
          <ac:chgData name="" userId="20193871399_tp_box_2" providerId="OAuth2" clId="{5FCF9233-632B-4234-84D3-DB029FD9422D}" dt="2024-02-29T19:20:31.231" v="4"/>
          <ac:picMkLst>
            <pc:docMk/>
            <pc:sldMk cId="0" sldId="258"/>
            <ac:picMk id="6" creationId="{1CFB6F65-3D50-68A6-EF27-70F57FA76C9E}"/>
          </ac:picMkLst>
        </pc:picChg>
      </pc:sldChg>
      <pc:sldChg chg="addSp modSp modNotes">
        <pc:chgData name="" userId="20193871399_tp_box_2" providerId="OAuth2" clId="{5FCF9233-632B-4234-84D3-DB029FD9422D}" dt="2024-02-29T19:20:33.261" v="5"/>
        <pc:sldMkLst>
          <pc:docMk/>
          <pc:sldMk cId="0" sldId="259"/>
        </pc:sldMkLst>
        <pc:spChg chg="mod">
          <ac:chgData name="" userId="20193871399_tp_box_2" providerId="OAuth2" clId="{5FCF9233-632B-4234-84D3-DB029FD9422D}" dt="2024-02-29T19:20:33.261" v="5"/>
          <ac:spMkLst>
            <pc:docMk/>
            <pc:sldMk cId="0" sldId="259"/>
            <ac:spMk id="3" creationId="{37C0A914-2C69-B929-D6DD-677DAF0B1D80}"/>
          </ac:spMkLst>
        </pc:spChg>
        <pc:spChg chg="mod">
          <ac:chgData name="" userId="20193871399_tp_box_2" providerId="OAuth2" clId="{5FCF9233-632B-4234-84D3-DB029FD9422D}" dt="2024-02-29T19:20:33.261" v="5"/>
          <ac:spMkLst>
            <pc:docMk/>
            <pc:sldMk cId="0" sldId="259"/>
            <ac:spMk id="4" creationId="{3D311BFE-1FAD-E987-0E51-916B74D7E0C4}"/>
          </ac:spMkLst>
        </pc:spChg>
        <pc:grpChg chg="add mod">
          <ac:chgData name="" userId="20193871399_tp_box_2" providerId="OAuth2" clId="{5FCF9233-632B-4234-84D3-DB029FD9422D}" dt="2024-02-29T19:20:33.261" v="5"/>
          <ac:grpSpMkLst>
            <pc:docMk/>
            <pc:sldMk cId="0" sldId="259"/>
            <ac:grpSpMk id="2" creationId="{017F695E-0302-853D-2DA9-6F276AF82DF4}"/>
          </ac:grpSpMkLst>
        </pc:grpChg>
        <pc:picChg chg="mod">
          <ac:chgData name="" userId="20193871399_tp_box_2" providerId="OAuth2" clId="{5FCF9233-632B-4234-84D3-DB029FD9422D}" dt="2024-02-29T19:20:33.261" v="5"/>
          <ac:picMkLst>
            <pc:docMk/>
            <pc:sldMk cId="0" sldId="259"/>
            <ac:picMk id="5" creationId="{7A7809F1-8A48-BD59-D1ED-E30253F02BBF}"/>
          </ac:picMkLst>
        </pc:picChg>
        <pc:picChg chg="mod">
          <ac:chgData name="" userId="20193871399_tp_box_2" providerId="OAuth2" clId="{5FCF9233-632B-4234-84D3-DB029FD9422D}" dt="2024-02-29T19:20:33.261" v="5"/>
          <ac:picMkLst>
            <pc:docMk/>
            <pc:sldMk cId="0" sldId="259"/>
            <ac:picMk id="6" creationId="{66774FFD-D736-6231-7693-F76BF60E474C}"/>
          </ac:picMkLst>
        </pc:picChg>
      </pc:sldChg>
      <pc:sldChg chg="addSp modSp mod modNotes">
        <pc:chgData name="" userId="20193871399_tp_box_2" providerId="OAuth2" clId="{5FCF9233-632B-4234-84D3-DB029FD9422D}" dt="2024-02-29T19:21:17.480" v="23" actId="1076"/>
        <pc:sldMkLst>
          <pc:docMk/>
          <pc:sldMk cId="0" sldId="260"/>
        </pc:sldMkLst>
        <pc:spChg chg="mod">
          <ac:chgData name="" userId="20193871399_tp_box_2" providerId="OAuth2" clId="{5FCF9233-632B-4234-84D3-DB029FD9422D}" dt="2024-02-29T19:20:36.762" v="6"/>
          <ac:spMkLst>
            <pc:docMk/>
            <pc:sldMk cId="0" sldId="260"/>
            <ac:spMk id="3" creationId="{C48B669E-2BEF-EFF8-D6EC-870B30852989}"/>
          </ac:spMkLst>
        </pc:spChg>
        <pc:spChg chg="mod">
          <ac:chgData name="" userId="20193871399_tp_box_2" providerId="OAuth2" clId="{5FCF9233-632B-4234-84D3-DB029FD9422D}" dt="2024-02-29T19:20:36.762" v="6"/>
          <ac:spMkLst>
            <pc:docMk/>
            <pc:sldMk cId="0" sldId="260"/>
            <ac:spMk id="4" creationId="{599B769B-C51A-C65D-00CE-9E01C0D570DC}"/>
          </ac:spMkLst>
        </pc:spChg>
        <pc:spChg chg="mod">
          <ac:chgData name="" userId="20193871399_tp_box_2" providerId="OAuth2" clId="{5FCF9233-632B-4234-84D3-DB029FD9422D}" dt="2024-02-29T19:21:02.286" v="22" actId="1036"/>
          <ac:spMkLst>
            <pc:docMk/>
            <pc:sldMk cId="0" sldId="260"/>
            <ac:spMk id="94" creationId="{00000000-0000-0000-0000-000000000000}"/>
          </ac:spMkLst>
        </pc:spChg>
        <pc:spChg chg="mod">
          <ac:chgData name="" userId="20193871399_tp_box_2" providerId="OAuth2" clId="{5FCF9233-632B-4234-84D3-DB029FD9422D}" dt="2024-02-29T19:21:02.286" v="22" actId="1036"/>
          <ac:spMkLst>
            <pc:docMk/>
            <pc:sldMk cId="0" sldId="260"/>
            <ac:spMk id="99" creationId="{00000000-0000-0000-0000-000000000000}"/>
          </ac:spMkLst>
        </pc:spChg>
        <pc:spChg chg="mod">
          <ac:chgData name="" userId="20193871399_tp_box_2" providerId="OAuth2" clId="{5FCF9233-632B-4234-84D3-DB029FD9422D}" dt="2024-02-29T19:21:02.286" v="22" actId="1036"/>
          <ac:spMkLst>
            <pc:docMk/>
            <pc:sldMk cId="0" sldId="260"/>
            <ac:spMk id="100" creationId="{00000000-0000-0000-0000-000000000000}"/>
          </ac:spMkLst>
        </pc:spChg>
        <pc:spChg chg="mod">
          <ac:chgData name="" userId="20193871399_tp_box_2" providerId="OAuth2" clId="{5FCF9233-632B-4234-84D3-DB029FD9422D}" dt="2024-02-29T19:21:02.286" v="22" actId="1036"/>
          <ac:spMkLst>
            <pc:docMk/>
            <pc:sldMk cId="0" sldId="260"/>
            <ac:spMk id="101" creationId="{00000000-0000-0000-0000-000000000000}"/>
          </ac:spMkLst>
        </pc:spChg>
        <pc:spChg chg="mod">
          <ac:chgData name="" userId="20193871399_tp_box_2" providerId="OAuth2" clId="{5FCF9233-632B-4234-84D3-DB029FD9422D}" dt="2024-02-29T19:21:02.286" v="22" actId="1036"/>
          <ac:spMkLst>
            <pc:docMk/>
            <pc:sldMk cId="0" sldId="260"/>
            <ac:spMk id="103" creationId="{00000000-0000-0000-0000-000000000000}"/>
          </ac:spMkLst>
        </pc:spChg>
        <pc:spChg chg="mod">
          <ac:chgData name="" userId="20193871399_tp_box_2" providerId="OAuth2" clId="{5FCF9233-632B-4234-84D3-DB029FD9422D}" dt="2024-02-29T19:21:02.286" v="22" actId="1036"/>
          <ac:spMkLst>
            <pc:docMk/>
            <pc:sldMk cId="0" sldId="260"/>
            <ac:spMk id="104" creationId="{00000000-0000-0000-0000-000000000000}"/>
          </ac:spMkLst>
        </pc:spChg>
        <pc:grpChg chg="add mod">
          <ac:chgData name="" userId="20193871399_tp_box_2" providerId="OAuth2" clId="{5FCF9233-632B-4234-84D3-DB029FD9422D}" dt="2024-02-29T19:21:17.480" v="23" actId="1076"/>
          <ac:grpSpMkLst>
            <pc:docMk/>
            <pc:sldMk cId="0" sldId="260"/>
            <ac:grpSpMk id="2" creationId="{D538E33E-6C00-F16C-EE56-EC0B45803AED}"/>
          </ac:grpSpMkLst>
        </pc:grpChg>
        <pc:picChg chg="mod">
          <ac:chgData name="" userId="20193871399_tp_box_2" providerId="OAuth2" clId="{5FCF9233-632B-4234-84D3-DB029FD9422D}" dt="2024-02-29T19:20:36.762" v="6"/>
          <ac:picMkLst>
            <pc:docMk/>
            <pc:sldMk cId="0" sldId="260"/>
            <ac:picMk id="5" creationId="{DC65FD97-3AB3-D449-FE16-2E1ED18195A2}"/>
          </ac:picMkLst>
        </pc:picChg>
        <pc:picChg chg="mod">
          <ac:chgData name="" userId="20193871399_tp_box_2" providerId="OAuth2" clId="{5FCF9233-632B-4234-84D3-DB029FD9422D}" dt="2024-02-29T19:20:36.762" v="6"/>
          <ac:picMkLst>
            <pc:docMk/>
            <pc:sldMk cId="0" sldId="260"/>
            <ac:picMk id="6" creationId="{2EDEBAD9-184C-38C4-8F36-435C823F2160}"/>
          </ac:picMkLst>
        </pc:picChg>
        <pc:picChg chg="mod">
          <ac:chgData name="" userId="20193871399_tp_box_2" providerId="OAuth2" clId="{5FCF9233-632B-4234-84D3-DB029FD9422D}" dt="2024-02-29T19:21:02.286" v="22" actId="1036"/>
          <ac:picMkLst>
            <pc:docMk/>
            <pc:sldMk cId="0" sldId="260"/>
            <ac:picMk id="93" creationId="{00000000-0000-0000-0000-000000000000}"/>
          </ac:picMkLst>
        </pc:picChg>
        <pc:picChg chg="mod">
          <ac:chgData name="" userId="20193871399_tp_box_2" providerId="OAuth2" clId="{5FCF9233-632B-4234-84D3-DB029FD9422D}" dt="2024-02-29T19:21:02.286" v="22" actId="1036"/>
          <ac:picMkLst>
            <pc:docMk/>
            <pc:sldMk cId="0" sldId="260"/>
            <ac:picMk id="96" creationId="{00000000-0000-0000-0000-000000000000}"/>
          </ac:picMkLst>
        </pc:picChg>
        <pc:picChg chg="mod">
          <ac:chgData name="" userId="20193871399_tp_box_2" providerId="OAuth2" clId="{5FCF9233-632B-4234-84D3-DB029FD9422D}" dt="2024-02-29T19:21:02.286" v="22" actId="1036"/>
          <ac:picMkLst>
            <pc:docMk/>
            <pc:sldMk cId="0" sldId="260"/>
            <ac:picMk id="102" creationId="{00000000-0000-0000-0000-000000000000}"/>
          </ac:picMkLst>
        </pc:picChg>
        <pc:cxnChg chg="mod">
          <ac:chgData name="" userId="20193871399_tp_box_2" providerId="OAuth2" clId="{5FCF9233-632B-4234-84D3-DB029FD9422D}" dt="2024-02-29T19:21:02.286" v="22" actId="1036"/>
          <ac:cxnSpMkLst>
            <pc:docMk/>
            <pc:sldMk cId="0" sldId="260"/>
            <ac:cxnSpMk id="90" creationId="{00000000-0000-0000-0000-000000000000}"/>
          </ac:cxnSpMkLst>
        </pc:cxnChg>
        <pc:cxnChg chg="mod">
          <ac:chgData name="" userId="20193871399_tp_box_2" providerId="OAuth2" clId="{5FCF9233-632B-4234-84D3-DB029FD9422D}" dt="2024-02-29T19:21:02.286" v="22" actId="1036"/>
          <ac:cxnSpMkLst>
            <pc:docMk/>
            <pc:sldMk cId="0" sldId="260"/>
            <ac:cxnSpMk id="95" creationId="{00000000-0000-0000-0000-000000000000}"/>
          </ac:cxnSpMkLst>
        </pc:cxnChg>
        <pc:cxnChg chg="mod">
          <ac:chgData name="" userId="20193871399_tp_box_2" providerId="OAuth2" clId="{5FCF9233-632B-4234-84D3-DB029FD9422D}" dt="2024-02-29T19:21:02.286" v="22" actId="1036"/>
          <ac:cxnSpMkLst>
            <pc:docMk/>
            <pc:sldMk cId="0" sldId="260"/>
            <ac:cxnSpMk id="97" creationId="{00000000-0000-0000-0000-000000000000}"/>
          </ac:cxnSpMkLst>
        </pc:cxnChg>
        <pc:cxnChg chg="mod">
          <ac:chgData name="" userId="20193871399_tp_box_2" providerId="OAuth2" clId="{5FCF9233-632B-4234-84D3-DB029FD9422D}" dt="2024-02-29T19:21:02.286" v="22" actId="1036"/>
          <ac:cxnSpMkLst>
            <pc:docMk/>
            <pc:sldMk cId="0" sldId="260"/>
            <ac:cxnSpMk id="105" creationId="{00000000-0000-0000-0000-000000000000}"/>
          </ac:cxnSpMkLst>
        </pc:cxnChg>
        <pc:cxnChg chg="mod">
          <ac:chgData name="" userId="20193871399_tp_box_2" providerId="OAuth2" clId="{5FCF9233-632B-4234-84D3-DB029FD9422D}" dt="2024-02-29T19:21:02.286" v="22" actId="1036"/>
          <ac:cxnSpMkLst>
            <pc:docMk/>
            <pc:sldMk cId="0" sldId="260"/>
            <ac:cxnSpMk id="108" creationId="{00000000-0000-0000-0000-000000000000}"/>
          </ac:cxnSpMkLst>
        </pc:cxnChg>
      </pc:sldChg>
      <pc:sldChg chg="addSp modSp mod modNotes">
        <pc:chgData name="" userId="20193871399_tp_box_2" providerId="OAuth2" clId="{5FCF9233-632B-4234-84D3-DB029FD9422D}" dt="2024-02-29T19:21:25.561" v="40" actId="1036"/>
        <pc:sldMkLst>
          <pc:docMk/>
          <pc:sldMk cId="0" sldId="261"/>
        </pc:sldMkLst>
        <pc:spChg chg="mod">
          <ac:chgData name="" userId="20193871399_tp_box_2" providerId="OAuth2" clId="{5FCF9233-632B-4234-84D3-DB029FD9422D}" dt="2024-02-29T19:21:20.713" v="24"/>
          <ac:spMkLst>
            <pc:docMk/>
            <pc:sldMk cId="0" sldId="261"/>
            <ac:spMk id="3" creationId="{271FDF41-F0DA-69BC-A10F-917C88DA41E5}"/>
          </ac:spMkLst>
        </pc:spChg>
        <pc:spChg chg="mod">
          <ac:chgData name="" userId="20193871399_tp_box_2" providerId="OAuth2" clId="{5FCF9233-632B-4234-84D3-DB029FD9422D}" dt="2024-02-29T19:21:20.713" v="24"/>
          <ac:spMkLst>
            <pc:docMk/>
            <pc:sldMk cId="0" sldId="261"/>
            <ac:spMk id="4" creationId="{C5C97D16-AB25-CA65-658E-22AC997B705B}"/>
          </ac:spMkLst>
        </pc:spChg>
        <pc:grpChg chg="add mod">
          <ac:chgData name="" userId="20193871399_tp_box_2" providerId="OAuth2" clId="{5FCF9233-632B-4234-84D3-DB029FD9422D}" dt="2024-02-29T19:21:25.561" v="40" actId="1036"/>
          <ac:grpSpMkLst>
            <pc:docMk/>
            <pc:sldMk cId="0" sldId="261"/>
            <ac:grpSpMk id="2" creationId="{DDBB90D9-BCC8-510B-D2FA-44DC448E0E84}"/>
          </ac:grpSpMkLst>
        </pc:grpChg>
        <pc:picChg chg="mod">
          <ac:chgData name="" userId="20193871399_tp_box_2" providerId="OAuth2" clId="{5FCF9233-632B-4234-84D3-DB029FD9422D}" dt="2024-02-29T19:21:20.713" v="24"/>
          <ac:picMkLst>
            <pc:docMk/>
            <pc:sldMk cId="0" sldId="261"/>
            <ac:picMk id="5" creationId="{6683474F-766B-1E53-2D18-B66A97B27BDA}"/>
          </ac:picMkLst>
        </pc:picChg>
        <pc:picChg chg="mod">
          <ac:chgData name="" userId="20193871399_tp_box_2" providerId="OAuth2" clId="{5FCF9233-632B-4234-84D3-DB029FD9422D}" dt="2024-02-29T19:21:20.713" v="24"/>
          <ac:picMkLst>
            <pc:docMk/>
            <pc:sldMk cId="0" sldId="261"/>
            <ac:picMk id="6" creationId="{24FEE7B4-0960-53D6-60A1-533011DD81AF}"/>
          </ac:picMkLst>
        </pc:picChg>
      </pc:sldChg>
      <pc:sldChg chg="addSp modSp modNotes">
        <pc:chgData name="" userId="20193871399_tp_box_2" providerId="OAuth2" clId="{5FCF9233-632B-4234-84D3-DB029FD9422D}" dt="2024-02-29T19:21:28.027" v="41"/>
        <pc:sldMkLst>
          <pc:docMk/>
          <pc:sldMk cId="0" sldId="262"/>
        </pc:sldMkLst>
        <pc:spChg chg="mod">
          <ac:chgData name="" userId="20193871399_tp_box_2" providerId="OAuth2" clId="{5FCF9233-632B-4234-84D3-DB029FD9422D}" dt="2024-02-29T19:21:28.027" v="41"/>
          <ac:spMkLst>
            <pc:docMk/>
            <pc:sldMk cId="0" sldId="262"/>
            <ac:spMk id="3" creationId="{E8969389-D14B-5E2D-9C36-80F89951F718}"/>
          </ac:spMkLst>
        </pc:spChg>
        <pc:spChg chg="mod">
          <ac:chgData name="" userId="20193871399_tp_box_2" providerId="OAuth2" clId="{5FCF9233-632B-4234-84D3-DB029FD9422D}" dt="2024-02-29T19:21:28.027" v="41"/>
          <ac:spMkLst>
            <pc:docMk/>
            <pc:sldMk cId="0" sldId="262"/>
            <ac:spMk id="4" creationId="{085C2BEF-8330-F90B-48C0-225B5B2ECBC8}"/>
          </ac:spMkLst>
        </pc:spChg>
        <pc:grpChg chg="add mod">
          <ac:chgData name="" userId="20193871399_tp_box_2" providerId="OAuth2" clId="{5FCF9233-632B-4234-84D3-DB029FD9422D}" dt="2024-02-29T19:21:28.027" v="41"/>
          <ac:grpSpMkLst>
            <pc:docMk/>
            <pc:sldMk cId="0" sldId="262"/>
            <ac:grpSpMk id="2" creationId="{E57D6888-8050-30C8-5FEF-4FCB8A9B3A0F}"/>
          </ac:grpSpMkLst>
        </pc:grpChg>
        <pc:picChg chg="mod">
          <ac:chgData name="" userId="20193871399_tp_box_2" providerId="OAuth2" clId="{5FCF9233-632B-4234-84D3-DB029FD9422D}" dt="2024-02-29T19:21:28.027" v="41"/>
          <ac:picMkLst>
            <pc:docMk/>
            <pc:sldMk cId="0" sldId="262"/>
            <ac:picMk id="5" creationId="{E10278CC-7C85-FB14-5428-1F245B24EF06}"/>
          </ac:picMkLst>
        </pc:picChg>
        <pc:picChg chg="mod">
          <ac:chgData name="" userId="20193871399_tp_box_2" providerId="OAuth2" clId="{5FCF9233-632B-4234-84D3-DB029FD9422D}" dt="2024-02-29T19:21:28.027" v="41"/>
          <ac:picMkLst>
            <pc:docMk/>
            <pc:sldMk cId="0" sldId="262"/>
            <ac:picMk id="6" creationId="{808FEBAD-63B1-3ABB-BC9B-E3AFF2D1CA70}"/>
          </ac:picMkLst>
        </pc:picChg>
      </pc:sldChg>
      <pc:sldChg chg="addSp delSp modSp mod modNotes">
        <pc:chgData name="" userId="20193871399_tp_box_2" providerId="OAuth2" clId="{5FCF9233-632B-4234-84D3-DB029FD9422D}" dt="2024-02-29T19:24:28.681" v="72" actId="1076"/>
        <pc:sldMkLst>
          <pc:docMk/>
          <pc:sldMk cId="0" sldId="263"/>
        </pc:sldMkLst>
        <pc:spChg chg="mod">
          <ac:chgData name="" userId="20193871399_tp_box_2" providerId="OAuth2" clId="{5FCF9233-632B-4234-84D3-DB029FD9422D}" dt="2024-02-29T19:21:33.309" v="42"/>
          <ac:spMkLst>
            <pc:docMk/>
            <pc:sldMk cId="0" sldId="263"/>
            <ac:spMk id="3" creationId="{D1AC203A-B5DC-EF94-1446-6C66EC911D4F}"/>
          </ac:spMkLst>
        </pc:spChg>
        <pc:spChg chg="mod">
          <ac:chgData name="" userId="20193871399_tp_box_2" providerId="OAuth2" clId="{5FCF9233-632B-4234-84D3-DB029FD9422D}" dt="2024-02-29T19:21:33.309" v="42"/>
          <ac:spMkLst>
            <pc:docMk/>
            <pc:sldMk cId="0" sldId="263"/>
            <ac:spMk id="4" creationId="{0CCF2C8D-70C6-F2BB-478A-7AA8DDDC3197}"/>
          </ac:spMkLst>
        </pc:spChg>
        <pc:spChg chg="mod">
          <ac:chgData name="" userId="20193871399_tp_box_2" providerId="OAuth2" clId="{5FCF9233-632B-4234-84D3-DB029FD9422D}" dt="2024-02-29T19:24:24.882" v="71"/>
          <ac:spMkLst>
            <pc:docMk/>
            <pc:sldMk cId="0" sldId="263"/>
            <ac:spMk id="8" creationId="{E095713E-A7E5-1149-16B5-BD06232169B4}"/>
          </ac:spMkLst>
        </pc:spChg>
        <pc:spChg chg="mod">
          <ac:chgData name="" userId="20193871399_tp_box_2" providerId="OAuth2" clId="{5FCF9233-632B-4234-84D3-DB029FD9422D}" dt="2024-02-29T19:24:24.882" v="71"/>
          <ac:spMkLst>
            <pc:docMk/>
            <pc:sldMk cId="0" sldId="263"/>
            <ac:spMk id="9" creationId="{39B8E85C-994F-92F1-CAAD-A4524E91C7D4}"/>
          </ac:spMkLst>
        </pc:spChg>
        <pc:spChg chg="mod">
          <ac:chgData name="" userId="20193871399_tp_box_2" providerId="OAuth2" clId="{5FCF9233-632B-4234-84D3-DB029FD9422D}" dt="2024-02-29T19:24:21.168" v="70" actId="1035"/>
          <ac:spMkLst>
            <pc:docMk/>
            <pc:sldMk cId="0" sldId="263"/>
            <ac:spMk id="149" creationId="{00000000-0000-0000-0000-000000000000}"/>
          </ac:spMkLst>
        </pc:spChg>
        <pc:grpChg chg="add del mod">
          <ac:chgData name="" userId="20193871399_tp_box_2" providerId="OAuth2" clId="{5FCF9233-632B-4234-84D3-DB029FD9422D}" dt="2024-02-29T19:21:55.851" v="58" actId="478"/>
          <ac:grpSpMkLst>
            <pc:docMk/>
            <pc:sldMk cId="0" sldId="263"/>
            <ac:grpSpMk id="2" creationId="{8A7F3B4E-7EBB-B223-7238-6B64E61C1006}"/>
          </ac:grpSpMkLst>
        </pc:grpChg>
        <pc:grpChg chg="add mod">
          <ac:chgData name="" userId="20193871399_tp_box_2" providerId="OAuth2" clId="{5FCF9233-632B-4234-84D3-DB029FD9422D}" dt="2024-02-29T19:24:28.681" v="72" actId="1076"/>
          <ac:grpSpMkLst>
            <pc:docMk/>
            <pc:sldMk cId="0" sldId="263"/>
            <ac:grpSpMk id="7" creationId="{E0B1153C-0944-0BBD-BF78-6006A5894837}"/>
          </ac:grpSpMkLst>
        </pc:grpChg>
        <pc:picChg chg="mod">
          <ac:chgData name="" userId="20193871399_tp_box_2" providerId="OAuth2" clId="{5FCF9233-632B-4234-84D3-DB029FD9422D}" dt="2024-02-29T19:21:33.309" v="42"/>
          <ac:picMkLst>
            <pc:docMk/>
            <pc:sldMk cId="0" sldId="263"/>
            <ac:picMk id="5" creationId="{2D02C8A6-4A66-1645-DBBC-132B981B2640}"/>
          </ac:picMkLst>
        </pc:picChg>
        <pc:picChg chg="mod">
          <ac:chgData name="" userId="20193871399_tp_box_2" providerId="OAuth2" clId="{5FCF9233-632B-4234-84D3-DB029FD9422D}" dt="2024-02-29T19:21:33.309" v="42"/>
          <ac:picMkLst>
            <pc:docMk/>
            <pc:sldMk cId="0" sldId="263"/>
            <ac:picMk id="6" creationId="{D69474FE-8472-B52F-065F-5A4E4970CDB3}"/>
          </ac:picMkLst>
        </pc:picChg>
        <pc:picChg chg="mod">
          <ac:chgData name="" userId="20193871399_tp_box_2" providerId="OAuth2" clId="{5FCF9233-632B-4234-84D3-DB029FD9422D}" dt="2024-02-29T19:24:24.882" v="71"/>
          <ac:picMkLst>
            <pc:docMk/>
            <pc:sldMk cId="0" sldId="263"/>
            <ac:picMk id="10" creationId="{E16C00C4-E33A-3022-A1C3-AC3899FB6223}"/>
          </ac:picMkLst>
        </pc:picChg>
        <pc:picChg chg="mod">
          <ac:chgData name="" userId="20193871399_tp_box_2" providerId="OAuth2" clId="{5FCF9233-632B-4234-84D3-DB029FD9422D}" dt="2024-02-29T19:24:24.882" v="71"/>
          <ac:picMkLst>
            <pc:docMk/>
            <pc:sldMk cId="0" sldId="263"/>
            <ac:picMk id="11" creationId="{C858812C-3A5F-1064-82A1-A332B7EA39AB}"/>
          </ac:picMkLst>
        </pc:picChg>
        <pc:picChg chg="mod">
          <ac:chgData name="" userId="20193871399_tp_box_2" providerId="OAuth2" clId="{5FCF9233-632B-4234-84D3-DB029FD9422D}" dt="2024-02-29T19:24:21.168" v="70" actId="1035"/>
          <ac:picMkLst>
            <pc:docMk/>
            <pc:sldMk cId="0" sldId="263"/>
            <ac:picMk id="150" creationId="{00000000-0000-0000-0000-000000000000}"/>
          </ac:picMkLst>
        </pc:picChg>
      </pc:sldChg>
      <pc:sldChg chg="addSp modSp mod modNotes">
        <pc:chgData name="" userId="20193871399_tp_box_2" providerId="OAuth2" clId="{5FCF9233-632B-4234-84D3-DB029FD9422D}" dt="2024-02-29T19:24:34.695" v="75"/>
        <pc:sldMkLst>
          <pc:docMk/>
          <pc:sldMk cId="0" sldId="264"/>
        </pc:sldMkLst>
        <pc:spChg chg="mod">
          <ac:chgData name="" userId="20193871399_tp_box_2" providerId="OAuth2" clId="{5FCF9233-632B-4234-84D3-DB029FD9422D}" dt="2024-02-29T19:24:30.380" v="73"/>
          <ac:spMkLst>
            <pc:docMk/>
            <pc:sldMk cId="0" sldId="264"/>
            <ac:spMk id="3" creationId="{A728B2BD-874B-24BD-B91D-7F5A396CE2CF}"/>
          </ac:spMkLst>
        </pc:spChg>
        <pc:spChg chg="mod">
          <ac:chgData name="" userId="20193871399_tp_box_2" providerId="OAuth2" clId="{5FCF9233-632B-4234-84D3-DB029FD9422D}" dt="2024-02-29T19:24:30.380" v="73"/>
          <ac:spMkLst>
            <pc:docMk/>
            <pc:sldMk cId="0" sldId="264"/>
            <ac:spMk id="4" creationId="{1ECFA900-5841-8A5A-87EA-FADBE357C041}"/>
          </ac:spMkLst>
        </pc:spChg>
        <pc:spChg chg="mod">
          <ac:chgData name="" userId="20193871399_tp_box_2" providerId="OAuth2" clId="{5FCF9233-632B-4234-84D3-DB029FD9422D}" dt="2024-02-29T19:24:34.695" v="75"/>
          <ac:spMkLst>
            <pc:docMk/>
            <pc:sldMk cId="0" sldId="264"/>
            <ac:spMk id="8" creationId="{15335AE1-FBFC-D092-60BD-5AA7620D3393}"/>
          </ac:spMkLst>
        </pc:spChg>
        <pc:spChg chg="mod">
          <ac:chgData name="" userId="20193871399_tp_box_2" providerId="OAuth2" clId="{5FCF9233-632B-4234-84D3-DB029FD9422D}" dt="2024-02-29T19:24:34.695" v="75"/>
          <ac:spMkLst>
            <pc:docMk/>
            <pc:sldMk cId="0" sldId="264"/>
            <ac:spMk id="9" creationId="{1B2864BF-4815-FE65-6D60-944A57E225A4}"/>
          </ac:spMkLst>
        </pc:spChg>
        <pc:grpChg chg="add mod">
          <ac:chgData name="" userId="20193871399_tp_box_2" providerId="OAuth2" clId="{5FCF9233-632B-4234-84D3-DB029FD9422D}" dt="2024-02-29T19:24:33.812" v="74" actId="1076"/>
          <ac:grpSpMkLst>
            <pc:docMk/>
            <pc:sldMk cId="0" sldId="264"/>
            <ac:grpSpMk id="2" creationId="{A45EEF27-A83D-B516-FC15-494C4E20CFF8}"/>
          </ac:grpSpMkLst>
        </pc:grpChg>
        <pc:grpChg chg="add mod">
          <ac:chgData name="" userId="20193871399_tp_box_2" providerId="OAuth2" clId="{5FCF9233-632B-4234-84D3-DB029FD9422D}" dt="2024-02-29T19:24:34.695" v="75"/>
          <ac:grpSpMkLst>
            <pc:docMk/>
            <pc:sldMk cId="0" sldId="264"/>
            <ac:grpSpMk id="7" creationId="{D79BFDBF-EE62-A24E-641E-24F9E47EB727}"/>
          </ac:grpSpMkLst>
        </pc:grpChg>
        <pc:picChg chg="mod">
          <ac:chgData name="" userId="20193871399_tp_box_2" providerId="OAuth2" clId="{5FCF9233-632B-4234-84D3-DB029FD9422D}" dt="2024-02-29T19:24:30.380" v="73"/>
          <ac:picMkLst>
            <pc:docMk/>
            <pc:sldMk cId="0" sldId="264"/>
            <ac:picMk id="5" creationId="{0D0969EF-E48D-D5AB-E7B5-B4B8950F4C87}"/>
          </ac:picMkLst>
        </pc:picChg>
        <pc:picChg chg="mod">
          <ac:chgData name="" userId="20193871399_tp_box_2" providerId="OAuth2" clId="{5FCF9233-632B-4234-84D3-DB029FD9422D}" dt="2024-02-29T19:24:30.380" v="73"/>
          <ac:picMkLst>
            <pc:docMk/>
            <pc:sldMk cId="0" sldId="264"/>
            <ac:picMk id="6" creationId="{91A14AFB-7057-A521-5028-0B1D4199A575}"/>
          </ac:picMkLst>
        </pc:picChg>
        <pc:picChg chg="mod">
          <ac:chgData name="" userId="20193871399_tp_box_2" providerId="OAuth2" clId="{5FCF9233-632B-4234-84D3-DB029FD9422D}" dt="2024-02-29T19:24:34.695" v="75"/>
          <ac:picMkLst>
            <pc:docMk/>
            <pc:sldMk cId="0" sldId="264"/>
            <ac:picMk id="10" creationId="{535635AD-3A1D-8F0E-3383-CF71033541DC}"/>
          </ac:picMkLst>
        </pc:picChg>
        <pc:picChg chg="mod">
          <ac:chgData name="" userId="20193871399_tp_box_2" providerId="OAuth2" clId="{5FCF9233-632B-4234-84D3-DB029FD9422D}" dt="2024-02-29T19:24:34.695" v="75"/>
          <ac:picMkLst>
            <pc:docMk/>
            <pc:sldMk cId="0" sldId="264"/>
            <ac:picMk id="11" creationId="{550DD76E-5CB2-117F-EAFD-B4019EE56B1C}"/>
          </ac:picMkLst>
        </pc:picChg>
      </pc:sldChg>
      <pc:sldChg chg="addSp modSp mod">
        <pc:chgData name="" userId="20193871399_tp_box_2" providerId="OAuth2" clId="{5FCF9233-632B-4234-84D3-DB029FD9422D}" dt="2024-02-29T19:25:46.036" v="100" actId="1076"/>
        <pc:sldMkLst>
          <pc:docMk/>
          <pc:sldMk cId="0" sldId="265"/>
        </pc:sldMkLst>
        <pc:spChg chg="mod">
          <ac:chgData name="" userId="20193871399_tp_box_2" providerId="OAuth2" clId="{5FCF9233-632B-4234-84D3-DB029FD9422D}" dt="2024-02-29T19:25:43.853" v="99"/>
          <ac:spMkLst>
            <pc:docMk/>
            <pc:sldMk cId="0" sldId="265"/>
            <ac:spMk id="4" creationId="{5161AC95-37B3-37DF-6D8D-D46BEDCC288A}"/>
          </ac:spMkLst>
        </pc:spChg>
        <pc:spChg chg="mod">
          <ac:chgData name="" userId="20193871399_tp_box_2" providerId="OAuth2" clId="{5FCF9233-632B-4234-84D3-DB029FD9422D}" dt="2024-02-29T19:25:43.853" v="99"/>
          <ac:spMkLst>
            <pc:docMk/>
            <pc:sldMk cId="0" sldId="265"/>
            <ac:spMk id="5" creationId="{E4A81607-139F-31BB-72D1-0604CD3C1CB4}"/>
          </ac:spMkLst>
        </pc:spChg>
        <pc:spChg chg="mod">
          <ac:chgData name="" userId="20193871399_tp_box_2" providerId="OAuth2" clId="{5FCF9233-632B-4234-84D3-DB029FD9422D}" dt="2024-02-29T19:25:19.395" v="80" actId="1076"/>
          <ac:spMkLst>
            <pc:docMk/>
            <pc:sldMk cId="0" sldId="265"/>
            <ac:spMk id="168" creationId="{00000000-0000-0000-0000-000000000000}"/>
          </ac:spMkLst>
        </pc:spChg>
        <pc:spChg chg="mod">
          <ac:chgData name="" userId="20193871399_tp_box_2" providerId="OAuth2" clId="{5FCF9233-632B-4234-84D3-DB029FD9422D}" dt="2024-02-29T19:25:14.964" v="79" actId="404"/>
          <ac:spMkLst>
            <pc:docMk/>
            <pc:sldMk cId="0" sldId="265"/>
            <ac:spMk id="169" creationId="{00000000-0000-0000-0000-000000000000}"/>
          </ac:spMkLst>
        </pc:spChg>
        <pc:spChg chg="mod">
          <ac:chgData name="" userId="20193871399_tp_box_2" providerId="OAuth2" clId="{5FCF9233-632B-4234-84D3-DB029FD9422D}" dt="2024-02-29T19:25:41.766" v="98" actId="164"/>
          <ac:spMkLst>
            <pc:docMk/>
            <pc:sldMk cId="0" sldId="265"/>
            <ac:spMk id="171" creationId="{00000000-0000-0000-0000-000000000000}"/>
          </ac:spMkLst>
        </pc:spChg>
        <pc:spChg chg="mod">
          <ac:chgData name="" userId="20193871399_tp_box_2" providerId="OAuth2" clId="{5FCF9233-632B-4234-84D3-DB029FD9422D}" dt="2024-02-29T19:25:41.766" v="98" actId="164"/>
          <ac:spMkLst>
            <pc:docMk/>
            <pc:sldMk cId="0" sldId="265"/>
            <ac:spMk id="172" creationId="{00000000-0000-0000-0000-000000000000}"/>
          </ac:spMkLst>
        </pc:spChg>
        <pc:spChg chg="mod">
          <ac:chgData name="" userId="20193871399_tp_box_2" providerId="OAuth2" clId="{5FCF9233-632B-4234-84D3-DB029FD9422D}" dt="2024-02-29T19:25:41.766" v="98" actId="164"/>
          <ac:spMkLst>
            <pc:docMk/>
            <pc:sldMk cId="0" sldId="265"/>
            <ac:spMk id="173" creationId="{00000000-0000-0000-0000-000000000000}"/>
          </ac:spMkLst>
        </pc:spChg>
        <pc:spChg chg="mod">
          <ac:chgData name="" userId="20193871399_tp_box_2" providerId="OAuth2" clId="{5FCF9233-632B-4234-84D3-DB029FD9422D}" dt="2024-02-29T19:25:41.766" v="98" actId="164"/>
          <ac:spMkLst>
            <pc:docMk/>
            <pc:sldMk cId="0" sldId="265"/>
            <ac:spMk id="174" creationId="{00000000-0000-0000-0000-000000000000}"/>
          </ac:spMkLst>
        </pc:spChg>
        <pc:spChg chg="mod">
          <ac:chgData name="" userId="20193871399_tp_box_2" providerId="OAuth2" clId="{5FCF9233-632B-4234-84D3-DB029FD9422D}" dt="2024-02-29T19:25:31.175" v="97" actId="1035"/>
          <ac:spMkLst>
            <pc:docMk/>
            <pc:sldMk cId="0" sldId="265"/>
            <ac:spMk id="176" creationId="{00000000-0000-0000-0000-000000000000}"/>
          </ac:spMkLst>
        </pc:spChg>
        <pc:spChg chg="mod">
          <ac:chgData name="" userId="20193871399_tp_box_2" providerId="OAuth2" clId="{5FCF9233-632B-4234-84D3-DB029FD9422D}" dt="2024-02-29T19:25:31.175" v="97" actId="1035"/>
          <ac:spMkLst>
            <pc:docMk/>
            <pc:sldMk cId="0" sldId="265"/>
            <ac:spMk id="177" creationId="{00000000-0000-0000-0000-000000000000}"/>
          </ac:spMkLst>
        </pc:spChg>
        <pc:grpChg chg="add mod">
          <ac:chgData name="" userId="20193871399_tp_box_2" providerId="OAuth2" clId="{5FCF9233-632B-4234-84D3-DB029FD9422D}" dt="2024-02-29T19:25:41.766" v="98" actId="164"/>
          <ac:grpSpMkLst>
            <pc:docMk/>
            <pc:sldMk cId="0" sldId="265"/>
            <ac:grpSpMk id="2" creationId="{93670EEA-CD97-A6CF-2FE0-FC21E39D1782}"/>
          </ac:grpSpMkLst>
        </pc:grpChg>
        <pc:grpChg chg="add mod">
          <ac:chgData name="" userId="20193871399_tp_box_2" providerId="OAuth2" clId="{5FCF9233-632B-4234-84D3-DB029FD9422D}" dt="2024-02-29T19:25:46.036" v="100" actId="1076"/>
          <ac:grpSpMkLst>
            <pc:docMk/>
            <pc:sldMk cId="0" sldId="265"/>
            <ac:grpSpMk id="3" creationId="{FBEA08DF-9FFA-1955-129F-F9594420181A}"/>
          </ac:grpSpMkLst>
        </pc:grpChg>
        <pc:picChg chg="mod">
          <ac:chgData name="" userId="20193871399_tp_box_2" providerId="OAuth2" clId="{5FCF9233-632B-4234-84D3-DB029FD9422D}" dt="2024-02-29T19:25:43.853" v="99"/>
          <ac:picMkLst>
            <pc:docMk/>
            <pc:sldMk cId="0" sldId="265"/>
            <ac:picMk id="6" creationId="{7697172E-F644-8C6D-4FDF-E140D9AB6140}"/>
          </ac:picMkLst>
        </pc:picChg>
        <pc:picChg chg="mod">
          <ac:chgData name="" userId="20193871399_tp_box_2" providerId="OAuth2" clId="{5FCF9233-632B-4234-84D3-DB029FD9422D}" dt="2024-02-29T19:25:43.853" v="99"/>
          <ac:picMkLst>
            <pc:docMk/>
            <pc:sldMk cId="0" sldId="265"/>
            <ac:picMk id="7" creationId="{50F09BD8-595E-B046-5253-B0DC0E4606AB}"/>
          </ac:picMkLst>
        </pc:picChg>
        <pc:picChg chg="mod">
          <ac:chgData name="" userId="20193871399_tp_box_2" providerId="OAuth2" clId="{5FCF9233-632B-4234-84D3-DB029FD9422D}" dt="2024-02-29T19:25:41.766" v="98" actId="164"/>
          <ac:picMkLst>
            <pc:docMk/>
            <pc:sldMk cId="0" sldId="265"/>
            <ac:picMk id="170" creationId="{00000000-0000-0000-0000-000000000000}"/>
          </ac:picMkLst>
        </pc:picChg>
        <pc:cxnChg chg="mod">
          <ac:chgData name="" userId="20193871399_tp_box_2" providerId="OAuth2" clId="{5FCF9233-632B-4234-84D3-DB029FD9422D}" dt="2024-02-29T19:25:31.175" v="97" actId="1035"/>
          <ac:cxnSpMkLst>
            <pc:docMk/>
            <pc:sldMk cId="0" sldId="265"/>
            <ac:cxnSpMk id="178" creationId="{00000000-0000-0000-0000-000000000000}"/>
          </ac:cxnSpMkLst>
        </pc:cxnChg>
      </pc:sldChg>
      <pc:sldChg chg="addSp modSp mod">
        <pc:chgData name="" userId="20193871399_tp_box_2" providerId="OAuth2" clId="{5FCF9233-632B-4234-84D3-DB029FD9422D}" dt="2024-02-29T19:25:52.818" v="117" actId="1036"/>
        <pc:sldMkLst>
          <pc:docMk/>
          <pc:sldMk cId="0" sldId="266"/>
        </pc:sldMkLst>
        <pc:spChg chg="mod">
          <ac:chgData name="" userId="20193871399_tp_box_2" providerId="OAuth2" clId="{5FCF9233-632B-4234-84D3-DB029FD9422D}" dt="2024-02-29T19:25:48.652" v="101"/>
          <ac:spMkLst>
            <pc:docMk/>
            <pc:sldMk cId="0" sldId="266"/>
            <ac:spMk id="3" creationId="{53336CCD-A846-2C58-EBBA-5E1D2BA7931D}"/>
          </ac:spMkLst>
        </pc:spChg>
        <pc:spChg chg="mod">
          <ac:chgData name="" userId="20193871399_tp_box_2" providerId="OAuth2" clId="{5FCF9233-632B-4234-84D3-DB029FD9422D}" dt="2024-02-29T19:25:48.652" v="101"/>
          <ac:spMkLst>
            <pc:docMk/>
            <pc:sldMk cId="0" sldId="266"/>
            <ac:spMk id="4" creationId="{AAC6DB3A-ED48-8421-9E70-8B9661FB8600}"/>
          </ac:spMkLst>
        </pc:spChg>
        <pc:grpChg chg="add mod">
          <ac:chgData name="" userId="20193871399_tp_box_2" providerId="OAuth2" clId="{5FCF9233-632B-4234-84D3-DB029FD9422D}" dt="2024-02-29T19:25:52.818" v="117" actId="1036"/>
          <ac:grpSpMkLst>
            <pc:docMk/>
            <pc:sldMk cId="0" sldId="266"/>
            <ac:grpSpMk id="2" creationId="{DCD472BC-E84B-A357-A8F3-A9EFAB32FE3D}"/>
          </ac:grpSpMkLst>
        </pc:grpChg>
        <pc:picChg chg="mod">
          <ac:chgData name="" userId="20193871399_tp_box_2" providerId="OAuth2" clId="{5FCF9233-632B-4234-84D3-DB029FD9422D}" dt="2024-02-29T19:25:48.652" v="101"/>
          <ac:picMkLst>
            <pc:docMk/>
            <pc:sldMk cId="0" sldId="266"/>
            <ac:picMk id="5" creationId="{837F347F-BED9-BA72-1C80-CB895210D925}"/>
          </ac:picMkLst>
        </pc:picChg>
        <pc:picChg chg="mod">
          <ac:chgData name="" userId="20193871399_tp_box_2" providerId="OAuth2" clId="{5FCF9233-632B-4234-84D3-DB029FD9422D}" dt="2024-02-29T19:25:48.652" v="101"/>
          <ac:picMkLst>
            <pc:docMk/>
            <pc:sldMk cId="0" sldId="266"/>
            <ac:picMk id="6" creationId="{1843B345-3F03-B86F-8CA6-6429CA6C4735}"/>
          </ac:picMkLst>
        </pc:picChg>
      </pc:sldChg>
      <pc:sldChg chg="addSp modSp mod modNotes">
        <pc:chgData name="" userId="20193871399_tp_box_2" providerId="OAuth2" clId="{5FCF9233-632B-4234-84D3-DB029FD9422D}" dt="2024-02-29T19:28:20.014" v="119" actId="1076"/>
        <pc:sldMkLst>
          <pc:docMk/>
          <pc:sldMk cId="0" sldId="267"/>
        </pc:sldMkLst>
        <pc:spChg chg="mod">
          <ac:chgData name="" userId="20193871399_tp_box_2" providerId="OAuth2" clId="{5FCF9233-632B-4234-84D3-DB029FD9422D}" dt="2024-02-29T19:28:12.017" v="118"/>
          <ac:spMkLst>
            <pc:docMk/>
            <pc:sldMk cId="0" sldId="267"/>
            <ac:spMk id="3" creationId="{9642A1F4-6927-71C0-B54E-DDF1D2742C6A}"/>
          </ac:spMkLst>
        </pc:spChg>
        <pc:spChg chg="mod">
          <ac:chgData name="" userId="20193871399_tp_box_2" providerId="OAuth2" clId="{5FCF9233-632B-4234-84D3-DB029FD9422D}" dt="2024-02-29T19:28:12.017" v="118"/>
          <ac:spMkLst>
            <pc:docMk/>
            <pc:sldMk cId="0" sldId="267"/>
            <ac:spMk id="4" creationId="{BD035BEC-6D24-51C4-378D-3ED2C9892CB6}"/>
          </ac:spMkLst>
        </pc:spChg>
        <pc:grpChg chg="add mod">
          <ac:chgData name="" userId="20193871399_tp_box_2" providerId="OAuth2" clId="{5FCF9233-632B-4234-84D3-DB029FD9422D}" dt="2024-02-29T19:28:20.014" v="119" actId="1076"/>
          <ac:grpSpMkLst>
            <pc:docMk/>
            <pc:sldMk cId="0" sldId="267"/>
            <ac:grpSpMk id="2" creationId="{F70B7E3C-B24C-A74D-ABB4-D66FB9C845C4}"/>
          </ac:grpSpMkLst>
        </pc:grpChg>
        <pc:picChg chg="mod">
          <ac:chgData name="" userId="20193871399_tp_box_2" providerId="OAuth2" clId="{5FCF9233-632B-4234-84D3-DB029FD9422D}" dt="2024-02-29T19:28:12.017" v="118"/>
          <ac:picMkLst>
            <pc:docMk/>
            <pc:sldMk cId="0" sldId="267"/>
            <ac:picMk id="5" creationId="{4C57BC9E-D1D1-FBC5-589D-DAFD2FED8717}"/>
          </ac:picMkLst>
        </pc:picChg>
        <pc:picChg chg="mod">
          <ac:chgData name="" userId="20193871399_tp_box_2" providerId="OAuth2" clId="{5FCF9233-632B-4234-84D3-DB029FD9422D}" dt="2024-02-29T19:28:12.017" v="118"/>
          <ac:picMkLst>
            <pc:docMk/>
            <pc:sldMk cId="0" sldId="267"/>
            <ac:picMk id="6" creationId="{B9B1F7D4-7D0A-4252-1FD4-9636302CD29F}"/>
          </ac:picMkLst>
        </pc:picChg>
      </pc:sldChg>
      <pc:sldChg chg="addSp modSp mod modNotes">
        <pc:chgData name="" userId="20193871399_tp_box_2" providerId="OAuth2" clId="{5FCF9233-632B-4234-84D3-DB029FD9422D}" dt="2024-02-29T19:28:25.996" v="134" actId="1036"/>
        <pc:sldMkLst>
          <pc:docMk/>
          <pc:sldMk cId="0" sldId="268"/>
        </pc:sldMkLst>
        <pc:spChg chg="mod">
          <ac:chgData name="" userId="20193871399_tp_box_2" providerId="OAuth2" clId="{5FCF9233-632B-4234-84D3-DB029FD9422D}" dt="2024-02-29T19:28:22.665" v="120"/>
          <ac:spMkLst>
            <pc:docMk/>
            <pc:sldMk cId="0" sldId="268"/>
            <ac:spMk id="3" creationId="{D3DE5CC3-8216-C9E3-D261-7E9785D67BE8}"/>
          </ac:spMkLst>
        </pc:spChg>
        <pc:spChg chg="mod">
          <ac:chgData name="" userId="20193871399_tp_box_2" providerId="OAuth2" clId="{5FCF9233-632B-4234-84D3-DB029FD9422D}" dt="2024-02-29T19:28:22.665" v="120"/>
          <ac:spMkLst>
            <pc:docMk/>
            <pc:sldMk cId="0" sldId="268"/>
            <ac:spMk id="4" creationId="{BA7B9657-B8EF-A49C-F7D4-F76D279D71F2}"/>
          </ac:spMkLst>
        </pc:spChg>
        <pc:grpChg chg="add mod">
          <ac:chgData name="" userId="20193871399_tp_box_2" providerId="OAuth2" clId="{5FCF9233-632B-4234-84D3-DB029FD9422D}" dt="2024-02-29T19:28:25.996" v="134" actId="1036"/>
          <ac:grpSpMkLst>
            <pc:docMk/>
            <pc:sldMk cId="0" sldId="268"/>
            <ac:grpSpMk id="2" creationId="{6FE1A6D2-3597-C2B4-715A-2D09EBABF25D}"/>
          </ac:grpSpMkLst>
        </pc:grpChg>
        <pc:picChg chg="mod">
          <ac:chgData name="" userId="20193871399_tp_box_2" providerId="OAuth2" clId="{5FCF9233-632B-4234-84D3-DB029FD9422D}" dt="2024-02-29T19:28:22.665" v="120"/>
          <ac:picMkLst>
            <pc:docMk/>
            <pc:sldMk cId="0" sldId="268"/>
            <ac:picMk id="5" creationId="{92EBB5A4-CF82-E2C6-3033-54371EBC3F10}"/>
          </ac:picMkLst>
        </pc:picChg>
        <pc:picChg chg="mod">
          <ac:chgData name="" userId="20193871399_tp_box_2" providerId="OAuth2" clId="{5FCF9233-632B-4234-84D3-DB029FD9422D}" dt="2024-02-29T19:28:22.665" v="120"/>
          <ac:picMkLst>
            <pc:docMk/>
            <pc:sldMk cId="0" sldId="268"/>
            <ac:picMk id="6" creationId="{F991D983-2453-F3BB-8353-ED93BB3C34B9}"/>
          </ac:picMkLst>
        </pc:picChg>
      </pc:sldChg>
      <pc:sldChg chg="addSp modSp mod modNotes">
        <pc:chgData name="" userId="20193871399_tp_box_2" providerId="OAuth2" clId="{5FCF9233-632B-4234-84D3-DB029FD9422D}" dt="2024-02-29T19:28:30.644" v="147" actId="1036"/>
        <pc:sldMkLst>
          <pc:docMk/>
          <pc:sldMk cId="0" sldId="269"/>
        </pc:sldMkLst>
        <pc:spChg chg="mod">
          <ac:chgData name="" userId="20193871399_tp_box_2" providerId="OAuth2" clId="{5FCF9233-632B-4234-84D3-DB029FD9422D}" dt="2024-02-29T19:28:28.112" v="135"/>
          <ac:spMkLst>
            <pc:docMk/>
            <pc:sldMk cId="0" sldId="269"/>
            <ac:spMk id="3" creationId="{1B2BD8E0-0396-BA3F-9F38-97EA85CA4775}"/>
          </ac:spMkLst>
        </pc:spChg>
        <pc:spChg chg="mod">
          <ac:chgData name="" userId="20193871399_tp_box_2" providerId="OAuth2" clId="{5FCF9233-632B-4234-84D3-DB029FD9422D}" dt="2024-02-29T19:28:28.112" v="135"/>
          <ac:spMkLst>
            <pc:docMk/>
            <pc:sldMk cId="0" sldId="269"/>
            <ac:spMk id="4" creationId="{1062FF4C-5212-D209-4ABB-50F2EE775CA1}"/>
          </ac:spMkLst>
        </pc:spChg>
        <pc:grpChg chg="add mod">
          <ac:chgData name="" userId="20193871399_tp_box_2" providerId="OAuth2" clId="{5FCF9233-632B-4234-84D3-DB029FD9422D}" dt="2024-02-29T19:28:30.644" v="147" actId="1036"/>
          <ac:grpSpMkLst>
            <pc:docMk/>
            <pc:sldMk cId="0" sldId="269"/>
            <ac:grpSpMk id="2" creationId="{671F3693-9BFB-9DF8-FBB5-3F61FEAF5C79}"/>
          </ac:grpSpMkLst>
        </pc:grpChg>
        <pc:picChg chg="mod">
          <ac:chgData name="" userId="20193871399_tp_box_2" providerId="OAuth2" clId="{5FCF9233-632B-4234-84D3-DB029FD9422D}" dt="2024-02-29T19:28:28.112" v="135"/>
          <ac:picMkLst>
            <pc:docMk/>
            <pc:sldMk cId="0" sldId="269"/>
            <ac:picMk id="5" creationId="{ABED31DE-57DC-0F7E-1C4E-02F2B57CE620}"/>
          </ac:picMkLst>
        </pc:picChg>
        <pc:picChg chg="mod">
          <ac:chgData name="" userId="20193871399_tp_box_2" providerId="OAuth2" clId="{5FCF9233-632B-4234-84D3-DB029FD9422D}" dt="2024-02-29T19:28:28.112" v="135"/>
          <ac:picMkLst>
            <pc:docMk/>
            <pc:sldMk cId="0" sldId="269"/>
            <ac:picMk id="6" creationId="{F42319F1-8B8E-A179-1DFE-92B5C9A166EB}"/>
          </ac:picMkLst>
        </pc:picChg>
      </pc:sldChg>
      <pc:sldChg chg="addSp modSp mod modNotes">
        <pc:chgData name="" userId="20193871399_tp_box_2" providerId="OAuth2" clId="{5FCF9233-632B-4234-84D3-DB029FD9422D}" dt="2024-02-29T19:29:08.864" v="175" actId="1076"/>
        <pc:sldMkLst>
          <pc:docMk/>
          <pc:sldMk cId="0" sldId="270"/>
        </pc:sldMkLst>
        <pc:spChg chg="mod">
          <ac:chgData name="" userId="20193871399_tp_box_2" providerId="OAuth2" clId="{5FCF9233-632B-4234-84D3-DB029FD9422D}" dt="2024-02-29T19:28:36.275" v="148"/>
          <ac:spMkLst>
            <pc:docMk/>
            <pc:sldMk cId="0" sldId="270"/>
            <ac:spMk id="3" creationId="{70785AF8-7371-F032-C1DD-AA656D2DB04C}"/>
          </ac:spMkLst>
        </pc:spChg>
        <pc:spChg chg="mod">
          <ac:chgData name="" userId="20193871399_tp_box_2" providerId="OAuth2" clId="{5FCF9233-632B-4234-84D3-DB029FD9422D}" dt="2024-02-29T19:28:36.275" v="148"/>
          <ac:spMkLst>
            <pc:docMk/>
            <pc:sldMk cId="0" sldId="270"/>
            <ac:spMk id="4" creationId="{8207328C-7C15-C24A-E034-A3F338C739E0}"/>
          </ac:spMkLst>
        </pc:spChg>
        <pc:spChg chg="mod">
          <ac:chgData name="" userId="20193871399_tp_box_2" providerId="OAuth2" clId="{5FCF9233-632B-4234-84D3-DB029FD9422D}" dt="2024-02-29T19:28:55.702" v="174" actId="1035"/>
          <ac:spMkLst>
            <pc:docMk/>
            <pc:sldMk cId="0" sldId="270"/>
            <ac:spMk id="244" creationId="{00000000-0000-0000-0000-000000000000}"/>
          </ac:spMkLst>
        </pc:spChg>
        <pc:spChg chg="mod">
          <ac:chgData name="" userId="20193871399_tp_box_2" providerId="OAuth2" clId="{5FCF9233-632B-4234-84D3-DB029FD9422D}" dt="2024-02-29T19:28:55.702" v="174" actId="1035"/>
          <ac:spMkLst>
            <pc:docMk/>
            <pc:sldMk cId="0" sldId="270"/>
            <ac:spMk id="274" creationId="{00000000-0000-0000-0000-000000000000}"/>
          </ac:spMkLst>
        </pc:spChg>
        <pc:spChg chg="mod">
          <ac:chgData name="" userId="20193871399_tp_box_2" providerId="OAuth2" clId="{5FCF9233-632B-4234-84D3-DB029FD9422D}" dt="2024-02-29T19:28:55.702" v="174" actId="1035"/>
          <ac:spMkLst>
            <pc:docMk/>
            <pc:sldMk cId="0" sldId="270"/>
            <ac:spMk id="275" creationId="{00000000-0000-0000-0000-000000000000}"/>
          </ac:spMkLst>
        </pc:spChg>
        <pc:spChg chg="mod">
          <ac:chgData name="" userId="20193871399_tp_box_2" providerId="OAuth2" clId="{5FCF9233-632B-4234-84D3-DB029FD9422D}" dt="2024-02-29T19:28:55.702" v="174" actId="1035"/>
          <ac:spMkLst>
            <pc:docMk/>
            <pc:sldMk cId="0" sldId="270"/>
            <ac:spMk id="304" creationId="{00000000-0000-0000-0000-000000000000}"/>
          </ac:spMkLst>
        </pc:spChg>
        <pc:spChg chg="mod">
          <ac:chgData name="" userId="20193871399_tp_box_2" providerId="OAuth2" clId="{5FCF9233-632B-4234-84D3-DB029FD9422D}" dt="2024-02-29T19:28:55.702" v="174" actId="1035"/>
          <ac:spMkLst>
            <pc:docMk/>
            <pc:sldMk cId="0" sldId="270"/>
            <ac:spMk id="305" creationId="{00000000-0000-0000-0000-000000000000}"/>
          </ac:spMkLst>
        </pc:spChg>
        <pc:spChg chg="mod">
          <ac:chgData name="" userId="20193871399_tp_box_2" providerId="OAuth2" clId="{5FCF9233-632B-4234-84D3-DB029FD9422D}" dt="2024-02-29T19:28:55.702" v="174" actId="1035"/>
          <ac:spMkLst>
            <pc:docMk/>
            <pc:sldMk cId="0" sldId="270"/>
            <ac:spMk id="306" creationId="{00000000-0000-0000-0000-000000000000}"/>
          </ac:spMkLst>
        </pc:spChg>
        <pc:grpChg chg="add mod">
          <ac:chgData name="" userId="20193871399_tp_box_2" providerId="OAuth2" clId="{5FCF9233-632B-4234-84D3-DB029FD9422D}" dt="2024-02-29T19:29:08.864" v="175" actId="1076"/>
          <ac:grpSpMkLst>
            <pc:docMk/>
            <pc:sldMk cId="0" sldId="270"/>
            <ac:grpSpMk id="2" creationId="{00C6E7A1-1799-4EA2-F609-A513938749D4}"/>
          </ac:grpSpMkLst>
        </pc:grpChg>
        <pc:grpChg chg="mod">
          <ac:chgData name="" userId="20193871399_tp_box_2" providerId="OAuth2" clId="{5FCF9233-632B-4234-84D3-DB029FD9422D}" dt="2024-02-29T19:28:55.702" v="174" actId="1035"/>
          <ac:grpSpMkLst>
            <pc:docMk/>
            <pc:sldMk cId="0" sldId="270"/>
            <ac:grpSpMk id="245" creationId="{00000000-0000-0000-0000-000000000000}"/>
          </ac:grpSpMkLst>
        </pc:grpChg>
        <pc:grpChg chg="mod">
          <ac:chgData name="" userId="20193871399_tp_box_2" providerId="OAuth2" clId="{5FCF9233-632B-4234-84D3-DB029FD9422D}" dt="2024-02-29T19:28:55.702" v="174" actId="1035"/>
          <ac:grpSpMkLst>
            <pc:docMk/>
            <pc:sldMk cId="0" sldId="270"/>
            <ac:grpSpMk id="276" creationId="{00000000-0000-0000-0000-000000000000}"/>
          </ac:grpSpMkLst>
        </pc:grpChg>
        <pc:picChg chg="mod">
          <ac:chgData name="" userId="20193871399_tp_box_2" providerId="OAuth2" clId="{5FCF9233-632B-4234-84D3-DB029FD9422D}" dt="2024-02-29T19:28:36.275" v="148"/>
          <ac:picMkLst>
            <pc:docMk/>
            <pc:sldMk cId="0" sldId="270"/>
            <ac:picMk id="5" creationId="{CCC9A27B-39A8-B6A0-778F-55F46256FD6B}"/>
          </ac:picMkLst>
        </pc:picChg>
        <pc:picChg chg="mod">
          <ac:chgData name="" userId="20193871399_tp_box_2" providerId="OAuth2" clId="{5FCF9233-632B-4234-84D3-DB029FD9422D}" dt="2024-02-29T19:28:36.275" v="148"/>
          <ac:picMkLst>
            <pc:docMk/>
            <pc:sldMk cId="0" sldId="270"/>
            <ac:picMk id="6" creationId="{785171CF-D3F1-D1BA-78DA-695ABA02A0C3}"/>
          </ac:picMkLst>
        </pc:picChg>
        <pc:picChg chg="mod">
          <ac:chgData name="" userId="20193871399_tp_box_2" providerId="OAuth2" clId="{5FCF9233-632B-4234-84D3-DB029FD9422D}" dt="2024-02-29T19:28:55.702" v="174" actId="1035"/>
          <ac:picMkLst>
            <pc:docMk/>
            <pc:sldMk cId="0" sldId="270"/>
            <ac:picMk id="273" creationId="{00000000-0000-0000-0000-000000000000}"/>
          </ac:picMkLst>
        </pc:picChg>
      </pc:sldChg>
      <pc:sldChg chg="addSp modSp mod">
        <pc:chgData name="" userId="20193871399_tp_box_2" providerId="OAuth2" clId="{5FCF9233-632B-4234-84D3-DB029FD9422D}" dt="2024-02-29T19:29:14.762" v="187" actId="1036"/>
        <pc:sldMkLst>
          <pc:docMk/>
          <pc:sldMk cId="0" sldId="271"/>
        </pc:sldMkLst>
        <pc:spChg chg="mod">
          <ac:chgData name="" userId="20193871399_tp_box_2" providerId="OAuth2" clId="{5FCF9233-632B-4234-84D3-DB029FD9422D}" dt="2024-02-29T19:29:12.033" v="176"/>
          <ac:spMkLst>
            <pc:docMk/>
            <pc:sldMk cId="0" sldId="271"/>
            <ac:spMk id="3" creationId="{E9C3533E-F09F-90F4-218F-51F8E729455B}"/>
          </ac:spMkLst>
        </pc:spChg>
        <pc:spChg chg="mod">
          <ac:chgData name="" userId="20193871399_tp_box_2" providerId="OAuth2" clId="{5FCF9233-632B-4234-84D3-DB029FD9422D}" dt="2024-02-29T19:29:12.033" v="176"/>
          <ac:spMkLst>
            <pc:docMk/>
            <pc:sldMk cId="0" sldId="271"/>
            <ac:spMk id="4" creationId="{37C3CB18-0D51-3CAE-4FFE-365BC5803B1B}"/>
          </ac:spMkLst>
        </pc:spChg>
        <pc:grpChg chg="add mod">
          <ac:chgData name="" userId="20193871399_tp_box_2" providerId="OAuth2" clId="{5FCF9233-632B-4234-84D3-DB029FD9422D}" dt="2024-02-29T19:29:14.762" v="187" actId="1036"/>
          <ac:grpSpMkLst>
            <pc:docMk/>
            <pc:sldMk cId="0" sldId="271"/>
            <ac:grpSpMk id="2" creationId="{9203C94B-FB15-A917-C251-68879A7B3AFA}"/>
          </ac:grpSpMkLst>
        </pc:grpChg>
        <pc:picChg chg="mod">
          <ac:chgData name="" userId="20193871399_tp_box_2" providerId="OAuth2" clId="{5FCF9233-632B-4234-84D3-DB029FD9422D}" dt="2024-02-29T19:29:12.033" v="176"/>
          <ac:picMkLst>
            <pc:docMk/>
            <pc:sldMk cId="0" sldId="271"/>
            <ac:picMk id="5" creationId="{A4E5698D-6EFB-D207-0A20-016914585A5E}"/>
          </ac:picMkLst>
        </pc:picChg>
        <pc:picChg chg="mod">
          <ac:chgData name="" userId="20193871399_tp_box_2" providerId="OAuth2" clId="{5FCF9233-632B-4234-84D3-DB029FD9422D}" dt="2024-02-29T19:29:12.033" v="176"/>
          <ac:picMkLst>
            <pc:docMk/>
            <pc:sldMk cId="0" sldId="271"/>
            <ac:picMk id="6" creationId="{A5FD8831-81E5-3162-BDB4-9E07BFF45B56}"/>
          </ac:picMkLst>
        </pc:picChg>
      </pc:sldChg>
      <pc:sldChg chg="addSp modSp mod">
        <pc:chgData name="" userId="20193871399_tp_box_2" providerId="OAuth2" clId="{5FCF9233-632B-4234-84D3-DB029FD9422D}" dt="2024-02-29T19:29:24.358" v="200" actId="1036"/>
        <pc:sldMkLst>
          <pc:docMk/>
          <pc:sldMk cId="0" sldId="272"/>
        </pc:sldMkLst>
        <pc:spChg chg="mod">
          <ac:chgData name="" userId="20193871399_tp_box_2" providerId="OAuth2" clId="{5FCF9233-632B-4234-84D3-DB029FD9422D}" dt="2024-02-29T19:29:21.526" v="189"/>
          <ac:spMkLst>
            <pc:docMk/>
            <pc:sldMk cId="0" sldId="272"/>
            <ac:spMk id="3" creationId="{6CEE2BFD-C8D7-615B-08C5-78560D92F0AF}"/>
          </ac:spMkLst>
        </pc:spChg>
        <pc:spChg chg="mod">
          <ac:chgData name="" userId="20193871399_tp_box_2" providerId="OAuth2" clId="{5FCF9233-632B-4234-84D3-DB029FD9422D}" dt="2024-02-29T19:29:21.526" v="189"/>
          <ac:spMkLst>
            <pc:docMk/>
            <pc:sldMk cId="0" sldId="272"/>
            <ac:spMk id="4" creationId="{7E8FAE2D-B4C7-33AB-A529-099424905A3B}"/>
          </ac:spMkLst>
        </pc:spChg>
        <pc:grpChg chg="add mod">
          <ac:chgData name="" userId="20193871399_tp_box_2" providerId="OAuth2" clId="{5FCF9233-632B-4234-84D3-DB029FD9422D}" dt="2024-02-29T19:29:24.358" v="200" actId="1036"/>
          <ac:grpSpMkLst>
            <pc:docMk/>
            <pc:sldMk cId="0" sldId="272"/>
            <ac:grpSpMk id="2" creationId="{94DF3D12-510F-CD22-B21F-EA1644E134A9}"/>
          </ac:grpSpMkLst>
        </pc:grpChg>
        <pc:picChg chg="mod">
          <ac:chgData name="" userId="20193871399_tp_box_2" providerId="OAuth2" clId="{5FCF9233-632B-4234-84D3-DB029FD9422D}" dt="2024-02-29T19:29:21.526" v="189"/>
          <ac:picMkLst>
            <pc:docMk/>
            <pc:sldMk cId="0" sldId="272"/>
            <ac:picMk id="5" creationId="{0B9A258E-9D06-3E60-A01F-A289DBFE1B0F}"/>
          </ac:picMkLst>
        </pc:picChg>
        <pc:picChg chg="mod">
          <ac:chgData name="" userId="20193871399_tp_box_2" providerId="OAuth2" clId="{5FCF9233-632B-4234-84D3-DB029FD9422D}" dt="2024-02-29T19:29:21.526" v="189"/>
          <ac:picMkLst>
            <pc:docMk/>
            <pc:sldMk cId="0" sldId="272"/>
            <ac:picMk id="6" creationId="{65417F08-EAB2-A2A8-7C77-6ECB5859BD25}"/>
          </ac:picMkLst>
        </pc:picChg>
        <pc:picChg chg="mod">
          <ac:chgData name="" userId="20193871399_tp_box_2" providerId="OAuth2" clId="{5FCF9233-632B-4234-84D3-DB029FD9422D}" dt="2024-02-29T19:29:21.026" v="188" actId="1076"/>
          <ac:picMkLst>
            <pc:docMk/>
            <pc:sldMk cId="0" sldId="272"/>
            <ac:picMk id="324" creationId="{00000000-0000-0000-0000-000000000000}"/>
          </ac:picMkLst>
        </pc:picChg>
      </pc:sldChg>
      <pc:sldChg chg="addSp modSp modNotes">
        <pc:chgData name="" userId="20193871399_tp_box_2" providerId="OAuth2" clId="{5FCF9233-632B-4234-84D3-DB029FD9422D}" dt="2024-02-29T19:29:27.307" v="201"/>
        <pc:sldMkLst>
          <pc:docMk/>
          <pc:sldMk cId="0" sldId="273"/>
        </pc:sldMkLst>
        <pc:spChg chg="mod">
          <ac:chgData name="" userId="20193871399_tp_box_2" providerId="OAuth2" clId="{5FCF9233-632B-4234-84D3-DB029FD9422D}" dt="2024-02-29T19:29:27.307" v="201"/>
          <ac:spMkLst>
            <pc:docMk/>
            <pc:sldMk cId="0" sldId="273"/>
            <ac:spMk id="3" creationId="{7DA2F566-8F68-DE47-4C83-97B14836D7D2}"/>
          </ac:spMkLst>
        </pc:spChg>
        <pc:spChg chg="mod">
          <ac:chgData name="" userId="20193871399_tp_box_2" providerId="OAuth2" clId="{5FCF9233-632B-4234-84D3-DB029FD9422D}" dt="2024-02-29T19:29:27.307" v="201"/>
          <ac:spMkLst>
            <pc:docMk/>
            <pc:sldMk cId="0" sldId="273"/>
            <ac:spMk id="4" creationId="{35B8DF47-F248-CF45-11D7-6B88BE163A7A}"/>
          </ac:spMkLst>
        </pc:spChg>
        <pc:grpChg chg="add mod">
          <ac:chgData name="" userId="20193871399_tp_box_2" providerId="OAuth2" clId="{5FCF9233-632B-4234-84D3-DB029FD9422D}" dt="2024-02-29T19:29:27.307" v="201"/>
          <ac:grpSpMkLst>
            <pc:docMk/>
            <pc:sldMk cId="0" sldId="273"/>
            <ac:grpSpMk id="2" creationId="{26AA989A-951E-EC26-4090-E83BFB8A379D}"/>
          </ac:grpSpMkLst>
        </pc:grpChg>
        <pc:picChg chg="mod">
          <ac:chgData name="" userId="20193871399_tp_box_2" providerId="OAuth2" clId="{5FCF9233-632B-4234-84D3-DB029FD9422D}" dt="2024-02-29T19:29:27.307" v="201"/>
          <ac:picMkLst>
            <pc:docMk/>
            <pc:sldMk cId="0" sldId="273"/>
            <ac:picMk id="5" creationId="{B4A225DB-2369-A6BC-58C7-60F73B188AD5}"/>
          </ac:picMkLst>
        </pc:picChg>
        <pc:picChg chg="mod">
          <ac:chgData name="" userId="20193871399_tp_box_2" providerId="OAuth2" clId="{5FCF9233-632B-4234-84D3-DB029FD9422D}" dt="2024-02-29T19:29:27.307" v="201"/>
          <ac:picMkLst>
            <pc:docMk/>
            <pc:sldMk cId="0" sldId="273"/>
            <ac:picMk id="6" creationId="{CF96FEDE-4B1F-6AD7-8D77-3699C2223AA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104480" y="685800"/>
            <a:ext cx="26496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cdn.shopify.com/s/files/1/0289/4249/files/Fabric_Burn_Test_Flowchart_Insta_cf3fb14d-9260-49b0-a941-baa29bdc6935.jpg?v=1613729563"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a6be45fcd1_0_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a6be45fcd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296d2f8a1be_0_26: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296d2f8a1be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296d2f8a1be_1_8: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296d2f8a1be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296d2f8a1be_0_158: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296d2f8a1be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96d2f8a1be_0_12: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296d2f8a1be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60214c5c6d_0_37: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260214c5c6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26368094666_0_5: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26368094666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25e78ac37fe_1_3: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25e78ac37fe_1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260214c5c6d_0_1: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260214c5c6d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https://cdn.shopify.com/s/files/1/0289/4249/files/Fabric_Burn_Test_Flowchart_Insta_cf3fb14d-9260-49b0-a941-baa29bdc6935.jpg?v=1613729563</a:t>
            </a:r>
            <a:r>
              <a:rPr lang="en"/>
              <a:t> </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296d2f8a1be_0_129: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296d2f8a1be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2a6be45fcd1_0_6: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2a6be45fcd1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2a6be45fcd1_0_1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2a6be45fcd1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a0fb8de241_0_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2a0fb8de24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2a0fb8de241_0_25: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2a0fb8de24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a0fb8de241_0_6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2a0fb8de241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2a0fb8de241_0_82: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2a0fb8de241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296d2f8a1be_1_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296d2f8a1be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264952" y="1456058"/>
            <a:ext cx="7242600" cy="40140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264945" y="5542289"/>
            <a:ext cx="7242600" cy="1550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264945" y="2163089"/>
            <a:ext cx="7242600" cy="38397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264945" y="6164351"/>
            <a:ext cx="7242600" cy="25437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264945" y="4206107"/>
            <a:ext cx="7242600" cy="16461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264945" y="2253729"/>
            <a:ext cx="7242600" cy="66810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264945" y="2253729"/>
            <a:ext cx="3399900" cy="6681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107540" y="2253729"/>
            <a:ext cx="3399900" cy="6681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264945" y="1086507"/>
            <a:ext cx="2386800" cy="14778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264945" y="2717440"/>
            <a:ext cx="2386800" cy="62175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16713" y="880293"/>
            <a:ext cx="5412600" cy="7999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25675" y="2411542"/>
            <a:ext cx="3438300" cy="2898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25675" y="5481569"/>
            <a:ext cx="3438300" cy="2415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198575" y="1415969"/>
            <a:ext cx="3261600" cy="7226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264945" y="8273124"/>
            <a:ext cx="5099100" cy="11832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64945" y="870271"/>
            <a:ext cx="7242600" cy="11199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264945" y="2253729"/>
            <a:ext cx="7242600" cy="66810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7201589" y="9119180"/>
            <a:ext cx="466500" cy="7698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hyperlink" Target="https://creativecommons.org/licenses/by-nc-sa/4.0/" TargetMode="External"/><Relationship Id="rId3" Type="http://schemas.openxmlformats.org/officeDocument/2006/relationships/hyperlink" Target="https://recipes.howstuffworks.com/food.htm" TargetMode="External"/><Relationship Id="rId7"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3drst.byu.edu/" TargetMode="External"/><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8.jpg"/><Relationship Id="rId7" Type="http://schemas.openxmlformats.org/officeDocument/2006/relationships/hyperlink" Target="https://creativecommons.org/licenses/by-nc-sa/4.0/" TargetMode="External"/><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1.png"/><Relationship Id="rId5" Type="http://schemas.openxmlformats.org/officeDocument/2006/relationships/hyperlink" Target="https://3drst.byu.edu/" TargetMode="Externa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0.png"/><Relationship Id="rId7" Type="http://schemas.openxmlformats.org/officeDocument/2006/relationships/hyperlink" Target="https://creativecommons.org/licenses/by-nc-sa/4.0/"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s://3drst.byu.edu/" TargetMode="Externa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hyperlink" Target="https://creativecommons.org/licenses/by-nc-sa/4.0/" TargetMode="External"/><Relationship Id="rId5" Type="http://schemas.openxmlformats.org/officeDocument/2006/relationships/image" Target="../media/image1.png"/><Relationship Id="rId4" Type="http://schemas.openxmlformats.org/officeDocument/2006/relationships/hyperlink" Target="https://3drst.byu.edu/"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hyperlink" Target="https://creativecommons.org/licenses/by-nc-sa/4.0/" TargetMode="External"/><Relationship Id="rId5" Type="http://schemas.openxmlformats.org/officeDocument/2006/relationships/image" Target="../media/image1.png"/><Relationship Id="rId4" Type="http://schemas.openxmlformats.org/officeDocument/2006/relationships/hyperlink" Target="https://3drst.byu.edu/"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hyperlink" Target="https://creativecommons.org/licenses/by-nc-sa/4.0/" TargetMode="External"/><Relationship Id="rId5" Type="http://schemas.openxmlformats.org/officeDocument/2006/relationships/image" Target="../media/image1.png"/><Relationship Id="rId4" Type="http://schemas.openxmlformats.org/officeDocument/2006/relationships/hyperlink" Target="https://3drst.byu.edu/"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5.png"/><Relationship Id="rId7" Type="http://schemas.openxmlformats.org/officeDocument/2006/relationships/hyperlink" Target="https://creativecommons.org/licenses/by-nc-sa/4.0/"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s://3drst.byu.edu/" TargetMode="Externa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hyperlink" Target="https://creativecommons.org/licenses/by-nc-sa/4.0/" TargetMode="External"/><Relationship Id="rId5" Type="http://schemas.openxmlformats.org/officeDocument/2006/relationships/image" Target="../media/image1.png"/><Relationship Id="rId4" Type="http://schemas.openxmlformats.org/officeDocument/2006/relationships/hyperlink" Target="https://3drst.byu.edu/"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8.png"/><Relationship Id="rId7" Type="http://schemas.openxmlformats.org/officeDocument/2006/relationships/hyperlink" Target="https://creativecommons.org/licenses/by-nc-sa/4.0/"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s://3drst.byu.edu/" TargetMode="Externa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hyperlink" Target="https://byu.box.com/s/cslrlyyf0v6vznks0k6dhnz9iz5q6k5z" TargetMode="External"/><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creativecommons.org/licenses/by-nc-sa/4.0/" TargetMode="External"/><Relationship Id="rId5" Type="http://schemas.openxmlformats.org/officeDocument/2006/relationships/image" Target="../media/image1.png"/><Relationship Id="rId4" Type="http://schemas.openxmlformats.org/officeDocument/2006/relationships/hyperlink" Target="https://3drst.byu.edu/"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png"/><Relationship Id="rId7" Type="http://schemas.openxmlformats.org/officeDocument/2006/relationships/hyperlink" Target="https://creativecommons.org/licenses/by-nc-sa/4.0/"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s://3drst.byu.edu/"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hyperlink" Target="https://3drst.byu.edu/" TargetMode="External"/><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2.png"/><Relationship Id="rId5" Type="http://schemas.openxmlformats.org/officeDocument/2006/relationships/image" Target="../media/image7.png"/><Relationship Id="rId10" Type="http://schemas.openxmlformats.org/officeDocument/2006/relationships/hyperlink" Target="https://creativecommons.org/licenses/by-nc-sa/4.0/" TargetMode="External"/><Relationship Id="rId4" Type="http://schemas.openxmlformats.org/officeDocument/2006/relationships/image" Target="../media/image6.png"/><Relationship Id="rId9"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9.png"/><Relationship Id="rId7" Type="http://schemas.openxmlformats.org/officeDocument/2006/relationships/hyperlink" Target="https://creativecommons.org/licenses/by-nc-sa/4.0/"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s://3drst.byu.edu/"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1.jpg"/><Relationship Id="rId7" Type="http://schemas.openxmlformats.org/officeDocument/2006/relationships/hyperlink" Target="https://3drst.byu.edu/"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7.png"/><Relationship Id="rId10" Type="http://schemas.openxmlformats.org/officeDocument/2006/relationships/image" Target="../media/image2.png"/><Relationship Id="rId4" Type="http://schemas.openxmlformats.org/officeDocument/2006/relationships/image" Target="../media/image6.png"/><Relationship Id="rId9" Type="http://schemas.openxmlformats.org/officeDocument/2006/relationships/hyperlink" Target="https://creativecommons.org/licenses/by-nc-sa/4.0/"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creativecommons.org/licenses/by-nc-sa/4.0/" TargetMode="External"/><Relationship Id="rId3" Type="http://schemas.openxmlformats.org/officeDocument/2006/relationships/image" Target="../media/image12.png"/><Relationship Id="rId7"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3drst.byu.edu/" TargetMode="External"/><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hyperlink" Target="https://creativecommons.org/licenses/by-nc-sa/4.0/" TargetMode="External"/><Relationship Id="rId5" Type="http://schemas.openxmlformats.org/officeDocument/2006/relationships/image" Target="../media/image1.png"/><Relationship Id="rId4" Type="http://schemas.openxmlformats.org/officeDocument/2006/relationships/hyperlink" Target="https://3drst.byu.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471175" y="430200"/>
            <a:ext cx="6842100" cy="9198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b="1" dirty="0">
                <a:solidFill>
                  <a:schemeClr val="dk1"/>
                </a:solidFill>
              </a:rPr>
              <a:t>Stations Setup Instructions</a:t>
            </a:r>
            <a:endParaRPr b="1" dirty="0">
              <a:solidFill>
                <a:schemeClr val="dk1"/>
              </a:solidFill>
            </a:endParaRPr>
          </a:p>
          <a:p>
            <a:pPr marL="0" lvl="0" indent="0" algn="l" rtl="0">
              <a:lnSpc>
                <a:spcPct val="115000"/>
              </a:lnSpc>
              <a:spcBef>
                <a:spcPts val="0"/>
              </a:spcBef>
              <a:spcAft>
                <a:spcPts val="0"/>
              </a:spcAft>
              <a:buNone/>
            </a:pPr>
            <a:endParaRPr sz="1100" b="1" dirty="0">
              <a:solidFill>
                <a:schemeClr val="dk1"/>
              </a:solidFill>
            </a:endParaRPr>
          </a:p>
          <a:p>
            <a:pPr marL="0" marR="0">
              <a:lnSpc>
                <a:spcPct val="115000"/>
              </a:lnSpc>
              <a:spcBef>
                <a:spcPts val="0"/>
              </a:spcBef>
              <a:spcAft>
                <a:spcPts val="0"/>
              </a:spcAft>
            </a:pPr>
            <a:r>
              <a:rPr lang="en-US" sz="1100" b="1" dirty="0">
                <a:effectLst/>
                <a:latin typeface="Arial" panose="020B0604020202020204" pitchFamily="34" charset="0"/>
                <a:ea typeface="Arial" panose="020B0604020202020204" pitchFamily="34" charset="0"/>
              </a:rPr>
              <a:t>Stretch Station</a:t>
            </a:r>
            <a:endParaRPr lang="en-US" sz="11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Materials</a:t>
            </a:r>
          </a:p>
          <a:p>
            <a:pPr marL="342900" marR="0" lvl="0" indent="-1682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Infographic titled “Why is a swimsuit stretchy?”</a:t>
            </a:r>
          </a:p>
          <a:p>
            <a:pPr marL="342900" marR="0" lvl="0" indent="-1682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Several pieces of a shirt that is 100% cotton cut into 10 cm x 10 cm</a:t>
            </a:r>
          </a:p>
          <a:p>
            <a:pPr marL="342900" marR="0" lvl="0" indent="-1682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Several pieces of spandex cut into 10 cm x 10 cm</a:t>
            </a:r>
          </a:p>
          <a:p>
            <a:pPr marL="342900" marR="0" lvl="0" indent="-1682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Ruler</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Procedure</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should read the infographic before doing the activity.</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One group member will take one piece of fabric (10 cm x 10 cm) and measure its length on the ruler.</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While holding the fabric next to the ruler, the student will stretch it as far as it can go and measure the length they could stretch it to.</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Subtract the stretched length of the fabric by the original length and record that number on the worksheet. </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Repeat for the other fabric. </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then answer the questions in the worksheet under the stretch test.</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b="1" dirty="0">
                <a:effectLst/>
                <a:latin typeface="Arial" panose="020B0604020202020204" pitchFamily="34" charset="0"/>
                <a:ea typeface="Arial" panose="020B0604020202020204" pitchFamily="34" charset="0"/>
              </a:rPr>
              <a:t>Water  Absorbency Station</a:t>
            </a:r>
            <a:endParaRPr lang="en-US" sz="11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Materials</a:t>
            </a:r>
          </a:p>
          <a:p>
            <a:pPr marL="342900" marR="0" lvl="0" indent="-1682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Infographic titled “Why do fabrics absorb different amounts of water?”</a:t>
            </a:r>
          </a:p>
          <a:p>
            <a:pPr marL="342900" marR="0" lvl="0" indent="-1682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Scale</a:t>
            </a:r>
          </a:p>
          <a:p>
            <a:pPr marL="342900" marR="0" lvl="0" indent="-1682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Bowl of water</a:t>
            </a:r>
          </a:p>
          <a:p>
            <a:pPr marL="342900" marR="0" lvl="0" indent="-1682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Weigh bowl</a:t>
            </a:r>
          </a:p>
          <a:p>
            <a:pPr marL="342900" marR="0" lvl="0" indent="-1682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Several pieces of cotton</a:t>
            </a:r>
          </a:p>
          <a:p>
            <a:pPr marL="342900" marR="0" lvl="0" indent="-1682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Several pieces of spandex</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Procedure</a:t>
            </a:r>
          </a:p>
          <a:p>
            <a:pPr marL="342900" marR="0" lvl="0" indent="-168275">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should read the infographic before doing the activity.</a:t>
            </a:r>
          </a:p>
          <a:p>
            <a:pPr marL="342900" marR="0" lvl="0" indent="-168275">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After reading the infographic, students will grab a sheet of cotton and weigh the mass of the dry cotton.</a:t>
            </a:r>
          </a:p>
          <a:p>
            <a:pPr marL="342900" marR="0" lvl="0" indent="-168275">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then put the piece of cotton in the bowl of water.</a:t>
            </a:r>
          </a:p>
          <a:p>
            <a:pPr marL="342900" marR="0" lvl="0" indent="-168275">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When the students take the cotton out of the water, they should let the fabric drip a bit but don’t wring out the cotton.</a:t>
            </a:r>
          </a:p>
          <a:p>
            <a:pPr marL="342900" marR="0" lvl="0" indent="-168275">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Next, put the wet cotton in the weigh bowl and record the weight.</a:t>
            </a:r>
          </a:p>
          <a:p>
            <a:pPr marL="342900" marR="0" lvl="0" indent="-168275">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Repeat steps 2-5 but with a piece of spandex fabric.</a:t>
            </a:r>
          </a:p>
          <a:p>
            <a:pPr marL="342900" marR="0" lvl="0" indent="-168275">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then answer the questions in the Water Absorbency section of the worksheet.</a:t>
            </a:r>
          </a:p>
          <a:p>
            <a:pPr marL="0" lvl="0" indent="0" algn="l" rtl="0">
              <a:spcBef>
                <a:spcPts val="0"/>
              </a:spcBef>
              <a:spcAft>
                <a:spcPts val="0"/>
              </a:spcAft>
              <a:buNone/>
            </a:pPr>
            <a:endParaRPr sz="1800" dirty="0">
              <a:solidFill>
                <a:schemeClr val="dk2"/>
              </a:solidFill>
            </a:endParaRPr>
          </a:p>
        </p:txBody>
      </p:sp>
      <p:grpSp>
        <p:nvGrpSpPr>
          <p:cNvPr id="2" name="Group 1">
            <a:extLst>
              <a:ext uri="{FF2B5EF4-FFF2-40B4-BE49-F238E27FC236}">
                <a16:creationId xmlns:a16="http://schemas.microsoft.com/office/drawing/2014/main" id="{006A1AF3-C540-9FF5-00BB-F184FEEB3B4F}"/>
              </a:ext>
            </a:extLst>
          </p:cNvPr>
          <p:cNvGrpSpPr/>
          <p:nvPr/>
        </p:nvGrpSpPr>
        <p:grpSpPr>
          <a:xfrm>
            <a:off x="2477447" y="9270092"/>
            <a:ext cx="2817506" cy="358108"/>
            <a:chOff x="1494679" y="3728838"/>
            <a:chExt cx="5041140" cy="474542"/>
          </a:xfrm>
        </p:grpSpPr>
        <p:sp>
          <p:nvSpPr>
            <p:cNvPr id="3" name="Text Box 2">
              <a:extLst>
                <a:ext uri="{FF2B5EF4-FFF2-40B4-BE49-F238E27FC236}">
                  <a16:creationId xmlns:a16="http://schemas.microsoft.com/office/drawing/2014/main" id="{71F41B5F-C87B-B668-E14E-1E86D37FD666}"/>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3BA4A66C-619E-510F-32A0-96BA65E14F4D}"/>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06AEC9A8-C9A9-ADC3-EE62-94238AE74993}"/>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5116D1E9-B913-9F1B-A8C6-D187142A9382}"/>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2"/>
          <p:cNvSpPr txBox="1"/>
          <p:nvPr/>
        </p:nvSpPr>
        <p:spPr>
          <a:xfrm>
            <a:off x="269850" y="240725"/>
            <a:ext cx="7232700" cy="16746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3600">
                <a:solidFill>
                  <a:srgbClr val="002060"/>
                </a:solidFill>
                <a:latin typeface="Calibri"/>
                <a:ea typeface="Calibri"/>
                <a:cs typeface="Calibri"/>
                <a:sym typeface="Calibri"/>
              </a:rPr>
              <a:t>Why do fabrics absorb different amounts of water?</a:t>
            </a: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p:txBody>
      </p:sp>
      <p:sp>
        <p:nvSpPr>
          <p:cNvPr id="168" name="Google Shape;168;p22"/>
          <p:cNvSpPr txBox="1"/>
          <p:nvPr/>
        </p:nvSpPr>
        <p:spPr>
          <a:xfrm>
            <a:off x="541125" y="3907257"/>
            <a:ext cx="6620100" cy="38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dirty="0">
                <a:solidFill>
                  <a:schemeClr val="dk2"/>
                </a:solidFill>
                <a:latin typeface="Roboto"/>
                <a:ea typeface="Roboto"/>
                <a:cs typeface="Roboto"/>
                <a:sym typeface="Roboto"/>
              </a:rPr>
              <a:t>Cotton: </a:t>
            </a:r>
            <a:endParaRPr sz="1800" b="1" dirty="0">
              <a:solidFill>
                <a:schemeClr val="dk2"/>
              </a:solidFill>
              <a:latin typeface="Roboto"/>
              <a:ea typeface="Roboto"/>
              <a:cs typeface="Roboto"/>
              <a:sym typeface="Roboto"/>
            </a:endParaRPr>
          </a:p>
          <a:p>
            <a:pPr marL="0" lvl="0" indent="0" algn="l" rtl="0">
              <a:spcBef>
                <a:spcPts val="1800"/>
              </a:spcBef>
              <a:spcAft>
                <a:spcPts val="0"/>
              </a:spcAft>
              <a:buClr>
                <a:schemeClr val="dk1"/>
              </a:buClr>
              <a:buSzPts val="1100"/>
              <a:buFont typeface="Arial"/>
              <a:buNone/>
            </a:pPr>
            <a:r>
              <a:rPr lang="en" sz="1800" dirty="0">
                <a:solidFill>
                  <a:schemeClr val="dk2"/>
                </a:solidFill>
                <a:latin typeface="Roboto"/>
                <a:ea typeface="Roboto"/>
                <a:cs typeface="Roboto"/>
                <a:sym typeface="Roboto"/>
              </a:rPr>
              <a:t>Cotton is pure cellulose, a naturally occurring polymer. Cellulose is a </a:t>
            </a:r>
            <a:r>
              <a:rPr lang="en" sz="1800" dirty="0">
                <a:solidFill>
                  <a:schemeClr val="dk2"/>
                </a:solidFill>
                <a:uFill>
                  <a:noFill/>
                </a:uFill>
                <a:latin typeface="Roboto"/>
                <a:ea typeface="Roboto"/>
                <a:cs typeface="Roboto"/>
                <a:sym typeface="Roboto"/>
                <a:hlinkClick r:id="rId3">
                  <a:extLst>
                    <a:ext uri="{A12FA001-AC4F-418D-AE19-62706E023703}">
                      <ahyp:hlinkClr xmlns:ahyp="http://schemas.microsoft.com/office/drawing/2018/hyperlinkcolor" val="tx"/>
                    </a:ext>
                  </a:extLst>
                </a:hlinkClick>
              </a:rPr>
              <a:t>carbohydrate</a:t>
            </a:r>
            <a:r>
              <a:rPr lang="en" sz="1800" dirty="0">
                <a:solidFill>
                  <a:schemeClr val="dk2"/>
                </a:solidFill>
                <a:latin typeface="Roboto"/>
                <a:ea typeface="Roboto"/>
                <a:cs typeface="Roboto"/>
                <a:sym typeface="Roboto"/>
              </a:rPr>
              <a:t>, and the molecule is a long chain of glucose (sugar) molecules. If you look at the structure of a cellulose molecule you can see the OH- groups that are on the outer edge. These negatively charged groups attract water molecules and make cellulose in the cotton absorb water well. Cotton can absorb about 25 times its weight in water. Chemists refer to substances like cotton as </a:t>
            </a:r>
            <a:r>
              <a:rPr lang="en" sz="1800" b="1" dirty="0">
                <a:solidFill>
                  <a:schemeClr val="dk2"/>
                </a:solidFill>
                <a:latin typeface="Roboto"/>
                <a:ea typeface="Roboto"/>
                <a:cs typeface="Roboto"/>
                <a:sym typeface="Roboto"/>
              </a:rPr>
              <a:t>hydrophilic</a:t>
            </a:r>
            <a:r>
              <a:rPr lang="en" sz="1800" dirty="0">
                <a:solidFill>
                  <a:schemeClr val="dk2"/>
                </a:solidFill>
                <a:latin typeface="Roboto"/>
                <a:ea typeface="Roboto"/>
                <a:cs typeface="Roboto"/>
                <a:sym typeface="Roboto"/>
              </a:rPr>
              <a:t>, which means that they attract water molecules.</a:t>
            </a:r>
            <a:endParaRPr sz="1800" dirty="0">
              <a:solidFill>
                <a:schemeClr val="dk2"/>
              </a:solidFill>
              <a:latin typeface="Roboto"/>
              <a:ea typeface="Roboto"/>
              <a:cs typeface="Roboto"/>
              <a:sym typeface="Roboto"/>
            </a:endParaRPr>
          </a:p>
        </p:txBody>
      </p:sp>
      <p:sp>
        <p:nvSpPr>
          <p:cNvPr id="169" name="Google Shape;169;p22"/>
          <p:cNvSpPr txBox="1"/>
          <p:nvPr/>
        </p:nvSpPr>
        <p:spPr>
          <a:xfrm>
            <a:off x="541125" y="1478363"/>
            <a:ext cx="4062900" cy="300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800" b="1" dirty="0">
                <a:solidFill>
                  <a:schemeClr val="dk2"/>
                </a:solidFill>
                <a:latin typeface="Roboto"/>
                <a:ea typeface="Roboto"/>
                <a:cs typeface="Roboto"/>
                <a:sym typeface="Roboto"/>
              </a:rPr>
              <a:t>Spandex: </a:t>
            </a:r>
            <a:endParaRPr sz="1800" b="1" dirty="0">
              <a:solidFill>
                <a:schemeClr val="dk2"/>
              </a:solidFill>
              <a:latin typeface="Roboto"/>
              <a:ea typeface="Roboto"/>
              <a:cs typeface="Roboto"/>
              <a:sym typeface="Roboto"/>
            </a:endParaRPr>
          </a:p>
          <a:p>
            <a:pPr marL="0" lvl="0" indent="0" algn="l" rtl="0">
              <a:spcBef>
                <a:spcPts val="1800"/>
              </a:spcBef>
              <a:spcAft>
                <a:spcPts val="1800"/>
              </a:spcAft>
              <a:buClr>
                <a:schemeClr val="dk1"/>
              </a:buClr>
              <a:buSzPts val="1100"/>
              <a:buFont typeface="Arial"/>
              <a:buNone/>
            </a:pPr>
            <a:r>
              <a:rPr lang="en" sz="1800" dirty="0">
                <a:solidFill>
                  <a:schemeClr val="dk2"/>
                </a:solidFill>
                <a:latin typeface="Roboto"/>
                <a:ea typeface="Roboto"/>
                <a:cs typeface="Roboto"/>
                <a:sym typeface="Roboto"/>
              </a:rPr>
              <a:t>Spandex, also called lycra and elastane, is a type of polyurethane. It is </a:t>
            </a:r>
            <a:r>
              <a:rPr lang="en" sz="1800" b="1" dirty="0">
                <a:solidFill>
                  <a:schemeClr val="dk2"/>
                </a:solidFill>
                <a:latin typeface="Roboto"/>
                <a:ea typeface="Roboto"/>
                <a:cs typeface="Roboto"/>
                <a:sym typeface="Roboto"/>
              </a:rPr>
              <a:t>hydrophobic</a:t>
            </a:r>
            <a:r>
              <a:rPr lang="en" sz="1800" dirty="0">
                <a:solidFill>
                  <a:schemeClr val="dk2"/>
                </a:solidFill>
                <a:latin typeface="Roboto"/>
                <a:ea typeface="Roboto"/>
                <a:cs typeface="Roboto"/>
                <a:sym typeface="Roboto"/>
              </a:rPr>
              <a:t>, which means it repels water. Polyurethane is also used to make foam, coatings for decks and boats, and many other applications. </a:t>
            </a:r>
            <a:endParaRPr sz="1200" dirty="0"/>
          </a:p>
        </p:txBody>
      </p:sp>
      <p:grpSp>
        <p:nvGrpSpPr>
          <p:cNvPr id="2" name="Group 1">
            <a:extLst>
              <a:ext uri="{FF2B5EF4-FFF2-40B4-BE49-F238E27FC236}">
                <a16:creationId xmlns:a16="http://schemas.microsoft.com/office/drawing/2014/main" id="{93670EEA-CD97-A6CF-2FE0-FC21E39D1782}"/>
              </a:ext>
            </a:extLst>
          </p:cNvPr>
          <p:cNvGrpSpPr/>
          <p:nvPr/>
        </p:nvGrpSpPr>
        <p:grpSpPr>
          <a:xfrm>
            <a:off x="1087450" y="7220597"/>
            <a:ext cx="3040300" cy="2141025"/>
            <a:chOff x="1087450" y="7220597"/>
            <a:chExt cx="3040300" cy="2141025"/>
          </a:xfrm>
        </p:grpSpPr>
        <p:pic>
          <p:nvPicPr>
            <p:cNvPr id="170" name="Google Shape;170;p22"/>
            <p:cNvPicPr preferRelativeResize="0"/>
            <p:nvPr/>
          </p:nvPicPr>
          <p:blipFill rotWithShape="1">
            <a:blip r:embed="rId4">
              <a:alphaModFix/>
            </a:blip>
            <a:srcRect l="2347" r="53605" b="10825"/>
            <a:stretch/>
          </p:blipFill>
          <p:spPr>
            <a:xfrm>
              <a:off x="1087450" y="7220597"/>
              <a:ext cx="3040300" cy="2141025"/>
            </a:xfrm>
            <a:prstGeom prst="rect">
              <a:avLst/>
            </a:prstGeom>
            <a:noFill/>
            <a:ln>
              <a:noFill/>
            </a:ln>
          </p:spPr>
        </p:pic>
        <p:sp>
          <p:nvSpPr>
            <p:cNvPr id="171" name="Google Shape;171;p22"/>
            <p:cNvSpPr/>
            <p:nvPr/>
          </p:nvSpPr>
          <p:spPr>
            <a:xfrm>
              <a:off x="1670050" y="8301197"/>
              <a:ext cx="582600" cy="506700"/>
            </a:xfrm>
            <a:prstGeom prst="ellipse">
              <a:avLst/>
            </a:prstGeom>
            <a:solidFill>
              <a:srgbClr val="FFEA00">
                <a:alpha val="216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72" name="Google Shape;172;p22"/>
            <p:cNvSpPr/>
            <p:nvPr/>
          </p:nvSpPr>
          <p:spPr>
            <a:xfrm>
              <a:off x="2507575" y="8384022"/>
              <a:ext cx="582600" cy="506700"/>
            </a:xfrm>
            <a:prstGeom prst="ellipse">
              <a:avLst/>
            </a:prstGeom>
            <a:solidFill>
              <a:srgbClr val="FFEA00">
                <a:alpha val="216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73" name="Google Shape;173;p22"/>
            <p:cNvSpPr/>
            <p:nvPr/>
          </p:nvSpPr>
          <p:spPr>
            <a:xfrm>
              <a:off x="1087450" y="8142722"/>
              <a:ext cx="582600" cy="506700"/>
            </a:xfrm>
            <a:prstGeom prst="ellipse">
              <a:avLst/>
            </a:prstGeom>
            <a:solidFill>
              <a:srgbClr val="FFEA00">
                <a:alpha val="216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74" name="Google Shape;174;p22"/>
            <p:cNvSpPr/>
            <p:nvPr/>
          </p:nvSpPr>
          <p:spPr>
            <a:xfrm>
              <a:off x="3345100" y="8583472"/>
              <a:ext cx="582600" cy="506700"/>
            </a:xfrm>
            <a:prstGeom prst="ellipse">
              <a:avLst/>
            </a:prstGeom>
            <a:solidFill>
              <a:srgbClr val="FFEA00">
                <a:alpha val="216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grpSp>
      <p:pic>
        <p:nvPicPr>
          <p:cNvPr id="175" name="Google Shape;175;p22"/>
          <p:cNvPicPr preferRelativeResize="0"/>
          <p:nvPr/>
        </p:nvPicPr>
        <p:blipFill>
          <a:blip r:embed="rId5">
            <a:alphaModFix/>
          </a:blip>
          <a:stretch>
            <a:fillRect/>
          </a:stretch>
        </p:blipFill>
        <p:spPr>
          <a:xfrm>
            <a:off x="4427225" y="1915325"/>
            <a:ext cx="3040300" cy="2243524"/>
          </a:xfrm>
          <a:prstGeom prst="rect">
            <a:avLst/>
          </a:prstGeom>
          <a:noFill/>
          <a:ln>
            <a:noFill/>
          </a:ln>
        </p:spPr>
      </p:pic>
      <p:sp>
        <p:nvSpPr>
          <p:cNvPr id="176" name="Google Shape;176;p22"/>
          <p:cNvSpPr txBox="1"/>
          <p:nvPr/>
        </p:nvSpPr>
        <p:spPr>
          <a:xfrm>
            <a:off x="4855775" y="7248697"/>
            <a:ext cx="2548500" cy="211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dirty="0">
              <a:solidFill>
                <a:schemeClr val="dk2"/>
              </a:solidFill>
            </a:endParaRPr>
          </a:p>
        </p:txBody>
      </p:sp>
      <p:sp>
        <p:nvSpPr>
          <p:cNvPr id="177" name="Google Shape;177;p22"/>
          <p:cNvSpPr txBox="1"/>
          <p:nvPr/>
        </p:nvSpPr>
        <p:spPr>
          <a:xfrm>
            <a:off x="4539100" y="7783847"/>
            <a:ext cx="2548500" cy="1541400"/>
          </a:xfrm>
          <a:prstGeom prst="rect">
            <a:avLst/>
          </a:prstGeom>
          <a:noFill/>
          <a:ln w="19050" cap="flat" cmpd="sng">
            <a:solidFill>
              <a:srgbClr val="F1C23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2"/>
                </a:solidFill>
              </a:rPr>
              <a:t>OH- is attracted to the water molecules by electrons creating polarity and intermolecular forces hold the water to the cotton molecules. </a:t>
            </a:r>
            <a:endParaRPr dirty="0">
              <a:solidFill>
                <a:schemeClr val="dk2"/>
              </a:solidFill>
            </a:endParaRPr>
          </a:p>
        </p:txBody>
      </p:sp>
      <p:cxnSp>
        <p:nvCxnSpPr>
          <p:cNvPr id="178" name="Google Shape;178;p22"/>
          <p:cNvCxnSpPr>
            <a:stCxn id="174" idx="6"/>
          </p:cNvCxnSpPr>
          <p:nvPr/>
        </p:nvCxnSpPr>
        <p:spPr>
          <a:xfrm>
            <a:off x="3927700" y="8836822"/>
            <a:ext cx="626400" cy="206400"/>
          </a:xfrm>
          <a:prstGeom prst="straightConnector1">
            <a:avLst/>
          </a:prstGeom>
          <a:noFill/>
          <a:ln w="9525" cap="flat" cmpd="sng">
            <a:solidFill>
              <a:schemeClr val="dk2"/>
            </a:solidFill>
            <a:prstDash val="solid"/>
            <a:round/>
            <a:headEnd type="none" w="med" len="med"/>
            <a:tailEnd type="none" w="med" len="med"/>
          </a:ln>
        </p:spPr>
      </p:cxnSp>
      <p:grpSp>
        <p:nvGrpSpPr>
          <p:cNvPr id="3" name="Group 2">
            <a:extLst>
              <a:ext uri="{FF2B5EF4-FFF2-40B4-BE49-F238E27FC236}">
                <a16:creationId xmlns:a16="http://schemas.microsoft.com/office/drawing/2014/main" id="{FBEA08DF-9FFA-1955-129F-F9594420181A}"/>
              </a:ext>
            </a:extLst>
          </p:cNvPr>
          <p:cNvGrpSpPr/>
          <p:nvPr/>
        </p:nvGrpSpPr>
        <p:grpSpPr>
          <a:xfrm>
            <a:off x="2477447" y="9526587"/>
            <a:ext cx="2817506" cy="358108"/>
            <a:chOff x="1494679" y="3728838"/>
            <a:chExt cx="5041140" cy="474542"/>
          </a:xfrm>
        </p:grpSpPr>
        <p:sp>
          <p:nvSpPr>
            <p:cNvPr id="4" name="Text Box 2">
              <a:extLst>
                <a:ext uri="{FF2B5EF4-FFF2-40B4-BE49-F238E27FC236}">
                  <a16:creationId xmlns:a16="http://schemas.microsoft.com/office/drawing/2014/main" id="{5161AC95-37B3-37DF-6D8D-D46BEDCC288A}"/>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5" name="Right Triangle 4">
              <a:extLst>
                <a:ext uri="{FF2B5EF4-FFF2-40B4-BE49-F238E27FC236}">
                  <a16:creationId xmlns:a16="http://schemas.microsoft.com/office/drawing/2014/main" id="{E4A81607-139F-31BB-72D1-0604CD3C1CB4}"/>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Logo&#10;&#10;Description automatically generated">
              <a:hlinkClick r:id="rId6"/>
              <a:extLst>
                <a:ext uri="{FF2B5EF4-FFF2-40B4-BE49-F238E27FC236}">
                  <a16:creationId xmlns:a16="http://schemas.microsoft.com/office/drawing/2014/main" id="{7697172E-F644-8C6D-4FDF-E140D9AB6140}"/>
                </a:ext>
              </a:extLst>
            </p:cNvPr>
            <p:cNvPicPr>
              <a:picLocks noChangeAspect="1"/>
            </p:cNvPicPr>
            <p:nvPr/>
          </p:nvPicPr>
          <p:blipFill rotWithShape="1">
            <a:blip r:embed="rId7">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7" name="Picture 6" descr="A picture containing text, clipart&#10;&#10;Description automatically generated">
              <a:hlinkClick r:id="rId8"/>
              <a:extLst>
                <a:ext uri="{FF2B5EF4-FFF2-40B4-BE49-F238E27FC236}">
                  <a16:creationId xmlns:a16="http://schemas.microsoft.com/office/drawing/2014/main" id="{50F09BD8-595E-B046-5253-B0DC0E4606A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3"/>
          <p:cNvSpPr txBox="1"/>
          <p:nvPr/>
        </p:nvSpPr>
        <p:spPr>
          <a:xfrm>
            <a:off x="169450" y="919850"/>
            <a:ext cx="7223400" cy="53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t>Water absorbency is a measure of how much water a given material can hold in relation to its mass. </a:t>
            </a:r>
            <a:endParaRPr sz="1800" dirty="0"/>
          </a:p>
          <a:p>
            <a:pPr marL="0" lvl="0" indent="0" algn="l" rtl="0">
              <a:spcBef>
                <a:spcPts val="0"/>
              </a:spcBef>
              <a:spcAft>
                <a:spcPts val="0"/>
              </a:spcAft>
              <a:buNone/>
            </a:pPr>
            <a:endParaRPr sz="1800" dirty="0"/>
          </a:p>
          <a:p>
            <a:pPr marL="0" lvl="0" indent="0" algn="l" rtl="0">
              <a:spcBef>
                <a:spcPts val="0"/>
              </a:spcBef>
              <a:spcAft>
                <a:spcPts val="0"/>
              </a:spcAft>
              <a:buNone/>
            </a:pPr>
            <a:r>
              <a:rPr lang="en" sz="1800"/>
              <a:t>Instructions: </a:t>
            </a:r>
            <a:endParaRPr sz="1800" dirty="0"/>
          </a:p>
          <a:p>
            <a:pPr marL="0" lvl="0" indent="0" algn="l" rtl="0">
              <a:spcBef>
                <a:spcPts val="0"/>
              </a:spcBef>
              <a:spcAft>
                <a:spcPts val="0"/>
              </a:spcAft>
              <a:buNone/>
            </a:pPr>
            <a:endParaRPr sz="1800" dirty="0"/>
          </a:p>
          <a:p>
            <a:pPr marL="457200" lvl="0" indent="-342900" algn="l" rtl="0">
              <a:spcBef>
                <a:spcPts val="0"/>
              </a:spcBef>
              <a:spcAft>
                <a:spcPts val="0"/>
              </a:spcAft>
              <a:buSzPts val="1800"/>
              <a:buAutoNum type="arabicPeriod"/>
            </a:pPr>
            <a:r>
              <a:rPr lang="en" sz="1800"/>
              <a:t>Before beginning the experiment make sure the weigh boats are dry. </a:t>
            </a:r>
            <a:endParaRPr sz="1800" dirty="0"/>
          </a:p>
          <a:p>
            <a:pPr marL="457200" lvl="0" indent="-342900" algn="l" rtl="0">
              <a:spcBef>
                <a:spcPts val="0"/>
              </a:spcBef>
              <a:spcAft>
                <a:spcPts val="0"/>
              </a:spcAft>
              <a:buSzPts val="1800"/>
              <a:buAutoNum type="arabicPeriod"/>
            </a:pPr>
            <a:r>
              <a:rPr lang="en" sz="1800"/>
              <a:t>Measure the mass of the square of fabric and record. </a:t>
            </a:r>
            <a:endParaRPr sz="1800" dirty="0"/>
          </a:p>
          <a:p>
            <a:pPr marL="457200" lvl="0" indent="-342900" algn="l" rtl="0">
              <a:spcBef>
                <a:spcPts val="0"/>
              </a:spcBef>
              <a:spcAft>
                <a:spcPts val="0"/>
              </a:spcAft>
              <a:buSzPts val="1800"/>
              <a:buAutoNum type="arabicPeriod"/>
            </a:pPr>
            <a:r>
              <a:rPr lang="en" sz="1800"/>
              <a:t>Saturate the fabric with water. Let it drip several times before you take it to the weigh boats.  </a:t>
            </a:r>
            <a:endParaRPr sz="1800" dirty="0"/>
          </a:p>
          <a:p>
            <a:pPr marL="457200" lvl="0" indent="-342900" algn="l" rtl="0">
              <a:spcBef>
                <a:spcPts val="0"/>
              </a:spcBef>
              <a:spcAft>
                <a:spcPts val="0"/>
              </a:spcAft>
              <a:buSzPts val="1800"/>
              <a:buAutoNum type="arabicPeriod"/>
            </a:pPr>
            <a:r>
              <a:rPr lang="en" sz="1800"/>
              <a:t>While the fabric is still wet, place it in the weigh boat. Record the mass of the water and the fabric. </a:t>
            </a:r>
            <a:endParaRPr sz="1800" dirty="0"/>
          </a:p>
          <a:p>
            <a:pPr marL="457200" lvl="0" indent="-342900" algn="l" rtl="0">
              <a:spcBef>
                <a:spcPts val="0"/>
              </a:spcBef>
              <a:spcAft>
                <a:spcPts val="0"/>
              </a:spcAft>
              <a:buSzPts val="1800"/>
              <a:buAutoNum type="arabicPeriod"/>
            </a:pPr>
            <a:r>
              <a:rPr lang="en" sz="1800"/>
              <a:t>Subtract the mass.  </a:t>
            </a:r>
            <a:endParaRPr sz="1800" dirty="0"/>
          </a:p>
          <a:p>
            <a:pPr marL="457200" lvl="0" indent="-342900" algn="l" rtl="0">
              <a:spcBef>
                <a:spcPts val="0"/>
              </a:spcBef>
              <a:spcAft>
                <a:spcPts val="0"/>
              </a:spcAft>
              <a:buSzPts val="1800"/>
              <a:buAutoNum type="arabicPeriod"/>
            </a:pPr>
            <a:r>
              <a:rPr lang="en" sz="1800"/>
              <a:t>Next, divide the mass of the wet material by the mass of the dry material. Then multiple by 100 to get the percent change of mass in the fabric.</a:t>
            </a:r>
            <a:endParaRPr sz="1800" dirty="0"/>
          </a:p>
          <a:p>
            <a:pPr marL="457200" lvl="0" indent="0" algn="l" rtl="0">
              <a:spcBef>
                <a:spcPts val="0"/>
              </a:spcBef>
              <a:spcAft>
                <a:spcPts val="0"/>
              </a:spcAft>
              <a:buNone/>
            </a:pPr>
            <a:r>
              <a:rPr lang="en" sz="1800"/>
              <a:t> </a:t>
            </a:r>
            <a:endParaRPr sz="1800" dirty="0"/>
          </a:p>
        </p:txBody>
      </p:sp>
      <p:sp>
        <p:nvSpPr>
          <p:cNvPr id="184" name="Google Shape;184;p23"/>
          <p:cNvSpPr txBox="1"/>
          <p:nvPr/>
        </p:nvSpPr>
        <p:spPr>
          <a:xfrm>
            <a:off x="8246975" y="6629725"/>
            <a:ext cx="688800" cy="87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400" dirty="0"/>
          </a:p>
        </p:txBody>
      </p:sp>
      <p:sp>
        <p:nvSpPr>
          <p:cNvPr id="185" name="Google Shape;185;p23"/>
          <p:cNvSpPr txBox="1"/>
          <p:nvPr/>
        </p:nvSpPr>
        <p:spPr>
          <a:xfrm>
            <a:off x="23550" y="180950"/>
            <a:ext cx="72234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600">
                <a:solidFill>
                  <a:srgbClr val="002060"/>
                </a:solidFill>
                <a:latin typeface="Calibri"/>
                <a:ea typeface="Calibri"/>
                <a:cs typeface="Calibri"/>
                <a:sym typeface="Calibri"/>
              </a:rPr>
              <a:t>Water Absorbency Test</a:t>
            </a:r>
            <a:endParaRPr dirty="0"/>
          </a:p>
        </p:txBody>
      </p:sp>
      <p:pic>
        <p:nvPicPr>
          <p:cNvPr id="186" name="Google Shape;186;p23"/>
          <p:cNvPicPr preferRelativeResize="0"/>
          <p:nvPr/>
        </p:nvPicPr>
        <p:blipFill rotWithShape="1">
          <a:blip r:embed="rId3">
            <a:alphaModFix/>
          </a:blip>
          <a:srcRect b="22564"/>
          <a:stretch/>
        </p:blipFill>
        <p:spPr>
          <a:xfrm>
            <a:off x="514325" y="7265425"/>
            <a:ext cx="3003175" cy="2325475"/>
          </a:xfrm>
          <a:prstGeom prst="rect">
            <a:avLst/>
          </a:prstGeom>
          <a:noFill/>
          <a:ln>
            <a:noFill/>
          </a:ln>
        </p:spPr>
      </p:pic>
      <p:pic>
        <p:nvPicPr>
          <p:cNvPr id="187" name="Google Shape;187;p23"/>
          <p:cNvPicPr preferRelativeResize="0"/>
          <p:nvPr/>
        </p:nvPicPr>
        <p:blipFill>
          <a:blip r:embed="rId4">
            <a:alphaModFix/>
          </a:blip>
          <a:stretch>
            <a:fillRect/>
          </a:stretch>
        </p:blipFill>
        <p:spPr>
          <a:xfrm>
            <a:off x="960300" y="7337650"/>
            <a:ext cx="2001174" cy="1000587"/>
          </a:xfrm>
          <a:prstGeom prst="rect">
            <a:avLst/>
          </a:prstGeom>
          <a:noFill/>
          <a:ln>
            <a:noFill/>
          </a:ln>
        </p:spPr>
      </p:pic>
      <p:graphicFrame>
        <p:nvGraphicFramePr>
          <p:cNvPr id="188" name="Google Shape;188;p23"/>
          <p:cNvGraphicFramePr/>
          <p:nvPr/>
        </p:nvGraphicFramePr>
        <p:xfrm>
          <a:off x="1251625" y="5734925"/>
          <a:ext cx="6196400" cy="1353575"/>
        </p:xfrm>
        <a:graphic>
          <a:graphicData uri="http://schemas.openxmlformats.org/drawingml/2006/table">
            <a:tbl>
              <a:tblPr>
                <a:noFill/>
                <a:tableStyleId>{DC7D4E93-CBCA-4C5E-8D4F-2DD43CECEB9E}</a:tableStyleId>
              </a:tblPr>
              <a:tblGrid>
                <a:gridCol w="900750">
                  <a:extLst>
                    <a:ext uri="{9D8B030D-6E8A-4147-A177-3AD203B41FA5}">
                      <a16:colId xmlns:a16="http://schemas.microsoft.com/office/drawing/2014/main" val="20000"/>
                    </a:ext>
                  </a:extLst>
                </a:gridCol>
                <a:gridCol w="1435275">
                  <a:extLst>
                    <a:ext uri="{9D8B030D-6E8A-4147-A177-3AD203B41FA5}">
                      <a16:colId xmlns:a16="http://schemas.microsoft.com/office/drawing/2014/main" val="20001"/>
                    </a:ext>
                  </a:extLst>
                </a:gridCol>
                <a:gridCol w="1385775">
                  <a:extLst>
                    <a:ext uri="{9D8B030D-6E8A-4147-A177-3AD203B41FA5}">
                      <a16:colId xmlns:a16="http://schemas.microsoft.com/office/drawing/2014/main" val="20002"/>
                    </a:ext>
                  </a:extLst>
                </a:gridCol>
                <a:gridCol w="1237300">
                  <a:extLst>
                    <a:ext uri="{9D8B030D-6E8A-4147-A177-3AD203B41FA5}">
                      <a16:colId xmlns:a16="http://schemas.microsoft.com/office/drawing/2014/main" val="20003"/>
                    </a:ext>
                  </a:extLst>
                </a:gridCol>
                <a:gridCol w="1237300">
                  <a:extLst>
                    <a:ext uri="{9D8B030D-6E8A-4147-A177-3AD203B41FA5}">
                      <a16:colId xmlns:a16="http://schemas.microsoft.com/office/drawing/2014/main" val="20004"/>
                    </a:ext>
                  </a:extLst>
                </a:gridCol>
              </a:tblGrid>
              <a:tr h="857225">
                <a:tc>
                  <a:txBody>
                    <a:bodyPr/>
                    <a:lstStyle/>
                    <a:p>
                      <a:pPr marL="63500" marR="63500" lvl="0" indent="0" algn="l" rtl="0">
                        <a:lnSpc>
                          <a:spcPct val="115000"/>
                        </a:lnSpc>
                        <a:spcBef>
                          <a:spcPts val="0"/>
                        </a:spcBef>
                        <a:spcAft>
                          <a:spcPts val="0"/>
                        </a:spcAft>
                        <a:buNone/>
                      </a:pPr>
                      <a:r>
                        <a:rPr lang="en" sz="1200" b="1">
                          <a:latin typeface="Calibri"/>
                          <a:ea typeface="Calibri"/>
                          <a:cs typeface="Calibri"/>
                          <a:sym typeface="Calibri"/>
                        </a:rPr>
                        <a:t>Material</a:t>
                      </a:r>
                      <a:r>
                        <a:rPr lang="en" sz="1200">
                          <a:latin typeface="Calibri"/>
                          <a:ea typeface="Calibri"/>
                          <a:cs typeface="Calibri"/>
                          <a:sym typeface="Calibri"/>
                        </a:rPr>
                        <a:t> </a:t>
                      </a:r>
                      <a:endParaRPr sz="1200" dirty="0">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2E9"/>
                    </a:solidFill>
                  </a:tcPr>
                </a:tc>
                <a:tc>
                  <a:txBody>
                    <a:bodyPr/>
                    <a:lstStyle/>
                    <a:p>
                      <a:pPr marL="63500" marR="63500" lvl="0" indent="0" algn="l" rtl="0">
                        <a:lnSpc>
                          <a:spcPct val="115000"/>
                        </a:lnSpc>
                        <a:spcBef>
                          <a:spcPts val="0"/>
                        </a:spcBef>
                        <a:spcAft>
                          <a:spcPts val="0"/>
                        </a:spcAft>
                        <a:buNone/>
                      </a:pPr>
                      <a:r>
                        <a:rPr lang="en" sz="1200" b="1">
                          <a:latin typeface="Calibri"/>
                          <a:ea typeface="Calibri"/>
                          <a:cs typeface="Calibri"/>
                          <a:sym typeface="Calibri"/>
                        </a:rPr>
                        <a:t>Mass of Dry Material (grams)</a:t>
                      </a:r>
                      <a:r>
                        <a:rPr lang="en" sz="1200">
                          <a:latin typeface="Calibri"/>
                          <a:ea typeface="Calibri"/>
                          <a:cs typeface="Calibri"/>
                          <a:sym typeface="Calibri"/>
                        </a:rPr>
                        <a:t> </a:t>
                      </a:r>
                      <a:endParaRPr sz="1200" dirty="0">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2E9"/>
                    </a:solidFill>
                  </a:tcPr>
                </a:tc>
                <a:tc>
                  <a:txBody>
                    <a:bodyPr/>
                    <a:lstStyle/>
                    <a:p>
                      <a:pPr marL="63500" marR="63500" lvl="0" indent="0" algn="l" rtl="0">
                        <a:lnSpc>
                          <a:spcPct val="115000"/>
                        </a:lnSpc>
                        <a:spcBef>
                          <a:spcPts val="0"/>
                        </a:spcBef>
                        <a:spcAft>
                          <a:spcPts val="0"/>
                        </a:spcAft>
                        <a:buNone/>
                      </a:pPr>
                      <a:r>
                        <a:rPr lang="en" sz="1200" b="1">
                          <a:latin typeface="Calibri"/>
                          <a:ea typeface="Calibri"/>
                          <a:cs typeface="Calibri"/>
                          <a:sym typeface="Calibri"/>
                        </a:rPr>
                        <a:t>Mass of Wet Material (grams)</a:t>
                      </a:r>
                      <a:r>
                        <a:rPr lang="en" sz="1200">
                          <a:latin typeface="Calibri"/>
                          <a:ea typeface="Calibri"/>
                          <a:cs typeface="Calibri"/>
                          <a:sym typeface="Calibri"/>
                        </a:rPr>
                        <a:t> </a:t>
                      </a:r>
                      <a:endParaRPr sz="1200" dirty="0">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2E9"/>
                    </a:solidFill>
                  </a:tcPr>
                </a:tc>
                <a:tc>
                  <a:txBody>
                    <a:bodyPr/>
                    <a:lstStyle/>
                    <a:p>
                      <a:pPr marL="63500" marR="63500" lvl="0" indent="0" algn="l" rtl="0">
                        <a:lnSpc>
                          <a:spcPct val="115000"/>
                        </a:lnSpc>
                        <a:spcBef>
                          <a:spcPts val="0"/>
                        </a:spcBef>
                        <a:spcAft>
                          <a:spcPts val="0"/>
                        </a:spcAft>
                        <a:buNone/>
                      </a:pPr>
                      <a:r>
                        <a:rPr lang="en" sz="1200" b="1">
                          <a:latin typeface="Calibri"/>
                          <a:ea typeface="Calibri"/>
                          <a:cs typeface="Calibri"/>
                          <a:sym typeface="Calibri"/>
                        </a:rPr>
                        <a:t>Mass of Water</a:t>
                      </a:r>
                      <a:r>
                        <a:rPr lang="en" sz="1200">
                          <a:latin typeface="Calibri"/>
                          <a:ea typeface="Calibri"/>
                          <a:cs typeface="Calibri"/>
                          <a:sym typeface="Calibri"/>
                        </a:rPr>
                        <a:t> </a:t>
                      </a:r>
                      <a:endParaRPr sz="1200" dirty="0">
                        <a:latin typeface="Calibri"/>
                        <a:ea typeface="Calibri"/>
                        <a:cs typeface="Calibri"/>
                        <a:sym typeface="Calibri"/>
                      </a:endParaRPr>
                    </a:p>
                    <a:p>
                      <a:pPr marL="63500" marR="63500" lvl="0" indent="0" algn="l" rtl="0">
                        <a:lnSpc>
                          <a:spcPct val="115000"/>
                        </a:lnSpc>
                        <a:spcBef>
                          <a:spcPts val="0"/>
                        </a:spcBef>
                        <a:spcAft>
                          <a:spcPts val="0"/>
                        </a:spcAft>
                        <a:buNone/>
                      </a:pPr>
                      <a:r>
                        <a:rPr lang="en" sz="1200" b="1">
                          <a:latin typeface="Calibri"/>
                          <a:ea typeface="Calibri"/>
                          <a:cs typeface="Calibri"/>
                          <a:sym typeface="Calibri"/>
                        </a:rPr>
                        <a:t>(grams)</a:t>
                      </a:r>
                      <a:r>
                        <a:rPr lang="en" sz="1200">
                          <a:latin typeface="Calibri"/>
                          <a:ea typeface="Calibri"/>
                          <a:cs typeface="Calibri"/>
                          <a:sym typeface="Calibri"/>
                        </a:rPr>
                        <a:t> </a:t>
                      </a:r>
                      <a:endParaRPr sz="1200" dirty="0">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2E9"/>
                    </a:solidFill>
                  </a:tcPr>
                </a:tc>
                <a:tc>
                  <a:txBody>
                    <a:bodyPr/>
                    <a:lstStyle/>
                    <a:p>
                      <a:pPr marL="63500" marR="63500" lvl="0" indent="0" algn="l" rtl="0">
                        <a:lnSpc>
                          <a:spcPct val="115000"/>
                        </a:lnSpc>
                        <a:spcBef>
                          <a:spcPts val="0"/>
                        </a:spcBef>
                        <a:spcAft>
                          <a:spcPts val="0"/>
                        </a:spcAft>
                        <a:buNone/>
                      </a:pPr>
                      <a:r>
                        <a:rPr lang="en" sz="1200" b="1">
                          <a:latin typeface="Calibri"/>
                          <a:ea typeface="Calibri"/>
                          <a:cs typeface="Calibri"/>
                          <a:sym typeface="Calibri"/>
                        </a:rPr>
                        <a:t>Percent Change</a:t>
                      </a:r>
                      <a:r>
                        <a:rPr lang="en" sz="1200">
                          <a:latin typeface="Calibri"/>
                          <a:ea typeface="Calibri"/>
                          <a:cs typeface="Calibri"/>
                          <a:sym typeface="Calibri"/>
                        </a:rPr>
                        <a:t> </a:t>
                      </a:r>
                      <a:endParaRPr sz="1200" dirty="0">
                        <a:latin typeface="Calibri"/>
                        <a:ea typeface="Calibri"/>
                        <a:cs typeface="Calibri"/>
                        <a:sym typeface="Calibri"/>
                      </a:endParaRPr>
                    </a:p>
                    <a:p>
                      <a:pPr marL="63500" marR="63500" lvl="0" indent="0" algn="l" rtl="0">
                        <a:lnSpc>
                          <a:spcPct val="115000"/>
                        </a:lnSpc>
                        <a:spcBef>
                          <a:spcPts val="0"/>
                        </a:spcBef>
                        <a:spcAft>
                          <a:spcPts val="0"/>
                        </a:spcAft>
                        <a:buNone/>
                      </a:pPr>
                      <a:r>
                        <a:rPr lang="en" sz="1200" b="1">
                          <a:latin typeface="Calibri"/>
                          <a:ea typeface="Calibri"/>
                          <a:cs typeface="Calibri"/>
                          <a:sym typeface="Calibri"/>
                        </a:rPr>
                        <a:t>(%)</a:t>
                      </a:r>
                      <a:r>
                        <a:rPr lang="en" sz="1200">
                          <a:latin typeface="Calibri"/>
                          <a:ea typeface="Calibri"/>
                          <a:cs typeface="Calibri"/>
                          <a:sym typeface="Calibri"/>
                        </a:rPr>
                        <a:t> </a:t>
                      </a:r>
                      <a:endParaRPr sz="1200" dirty="0">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2E9"/>
                    </a:solidFill>
                  </a:tcPr>
                </a:tc>
                <a:extLst>
                  <a:ext uri="{0D108BD9-81ED-4DB2-BD59-A6C34878D82A}">
                    <a16:rowId xmlns:a16="http://schemas.microsoft.com/office/drawing/2014/main" val="10000"/>
                  </a:ext>
                </a:extLst>
              </a:tr>
              <a:tr h="414525">
                <a:tc>
                  <a:txBody>
                    <a:bodyPr/>
                    <a:lstStyle/>
                    <a:p>
                      <a:pPr marL="63500" marR="63500" lvl="0" indent="0" algn="l" rtl="0">
                        <a:lnSpc>
                          <a:spcPct val="115000"/>
                        </a:lnSpc>
                        <a:spcBef>
                          <a:spcPts val="0"/>
                        </a:spcBef>
                        <a:spcAft>
                          <a:spcPts val="0"/>
                        </a:spcAft>
                        <a:buNone/>
                      </a:pPr>
                      <a:r>
                        <a:rPr lang="en" sz="1900" b="1">
                          <a:latin typeface="Calibri"/>
                          <a:ea typeface="Calibri"/>
                          <a:cs typeface="Calibri"/>
                          <a:sym typeface="Calibri"/>
                        </a:rPr>
                        <a:t>X</a:t>
                      </a:r>
                      <a:endParaRPr sz="1900" dirty="0">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63500" marR="63500" lvl="0" indent="0" algn="l" rtl="0">
                        <a:lnSpc>
                          <a:spcPct val="115000"/>
                        </a:lnSpc>
                        <a:spcBef>
                          <a:spcPts val="0"/>
                        </a:spcBef>
                        <a:spcAft>
                          <a:spcPts val="0"/>
                        </a:spcAft>
                        <a:buNone/>
                      </a:pPr>
                      <a:r>
                        <a:rPr lang="en" sz="1900">
                          <a:latin typeface="Calibri"/>
                          <a:ea typeface="Calibri"/>
                          <a:cs typeface="Calibri"/>
                          <a:sym typeface="Calibri"/>
                        </a:rPr>
                        <a:t> 2.4g</a:t>
                      </a:r>
                      <a:endParaRPr sz="1900" dirty="0">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63500" marR="63500" lvl="0" indent="0" algn="l" rtl="0">
                        <a:lnSpc>
                          <a:spcPct val="115000"/>
                        </a:lnSpc>
                        <a:spcBef>
                          <a:spcPts val="0"/>
                        </a:spcBef>
                        <a:spcAft>
                          <a:spcPts val="0"/>
                        </a:spcAft>
                        <a:buNone/>
                      </a:pPr>
                      <a:r>
                        <a:rPr lang="en" sz="1900">
                          <a:latin typeface="Calibri"/>
                          <a:ea typeface="Calibri"/>
                          <a:cs typeface="Calibri"/>
                          <a:sym typeface="Calibri"/>
                        </a:rPr>
                        <a:t>3.5g </a:t>
                      </a:r>
                      <a:endParaRPr sz="1900" dirty="0">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63500" marR="63500" lvl="0" indent="0" algn="l" rtl="0">
                        <a:lnSpc>
                          <a:spcPct val="115000"/>
                        </a:lnSpc>
                        <a:spcBef>
                          <a:spcPts val="0"/>
                        </a:spcBef>
                        <a:spcAft>
                          <a:spcPts val="0"/>
                        </a:spcAft>
                        <a:buNone/>
                      </a:pPr>
                      <a:r>
                        <a:rPr lang="en" sz="1900">
                          <a:latin typeface="Calibri"/>
                          <a:ea typeface="Calibri"/>
                          <a:cs typeface="Calibri"/>
                          <a:sym typeface="Calibri"/>
                        </a:rPr>
                        <a:t>1.1g </a:t>
                      </a:r>
                      <a:endParaRPr sz="1900" dirty="0">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63500" marR="63500" lvl="0" indent="0" algn="l" rtl="0">
                        <a:lnSpc>
                          <a:spcPct val="115000"/>
                        </a:lnSpc>
                        <a:spcBef>
                          <a:spcPts val="0"/>
                        </a:spcBef>
                        <a:spcAft>
                          <a:spcPts val="0"/>
                        </a:spcAft>
                        <a:buNone/>
                      </a:pPr>
                      <a:r>
                        <a:rPr lang="en" sz="1900">
                          <a:latin typeface="Calibri"/>
                          <a:ea typeface="Calibri"/>
                          <a:cs typeface="Calibri"/>
                          <a:sym typeface="Calibri"/>
                        </a:rPr>
                        <a:t>+146% </a:t>
                      </a:r>
                      <a:endParaRPr sz="1900" dirty="0">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89" name="Google Shape;189;p23"/>
          <p:cNvSpPr txBox="1"/>
          <p:nvPr/>
        </p:nvSpPr>
        <p:spPr>
          <a:xfrm>
            <a:off x="120625" y="5651625"/>
            <a:ext cx="1131000" cy="55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dk2"/>
                </a:solidFill>
              </a:rPr>
              <a:t>Example: </a:t>
            </a:r>
            <a:endParaRPr sz="1600" dirty="0">
              <a:solidFill>
                <a:schemeClr val="dk2"/>
              </a:solidFill>
            </a:endParaRPr>
          </a:p>
        </p:txBody>
      </p:sp>
      <p:sp>
        <p:nvSpPr>
          <p:cNvPr id="190" name="Google Shape;190;p23"/>
          <p:cNvSpPr/>
          <p:nvPr/>
        </p:nvSpPr>
        <p:spPr>
          <a:xfrm rot="10800000">
            <a:off x="767050" y="7740813"/>
            <a:ext cx="2238600" cy="531000"/>
          </a:xfrm>
          <a:prstGeom prst="snipRoundRect">
            <a:avLst>
              <a:gd name="adj1" fmla="val 16667"/>
              <a:gd name="adj2" fmla="val 16667"/>
            </a:avLst>
          </a:prstGeom>
          <a:solidFill>
            <a:srgbClr val="999393">
              <a:alpha val="27850"/>
            </a:srgbClr>
          </a:solidFill>
          <a:ln w="9525" cap="flat" cmpd="sng">
            <a:solidFill>
              <a:srgbClr val="99999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91" name="Google Shape;191;p23"/>
          <p:cNvSpPr txBox="1"/>
          <p:nvPr/>
        </p:nvSpPr>
        <p:spPr>
          <a:xfrm>
            <a:off x="3255625" y="7712125"/>
            <a:ext cx="2955000" cy="42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Weigh boat - zero before you add the fabric</a:t>
            </a:r>
            <a:endParaRPr sz="1800" dirty="0">
              <a:solidFill>
                <a:schemeClr val="dk2"/>
              </a:solidFill>
            </a:endParaRPr>
          </a:p>
        </p:txBody>
      </p:sp>
      <p:sp>
        <p:nvSpPr>
          <p:cNvPr id="192" name="Google Shape;192;p23"/>
          <p:cNvSpPr txBox="1"/>
          <p:nvPr/>
        </p:nvSpPr>
        <p:spPr>
          <a:xfrm>
            <a:off x="2630875" y="7222750"/>
            <a:ext cx="1915800" cy="37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Wet cloth</a:t>
            </a:r>
            <a:endParaRPr sz="1800" dirty="0">
              <a:solidFill>
                <a:schemeClr val="dk2"/>
              </a:solidFill>
            </a:endParaRPr>
          </a:p>
        </p:txBody>
      </p:sp>
      <p:grpSp>
        <p:nvGrpSpPr>
          <p:cNvPr id="2" name="Group 1">
            <a:extLst>
              <a:ext uri="{FF2B5EF4-FFF2-40B4-BE49-F238E27FC236}">
                <a16:creationId xmlns:a16="http://schemas.microsoft.com/office/drawing/2014/main" id="{DCD472BC-E84B-A357-A8F3-A9EFAB32FE3D}"/>
              </a:ext>
            </a:extLst>
          </p:cNvPr>
          <p:cNvGrpSpPr/>
          <p:nvPr/>
        </p:nvGrpSpPr>
        <p:grpSpPr>
          <a:xfrm>
            <a:off x="2477447" y="9533334"/>
            <a:ext cx="2817506" cy="358108"/>
            <a:chOff x="1494679" y="3728838"/>
            <a:chExt cx="5041140" cy="474542"/>
          </a:xfrm>
        </p:grpSpPr>
        <p:sp>
          <p:nvSpPr>
            <p:cNvPr id="3" name="Text Box 2">
              <a:extLst>
                <a:ext uri="{FF2B5EF4-FFF2-40B4-BE49-F238E27FC236}">
                  <a16:creationId xmlns:a16="http://schemas.microsoft.com/office/drawing/2014/main" id="{53336CCD-A846-2C58-EBBA-5E1D2BA7931D}"/>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AAC6DB3A-ED48-8421-9E70-8B9661FB8600}"/>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5"/>
              <a:extLst>
                <a:ext uri="{FF2B5EF4-FFF2-40B4-BE49-F238E27FC236}">
                  <a16:creationId xmlns:a16="http://schemas.microsoft.com/office/drawing/2014/main" id="{837F347F-BED9-BA72-1C80-CB895210D925}"/>
                </a:ext>
              </a:extLst>
            </p:cNvPr>
            <p:cNvPicPr>
              <a:picLocks noChangeAspect="1"/>
            </p:cNvPicPr>
            <p:nvPr/>
          </p:nvPicPr>
          <p:blipFill rotWithShape="1">
            <a:blip r:embed="rId6">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7"/>
              <a:extLst>
                <a:ext uri="{FF2B5EF4-FFF2-40B4-BE49-F238E27FC236}">
                  <a16:creationId xmlns:a16="http://schemas.microsoft.com/office/drawing/2014/main" id="{1843B345-3F03-B86F-8CA6-6429CA6C4735}"/>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4"/>
          <p:cNvSpPr txBox="1"/>
          <p:nvPr/>
        </p:nvSpPr>
        <p:spPr>
          <a:xfrm>
            <a:off x="480600" y="123350"/>
            <a:ext cx="68112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600">
                <a:solidFill>
                  <a:srgbClr val="002060"/>
                </a:solidFill>
                <a:latin typeface="Calibri"/>
                <a:ea typeface="Calibri"/>
                <a:cs typeface="Calibri"/>
                <a:sym typeface="Calibri"/>
              </a:rPr>
              <a:t>Evaporative Cooling Test</a:t>
            </a:r>
            <a:endParaRPr sz="3600" dirty="0">
              <a:solidFill>
                <a:srgbClr val="002060"/>
              </a:solidFill>
              <a:latin typeface="Calibri"/>
              <a:ea typeface="Calibri"/>
              <a:cs typeface="Calibri"/>
              <a:sym typeface="Calibri"/>
            </a:endParaRPr>
          </a:p>
        </p:txBody>
      </p:sp>
      <p:sp>
        <p:nvSpPr>
          <p:cNvPr id="198" name="Google Shape;198;p24"/>
          <p:cNvSpPr txBox="1"/>
          <p:nvPr/>
        </p:nvSpPr>
        <p:spPr>
          <a:xfrm>
            <a:off x="480600" y="934975"/>
            <a:ext cx="6320400" cy="401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202124"/>
                </a:solidFill>
                <a:highlight>
                  <a:srgbClr val="FFFFFF"/>
                </a:highlight>
                <a:latin typeface="Roboto"/>
                <a:ea typeface="Roboto"/>
                <a:cs typeface="Roboto"/>
                <a:sym typeface="Roboto"/>
              </a:rPr>
              <a:t>Evaporative cooling </a:t>
            </a:r>
            <a:r>
              <a:rPr lang="en" sz="1800">
                <a:solidFill>
                  <a:srgbClr val="040C28"/>
                </a:solidFill>
                <a:latin typeface="Roboto"/>
                <a:ea typeface="Roboto"/>
                <a:cs typeface="Roboto"/>
                <a:sym typeface="Roboto"/>
              </a:rPr>
              <a:t>uses evaporation to help cool the air</a:t>
            </a:r>
            <a:r>
              <a:rPr lang="en" sz="1800">
                <a:solidFill>
                  <a:srgbClr val="202124"/>
                </a:solidFill>
                <a:highlight>
                  <a:srgbClr val="FFFFFF"/>
                </a:highlight>
                <a:latin typeface="Roboto"/>
                <a:ea typeface="Roboto"/>
                <a:cs typeface="Roboto"/>
                <a:sym typeface="Roboto"/>
              </a:rPr>
              <a:t>. Based on the principles of evaporation, hot and dry outside air is drawn through water-soaked cooling pads. As the air is pushed through these pads, the water evaporates and the heat in the air is absorbed, which lowers the air temperature.</a:t>
            </a:r>
            <a:endParaRPr sz="1800" dirty="0">
              <a:solidFill>
                <a:srgbClr val="202124"/>
              </a:solidFill>
              <a:highlight>
                <a:srgbClr val="FFFFFF"/>
              </a:highlight>
              <a:latin typeface="Roboto"/>
              <a:ea typeface="Roboto"/>
              <a:cs typeface="Roboto"/>
              <a:sym typeface="Roboto"/>
            </a:endParaRPr>
          </a:p>
          <a:p>
            <a:pPr marL="0" lvl="0" indent="0" algn="l" rtl="0">
              <a:spcBef>
                <a:spcPts val="1800"/>
              </a:spcBef>
              <a:spcAft>
                <a:spcPts val="0"/>
              </a:spcAft>
              <a:buNone/>
            </a:pPr>
            <a:r>
              <a:rPr lang="en" sz="2100" b="1">
                <a:solidFill>
                  <a:srgbClr val="202124"/>
                </a:solidFill>
                <a:highlight>
                  <a:srgbClr val="FFFFFF"/>
                </a:highlight>
                <a:latin typeface="Roboto"/>
                <a:ea typeface="Roboto"/>
                <a:cs typeface="Roboto"/>
                <a:sym typeface="Roboto"/>
              </a:rPr>
              <a:t>Instructions: </a:t>
            </a:r>
            <a:endParaRPr sz="2100" b="1" dirty="0">
              <a:solidFill>
                <a:srgbClr val="202124"/>
              </a:solidFill>
              <a:highlight>
                <a:srgbClr val="FFFFFF"/>
              </a:highlight>
              <a:latin typeface="Roboto"/>
              <a:ea typeface="Roboto"/>
              <a:cs typeface="Roboto"/>
              <a:sym typeface="Roboto"/>
            </a:endParaRPr>
          </a:p>
          <a:p>
            <a:pPr marL="457200" lvl="0" indent="-342900" algn="l" rtl="0">
              <a:spcBef>
                <a:spcPts val="1800"/>
              </a:spcBef>
              <a:spcAft>
                <a:spcPts val="0"/>
              </a:spcAft>
              <a:buClr>
                <a:srgbClr val="202124"/>
              </a:buClr>
              <a:buSzPts val="1800"/>
              <a:buFont typeface="Roboto"/>
              <a:buAutoNum type="arabicPeriod"/>
            </a:pPr>
            <a:r>
              <a:rPr lang="en" sz="1800">
                <a:solidFill>
                  <a:srgbClr val="202124"/>
                </a:solidFill>
                <a:highlight>
                  <a:srgbClr val="FFFFFF"/>
                </a:highlight>
                <a:latin typeface="Roboto"/>
                <a:ea typeface="Roboto"/>
                <a:cs typeface="Roboto"/>
                <a:sym typeface="Roboto"/>
              </a:rPr>
              <a:t>Record the temperature in the room with the dry bulb thermometer. </a:t>
            </a:r>
            <a:endParaRPr sz="1800" dirty="0">
              <a:solidFill>
                <a:srgbClr val="202124"/>
              </a:solidFill>
              <a:highlight>
                <a:srgbClr val="FFFFFF"/>
              </a:highlight>
              <a:latin typeface="Roboto"/>
              <a:ea typeface="Roboto"/>
              <a:cs typeface="Roboto"/>
              <a:sym typeface="Roboto"/>
            </a:endParaRPr>
          </a:p>
          <a:p>
            <a:pPr marL="457200" lvl="0" indent="-342900" algn="l" rtl="0">
              <a:spcBef>
                <a:spcPts val="0"/>
              </a:spcBef>
              <a:spcAft>
                <a:spcPts val="0"/>
              </a:spcAft>
              <a:buClr>
                <a:srgbClr val="202124"/>
              </a:buClr>
              <a:buSzPts val="1800"/>
              <a:buFont typeface="Roboto"/>
              <a:buAutoNum type="arabicPeriod"/>
            </a:pPr>
            <a:r>
              <a:rPr lang="en" sz="1800">
                <a:solidFill>
                  <a:srgbClr val="202124"/>
                </a:solidFill>
                <a:highlight>
                  <a:srgbClr val="FFFFFF"/>
                </a:highlight>
                <a:latin typeface="Roboto"/>
                <a:ea typeface="Roboto"/>
                <a:cs typeface="Roboto"/>
                <a:sym typeface="Roboto"/>
              </a:rPr>
              <a:t>Record the temperature with the spandex and cotton fabric wrapped around them.  </a:t>
            </a:r>
            <a:endParaRPr sz="1800" dirty="0">
              <a:solidFill>
                <a:srgbClr val="202124"/>
              </a:solidFill>
              <a:highlight>
                <a:srgbClr val="FFFFFF"/>
              </a:highlight>
              <a:latin typeface="Roboto"/>
              <a:ea typeface="Roboto"/>
              <a:cs typeface="Roboto"/>
              <a:sym typeface="Roboto"/>
            </a:endParaRPr>
          </a:p>
          <a:p>
            <a:pPr marL="0" lvl="0" indent="0" algn="l" rtl="0">
              <a:spcBef>
                <a:spcPts val="1800"/>
              </a:spcBef>
              <a:spcAft>
                <a:spcPts val="0"/>
              </a:spcAft>
              <a:buNone/>
            </a:pPr>
            <a:endParaRPr sz="1500" dirty="0">
              <a:solidFill>
                <a:srgbClr val="202124"/>
              </a:solidFill>
              <a:highlight>
                <a:srgbClr val="FFFFFF"/>
              </a:highlight>
              <a:latin typeface="Roboto"/>
              <a:ea typeface="Roboto"/>
              <a:cs typeface="Roboto"/>
              <a:sym typeface="Roboto"/>
            </a:endParaRPr>
          </a:p>
          <a:p>
            <a:pPr marL="0" lvl="0" indent="0" algn="l" rtl="0">
              <a:spcBef>
                <a:spcPts val="1800"/>
              </a:spcBef>
              <a:spcAft>
                <a:spcPts val="1800"/>
              </a:spcAft>
              <a:buNone/>
            </a:pPr>
            <a:endParaRPr sz="1500" dirty="0">
              <a:solidFill>
                <a:srgbClr val="202124"/>
              </a:solidFill>
              <a:highlight>
                <a:srgbClr val="FFFFFF"/>
              </a:highlight>
              <a:latin typeface="Roboto"/>
              <a:ea typeface="Roboto"/>
              <a:cs typeface="Roboto"/>
              <a:sym typeface="Roboto"/>
            </a:endParaRPr>
          </a:p>
        </p:txBody>
      </p:sp>
      <p:pic>
        <p:nvPicPr>
          <p:cNvPr id="199" name="Google Shape;199;p24"/>
          <p:cNvPicPr preferRelativeResize="0"/>
          <p:nvPr/>
        </p:nvPicPr>
        <p:blipFill>
          <a:blip r:embed="rId3">
            <a:alphaModFix/>
          </a:blip>
          <a:stretch>
            <a:fillRect/>
          </a:stretch>
        </p:blipFill>
        <p:spPr>
          <a:xfrm>
            <a:off x="290575" y="4630725"/>
            <a:ext cx="3802100" cy="4133075"/>
          </a:xfrm>
          <a:prstGeom prst="rect">
            <a:avLst/>
          </a:prstGeom>
          <a:noFill/>
          <a:ln>
            <a:noFill/>
          </a:ln>
        </p:spPr>
      </p:pic>
      <p:sp>
        <p:nvSpPr>
          <p:cNvPr id="200" name="Google Shape;200;p24"/>
          <p:cNvSpPr/>
          <p:nvPr/>
        </p:nvSpPr>
        <p:spPr>
          <a:xfrm>
            <a:off x="3875575" y="5866150"/>
            <a:ext cx="799200" cy="316800"/>
          </a:xfrm>
          <a:prstGeom prst="roundRect">
            <a:avLst>
              <a:gd name="adj" fmla="val 16667"/>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pic>
        <p:nvPicPr>
          <p:cNvPr id="201" name="Google Shape;201;p24"/>
          <p:cNvPicPr preferRelativeResize="0"/>
          <p:nvPr/>
        </p:nvPicPr>
        <p:blipFill>
          <a:blip r:embed="rId4">
            <a:alphaModFix/>
          </a:blip>
          <a:stretch>
            <a:fillRect/>
          </a:stretch>
        </p:blipFill>
        <p:spPr>
          <a:xfrm>
            <a:off x="3886200" y="4946275"/>
            <a:ext cx="3701949" cy="3455524"/>
          </a:xfrm>
          <a:prstGeom prst="rect">
            <a:avLst/>
          </a:prstGeom>
          <a:noFill/>
          <a:ln>
            <a:noFill/>
          </a:ln>
        </p:spPr>
      </p:pic>
      <p:sp>
        <p:nvSpPr>
          <p:cNvPr id="202" name="Google Shape;202;p24"/>
          <p:cNvSpPr/>
          <p:nvPr/>
        </p:nvSpPr>
        <p:spPr>
          <a:xfrm>
            <a:off x="5472575" y="6043500"/>
            <a:ext cx="552300" cy="2634125"/>
          </a:xfrm>
          <a:prstGeom prst="flowChartPunchedTape">
            <a:avLst/>
          </a:prstGeom>
          <a:solidFill>
            <a:srgbClr val="6D9EEB"/>
          </a:solidFill>
          <a:ln w="38100" cap="flat" cmpd="sng">
            <a:solidFill>
              <a:srgbClr val="3C78D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03" name="Google Shape;203;p24"/>
          <p:cNvSpPr txBox="1"/>
          <p:nvPr/>
        </p:nvSpPr>
        <p:spPr>
          <a:xfrm>
            <a:off x="4203150" y="8576275"/>
            <a:ext cx="3238200" cy="912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Make sure the tip of the thermometer stays covered completely while you read the thermometer.</a:t>
            </a:r>
            <a:endParaRPr sz="1800" dirty="0">
              <a:solidFill>
                <a:schemeClr val="dk2"/>
              </a:solidFill>
            </a:endParaRPr>
          </a:p>
        </p:txBody>
      </p:sp>
      <p:grpSp>
        <p:nvGrpSpPr>
          <p:cNvPr id="2" name="Group 1">
            <a:extLst>
              <a:ext uri="{FF2B5EF4-FFF2-40B4-BE49-F238E27FC236}">
                <a16:creationId xmlns:a16="http://schemas.microsoft.com/office/drawing/2014/main" id="{F70B7E3C-B24C-A74D-ABB4-D66FB9C845C4}"/>
              </a:ext>
            </a:extLst>
          </p:cNvPr>
          <p:cNvGrpSpPr/>
          <p:nvPr/>
        </p:nvGrpSpPr>
        <p:grpSpPr>
          <a:xfrm>
            <a:off x="953447" y="9488275"/>
            <a:ext cx="2817506" cy="358108"/>
            <a:chOff x="1494679" y="3728838"/>
            <a:chExt cx="5041140" cy="474542"/>
          </a:xfrm>
        </p:grpSpPr>
        <p:sp>
          <p:nvSpPr>
            <p:cNvPr id="3" name="Text Box 2">
              <a:extLst>
                <a:ext uri="{FF2B5EF4-FFF2-40B4-BE49-F238E27FC236}">
                  <a16:creationId xmlns:a16="http://schemas.microsoft.com/office/drawing/2014/main" id="{9642A1F4-6927-71C0-B54E-DDF1D2742C6A}"/>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BD035BEC-6D24-51C4-378D-3ED2C9892CB6}"/>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5"/>
              <a:extLst>
                <a:ext uri="{FF2B5EF4-FFF2-40B4-BE49-F238E27FC236}">
                  <a16:creationId xmlns:a16="http://schemas.microsoft.com/office/drawing/2014/main" id="{4C57BC9E-D1D1-FBC5-589D-DAFD2FED8717}"/>
                </a:ext>
              </a:extLst>
            </p:cNvPr>
            <p:cNvPicPr>
              <a:picLocks noChangeAspect="1"/>
            </p:cNvPicPr>
            <p:nvPr/>
          </p:nvPicPr>
          <p:blipFill rotWithShape="1">
            <a:blip r:embed="rId6">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7"/>
              <a:extLst>
                <a:ext uri="{FF2B5EF4-FFF2-40B4-BE49-F238E27FC236}">
                  <a16:creationId xmlns:a16="http://schemas.microsoft.com/office/drawing/2014/main" id="{B9B1F7D4-7D0A-4252-1FD4-9636302CD29F}"/>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5"/>
          <p:cNvSpPr txBox="1"/>
          <p:nvPr/>
        </p:nvSpPr>
        <p:spPr>
          <a:xfrm>
            <a:off x="264895" y="4583250"/>
            <a:ext cx="72426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a:solidFill>
                  <a:srgbClr val="202124"/>
                </a:solidFill>
                <a:highlight>
                  <a:srgbClr val="FFFFFF"/>
                </a:highlight>
                <a:latin typeface="Roboto"/>
                <a:ea typeface="Roboto"/>
                <a:cs typeface="Roboto"/>
                <a:sym typeface="Roboto"/>
              </a:rPr>
              <a:t>The chemical formula of cellulose is </a:t>
            </a:r>
            <a:r>
              <a:rPr lang="en" sz="3300">
                <a:solidFill>
                  <a:srgbClr val="040C28"/>
                </a:solidFill>
                <a:latin typeface="Roboto"/>
                <a:ea typeface="Roboto"/>
                <a:cs typeface="Roboto"/>
                <a:sym typeface="Roboto"/>
              </a:rPr>
              <a:t>(C</a:t>
            </a:r>
            <a:r>
              <a:rPr lang="en" sz="3300" baseline="-25000">
                <a:solidFill>
                  <a:srgbClr val="040C28"/>
                </a:solidFill>
                <a:latin typeface="Roboto"/>
                <a:ea typeface="Roboto"/>
                <a:cs typeface="Roboto"/>
                <a:sym typeface="Roboto"/>
              </a:rPr>
              <a:t>6</a:t>
            </a:r>
            <a:r>
              <a:rPr lang="en" sz="3300">
                <a:solidFill>
                  <a:srgbClr val="040C28"/>
                </a:solidFill>
                <a:latin typeface="Roboto"/>
                <a:ea typeface="Roboto"/>
                <a:cs typeface="Roboto"/>
                <a:sym typeface="Roboto"/>
              </a:rPr>
              <a:t>H</a:t>
            </a:r>
            <a:r>
              <a:rPr lang="en" sz="3300" baseline="-25000">
                <a:solidFill>
                  <a:srgbClr val="040C28"/>
                </a:solidFill>
                <a:latin typeface="Roboto"/>
                <a:ea typeface="Roboto"/>
                <a:cs typeface="Roboto"/>
                <a:sym typeface="Roboto"/>
              </a:rPr>
              <a:t>10</a:t>
            </a:r>
            <a:r>
              <a:rPr lang="en" sz="3300">
                <a:solidFill>
                  <a:srgbClr val="040C28"/>
                </a:solidFill>
                <a:latin typeface="Roboto"/>
                <a:ea typeface="Roboto"/>
                <a:cs typeface="Roboto"/>
                <a:sym typeface="Roboto"/>
              </a:rPr>
              <a:t>O</a:t>
            </a:r>
            <a:r>
              <a:rPr lang="en" sz="3300" baseline="-25000">
                <a:solidFill>
                  <a:srgbClr val="040C28"/>
                </a:solidFill>
                <a:latin typeface="Roboto"/>
                <a:ea typeface="Roboto"/>
                <a:cs typeface="Roboto"/>
                <a:sym typeface="Roboto"/>
              </a:rPr>
              <a:t>5</a:t>
            </a:r>
            <a:r>
              <a:rPr lang="en" sz="3300">
                <a:solidFill>
                  <a:srgbClr val="040C28"/>
                </a:solidFill>
                <a:latin typeface="Roboto"/>
                <a:ea typeface="Roboto"/>
                <a:cs typeface="Roboto"/>
                <a:sym typeface="Roboto"/>
              </a:rPr>
              <a:t>)</a:t>
            </a:r>
            <a:r>
              <a:rPr lang="en" sz="3300" baseline="-25000">
                <a:solidFill>
                  <a:srgbClr val="040C28"/>
                </a:solidFill>
                <a:latin typeface="Roboto"/>
                <a:ea typeface="Roboto"/>
                <a:cs typeface="Roboto"/>
                <a:sym typeface="Roboto"/>
              </a:rPr>
              <a:t>n</a:t>
            </a:r>
            <a:endParaRPr sz="3200" baseline="-25000" dirty="0"/>
          </a:p>
        </p:txBody>
      </p:sp>
      <p:sp>
        <p:nvSpPr>
          <p:cNvPr id="209" name="Google Shape;209;p25"/>
          <p:cNvSpPr txBox="1"/>
          <p:nvPr/>
        </p:nvSpPr>
        <p:spPr>
          <a:xfrm>
            <a:off x="1299725" y="5454975"/>
            <a:ext cx="5444400" cy="832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600" b="1"/>
              <a:t>COTTON</a:t>
            </a:r>
            <a:endParaRPr sz="3600" b="1" dirty="0"/>
          </a:p>
        </p:txBody>
      </p:sp>
      <p:sp>
        <p:nvSpPr>
          <p:cNvPr id="210" name="Google Shape;210;p25"/>
          <p:cNvSpPr txBox="1"/>
          <p:nvPr/>
        </p:nvSpPr>
        <p:spPr>
          <a:xfrm>
            <a:off x="480600" y="464175"/>
            <a:ext cx="6811200" cy="16746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3600">
                <a:solidFill>
                  <a:srgbClr val="002060"/>
                </a:solidFill>
                <a:latin typeface="Calibri"/>
                <a:ea typeface="Calibri"/>
                <a:cs typeface="Calibri"/>
                <a:sym typeface="Calibri"/>
              </a:rPr>
              <a:t>Compare and Contrast Chemical Composition</a:t>
            </a: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p:txBody>
      </p:sp>
      <p:grpSp>
        <p:nvGrpSpPr>
          <p:cNvPr id="211" name="Google Shape;211;p25"/>
          <p:cNvGrpSpPr/>
          <p:nvPr/>
        </p:nvGrpSpPr>
        <p:grpSpPr>
          <a:xfrm>
            <a:off x="390125" y="2127764"/>
            <a:ext cx="6811207" cy="2276463"/>
            <a:chOff x="0" y="4059238"/>
            <a:chExt cx="9041826" cy="3021988"/>
          </a:xfrm>
        </p:grpSpPr>
        <p:pic>
          <p:nvPicPr>
            <p:cNvPr id="212" name="Google Shape;212;p25"/>
            <p:cNvPicPr preferRelativeResize="0"/>
            <p:nvPr/>
          </p:nvPicPr>
          <p:blipFill>
            <a:blip r:embed="rId3">
              <a:alphaModFix/>
            </a:blip>
            <a:stretch>
              <a:fillRect/>
            </a:stretch>
          </p:blipFill>
          <p:spPr>
            <a:xfrm>
              <a:off x="0" y="4059238"/>
              <a:ext cx="9041826" cy="2941725"/>
            </a:xfrm>
            <a:prstGeom prst="rect">
              <a:avLst/>
            </a:prstGeom>
            <a:noFill/>
            <a:ln>
              <a:noFill/>
            </a:ln>
          </p:spPr>
        </p:pic>
        <p:sp>
          <p:nvSpPr>
            <p:cNvPr id="213" name="Google Shape;213;p25"/>
            <p:cNvSpPr/>
            <p:nvPr/>
          </p:nvSpPr>
          <p:spPr>
            <a:xfrm>
              <a:off x="1572525" y="6439050"/>
              <a:ext cx="648900" cy="561900"/>
            </a:xfrm>
            <a:prstGeom prst="ellipse">
              <a:avLst/>
            </a:prstGeom>
            <a:solidFill>
              <a:srgbClr val="FFEA00">
                <a:alpha val="21620"/>
              </a:srgbClr>
            </a:solidFill>
            <a:ln w="9525" cap="flat" cmpd="sng">
              <a:solidFill>
                <a:srgbClr val="EEFF4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14" name="Google Shape;214;p25"/>
            <p:cNvSpPr/>
            <p:nvPr/>
          </p:nvSpPr>
          <p:spPr>
            <a:xfrm>
              <a:off x="4630288" y="6491125"/>
              <a:ext cx="648900" cy="561900"/>
            </a:xfrm>
            <a:prstGeom prst="ellipse">
              <a:avLst/>
            </a:prstGeom>
            <a:solidFill>
              <a:srgbClr val="FFEA00">
                <a:alpha val="21620"/>
              </a:srgbClr>
            </a:solidFill>
            <a:ln w="9525" cap="flat" cmpd="sng">
              <a:solidFill>
                <a:srgbClr val="EEFF4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15" name="Google Shape;215;p25"/>
            <p:cNvSpPr/>
            <p:nvPr/>
          </p:nvSpPr>
          <p:spPr>
            <a:xfrm>
              <a:off x="7568450" y="6519325"/>
              <a:ext cx="648900" cy="561900"/>
            </a:xfrm>
            <a:prstGeom prst="ellipse">
              <a:avLst/>
            </a:prstGeom>
            <a:solidFill>
              <a:srgbClr val="FFEA00">
                <a:alpha val="21620"/>
              </a:srgbClr>
            </a:solidFill>
            <a:ln w="9525" cap="flat" cmpd="sng">
              <a:solidFill>
                <a:srgbClr val="EEFF4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16" name="Google Shape;216;p25"/>
            <p:cNvSpPr/>
            <p:nvPr/>
          </p:nvSpPr>
          <p:spPr>
            <a:xfrm>
              <a:off x="6754825" y="5446275"/>
              <a:ext cx="648900" cy="561900"/>
            </a:xfrm>
            <a:prstGeom prst="ellipse">
              <a:avLst/>
            </a:prstGeom>
            <a:solidFill>
              <a:srgbClr val="FFEA00">
                <a:alpha val="21620"/>
              </a:srgbClr>
            </a:solidFill>
            <a:ln w="9525" cap="flat" cmpd="sng">
              <a:solidFill>
                <a:srgbClr val="EEFF4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17" name="Google Shape;217;p25"/>
            <p:cNvSpPr/>
            <p:nvPr/>
          </p:nvSpPr>
          <p:spPr>
            <a:xfrm>
              <a:off x="3806625" y="5446275"/>
              <a:ext cx="648900" cy="561900"/>
            </a:xfrm>
            <a:prstGeom prst="ellipse">
              <a:avLst/>
            </a:prstGeom>
            <a:solidFill>
              <a:srgbClr val="FFEA00">
                <a:alpha val="21620"/>
              </a:srgbClr>
            </a:solidFill>
            <a:ln w="9525" cap="flat" cmpd="sng">
              <a:solidFill>
                <a:srgbClr val="EEFF4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18" name="Google Shape;218;p25"/>
            <p:cNvSpPr/>
            <p:nvPr/>
          </p:nvSpPr>
          <p:spPr>
            <a:xfrm>
              <a:off x="759525" y="5339250"/>
              <a:ext cx="648900" cy="561900"/>
            </a:xfrm>
            <a:prstGeom prst="ellipse">
              <a:avLst/>
            </a:prstGeom>
            <a:solidFill>
              <a:srgbClr val="FFEA00">
                <a:alpha val="21620"/>
              </a:srgbClr>
            </a:solidFill>
            <a:ln w="9525" cap="flat" cmpd="sng">
              <a:solidFill>
                <a:srgbClr val="EEFF4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grpSp>
      <p:sp>
        <p:nvSpPr>
          <p:cNvPr id="219" name="Google Shape;219;p25"/>
          <p:cNvSpPr txBox="1"/>
          <p:nvPr/>
        </p:nvSpPr>
        <p:spPr>
          <a:xfrm>
            <a:off x="467475" y="6409025"/>
            <a:ext cx="7040100" cy="336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1A1F22"/>
                </a:solidFill>
                <a:highlight>
                  <a:srgbClr val="FFFFFF"/>
                </a:highlight>
              </a:rPr>
              <a:t>Cotton, the </a:t>
            </a:r>
            <a:r>
              <a:rPr lang="en" sz="1800" b="1">
                <a:solidFill>
                  <a:srgbClr val="1A1F22"/>
                </a:solidFill>
                <a:highlight>
                  <a:srgbClr val="FFFFFF"/>
                </a:highlight>
              </a:rPr>
              <a:t>natural</a:t>
            </a:r>
            <a:r>
              <a:rPr lang="en" sz="1800">
                <a:solidFill>
                  <a:srgbClr val="1A1F22"/>
                </a:solidFill>
                <a:highlight>
                  <a:srgbClr val="FFFFFF"/>
                </a:highlight>
              </a:rPr>
              <a:t> fiber most widely used in apparel, grows around the seeds of cotton plants. It is made of cellulose material.</a:t>
            </a:r>
            <a:r>
              <a:rPr lang="en" sz="1800">
                <a:solidFill>
                  <a:srgbClr val="202124"/>
                </a:solidFill>
                <a:highlight>
                  <a:srgbClr val="FFFFFF"/>
                </a:highlight>
              </a:rPr>
              <a:t>Cellulose is a macromolecule –– </a:t>
            </a:r>
            <a:r>
              <a:rPr lang="en" sz="1800">
                <a:solidFill>
                  <a:srgbClr val="040C28"/>
                </a:solidFill>
              </a:rPr>
              <a:t>a polymer made up of a long chain of glucose molecules</a:t>
            </a:r>
            <a:r>
              <a:rPr lang="en" sz="1800">
                <a:solidFill>
                  <a:srgbClr val="202124"/>
                </a:solidFill>
                <a:highlight>
                  <a:srgbClr val="FFFFFF"/>
                </a:highlight>
              </a:rPr>
              <a:t>.  </a:t>
            </a:r>
            <a:r>
              <a:rPr lang="en" sz="1800" b="1">
                <a:solidFill>
                  <a:srgbClr val="040C28"/>
                </a:solidFill>
              </a:rPr>
              <a:t>The oxygen-hydrogen (-hydroxyl or -OH) groups that line the edge of cotton's long cellulose molecule attract water, sucking it right up into its fibers</a:t>
            </a:r>
            <a:r>
              <a:rPr lang="en" sz="1800">
                <a:solidFill>
                  <a:srgbClr val="202124"/>
                </a:solidFill>
                <a:highlight>
                  <a:srgbClr val="FFFFFF"/>
                </a:highlight>
              </a:rPr>
              <a:t>. </a:t>
            </a:r>
            <a:endParaRPr sz="1800" dirty="0">
              <a:solidFill>
                <a:srgbClr val="202124"/>
              </a:solidFill>
              <a:highlight>
                <a:srgbClr val="FFFFFF"/>
              </a:highlight>
            </a:endParaRPr>
          </a:p>
          <a:p>
            <a:pPr marL="0" lvl="0" indent="0" algn="l" rtl="0">
              <a:spcBef>
                <a:spcPts val="0"/>
              </a:spcBef>
              <a:spcAft>
                <a:spcPts val="0"/>
              </a:spcAft>
              <a:buNone/>
            </a:pPr>
            <a:endParaRPr sz="1800" dirty="0">
              <a:solidFill>
                <a:srgbClr val="1A1F22"/>
              </a:solidFill>
              <a:highlight>
                <a:srgbClr val="FFFFFF"/>
              </a:highlight>
            </a:endParaRPr>
          </a:p>
          <a:p>
            <a:pPr marL="0" lvl="0" indent="0" algn="l" rtl="0">
              <a:spcBef>
                <a:spcPts val="0"/>
              </a:spcBef>
              <a:spcAft>
                <a:spcPts val="0"/>
              </a:spcAft>
              <a:buNone/>
            </a:pPr>
            <a:r>
              <a:rPr lang="en" sz="1800">
                <a:solidFill>
                  <a:srgbClr val="1A1F22"/>
                </a:solidFill>
                <a:highlight>
                  <a:srgbClr val="FFFFFF"/>
                </a:highlight>
              </a:rPr>
              <a:t>The chemical of cellulose is a single repeating pattern of the same carbon ring molecule.  A single fiber is an elongated cell that is a flat, twisted, hollow, ribbon-like structure.</a:t>
            </a:r>
            <a:endParaRPr sz="1800" dirty="0"/>
          </a:p>
        </p:txBody>
      </p:sp>
      <p:grpSp>
        <p:nvGrpSpPr>
          <p:cNvPr id="2" name="Group 1">
            <a:extLst>
              <a:ext uri="{FF2B5EF4-FFF2-40B4-BE49-F238E27FC236}">
                <a16:creationId xmlns:a16="http://schemas.microsoft.com/office/drawing/2014/main" id="{6FE1A6D2-3597-C2B4-715A-2D09EBABF25D}"/>
              </a:ext>
            </a:extLst>
          </p:cNvPr>
          <p:cNvGrpSpPr/>
          <p:nvPr/>
        </p:nvGrpSpPr>
        <p:grpSpPr>
          <a:xfrm>
            <a:off x="2477447" y="9464062"/>
            <a:ext cx="2817506" cy="358108"/>
            <a:chOff x="1494679" y="3728838"/>
            <a:chExt cx="5041140" cy="474542"/>
          </a:xfrm>
        </p:grpSpPr>
        <p:sp>
          <p:nvSpPr>
            <p:cNvPr id="3" name="Text Box 2">
              <a:extLst>
                <a:ext uri="{FF2B5EF4-FFF2-40B4-BE49-F238E27FC236}">
                  <a16:creationId xmlns:a16="http://schemas.microsoft.com/office/drawing/2014/main" id="{D3DE5CC3-8216-C9E3-D261-7E9785D67BE8}"/>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BA7B9657-B8EF-A49C-F7D4-F76D279D71F2}"/>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4"/>
              <a:extLst>
                <a:ext uri="{FF2B5EF4-FFF2-40B4-BE49-F238E27FC236}">
                  <a16:creationId xmlns:a16="http://schemas.microsoft.com/office/drawing/2014/main" id="{92EBB5A4-CF82-E2C6-3033-54371EBC3F10}"/>
                </a:ext>
              </a:extLst>
            </p:cNvPr>
            <p:cNvPicPr>
              <a:picLocks noChangeAspect="1"/>
            </p:cNvPicPr>
            <p:nvPr/>
          </p:nvPicPr>
          <p:blipFill rotWithShape="1">
            <a:blip r:embed="rId5">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6"/>
              <a:extLst>
                <a:ext uri="{FF2B5EF4-FFF2-40B4-BE49-F238E27FC236}">
                  <a16:creationId xmlns:a16="http://schemas.microsoft.com/office/drawing/2014/main" id="{F991D983-2453-F3BB-8353-ED93BB3C34B9}"/>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224" name="Google Shape;224;p26"/>
          <p:cNvPicPr preferRelativeResize="0"/>
          <p:nvPr/>
        </p:nvPicPr>
        <p:blipFill>
          <a:blip r:embed="rId3">
            <a:alphaModFix/>
          </a:blip>
          <a:stretch>
            <a:fillRect/>
          </a:stretch>
        </p:blipFill>
        <p:spPr>
          <a:xfrm>
            <a:off x="26750" y="1441813"/>
            <a:ext cx="7833301" cy="3167497"/>
          </a:xfrm>
          <a:prstGeom prst="rect">
            <a:avLst/>
          </a:prstGeom>
          <a:noFill/>
          <a:ln>
            <a:noFill/>
          </a:ln>
        </p:spPr>
      </p:pic>
      <p:sp>
        <p:nvSpPr>
          <p:cNvPr id="225" name="Google Shape;225;p26"/>
          <p:cNvSpPr txBox="1"/>
          <p:nvPr/>
        </p:nvSpPr>
        <p:spPr>
          <a:xfrm>
            <a:off x="926900" y="4948950"/>
            <a:ext cx="5444400" cy="832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600" b="1"/>
              <a:t>SPANDEX</a:t>
            </a:r>
            <a:endParaRPr sz="3600" b="1" dirty="0"/>
          </a:p>
        </p:txBody>
      </p:sp>
      <p:sp>
        <p:nvSpPr>
          <p:cNvPr id="226" name="Google Shape;226;p26"/>
          <p:cNvSpPr txBox="1"/>
          <p:nvPr/>
        </p:nvSpPr>
        <p:spPr>
          <a:xfrm>
            <a:off x="380050" y="261475"/>
            <a:ext cx="6811200" cy="25275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1100"/>
              <a:buFont typeface="Arial"/>
              <a:buNone/>
            </a:pPr>
            <a:r>
              <a:rPr lang="en" sz="3600">
                <a:solidFill>
                  <a:srgbClr val="002060"/>
                </a:solidFill>
                <a:latin typeface="Calibri"/>
                <a:ea typeface="Calibri"/>
                <a:cs typeface="Calibri"/>
                <a:sym typeface="Calibri"/>
              </a:rPr>
              <a:t>Compare and Contrast Chemical Composition</a:t>
            </a: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a:p>
            <a:pPr marL="0" lvl="0" indent="0" algn="ctr" rtl="0">
              <a:lnSpc>
                <a:spcPct val="115000"/>
              </a:lnSpc>
              <a:spcBef>
                <a:spcPts val="0"/>
              </a:spcBef>
              <a:spcAft>
                <a:spcPts val="0"/>
              </a:spcAft>
              <a:buNone/>
            </a:pP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p:txBody>
      </p:sp>
      <p:sp>
        <p:nvSpPr>
          <p:cNvPr id="227" name="Google Shape;227;p26"/>
          <p:cNvSpPr txBox="1"/>
          <p:nvPr/>
        </p:nvSpPr>
        <p:spPr>
          <a:xfrm>
            <a:off x="377000" y="5700275"/>
            <a:ext cx="7132800" cy="4011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800">
                <a:solidFill>
                  <a:srgbClr val="1A1F22"/>
                </a:solidFill>
                <a:highlight>
                  <a:srgbClr val="FFFFFF"/>
                </a:highlight>
              </a:rPr>
              <a:t>The fiber forming substance used to produce spandex is any long-chain synthetic (</a:t>
            </a:r>
            <a:r>
              <a:rPr lang="en" sz="1800" b="1">
                <a:solidFill>
                  <a:srgbClr val="1A1F22"/>
                </a:solidFill>
                <a:highlight>
                  <a:srgbClr val="FFFFFF"/>
                </a:highlight>
              </a:rPr>
              <a:t>human-designed</a:t>
            </a:r>
            <a:r>
              <a:rPr lang="en" sz="1800">
                <a:solidFill>
                  <a:srgbClr val="1A1F22"/>
                </a:solidFill>
                <a:highlight>
                  <a:srgbClr val="FFFFFF"/>
                </a:highlight>
              </a:rPr>
              <a:t>) polymer composed of at least 85% of segmented polyurethane. Polyurethane comes from fossil fuels. </a:t>
            </a:r>
            <a:endParaRPr sz="1800" dirty="0">
              <a:solidFill>
                <a:srgbClr val="1A1F22"/>
              </a:solidFill>
              <a:highlight>
                <a:srgbClr val="FFFFFF"/>
              </a:highlight>
            </a:endParaRPr>
          </a:p>
          <a:p>
            <a:pPr marL="0" lvl="0" indent="0" algn="l" rtl="0">
              <a:lnSpc>
                <a:spcPct val="115000"/>
              </a:lnSpc>
              <a:spcBef>
                <a:spcPts val="0"/>
              </a:spcBef>
              <a:spcAft>
                <a:spcPts val="0"/>
              </a:spcAft>
              <a:buNone/>
            </a:pPr>
            <a:endParaRPr sz="1800" dirty="0">
              <a:solidFill>
                <a:srgbClr val="1A1F22"/>
              </a:solidFill>
              <a:highlight>
                <a:srgbClr val="FFFFFF"/>
              </a:highlight>
            </a:endParaRPr>
          </a:p>
          <a:p>
            <a:pPr marL="0" lvl="0" indent="0" algn="l" rtl="0">
              <a:lnSpc>
                <a:spcPct val="115000"/>
              </a:lnSpc>
              <a:spcBef>
                <a:spcPts val="0"/>
              </a:spcBef>
              <a:spcAft>
                <a:spcPts val="0"/>
              </a:spcAft>
              <a:buClr>
                <a:schemeClr val="dk1"/>
              </a:buClr>
              <a:buSzPts val="1100"/>
              <a:buFont typeface="Arial"/>
              <a:buNone/>
            </a:pPr>
            <a:r>
              <a:rPr lang="en" sz="1800">
                <a:solidFill>
                  <a:srgbClr val="1A1F22"/>
                </a:solidFill>
                <a:highlight>
                  <a:srgbClr val="FFFFFF"/>
                </a:highlight>
              </a:rPr>
              <a:t>The basic elements of nitrogen, hydrogen, carbon and oxygen are synthesised with other substances to ethyl ester compounds in polymer chains of soft segments called the tail that provide stretch and harder segments that hold the chain together. </a:t>
            </a:r>
            <a:r>
              <a:rPr lang="en" sz="1800" b="1">
                <a:solidFill>
                  <a:srgbClr val="1A1F22"/>
                </a:solidFill>
                <a:highlight>
                  <a:srgbClr val="FFFFFF"/>
                </a:highlight>
              </a:rPr>
              <a:t>The N-H (amide) group slightly attracts water.</a:t>
            </a:r>
            <a:r>
              <a:rPr lang="en" sz="1800">
                <a:solidFill>
                  <a:srgbClr val="1A1F22"/>
                </a:solidFill>
                <a:highlight>
                  <a:srgbClr val="FFFFFF"/>
                </a:highlight>
              </a:rPr>
              <a:t>  </a:t>
            </a:r>
            <a:endParaRPr sz="1800" dirty="0">
              <a:solidFill>
                <a:srgbClr val="1A1F22"/>
              </a:solidFill>
              <a:highlight>
                <a:srgbClr val="FFFFFF"/>
              </a:highlight>
            </a:endParaRPr>
          </a:p>
          <a:p>
            <a:pPr marL="0" lvl="0" indent="0" algn="l" rtl="0">
              <a:spcBef>
                <a:spcPts val="0"/>
              </a:spcBef>
              <a:spcAft>
                <a:spcPts val="0"/>
              </a:spcAft>
              <a:buNone/>
            </a:pPr>
            <a:endParaRPr dirty="0"/>
          </a:p>
        </p:txBody>
      </p:sp>
      <p:sp>
        <p:nvSpPr>
          <p:cNvPr id="228" name="Google Shape;228;p26"/>
          <p:cNvSpPr txBox="1"/>
          <p:nvPr/>
        </p:nvSpPr>
        <p:spPr>
          <a:xfrm>
            <a:off x="26750" y="4323888"/>
            <a:ext cx="3119400" cy="6636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Chemical formula for spandex: </a:t>
            </a:r>
            <a:endParaRPr dirty="0"/>
          </a:p>
        </p:txBody>
      </p:sp>
      <p:sp>
        <p:nvSpPr>
          <p:cNvPr id="229" name="Google Shape;229;p26"/>
          <p:cNvSpPr txBox="1"/>
          <p:nvPr/>
        </p:nvSpPr>
        <p:spPr>
          <a:xfrm>
            <a:off x="380050" y="1494825"/>
            <a:ext cx="100500" cy="38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dirty="0">
              <a:solidFill>
                <a:schemeClr val="dk2"/>
              </a:solidFill>
            </a:endParaRPr>
          </a:p>
        </p:txBody>
      </p:sp>
      <p:sp>
        <p:nvSpPr>
          <p:cNvPr id="230" name="Google Shape;230;p26"/>
          <p:cNvSpPr txBox="1"/>
          <p:nvPr/>
        </p:nvSpPr>
        <p:spPr>
          <a:xfrm>
            <a:off x="50675" y="3483700"/>
            <a:ext cx="1963500" cy="63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dirty="0">
              <a:solidFill>
                <a:schemeClr val="dk2"/>
              </a:solidFill>
            </a:endParaRPr>
          </a:p>
        </p:txBody>
      </p:sp>
      <p:sp>
        <p:nvSpPr>
          <p:cNvPr id="231" name="Google Shape;231;p26"/>
          <p:cNvSpPr txBox="1"/>
          <p:nvPr/>
        </p:nvSpPr>
        <p:spPr>
          <a:xfrm>
            <a:off x="2577350" y="4282200"/>
            <a:ext cx="4839300" cy="74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700">
                <a:solidFill>
                  <a:srgbClr val="040C28"/>
                </a:solidFill>
                <a:latin typeface="Roboto"/>
                <a:ea typeface="Roboto"/>
                <a:cs typeface="Roboto"/>
                <a:sym typeface="Roboto"/>
              </a:rPr>
              <a:t>(CH</a:t>
            </a:r>
            <a:r>
              <a:rPr lang="en" sz="1700" baseline="-25000">
                <a:solidFill>
                  <a:srgbClr val="040C28"/>
                </a:solidFill>
                <a:latin typeface="Roboto"/>
                <a:ea typeface="Roboto"/>
                <a:cs typeface="Roboto"/>
                <a:sym typeface="Roboto"/>
              </a:rPr>
              <a:t>2</a:t>
            </a:r>
            <a:r>
              <a:rPr lang="en" sz="1700">
                <a:solidFill>
                  <a:srgbClr val="040C28"/>
                </a:solidFill>
                <a:latin typeface="Roboto"/>
                <a:ea typeface="Roboto"/>
                <a:cs typeface="Roboto"/>
                <a:sym typeface="Roboto"/>
              </a:rPr>
              <a:t>CH</a:t>
            </a:r>
            <a:r>
              <a:rPr lang="en" sz="1700" baseline="-25000">
                <a:solidFill>
                  <a:srgbClr val="040C28"/>
                </a:solidFill>
                <a:latin typeface="Roboto"/>
                <a:ea typeface="Roboto"/>
                <a:cs typeface="Roboto"/>
                <a:sym typeface="Roboto"/>
              </a:rPr>
              <a:t>2</a:t>
            </a:r>
            <a:r>
              <a:rPr lang="en" sz="1700">
                <a:solidFill>
                  <a:srgbClr val="040C28"/>
                </a:solidFill>
                <a:latin typeface="Roboto"/>
                <a:ea typeface="Roboto"/>
                <a:cs typeface="Roboto"/>
                <a:sym typeface="Roboto"/>
              </a:rPr>
              <a:t>O)</a:t>
            </a:r>
            <a:r>
              <a:rPr lang="en" sz="1700" baseline="-25000">
                <a:solidFill>
                  <a:srgbClr val="040C28"/>
                </a:solidFill>
                <a:latin typeface="Roboto"/>
                <a:ea typeface="Roboto"/>
                <a:cs typeface="Roboto"/>
                <a:sym typeface="Roboto"/>
              </a:rPr>
              <a:t>n</a:t>
            </a:r>
            <a:r>
              <a:rPr lang="en" sz="1700">
                <a:solidFill>
                  <a:srgbClr val="040C28"/>
                </a:solidFill>
                <a:latin typeface="Roboto"/>
                <a:ea typeface="Roboto"/>
                <a:cs typeface="Roboto"/>
                <a:sym typeface="Roboto"/>
              </a:rPr>
              <a:t>(C</a:t>
            </a:r>
            <a:r>
              <a:rPr lang="en" sz="1700" baseline="-25000">
                <a:solidFill>
                  <a:srgbClr val="040C28"/>
                </a:solidFill>
                <a:latin typeface="Roboto"/>
                <a:ea typeface="Roboto"/>
                <a:cs typeface="Roboto"/>
                <a:sym typeface="Roboto"/>
              </a:rPr>
              <a:t>2</a:t>
            </a:r>
            <a:r>
              <a:rPr lang="en" sz="1700">
                <a:solidFill>
                  <a:srgbClr val="040C28"/>
                </a:solidFill>
                <a:latin typeface="Roboto"/>
                <a:ea typeface="Roboto"/>
                <a:cs typeface="Roboto"/>
                <a:sym typeface="Roboto"/>
              </a:rPr>
              <a:t>OC(=O)C(C</a:t>
            </a:r>
            <a:r>
              <a:rPr lang="en" sz="1700" baseline="-25000">
                <a:solidFill>
                  <a:srgbClr val="040C28"/>
                </a:solidFill>
                <a:latin typeface="Roboto"/>
                <a:ea typeface="Roboto"/>
                <a:cs typeface="Roboto"/>
                <a:sym typeface="Roboto"/>
              </a:rPr>
              <a:t>4</a:t>
            </a:r>
            <a:r>
              <a:rPr lang="en" sz="1700">
                <a:solidFill>
                  <a:srgbClr val="040C28"/>
                </a:solidFill>
                <a:latin typeface="Roboto"/>
                <a:ea typeface="Roboto"/>
                <a:cs typeface="Roboto"/>
                <a:sym typeface="Roboto"/>
              </a:rPr>
              <a:t>N=C=O)N=C=O)</a:t>
            </a:r>
            <a:r>
              <a:rPr lang="en" sz="1700" baseline="-25000">
                <a:solidFill>
                  <a:srgbClr val="040C28"/>
                </a:solidFill>
                <a:latin typeface="Roboto"/>
                <a:ea typeface="Roboto"/>
                <a:cs typeface="Roboto"/>
                <a:sym typeface="Roboto"/>
              </a:rPr>
              <a:t>n</a:t>
            </a:r>
            <a:endParaRPr sz="2000" baseline="-25000" dirty="0">
              <a:solidFill>
                <a:schemeClr val="dk2"/>
              </a:solidFill>
            </a:endParaRPr>
          </a:p>
        </p:txBody>
      </p:sp>
      <p:sp>
        <p:nvSpPr>
          <p:cNvPr id="232" name="Google Shape;232;p26"/>
          <p:cNvSpPr/>
          <p:nvPr/>
        </p:nvSpPr>
        <p:spPr>
          <a:xfrm>
            <a:off x="6686200" y="2853838"/>
            <a:ext cx="167100" cy="219000"/>
          </a:xfrm>
          <a:prstGeom prst="ellipse">
            <a:avLst/>
          </a:prstGeom>
          <a:solidFill>
            <a:srgbClr val="E16F6F">
              <a:alpha val="4234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33" name="Google Shape;233;p26"/>
          <p:cNvSpPr/>
          <p:nvPr/>
        </p:nvSpPr>
        <p:spPr>
          <a:xfrm>
            <a:off x="2151450" y="2845950"/>
            <a:ext cx="167100" cy="219000"/>
          </a:xfrm>
          <a:prstGeom prst="ellipse">
            <a:avLst/>
          </a:prstGeom>
          <a:solidFill>
            <a:srgbClr val="E16F6F">
              <a:alpha val="4234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34" name="Google Shape;234;p26"/>
          <p:cNvSpPr/>
          <p:nvPr/>
        </p:nvSpPr>
        <p:spPr>
          <a:xfrm>
            <a:off x="4913450" y="2853825"/>
            <a:ext cx="167100" cy="219000"/>
          </a:xfrm>
          <a:prstGeom prst="ellipse">
            <a:avLst/>
          </a:prstGeom>
          <a:solidFill>
            <a:srgbClr val="E16F6F">
              <a:alpha val="4234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35" name="Google Shape;235;p26"/>
          <p:cNvSpPr/>
          <p:nvPr/>
        </p:nvSpPr>
        <p:spPr>
          <a:xfrm>
            <a:off x="3886200" y="2853825"/>
            <a:ext cx="167100" cy="219000"/>
          </a:xfrm>
          <a:prstGeom prst="ellipse">
            <a:avLst/>
          </a:prstGeom>
          <a:solidFill>
            <a:srgbClr val="E16F6F">
              <a:alpha val="4234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36" name="Google Shape;236;p26"/>
          <p:cNvSpPr/>
          <p:nvPr/>
        </p:nvSpPr>
        <p:spPr>
          <a:xfrm>
            <a:off x="4534175" y="2853825"/>
            <a:ext cx="167100" cy="219000"/>
          </a:xfrm>
          <a:prstGeom prst="ellipse">
            <a:avLst/>
          </a:prstGeom>
          <a:solidFill>
            <a:srgbClr val="E16F6F">
              <a:alpha val="4234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37" name="Google Shape;237;p26"/>
          <p:cNvSpPr/>
          <p:nvPr/>
        </p:nvSpPr>
        <p:spPr>
          <a:xfrm>
            <a:off x="4306525" y="2853825"/>
            <a:ext cx="167100" cy="219000"/>
          </a:xfrm>
          <a:prstGeom prst="ellipse">
            <a:avLst/>
          </a:prstGeom>
          <a:solidFill>
            <a:srgbClr val="E16F6F">
              <a:alpha val="4234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38" name="Google Shape;238;p26"/>
          <p:cNvSpPr/>
          <p:nvPr/>
        </p:nvSpPr>
        <p:spPr>
          <a:xfrm>
            <a:off x="201450" y="2393400"/>
            <a:ext cx="1557000" cy="1090200"/>
          </a:xfrm>
          <a:prstGeom prst="ellipse">
            <a:avLst/>
          </a:prstGeom>
          <a:noFill/>
          <a:ln w="2857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39" name="Google Shape;239;p26"/>
          <p:cNvSpPr txBox="1"/>
          <p:nvPr/>
        </p:nvSpPr>
        <p:spPr>
          <a:xfrm>
            <a:off x="380050" y="1371400"/>
            <a:ext cx="968700" cy="43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rgbClr val="1C4587"/>
                </a:solidFill>
                <a:latin typeface="Comic Sans MS"/>
                <a:ea typeface="Comic Sans MS"/>
                <a:cs typeface="Comic Sans MS"/>
                <a:sym typeface="Comic Sans MS"/>
              </a:rPr>
              <a:t>Tail</a:t>
            </a:r>
            <a:r>
              <a:rPr lang="en" sz="1800" b="1">
                <a:solidFill>
                  <a:schemeClr val="dk2"/>
                </a:solidFill>
                <a:latin typeface="Comic Sans MS"/>
                <a:ea typeface="Comic Sans MS"/>
                <a:cs typeface="Comic Sans MS"/>
                <a:sym typeface="Comic Sans MS"/>
              </a:rPr>
              <a:t>-- </a:t>
            </a:r>
            <a:endParaRPr sz="1800" b="1" dirty="0">
              <a:solidFill>
                <a:schemeClr val="dk2"/>
              </a:solidFill>
              <a:latin typeface="Comic Sans MS"/>
              <a:ea typeface="Comic Sans MS"/>
              <a:cs typeface="Comic Sans MS"/>
              <a:sym typeface="Comic Sans MS"/>
            </a:endParaRPr>
          </a:p>
        </p:txBody>
      </p:sp>
      <p:grpSp>
        <p:nvGrpSpPr>
          <p:cNvPr id="2" name="Group 1">
            <a:extLst>
              <a:ext uri="{FF2B5EF4-FFF2-40B4-BE49-F238E27FC236}">
                <a16:creationId xmlns:a16="http://schemas.microsoft.com/office/drawing/2014/main" id="{671F3693-9BFB-9DF8-FBB5-3F61FEAF5C79}"/>
              </a:ext>
            </a:extLst>
          </p:cNvPr>
          <p:cNvGrpSpPr/>
          <p:nvPr/>
        </p:nvGrpSpPr>
        <p:grpSpPr>
          <a:xfrm>
            <a:off x="2477447" y="9450206"/>
            <a:ext cx="2817506" cy="358108"/>
            <a:chOff x="1494679" y="3728838"/>
            <a:chExt cx="5041140" cy="474542"/>
          </a:xfrm>
        </p:grpSpPr>
        <p:sp>
          <p:nvSpPr>
            <p:cNvPr id="3" name="Text Box 2">
              <a:extLst>
                <a:ext uri="{FF2B5EF4-FFF2-40B4-BE49-F238E27FC236}">
                  <a16:creationId xmlns:a16="http://schemas.microsoft.com/office/drawing/2014/main" id="{1B2BD8E0-0396-BA3F-9F38-97EA85CA4775}"/>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1062FF4C-5212-D209-4ABB-50F2EE775CA1}"/>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4"/>
              <a:extLst>
                <a:ext uri="{FF2B5EF4-FFF2-40B4-BE49-F238E27FC236}">
                  <a16:creationId xmlns:a16="http://schemas.microsoft.com/office/drawing/2014/main" id="{ABED31DE-57DC-0F7E-1C4E-02F2B57CE620}"/>
                </a:ext>
              </a:extLst>
            </p:cNvPr>
            <p:cNvPicPr>
              <a:picLocks noChangeAspect="1"/>
            </p:cNvPicPr>
            <p:nvPr/>
          </p:nvPicPr>
          <p:blipFill rotWithShape="1">
            <a:blip r:embed="rId5">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6"/>
              <a:extLst>
                <a:ext uri="{FF2B5EF4-FFF2-40B4-BE49-F238E27FC236}">
                  <a16:creationId xmlns:a16="http://schemas.microsoft.com/office/drawing/2014/main" id="{F42319F1-8B8E-A179-1DFE-92B5C9A166EB}"/>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7"/>
          <p:cNvSpPr txBox="1"/>
          <p:nvPr/>
        </p:nvSpPr>
        <p:spPr>
          <a:xfrm>
            <a:off x="380050" y="815945"/>
            <a:ext cx="100500" cy="38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dirty="0">
              <a:solidFill>
                <a:schemeClr val="dk2"/>
              </a:solidFill>
            </a:endParaRPr>
          </a:p>
        </p:txBody>
      </p:sp>
      <p:grpSp>
        <p:nvGrpSpPr>
          <p:cNvPr id="245" name="Google Shape;245;p27"/>
          <p:cNvGrpSpPr/>
          <p:nvPr/>
        </p:nvGrpSpPr>
        <p:grpSpPr>
          <a:xfrm>
            <a:off x="3667395" y="2263151"/>
            <a:ext cx="3911432" cy="2246569"/>
            <a:chOff x="3667395" y="1722831"/>
            <a:chExt cx="3911432" cy="2246569"/>
          </a:xfrm>
        </p:grpSpPr>
        <p:sp>
          <p:nvSpPr>
            <p:cNvPr id="246" name="Google Shape;246;p27"/>
            <p:cNvSpPr/>
            <p:nvPr/>
          </p:nvSpPr>
          <p:spPr>
            <a:xfrm>
              <a:off x="4097100" y="3544000"/>
              <a:ext cx="3195900" cy="389100"/>
            </a:xfrm>
            <a:prstGeom prst="rect">
              <a:avLst/>
            </a:prstGeom>
            <a:gradFill>
              <a:gsLst>
                <a:gs pos="0">
                  <a:srgbClr val="00D2E9"/>
                </a:gs>
                <a:gs pos="100000">
                  <a:srgbClr val="045962"/>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47" name="Google Shape;247;p27"/>
            <p:cNvSpPr txBox="1"/>
            <p:nvPr/>
          </p:nvSpPr>
          <p:spPr>
            <a:xfrm>
              <a:off x="4363425" y="2951200"/>
              <a:ext cx="553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OH</a:t>
              </a:r>
              <a:endParaRPr sz="1800" dirty="0">
                <a:solidFill>
                  <a:schemeClr val="dk2"/>
                </a:solidFill>
              </a:endParaRPr>
            </a:p>
          </p:txBody>
        </p:sp>
        <p:cxnSp>
          <p:nvCxnSpPr>
            <p:cNvPr id="248" name="Google Shape;248;p27"/>
            <p:cNvCxnSpPr/>
            <p:nvPr/>
          </p:nvCxnSpPr>
          <p:spPr>
            <a:xfrm>
              <a:off x="4527300" y="3298300"/>
              <a:ext cx="0" cy="245700"/>
            </a:xfrm>
            <a:prstGeom prst="straightConnector1">
              <a:avLst/>
            </a:prstGeom>
            <a:noFill/>
            <a:ln w="38100" cap="flat" cmpd="sng">
              <a:solidFill>
                <a:schemeClr val="dk2"/>
              </a:solidFill>
              <a:prstDash val="solid"/>
              <a:round/>
              <a:headEnd type="none" w="med" len="med"/>
              <a:tailEnd type="none" w="med" len="med"/>
            </a:ln>
          </p:spPr>
        </p:cxnSp>
        <p:sp>
          <p:nvSpPr>
            <p:cNvPr id="249" name="Google Shape;249;p27"/>
            <p:cNvSpPr txBox="1"/>
            <p:nvPr/>
          </p:nvSpPr>
          <p:spPr>
            <a:xfrm>
              <a:off x="6268425" y="2951200"/>
              <a:ext cx="553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OH</a:t>
              </a:r>
              <a:endParaRPr sz="1800" dirty="0">
                <a:solidFill>
                  <a:schemeClr val="dk2"/>
                </a:solidFill>
              </a:endParaRPr>
            </a:p>
          </p:txBody>
        </p:sp>
        <p:cxnSp>
          <p:nvCxnSpPr>
            <p:cNvPr id="250" name="Google Shape;250;p27"/>
            <p:cNvCxnSpPr/>
            <p:nvPr/>
          </p:nvCxnSpPr>
          <p:spPr>
            <a:xfrm>
              <a:off x="6432300" y="3298300"/>
              <a:ext cx="0" cy="245700"/>
            </a:xfrm>
            <a:prstGeom prst="straightConnector1">
              <a:avLst/>
            </a:prstGeom>
            <a:noFill/>
            <a:ln w="38100" cap="flat" cmpd="sng">
              <a:solidFill>
                <a:schemeClr val="dk2"/>
              </a:solidFill>
              <a:prstDash val="solid"/>
              <a:round/>
              <a:headEnd type="none" w="med" len="med"/>
              <a:tailEnd type="none" w="med" len="med"/>
            </a:ln>
          </p:spPr>
        </p:cxnSp>
        <p:grpSp>
          <p:nvGrpSpPr>
            <p:cNvPr id="251" name="Google Shape;251;p27"/>
            <p:cNvGrpSpPr/>
            <p:nvPr/>
          </p:nvGrpSpPr>
          <p:grpSpPr>
            <a:xfrm rot="2402331">
              <a:off x="3798705" y="1983534"/>
              <a:ext cx="1106088" cy="811241"/>
              <a:chOff x="203300" y="2601650"/>
              <a:chExt cx="1106100" cy="811250"/>
            </a:xfrm>
          </p:grpSpPr>
          <p:sp>
            <p:nvSpPr>
              <p:cNvPr id="252" name="Google Shape;252;p27"/>
              <p:cNvSpPr txBox="1"/>
              <p:nvPr/>
            </p:nvSpPr>
            <p:spPr>
              <a:xfrm>
                <a:off x="572000" y="260165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O</a:t>
                </a:r>
                <a:endParaRPr sz="1800" dirty="0">
                  <a:solidFill>
                    <a:schemeClr val="dk2"/>
                  </a:solidFill>
                </a:endParaRPr>
              </a:p>
            </p:txBody>
          </p:sp>
          <p:sp>
            <p:nvSpPr>
              <p:cNvPr id="253" name="Google Shape;253;p27"/>
              <p:cNvSpPr txBox="1"/>
              <p:nvPr/>
            </p:nvSpPr>
            <p:spPr>
              <a:xfrm>
                <a:off x="203300" y="295120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sp>
            <p:nvSpPr>
              <p:cNvPr id="254" name="Google Shape;254;p27"/>
              <p:cNvSpPr txBox="1"/>
              <p:nvPr/>
            </p:nvSpPr>
            <p:spPr>
              <a:xfrm>
                <a:off x="940700" y="295120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cxnSp>
            <p:nvCxnSpPr>
              <p:cNvPr id="255" name="Google Shape;255;p27"/>
              <p:cNvCxnSpPr/>
              <p:nvPr/>
            </p:nvCxnSpPr>
            <p:spPr>
              <a:xfrm>
                <a:off x="841625" y="2897450"/>
                <a:ext cx="184500" cy="163800"/>
              </a:xfrm>
              <a:prstGeom prst="straightConnector1">
                <a:avLst/>
              </a:prstGeom>
              <a:noFill/>
              <a:ln w="38100" cap="flat" cmpd="sng">
                <a:solidFill>
                  <a:schemeClr val="dk2"/>
                </a:solidFill>
                <a:prstDash val="solid"/>
                <a:round/>
                <a:headEnd type="none" w="med" len="med"/>
                <a:tailEnd type="none" w="med" len="med"/>
              </a:ln>
            </p:spPr>
          </p:cxnSp>
          <p:cxnSp>
            <p:nvCxnSpPr>
              <p:cNvPr id="256" name="Google Shape;256;p27"/>
              <p:cNvCxnSpPr/>
              <p:nvPr/>
            </p:nvCxnSpPr>
            <p:spPr>
              <a:xfrm flipH="1">
                <a:off x="473600" y="2895350"/>
                <a:ext cx="174600" cy="168000"/>
              </a:xfrm>
              <a:prstGeom prst="straightConnector1">
                <a:avLst/>
              </a:prstGeom>
              <a:noFill/>
              <a:ln w="38100" cap="flat" cmpd="sng">
                <a:solidFill>
                  <a:schemeClr val="dk2"/>
                </a:solidFill>
                <a:prstDash val="solid"/>
                <a:round/>
                <a:headEnd type="none" w="med" len="med"/>
                <a:tailEnd type="none" w="med" len="med"/>
              </a:ln>
            </p:spPr>
          </p:cxnSp>
        </p:grpSp>
        <p:grpSp>
          <p:nvGrpSpPr>
            <p:cNvPr id="257" name="Google Shape;257;p27"/>
            <p:cNvGrpSpPr/>
            <p:nvPr/>
          </p:nvGrpSpPr>
          <p:grpSpPr>
            <a:xfrm rot="-4761385">
              <a:off x="5329799" y="2219394"/>
              <a:ext cx="1106105" cy="811254"/>
              <a:chOff x="203300" y="2601650"/>
              <a:chExt cx="1106100" cy="811250"/>
            </a:xfrm>
          </p:grpSpPr>
          <p:sp>
            <p:nvSpPr>
              <p:cNvPr id="258" name="Google Shape;258;p27"/>
              <p:cNvSpPr txBox="1"/>
              <p:nvPr/>
            </p:nvSpPr>
            <p:spPr>
              <a:xfrm>
                <a:off x="572000" y="260165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O</a:t>
                </a:r>
                <a:endParaRPr sz="1800" dirty="0">
                  <a:solidFill>
                    <a:schemeClr val="dk2"/>
                  </a:solidFill>
                </a:endParaRPr>
              </a:p>
            </p:txBody>
          </p:sp>
          <p:sp>
            <p:nvSpPr>
              <p:cNvPr id="259" name="Google Shape;259;p27"/>
              <p:cNvSpPr txBox="1"/>
              <p:nvPr/>
            </p:nvSpPr>
            <p:spPr>
              <a:xfrm>
                <a:off x="203300" y="295120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sp>
            <p:nvSpPr>
              <p:cNvPr id="260" name="Google Shape;260;p27"/>
              <p:cNvSpPr txBox="1"/>
              <p:nvPr/>
            </p:nvSpPr>
            <p:spPr>
              <a:xfrm>
                <a:off x="940700" y="295120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cxnSp>
            <p:nvCxnSpPr>
              <p:cNvPr id="261" name="Google Shape;261;p27"/>
              <p:cNvCxnSpPr/>
              <p:nvPr/>
            </p:nvCxnSpPr>
            <p:spPr>
              <a:xfrm>
                <a:off x="841625" y="2897450"/>
                <a:ext cx="184500" cy="163800"/>
              </a:xfrm>
              <a:prstGeom prst="straightConnector1">
                <a:avLst/>
              </a:prstGeom>
              <a:noFill/>
              <a:ln w="38100" cap="flat" cmpd="sng">
                <a:solidFill>
                  <a:schemeClr val="dk2"/>
                </a:solidFill>
                <a:prstDash val="solid"/>
                <a:round/>
                <a:headEnd type="none" w="med" len="med"/>
                <a:tailEnd type="none" w="med" len="med"/>
              </a:ln>
            </p:spPr>
          </p:cxnSp>
          <p:cxnSp>
            <p:nvCxnSpPr>
              <p:cNvPr id="262" name="Google Shape;262;p27"/>
              <p:cNvCxnSpPr/>
              <p:nvPr/>
            </p:nvCxnSpPr>
            <p:spPr>
              <a:xfrm flipH="1">
                <a:off x="473600" y="2895350"/>
                <a:ext cx="174600" cy="168000"/>
              </a:xfrm>
              <a:prstGeom prst="straightConnector1">
                <a:avLst/>
              </a:prstGeom>
              <a:noFill/>
              <a:ln w="38100" cap="flat" cmpd="sng">
                <a:solidFill>
                  <a:schemeClr val="dk2"/>
                </a:solidFill>
                <a:prstDash val="solid"/>
                <a:round/>
                <a:headEnd type="none" w="med" len="med"/>
                <a:tailEnd type="none" w="med" len="med"/>
              </a:ln>
            </p:spPr>
          </p:cxnSp>
        </p:grpSp>
        <p:grpSp>
          <p:nvGrpSpPr>
            <p:cNvPr id="263" name="Google Shape;263;p27"/>
            <p:cNvGrpSpPr/>
            <p:nvPr/>
          </p:nvGrpSpPr>
          <p:grpSpPr>
            <a:xfrm rot="-9193490">
              <a:off x="6349269" y="2304691"/>
              <a:ext cx="1106123" cy="811267"/>
              <a:chOff x="203300" y="2601650"/>
              <a:chExt cx="1106100" cy="811250"/>
            </a:xfrm>
          </p:grpSpPr>
          <p:sp>
            <p:nvSpPr>
              <p:cNvPr id="264" name="Google Shape;264;p27"/>
              <p:cNvSpPr txBox="1"/>
              <p:nvPr/>
            </p:nvSpPr>
            <p:spPr>
              <a:xfrm>
                <a:off x="572000" y="260165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O</a:t>
                </a:r>
                <a:endParaRPr sz="1800" dirty="0">
                  <a:solidFill>
                    <a:schemeClr val="dk2"/>
                  </a:solidFill>
                </a:endParaRPr>
              </a:p>
            </p:txBody>
          </p:sp>
          <p:sp>
            <p:nvSpPr>
              <p:cNvPr id="265" name="Google Shape;265;p27"/>
              <p:cNvSpPr txBox="1"/>
              <p:nvPr/>
            </p:nvSpPr>
            <p:spPr>
              <a:xfrm>
                <a:off x="203300" y="295120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sp>
            <p:nvSpPr>
              <p:cNvPr id="266" name="Google Shape;266;p27"/>
              <p:cNvSpPr txBox="1"/>
              <p:nvPr/>
            </p:nvSpPr>
            <p:spPr>
              <a:xfrm>
                <a:off x="940700" y="295120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cxnSp>
            <p:nvCxnSpPr>
              <p:cNvPr id="267" name="Google Shape;267;p27"/>
              <p:cNvCxnSpPr/>
              <p:nvPr/>
            </p:nvCxnSpPr>
            <p:spPr>
              <a:xfrm>
                <a:off x="841625" y="2897450"/>
                <a:ext cx="184500" cy="163800"/>
              </a:xfrm>
              <a:prstGeom prst="straightConnector1">
                <a:avLst/>
              </a:prstGeom>
              <a:noFill/>
              <a:ln w="38100" cap="flat" cmpd="sng">
                <a:solidFill>
                  <a:schemeClr val="dk2"/>
                </a:solidFill>
                <a:prstDash val="solid"/>
                <a:round/>
                <a:headEnd type="none" w="med" len="med"/>
                <a:tailEnd type="none" w="med" len="med"/>
              </a:ln>
            </p:spPr>
          </p:cxnSp>
          <p:cxnSp>
            <p:nvCxnSpPr>
              <p:cNvPr id="268" name="Google Shape;268;p27"/>
              <p:cNvCxnSpPr/>
              <p:nvPr/>
            </p:nvCxnSpPr>
            <p:spPr>
              <a:xfrm flipH="1">
                <a:off x="473600" y="2895350"/>
                <a:ext cx="174600" cy="168000"/>
              </a:xfrm>
              <a:prstGeom prst="straightConnector1">
                <a:avLst/>
              </a:prstGeom>
              <a:noFill/>
              <a:ln w="38100" cap="flat" cmpd="sng">
                <a:solidFill>
                  <a:schemeClr val="dk2"/>
                </a:solidFill>
                <a:prstDash val="solid"/>
                <a:round/>
                <a:headEnd type="none" w="med" len="med"/>
                <a:tailEnd type="none" w="med" len="med"/>
              </a:ln>
            </p:spPr>
          </p:cxnSp>
        </p:grpSp>
        <p:cxnSp>
          <p:nvCxnSpPr>
            <p:cNvPr id="269" name="Google Shape;269;p27"/>
            <p:cNvCxnSpPr/>
            <p:nvPr/>
          </p:nvCxnSpPr>
          <p:spPr>
            <a:xfrm>
              <a:off x="4518900" y="2860725"/>
              <a:ext cx="16800" cy="255900"/>
            </a:xfrm>
            <a:prstGeom prst="straightConnector1">
              <a:avLst/>
            </a:prstGeom>
            <a:noFill/>
            <a:ln w="19050" cap="flat" cmpd="sng">
              <a:solidFill>
                <a:srgbClr val="9900FF"/>
              </a:solidFill>
              <a:prstDash val="dot"/>
              <a:round/>
              <a:headEnd type="none" w="med" len="med"/>
              <a:tailEnd type="none" w="med" len="med"/>
            </a:ln>
          </p:spPr>
        </p:cxnSp>
        <p:cxnSp>
          <p:nvCxnSpPr>
            <p:cNvPr id="270" name="Google Shape;270;p27"/>
            <p:cNvCxnSpPr/>
            <p:nvPr/>
          </p:nvCxnSpPr>
          <p:spPr>
            <a:xfrm>
              <a:off x="6041050" y="3055475"/>
              <a:ext cx="342600" cy="102300"/>
            </a:xfrm>
            <a:prstGeom prst="straightConnector1">
              <a:avLst/>
            </a:prstGeom>
            <a:noFill/>
            <a:ln w="19050" cap="flat" cmpd="sng">
              <a:solidFill>
                <a:srgbClr val="9900FF"/>
              </a:solidFill>
              <a:prstDash val="dot"/>
              <a:round/>
              <a:headEnd type="none" w="med" len="med"/>
              <a:tailEnd type="none" w="med" len="med"/>
            </a:ln>
          </p:spPr>
        </p:cxnSp>
        <p:cxnSp>
          <p:nvCxnSpPr>
            <p:cNvPr id="271" name="Google Shape;271;p27"/>
            <p:cNvCxnSpPr/>
            <p:nvPr/>
          </p:nvCxnSpPr>
          <p:spPr>
            <a:xfrm flipH="1">
              <a:off x="6684275" y="2951200"/>
              <a:ext cx="100200" cy="191100"/>
            </a:xfrm>
            <a:prstGeom prst="straightConnector1">
              <a:avLst/>
            </a:prstGeom>
            <a:noFill/>
            <a:ln w="19050" cap="flat" cmpd="sng">
              <a:solidFill>
                <a:srgbClr val="9900FF"/>
              </a:solidFill>
              <a:prstDash val="dot"/>
              <a:round/>
              <a:headEnd type="none" w="med" len="med"/>
              <a:tailEnd type="none" w="med" len="med"/>
            </a:ln>
          </p:spPr>
        </p:cxnSp>
        <p:sp>
          <p:nvSpPr>
            <p:cNvPr id="272" name="Google Shape;272;p27"/>
            <p:cNvSpPr txBox="1"/>
            <p:nvPr/>
          </p:nvSpPr>
          <p:spPr>
            <a:xfrm>
              <a:off x="4097100" y="3507700"/>
              <a:ext cx="3195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lt1"/>
                  </a:solidFill>
                </a:rPr>
                <a:t>Cellulose Fiber</a:t>
              </a:r>
              <a:endParaRPr sz="1800" dirty="0">
                <a:solidFill>
                  <a:schemeClr val="lt1"/>
                </a:solidFill>
              </a:endParaRPr>
            </a:p>
          </p:txBody>
        </p:sp>
      </p:grpSp>
      <p:pic>
        <p:nvPicPr>
          <p:cNvPr id="273" name="Google Shape;273;p27"/>
          <p:cNvPicPr preferRelativeResize="0"/>
          <p:nvPr/>
        </p:nvPicPr>
        <p:blipFill>
          <a:blip r:embed="rId3">
            <a:alphaModFix/>
          </a:blip>
          <a:stretch>
            <a:fillRect/>
          </a:stretch>
        </p:blipFill>
        <p:spPr>
          <a:xfrm>
            <a:off x="169125" y="482920"/>
            <a:ext cx="3037226" cy="2151625"/>
          </a:xfrm>
          <a:prstGeom prst="rect">
            <a:avLst/>
          </a:prstGeom>
          <a:noFill/>
          <a:ln>
            <a:noFill/>
          </a:ln>
        </p:spPr>
      </p:pic>
      <p:sp>
        <p:nvSpPr>
          <p:cNvPr id="274" name="Google Shape;274;p27"/>
          <p:cNvSpPr txBox="1"/>
          <p:nvPr/>
        </p:nvSpPr>
        <p:spPr>
          <a:xfrm>
            <a:off x="3356325" y="825608"/>
            <a:ext cx="4222500" cy="181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Hydrogen bonds occur between molecules with N-H, O-H and H-F bonds. These are polar bonds. Water has a high number of hydrogen bonds between the individual water molecules.</a:t>
            </a:r>
            <a:endParaRPr sz="1800" dirty="0">
              <a:solidFill>
                <a:schemeClr val="dk2"/>
              </a:solidFill>
            </a:endParaRPr>
          </a:p>
        </p:txBody>
      </p:sp>
      <p:sp>
        <p:nvSpPr>
          <p:cNvPr id="275" name="Google Shape;275;p27"/>
          <p:cNvSpPr txBox="1"/>
          <p:nvPr/>
        </p:nvSpPr>
        <p:spPr>
          <a:xfrm>
            <a:off x="316700" y="2691120"/>
            <a:ext cx="3569400" cy="215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Cellulose fibers have -OH groups that can interact with water and form hydrogen bonds. On average, each -OH group can make around two hydrogen bonds with water. C-H bonds are nonpolar.</a:t>
            </a:r>
            <a:endParaRPr sz="1800" dirty="0">
              <a:solidFill>
                <a:schemeClr val="dk2"/>
              </a:solidFill>
            </a:endParaRPr>
          </a:p>
        </p:txBody>
      </p:sp>
      <p:grpSp>
        <p:nvGrpSpPr>
          <p:cNvPr id="276" name="Google Shape;276;p27"/>
          <p:cNvGrpSpPr/>
          <p:nvPr/>
        </p:nvGrpSpPr>
        <p:grpSpPr>
          <a:xfrm>
            <a:off x="282170" y="4580226"/>
            <a:ext cx="3911432" cy="2259444"/>
            <a:chOff x="3667395" y="1722831"/>
            <a:chExt cx="3911432" cy="2259444"/>
          </a:xfrm>
        </p:grpSpPr>
        <p:sp>
          <p:nvSpPr>
            <p:cNvPr id="277" name="Google Shape;277;p27"/>
            <p:cNvSpPr/>
            <p:nvPr/>
          </p:nvSpPr>
          <p:spPr>
            <a:xfrm>
              <a:off x="4097100" y="3544000"/>
              <a:ext cx="3195900" cy="389100"/>
            </a:xfrm>
            <a:prstGeom prst="rect">
              <a:avLst/>
            </a:prstGeom>
            <a:gradFill>
              <a:gsLst>
                <a:gs pos="0">
                  <a:srgbClr val="51AB2A"/>
                </a:gs>
                <a:gs pos="100000">
                  <a:srgbClr val="203E1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78" name="Google Shape;278;p27"/>
            <p:cNvSpPr txBox="1"/>
            <p:nvPr/>
          </p:nvSpPr>
          <p:spPr>
            <a:xfrm>
              <a:off x="4363425" y="2951200"/>
              <a:ext cx="553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NH</a:t>
              </a:r>
              <a:endParaRPr sz="1800" dirty="0">
                <a:solidFill>
                  <a:schemeClr val="dk2"/>
                </a:solidFill>
              </a:endParaRPr>
            </a:p>
          </p:txBody>
        </p:sp>
        <p:cxnSp>
          <p:nvCxnSpPr>
            <p:cNvPr id="279" name="Google Shape;279;p27"/>
            <p:cNvCxnSpPr/>
            <p:nvPr/>
          </p:nvCxnSpPr>
          <p:spPr>
            <a:xfrm>
              <a:off x="4527300" y="3298300"/>
              <a:ext cx="0" cy="245700"/>
            </a:xfrm>
            <a:prstGeom prst="straightConnector1">
              <a:avLst/>
            </a:prstGeom>
            <a:noFill/>
            <a:ln w="38100" cap="flat" cmpd="sng">
              <a:solidFill>
                <a:schemeClr val="dk2"/>
              </a:solidFill>
              <a:prstDash val="solid"/>
              <a:round/>
              <a:headEnd type="none" w="med" len="med"/>
              <a:tailEnd type="none" w="med" len="med"/>
            </a:ln>
          </p:spPr>
        </p:cxnSp>
        <p:sp>
          <p:nvSpPr>
            <p:cNvPr id="280" name="Google Shape;280;p27"/>
            <p:cNvSpPr txBox="1"/>
            <p:nvPr/>
          </p:nvSpPr>
          <p:spPr>
            <a:xfrm>
              <a:off x="6268425" y="2951200"/>
              <a:ext cx="553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NH</a:t>
              </a:r>
              <a:endParaRPr sz="1800" dirty="0">
                <a:solidFill>
                  <a:schemeClr val="dk2"/>
                </a:solidFill>
              </a:endParaRPr>
            </a:p>
          </p:txBody>
        </p:sp>
        <p:cxnSp>
          <p:nvCxnSpPr>
            <p:cNvPr id="281" name="Google Shape;281;p27"/>
            <p:cNvCxnSpPr/>
            <p:nvPr/>
          </p:nvCxnSpPr>
          <p:spPr>
            <a:xfrm>
              <a:off x="6432300" y="3298300"/>
              <a:ext cx="0" cy="245700"/>
            </a:xfrm>
            <a:prstGeom prst="straightConnector1">
              <a:avLst/>
            </a:prstGeom>
            <a:noFill/>
            <a:ln w="38100" cap="flat" cmpd="sng">
              <a:solidFill>
                <a:schemeClr val="dk2"/>
              </a:solidFill>
              <a:prstDash val="solid"/>
              <a:round/>
              <a:headEnd type="none" w="med" len="med"/>
              <a:tailEnd type="none" w="med" len="med"/>
            </a:ln>
          </p:spPr>
        </p:cxnSp>
        <p:grpSp>
          <p:nvGrpSpPr>
            <p:cNvPr id="282" name="Google Shape;282;p27"/>
            <p:cNvGrpSpPr/>
            <p:nvPr/>
          </p:nvGrpSpPr>
          <p:grpSpPr>
            <a:xfrm rot="2402331">
              <a:off x="3798705" y="1983534"/>
              <a:ext cx="1106088" cy="811241"/>
              <a:chOff x="203300" y="2601650"/>
              <a:chExt cx="1106100" cy="811250"/>
            </a:xfrm>
          </p:grpSpPr>
          <p:sp>
            <p:nvSpPr>
              <p:cNvPr id="283" name="Google Shape;283;p27"/>
              <p:cNvSpPr txBox="1"/>
              <p:nvPr/>
            </p:nvSpPr>
            <p:spPr>
              <a:xfrm>
                <a:off x="572000" y="260165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O</a:t>
                </a:r>
                <a:endParaRPr sz="1800" dirty="0">
                  <a:solidFill>
                    <a:schemeClr val="dk2"/>
                  </a:solidFill>
                </a:endParaRPr>
              </a:p>
            </p:txBody>
          </p:sp>
          <p:sp>
            <p:nvSpPr>
              <p:cNvPr id="284" name="Google Shape;284;p27"/>
              <p:cNvSpPr txBox="1"/>
              <p:nvPr/>
            </p:nvSpPr>
            <p:spPr>
              <a:xfrm>
                <a:off x="203300" y="295120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sp>
            <p:nvSpPr>
              <p:cNvPr id="285" name="Google Shape;285;p27"/>
              <p:cNvSpPr txBox="1"/>
              <p:nvPr/>
            </p:nvSpPr>
            <p:spPr>
              <a:xfrm>
                <a:off x="940700" y="295120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cxnSp>
            <p:nvCxnSpPr>
              <p:cNvPr id="286" name="Google Shape;286;p27"/>
              <p:cNvCxnSpPr/>
              <p:nvPr/>
            </p:nvCxnSpPr>
            <p:spPr>
              <a:xfrm>
                <a:off x="841625" y="2897450"/>
                <a:ext cx="184500" cy="163800"/>
              </a:xfrm>
              <a:prstGeom prst="straightConnector1">
                <a:avLst/>
              </a:prstGeom>
              <a:noFill/>
              <a:ln w="38100" cap="flat" cmpd="sng">
                <a:solidFill>
                  <a:schemeClr val="dk2"/>
                </a:solidFill>
                <a:prstDash val="solid"/>
                <a:round/>
                <a:headEnd type="none" w="med" len="med"/>
                <a:tailEnd type="none" w="med" len="med"/>
              </a:ln>
            </p:spPr>
          </p:cxnSp>
          <p:cxnSp>
            <p:nvCxnSpPr>
              <p:cNvPr id="287" name="Google Shape;287;p27"/>
              <p:cNvCxnSpPr/>
              <p:nvPr/>
            </p:nvCxnSpPr>
            <p:spPr>
              <a:xfrm flipH="1">
                <a:off x="473600" y="2895350"/>
                <a:ext cx="174600" cy="168000"/>
              </a:xfrm>
              <a:prstGeom prst="straightConnector1">
                <a:avLst/>
              </a:prstGeom>
              <a:noFill/>
              <a:ln w="38100" cap="flat" cmpd="sng">
                <a:solidFill>
                  <a:schemeClr val="dk2"/>
                </a:solidFill>
                <a:prstDash val="solid"/>
                <a:round/>
                <a:headEnd type="none" w="med" len="med"/>
                <a:tailEnd type="none" w="med" len="med"/>
              </a:ln>
            </p:spPr>
          </p:cxnSp>
        </p:grpSp>
        <p:grpSp>
          <p:nvGrpSpPr>
            <p:cNvPr id="288" name="Google Shape;288;p27"/>
            <p:cNvGrpSpPr/>
            <p:nvPr/>
          </p:nvGrpSpPr>
          <p:grpSpPr>
            <a:xfrm rot="-4761385">
              <a:off x="5326069" y="2211330"/>
              <a:ext cx="1130943" cy="852925"/>
              <a:chOff x="179934" y="2591713"/>
              <a:chExt cx="1130937" cy="852921"/>
            </a:xfrm>
          </p:grpSpPr>
          <p:sp>
            <p:nvSpPr>
              <p:cNvPr id="289" name="Google Shape;289;p27"/>
              <p:cNvSpPr txBox="1"/>
              <p:nvPr/>
            </p:nvSpPr>
            <p:spPr>
              <a:xfrm rot="201659">
                <a:off x="581636" y="2602118"/>
                <a:ext cx="368434" cy="46159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O</a:t>
                </a:r>
                <a:endParaRPr sz="1800" dirty="0">
                  <a:solidFill>
                    <a:schemeClr val="dk2"/>
                  </a:solidFill>
                </a:endParaRPr>
              </a:p>
            </p:txBody>
          </p:sp>
          <p:sp>
            <p:nvSpPr>
              <p:cNvPr id="290" name="Google Shape;290;p27"/>
              <p:cNvSpPr txBox="1"/>
              <p:nvPr/>
            </p:nvSpPr>
            <p:spPr>
              <a:xfrm rot="201659">
                <a:off x="193117" y="2929499"/>
                <a:ext cx="368434" cy="46159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sp>
            <p:nvSpPr>
              <p:cNvPr id="291" name="Google Shape;291;p27"/>
              <p:cNvSpPr txBox="1"/>
              <p:nvPr/>
            </p:nvSpPr>
            <p:spPr>
              <a:xfrm rot="201659">
                <a:off x="929254" y="2972639"/>
                <a:ext cx="368434" cy="46159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cxnSp>
            <p:nvCxnSpPr>
              <p:cNvPr id="292" name="Google Shape;292;p27"/>
              <p:cNvCxnSpPr/>
              <p:nvPr/>
            </p:nvCxnSpPr>
            <p:spPr>
              <a:xfrm rot="201331">
                <a:off x="842352" y="2908039"/>
                <a:ext cx="184516" cy="163782"/>
              </a:xfrm>
              <a:prstGeom prst="straightConnector1">
                <a:avLst/>
              </a:prstGeom>
              <a:noFill/>
              <a:ln w="38100" cap="flat" cmpd="sng">
                <a:solidFill>
                  <a:schemeClr val="dk2"/>
                </a:solidFill>
                <a:prstDash val="solid"/>
                <a:round/>
                <a:headEnd type="none" w="med" len="med"/>
                <a:tailEnd type="none" w="med" len="med"/>
              </a:ln>
            </p:spPr>
          </p:cxnSp>
          <p:cxnSp>
            <p:nvCxnSpPr>
              <p:cNvPr id="293" name="Google Shape;293;p27"/>
              <p:cNvCxnSpPr/>
              <p:nvPr/>
            </p:nvCxnSpPr>
            <p:spPr>
              <a:xfrm rot="200947" flipH="1">
                <a:off x="474941" y="2884122"/>
                <a:ext cx="174598" cy="167992"/>
              </a:xfrm>
              <a:prstGeom prst="straightConnector1">
                <a:avLst/>
              </a:prstGeom>
              <a:noFill/>
              <a:ln w="38100" cap="flat" cmpd="sng">
                <a:solidFill>
                  <a:schemeClr val="dk2"/>
                </a:solidFill>
                <a:prstDash val="solid"/>
                <a:round/>
                <a:headEnd type="none" w="med" len="med"/>
                <a:tailEnd type="none" w="med" len="med"/>
              </a:ln>
            </p:spPr>
          </p:cxnSp>
        </p:grpSp>
        <p:grpSp>
          <p:nvGrpSpPr>
            <p:cNvPr id="294" name="Google Shape;294;p27"/>
            <p:cNvGrpSpPr/>
            <p:nvPr/>
          </p:nvGrpSpPr>
          <p:grpSpPr>
            <a:xfrm rot="-9193490">
              <a:off x="6349269" y="2304691"/>
              <a:ext cx="1106123" cy="811267"/>
              <a:chOff x="203300" y="2601650"/>
              <a:chExt cx="1106100" cy="811250"/>
            </a:xfrm>
          </p:grpSpPr>
          <p:sp>
            <p:nvSpPr>
              <p:cNvPr id="295" name="Google Shape;295;p27"/>
              <p:cNvSpPr txBox="1"/>
              <p:nvPr/>
            </p:nvSpPr>
            <p:spPr>
              <a:xfrm>
                <a:off x="572000" y="260165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O</a:t>
                </a:r>
                <a:endParaRPr sz="1800" dirty="0">
                  <a:solidFill>
                    <a:schemeClr val="dk2"/>
                  </a:solidFill>
                </a:endParaRPr>
              </a:p>
            </p:txBody>
          </p:sp>
          <p:sp>
            <p:nvSpPr>
              <p:cNvPr id="296" name="Google Shape;296;p27"/>
              <p:cNvSpPr txBox="1"/>
              <p:nvPr/>
            </p:nvSpPr>
            <p:spPr>
              <a:xfrm>
                <a:off x="203300" y="295120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sp>
            <p:nvSpPr>
              <p:cNvPr id="297" name="Google Shape;297;p27"/>
              <p:cNvSpPr txBox="1"/>
              <p:nvPr/>
            </p:nvSpPr>
            <p:spPr>
              <a:xfrm>
                <a:off x="940700" y="2951200"/>
                <a:ext cx="3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rPr>
                  <a:t>H</a:t>
                </a:r>
                <a:endParaRPr sz="1800" dirty="0">
                  <a:solidFill>
                    <a:schemeClr val="dk2"/>
                  </a:solidFill>
                </a:endParaRPr>
              </a:p>
            </p:txBody>
          </p:sp>
          <p:cxnSp>
            <p:nvCxnSpPr>
              <p:cNvPr id="298" name="Google Shape;298;p27"/>
              <p:cNvCxnSpPr/>
              <p:nvPr/>
            </p:nvCxnSpPr>
            <p:spPr>
              <a:xfrm>
                <a:off x="841625" y="2897450"/>
                <a:ext cx="184500" cy="163800"/>
              </a:xfrm>
              <a:prstGeom prst="straightConnector1">
                <a:avLst/>
              </a:prstGeom>
              <a:noFill/>
              <a:ln w="38100" cap="flat" cmpd="sng">
                <a:solidFill>
                  <a:schemeClr val="dk2"/>
                </a:solidFill>
                <a:prstDash val="solid"/>
                <a:round/>
                <a:headEnd type="none" w="med" len="med"/>
                <a:tailEnd type="none" w="med" len="med"/>
              </a:ln>
            </p:spPr>
          </p:cxnSp>
          <p:cxnSp>
            <p:nvCxnSpPr>
              <p:cNvPr id="299" name="Google Shape;299;p27"/>
              <p:cNvCxnSpPr/>
              <p:nvPr/>
            </p:nvCxnSpPr>
            <p:spPr>
              <a:xfrm flipH="1">
                <a:off x="473600" y="2895350"/>
                <a:ext cx="174600" cy="168000"/>
              </a:xfrm>
              <a:prstGeom prst="straightConnector1">
                <a:avLst/>
              </a:prstGeom>
              <a:noFill/>
              <a:ln w="38100" cap="flat" cmpd="sng">
                <a:solidFill>
                  <a:schemeClr val="dk2"/>
                </a:solidFill>
                <a:prstDash val="solid"/>
                <a:round/>
                <a:headEnd type="none" w="med" len="med"/>
                <a:tailEnd type="none" w="med" len="med"/>
              </a:ln>
            </p:spPr>
          </p:cxnSp>
        </p:grpSp>
        <p:cxnSp>
          <p:nvCxnSpPr>
            <p:cNvPr id="300" name="Google Shape;300;p27"/>
            <p:cNvCxnSpPr/>
            <p:nvPr/>
          </p:nvCxnSpPr>
          <p:spPr>
            <a:xfrm>
              <a:off x="4518900" y="2860725"/>
              <a:ext cx="16800" cy="255900"/>
            </a:xfrm>
            <a:prstGeom prst="straightConnector1">
              <a:avLst/>
            </a:prstGeom>
            <a:noFill/>
            <a:ln w="19050" cap="flat" cmpd="sng">
              <a:solidFill>
                <a:srgbClr val="9900FF"/>
              </a:solidFill>
              <a:prstDash val="dot"/>
              <a:round/>
              <a:headEnd type="none" w="med" len="med"/>
              <a:tailEnd type="none" w="med" len="med"/>
            </a:ln>
          </p:spPr>
        </p:cxnSp>
        <p:cxnSp>
          <p:nvCxnSpPr>
            <p:cNvPr id="301" name="Google Shape;301;p27"/>
            <p:cNvCxnSpPr/>
            <p:nvPr/>
          </p:nvCxnSpPr>
          <p:spPr>
            <a:xfrm>
              <a:off x="6041050" y="3055475"/>
              <a:ext cx="342600" cy="102300"/>
            </a:xfrm>
            <a:prstGeom prst="straightConnector1">
              <a:avLst/>
            </a:prstGeom>
            <a:noFill/>
            <a:ln w="19050" cap="flat" cmpd="sng">
              <a:solidFill>
                <a:srgbClr val="9900FF"/>
              </a:solidFill>
              <a:prstDash val="dot"/>
              <a:round/>
              <a:headEnd type="none" w="med" len="med"/>
              <a:tailEnd type="none" w="med" len="med"/>
            </a:ln>
          </p:spPr>
        </p:cxnSp>
        <p:cxnSp>
          <p:nvCxnSpPr>
            <p:cNvPr id="302" name="Google Shape;302;p27"/>
            <p:cNvCxnSpPr/>
            <p:nvPr/>
          </p:nvCxnSpPr>
          <p:spPr>
            <a:xfrm flipH="1">
              <a:off x="6684275" y="2951200"/>
              <a:ext cx="100200" cy="191100"/>
            </a:xfrm>
            <a:prstGeom prst="straightConnector1">
              <a:avLst/>
            </a:prstGeom>
            <a:noFill/>
            <a:ln w="19050" cap="flat" cmpd="sng">
              <a:solidFill>
                <a:srgbClr val="9900FF"/>
              </a:solidFill>
              <a:prstDash val="dot"/>
              <a:round/>
              <a:headEnd type="none" w="med" len="med"/>
              <a:tailEnd type="none" w="med" len="med"/>
            </a:ln>
          </p:spPr>
        </p:cxnSp>
        <p:sp>
          <p:nvSpPr>
            <p:cNvPr id="303" name="Google Shape;303;p27"/>
            <p:cNvSpPr txBox="1"/>
            <p:nvPr/>
          </p:nvSpPr>
          <p:spPr>
            <a:xfrm>
              <a:off x="4097100" y="3520575"/>
              <a:ext cx="3195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lt1"/>
                  </a:solidFill>
                </a:rPr>
                <a:t>Spandex Molecule</a:t>
              </a:r>
              <a:endParaRPr sz="1800" dirty="0">
                <a:solidFill>
                  <a:schemeClr val="lt1"/>
                </a:solidFill>
              </a:endParaRPr>
            </a:p>
          </p:txBody>
        </p:sp>
      </p:grpSp>
      <p:sp>
        <p:nvSpPr>
          <p:cNvPr id="304" name="Google Shape;304;p27"/>
          <p:cNvSpPr txBox="1"/>
          <p:nvPr/>
        </p:nvSpPr>
        <p:spPr>
          <a:xfrm>
            <a:off x="4221425" y="4651120"/>
            <a:ext cx="3350700" cy="234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Spandex has -NH groups that can also hydrogen bond. Hydrogen bonds with -NH groups are weaker than hydrogen bonds with -OH groups. Each -NH group can form an average of around 1.5 hydrogen bonds with water.</a:t>
            </a:r>
            <a:endParaRPr sz="1800" dirty="0">
              <a:solidFill>
                <a:schemeClr val="dk2"/>
              </a:solidFill>
            </a:endParaRPr>
          </a:p>
        </p:txBody>
      </p:sp>
      <p:sp>
        <p:nvSpPr>
          <p:cNvPr id="305" name="Google Shape;305;p27"/>
          <p:cNvSpPr txBox="1"/>
          <p:nvPr/>
        </p:nvSpPr>
        <p:spPr>
          <a:xfrm>
            <a:off x="380050" y="39795"/>
            <a:ext cx="6811200" cy="7389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3600">
                <a:solidFill>
                  <a:srgbClr val="002060"/>
                </a:solidFill>
                <a:latin typeface="Calibri"/>
                <a:ea typeface="Calibri"/>
                <a:cs typeface="Calibri"/>
                <a:sym typeface="Calibri"/>
              </a:rPr>
              <a:t>Hydrogen Bonding </a:t>
            </a:r>
            <a:endParaRPr dirty="0"/>
          </a:p>
        </p:txBody>
      </p:sp>
      <p:sp>
        <p:nvSpPr>
          <p:cNvPr id="306" name="Google Shape;306;p27"/>
          <p:cNvSpPr txBox="1"/>
          <p:nvPr/>
        </p:nvSpPr>
        <p:spPr>
          <a:xfrm>
            <a:off x="343650" y="7140320"/>
            <a:ext cx="7085100" cy="2347800"/>
          </a:xfrm>
          <a:prstGeom prst="rect">
            <a:avLst/>
          </a:prstGeom>
          <a:noFill/>
          <a:ln w="2857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100" b="1">
                <a:solidFill>
                  <a:srgbClr val="202124"/>
                </a:solidFill>
                <a:highlight>
                  <a:schemeClr val="lt1"/>
                </a:highlight>
                <a:latin typeface="Roboto"/>
                <a:ea typeface="Roboto"/>
                <a:cs typeface="Roboto"/>
                <a:sym typeface="Roboto"/>
              </a:rPr>
              <a:t>Instructions: </a:t>
            </a:r>
            <a:endParaRPr sz="2100" b="1" dirty="0">
              <a:solidFill>
                <a:srgbClr val="202124"/>
              </a:solidFill>
              <a:highlight>
                <a:schemeClr val="lt1"/>
              </a:highlight>
              <a:latin typeface="Roboto"/>
              <a:ea typeface="Roboto"/>
              <a:cs typeface="Roboto"/>
              <a:sym typeface="Roboto"/>
            </a:endParaRPr>
          </a:p>
          <a:p>
            <a:pPr marL="457200" lvl="0" indent="-342900" algn="l" rtl="0">
              <a:spcBef>
                <a:spcPts val="1800"/>
              </a:spcBef>
              <a:spcAft>
                <a:spcPts val="0"/>
              </a:spcAft>
              <a:buClr>
                <a:srgbClr val="202124"/>
              </a:buClr>
              <a:buSzPts val="1800"/>
              <a:buFont typeface="Roboto"/>
              <a:buAutoNum type="arabicPeriod"/>
            </a:pPr>
            <a:r>
              <a:rPr lang="en" sz="1800">
                <a:solidFill>
                  <a:srgbClr val="202124"/>
                </a:solidFill>
                <a:highlight>
                  <a:schemeClr val="lt1"/>
                </a:highlight>
                <a:latin typeface="Roboto"/>
                <a:ea typeface="Roboto"/>
                <a:cs typeface="Roboto"/>
                <a:sym typeface="Roboto"/>
              </a:rPr>
              <a:t>Find the -OH and -NH groups on the models of cellulose and spandex taped to the table. </a:t>
            </a:r>
            <a:endParaRPr sz="1800" dirty="0">
              <a:solidFill>
                <a:srgbClr val="202124"/>
              </a:solidFill>
              <a:highlight>
                <a:schemeClr val="lt1"/>
              </a:highlight>
              <a:latin typeface="Roboto"/>
              <a:ea typeface="Roboto"/>
              <a:cs typeface="Roboto"/>
              <a:sym typeface="Roboto"/>
            </a:endParaRPr>
          </a:p>
          <a:p>
            <a:pPr marL="457200" lvl="0" indent="-342900" algn="l" rtl="0">
              <a:spcBef>
                <a:spcPts val="0"/>
              </a:spcBef>
              <a:spcAft>
                <a:spcPts val="0"/>
              </a:spcAft>
              <a:buClr>
                <a:srgbClr val="202124"/>
              </a:buClr>
              <a:buSzPts val="1800"/>
              <a:buFont typeface="Roboto"/>
              <a:buAutoNum type="arabicPeriod"/>
            </a:pPr>
            <a:r>
              <a:rPr lang="en" sz="1800">
                <a:solidFill>
                  <a:srgbClr val="202124"/>
                </a:solidFill>
                <a:highlight>
                  <a:schemeClr val="lt1"/>
                </a:highlight>
                <a:latin typeface="Roboto"/>
                <a:ea typeface="Roboto"/>
                <a:cs typeface="Roboto"/>
                <a:sym typeface="Roboto"/>
              </a:rPr>
              <a:t>Place water molecules by those groups to indicate hydrogen bonds could occur there.</a:t>
            </a:r>
            <a:endParaRPr sz="1800" dirty="0">
              <a:solidFill>
                <a:srgbClr val="202124"/>
              </a:solidFill>
              <a:highlight>
                <a:schemeClr val="lt1"/>
              </a:highlight>
              <a:latin typeface="Roboto"/>
              <a:ea typeface="Roboto"/>
              <a:cs typeface="Roboto"/>
              <a:sym typeface="Roboto"/>
            </a:endParaRPr>
          </a:p>
          <a:p>
            <a:pPr marL="457200" lvl="0" indent="-342900" algn="l" rtl="0">
              <a:spcBef>
                <a:spcPts val="0"/>
              </a:spcBef>
              <a:spcAft>
                <a:spcPts val="0"/>
              </a:spcAft>
              <a:buClr>
                <a:srgbClr val="202124"/>
              </a:buClr>
              <a:buSzPts val="1800"/>
              <a:buFont typeface="Roboto"/>
              <a:buAutoNum type="arabicPeriod"/>
            </a:pPr>
            <a:r>
              <a:rPr lang="en" sz="1800">
                <a:solidFill>
                  <a:srgbClr val="202124"/>
                </a:solidFill>
                <a:highlight>
                  <a:schemeClr val="lt1"/>
                </a:highlight>
                <a:latin typeface="Roboto"/>
                <a:ea typeface="Roboto"/>
                <a:cs typeface="Roboto"/>
                <a:sym typeface="Roboto"/>
              </a:rPr>
              <a:t>Once all the water molecules are placed, count how many were put on each model.</a:t>
            </a:r>
            <a:endParaRPr sz="1800" dirty="0">
              <a:solidFill>
                <a:schemeClr val="dk2"/>
              </a:solidFill>
            </a:endParaRPr>
          </a:p>
        </p:txBody>
      </p:sp>
      <p:grpSp>
        <p:nvGrpSpPr>
          <p:cNvPr id="2" name="Group 1">
            <a:extLst>
              <a:ext uri="{FF2B5EF4-FFF2-40B4-BE49-F238E27FC236}">
                <a16:creationId xmlns:a16="http://schemas.microsoft.com/office/drawing/2014/main" id="{00C6E7A1-1799-4EA2-F609-A513938749D4}"/>
              </a:ext>
            </a:extLst>
          </p:cNvPr>
          <p:cNvGrpSpPr/>
          <p:nvPr/>
        </p:nvGrpSpPr>
        <p:grpSpPr>
          <a:xfrm>
            <a:off x="2548287" y="9617048"/>
            <a:ext cx="2817506" cy="358108"/>
            <a:chOff x="1494679" y="3728838"/>
            <a:chExt cx="5041140" cy="474542"/>
          </a:xfrm>
        </p:grpSpPr>
        <p:sp>
          <p:nvSpPr>
            <p:cNvPr id="3" name="Text Box 2">
              <a:extLst>
                <a:ext uri="{FF2B5EF4-FFF2-40B4-BE49-F238E27FC236}">
                  <a16:creationId xmlns:a16="http://schemas.microsoft.com/office/drawing/2014/main" id="{70785AF8-7371-F032-C1DD-AA656D2DB04C}"/>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8207328C-7C15-C24A-E034-A3F338C739E0}"/>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4"/>
              <a:extLst>
                <a:ext uri="{FF2B5EF4-FFF2-40B4-BE49-F238E27FC236}">
                  <a16:creationId xmlns:a16="http://schemas.microsoft.com/office/drawing/2014/main" id="{CCC9A27B-39A8-B6A0-778F-55F46256FD6B}"/>
                </a:ext>
              </a:extLst>
            </p:cNvPr>
            <p:cNvPicPr>
              <a:picLocks noChangeAspect="1"/>
            </p:cNvPicPr>
            <p:nvPr/>
          </p:nvPicPr>
          <p:blipFill rotWithShape="1">
            <a:blip r:embed="rId5">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6"/>
              <a:extLst>
                <a:ext uri="{FF2B5EF4-FFF2-40B4-BE49-F238E27FC236}">
                  <a16:creationId xmlns:a16="http://schemas.microsoft.com/office/drawing/2014/main" id="{785171CF-D3F1-D1BA-78DA-695ABA02A0C3}"/>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28"/>
          <p:cNvSpPr txBox="1"/>
          <p:nvPr/>
        </p:nvSpPr>
        <p:spPr>
          <a:xfrm>
            <a:off x="480600" y="123350"/>
            <a:ext cx="68112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600">
                <a:solidFill>
                  <a:srgbClr val="002060"/>
                </a:solidFill>
                <a:latin typeface="Calibri"/>
                <a:ea typeface="Calibri"/>
                <a:cs typeface="Calibri"/>
                <a:sym typeface="Calibri"/>
              </a:rPr>
              <a:t>Water Drop Observations</a:t>
            </a:r>
            <a:endParaRPr sz="3600" dirty="0">
              <a:solidFill>
                <a:srgbClr val="002060"/>
              </a:solidFill>
              <a:latin typeface="Calibri"/>
              <a:ea typeface="Calibri"/>
              <a:cs typeface="Calibri"/>
              <a:sym typeface="Calibri"/>
            </a:endParaRPr>
          </a:p>
        </p:txBody>
      </p:sp>
      <p:sp>
        <p:nvSpPr>
          <p:cNvPr id="312" name="Google Shape;312;p28"/>
          <p:cNvSpPr txBox="1"/>
          <p:nvPr/>
        </p:nvSpPr>
        <p:spPr>
          <a:xfrm>
            <a:off x="480600" y="934975"/>
            <a:ext cx="6320400" cy="207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b="1">
                <a:solidFill>
                  <a:srgbClr val="202124"/>
                </a:solidFill>
                <a:highlight>
                  <a:srgbClr val="FFFFFF"/>
                </a:highlight>
                <a:latin typeface="Roboto"/>
                <a:ea typeface="Roboto"/>
                <a:cs typeface="Roboto"/>
                <a:sym typeface="Roboto"/>
              </a:rPr>
              <a:t>Instructions: </a:t>
            </a:r>
            <a:endParaRPr sz="2100" b="1" dirty="0">
              <a:solidFill>
                <a:srgbClr val="202124"/>
              </a:solidFill>
              <a:highlight>
                <a:srgbClr val="FFFFFF"/>
              </a:highlight>
              <a:latin typeface="Roboto"/>
              <a:ea typeface="Roboto"/>
              <a:cs typeface="Roboto"/>
              <a:sym typeface="Roboto"/>
            </a:endParaRPr>
          </a:p>
          <a:p>
            <a:pPr marL="457200" lvl="0" indent="-342900" algn="l" rtl="0">
              <a:spcBef>
                <a:spcPts val="1800"/>
              </a:spcBef>
              <a:spcAft>
                <a:spcPts val="0"/>
              </a:spcAft>
              <a:buClr>
                <a:srgbClr val="202124"/>
              </a:buClr>
              <a:buSzPts val="1800"/>
              <a:buFont typeface="Roboto"/>
              <a:buAutoNum type="arabicPeriod"/>
            </a:pPr>
            <a:r>
              <a:rPr lang="en" sz="1800">
                <a:solidFill>
                  <a:srgbClr val="202124"/>
                </a:solidFill>
                <a:highlight>
                  <a:srgbClr val="FFFFFF"/>
                </a:highlight>
                <a:latin typeface="Roboto"/>
                <a:ea typeface="Roboto"/>
                <a:cs typeface="Roboto"/>
                <a:sym typeface="Roboto"/>
              </a:rPr>
              <a:t>Place a single drop of water on top of each fabric in a </a:t>
            </a:r>
            <a:r>
              <a:rPr lang="en" sz="1800" u="sng">
                <a:solidFill>
                  <a:srgbClr val="202124"/>
                </a:solidFill>
                <a:highlight>
                  <a:srgbClr val="FFFFFF"/>
                </a:highlight>
                <a:latin typeface="Roboto"/>
                <a:ea typeface="Roboto"/>
                <a:cs typeface="Roboto"/>
                <a:sym typeface="Roboto"/>
              </a:rPr>
              <a:t>dry spot</a:t>
            </a:r>
            <a:r>
              <a:rPr lang="en" sz="1800">
                <a:solidFill>
                  <a:srgbClr val="202124"/>
                </a:solidFill>
                <a:highlight>
                  <a:srgbClr val="FFFFFF"/>
                </a:highlight>
                <a:latin typeface="Roboto"/>
                <a:ea typeface="Roboto"/>
                <a:cs typeface="Roboto"/>
                <a:sym typeface="Roboto"/>
              </a:rPr>
              <a:t>.</a:t>
            </a:r>
            <a:endParaRPr sz="1800" dirty="0">
              <a:solidFill>
                <a:srgbClr val="202124"/>
              </a:solidFill>
              <a:highlight>
                <a:srgbClr val="FFFFFF"/>
              </a:highlight>
              <a:latin typeface="Roboto"/>
              <a:ea typeface="Roboto"/>
              <a:cs typeface="Roboto"/>
              <a:sym typeface="Roboto"/>
            </a:endParaRPr>
          </a:p>
          <a:p>
            <a:pPr marL="457200" lvl="0" indent="-342900" algn="l" rtl="0">
              <a:spcBef>
                <a:spcPts val="0"/>
              </a:spcBef>
              <a:spcAft>
                <a:spcPts val="0"/>
              </a:spcAft>
              <a:buClr>
                <a:srgbClr val="202124"/>
              </a:buClr>
              <a:buSzPts val="1800"/>
              <a:buFont typeface="Roboto"/>
              <a:buAutoNum type="arabicPeriod"/>
            </a:pPr>
            <a:r>
              <a:rPr lang="en" sz="1800">
                <a:solidFill>
                  <a:srgbClr val="202124"/>
                </a:solidFill>
                <a:highlight>
                  <a:srgbClr val="FFFFFF"/>
                </a:highlight>
                <a:latin typeface="Roboto"/>
                <a:ea typeface="Roboto"/>
                <a:cs typeface="Roboto"/>
                <a:sym typeface="Roboto"/>
              </a:rPr>
              <a:t>Make observations of what happens to the water as it is absorbed by the fabric. </a:t>
            </a:r>
            <a:endParaRPr sz="1800" dirty="0">
              <a:solidFill>
                <a:srgbClr val="202124"/>
              </a:solidFill>
              <a:highlight>
                <a:srgbClr val="FFFFFF"/>
              </a:highlight>
              <a:latin typeface="Roboto"/>
              <a:ea typeface="Roboto"/>
              <a:cs typeface="Roboto"/>
              <a:sym typeface="Roboto"/>
            </a:endParaRPr>
          </a:p>
          <a:p>
            <a:pPr marL="457200" lvl="0" indent="0" algn="l" rtl="0">
              <a:spcBef>
                <a:spcPts val="1800"/>
              </a:spcBef>
              <a:spcAft>
                <a:spcPts val="0"/>
              </a:spcAft>
              <a:buNone/>
            </a:pPr>
            <a:endParaRPr sz="1800" dirty="0">
              <a:solidFill>
                <a:srgbClr val="202124"/>
              </a:solidFill>
              <a:highlight>
                <a:srgbClr val="FFFFFF"/>
              </a:highlight>
              <a:latin typeface="Roboto"/>
              <a:ea typeface="Roboto"/>
              <a:cs typeface="Roboto"/>
              <a:sym typeface="Roboto"/>
            </a:endParaRPr>
          </a:p>
          <a:p>
            <a:pPr marL="0" lvl="0" indent="0" algn="l" rtl="0">
              <a:spcBef>
                <a:spcPts val="1800"/>
              </a:spcBef>
              <a:spcAft>
                <a:spcPts val="0"/>
              </a:spcAft>
              <a:buNone/>
            </a:pPr>
            <a:endParaRPr sz="1500" dirty="0">
              <a:solidFill>
                <a:srgbClr val="202124"/>
              </a:solidFill>
              <a:highlight>
                <a:srgbClr val="FFFFFF"/>
              </a:highlight>
              <a:latin typeface="Roboto"/>
              <a:ea typeface="Roboto"/>
              <a:cs typeface="Roboto"/>
              <a:sym typeface="Roboto"/>
            </a:endParaRPr>
          </a:p>
          <a:p>
            <a:pPr marL="0" lvl="0" indent="0" algn="l" rtl="0">
              <a:spcBef>
                <a:spcPts val="1800"/>
              </a:spcBef>
              <a:spcAft>
                <a:spcPts val="1800"/>
              </a:spcAft>
              <a:buNone/>
            </a:pPr>
            <a:endParaRPr sz="1500" dirty="0">
              <a:solidFill>
                <a:srgbClr val="202124"/>
              </a:solidFill>
              <a:highlight>
                <a:srgbClr val="FFFFFF"/>
              </a:highlight>
              <a:latin typeface="Roboto"/>
              <a:ea typeface="Roboto"/>
              <a:cs typeface="Roboto"/>
              <a:sym typeface="Roboto"/>
            </a:endParaRPr>
          </a:p>
        </p:txBody>
      </p:sp>
      <p:graphicFrame>
        <p:nvGraphicFramePr>
          <p:cNvPr id="313" name="Google Shape;313;p28"/>
          <p:cNvGraphicFramePr/>
          <p:nvPr/>
        </p:nvGraphicFramePr>
        <p:xfrm>
          <a:off x="407775" y="2919025"/>
          <a:ext cx="6266450" cy="1910475"/>
        </p:xfrm>
        <a:graphic>
          <a:graphicData uri="http://schemas.openxmlformats.org/drawingml/2006/table">
            <a:tbl>
              <a:tblPr>
                <a:noFill/>
                <a:tableStyleId>{4F2271B0-1C75-454A-BDD4-07DD8D9C72F1}</a:tableStyleId>
              </a:tblPr>
              <a:tblGrid>
                <a:gridCol w="3133225">
                  <a:extLst>
                    <a:ext uri="{9D8B030D-6E8A-4147-A177-3AD203B41FA5}">
                      <a16:colId xmlns:a16="http://schemas.microsoft.com/office/drawing/2014/main" val="20000"/>
                    </a:ext>
                  </a:extLst>
                </a:gridCol>
                <a:gridCol w="3133225">
                  <a:extLst>
                    <a:ext uri="{9D8B030D-6E8A-4147-A177-3AD203B41FA5}">
                      <a16:colId xmlns:a16="http://schemas.microsoft.com/office/drawing/2014/main" val="20001"/>
                    </a:ext>
                  </a:extLst>
                </a:gridCol>
              </a:tblGrid>
              <a:tr h="527650">
                <a:tc>
                  <a:txBody>
                    <a:bodyPr/>
                    <a:lstStyle/>
                    <a:p>
                      <a:pPr marL="0" lvl="0" indent="0" algn="l" rtl="0">
                        <a:spcBef>
                          <a:spcPts val="0"/>
                        </a:spcBef>
                        <a:spcAft>
                          <a:spcPts val="0"/>
                        </a:spcAft>
                        <a:buNone/>
                      </a:pPr>
                      <a:r>
                        <a:rPr lang="en" sz="1700" b="1"/>
                        <a:t>Hydrophobic-water hating</a:t>
                      </a:r>
                      <a:endParaRPr sz="1700" b="1" dirty="0"/>
                    </a:p>
                  </a:txBody>
                  <a:tcPr marL="91425" marR="91425" marT="91425" marB="91425">
                    <a:solidFill>
                      <a:srgbClr val="CFE2F3"/>
                    </a:solidFill>
                  </a:tcPr>
                </a:tc>
                <a:tc>
                  <a:txBody>
                    <a:bodyPr/>
                    <a:lstStyle/>
                    <a:p>
                      <a:pPr marL="0" lvl="0" indent="0" algn="l" rtl="0">
                        <a:spcBef>
                          <a:spcPts val="0"/>
                        </a:spcBef>
                        <a:spcAft>
                          <a:spcPts val="0"/>
                        </a:spcAft>
                        <a:buNone/>
                      </a:pPr>
                      <a:r>
                        <a:rPr lang="en" sz="1700" b="1"/>
                        <a:t>Hydrophilic- water loving</a:t>
                      </a:r>
                      <a:endParaRPr sz="1700" b="1" dirty="0"/>
                    </a:p>
                  </a:txBody>
                  <a:tcPr marL="91425" marR="91425" marT="91425" marB="91425">
                    <a:solidFill>
                      <a:srgbClr val="CFE2F3"/>
                    </a:solidFill>
                  </a:tcPr>
                </a:tc>
                <a:extLst>
                  <a:ext uri="{0D108BD9-81ED-4DB2-BD59-A6C34878D82A}">
                    <a16:rowId xmlns:a16="http://schemas.microsoft.com/office/drawing/2014/main" val="10000"/>
                  </a:ext>
                </a:extLst>
              </a:tr>
              <a:tr h="1382825">
                <a:tc>
                  <a:txBody>
                    <a:bodyPr/>
                    <a:lstStyle/>
                    <a:p>
                      <a:pPr marL="0" lvl="0" indent="0" algn="l" rtl="0">
                        <a:spcBef>
                          <a:spcPts val="0"/>
                        </a:spcBef>
                        <a:spcAft>
                          <a:spcPts val="0"/>
                        </a:spcAft>
                        <a:buNone/>
                      </a:pPr>
                      <a:r>
                        <a:rPr lang="en" sz="1600"/>
                        <a:t>-attractive force between water and macromolecule is weak. </a:t>
                      </a:r>
                      <a:endParaRPr sz="1600" dirty="0"/>
                    </a:p>
                    <a:p>
                      <a:pPr marL="0" lvl="0" indent="0" algn="l" rtl="0">
                        <a:spcBef>
                          <a:spcPts val="0"/>
                        </a:spcBef>
                        <a:spcAft>
                          <a:spcPts val="0"/>
                        </a:spcAft>
                        <a:buNone/>
                      </a:pPr>
                      <a:r>
                        <a:rPr lang="en" sz="1600"/>
                        <a:t>-absorption is slow</a:t>
                      </a:r>
                      <a:endParaRPr sz="1600" dirty="0"/>
                    </a:p>
                  </a:txBody>
                  <a:tcPr marL="91425" marR="91425" marT="91425" marB="91425"/>
                </a:tc>
                <a:tc>
                  <a:txBody>
                    <a:bodyPr/>
                    <a:lstStyle/>
                    <a:p>
                      <a:pPr marL="0" lvl="0" indent="0" algn="l" rtl="0">
                        <a:spcBef>
                          <a:spcPts val="0"/>
                        </a:spcBef>
                        <a:spcAft>
                          <a:spcPts val="0"/>
                        </a:spcAft>
                        <a:buNone/>
                      </a:pPr>
                      <a:r>
                        <a:rPr lang="en" sz="1600"/>
                        <a:t>-attractive force between water and macromolecules is strong. </a:t>
                      </a:r>
                      <a:endParaRPr sz="1600" dirty="0"/>
                    </a:p>
                    <a:p>
                      <a:pPr marL="0" lvl="0" indent="0" algn="l" rtl="0">
                        <a:spcBef>
                          <a:spcPts val="0"/>
                        </a:spcBef>
                        <a:spcAft>
                          <a:spcPts val="0"/>
                        </a:spcAft>
                        <a:buNone/>
                      </a:pPr>
                      <a:r>
                        <a:rPr lang="en" sz="1600"/>
                        <a:t>-absorption is fast</a:t>
                      </a:r>
                      <a:endParaRPr sz="1600" dirty="0"/>
                    </a:p>
                  </a:txBody>
                  <a:tcPr marL="91425" marR="91425" marT="91425" marB="91425"/>
                </a:tc>
                <a:extLst>
                  <a:ext uri="{0D108BD9-81ED-4DB2-BD59-A6C34878D82A}">
                    <a16:rowId xmlns:a16="http://schemas.microsoft.com/office/drawing/2014/main" val="10001"/>
                  </a:ext>
                </a:extLst>
              </a:tr>
            </a:tbl>
          </a:graphicData>
        </a:graphic>
      </p:graphicFrame>
      <p:pic>
        <p:nvPicPr>
          <p:cNvPr id="314" name="Google Shape;314;p28"/>
          <p:cNvPicPr preferRelativeResize="0"/>
          <p:nvPr/>
        </p:nvPicPr>
        <p:blipFill rotWithShape="1">
          <a:blip r:embed="rId3">
            <a:alphaModFix/>
          </a:blip>
          <a:srcRect b="8966"/>
          <a:stretch/>
        </p:blipFill>
        <p:spPr>
          <a:xfrm>
            <a:off x="407775" y="6195900"/>
            <a:ext cx="3288050" cy="2249600"/>
          </a:xfrm>
          <a:prstGeom prst="rect">
            <a:avLst/>
          </a:prstGeom>
          <a:noFill/>
          <a:ln>
            <a:noFill/>
          </a:ln>
        </p:spPr>
      </p:pic>
      <p:pic>
        <p:nvPicPr>
          <p:cNvPr id="315" name="Google Shape;315;p28"/>
          <p:cNvPicPr preferRelativeResize="0"/>
          <p:nvPr/>
        </p:nvPicPr>
        <p:blipFill>
          <a:blip r:embed="rId4">
            <a:alphaModFix/>
          </a:blip>
          <a:stretch>
            <a:fillRect/>
          </a:stretch>
        </p:blipFill>
        <p:spPr>
          <a:xfrm>
            <a:off x="4251800" y="6195909"/>
            <a:ext cx="3040001" cy="2249593"/>
          </a:xfrm>
          <a:prstGeom prst="rect">
            <a:avLst/>
          </a:prstGeom>
          <a:noFill/>
          <a:ln>
            <a:noFill/>
          </a:ln>
        </p:spPr>
      </p:pic>
      <p:sp>
        <p:nvSpPr>
          <p:cNvPr id="316" name="Google Shape;316;p28"/>
          <p:cNvSpPr txBox="1"/>
          <p:nvPr/>
        </p:nvSpPr>
        <p:spPr>
          <a:xfrm>
            <a:off x="480600" y="8445500"/>
            <a:ext cx="2782800" cy="54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Spandex - Electron Microscope</a:t>
            </a:r>
            <a:endParaRPr dirty="0"/>
          </a:p>
        </p:txBody>
      </p:sp>
      <p:sp>
        <p:nvSpPr>
          <p:cNvPr id="317" name="Google Shape;317;p28"/>
          <p:cNvSpPr txBox="1"/>
          <p:nvPr/>
        </p:nvSpPr>
        <p:spPr>
          <a:xfrm>
            <a:off x="4251850" y="8445500"/>
            <a:ext cx="3039900" cy="54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Cotton- Electron Microscope</a:t>
            </a:r>
            <a:endParaRPr dirty="0"/>
          </a:p>
        </p:txBody>
      </p:sp>
      <p:grpSp>
        <p:nvGrpSpPr>
          <p:cNvPr id="2" name="Group 1">
            <a:extLst>
              <a:ext uri="{FF2B5EF4-FFF2-40B4-BE49-F238E27FC236}">
                <a16:creationId xmlns:a16="http://schemas.microsoft.com/office/drawing/2014/main" id="{9203C94B-FB15-A917-C251-68879A7B3AFA}"/>
              </a:ext>
            </a:extLst>
          </p:cNvPr>
          <p:cNvGrpSpPr/>
          <p:nvPr/>
        </p:nvGrpSpPr>
        <p:grpSpPr>
          <a:xfrm>
            <a:off x="2477447" y="9422497"/>
            <a:ext cx="2817506" cy="358108"/>
            <a:chOff x="1494679" y="3728838"/>
            <a:chExt cx="5041140" cy="474542"/>
          </a:xfrm>
        </p:grpSpPr>
        <p:sp>
          <p:nvSpPr>
            <p:cNvPr id="3" name="Text Box 2">
              <a:extLst>
                <a:ext uri="{FF2B5EF4-FFF2-40B4-BE49-F238E27FC236}">
                  <a16:creationId xmlns:a16="http://schemas.microsoft.com/office/drawing/2014/main" id="{E9C3533E-F09F-90F4-218F-51F8E729455B}"/>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37C3CB18-0D51-3CAE-4FFE-365BC5803B1B}"/>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5"/>
              <a:extLst>
                <a:ext uri="{FF2B5EF4-FFF2-40B4-BE49-F238E27FC236}">
                  <a16:creationId xmlns:a16="http://schemas.microsoft.com/office/drawing/2014/main" id="{A4E5698D-6EFB-D207-0A20-016914585A5E}"/>
                </a:ext>
              </a:extLst>
            </p:cNvPr>
            <p:cNvPicPr>
              <a:picLocks noChangeAspect="1"/>
            </p:cNvPicPr>
            <p:nvPr/>
          </p:nvPicPr>
          <p:blipFill rotWithShape="1">
            <a:blip r:embed="rId6">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7"/>
              <a:extLst>
                <a:ext uri="{FF2B5EF4-FFF2-40B4-BE49-F238E27FC236}">
                  <a16:creationId xmlns:a16="http://schemas.microsoft.com/office/drawing/2014/main" id="{A5FD8831-81E5-3162-BDB4-9E07BFF45B5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29"/>
          <p:cNvSpPr txBox="1"/>
          <p:nvPr/>
        </p:nvSpPr>
        <p:spPr>
          <a:xfrm>
            <a:off x="480600" y="274150"/>
            <a:ext cx="6811200" cy="1037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1100"/>
              <a:buFont typeface="Arial"/>
              <a:buNone/>
            </a:pPr>
            <a:r>
              <a:rPr lang="en" sz="3600">
                <a:solidFill>
                  <a:srgbClr val="002060"/>
                </a:solidFill>
                <a:latin typeface="Calibri"/>
                <a:ea typeface="Calibri"/>
                <a:cs typeface="Calibri"/>
                <a:sym typeface="Calibri"/>
              </a:rPr>
              <a:t>Burn Test </a:t>
            </a: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p:txBody>
      </p:sp>
      <p:sp>
        <p:nvSpPr>
          <p:cNvPr id="323" name="Google Shape;323;p29"/>
          <p:cNvSpPr txBox="1"/>
          <p:nvPr/>
        </p:nvSpPr>
        <p:spPr>
          <a:xfrm>
            <a:off x="400650" y="1075425"/>
            <a:ext cx="6325200" cy="4745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000" b="1">
                <a:solidFill>
                  <a:srgbClr val="374151"/>
                </a:solidFill>
              </a:rPr>
              <a:t>Chemical properties </a:t>
            </a:r>
            <a:r>
              <a:rPr lang="en" sz="2000">
                <a:solidFill>
                  <a:srgbClr val="374151"/>
                </a:solidFill>
              </a:rPr>
              <a:t>of different molecules can be observed with a flame test.  Often to identify different fabrics burning a small amount can give clues to their molecular structures. </a:t>
            </a:r>
            <a:endParaRPr sz="2000" dirty="0">
              <a:solidFill>
                <a:srgbClr val="374151"/>
              </a:solidFill>
            </a:endParaRPr>
          </a:p>
          <a:p>
            <a:pPr marL="0" lvl="0" indent="0" algn="l" rtl="0">
              <a:lnSpc>
                <a:spcPct val="115000"/>
              </a:lnSpc>
              <a:spcBef>
                <a:spcPts val="0"/>
              </a:spcBef>
              <a:spcAft>
                <a:spcPts val="0"/>
              </a:spcAft>
              <a:buNone/>
            </a:pPr>
            <a:endParaRPr sz="2000" b="1" dirty="0">
              <a:solidFill>
                <a:srgbClr val="374151"/>
              </a:solidFill>
            </a:endParaRPr>
          </a:p>
          <a:p>
            <a:pPr marL="0" lvl="0" indent="0" algn="l" rtl="0">
              <a:lnSpc>
                <a:spcPct val="115000"/>
              </a:lnSpc>
              <a:spcBef>
                <a:spcPts val="0"/>
              </a:spcBef>
              <a:spcAft>
                <a:spcPts val="0"/>
              </a:spcAft>
              <a:buNone/>
            </a:pPr>
            <a:r>
              <a:rPr lang="en" sz="2000" b="1">
                <a:solidFill>
                  <a:srgbClr val="374151"/>
                </a:solidFill>
              </a:rPr>
              <a:t>Instructions: </a:t>
            </a:r>
            <a:endParaRPr sz="2000" b="1" dirty="0">
              <a:solidFill>
                <a:srgbClr val="374151"/>
              </a:solidFill>
            </a:endParaRPr>
          </a:p>
          <a:p>
            <a:pPr marL="457200" lvl="0" indent="-355600" algn="l" rtl="0">
              <a:lnSpc>
                <a:spcPct val="115000"/>
              </a:lnSpc>
              <a:spcBef>
                <a:spcPts val="0"/>
              </a:spcBef>
              <a:spcAft>
                <a:spcPts val="0"/>
              </a:spcAft>
              <a:buClr>
                <a:srgbClr val="374151"/>
              </a:buClr>
              <a:buSzPts val="2000"/>
              <a:buAutoNum type="arabicPeriod"/>
            </a:pPr>
            <a:r>
              <a:rPr lang="en" sz="2000">
                <a:solidFill>
                  <a:srgbClr val="374151"/>
                </a:solidFill>
              </a:rPr>
              <a:t>Light the candle. </a:t>
            </a:r>
            <a:endParaRPr sz="2000" dirty="0">
              <a:solidFill>
                <a:srgbClr val="374151"/>
              </a:solidFill>
            </a:endParaRPr>
          </a:p>
          <a:p>
            <a:pPr marL="457200" lvl="0" indent="-355600" algn="l" rtl="0">
              <a:lnSpc>
                <a:spcPct val="115000"/>
              </a:lnSpc>
              <a:spcBef>
                <a:spcPts val="0"/>
              </a:spcBef>
              <a:spcAft>
                <a:spcPts val="0"/>
              </a:spcAft>
              <a:buClr>
                <a:srgbClr val="374151"/>
              </a:buClr>
              <a:buSzPts val="2000"/>
              <a:buAutoNum type="arabicPeriod"/>
            </a:pPr>
            <a:r>
              <a:rPr lang="en" sz="2000">
                <a:solidFill>
                  <a:srgbClr val="374151"/>
                </a:solidFill>
              </a:rPr>
              <a:t>Use the tweezers to move a small piece of fabric into the flame.  </a:t>
            </a:r>
            <a:endParaRPr sz="2000" dirty="0">
              <a:solidFill>
                <a:srgbClr val="374151"/>
              </a:solidFill>
            </a:endParaRPr>
          </a:p>
          <a:p>
            <a:pPr marL="457200" lvl="0" indent="-355600" algn="l" rtl="0">
              <a:lnSpc>
                <a:spcPct val="115000"/>
              </a:lnSpc>
              <a:spcBef>
                <a:spcPts val="0"/>
              </a:spcBef>
              <a:spcAft>
                <a:spcPts val="0"/>
              </a:spcAft>
              <a:buClr>
                <a:srgbClr val="374151"/>
              </a:buClr>
              <a:buSzPts val="2000"/>
              <a:buAutoNum type="arabicPeriod"/>
            </a:pPr>
            <a:r>
              <a:rPr lang="en" sz="2000">
                <a:solidFill>
                  <a:srgbClr val="374151"/>
                </a:solidFill>
              </a:rPr>
              <a:t>Once the fabric is burning, hold it over the aluminum to catch the charred remains.  </a:t>
            </a:r>
            <a:endParaRPr sz="2000" dirty="0">
              <a:solidFill>
                <a:srgbClr val="374151"/>
              </a:solidFill>
            </a:endParaRPr>
          </a:p>
          <a:p>
            <a:pPr marL="457200" lvl="0" indent="-355600" algn="l" rtl="0">
              <a:lnSpc>
                <a:spcPct val="115000"/>
              </a:lnSpc>
              <a:spcBef>
                <a:spcPts val="0"/>
              </a:spcBef>
              <a:spcAft>
                <a:spcPts val="0"/>
              </a:spcAft>
              <a:buClr>
                <a:srgbClr val="374151"/>
              </a:buClr>
              <a:buSzPts val="2000"/>
              <a:buFont typeface="Calibri"/>
              <a:buAutoNum type="arabicPeriod"/>
            </a:pPr>
            <a:r>
              <a:rPr lang="en" sz="2000">
                <a:solidFill>
                  <a:srgbClr val="374151"/>
                </a:solidFill>
              </a:rPr>
              <a:t>Make observations and record. </a:t>
            </a:r>
            <a:endParaRPr sz="2000" dirty="0">
              <a:solidFill>
                <a:srgbClr val="374151"/>
              </a:solidFill>
            </a:endParaRPr>
          </a:p>
          <a:p>
            <a:pPr marL="457200" lvl="0" indent="-355600" algn="l" rtl="0">
              <a:lnSpc>
                <a:spcPct val="115000"/>
              </a:lnSpc>
              <a:spcBef>
                <a:spcPts val="0"/>
              </a:spcBef>
              <a:spcAft>
                <a:spcPts val="0"/>
              </a:spcAft>
              <a:buClr>
                <a:srgbClr val="374151"/>
              </a:buClr>
              <a:buSzPts val="2000"/>
              <a:buAutoNum type="arabicPeriod"/>
            </a:pPr>
            <a:r>
              <a:rPr lang="en" sz="2000">
                <a:solidFill>
                  <a:srgbClr val="374151"/>
                </a:solidFill>
              </a:rPr>
              <a:t>Repeat with the other fabric. </a:t>
            </a:r>
            <a:endParaRPr sz="2000" dirty="0">
              <a:solidFill>
                <a:srgbClr val="374151"/>
              </a:solidFill>
            </a:endParaRPr>
          </a:p>
        </p:txBody>
      </p:sp>
      <p:pic>
        <p:nvPicPr>
          <p:cNvPr id="324" name="Google Shape;324;p29"/>
          <p:cNvPicPr preferRelativeResize="0"/>
          <p:nvPr/>
        </p:nvPicPr>
        <p:blipFill rotWithShape="1">
          <a:blip r:embed="rId3">
            <a:alphaModFix/>
          </a:blip>
          <a:srcRect l="26627" b="42169"/>
          <a:stretch/>
        </p:blipFill>
        <p:spPr>
          <a:xfrm>
            <a:off x="817725" y="5820825"/>
            <a:ext cx="6136950" cy="3627726"/>
          </a:xfrm>
          <a:prstGeom prst="rect">
            <a:avLst/>
          </a:prstGeom>
          <a:noFill/>
          <a:ln>
            <a:noFill/>
          </a:ln>
        </p:spPr>
      </p:pic>
      <p:grpSp>
        <p:nvGrpSpPr>
          <p:cNvPr id="2" name="Group 1">
            <a:extLst>
              <a:ext uri="{FF2B5EF4-FFF2-40B4-BE49-F238E27FC236}">
                <a16:creationId xmlns:a16="http://schemas.microsoft.com/office/drawing/2014/main" id="{94DF3D12-510F-CD22-B21F-EA1644E134A9}"/>
              </a:ext>
            </a:extLst>
          </p:cNvPr>
          <p:cNvGrpSpPr/>
          <p:nvPr/>
        </p:nvGrpSpPr>
        <p:grpSpPr>
          <a:xfrm>
            <a:off x="2477447" y="9491768"/>
            <a:ext cx="2817506" cy="358108"/>
            <a:chOff x="1494679" y="3728838"/>
            <a:chExt cx="5041140" cy="474542"/>
          </a:xfrm>
        </p:grpSpPr>
        <p:sp>
          <p:nvSpPr>
            <p:cNvPr id="3" name="Text Box 2">
              <a:extLst>
                <a:ext uri="{FF2B5EF4-FFF2-40B4-BE49-F238E27FC236}">
                  <a16:creationId xmlns:a16="http://schemas.microsoft.com/office/drawing/2014/main" id="{6CEE2BFD-C8D7-615B-08C5-78560D92F0AF}"/>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7E8FAE2D-B4C7-33AB-A529-099424905A3B}"/>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4"/>
              <a:extLst>
                <a:ext uri="{FF2B5EF4-FFF2-40B4-BE49-F238E27FC236}">
                  <a16:creationId xmlns:a16="http://schemas.microsoft.com/office/drawing/2014/main" id="{0B9A258E-9D06-3E60-A01F-A289DBFE1B0F}"/>
                </a:ext>
              </a:extLst>
            </p:cNvPr>
            <p:cNvPicPr>
              <a:picLocks noChangeAspect="1"/>
            </p:cNvPicPr>
            <p:nvPr/>
          </p:nvPicPr>
          <p:blipFill rotWithShape="1">
            <a:blip r:embed="rId5">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6"/>
              <a:extLst>
                <a:ext uri="{FF2B5EF4-FFF2-40B4-BE49-F238E27FC236}">
                  <a16:creationId xmlns:a16="http://schemas.microsoft.com/office/drawing/2014/main" id="{65417F08-EAB2-A2A8-7C77-6ECB5859BD2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30"/>
          <p:cNvSpPr txBox="1"/>
          <p:nvPr/>
        </p:nvSpPr>
        <p:spPr>
          <a:xfrm>
            <a:off x="480600" y="274150"/>
            <a:ext cx="6811200" cy="1037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3600">
                <a:solidFill>
                  <a:srgbClr val="002060"/>
                </a:solidFill>
                <a:latin typeface="Calibri"/>
                <a:ea typeface="Calibri"/>
                <a:cs typeface="Calibri"/>
                <a:sym typeface="Calibri"/>
              </a:rPr>
              <a:t>Fibers and Weaves</a:t>
            </a: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p:txBody>
      </p:sp>
      <p:pic>
        <p:nvPicPr>
          <p:cNvPr id="330" name="Google Shape;330;p30"/>
          <p:cNvPicPr preferRelativeResize="0"/>
          <p:nvPr/>
        </p:nvPicPr>
        <p:blipFill>
          <a:blip r:embed="rId3">
            <a:alphaModFix/>
          </a:blip>
          <a:stretch>
            <a:fillRect/>
          </a:stretch>
        </p:blipFill>
        <p:spPr>
          <a:xfrm>
            <a:off x="578925" y="1316725"/>
            <a:ext cx="3221474" cy="3197925"/>
          </a:xfrm>
          <a:prstGeom prst="rect">
            <a:avLst/>
          </a:prstGeom>
          <a:noFill/>
          <a:ln>
            <a:noFill/>
          </a:ln>
        </p:spPr>
      </p:pic>
      <p:pic>
        <p:nvPicPr>
          <p:cNvPr id="331" name="Google Shape;331;p30"/>
          <p:cNvPicPr preferRelativeResize="0"/>
          <p:nvPr/>
        </p:nvPicPr>
        <p:blipFill>
          <a:blip r:embed="rId4">
            <a:alphaModFix/>
          </a:blip>
          <a:stretch>
            <a:fillRect/>
          </a:stretch>
        </p:blipFill>
        <p:spPr>
          <a:xfrm>
            <a:off x="4137800" y="1463938"/>
            <a:ext cx="2903500" cy="2903500"/>
          </a:xfrm>
          <a:prstGeom prst="rect">
            <a:avLst/>
          </a:prstGeom>
          <a:noFill/>
          <a:ln>
            <a:noFill/>
          </a:ln>
        </p:spPr>
      </p:pic>
      <p:sp>
        <p:nvSpPr>
          <p:cNvPr id="332" name="Google Shape;332;p30"/>
          <p:cNvSpPr txBox="1"/>
          <p:nvPr/>
        </p:nvSpPr>
        <p:spPr>
          <a:xfrm>
            <a:off x="780200" y="4554750"/>
            <a:ext cx="2903400" cy="59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t>Woven Fabric</a:t>
            </a:r>
            <a:endParaRPr sz="2400" dirty="0"/>
          </a:p>
        </p:txBody>
      </p:sp>
      <p:sp>
        <p:nvSpPr>
          <p:cNvPr id="333" name="Google Shape;333;p30"/>
          <p:cNvSpPr txBox="1"/>
          <p:nvPr/>
        </p:nvSpPr>
        <p:spPr>
          <a:xfrm>
            <a:off x="4137850" y="4554750"/>
            <a:ext cx="2903400" cy="59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t>Knitted Fabric</a:t>
            </a:r>
            <a:endParaRPr sz="2400" dirty="0"/>
          </a:p>
        </p:txBody>
      </p:sp>
      <p:grpSp>
        <p:nvGrpSpPr>
          <p:cNvPr id="2" name="Group 1">
            <a:extLst>
              <a:ext uri="{FF2B5EF4-FFF2-40B4-BE49-F238E27FC236}">
                <a16:creationId xmlns:a16="http://schemas.microsoft.com/office/drawing/2014/main" id="{26AA989A-951E-EC26-4090-E83BFB8A379D}"/>
              </a:ext>
            </a:extLst>
          </p:cNvPr>
          <p:cNvGrpSpPr/>
          <p:nvPr/>
        </p:nvGrpSpPr>
        <p:grpSpPr>
          <a:xfrm>
            <a:off x="2477447" y="9270092"/>
            <a:ext cx="2817506" cy="358108"/>
            <a:chOff x="1494679" y="3728838"/>
            <a:chExt cx="5041140" cy="474542"/>
          </a:xfrm>
        </p:grpSpPr>
        <p:sp>
          <p:nvSpPr>
            <p:cNvPr id="3" name="Text Box 2">
              <a:extLst>
                <a:ext uri="{FF2B5EF4-FFF2-40B4-BE49-F238E27FC236}">
                  <a16:creationId xmlns:a16="http://schemas.microsoft.com/office/drawing/2014/main" id="{7DA2F566-8F68-DE47-4C83-97B14836D7D2}"/>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35B8DF47-F248-CF45-11D7-6B88BE163A7A}"/>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5"/>
              <a:extLst>
                <a:ext uri="{FF2B5EF4-FFF2-40B4-BE49-F238E27FC236}">
                  <a16:creationId xmlns:a16="http://schemas.microsoft.com/office/drawing/2014/main" id="{B4A225DB-2369-A6BC-58C7-60F73B188AD5}"/>
                </a:ext>
              </a:extLst>
            </p:cNvPr>
            <p:cNvPicPr>
              <a:picLocks noChangeAspect="1"/>
            </p:cNvPicPr>
            <p:nvPr/>
          </p:nvPicPr>
          <p:blipFill rotWithShape="1">
            <a:blip r:embed="rId6">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7"/>
              <a:extLst>
                <a:ext uri="{FF2B5EF4-FFF2-40B4-BE49-F238E27FC236}">
                  <a16:creationId xmlns:a16="http://schemas.microsoft.com/office/drawing/2014/main" id="{CF96FEDE-4B1F-6AD7-8D77-3699C2223AA7}"/>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4"/>
          <p:cNvSpPr txBox="1"/>
          <p:nvPr/>
        </p:nvSpPr>
        <p:spPr>
          <a:xfrm>
            <a:off x="467532" y="279423"/>
            <a:ext cx="6842100" cy="9239100"/>
          </a:xfrm>
          <a:prstGeom prst="rect">
            <a:avLst/>
          </a:prstGeom>
          <a:noFill/>
          <a:ln>
            <a:noFill/>
          </a:ln>
        </p:spPr>
        <p:txBody>
          <a:bodyPr spcFirstLastPara="1" wrap="square" lIns="91425" tIns="91425" rIns="91425" bIns="91425" anchor="t" anchorCtr="0">
            <a:noAutofit/>
          </a:bodyPr>
          <a:lstStyle/>
          <a:p>
            <a:pPr marL="0" marR="0">
              <a:lnSpc>
                <a:spcPct val="115000"/>
              </a:lnSpc>
              <a:spcBef>
                <a:spcPts val="0"/>
              </a:spcBef>
              <a:spcAft>
                <a:spcPts val="0"/>
              </a:spcAft>
            </a:pPr>
            <a:r>
              <a:rPr lang="en-US" sz="1100" b="1" dirty="0">
                <a:effectLst/>
                <a:latin typeface="Arial" panose="020B0604020202020204" pitchFamily="34" charset="0"/>
                <a:ea typeface="Arial" panose="020B0604020202020204" pitchFamily="34" charset="0"/>
              </a:rPr>
              <a:t>Evaporative Cooling Station</a:t>
            </a:r>
            <a:endParaRPr lang="en-US" sz="11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100" b="1" dirty="0">
                <a:effectLst/>
                <a:latin typeface="Arial" panose="020B0604020202020204" pitchFamily="34" charset="0"/>
                <a:ea typeface="Arial" panose="020B0604020202020204" pitchFamily="34" charset="0"/>
              </a:rPr>
              <a:t> </a:t>
            </a:r>
            <a:endParaRPr lang="en-US" sz="11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Materials</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Three Metal thermometer</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One wet piece of cotton</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One wet piece of spandex</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Fan (optional)</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Procedure</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This station is set up before class by the teacher.</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Get a 10cm x 10cm cloth of cotton and get it wet</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Ring out excess water.</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Fold the cloth over the metal probe of the thermometer–do not wrap it.</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Make sure the cloth is in contact with the thermometer probe.</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Repeat this with another thermometer and a spandex cloth.</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Have a third thermometer reading room temperature.</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(Optional) Place all three in front of a fan and allow time for the temperatures to change.</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The temperature of the cotton should be lower than the spandex, which should be lower than room temperature. If the cloth is wrapped around the probe multiple times rather than folded over once, it tends to reach a point where it insulates the probe and will give invalid data for this investigation.</a:t>
            </a:r>
          </a:p>
          <a:p>
            <a:pPr marL="45720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read the paragraph at the top of the page titled “Evaporative Cooling” before the activity.</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then observe and record the temperatures of both the cotton and the spandex.</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then answer the questions under the Evaporative Cooling section on the worksheet. </a:t>
            </a:r>
            <a:endParaRPr lang="en-US" sz="1100" u="none" strike="noStrike" dirty="0">
              <a:solidFill>
                <a:schemeClr val="dk1"/>
              </a:solidFill>
              <a:effectLst/>
              <a:latin typeface="Arial" panose="020B0604020202020204" pitchFamily="34" charset="0"/>
              <a:ea typeface="Arial" panose="020B0604020202020204" pitchFamily="34" charset="0"/>
            </a:endParaRPr>
          </a:p>
          <a:p>
            <a:pPr marL="342900" marR="0" lvl="0" indent="-228600">
              <a:lnSpc>
                <a:spcPct val="115000"/>
              </a:lnSpc>
              <a:spcBef>
                <a:spcPts val="0"/>
              </a:spcBef>
              <a:spcAft>
                <a:spcPts val="0"/>
              </a:spcAft>
              <a:buFont typeface="+mj-lt"/>
              <a:buAutoNum type="arabicPeriod"/>
            </a:pPr>
            <a:endParaRPr lang="en-US" sz="1100" dirty="0">
              <a:solidFill>
                <a:schemeClr val="dk1"/>
              </a:solidFill>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100" b="1" dirty="0">
                <a:effectLst/>
                <a:latin typeface="Arial" panose="020B0604020202020204" pitchFamily="34" charset="0"/>
                <a:ea typeface="Arial" panose="020B0604020202020204" pitchFamily="34" charset="0"/>
              </a:rPr>
              <a:t>Chemical Composition &amp; Hydrogen Bonding Station</a:t>
            </a:r>
            <a:endParaRPr lang="en-US" sz="11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100" b="1" dirty="0">
                <a:effectLst/>
                <a:latin typeface="Arial" panose="020B0604020202020204" pitchFamily="34" charset="0"/>
                <a:ea typeface="Arial" panose="020B0604020202020204" pitchFamily="34" charset="0"/>
              </a:rPr>
              <a:t> </a:t>
            </a:r>
            <a:endParaRPr lang="en-US" sz="11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Materials</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Infographics titled “Compare and Contrast Chemical Composition.” (One for cotton and one for spandex)</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Infographic titled “Hydrogen Bonding”</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solidFill>
                  <a:srgbClr val="0000FF"/>
                </a:solidFill>
                <a:effectLst/>
                <a:latin typeface="Arial" panose="020B0604020202020204" pitchFamily="34" charset="0"/>
                <a:ea typeface="Arial" panose="020B0604020202020204" pitchFamily="34" charset="0"/>
                <a:hlinkClick r:id="rId3"/>
              </a:rPr>
              <a:t>Cotton and Spandex models</a:t>
            </a:r>
            <a:endParaRPr lang="en-US" sz="1100" u="none" strike="noStrike" dirty="0">
              <a:effectLst/>
              <a:latin typeface="Arial" panose="020B0604020202020204" pitchFamily="34" charset="0"/>
              <a:ea typeface="Arial" panose="020B0604020202020204" pitchFamily="34" charset="0"/>
            </a:endParaRP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Water molecules (printed)</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Procedure</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Print the cotton and spandex models. Cut out the strips and glue them end to end. Some middle strips can be left out if lab tables are not long enough. </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Print the water molecules on a transparency sheet or a different color of paper from the models.</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Tape the cotton and spandex models to the lab table.</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Have the water molecules in a bowl or beaker. </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Students should only have water molecules placed on the spandex model on the right side where the -NH groups are located. They should have water molecules along the entire length of the cotton model on the -OH groups.</a:t>
            </a:r>
          </a:p>
          <a:p>
            <a:pPr marL="45720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read through all infographics.</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place water molecules on the cotton and spandex models in places where hydrogen bonding could occur.</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find similarities and differences in the chemical compositions between the two fabrics. </a:t>
            </a:r>
          </a:p>
          <a:p>
            <a:pPr marL="114300" marR="0" lvl="0">
              <a:lnSpc>
                <a:spcPct val="115000"/>
              </a:lnSpc>
              <a:spcBef>
                <a:spcPts val="0"/>
              </a:spcBef>
              <a:spcAft>
                <a:spcPts val="0"/>
              </a:spcAft>
            </a:pPr>
            <a:endParaRPr lang="en-US" sz="1100" u="none" strike="noStrike" dirty="0">
              <a:effectLst/>
              <a:latin typeface="Arial" panose="020B0604020202020204" pitchFamily="34" charset="0"/>
              <a:ea typeface="Arial" panose="020B0604020202020204" pitchFamily="34" charset="0"/>
            </a:endParaRPr>
          </a:p>
        </p:txBody>
      </p:sp>
      <p:grpSp>
        <p:nvGrpSpPr>
          <p:cNvPr id="2" name="Group 1">
            <a:extLst>
              <a:ext uri="{FF2B5EF4-FFF2-40B4-BE49-F238E27FC236}">
                <a16:creationId xmlns:a16="http://schemas.microsoft.com/office/drawing/2014/main" id="{EF57CA21-B7EA-D81A-9418-F34F4D3E5CC3}"/>
              </a:ext>
            </a:extLst>
          </p:cNvPr>
          <p:cNvGrpSpPr/>
          <p:nvPr/>
        </p:nvGrpSpPr>
        <p:grpSpPr>
          <a:xfrm>
            <a:off x="4495769" y="210046"/>
            <a:ext cx="2817506" cy="358108"/>
            <a:chOff x="1494679" y="3728838"/>
            <a:chExt cx="5041140" cy="474542"/>
          </a:xfrm>
        </p:grpSpPr>
        <p:sp>
          <p:nvSpPr>
            <p:cNvPr id="3" name="Text Box 2">
              <a:extLst>
                <a:ext uri="{FF2B5EF4-FFF2-40B4-BE49-F238E27FC236}">
                  <a16:creationId xmlns:a16="http://schemas.microsoft.com/office/drawing/2014/main" id="{DF33C824-14FA-F9E3-980C-F530461FAF45}"/>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06C7D7B6-6EE3-583F-69F0-C2A9769B7059}"/>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4"/>
              <a:extLst>
                <a:ext uri="{FF2B5EF4-FFF2-40B4-BE49-F238E27FC236}">
                  <a16:creationId xmlns:a16="http://schemas.microsoft.com/office/drawing/2014/main" id="{FD7D1322-B955-6FE5-AFBB-1BB3D7E936A6}"/>
                </a:ext>
              </a:extLst>
            </p:cNvPr>
            <p:cNvPicPr>
              <a:picLocks noChangeAspect="1"/>
            </p:cNvPicPr>
            <p:nvPr/>
          </p:nvPicPr>
          <p:blipFill rotWithShape="1">
            <a:blip r:embed="rId5">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6"/>
              <a:extLst>
                <a:ext uri="{FF2B5EF4-FFF2-40B4-BE49-F238E27FC236}">
                  <a16:creationId xmlns:a16="http://schemas.microsoft.com/office/drawing/2014/main" id="{C7088E16-8036-A106-DB44-9771DFA6DFAE}"/>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5"/>
          <p:cNvSpPr txBox="1"/>
          <p:nvPr/>
        </p:nvSpPr>
        <p:spPr>
          <a:xfrm>
            <a:off x="471175" y="430200"/>
            <a:ext cx="6842100" cy="9239100"/>
          </a:xfrm>
          <a:prstGeom prst="rect">
            <a:avLst/>
          </a:prstGeom>
          <a:noFill/>
          <a:ln>
            <a:noFill/>
          </a:ln>
        </p:spPr>
        <p:txBody>
          <a:bodyPr spcFirstLastPara="1" wrap="square" lIns="91425" tIns="91425" rIns="91425" bIns="91425" anchor="t" anchorCtr="0">
            <a:noAutofit/>
          </a:bodyPr>
          <a:lstStyle/>
          <a:p>
            <a:pPr marL="0" marR="0">
              <a:lnSpc>
                <a:spcPct val="115000"/>
              </a:lnSpc>
              <a:spcBef>
                <a:spcPts val="0"/>
              </a:spcBef>
              <a:spcAft>
                <a:spcPts val="0"/>
              </a:spcAft>
            </a:pPr>
            <a:r>
              <a:rPr lang="en-US" sz="1100" b="1" dirty="0">
                <a:effectLst/>
                <a:latin typeface="Arial" panose="020B0604020202020204" pitchFamily="34" charset="0"/>
                <a:ea typeface="Arial" panose="020B0604020202020204" pitchFamily="34" charset="0"/>
              </a:rPr>
              <a:t>Water Drop Station</a:t>
            </a:r>
            <a:endParaRPr lang="en-US" sz="11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100" b="1" dirty="0">
                <a:effectLst/>
                <a:latin typeface="Arial" panose="020B0604020202020204" pitchFamily="34" charset="0"/>
                <a:ea typeface="Arial" panose="020B0604020202020204" pitchFamily="34" charset="0"/>
              </a:rPr>
              <a:t> </a:t>
            </a:r>
            <a:endParaRPr lang="en-US" sz="11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Materials</a:t>
            </a:r>
          </a:p>
          <a:p>
            <a:pPr marL="342900" marR="0" lvl="0" indent="-2317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One large cloth of cotton</a:t>
            </a:r>
          </a:p>
          <a:p>
            <a:pPr marL="342900" marR="0" lvl="0" indent="-2317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One large cloth of spandex</a:t>
            </a:r>
          </a:p>
          <a:p>
            <a:pPr marL="342900" marR="0" lvl="0" indent="-2317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Bowl of water</a:t>
            </a:r>
          </a:p>
          <a:p>
            <a:pPr marL="342900" marR="0" lvl="0" indent="-2317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Pipettes </a:t>
            </a:r>
          </a:p>
          <a:p>
            <a:pPr marL="342900" marR="0" lvl="0" indent="-231775">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Infographic titled “Water Drop”</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Procedure</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fill a pipette with water from the bowl</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They will put 2-3 drops of water on a dry spot of cotton and 2-3 drops of water on a dry spot of spandex.</a:t>
            </a:r>
          </a:p>
          <a:p>
            <a:pPr marL="571500" marR="0" lvl="0" indent="-168275">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It would be good not to use a super dark piece of spandex so students can observe what is happening.</a:t>
            </a:r>
          </a:p>
          <a:p>
            <a:pPr marL="342900" marR="0" lvl="0" indent="-228600">
              <a:lnSpc>
                <a:spcPct val="115000"/>
              </a:lnSpc>
              <a:spcBef>
                <a:spcPts val="0"/>
              </a:spcBef>
              <a:spcAft>
                <a:spcPts val="0"/>
              </a:spcAft>
              <a:buFont typeface="+mj-lt"/>
              <a:buAutoNum type="arabicPeriod" startAt="3"/>
            </a:pPr>
            <a:r>
              <a:rPr lang="en-US" sz="1100" u="none" strike="noStrike" dirty="0">
                <a:effectLst/>
                <a:latin typeface="Arial" panose="020B0604020202020204" pitchFamily="34" charset="0"/>
                <a:ea typeface="Arial" panose="020B0604020202020204" pitchFamily="34" charset="0"/>
              </a:rPr>
              <a:t>Students will make observations about the spot of water on the cloth and answer the questions in the worksheet.</a:t>
            </a:r>
          </a:p>
          <a:p>
            <a:pPr marL="571500" marR="0" lvl="0" indent="-168275">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You may want to help students understand the difference between hydrophobic and hydrophilic at this station.</a:t>
            </a:r>
          </a:p>
          <a:p>
            <a:pPr marL="914400" lvl="0" indent="0" algn="l" rtl="0">
              <a:lnSpc>
                <a:spcPct val="115000"/>
              </a:lnSpc>
              <a:spcBef>
                <a:spcPts val="0"/>
              </a:spcBef>
              <a:spcAft>
                <a:spcPts val="0"/>
              </a:spcAft>
              <a:buNone/>
            </a:pPr>
            <a:endParaRPr sz="1100" dirty="0">
              <a:solidFill>
                <a:schemeClr val="dk1"/>
              </a:solidFill>
            </a:endParaRPr>
          </a:p>
          <a:p>
            <a:pPr marL="0" marR="0">
              <a:lnSpc>
                <a:spcPct val="115000"/>
              </a:lnSpc>
              <a:spcBef>
                <a:spcPts val="0"/>
              </a:spcBef>
              <a:spcAft>
                <a:spcPts val="0"/>
              </a:spcAft>
            </a:pPr>
            <a:r>
              <a:rPr lang="en-US" sz="1100" b="1" dirty="0">
                <a:effectLst/>
                <a:latin typeface="Arial" panose="020B0604020202020204" pitchFamily="34" charset="0"/>
                <a:ea typeface="Arial" panose="020B0604020202020204" pitchFamily="34" charset="0"/>
              </a:rPr>
              <a:t>Burn Test Station</a:t>
            </a:r>
            <a:endParaRPr lang="en-US" sz="1100" dirty="0">
              <a:effectLst/>
              <a:latin typeface="Arial" panose="020B0604020202020204" pitchFamily="34" charset="0"/>
              <a:ea typeface="Arial" panose="020B0604020202020204" pitchFamily="34" charset="0"/>
            </a:endParaRP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Materials</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Small pieces of spandex cloth</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Small pieces of cotton cloth</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Tweezers/ forceps</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Candle/burner</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Aluminum foil (to put underneath the burning fabrics)</a:t>
            </a:r>
          </a:p>
          <a:p>
            <a:pPr marL="342900" marR="0" lvl="0" indent="-228600">
              <a:lnSpc>
                <a:spcPct val="115000"/>
              </a:lnSpc>
              <a:spcBef>
                <a:spcPts val="0"/>
              </a:spcBef>
              <a:spcAft>
                <a:spcPts val="0"/>
              </a:spcAft>
              <a:buFont typeface="Arial" panose="020B0604020202020204" pitchFamily="34" charset="0"/>
              <a:buChar char="●"/>
            </a:pPr>
            <a:r>
              <a:rPr lang="en-US" sz="1100" u="none" strike="noStrike" dirty="0">
                <a:effectLst/>
                <a:latin typeface="Arial" panose="020B0604020202020204" pitchFamily="34" charset="0"/>
                <a:ea typeface="Arial" panose="020B0604020202020204" pitchFamily="34" charset="0"/>
              </a:rPr>
              <a:t>Infographic titled “Burn Test.”</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Procedure</a:t>
            </a:r>
          </a:p>
          <a:p>
            <a:pPr marL="342900" marR="0" lvl="0" indent="-228600">
              <a:lnSpc>
                <a:spcPct val="115000"/>
              </a:lnSpc>
              <a:spcBef>
                <a:spcPts val="0"/>
              </a:spcBef>
              <a:spcAft>
                <a:spcPts val="0"/>
              </a:spcAft>
              <a:buFont typeface="Symbol" panose="05050102010706020507" pitchFamily="18" charset="2"/>
              <a:buChar char="-"/>
            </a:pPr>
            <a:r>
              <a:rPr lang="en-US" sz="1100" u="none" strike="noStrike" dirty="0">
                <a:effectLst/>
                <a:latin typeface="Arial" panose="020B0604020202020204" pitchFamily="34" charset="0"/>
                <a:ea typeface="Arial" panose="020B0604020202020204" pitchFamily="34" charset="0"/>
              </a:rPr>
              <a:t>Make sure you do this test in a well-ventilated area.</a:t>
            </a:r>
          </a:p>
          <a:p>
            <a:pPr marL="457200" marR="0">
              <a:lnSpc>
                <a:spcPct val="115000"/>
              </a:lnSpc>
              <a:spcBef>
                <a:spcPts val="0"/>
              </a:spcBef>
              <a:spcAft>
                <a:spcPts val="0"/>
              </a:spcAft>
            </a:pPr>
            <a:r>
              <a:rPr lang="en-US" sz="1100" dirty="0">
                <a:effectLst/>
                <a:latin typeface="Arial" panose="020B0604020202020204" pitchFamily="34" charset="0"/>
                <a:ea typeface="Arial" panose="020B0604020202020204" pitchFamily="34" charset="0"/>
              </a:rPr>
              <a:t> </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A teacher will light the burner/candle.</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Students will put a small piece of spandex into the flame using tweezers.</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Hold the burning fabric over the aluminum foil and observe how it burns, such as the smell, how quickly it burns, and the flame itself.</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Repeat steps 2 and 3 with a small piece of cotton fabric.</a:t>
            </a:r>
          </a:p>
          <a:p>
            <a:pPr marL="342900" marR="0" lvl="0" indent="-228600">
              <a:lnSpc>
                <a:spcPct val="115000"/>
              </a:lnSpc>
              <a:spcBef>
                <a:spcPts val="0"/>
              </a:spcBef>
              <a:spcAft>
                <a:spcPts val="0"/>
              </a:spcAft>
              <a:buFont typeface="+mj-lt"/>
              <a:buAutoNum type="arabicPeriod"/>
            </a:pPr>
            <a:r>
              <a:rPr lang="en-US" sz="1100" u="none" strike="noStrike" dirty="0">
                <a:effectLst/>
                <a:latin typeface="Arial" panose="020B0604020202020204" pitchFamily="34" charset="0"/>
                <a:ea typeface="Arial" panose="020B0604020202020204" pitchFamily="34" charset="0"/>
              </a:rPr>
              <a:t>Record your observations on both fabrics and answer the questions in the worksheet.</a:t>
            </a:r>
          </a:p>
          <a:p>
            <a:pPr marL="0" lvl="0" indent="0" algn="l" rtl="0">
              <a:lnSpc>
                <a:spcPct val="115000"/>
              </a:lnSpc>
              <a:spcBef>
                <a:spcPts val="0"/>
              </a:spcBef>
              <a:spcAft>
                <a:spcPts val="0"/>
              </a:spcAft>
              <a:buNone/>
            </a:pPr>
            <a:endParaRPr sz="1100" b="1" dirty="0">
              <a:solidFill>
                <a:schemeClr val="dk1"/>
              </a:solidFill>
            </a:endParaRPr>
          </a:p>
        </p:txBody>
      </p:sp>
      <p:grpSp>
        <p:nvGrpSpPr>
          <p:cNvPr id="2" name="Group 1">
            <a:extLst>
              <a:ext uri="{FF2B5EF4-FFF2-40B4-BE49-F238E27FC236}">
                <a16:creationId xmlns:a16="http://schemas.microsoft.com/office/drawing/2014/main" id="{03ACC0C6-9F06-A25B-F199-5476F68BB0AF}"/>
              </a:ext>
            </a:extLst>
          </p:cNvPr>
          <p:cNvGrpSpPr/>
          <p:nvPr/>
        </p:nvGrpSpPr>
        <p:grpSpPr>
          <a:xfrm>
            <a:off x="2477447" y="9270092"/>
            <a:ext cx="2817506" cy="358108"/>
            <a:chOff x="1494679" y="3728838"/>
            <a:chExt cx="5041140" cy="474542"/>
          </a:xfrm>
        </p:grpSpPr>
        <p:sp>
          <p:nvSpPr>
            <p:cNvPr id="3" name="Text Box 2">
              <a:extLst>
                <a:ext uri="{FF2B5EF4-FFF2-40B4-BE49-F238E27FC236}">
                  <a16:creationId xmlns:a16="http://schemas.microsoft.com/office/drawing/2014/main" id="{1347DA18-D2D4-BF46-4237-0AA80B5C41CF}"/>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126FA260-D265-801B-4717-B12C40270BE0}"/>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33CCB3F8-3D92-751C-76A3-4136DCDA7040}"/>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1CFB6F65-3D50-68A6-EF27-70F57FA76C9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6"/>
          <p:cNvSpPr txBox="1"/>
          <p:nvPr/>
        </p:nvSpPr>
        <p:spPr>
          <a:xfrm>
            <a:off x="480600" y="274150"/>
            <a:ext cx="6811200" cy="1037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1100"/>
              <a:buFont typeface="Arial"/>
              <a:buNone/>
            </a:pPr>
            <a:r>
              <a:rPr lang="en" sz="3600">
                <a:solidFill>
                  <a:srgbClr val="002060"/>
                </a:solidFill>
                <a:latin typeface="Calibri"/>
                <a:ea typeface="Calibri"/>
                <a:cs typeface="Calibri"/>
                <a:sym typeface="Calibri"/>
              </a:rPr>
              <a:t>What is Spandex? </a:t>
            </a: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p:txBody>
      </p:sp>
      <p:sp>
        <p:nvSpPr>
          <p:cNvPr id="70" name="Google Shape;70;p16"/>
          <p:cNvSpPr txBox="1"/>
          <p:nvPr/>
        </p:nvSpPr>
        <p:spPr>
          <a:xfrm>
            <a:off x="202575" y="1253125"/>
            <a:ext cx="5168700" cy="364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800">
                <a:solidFill>
                  <a:schemeClr val="dk1"/>
                </a:solidFill>
                <a:highlight>
                  <a:schemeClr val="lt1"/>
                </a:highlight>
                <a:latin typeface="Georgia"/>
                <a:ea typeface="Georgia"/>
                <a:cs typeface="Georgia"/>
                <a:sym typeface="Georgia"/>
              </a:rPr>
              <a:t>Spandex is man made.  It is a synthetic product created from several chemical processes.  The natural resource used to create most of spandex is fossil fuels retrieved from the ground.  </a:t>
            </a:r>
            <a:endParaRPr sz="18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Clr>
                <a:schemeClr val="dk1"/>
              </a:buClr>
              <a:buSzPts val="1100"/>
              <a:buFont typeface="Arial"/>
              <a:buNone/>
            </a:pPr>
            <a:endParaRPr sz="18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r>
              <a:rPr lang="en" sz="1800">
                <a:solidFill>
                  <a:schemeClr val="dk1"/>
                </a:solidFill>
                <a:highlight>
                  <a:schemeClr val="lt1"/>
                </a:highlight>
                <a:latin typeface="Georgia"/>
                <a:ea typeface="Georgia"/>
                <a:cs typeface="Georgia"/>
                <a:sym typeface="Georgia"/>
              </a:rPr>
              <a:t>Spandex is a synthetic polymer. It is made from fossil fuels. It is also called Elastane Fiber. </a:t>
            </a:r>
            <a:endParaRPr sz="18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endParaRPr sz="18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r>
              <a:rPr lang="en" sz="1800">
                <a:solidFill>
                  <a:schemeClr val="dk1"/>
                </a:solidFill>
                <a:highlight>
                  <a:schemeClr val="lt1"/>
                </a:highlight>
                <a:latin typeface="Georgia"/>
                <a:ea typeface="Georgia"/>
                <a:cs typeface="Georgia"/>
                <a:sym typeface="Georgia"/>
              </a:rPr>
              <a:t>Chemically, it is 85% polyurethane molecules. These polymers are composed mostly of organic units of carbon rings joined by -NH-groups to link more together.   </a:t>
            </a:r>
            <a:endParaRPr sz="900" dirty="0"/>
          </a:p>
        </p:txBody>
      </p:sp>
      <p:sp>
        <p:nvSpPr>
          <p:cNvPr id="71" name="Google Shape;71;p16"/>
          <p:cNvSpPr txBox="1"/>
          <p:nvPr/>
        </p:nvSpPr>
        <p:spPr>
          <a:xfrm>
            <a:off x="400650" y="7532350"/>
            <a:ext cx="3901200" cy="2092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p>
        </p:txBody>
      </p:sp>
      <p:pic>
        <p:nvPicPr>
          <p:cNvPr id="72" name="Google Shape;72;p16"/>
          <p:cNvPicPr preferRelativeResize="0"/>
          <p:nvPr/>
        </p:nvPicPr>
        <p:blipFill>
          <a:blip r:embed="rId3">
            <a:alphaModFix/>
          </a:blip>
          <a:stretch>
            <a:fillRect/>
          </a:stretch>
        </p:blipFill>
        <p:spPr>
          <a:xfrm>
            <a:off x="5307400" y="1023800"/>
            <a:ext cx="1984400" cy="2472575"/>
          </a:xfrm>
          <a:prstGeom prst="rect">
            <a:avLst/>
          </a:prstGeom>
          <a:noFill/>
          <a:ln>
            <a:noFill/>
          </a:ln>
        </p:spPr>
      </p:pic>
      <p:pic>
        <p:nvPicPr>
          <p:cNvPr id="73" name="Google Shape;73;p16"/>
          <p:cNvPicPr preferRelativeResize="0"/>
          <p:nvPr/>
        </p:nvPicPr>
        <p:blipFill rotWithShape="1">
          <a:blip r:embed="rId4">
            <a:alphaModFix/>
          </a:blip>
          <a:srcRect l="15189" t="43204"/>
          <a:stretch/>
        </p:blipFill>
        <p:spPr>
          <a:xfrm>
            <a:off x="357913" y="6102600"/>
            <a:ext cx="7056575" cy="1627725"/>
          </a:xfrm>
          <a:prstGeom prst="rect">
            <a:avLst/>
          </a:prstGeom>
          <a:noFill/>
          <a:ln>
            <a:noFill/>
          </a:ln>
        </p:spPr>
      </p:pic>
      <p:sp>
        <p:nvSpPr>
          <p:cNvPr id="74" name="Google Shape;74;p16"/>
          <p:cNvSpPr/>
          <p:nvPr/>
        </p:nvSpPr>
        <p:spPr>
          <a:xfrm>
            <a:off x="1063575" y="6752050"/>
            <a:ext cx="474000" cy="922200"/>
          </a:xfrm>
          <a:prstGeom prst="ellipse">
            <a:avLst/>
          </a:prstGeom>
          <a:noFill/>
          <a:ln w="19050"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75" name="Google Shape;75;p16"/>
          <p:cNvSpPr/>
          <p:nvPr/>
        </p:nvSpPr>
        <p:spPr>
          <a:xfrm>
            <a:off x="4418450" y="6677475"/>
            <a:ext cx="550200" cy="1037400"/>
          </a:xfrm>
          <a:prstGeom prst="ellipse">
            <a:avLst/>
          </a:prstGeom>
          <a:noFill/>
          <a:ln w="19050"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cxnSp>
        <p:nvCxnSpPr>
          <p:cNvPr id="76" name="Google Shape;76;p16"/>
          <p:cNvCxnSpPr/>
          <p:nvPr/>
        </p:nvCxnSpPr>
        <p:spPr>
          <a:xfrm>
            <a:off x="1537575" y="7730325"/>
            <a:ext cx="215400" cy="303900"/>
          </a:xfrm>
          <a:prstGeom prst="straightConnector1">
            <a:avLst/>
          </a:prstGeom>
          <a:noFill/>
          <a:ln w="9525" cap="flat" cmpd="sng">
            <a:solidFill>
              <a:schemeClr val="dk2"/>
            </a:solidFill>
            <a:prstDash val="solid"/>
            <a:round/>
            <a:headEnd type="none" w="med" len="med"/>
            <a:tailEnd type="none" w="med" len="med"/>
          </a:ln>
        </p:spPr>
      </p:cxnSp>
      <p:cxnSp>
        <p:nvCxnSpPr>
          <p:cNvPr id="77" name="Google Shape;77;p16"/>
          <p:cNvCxnSpPr/>
          <p:nvPr/>
        </p:nvCxnSpPr>
        <p:spPr>
          <a:xfrm flipH="1">
            <a:off x="2822100" y="7743300"/>
            <a:ext cx="1672500" cy="359400"/>
          </a:xfrm>
          <a:prstGeom prst="straightConnector1">
            <a:avLst/>
          </a:prstGeom>
          <a:noFill/>
          <a:ln w="9525" cap="flat" cmpd="sng">
            <a:solidFill>
              <a:schemeClr val="dk2"/>
            </a:solidFill>
            <a:prstDash val="solid"/>
            <a:round/>
            <a:headEnd type="none" w="med" len="med"/>
            <a:tailEnd type="none" w="med" len="med"/>
          </a:ln>
        </p:spPr>
      </p:cxnSp>
      <p:sp>
        <p:nvSpPr>
          <p:cNvPr id="78" name="Google Shape;78;p16"/>
          <p:cNvSpPr txBox="1"/>
          <p:nvPr/>
        </p:nvSpPr>
        <p:spPr>
          <a:xfrm>
            <a:off x="1396200" y="8115675"/>
            <a:ext cx="1910100" cy="658800"/>
          </a:xfrm>
          <a:prstGeom prst="rect">
            <a:avLst/>
          </a:prstGeom>
          <a:solidFill>
            <a:schemeClr val="lt1"/>
          </a:solidFill>
          <a:ln w="19050" cap="flat" cmpd="sng">
            <a:solidFill>
              <a:srgbClr val="1155CC"/>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1800">
                <a:solidFill>
                  <a:schemeClr val="dk2"/>
                </a:solidFill>
              </a:rPr>
              <a:t>-NH- </a:t>
            </a:r>
            <a:endParaRPr sz="1800" dirty="0">
              <a:solidFill>
                <a:schemeClr val="dk2"/>
              </a:solidFill>
            </a:endParaRPr>
          </a:p>
          <a:p>
            <a:pPr marL="0" lvl="0" indent="0" algn="ctr" rtl="0">
              <a:spcBef>
                <a:spcPts val="0"/>
              </a:spcBef>
              <a:spcAft>
                <a:spcPts val="0"/>
              </a:spcAft>
              <a:buNone/>
            </a:pPr>
            <a:r>
              <a:rPr lang="en" sz="1800">
                <a:solidFill>
                  <a:schemeClr val="dk2"/>
                </a:solidFill>
              </a:rPr>
              <a:t>urethane groups</a:t>
            </a:r>
            <a:endParaRPr sz="1800" dirty="0">
              <a:solidFill>
                <a:schemeClr val="dk2"/>
              </a:solidFill>
            </a:endParaRPr>
          </a:p>
        </p:txBody>
      </p:sp>
      <p:sp>
        <p:nvSpPr>
          <p:cNvPr id="79" name="Google Shape;79;p16"/>
          <p:cNvSpPr txBox="1"/>
          <p:nvPr/>
        </p:nvSpPr>
        <p:spPr>
          <a:xfrm>
            <a:off x="3319050" y="5180400"/>
            <a:ext cx="2825100" cy="922200"/>
          </a:xfrm>
          <a:prstGeom prst="rect">
            <a:avLst/>
          </a:prstGeom>
          <a:noFill/>
          <a:ln w="19050" cap="flat" cmpd="sng">
            <a:solidFill>
              <a:srgbClr val="CC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Carbon rings (6 carbons forming a hexagon)</a:t>
            </a:r>
            <a:endParaRPr sz="1800" dirty="0">
              <a:solidFill>
                <a:schemeClr val="dk2"/>
              </a:solidFill>
            </a:endParaRPr>
          </a:p>
        </p:txBody>
      </p:sp>
      <p:sp>
        <p:nvSpPr>
          <p:cNvPr id="80" name="Google Shape;80;p16"/>
          <p:cNvSpPr/>
          <p:nvPr/>
        </p:nvSpPr>
        <p:spPr>
          <a:xfrm>
            <a:off x="1607625" y="6348700"/>
            <a:ext cx="962700" cy="1148700"/>
          </a:xfrm>
          <a:prstGeom prst="ellipse">
            <a:avLst/>
          </a:prstGeom>
          <a:noFill/>
          <a:ln w="19050"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81" name="Google Shape;81;p16"/>
          <p:cNvSpPr/>
          <p:nvPr/>
        </p:nvSpPr>
        <p:spPr>
          <a:xfrm>
            <a:off x="3319050" y="6348605"/>
            <a:ext cx="962700" cy="1148700"/>
          </a:xfrm>
          <a:prstGeom prst="ellipse">
            <a:avLst/>
          </a:prstGeom>
          <a:noFill/>
          <a:ln w="19050"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cxnSp>
        <p:nvCxnSpPr>
          <p:cNvPr id="82" name="Google Shape;82;p16"/>
          <p:cNvCxnSpPr>
            <a:stCxn id="80" idx="0"/>
            <a:endCxn id="79" idx="1"/>
          </p:cNvCxnSpPr>
          <p:nvPr/>
        </p:nvCxnSpPr>
        <p:spPr>
          <a:xfrm rot="10800000" flipH="1">
            <a:off x="2088975" y="5641600"/>
            <a:ext cx="1230000" cy="707100"/>
          </a:xfrm>
          <a:prstGeom prst="straightConnector1">
            <a:avLst/>
          </a:prstGeom>
          <a:noFill/>
          <a:ln w="9525" cap="flat" cmpd="sng">
            <a:solidFill>
              <a:schemeClr val="dk2"/>
            </a:solidFill>
            <a:prstDash val="solid"/>
            <a:round/>
            <a:headEnd type="none" w="med" len="med"/>
            <a:tailEnd type="none" w="med" len="med"/>
          </a:ln>
        </p:spPr>
      </p:cxnSp>
      <p:cxnSp>
        <p:nvCxnSpPr>
          <p:cNvPr id="83" name="Google Shape;83;p16"/>
          <p:cNvCxnSpPr>
            <a:stCxn id="81" idx="7"/>
          </p:cNvCxnSpPr>
          <p:nvPr/>
        </p:nvCxnSpPr>
        <p:spPr>
          <a:xfrm>
            <a:off x="4140766" y="6516829"/>
            <a:ext cx="0" cy="0"/>
          </a:xfrm>
          <a:prstGeom prst="straightConnector1">
            <a:avLst/>
          </a:prstGeom>
          <a:noFill/>
          <a:ln w="9525" cap="flat" cmpd="sng">
            <a:solidFill>
              <a:schemeClr val="dk2"/>
            </a:solidFill>
            <a:prstDash val="solid"/>
            <a:round/>
            <a:headEnd type="none" w="med" len="med"/>
            <a:tailEnd type="none" w="med" len="med"/>
          </a:ln>
        </p:spPr>
      </p:cxnSp>
      <p:sp>
        <p:nvSpPr>
          <p:cNvPr id="84" name="Google Shape;84;p16"/>
          <p:cNvSpPr txBox="1"/>
          <p:nvPr/>
        </p:nvSpPr>
        <p:spPr>
          <a:xfrm>
            <a:off x="177600" y="5049525"/>
            <a:ext cx="2825100" cy="78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chemeClr val="dk2"/>
                </a:solidFill>
              </a:rPr>
              <a:t>Polyurethane molecule</a:t>
            </a:r>
            <a:endParaRPr sz="1800" b="1" dirty="0">
              <a:solidFill>
                <a:schemeClr val="dk2"/>
              </a:solidFill>
            </a:endParaRPr>
          </a:p>
        </p:txBody>
      </p:sp>
      <p:grpSp>
        <p:nvGrpSpPr>
          <p:cNvPr id="2" name="Group 1">
            <a:extLst>
              <a:ext uri="{FF2B5EF4-FFF2-40B4-BE49-F238E27FC236}">
                <a16:creationId xmlns:a16="http://schemas.microsoft.com/office/drawing/2014/main" id="{017F695E-0302-853D-2DA9-6F276AF82DF4}"/>
              </a:ext>
            </a:extLst>
          </p:cNvPr>
          <p:cNvGrpSpPr/>
          <p:nvPr/>
        </p:nvGrpSpPr>
        <p:grpSpPr>
          <a:xfrm>
            <a:off x="2477447" y="9270092"/>
            <a:ext cx="2817506" cy="358108"/>
            <a:chOff x="1494679" y="3728838"/>
            <a:chExt cx="5041140" cy="474542"/>
          </a:xfrm>
        </p:grpSpPr>
        <p:sp>
          <p:nvSpPr>
            <p:cNvPr id="3" name="Text Box 2">
              <a:extLst>
                <a:ext uri="{FF2B5EF4-FFF2-40B4-BE49-F238E27FC236}">
                  <a16:creationId xmlns:a16="http://schemas.microsoft.com/office/drawing/2014/main" id="{37C0A914-2C69-B929-D6DD-677DAF0B1D80}"/>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3D311BFE-1FAD-E987-0E51-916B74D7E0C4}"/>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5"/>
              <a:extLst>
                <a:ext uri="{FF2B5EF4-FFF2-40B4-BE49-F238E27FC236}">
                  <a16:creationId xmlns:a16="http://schemas.microsoft.com/office/drawing/2014/main" id="{7A7809F1-8A48-BD59-D1ED-E30253F02BBF}"/>
                </a:ext>
              </a:extLst>
            </p:cNvPr>
            <p:cNvPicPr>
              <a:picLocks noChangeAspect="1"/>
            </p:cNvPicPr>
            <p:nvPr/>
          </p:nvPicPr>
          <p:blipFill rotWithShape="1">
            <a:blip r:embed="rId6">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7"/>
              <a:extLst>
                <a:ext uri="{FF2B5EF4-FFF2-40B4-BE49-F238E27FC236}">
                  <a16:creationId xmlns:a16="http://schemas.microsoft.com/office/drawing/2014/main" id="{66774FFD-D736-6231-7693-F76BF60E474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7"/>
          <p:cNvSpPr txBox="1"/>
          <p:nvPr/>
        </p:nvSpPr>
        <p:spPr>
          <a:xfrm>
            <a:off x="480600" y="274150"/>
            <a:ext cx="6811200" cy="1037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1100"/>
              <a:buFont typeface="Arial"/>
              <a:buNone/>
            </a:pPr>
            <a:r>
              <a:rPr lang="en" sz="3600">
                <a:solidFill>
                  <a:srgbClr val="002060"/>
                </a:solidFill>
                <a:latin typeface="Calibri"/>
                <a:ea typeface="Calibri"/>
                <a:cs typeface="Calibri"/>
                <a:sym typeface="Calibri"/>
              </a:rPr>
              <a:t>How is Spandex Made? </a:t>
            </a: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p:txBody>
      </p:sp>
      <p:cxnSp>
        <p:nvCxnSpPr>
          <p:cNvPr id="90" name="Google Shape;90;p17"/>
          <p:cNvCxnSpPr>
            <a:cxnSpLocks/>
          </p:cNvCxnSpPr>
          <p:nvPr/>
        </p:nvCxnSpPr>
        <p:spPr>
          <a:xfrm>
            <a:off x="3837091" y="5510709"/>
            <a:ext cx="0" cy="0"/>
          </a:xfrm>
          <a:prstGeom prst="straightConnector1">
            <a:avLst/>
          </a:prstGeom>
          <a:noFill/>
          <a:ln w="9525" cap="flat" cmpd="sng">
            <a:solidFill>
              <a:schemeClr val="dk2"/>
            </a:solidFill>
            <a:prstDash val="solid"/>
            <a:round/>
            <a:headEnd type="none" w="med" len="med"/>
            <a:tailEnd type="none" w="med" len="med"/>
          </a:ln>
        </p:spPr>
      </p:cxnSp>
      <p:sp>
        <p:nvSpPr>
          <p:cNvPr id="92" name="Google Shape;92;p17"/>
          <p:cNvSpPr txBox="1"/>
          <p:nvPr/>
        </p:nvSpPr>
        <p:spPr>
          <a:xfrm>
            <a:off x="962775" y="1317475"/>
            <a:ext cx="5966700" cy="45477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2"/>
              </a:buClr>
              <a:buSzPts val="1800"/>
              <a:buChar char="●"/>
            </a:pPr>
            <a:r>
              <a:rPr lang="en" sz="1800">
                <a:solidFill>
                  <a:schemeClr val="dk2"/>
                </a:solidFill>
              </a:rPr>
              <a:t>Oil is pumped from the ground.</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Oil is pumped in pipes or transferred in trucks to an oil refinery. </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There it is separated by distillation into different grades or oil products. </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The top of the distillation is the gas products, this is where ethene (C</a:t>
            </a:r>
            <a:r>
              <a:rPr lang="en" sz="1800" baseline="-25000">
                <a:solidFill>
                  <a:schemeClr val="dk2"/>
                </a:solidFill>
              </a:rPr>
              <a:t>2</a:t>
            </a:r>
            <a:r>
              <a:rPr lang="en" sz="1800">
                <a:solidFill>
                  <a:schemeClr val="dk2"/>
                </a:solidFill>
              </a:rPr>
              <a:t>H</a:t>
            </a:r>
            <a:r>
              <a:rPr lang="en" sz="1800" baseline="-25000">
                <a:solidFill>
                  <a:schemeClr val="dk2"/>
                </a:solidFill>
              </a:rPr>
              <a:t>4</a:t>
            </a:r>
            <a:r>
              <a:rPr lang="en" sz="1800">
                <a:solidFill>
                  <a:schemeClr val="dk2"/>
                </a:solidFill>
              </a:rPr>
              <a:t>) is extracted.  </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The ethene is then shipped to factories where it undergoes several chemical processes (production of polymers, several thinning, diluting, stretching and heating stages) then its bundled then the fibers are weaved together</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Once the fabric is weaved it is then shipped to fabric shops where they sew it into clothing.  </a:t>
            </a:r>
            <a:endParaRPr sz="1800" dirty="0">
              <a:solidFill>
                <a:schemeClr val="dk2"/>
              </a:solidFill>
            </a:endParaRPr>
          </a:p>
        </p:txBody>
      </p:sp>
      <p:pic>
        <p:nvPicPr>
          <p:cNvPr id="93" name="Google Shape;93;p17"/>
          <p:cNvPicPr preferRelativeResize="0"/>
          <p:nvPr/>
        </p:nvPicPr>
        <p:blipFill>
          <a:blip r:embed="rId3">
            <a:alphaModFix/>
          </a:blip>
          <a:stretch>
            <a:fillRect/>
          </a:stretch>
        </p:blipFill>
        <p:spPr>
          <a:xfrm>
            <a:off x="1177600" y="6899965"/>
            <a:ext cx="3917550" cy="2645500"/>
          </a:xfrm>
          <a:prstGeom prst="rect">
            <a:avLst/>
          </a:prstGeom>
          <a:noFill/>
          <a:ln>
            <a:noFill/>
          </a:ln>
        </p:spPr>
      </p:pic>
      <p:sp>
        <p:nvSpPr>
          <p:cNvPr id="94" name="Google Shape;94;p17"/>
          <p:cNvSpPr/>
          <p:nvPr/>
        </p:nvSpPr>
        <p:spPr>
          <a:xfrm>
            <a:off x="3420400" y="7149128"/>
            <a:ext cx="2217000" cy="392700"/>
          </a:xfrm>
          <a:prstGeom prst="ellipse">
            <a:avLst/>
          </a:prstGeom>
          <a:solidFill>
            <a:srgbClr val="EEFF41">
              <a:alpha val="25320"/>
            </a:srgbClr>
          </a:solid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cxnSp>
        <p:nvCxnSpPr>
          <p:cNvPr id="95" name="Google Shape;95;p17"/>
          <p:cNvCxnSpPr>
            <a:stCxn id="94" idx="7"/>
          </p:cNvCxnSpPr>
          <p:nvPr/>
        </p:nvCxnSpPr>
        <p:spPr>
          <a:xfrm>
            <a:off x="5312728" y="7206637"/>
            <a:ext cx="1071900" cy="5700"/>
          </a:xfrm>
          <a:prstGeom prst="straightConnector1">
            <a:avLst/>
          </a:prstGeom>
          <a:noFill/>
          <a:ln w="19050" cap="flat" cmpd="sng">
            <a:solidFill>
              <a:schemeClr val="dk2"/>
            </a:solidFill>
            <a:prstDash val="solid"/>
            <a:round/>
            <a:headEnd type="none" w="med" len="med"/>
            <a:tailEnd type="triangle" w="med" len="med"/>
          </a:ln>
        </p:spPr>
      </p:cxnSp>
      <p:pic>
        <p:nvPicPr>
          <p:cNvPr id="96" name="Google Shape;96;p17"/>
          <p:cNvPicPr preferRelativeResize="0"/>
          <p:nvPr/>
        </p:nvPicPr>
        <p:blipFill>
          <a:blip r:embed="rId4">
            <a:alphaModFix/>
          </a:blip>
          <a:stretch>
            <a:fillRect/>
          </a:stretch>
        </p:blipFill>
        <p:spPr>
          <a:xfrm>
            <a:off x="6067000" y="6395990"/>
            <a:ext cx="1413650" cy="1413650"/>
          </a:xfrm>
          <a:prstGeom prst="rect">
            <a:avLst/>
          </a:prstGeom>
          <a:noFill/>
          <a:ln>
            <a:noFill/>
          </a:ln>
        </p:spPr>
      </p:pic>
      <p:cxnSp>
        <p:nvCxnSpPr>
          <p:cNvPr id="97" name="Google Shape;97;p17"/>
          <p:cNvCxnSpPr/>
          <p:nvPr/>
        </p:nvCxnSpPr>
        <p:spPr>
          <a:xfrm>
            <a:off x="6258000" y="7820515"/>
            <a:ext cx="0" cy="506700"/>
          </a:xfrm>
          <a:prstGeom prst="straightConnector1">
            <a:avLst/>
          </a:prstGeom>
          <a:noFill/>
          <a:ln w="19050" cap="flat" cmpd="sng">
            <a:solidFill>
              <a:schemeClr val="dk2"/>
            </a:solidFill>
            <a:prstDash val="solid"/>
            <a:round/>
            <a:headEnd type="none" w="med" len="med"/>
            <a:tailEnd type="triangle" w="med" len="med"/>
          </a:ln>
        </p:spPr>
      </p:cxnSp>
      <p:pic>
        <p:nvPicPr>
          <p:cNvPr id="98" name="Google Shape;98;p17"/>
          <p:cNvPicPr preferRelativeResize="0"/>
          <p:nvPr/>
        </p:nvPicPr>
        <p:blipFill>
          <a:blip r:embed="rId5">
            <a:alphaModFix/>
          </a:blip>
          <a:stretch>
            <a:fillRect/>
          </a:stretch>
        </p:blipFill>
        <p:spPr>
          <a:xfrm>
            <a:off x="6159363" y="8435075"/>
            <a:ext cx="1228930" cy="1413651"/>
          </a:xfrm>
          <a:prstGeom prst="rect">
            <a:avLst/>
          </a:prstGeom>
          <a:noFill/>
          <a:ln>
            <a:noFill/>
          </a:ln>
        </p:spPr>
      </p:pic>
      <p:sp>
        <p:nvSpPr>
          <p:cNvPr id="99" name="Google Shape;99;p17"/>
          <p:cNvSpPr txBox="1"/>
          <p:nvPr/>
        </p:nvSpPr>
        <p:spPr>
          <a:xfrm>
            <a:off x="2064900" y="6566390"/>
            <a:ext cx="2698200" cy="39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Oil Refinery</a:t>
            </a:r>
            <a:endParaRPr sz="1800" dirty="0">
              <a:solidFill>
                <a:schemeClr val="dk2"/>
              </a:solidFill>
            </a:endParaRPr>
          </a:p>
        </p:txBody>
      </p:sp>
      <p:sp>
        <p:nvSpPr>
          <p:cNvPr id="100" name="Google Shape;100;p17"/>
          <p:cNvSpPr txBox="1"/>
          <p:nvPr/>
        </p:nvSpPr>
        <p:spPr>
          <a:xfrm>
            <a:off x="5396575" y="6173690"/>
            <a:ext cx="1533000" cy="39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Shipping</a:t>
            </a:r>
            <a:endParaRPr sz="1800" dirty="0">
              <a:solidFill>
                <a:schemeClr val="dk2"/>
              </a:solidFill>
            </a:endParaRPr>
          </a:p>
        </p:txBody>
      </p:sp>
      <p:sp>
        <p:nvSpPr>
          <p:cNvPr id="101" name="Google Shape;101;p17"/>
          <p:cNvSpPr txBox="1"/>
          <p:nvPr/>
        </p:nvSpPr>
        <p:spPr>
          <a:xfrm>
            <a:off x="5193875" y="8124565"/>
            <a:ext cx="965400" cy="50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Factory</a:t>
            </a:r>
            <a:endParaRPr sz="1800" dirty="0">
              <a:solidFill>
                <a:schemeClr val="dk2"/>
              </a:solidFill>
            </a:endParaRPr>
          </a:p>
        </p:txBody>
      </p:sp>
      <p:pic>
        <p:nvPicPr>
          <p:cNvPr id="102" name="Google Shape;102;p17"/>
          <p:cNvPicPr preferRelativeResize="0"/>
          <p:nvPr/>
        </p:nvPicPr>
        <p:blipFill>
          <a:blip r:embed="rId6">
            <a:alphaModFix/>
          </a:blip>
          <a:stretch>
            <a:fillRect/>
          </a:stretch>
        </p:blipFill>
        <p:spPr>
          <a:xfrm>
            <a:off x="394494" y="5422994"/>
            <a:ext cx="694481" cy="685262"/>
          </a:xfrm>
          <a:prstGeom prst="rect">
            <a:avLst/>
          </a:prstGeom>
          <a:noFill/>
          <a:ln>
            <a:noFill/>
          </a:ln>
        </p:spPr>
      </p:pic>
      <p:sp>
        <p:nvSpPr>
          <p:cNvPr id="103" name="Google Shape;103;p17"/>
          <p:cNvSpPr/>
          <p:nvPr/>
        </p:nvSpPr>
        <p:spPr>
          <a:xfrm>
            <a:off x="76000" y="6123015"/>
            <a:ext cx="1533000" cy="506700"/>
          </a:xfrm>
          <a:prstGeom prst="rect">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04" name="Google Shape;104;p17"/>
          <p:cNvSpPr/>
          <p:nvPr/>
        </p:nvSpPr>
        <p:spPr>
          <a:xfrm>
            <a:off x="291375" y="6338365"/>
            <a:ext cx="582600" cy="291300"/>
          </a:xfrm>
          <a:prstGeom prst="ellipse">
            <a:avLst/>
          </a:prstGeom>
          <a:solidFill>
            <a:srgbClr val="1A1F2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oil</a:t>
            </a:r>
            <a:endParaRPr dirty="0">
              <a:solidFill>
                <a:schemeClr val="lt1"/>
              </a:solidFill>
            </a:endParaRPr>
          </a:p>
        </p:txBody>
      </p:sp>
      <p:cxnSp>
        <p:nvCxnSpPr>
          <p:cNvPr id="105" name="Google Shape;105;p17"/>
          <p:cNvCxnSpPr/>
          <p:nvPr/>
        </p:nvCxnSpPr>
        <p:spPr>
          <a:xfrm>
            <a:off x="1292125" y="6617065"/>
            <a:ext cx="481500" cy="354600"/>
          </a:xfrm>
          <a:prstGeom prst="straightConnector1">
            <a:avLst/>
          </a:prstGeom>
          <a:noFill/>
          <a:ln w="19050" cap="flat" cmpd="sng">
            <a:solidFill>
              <a:schemeClr val="dk2"/>
            </a:solidFill>
            <a:prstDash val="solid"/>
            <a:round/>
            <a:headEnd type="none" w="med" len="med"/>
            <a:tailEnd type="triangle" w="med" len="med"/>
          </a:ln>
        </p:spPr>
      </p:cxnSp>
      <p:sp>
        <p:nvSpPr>
          <p:cNvPr id="106" name="Google Shape;106;p17"/>
          <p:cNvSpPr txBox="1"/>
          <p:nvPr/>
        </p:nvSpPr>
        <p:spPr>
          <a:xfrm>
            <a:off x="443375" y="5067200"/>
            <a:ext cx="1621500" cy="39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Oil Field</a:t>
            </a:r>
            <a:endParaRPr sz="1800" dirty="0">
              <a:solidFill>
                <a:schemeClr val="dk2"/>
              </a:solidFill>
            </a:endParaRPr>
          </a:p>
        </p:txBody>
      </p:sp>
      <p:pic>
        <p:nvPicPr>
          <p:cNvPr id="107" name="Google Shape;107;p17"/>
          <p:cNvPicPr preferRelativeResize="0"/>
          <p:nvPr/>
        </p:nvPicPr>
        <p:blipFill>
          <a:blip r:embed="rId7">
            <a:alphaModFix/>
          </a:blip>
          <a:stretch>
            <a:fillRect/>
          </a:stretch>
        </p:blipFill>
        <p:spPr>
          <a:xfrm>
            <a:off x="5193875" y="9248776"/>
            <a:ext cx="481500" cy="599949"/>
          </a:xfrm>
          <a:prstGeom prst="rect">
            <a:avLst/>
          </a:prstGeom>
          <a:noFill/>
          <a:ln>
            <a:noFill/>
          </a:ln>
        </p:spPr>
      </p:pic>
      <p:cxnSp>
        <p:nvCxnSpPr>
          <p:cNvPr id="108" name="Google Shape;108;p17"/>
          <p:cNvCxnSpPr>
            <a:cxnSpLocks/>
          </p:cNvCxnSpPr>
          <p:nvPr/>
        </p:nvCxnSpPr>
        <p:spPr>
          <a:xfrm flipH="1">
            <a:off x="5675375" y="9441865"/>
            <a:ext cx="722100" cy="9900"/>
          </a:xfrm>
          <a:prstGeom prst="straightConnector1">
            <a:avLst/>
          </a:prstGeom>
          <a:noFill/>
          <a:ln w="19050" cap="flat" cmpd="sng">
            <a:solidFill>
              <a:schemeClr val="dk2"/>
            </a:solidFill>
            <a:prstDash val="solid"/>
            <a:round/>
            <a:headEnd type="none" w="med" len="med"/>
            <a:tailEnd type="triangle" w="med" len="med"/>
          </a:ln>
        </p:spPr>
      </p:cxnSp>
      <p:grpSp>
        <p:nvGrpSpPr>
          <p:cNvPr id="2" name="Group 1">
            <a:extLst>
              <a:ext uri="{FF2B5EF4-FFF2-40B4-BE49-F238E27FC236}">
                <a16:creationId xmlns:a16="http://schemas.microsoft.com/office/drawing/2014/main" id="{D538E33E-6C00-F16C-EE56-EC0B45803AED}"/>
              </a:ext>
            </a:extLst>
          </p:cNvPr>
          <p:cNvGrpSpPr/>
          <p:nvPr/>
        </p:nvGrpSpPr>
        <p:grpSpPr>
          <a:xfrm>
            <a:off x="2064875" y="9556449"/>
            <a:ext cx="2817506" cy="358108"/>
            <a:chOff x="1494679" y="3728838"/>
            <a:chExt cx="5041140" cy="474542"/>
          </a:xfrm>
        </p:grpSpPr>
        <p:sp>
          <p:nvSpPr>
            <p:cNvPr id="3" name="Text Box 2">
              <a:extLst>
                <a:ext uri="{FF2B5EF4-FFF2-40B4-BE49-F238E27FC236}">
                  <a16:creationId xmlns:a16="http://schemas.microsoft.com/office/drawing/2014/main" id="{C48B669E-2BEF-EFF8-D6EC-870B30852989}"/>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599B769B-C51A-C65D-00CE-9E01C0D570DC}"/>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8"/>
              <a:extLst>
                <a:ext uri="{FF2B5EF4-FFF2-40B4-BE49-F238E27FC236}">
                  <a16:creationId xmlns:a16="http://schemas.microsoft.com/office/drawing/2014/main" id="{DC65FD97-3AB3-D449-FE16-2E1ED18195A2}"/>
                </a:ext>
              </a:extLst>
            </p:cNvPr>
            <p:cNvPicPr>
              <a:picLocks noChangeAspect="1"/>
            </p:cNvPicPr>
            <p:nvPr/>
          </p:nvPicPr>
          <p:blipFill rotWithShape="1">
            <a:blip r:embed="rId9">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10"/>
              <a:extLst>
                <a:ext uri="{FF2B5EF4-FFF2-40B4-BE49-F238E27FC236}">
                  <a16:creationId xmlns:a16="http://schemas.microsoft.com/office/drawing/2014/main" id="{2EDEBAD9-184C-38C4-8F36-435C823F2160}"/>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8"/>
          <p:cNvSpPr txBox="1"/>
          <p:nvPr/>
        </p:nvSpPr>
        <p:spPr>
          <a:xfrm>
            <a:off x="480600" y="274150"/>
            <a:ext cx="6811200" cy="1037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1100"/>
              <a:buFont typeface="Arial"/>
              <a:buNone/>
            </a:pPr>
            <a:r>
              <a:rPr lang="en" sz="3600">
                <a:solidFill>
                  <a:srgbClr val="002060"/>
                </a:solidFill>
                <a:latin typeface="Calibri"/>
                <a:ea typeface="Calibri"/>
                <a:cs typeface="Calibri"/>
                <a:sym typeface="Calibri"/>
              </a:rPr>
              <a:t>What is Cotton? </a:t>
            </a: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p:txBody>
      </p:sp>
      <p:sp>
        <p:nvSpPr>
          <p:cNvPr id="114" name="Google Shape;114;p18"/>
          <p:cNvSpPr txBox="1"/>
          <p:nvPr/>
        </p:nvSpPr>
        <p:spPr>
          <a:xfrm>
            <a:off x="266025" y="1206975"/>
            <a:ext cx="5168700" cy="432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a:solidFill>
                  <a:schemeClr val="dk1"/>
                </a:solidFill>
                <a:highlight>
                  <a:schemeClr val="lt1"/>
                </a:highlight>
                <a:latin typeface="Georgia"/>
                <a:ea typeface="Georgia"/>
                <a:cs typeface="Georgia"/>
                <a:sym typeface="Georgia"/>
              </a:rPr>
              <a:t>Cotton is a natural product.  It is created by photosynthesis in cotton plants.  The most common atom by mass in cotton is carbon and oxygen.  </a:t>
            </a:r>
            <a:endParaRPr sz="21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endParaRPr sz="21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r>
              <a:rPr lang="en" sz="2100">
                <a:solidFill>
                  <a:schemeClr val="dk1"/>
                </a:solidFill>
                <a:highlight>
                  <a:schemeClr val="lt1"/>
                </a:highlight>
                <a:latin typeface="Georgia"/>
                <a:ea typeface="Georgia"/>
                <a:cs typeface="Georgia"/>
                <a:sym typeface="Georgia"/>
              </a:rPr>
              <a:t>Carbon and oxygen came from carbon dioxide (CO2) that originally was in the air but due to photosynthesis in the plant changed into carbon hexagon rings.  </a:t>
            </a:r>
            <a:endParaRPr sz="21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endParaRPr sz="21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r>
              <a:rPr lang="en" sz="2100">
                <a:solidFill>
                  <a:schemeClr val="dk1"/>
                </a:solidFill>
                <a:highlight>
                  <a:schemeClr val="lt1"/>
                </a:highlight>
                <a:latin typeface="Georgia"/>
                <a:ea typeface="Georgia"/>
                <a:cs typeface="Georgia"/>
                <a:sym typeface="Georgia"/>
              </a:rPr>
              <a:t>The cotton plant produces seeds that are protected by the cotton fibers.  The cotton can be collected and woven into fabrics. </a:t>
            </a:r>
            <a:endParaRPr sz="21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endParaRPr sz="21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endParaRPr sz="21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endParaRPr sz="2100" dirty="0">
              <a:solidFill>
                <a:schemeClr val="dk1"/>
              </a:solidFill>
              <a:highlight>
                <a:schemeClr val="lt1"/>
              </a:highlight>
              <a:latin typeface="Georgia"/>
              <a:ea typeface="Georgia"/>
              <a:cs typeface="Georgia"/>
              <a:sym typeface="Georgia"/>
            </a:endParaRPr>
          </a:p>
          <a:p>
            <a:pPr marL="0" lvl="0" indent="0" algn="l" rtl="0">
              <a:spcBef>
                <a:spcPts val="0"/>
              </a:spcBef>
              <a:spcAft>
                <a:spcPts val="0"/>
              </a:spcAft>
              <a:buNone/>
            </a:pPr>
            <a:r>
              <a:rPr lang="en" sz="2100">
                <a:solidFill>
                  <a:schemeClr val="dk1"/>
                </a:solidFill>
                <a:highlight>
                  <a:schemeClr val="lt1"/>
                </a:highlight>
                <a:latin typeface="Georgia"/>
                <a:ea typeface="Georgia"/>
                <a:cs typeface="Georgia"/>
                <a:sym typeface="Georgia"/>
              </a:rPr>
              <a:t> </a:t>
            </a:r>
            <a:endParaRPr sz="1200" dirty="0"/>
          </a:p>
        </p:txBody>
      </p:sp>
      <p:sp>
        <p:nvSpPr>
          <p:cNvPr id="115" name="Google Shape;115;p18"/>
          <p:cNvSpPr txBox="1"/>
          <p:nvPr/>
        </p:nvSpPr>
        <p:spPr>
          <a:xfrm>
            <a:off x="400650" y="7532350"/>
            <a:ext cx="3901200" cy="2092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p>
        </p:txBody>
      </p:sp>
      <p:cxnSp>
        <p:nvCxnSpPr>
          <p:cNvPr id="116" name="Google Shape;116;p18"/>
          <p:cNvCxnSpPr>
            <a:stCxn id="117" idx="7"/>
          </p:cNvCxnSpPr>
          <p:nvPr/>
        </p:nvCxnSpPr>
        <p:spPr>
          <a:xfrm>
            <a:off x="3837091" y="5607694"/>
            <a:ext cx="0" cy="0"/>
          </a:xfrm>
          <a:prstGeom prst="straightConnector1">
            <a:avLst/>
          </a:prstGeom>
          <a:noFill/>
          <a:ln w="9525" cap="flat" cmpd="sng">
            <a:solidFill>
              <a:schemeClr val="dk2"/>
            </a:solidFill>
            <a:prstDash val="solid"/>
            <a:round/>
            <a:headEnd type="none" w="med" len="med"/>
            <a:tailEnd type="none" w="med" len="med"/>
          </a:ln>
        </p:spPr>
      </p:cxnSp>
      <p:pic>
        <p:nvPicPr>
          <p:cNvPr id="118" name="Google Shape;118;p18"/>
          <p:cNvPicPr preferRelativeResize="0"/>
          <p:nvPr/>
        </p:nvPicPr>
        <p:blipFill>
          <a:blip r:embed="rId3">
            <a:alphaModFix/>
          </a:blip>
          <a:stretch>
            <a:fillRect/>
          </a:stretch>
        </p:blipFill>
        <p:spPr>
          <a:xfrm>
            <a:off x="5434725" y="1393477"/>
            <a:ext cx="2044001" cy="2355975"/>
          </a:xfrm>
          <a:prstGeom prst="rect">
            <a:avLst/>
          </a:prstGeom>
          <a:noFill/>
          <a:ln>
            <a:noFill/>
          </a:ln>
        </p:spPr>
      </p:pic>
      <p:pic>
        <p:nvPicPr>
          <p:cNvPr id="119" name="Google Shape;119;p18"/>
          <p:cNvPicPr preferRelativeResize="0"/>
          <p:nvPr/>
        </p:nvPicPr>
        <p:blipFill>
          <a:blip r:embed="rId4">
            <a:alphaModFix/>
          </a:blip>
          <a:stretch>
            <a:fillRect/>
          </a:stretch>
        </p:blipFill>
        <p:spPr>
          <a:xfrm>
            <a:off x="4928650" y="6851225"/>
            <a:ext cx="1905000" cy="1647825"/>
          </a:xfrm>
          <a:prstGeom prst="rect">
            <a:avLst/>
          </a:prstGeom>
          <a:noFill/>
          <a:ln>
            <a:noFill/>
          </a:ln>
        </p:spPr>
      </p:pic>
      <p:sp>
        <p:nvSpPr>
          <p:cNvPr id="120" name="Google Shape;120;p18"/>
          <p:cNvSpPr txBox="1"/>
          <p:nvPr/>
        </p:nvSpPr>
        <p:spPr>
          <a:xfrm>
            <a:off x="4462300" y="6280850"/>
            <a:ext cx="2837700" cy="80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Carbon hexagon ring</a:t>
            </a:r>
            <a:endParaRPr sz="1800" dirty="0">
              <a:solidFill>
                <a:schemeClr val="dk2"/>
              </a:solidFill>
            </a:endParaRPr>
          </a:p>
        </p:txBody>
      </p:sp>
      <p:sp>
        <p:nvSpPr>
          <p:cNvPr id="121" name="Google Shape;121;p18"/>
          <p:cNvSpPr txBox="1"/>
          <p:nvPr/>
        </p:nvSpPr>
        <p:spPr>
          <a:xfrm>
            <a:off x="480600" y="5896300"/>
            <a:ext cx="3666300" cy="3453300"/>
          </a:xfrm>
          <a:prstGeom prst="rect">
            <a:avLst/>
          </a:prstGeom>
          <a:noFill/>
          <a:ln w="19050" cap="flat" cmpd="sng">
            <a:solidFill>
              <a:srgbClr val="F1C23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chemeClr val="dk2"/>
                </a:solidFill>
              </a:rPr>
              <a:t>Carbon rings are very common in organic molecules. They usually all have carbon, oxygen and hydrogen in their ring shaped molecules. Cotton contains billions of these molecules linked in chains. The OH (Oxygen and Hydrogen) groups surround most the molecule.  </a:t>
            </a:r>
            <a:endParaRPr sz="1800" dirty="0">
              <a:solidFill>
                <a:schemeClr val="dk2"/>
              </a:solidFill>
            </a:endParaRPr>
          </a:p>
        </p:txBody>
      </p:sp>
      <p:sp>
        <p:nvSpPr>
          <p:cNvPr id="122" name="Google Shape;122;p18"/>
          <p:cNvSpPr/>
          <p:nvPr/>
        </p:nvSpPr>
        <p:spPr>
          <a:xfrm>
            <a:off x="6092350" y="8278950"/>
            <a:ext cx="407100" cy="346800"/>
          </a:xfrm>
          <a:prstGeom prst="ellipse">
            <a:avLst/>
          </a:prstGeom>
          <a:solidFill>
            <a:srgbClr val="EEFF41">
              <a:alpha val="253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23" name="Google Shape;123;p18"/>
          <p:cNvSpPr/>
          <p:nvPr/>
        </p:nvSpPr>
        <p:spPr>
          <a:xfrm>
            <a:off x="4863175" y="7932150"/>
            <a:ext cx="407100" cy="346800"/>
          </a:xfrm>
          <a:prstGeom prst="ellipse">
            <a:avLst/>
          </a:prstGeom>
          <a:solidFill>
            <a:srgbClr val="EEFF41">
              <a:alpha val="253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24" name="Google Shape;124;p18"/>
          <p:cNvSpPr/>
          <p:nvPr/>
        </p:nvSpPr>
        <p:spPr>
          <a:xfrm>
            <a:off x="6499450" y="7153700"/>
            <a:ext cx="407100" cy="346800"/>
          </a:xfrm>
          <a:prstGeom prst="ellipse">
            <a:avLst/>
          </a:prstGeom>
          <a:solidFill>
            <a:srgbClr val="EEFF41">
              <a:alpha val="253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25" name="Google Shape;125;p18"/>
          <p:cNvSpPr/>
          <p:nvPr/>
        </p:nvSpPr>
        <p:spPr>
          <a:xfrm>
            <a:off x="5370050" y="7661550"/>
            <a:ext cx="407100" cy="346800"/>
          </a:xfrm>
          <a:prstGeom prst="ellipse">
            <a:avLst/>
          </a:prstGeom>
          <a:solidFill>
            <a:srgbClr val="EEFF41">
              <a:alpha val="253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26" name="Google Shape;126;p18"/>
          <p:cNvSpPr/>
          <p:nvPr/>
        </p:nvSpPr>
        <p:spPr>
          <a:xfrm>
            <a:off x="5777150" y="6742250"/>
            <a:ext cx="407100" cy="346800"/>
          </a:xfrm>
          <a:prstGeom prst="ellipse">
            <a:avLst/>
          </a:prstGeom>
          <a:solidFill>
            <a:srgbClr val="EEFF41">
              <a:alpha val="2532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grpSp>
        <p:nvGrpSpPr>
          <p:cNvPr id="2" name="Group 1">
            <a:extLst>
              <a:ext uri="{FF2B5EF4-FFF2-40B4-BE49-F238E27FC236}">
                <a16:creationId xmlns:a16="http://schemas.microsoft.com/office/drawing/2014/main" id="{DDBB90D9-BCC8-510B-D2FA-44DC448E0E84}"/>
              </a:ext>
            </a:extLst>
          </p:cNvPr>
          <p:cNvGrpSpPr/>
          <p:nvPr/>
        </p:nvGrpSpPr>
        <p:grpSpPr>
          <a:xfrm>
            <a:off x="2477447" y="9491772"/>
            <a:ext cx="2817506" cy="358108"/>
            <a:chOff x="1494679" y="3728838"/>
            <a:chExt cx="5041140" cy="474542"/>
          </a:xfrm>
        </p:grpSpPr>
        <p:sp>
          <p:nvSpPr>
            <p:cNvPr id="3" name="Text Box 2">
              <a:extLst>
                <a:ext uri="{FF2B5EF4-FFF2-40B4-BE49-F238E27FC236}">
                  <a16:creationId xmlns:a16="http://schemas.microsoft.com/office/drawing/2014/main" id="{271FDF41-F0DA-69BC-A10F-917C88DA41E5}"/>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C5C97D16-AB25-CA65-658E-22AC997B705B}"/>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5"/>
              <a:extLst>
                <a:ext uri="{FF2B5EF4-FFF2-40B4-BE49-F238E27FC236}">
                  <a16:creationId xmlns:a16="http://schemas.microsoft.com/office/drawing/2014/main" id="{6683474F-766B-1E53-2D18-B66A97B27BDA}"/>
                </a:ext>
              </a:extLst>
            </p:cNvPr>
            <p:cNvPicPr>
              <a:picLocks noChangeAspect="1"/>
            </p:cNvPicPr>
            <p:nvPr/>
          </p:nvPicPr>
          <p:blipFill rotWithShape="1">
            <a:blip r:embed="rId6">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7"/>
              <a:extLst>
                <a:ext uri="{FF2B5EF4-FFF2-40B4-BE49-F238E27FC236}">
                  <a16:creationId xmlns:a16="http://schemas.microsoft.com/office/drawing/2014/main" id="{24FEE7B4-0960-53D6-60A1-533011DD81AF}"/>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9"/>
          <p:cNvSpPr txBox="1"/>
          <p:nvPr/>
        </p:nvSpPr>
        <p:spPr>
          <a:xfrm>
            <a:off x="480600" y="274150"/>
            <a:ext cx="6811200" cy="1037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1100"/>
              <a:buFont typeface="Arial"/>
              <a:buNone/>
            </a:pPr>
            <a:r>
              <a:rPr lang="en" sz="3600">
                <a:solidFill>
                  <a:srgbClr val="002060"/>
                </a:solidFill>
                <a:latin typeface="Calibri"/>
                <a:ea typeface="Calibri"/>
                <a:cs typeface="Calibri"/>
                <a:sym typeface="Calibri"/>
              </a:rPr>
              <a:t>How is Cotton Made? </a:t>
            </a: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p:txBody>
      </p:sp>
      <p:sp>
        <p:nvSpPr>
          <p:cNvPr id="132" name="Google Shape;132;p19"/>
          <p:cNvSpPr txBox="1"/>
          <p:nvPr/>
        </p:nvSpPr>
        <p:spPr>
          <a:xfrm>
            <a:off x="734750" y="1311550"/>
            <a:ext cx="6557100" cy="66312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2"/>
              </a:buClr>
              <a:buSzPts val="1800"/>
              <a:buChar char="●"/>
            </a:pPr>
            <a:r>
              <a:rPr lang="en" sz="1800">
                <a:solidFill>
                  <a:schemeClr val="dk2"/>
                </a:solidFill>
              </a:rPr>
              <a:t>Cotton is planted and grown in fields</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Once the cotton produces seeds it is picked either by machines or by hand. </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The cotton is then shipped to a tactile production facility. </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There it is carded, a process of forming long cotton fiber strands. </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It is spun into yarn.</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Usually it is dyed. </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It is then woven into different types of fabrics.</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Usually it is shipped to another facility where it is then cut and sewed into clothing. </a:t>
            </a:r>
            <a:endParaRPr sz="1800" dirty="0">
              <a:solidFill>
                <a:schemeClr val="dk2"/>
              </a:solidFill>
            </a:endParaRPr>
          </a:p>
        </p:txBody>
      </p:sp>
      <p:pic>
        <p:nvPicPr>
          <p:cNvPr id="133" name="Google Shape;133;p19"/>
          <p:cNvPicPr preferRelativeResize="0"/>
          <p:nvPr/>
        </p:nvPicPr>
        <p:blipFill rotWithShape="1">
          <a:blip r:embed="rId3">
            <a:alphaModFix/>
          </a:blip>
          <a:srcRect r="18106" b="23763"/>
          <a:stretch/>
        </p:blipFill>
        <p:spPr>
          <a:xfrm>
            <a:off x="480600" y="5206825"/>
            <a:ext cx="1482950" cy="1380550"/>
          </a:xfrm>
          <a:prstGeom prst="rect">
            <a:avLst/>
          </a:prstGeom>
          <a:noFill/>
          <a:ln>
            <a:noFill/>
          </a:ln>
        </p:spPr>
      </p:pic>
      <p:sp>
        <p:nvSpPr>
          <p:cNvPr id="134" name="Google Shape;134;p19"/>
          <p:cNvSpPr/>
          <p:nvPr/>
        </p:nvSpPr>
        <p:spPr>
          <a:xfrm>
            <a:off x="480600" y="6574700"/>
            <a:ext cx="1508100" cy="316800"/>
          </a:xfrm>
          <a:prstGeom prst="rect">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cxnSp>
        <p:nvCxnSpPr>
          <p:cNvPr id="135" name="Google Shape;135;p19"/>
          <p:cNvCxnSpPr>
            <a:stCxn id="133" idx="3"/>
          </p:cNvCxnSpPr>
          <p:nvPr/>
        </p:nvCxnSpPr>
        <p:spPr>
          <a:xfrm rot="10800000" flipH="1">
            <a:off x="1963550" y="5890500"/>
            <a:ext cx="760200" cy="6600"/>
          </a:xfrm>
          <a:prstGeom prst="straightConnector1">
            <a:avLst/>
          </a:prstGeom>
          <a:noFill/>
          <a:ln w="19050" cap="flat" cmpd="sng">
            <a:solidFill>
              <a:schemeClr val="dk2"/>
            </a:solidFill>
            <a:prstDash val="solid"/>
            <a:round/>
            <a:headEnd type="none" w="med" len="med"/>
            <a:tailEnd type="triangle" w="med" len="med"/>
          </a:ln>
        </p:spPr>
      </p:cxnSp>
      <p:pic>
        <p:nvPicPr>
          <p:cNvPr id="136" name="Google Shape;136;p19"/>
          <p:cNvPicPr preferRelativeResize="0"/>
          <p:nvPr/>
        </p:nvPicPr>
        <p:blipFill>
          <a:blip r:embed="rId4">
            <a:alphaModFix/>
          </a:blip>
          <a:stretch>
            <a:fillRect/>
          </a:stretch>
        </p:blipFill>
        <p:spPr>
          <a:xfrm>
            <a:off x="2836650" y="5276850"/>
            <a:ext cx="1508101" cy="1508101"/>
          </a:xfrm>
          <a:prstGeom prst="rect">
            <a:avLst/>
          </a:prstGeom>
          <a:noFill/>
          <a:ln>
            <a:noFill/>
          </a:ln>
        </p:spPr>
      </p:pic>
      <p:cxnSp>
        <p:nvCxnSpPr>
          <p:cNvPr id="137" name="Google Shape;137;p19"/>
          <p:cNvCxnSpPr>
            <a:stCxn id="136" idx="3"/>
          </p:cNvCxnSpPr>
          <p:nvPr/>
        </p:nvCxnSpPr>
        <p:spPr>
          <a:xfrm>
            <a:off x="4344751" y="6030901"/>
            <a:ext cx="735000" cy="11700"/>
          </a:xfrm>
          <a:prstGeom prst="straightConnector1">
            <a:avLst/>
          </a:prstGeom>
          <a:noFill/>
          <a:ln w="19050" cap="flat" cmpd="sng">
            <a:solidFill>
              <a:schemeClr val="dk2"/>
            </a:solidFill>
            <a:prstDash val="solid"/>
            <a:round/>
            <a:headEnd type="none" w="med" len="med"/>
            <a:tailEnd type="triangle" w="med" len="med"/>
          </a:ln>
        </p:spPr>
      </p:cxnSp>
      <p:pic>
        <p:nvPicPr>
          <p:cNvPr id="138" name="Google Shape;138;p19"/>
          <p:cNvPicPr preferRelativeResize="0"/>
          <p:nvPr/>
        </p:nvPicPr>
        <p:blipFill>
          <a:blip r:embed="rId5">
            <a:alphaModFix/>
          </a:blip>
          <a:stretch>
            <a:fillRect/>
          </a:stretch>
        </p:blipFill>
        <p:spPr>
          <a:xfrm>
            <a:off x="5192688" y="5190275"/>
            <a:ext cx="1228930" cy="1413651"/>
          </a:xfrm>
          <a:prstGeom prst="rect">
            <a:avLst/>
          </a:prstGeom>
          <a:noFill/>
          <a:ln>
            <a:noFill/>
          </a:ln>
        </p:spPr>
      </p:pic>
      <p:pic>
        <p:nvPicPr>
          <p:cNvPr id="139" name="Google Shape;139;p19"/>
          <p:cNvPicPr preferRelativeResize="0"/>
          <p:nvPr/>
        </p:nvPicPr>
        <p:blipFill>
          <a:blip r:embed="rId6">
            <a:alphaModFix/>
          </a:blip>
          <a:stretch>
            <a:fillRect/>
          </a:stretch>
        </p:blipFill>
        <p:spPr>
          <a:xfrm>
            <a:off x="6266200" y="7293705"/>
            <a:ext cx="1228925" cy="1416495"/>
          </a:xfrm>
          <a:prstGeom prst="rect">
            <a:avLst/>
          </a:prstGeom>
          <a:noFill/>
          <a:ln>
            <a:noFill/>
          </a:ln>
        </p:spPr>
      </p:pic>
      <p:cxnSp>
        <p:nvCxnSpPr>
          <p:cNvPr id="140" name="Google Shape;140;p19"/>
          <p:cNvCxnSpPr/>
          <p:nvPr/>
        </p:nvCxnSpPr>
        <p:spPr>
          <a:xfrm>
            <a:off x="6194650" y="6701375"/>
            <a:ext cx="329400" cy="532200"/>
          </a:xfrm>
          <a:prstGeom prst="straightConnector1">
            <a:avLst/>
          </a:prstGeom>
          <a:noFill/>
          <a:ln w="19050" cap="flat" cmpd="sng">
            <a:solidFill>
              <a:schemeClr val="dk2"/>
            </a:solidFill>
            <a:prstDash val="solid"/>
            <a:round/>
            <a:headEnd type="none" w="med" len="med"/>
            <a:tailEnd type="triangle" w="med" len="med"/>
          </a:ln>
        </p:spPr>
      </p:cxnSp>
      <p:grpSp>
        <p:nvGrpSpPr>
          <p:cNvPr id="2" name="Group 1">
            <a:extLst>
              <a:ext uri="{FF2B5EF4-FFF2-40B4-BE49-F238E27FC236}">
                <a16:creationId xmlns:a16="http://schemas.microsoft.com/office/drawing/2014/main" id="{E57D6888-8050-30C8-5FEF-4FCB8A9B3A0F}"/>
              </a:ext>
            </a:extLst>
          </p:cNvPr>
          <p:cNvGrpSpPr/>
          <p:nvPr/>
        </p:nvGrpSpPr>
        <p:grpSpPr>
          <a:xfrm>
            <a:off x="2477447" y="9270092"/>
            <a:ext cx="2817506" cy="358108"/>
            <a:chOff x="1494679" y="3728838"/>
            <a:chExt cx="5041140" cy="474542"/>
          </a:xfrm>
        </p:grpSpPr>
        <p:sp>
          <p:nvSpPr>
            <p:cNvPr id="3" name="Text Box 2">
              <a:extLst>
                <a:ext uri="{FF2B5EF4-FFF2-40B4-BE49-F238E27FC236}">
                  <a16:creationId xmlns:a16="http://schemas.microsoft.com/office/drawing/2014/main" id="{E8969389-D14B-5E2D-9C36-80F89951F718}"/>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085C2BEF-8330-F90B-48C0-225B5B2ECBC8}"/>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7"/>
              <a:extLst>
                <a:ext uri="{FF2B5EF4-FFF2-40B4-BE49-F238E27FC236}">
                  <a16:creationId xmlns:a16="http://schemas.microsoft.com/office/drawing/2014/main" id="{E10278CC-7C85-FB14-5428-1F245B24EF06}"/>
                </a:ext>
              </a:extLst>
            </p:cNvPr>
            <p:cNvPicPr>
              <a:picLocks noChangeAspect="1"/>
            </p:cNvPicPr>
            <p:nvPr/>
          </p:nvPicPr>
          <p:blipFill rotWithShape="1">
            <a:blip r:embed="rId8">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9"/>
              <a:extLst>
                <a:ext uri="{FF2B5EF4-FFF2-40B4-BE49-F238E27FC236}">
                  <a16:creationId xmlns:a16="http://schemas.microsoft.com/office/drawing/2014/main" id="{808FEBAD-63B1-3ABB-BC9B-E3AFF2D1CA70}"/>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0"/>
          <p:cNvSpPr txBox="1"/>
          <p:nvPr/>
        </p:nvSpPr>
        <p:spPr>
          <a:xfrm>
            <a:off x="480600" y="274150"/>
            <a:ext cx="6811200" cy="1037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1100"/>
              <a:buFont typeface="Arial"/>
              <a:buNone/>
            </a:pPr>
            <a:r>
              <a:rPr lang="en" sz="3600">
                <a:solidFill>
                  <a:srgbClr val="002060"/>
                </a:solidFill>
                <a:latin typeface="Calibri"/>
                <a:ea typeface="Calibri"/>
                <a:cs typeface="Calibri"/>
                <a:sym typeface="Calibri"/>
              </a:rPr>
              <a:t>Why is a swimsuit stretchy? </a:t>
            </a:r>
            <a:endParaRPr sz="3600" dirty="0">
              <a:solidFill>
                <a:srgbClr val="002060"/>
              </a:solidFill>
              <a:latin typeface="Calibri"/>
              <a:ea typeface="Calibri"/>
              <a:cs typeface="Calibri"/>
              <a:sym typeface="Calibri"/>
            </a:endParaRPr>
          </a:p>
          <a:p>
            <a:pPr marL="0" lvl="0" indent="0" algn="l" rtl="0">
              <a:spcBef>
                <a:spcPts val="0"/>
              </a:spcBef>
              <a:spcAft>
                <a:spcPts val="0"/>
              </a:spcAft>
              <a:buNone/>
            </a:pPr>
            <a:endParaRPr dirty="0"/>
          </a:p>
        </p:txBody>
      </p:sp>
      <p:pic>
        <p:nvPicPr>
          <p:cNvPr id="146" name="Google Shape;146;p20"/>
          <p:cNvPicPr preferRelativeResize="0"/>
          <p:nvPr/>
        </p:nvPicPr>
        <p:blipFill>
          <a:blip r:embed="rId3">
            <a:alphaModFix/>
          </a:blip>
          <a:stretch>
            <a:fillRect/>
          </a:stretch>
        </p:blipFill>
        <p:spPr>
          <a:xfrm>
            <a:off x="924599" y="4517375"/>
            <a:ext cx="5923225" cy="2793975"/>
          </a:xfrm>
          <a:prstGeom prst="rect">
            <a:avLst/>
          </a:prstGeom>
          <a:noFill/>
          <a:ln>
            <a:noFill/>
          </a:ln>
        </p:spPr>
      </p:pic>
      <p:pic>
        <p:nvPicPr>
          <p:cNvPr id="147" name="Google Shape;147;p20"/>
          <p:cNvPicPr preferRelativeResize="0"/>
          <p:nvPr/>
        </p:nvPicPr>
        <p:blipFill rotWithShape="1">
          <a:blip r:embed="rId4">
            <a:alphaModFix/>
          </a:blip>
          <a:srcRect t="12342"/>
          <a:stretch/>
        </p:blipFill>
        <p:spPr>
          <a:xfrm>
            <a:off x="4899375" y="1185050"/>
            <a:ext cx="2568224" cy="1497900"/>
          </a:xfrm>
          <a:prstGeom prst="rect">
            <a:avLst/>
          </a:prstGeom>
          <a:noFill/>
          <a:ln>
            <a:noFill/>
          </a:ln>
        </p:spPr>
      </p:pic>
      <p:sp>
        <p:nvSpPr>
          <p:cNvPr id="148" name="Google Shape;148;p20"/>
          <p:cNvSpPr txBox="1"/>
          <p:nvPr/>
        </p:nvSpPr>
        <p:spPr>
          <a:xfrm>
            <a:off x="266025" y="940950"/>
            <a:ext cx="4633500" cy="3500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100">
                <a:solidFill>
                  <a:srgbClr val="374151"/>
                </a:solidFill>
                <a:latin typeface="Calibri"/>
                <a:ea typeface="Calibri"/>
                <a:cs typeface="Calibri"/>
                <a:sym typeface="Calibri"/>
              </a:rPr>
              <a:t>Spandex fabric is made from long chains of plastic known as polyurethane.  These chains are arranged in a way that allows the fabric to stretch and bounce back to its original shape. It's like a bunch of interconnected springs. The spandex macromolecule has two sides a </a:t>
            </a:r>
            <a:r>
              <a:rPr lang="en" sz="2100" b="1">
                <a:solidFill>
                  <a:srgbClr val="374151"/>
                </a:solidFill>
                <a:latin typeface="Calibri"/>
                <a:ea typeface="Calibri"/>
                <a:cs typeface="Calibri"/>
                <a:sym typeface="Calibri"/>
              </a:rPr>
              <a:t>springy tail</a:t>
            </a:r>
            <a:r>
              <a:rPr lang="en" sz="2100">
                <a:solidFill>
                  <a:srgbClr val="374151"/>
                </a:solidFill>
                <a:latin typeface="Calibri"/>
                <a:ea typeface="Calibri"/>
                <a:cs typeface="Calibri"/>
                <a:sym typeface="Calibri"/>
              </a:rPr>
              <a:t> and a </a:t>
            </a:r>
            <a:r>
              <a:rPr lang="en" sz="2100" b="1">
                <a:solidFill>
                  <a:srgbClr val="374151"/>
                </a:solidFill>
                <a:latin typeface="Calibri"/>
                <a:ea typeface="Calibri"/>
                <a:cs typeface="Calibri"/>
                <a:sym typeface="Calibri"/>
              </a:rPr>
              <a:t>rigid head</a:t>
            </a:r>
            <a:r>
              <a:rPr lang="en" sz="2100">
                <a:solidFill>
                  <a:srgbClr val="374151"/>
                </a:solidFill>
                <a:latin typeface="Calibri"/>
                <a:ea typeface="Calibri"/>
                <a:cs typeface="Calibri"/>
                <a:sym typeface="Calibri"/>
              </a:rPr>
              <a:t>. </a:t>
            </a:r>
            <a:endParaRPr sz="1100" dirty="0"/>
          </a:p>
        </p:txBody>
      </p:sp>
      <p:sp>
        <p:nvSpPr>
          <p:cNvPr id="149" name="Google Shape;149;p20"/>
          <p:cNvSpPr txBox="1"/>
          <p:nvPr/>
        </p:nvSpPr>
        <p:spPr>
          <a:xfrm>
            <a:off x="400650" y="7366090"/>
            <a:ext cx="3901200" cy="2092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400">
                <a:solidFill>
                  <a:srgbClr val="374151"/>
                </a:solidFill>
                <a:latin typeface="Calibri"/>
                <a:ea typeface="Calibri"/>
                <a:cs typeface="Calibri"/>
                <a:sym typeface="Calibri"/>
              </a:rPr>
              <a:t>Cotton is also composed of long chains of carbon rings but there are no sections that act as “springs.” Therefore, the fibers do not stretch.</a:t>
            </a:r>
            <a:endParaRPr dirty="0"/>
          </a:p>
        </p:txBody>
      </p:sp>
      <p:pic>
        <p:nvPicPr>
          <p:cNvPr id="150" name="Google Shape;150;p20"/>
          <p:cNvPicPr preferRelativeResize="0"/>
          <p:nvPr/>
        </p:nvPicPr>
        <p:blipFill>
          <a:blip r:embed="rId5">
            <a:alphaModFix/>
          </a:blip>
          <a:stretch>
            <a:fillRect/>
          </a:stretch>
        </p:blipFill>
        <p:spPr>
          <a:xfrm>
            <a:off x="4378050" y="7422280"/>
            <a:ext cx="3165750" cy="2166485"/>
          </a:xfrm>
          <a:prstGeom prst="rect">
            <a:avLst/>
          </a:prstGeom>
          <a:noFill/>
          <a:ln>
            <a:noFill/>
          </a:ln>
        </p:spPr>
      </p:pic>
      <p:sp>
        <p:nvSpPr>
          <p:cNvPr id="151" name="Google Shape;151;p20"/>
          <p:cNvSpPr/>
          <p:nvPr/>
        </p:nvSpPr>
        <p:spPr>
          <a:xfrm>
            <a:off x="684100" y="4573150"/>
            <a:ext cx="1520100" cy="791700"/>
          </a:xfrm>
          <a:prstGeom prst="ellipse">
            <a:avLst/>
          </a:prstGeom>
          <a:noFill/>
          <a:ln w="19050"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52" name="Google Shape;152;p20"/>
          <p:cNvSpPr txBox="1"/>
          <p:nvPr/>
        </p:nvSpPr>
        <p:spPr>
          <a:xfrm>
            <a:off x="1412450" y="4213350"/>
            <a:ext cx="1000800" cy="22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rgbClr val="1155CC"/>
                </a:solidFill>
              </a:rPr>
              <a:t>tail</a:t>
            </a:r>
            <a:endParaRPr sz="1800" b="1" dirty="0">
              <a:solidFill>
                <a:srgbClr val="1155CC"/>
              </a:solidFill>
            </a:endParaRPr>
          </a:p>
        </p:txBody>
      </p:sp>
      <p:sp>
        <p:nvSpPr>
          <p:cNvPr id="153" name="Google Shape;153;p20"/>
          <p:cNvSpPr txBox="1"/>
          <p:nvPr/>
        </p:nvSpPr>
        <p:spPr>
          <a:xfrm>
            <a:off x="4899375" y="4213350"/>
            <a:ext cx="1000800" cy="22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rgbClr val="1155CC"/>
                </a:solidFill>
              </a:rPr>
              <a:t>head</a:t>
            </a:r>
            <a:endParaRPr sz="1800" b="1" dirty="0">
              <a:solidFill>
                <a:srgbClr val="1155CC"/>
              </a:solidFill>
            </a:endParaRPr>
          </a:p>
        </p:txBody>
      </p:sp>
      <p:grpSp>
        <p:nvGrpSpPr>
          <p:cNvPr id="7" name="Group 6">
            <a:extLst>
              <a:ext uri="{FF2B5EF4-FFF2-40B4-BE49-F238E27FC236}">
                <a16:creationId xmlns:a16="http://schemas.microsoft.com/office/drawing/2014/main" id="{E0B1153C-0944-0BBD-BF78-6006A5894837}"/>
              </a:ext>
            </a:extLst>
          </p:cNvPr>
          <p:cNvGrpSpPr/>
          <p:nvPr/>
        </p:nvGrpSpPr>
        <p:grpSpPr>
          <a:xfrm>
            <a:off x="2477447" y="9617987"/>
            <a:ext cx="2817506" cy="358108"/>
            <a:chOff x="1494679" y="3728838"/>
            <a:chExt cx="5041140" cy="474542"/>
          </a:xfrm>
        </p:grpSpPr>
        <p:sp>
          <p:nvSpPr>
            <p:cNvPr id="8" name="Text Box 2">
              <a:extLst>
                <a:ext uri="{FF2B5EF4-FFF2-40B4-BE49-F238E27FC236}">
                  <a16:creationId xmlns:a16="http://schemas.microsoft.com/office/drawing/2014/main" id="{E095713E-A7E5-1149-16B5-BD06232169B4}"/>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9" name="Right Triangle 8">
              <a:extLst>
                <a:ext uri="{FF2B5EF4-FFF2-40B4-BE49-F238E27FC236}">
                  <a16:creationId xmlns:a16="http://schemas.microsoft.com/office/drawing/2014/main" id="{39B8E85C-994F-92F1-CAAD-A4524E91C7D4}"/>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Logo&#10;&#10;Description automatically generated">
              <a:hlinkClick r:id="rId6"/>
              <a:extLst>
                <a:ext uri="{FF2B5EF4-FFF2-40B4-BE49-F238E27FC236}">
                  <a16:creationId xmlns:a16="http://schemas.microsoft.com/office/drawing/2014/main" id="{E16C00C4-E33A-3022-A1C3-AC3899FB6223}"/>
                </a:ext>
              </a:extLst>
            </p:cNvPr>
            <p:cNvPicPr>
              <a:picLocks noChangeAspect="1"/>
            </p:cNvPicPr>
            <p:nvPr/>
          </p:nvPicPr>
          <p:blipFill rotWithShape="1">
            <a:blip r:embed="rId7">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11" name="Picture 10" descr="A picture containing text, clipart&#10;&#10;Description automatically generated">
              <a:hlinkClick r:id="rId8"/>
              <a:extLst>
                <a:ext uri="{FF2B5EF4-FFF2-40B4-BE49-F238E27FC236}">
                  <a16:creationId xmlns:a16="http://schemas.microsoft.com/office/drawing/2014/main" id="{C858812C-3A5F-1064-82A1-A332B7EA39A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1"/>
          <p:cNvSpPr txBox="1"/>
          <p:nvPr/>
        </p:nvSpPr>
        <p:spPr>
          <a:xfrm>
            <a:off x="286525" y="271450"/>
            <a:ext cx="7253400" cy="995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 sz="3600">
                <a:solidFill>
                  <a:srgbClr val="002060"/>
                </a:solidFill>
                <a:latin typeface="Calibri"/>
                <a:ea typeface="Calibri"/>
                <a:cs typeface="Calibri"/>
                <a:sym typeface="Calibri"/>
              </a:rPr>
              <a:t>Stretch Test</a:t>
            </a:r>
            <a:endParaRPr sz="5200" dirty="0"/>
          </a:p>
        </p:txBody>
      </p:sp>
      <p:sp>
        <p:nvSpPr>
          <p:cNvPr id="159" name="Google Shape;159;p21"/>
          <p:cNvSpPr txBox="1"/>
          <p:nvPr/>
        </p:nvSpPr>
        <p:spPr>
          <a:xfrm>
            <a:off x="301525" y="1176250"/>
            <a:ext cx="7223400" cy="4297800"/>
          </a:xfrm>
          <a:prstGeom prst="rect">
            <a:avLst/>
          </a:prstGeom>
          <a:noFill/>
          <a:ln>
            <a:noFill/>
          </a:ln>
        </p:spPr>
        <p:txBody>
          <a:bodyPr spcFirstLastPara="1" wrap="square" lIns="91425" tIns="91425" rIns="91425" bIns="91425" anchor="t" anchorCtr="0">
            <a:noAutofit/>
          </a:bodyPr>
          <a:lstStyle/>
          <a:p>
            <a:pPr marL="457200" lvl="0" indent="-400050" algn="l" rtl="0">
              <a:spcBef>
                <a:spcPts val="0"/>
              </a:spcBef>
              <a:spcAft>
                <a:spcPts val="0"/>
              </a:spcAft>
              <a:buSzPts val="2700"/>
              <a:buAutoNum type="arabicPeriod"/>
            </a:pPr>
            <a:r>
              <a:rPr lang="en" sz="2700"/>
              <a:t>Read the infographic about stretching. </a:t>
            </a:r>
            <a:endParaRPr sz="2700" dirty="0"/>
          </a:p>
          <a:p>
            <a:pPr marL="457200" lvl="0" indent="-400050" algn="l" rtl="0">
              <a:spcBef>
                <a:spcPts val="0"/>
              </a:spcBef>
              <a:spcAft>
                <a:spcPts val="0"/>
              </a:spcAft>
              <a:buSzPts val="2700"/>
              <a:buAutoNum type="arabicPeriod"/>
            </a:pPr>
            <a:r>
              <a:rPr lang="en" sz="2700"/>
              <a:t>Place each material at the zero end of the ruler (use the centimeter side- metric units!). </a:t>
            </a:r>
            <a:endParaRPr sz="2700" dirty="0"/>
          </a:p>
          <a:p>
            <a:pPr marL="457200" lvl="0" indent="-400050" algn="l" rtl="0">
              <a:spcBef>
                <a:spcPts val="0"/>
              </a:spcBef>
              <a:spcAft>
                <a:spcPts val="0"/>
              </a:spcAft>
              <a:buSzPts val="2700"/>
              <a:buAutoNum type="arabicPeriod"/>
            </a:pPr>
            <a:r>
              <a:rPr lang="en" sz="2700"/>
              <a:t>Pull the material as far as it will stretch. </a:t>
            </a:r>
            <a:endParaRPr sz="2700" dirty="0"/>
          </a:p>
          <a:p>
            <a:pPr marL="457200" lvl="0" indent="-400050" algn="l" rtl="0">
              <a:spcBef>
                <a:spcPts val="0"/>
              </a:spcBef>
              <a:spcAft>
                <a:spcPts val="0"/>
              </a:spcAft>
              <a:buSzPts val="2700"/>
              <a:buAutoNum type="arabicPeriod"/>
            </a:pPr>
            <a:r>
              <a:rPr lang="en" sz="2700"/>
              <a:t>Record the distance in centimeters that the material was able to stretch. </a:t>
            </a:r>
            <a:endParaRPr sz="2700" dirty="0"/>
          </a:p>
        </p:txBody>
      </p:sp>
      <p:pic>
        <p:nvPicPr>
          <p:cNvPr id="160" name="Google Shape;160;p21"/>
          <p:cNvPicPr preferRelativeResize="0"/>
          <p:nvPr/>
        </p:nvPicPr>
        <p:blipFill>
          <a:blip r:embed="rId3">
            <a:alphaModFix/>
          </a:blip>
          <a:stretch>
            <a:fillRect/>
          </a:stretch>
        </p:blipFill>
        <p:spPr>
          <a:xfrm>
            <a:off x="152400" y="4125000"/>
            <a:ext cx="4401776" cy="5781000"/>
          </a:xfrm>
          <a:prstGeom prst="rect">
            <a:avLst/>
          </a:prstGeom>
          <a:noFill/>
          <a:ln>
            <a:noFill/>
          </a:ln>
        </p:spPr>
      </p:pic>
      <p:sp>
        <p:nvSpPr>
          <p:cNvPr id="161" name="Google Shape;161;p21"/>
          <p:cNvSpPr txBox="1"/>
          <p:nvPr/>
        </p:nvSpPr>
        <p:spPr>
          <a:xfrm>
            <a:off x="152400" y="6906675"/>
            <a:ext cx="4627800" cy="814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Record the distance stretched in centimeters (cm)</a:t>
            </a:r>
            <a:endParaRPr dirty="0"/>
          </a:p>
        </p:txBody>
      </p:sp>
      <p:sp>
        <p:nvSpPr>
          <p:cNvPr id="162" name="Google Shape;162;p21"/>
          <p:cNvSpPr txBox="1"/>
          <p:nvPr/>
        </p:nvSpPr>
        <p:spPr>
          <a:xfrm>
            <a:off x="4623825" y="5079875"/>
            <a:ext cx="2584500" cy="3002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       Distance stretched</a:t>
            </a:r>
            <a:endParaRPr sz="1800" dirty="0">
              <a:solidFill>
                <a:schemeClr val="dk2"/>
              </a:solidFill>
            </a:endParaRPr>
          </a:p>
          <a:p>
            <a:pPr marL="457200" lvl="0" indent="-342900" algn="l" rtl="0">
              <a:spcBef>
                <a:spcPts val="0"/>
              </a:spcBef>
              <a:spcAft>
                <a:spcPts val="0"/>
              </a:spcAft>
              <a:buClr>
                <a:schemeClr val="dk2"/>
              </a:buClr>
              <a:buSzPts val="1800"/>
              <a:buChar char="-"/>
            </a:pPr>
            <a:r>
              <a:rPr lang="en" sz="1800" u="sng">
                <a:solidFill>
                  <a:schemeClr val="dk2"/>
                </a:solidFill>
              </a:rPr>
              <a:t>   Distance relaxed</a:t>
            </a:r>
            <a:endParaRPr sz="1800" u="sng" dirty="0">
              <a:solidFill>
                <a:schemeClr val="dk2"/>
              </a:solidFill>
            </a:endParaRPr>
          </a:p>
          <a:p>
            <a:pPr marL="457200" lvl="0" indent="0" algn="l" rtl="0">
              <a:spcBef>
                <a:spcPts val="0"/>
              </a:spcBef>
              <a:spcAft>
                <a:spcPts val="0"/>
              </a:spcAft>
              <a:buNone/>
            </a:pPr>
            <a:r>
              <a:rPr lang="en" sz="1800">
                <a:solidFill>
                  <a:schemeClr val="dk2"/>
                </a:solidFill>
              </a:rPr>
              <a:t> </a:t>
            </a:r>
            <a:endParaRPr sz="1800" dirty="0">
              <a:solidFill>
                <a:schemeClr val="dk2"/>
              </a:solidFill>
            </a:endParaRPr>
          </a:p>
          <a:p>
            <a:pPr marL="457200" lvl="0" indent="0" algn="l" rtl="0">
              <a:spcBef>
                <a:spcPts val="0"/>
              </a:spcBef>
              <a:spcAft>
                <a:spcPts val="0"/>
              </a:spcAft>
              <a:buNone/>
            </a:pPr>
            <a:endParaRPr sz="1800" dirty="0">
              <a:solidFill>
                <a:schemeClr val="dk2"/>
              </a:solidFill>
            </a:endParaRPr>
          </a:p>
          <a:p>
            <a:pPr marL="457200" lvl="0" indent="0" algn="l" rtl="0">
              <a:spcBef>
                <a:spcPts val="0"/>
              </a:spcBef>
              <a:spcAft>
                <a:spcPts val="0"/>
              </a:spcAft>
              <a:buNone/>
            </a:pPr>
            <a:endParaRPr sz="1800" dirty="0">
              <a:solidFill>
                <a:schemeClr val="dk2"/>
              </a:solidFill>
            </a:endParaRPr>
          </a:p>
          <a:p>
            <a:pPr marL="457200" lvl="0" indent="0" algn="l" rtl="0">
              <a:spcBef>
                <a:spcPts val="0"/>
              </a:spcBef>
              <a:spcAft>
                <a:spcPts val="0"/>
              </a:spcAft>
              <a:buNone/>
            </a:pPr>
            <a:endParaRPr sz="1800" dirty="0">
              <a:solidFill>
                <a:schemeClr val="dk2"/>
              </a:solidFill>
            </a:endParaRPr>
          </a:p>
          <a:p>
            <a:pPr marL="457200" lvl="0" indent="0" algn="l" rtl="0">
              <a:spcBef>
                <a:spcPts val="0"/>
              </a:spcBef>
              <a:spcAft>
                <a:spcPts val="0"/>
              </a:spcAft>
              <a:buNone/>
            </a:pPr>
            <a:r>
              <a:rPr lang="en" sz="1800">
                <a:solidFill>
                  <a:schemeClr val="dk2"/>
                </a:solidFill>
              </a:rPr>
              <a:t>Ex.       16.7 cm</a:t>
            </a:r>
            <a:endParaRPr sz="1800" dirty="0">
              <a:solidFill>
                <a:schemeClr val="dk2"/>
              </a:solidFill>
            </a:endParaRPr>
          </a:p>
          <a:p>
            <a:pPr marL="0" lvl="0" indent="0" algn="l" rtl="0">
              <a:spcBef>
                <a:spcPts val="0"/>
              </a:spcBef>
              <a:spcAft>
                <a:spcPts val="0"/>
              </a:spcAft>
              <a:buNone/>
            </a:pPr>
            <a:r>
              <a:rPr lang="en" sz="1800">
                <a:solidFill>
                  <a:schemeClr val="dk2"/>
                </a:solidFill>
              </a:rPr>
              <a:t>            </a:t>
            </a:r>
            <a:r>
              <a:rPr lang="en" sz="1800" u="sng">
                <a:solidFill>
                  <a:schemeClr val="dk2"/>
                </a:solidFill>
              </a:rPr>
              <a:t>      - 10.4 cm</a:t>
            </a:r>
            <a:endParaRPr sz="1800" u="sng" dirty="0">
              <a:solidFill>
                <a:schemeClr val="dk2"/>
              </a:solidFill>
            </a:endParaRPr>
          </a:p>
          <a:p>
            <a:pPr marL="0" lvl="0" indent="0" algn="l" rtl="0">
              <a:spcBef>
                <a:spcPts val="0"/>
              </a:spcBef>
              <a:spcAft>
                <a:spcPts val="0"/>
              </a:spcAft>
              <a:buNone/>
            </a:pPr>
            <a:r>
              <a:rPr lang="en" sz="1800">
                <a:solidFill>
                  <a:schemeClr val="dk2"/>
                </a:solidFill>
              </a:rPr>
              <a:t>        record    6.3 cm  </a:t>
            </a:r>
            <a:endParaRPr sz="1800" dirty="0">
              <a:solidFill>
                <a:schemeClr val="dk2"/>
              </a:solidFill>
            </a:endParaRPr>
          </a:p>
        </p:txBody>
      </p:sp>
      <p:grpSp>
        <p:nvGrpSpPr>
          <p:cNvPr id="2" name="Group 1">
            <a:extLst>
              <a:ext uri="{FF2B5EF4-FFF2-40B4-BE49-F238E27FC236}">
                <a16:creationId xmlns:a16="http://schemas.microsoft.com/office/drawing/2014/main" id="{A45EEF27-A83D-B516-FC15-494C4E20CFF8}"/>
              </a:ext>
            </a:extLst>
          </p:cNvPr>
          <p:cNvGrpSpPr/>
          <p:nvPr/>
        </p:nvGrpSpPr>
        <p:grpSpPr>
          <a:xfrm>
            <a:off x="4849855" y="9514900"/>
            <a:ext cx="2817506" cy="358108"/>
            <a:chOff x="1494679" y="3728838"/>
            <a:chExt cx="5041140" cy="474542"/>
          </a:xfrm>
        </p:grpSpPr>
        <p:sp>
          <p:nvSpPr>
            <p:cNvPr id="3" name="Text Box 2">
              <a:extLst>
                <a:ext uri="{FF2B5EF4-FFF2-40B4-BE49-F238E27FC236}">
                  <a16:creationId xmlns:a16="http://schemas.microsoft.com/office/drawing/2014/main" id="{A728B2BD-874B-24BD-B91D-7F5A396CE2CF}"/>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1ECFA900-5841-8A5A-87EA-FADBE357C041}"/>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4"/>
              <a:extLst>
                <a:ext uri="{FF2B5EF4-FFF2-40B4-BE49-F238E27FC236}">
                  <a16:creationId xmlns:a16="http://schemas.microsoft.com/office/drawing/2014/main" id="{0D0969EF-E48D-D5AB-E7B5-B4B8950F4C87}"/>
                </a:ext>
              </a:extLst>
            </p:cNvPr>
            <p:cNvPicPr>
              <a:picLocks noChangeAspect="1"/>
            </p:cNvPicPr>
            <p:nvPr/>
          </p:nvPicPr>
          <p:blipFill rotWithShape="1">
            <a:blip r:embed="rId5">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6"/>
              <a:extLst>
                <a:ext uri="{FF2B5EF4-FFF2-40B4-BE49-F238E27FC236}">
                  <a16:creationId xmlns:a16="http://schemas.microsoft.com/office/drawing/2014/main" id="{91A14AFB-7057-A521-5028-0B1D4199A57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2872</Words>
  <Application>Microsoft Office PowerPoint</Application>
  <PresentationFormat>Custom</PresentationFormat>
  <Paragraphs>305</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Comic Sans MS</vt:lpstr>
      <vt:lpstr>Georgia</vt:lpstr>
      <vt:lpstr>Roboto</vt:lpstr>
      <vt:lpstr>Symbol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Michelle Hudson</cp:lastModifiedBy>
  <cp:revision>1</cp:revision>
  <dcterms:modified xsi:type="dcterms:W3CDTF">2024-02-29T20:16:48Z</dcterms:modified>
</cp:coreProperties>
</file>