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jpg!d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61" r:id="rId2"/>
    <p:sldId id="258" r:id="rId3"/>
    <p:sldId id="257" r:id="rId4"/>
    <p:sldId id="256" r:id="rId5"/>
    <p:sldId id="259" r:id="rId6"/>
    <p:sldId id="266" r:id="rId7"/>
    <p:sldId id="262" r:id="rId8"/>
    <p:sldId id="264" r:id="rId9"/>
    <p:sldId id="276" r:id="rId10"/>
    <p:sldId id="267" r:id="rId11"/>
    <p:sldId id="265" r:id="rId12"/>
    <p:sldId id="273" r:id="rId13"/>
    <p:sldId id="274" r:id="rId14"/>
    <p:sldId id="279" r:id="rId15"/>
    <p:sldId id="277" r:id="rId16"/>
    <p:sldId id="268" r:id="rId17"/>
    <p:sldId id="270" r:id="rId18"/>
    <p:sldId id="275" r:id="rId19"/>
    <p:sldId id="280" r:id="rId20"/>
    <p:sldId id="269" r:id="rId21"/>
    <p:sldId id="272" r:id="rId22"/>
    <p:sldId id="278" r:id="rId23"/>
    <p:sldId id="281" r:id="rId24"/>
  </p:sldIdLst>
  <p:sldSz cx="12192000" cy="6858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32935A-3A3E-47BD-859D-30D223A5FC03}" v="281" dt="2023-10-16T04:30:17.735"/>
    <p1510:client id="{A69D8390-F1DD-4C80-BA44-A7AE689597FD}" v="2" dt="2023-09-13T22:30:30.2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67" autoAdjust="0"/>
    <p:restoredTop sz="81235" autoAdjust="0"/>
  </p:normalViewPr>
  <p:slideViewPr>
    <p:cSldViewPr snapToGrid="0">
      <p:cViewPr varScale="1">
        <p:scale>
          <a:sx n="86" d="100"/>
          <a:sy n="86" d="100"/>
        </p:scale>
        <p:origin x="171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s Andreasen" clId="Web-{A69D8390-F1DD-4C80-BA44-A7AE689597FD}"/>
    <pc:docChg chg="sldOrd">
      <pc:chgData name="Jens Andreasen" userId="" providerId="" clId="Web-{A69D8390-F1DD-4C80-BA44-A7AE689597FD}" dt="2023-09-13T22:30:30.228" v="1"/>
      <pc:docMkLst>
        <pc:docMk/>
      </pc:docMkLst>
      <pc:sldChg chg="ord">
        <pc:chgData name="Jens Andreasen" userId="" providerId="" clId="Web-{A69D8390-F1DD-4C80-BA44-A7AE689597FD}" dt="2023-09-13T22:30:30.228" v="1"/>
        <pc:sldMkLst>
          <pc:docMk/>
          <pc:sldMk cId="3450538630" sldId="274"/>
        </pc:sldMkLst>
      </pc:sldChg>
    </pc:docChg>
  </pc:docChgLst>
  <pc:docChgLst>
    <pc:chgData name="Thomas Wilder" clId="Web-{0232935A-3A3E-47BD-859D-30D223A5FC03}"/>
    <pc:docChg chg="addSld modSld sldOrd">
      <pc:chgData name="Thomas Wilder" userId="" providerId="" clId="Web-{0232935A-3A3E-47BD-859D-30D223A5FC03}" dt="2023-10-16T04:30:17.735" v="217"/>
      <pc:docMkLst>
        <pc:docMk/>
      </pc:docMkLst>
      <pc:sldChg chg="modSp">
        <pc:chgData name="Thomas Wilder" userId="" providerId="" clId="Web-{0232935A-3A3E-47BD-859D-30D223A5FC03}" dt="2023-10-16T04:25:47.337" v="112" actId="20577"/>
        <pc:sldMkLst>
          <pc:docMk/>
          <pc:sldMk cId="310428694" sldId="268"/>
        </pc:sldMkLst>
        <pc:spChg chg="mod">
          <ac:chgData name="Thomas Wilder" userId="" providerId="" clId="Web-{0232935A-3A3E-47BD-859D-30D223A5FC03}" dt="2023-10-16T04:25:47.337" v="112" actId="20577"/>
          <ac:spMkLst>
            <pc:docMk/>
            <pc:sldMk cId="310428694" sldId="268"/>
            <ac:spMk id="7" creationId="{17C6B2DA-1E89-7CCF-DAC1-EEDCC5C69ADF}"/>
          </ac:spMkLst>
        </pc:spChg>
      </pc:sldChg>
      <pc:sldChg chg="modSp">
        <pc:chgData name="Thomas Wilder" userId="" providerId="" clId="Web-{0232935A-3A3E-47BD-859D-30D223A5FC03}" dt="2023-10-16T04:16:22.194" v="41" actId="20577"/>
        <pc:sldMkLst>
          <pc:docMk/>
          <pc:sldMk cId="4251775381" sldId="275"/>
        </pc:sldMkLst>
        <pc:spChg chg="mod">
          <ac:chgData name="Thomas Wilder" userId="" providerId="" clId="Web-{0232935A-3A3E-47BD-859D-30D223A5FC03}" dt="2023-10-16T04:16:22.194" v="41" actId="20577"/>
          <ac:spMkLst>
            <pc:docMk/>
            <pc:sldMk cId="4251775381" sldId="275"/>
            <ac:spMk id="2" creationId="{0DFBD5CB-17CE-3710-5AE4-2974C77DEDD4}"/>
          </ac:spMkLst>
        </pc:spChg>
      </pc:sldChg>
      <pc:sldChg chg="addSp delSp modSp ord">
        <pc:chgData name="Thomas Wilder" userId="" providerId="" clId="Web-{0232935A-3A3E-47BD-859D-30D223A5FC03}" dt="2023-10-16T04:30:17.735" v="217"/>
        <pc:sldMkLst>
          <pc:docMk/>
          <pc:sldMk cId="2770704365" sldId="277"/>
        </pc:sldMkLst>
        <pc:spChg chg="add del mod">
          <ac:chgData name="Thomas Wilder" userId="" providerId="" clId="Web-{0232935A-3A3E-47BD-859D-30D223A5FC03}" dt="2023-10-16T04:30:17.735" v="217"/>
          <ac:spMkLst>
            <pc:docMk/>
            <pc:sldMk cId="2770704365" sldId="277"/>
            <ac:spMk id="3" creationId="{69B36F3D-6F2A-475D-E55E-B3E11247D57B}"/>
          </ac:spMkLst>
        </pc:spChg>
        <pc:spChg chg="add del mod">
          <ac:chgData name="Thomas Wilder" userId="" providerId="" clId="Web-{0232935A-3A3E-47BD-859D-30D223A5FC03}" dt="2023-10-16T04:27:27.355" v="116"/>
          <ac:spMkLst>
            <pc:docMk/>
            <pc:sldMk cId="2770704365" sldId="277"/>
            <ac:spMk id="6" creationId="{9ACB8D5E-A978-EAE8-B1D5-27506BD4B6C2}"/>
          </ac:spMkLst>
        </pc:spChg>
        <pc:spChg chg="add mod">
          <ac:chgData name="Thomas Wilder" userId="" providerId="" clId="Web-{0232935A-3A3E-47BD-859D-30D223A5FC03}" dt="2023-10-16T04:30:17.735" v="217"/>
          <ac:spMkLst>
            <pc:docMk/>
            <pc:sldMk cId="2770704365" sldId="277"/>
            <ac:spMk id="8" creationId="{5DB6A2E3-6F35-024A-D616-C21259943140}"/>
          </ac:spMkLst>
        </pc:spChg>
      </pc:sldChg>
      <pc:sldChg chg="modSp">
        <pc:chgData name="Thomas Wilder" userId="" providerId="" clId="Web-{0232935A-3A3E-47BD-859D-30D223A5FC03}" dt="2023-10-16T04:30:01.188" v="216" actId="20577"/>
        <pc:sldMkLst>
          <pc:docMk/>
          <pc:sldMk cId="331700835" sldId="278"/>
        </pc:sldMkLst>
        <pc:spChg chg="mod">
          <ac:chgData name="Thomas Wilder" userId="" providerId="" clId="Web-{0232935A-3A3E-47BD-859D-30D223A5FC03}" dt="2023-10-16T04:30:01.188" v="216" actId="20577"/>
          <ac:spMkLst>
            <pc:docMk/>
            <pc:sldMk cId="331700835" sldId="278"/>
            <ac:spMk id="2" creationId="{F74EF7FE-DDA1-413B-DD88-06DC2469C7C1}"/>
          </ac:spMkLst>
        </pc:spChg>
      </pc:sldChg>
      <pc:sldChg chg="addSp delSp modSp add replId">
        <pc:chgData name="Thomas Wilder" userId="" providerId="" clId="Web-{0232935A-3A3E-47BD-859D-30D223A5FC03}" dt="2023-10-16T04:24:37.069" v="111" actId="20577"/>
        <pc:sldMkLst>
          <pc:docMk/>
          <pc:sldMk cId="2002755679" sldId="279"/>
        </pc:sldMkLst>
        <pc:spChg chg="add mod">
          <ac:chgData name="Thomas Wilder" userId="" providerId="" clId="Web-{0232935A-3A3E-47BD-859D-30D223A5FC03}" dt="2023-10-16T04:24:37.069" v="111" actId="20577"/>
          <ac:spMkLst>
            <pc:docMk/>
            <pc:sldMk cId="2002755679" sldId="279"/>
            <ac:spMk id="7" creationId="{A376A28C-11BB-BF04-6EBF-E5C2EAB0A0E0}"/>
          </ac:spMkLst>
        </pc:spChg>
        <pc:picChg chg="add mod">
          <ac:chgData name="Thomas Wilder" userId="" providerId="" clId="Web-{0232935A-3A3E-47BD-859D-30D223A5FC03}" dt="2023-10-16T04:15:14.286" v="6" actId="1076"/>
          <ac:picMkLst>
            <pc:docMk/>
            <pc:sldMk cId="2002755679" sldId="279"/>
            <ac:picMk id="6" creationId="{1D5ECE0C-37E2-F0C3-E848-67226FBFC610}"/>
          </ac:picMkLst>
        </pc:picChg>
        <pc:picChg chg="del">
          <ac:chgData name="Thomas Wilder" userId="" providerId="" clId="Web-{0232935A-3A3E-47BD-859D-30D223A5FC03}" dt="2023-10-16T04:14:38.816" v="1"/>
          <ac:picMkLst>
            <pc:docMk/>
            <pc:sldMk cId="2002755679" sldId="279"/>
            <ac:picMk id="8" creationId="{F801BF1A-091F-8143-4940-A14681A22341}"/>
          </ac:picMkLst>
        </pc:picChg>
      </pc:sldChg>
      <pc:sldChg chg="addSp delSp modSp add replId">
        <pc:chgData name="Thomas Wilder" userId="" providerId="" clId="Web-{0232935A-3A3E-47BD-859D-30D223A5FC03}" dt="2023-10-16T04:29:37.328" v="215" actId="1076"/>
        <pc:sldMkLst>
          <pc:docMk/>
          <pc:sldMk cId="177975379" sldId="280"/>
        </pc:sldMkLst>
        <pc:spChg chg="mod">
          <ac:chgData name="Thomas Wilder" userId="" providerId="" clId="Web-{0232935A-3A3E-47BD-859D-30D223A5FC03}" dt="2023-10-16T04:29:37.328" v="215" actId="1076"/>
          <ac:spMkLst>
            <pc:docMk/>
            <pc:sldMk cId="177975379" sldId="280"/>
            <ac:spMk id="2" creationId="{F1B3ABAD-0FC1-DB29-E0BD-F5CE94B9F43B}"/>
          </ac:spMkLst>
        </pc:spChg>
        <pc:spChg chg="del">
          <ac:chgData name="Thomas Wilder" userId="" providerId="" clId="Web-{0232935A-3A3E-47BD-859D-30D223A5FC03}" dt="2023-10-16T04:28:06.091" v="119"/>
          <ac:spMkLst>
            <pc:docMk/>
            <pc:sldMk cId="177975379" sldId="280"/>
            <ac:spMk id="3" creationId="{69B36F3D-6F2A-475D-E55E-B3E11247D57B}"/>
          </ac:spMkLst>
        </pc:spChg>
        <pc:spChg chg="add mod">
          <ac:chgData name="Thomas Wilder" userId="" providerId="" clId="Web-{0232935A-3A3E-47BD-859D-30D223A5FC03}" dt="2023-10-16T04:28:06.091" v="119"/>
          <ac:spMkLst>
            <pc:docMk/>
            <pc:sldMk cId="177975379" sldId="280"/>
            <ac:spMk id="6" creationId="{D668AA25-8A19-3370-3047-6C13130C8013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09DB2E-F7F3-44F7-B79B-539B844CAD40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E161FBC2-D90C-4362-A2FF-3EC0508E7CB4}">
      <dgm:prSet/>
      <dgm:spPr/>
      <dgm:t>
        <a:bodyPr/>
        <a:lstStyle/>
        <a:p>
          <a:pPr>
            <a:defRPr cap="all"/>
          </a:pPr>
          <a:r>
            <a:rPr lang="en-US" dirty="0"/>
            <a:t>In your groups you will . . .</a:t>
          </a:r>
        </a:p>
      </dgm:t>
    </dgm:pt>
    <dgm:pt modelId="{64078F5E-7747-4BC9-9F0D-7D742E4D41E9}" type="parTrans" cxnId="{2C64350E-E114-4983-BC09-86659E51EDFD}">
      <dgm:prSet/>
      <dgm:spPr/>
      <dgm:t>
        <a:bodyPr/>
        <a:lstStyle/>
        <a:p>
          <a:endParaRPr lang="en-US"/>
        </a:p>
      </dgm:t>
    </dgm:pt>
    <dgm:pt modelId="{98B63F45-B034-4BBF-B483-C7FF550C4E8B}" type="sibTrans" cxnId="{2C64350E-E114-4983-BC09-86659E51EDFD}">
      <dgm:prSet/>
      <dgm:spPr/>
      <dgm:t>
        <a:bodyPr/>
        <a:lstStyle/>
        <a:p>
          <a:endParaRPr lang="en-US"/>
        </a:p>
      </dgm:t>
    </dgm:pt>
    <dgm:pt modelId="{96BA0B7D-D567-401F-815E-A6F781F026D9}">
      <dgm:prSet/>
      <dgm:spPr/>
      <dgm:t>
        <a:bodyPr/>
        <a:lstStyle/>
        <a:p>
          <a:pPr rtl="0">
            <a:defRPr cap="all"/>
          </a:pPr>
          <a:r>
            <a:rPr lang="en-US" dirty="0"/>
            <a:t>Examine </a:t>
          </a:r>
          <a:r>
            <a:rPr lang="en-US" dirty="0">
              <a:latin typeface="Calibri Light" panose="020F0302020204030204"/>
            </a:rPr>
            <a:t>the fact sheet  the gray wolf and its ecosystem</a:t>
          </a:r>
          <a:endParaRPr lang="en-US" dirty="0"/>
        </a:p>
      </dgm:t>
    </dgm:pt>
    <dgm:pt modelId="{2E0AC300-1258-46E6-990D-BA4B7CF2F9BA}" type="parTrans" cxnId="{2DD8424E-CF8E-431C-BECE-8F5FF4C877EC}">
      <dgm:prSet/>
      <dgm:spPr/>
      <dgm:t>
        <a:bodyPr/>
        <a:lstStyle/>
        <a:p>
          <a:endParaRPr lang="en-US"/>
        </a:p>
      </dgm:t>
    </dgm:pt>
    <dgm:pt modelId="{CC24DE72-F8D7-45B1-BB12-5397BD0C1301}" type="sibTrans" cxnId="{2DD8424E-CF8E-431C-BECE-8F5FF4C877EC}">
      <dgm:prSet/>
      <dgm:spPr/>
      <dgm:t>
        <a:bodyPr/>
        <a:lstStyle/>
        <a:p>
          <a:endParaRPr lang="en-US"/>
        </a:p>
      </dgm:t>
    </dgm:pt>
    <dgm:pt modelId="{7107E013-0593-4BCB-8394-C8F5CB425AB6}">
      <dgm:prSet/>
      <dgm:spPr/>
      <dgm:t>
        <a:bodyPr/>
        <a:lstStyle/>
        <a:p>
          <a:pPr rtl="0">
            <a:defRPr cap="all"/>
          </a:pPr>
          <a:r>
            <a:rPr lang="en-US" dirty="0"/>
            <a:t>Investigate the roles of the animals in their respective ecosystems</a:t>
          </a:r>
          <a:r>
            <a:rPr lang="en-US" dirty="0">
              <a:latin typeface="Calibri Light" panose="020F0302020204030204"/>
            </a:rPr>
            <a:t> </a:t>
          </a:r>
          <a:endParaRPr lang="en-US" dirty="0"/>
        </a:p>
      </dgm:t>
    </dgm:pt>
    <dgm:pt modelId="{697739AA-8040-4996-B16C-458BDFD5D10A}" type="parTrans" cxnId="{69AF1E9C-57AD-4C4E-B2D8-AC0F2229519F}">
      <dgm:prSet/>
      <dgm:spPr/>
      <dgm:t>
        <a:bodyPr/>
        <a:lstStyle/>
        <a:p>
          <a:endParaRPr lang="en-US"/>
        </a:p>
      </dgm:t>
    </dgm:pt>
    <dgm:pt modelId="{6CB6D0EF-6F92-40EA-84B0-F5B350669538}" type="sibTrans" cxnId="{69AF1E9C-57AD-4C4E-B2D8-AC0F2229519F}">
      <dgm:prSet/>
      <dgm:spPr/>
      <dgm:t>
        <a:bodyPr/>
        <a:lstStyle/>
        <a:p>
          <a:endParaRPr lang="en-US"/>
        </a:p>
      </dgm:t>
    </dgm:pt>
    <dgm:pt modelId="{8C48FF49-7FCA-4E92-9CA0-41BA447B3F7A}">
      <dgm:prSet phldr="0"/>
      <dgm:spPr/>
      <dgm:t>
        <a:bodyPr/>
        <a:lstStyle/>
        <a:p>
          <a:pPr rtl="0">
            <a:defRPr cap="all"/>
          </a:pPr>
          <a:r>
            <a:rPr lang="en-US" dirty="0">
              <a:latin typeface="Calibri Light" panose="020F0302020204030204"/>
            </a:rPr>
            <a:t>Share your insight with the class and participate in class discussion</a:t>
          </a:r>
          <a:endParaRPr lang="en-US" dirty="0"/>
        </a:p>
      </dgm:t>
    </dgm:pt>
    <dgm:pt modelId="{2618E11E-96FC-45EA-98D0-6C590E837A3B}" type="parTrans" cxnId="{2E809A38-E3FD-42C4-8A70-492B2CEF1A5E}">
      <dgm:prSet/>
      <dgm:spPr/>
      <dgm:t>
        <a:bodyPr/>
        <a:lstStyle/>
        <a:p>
          <a:endParaRPr lang="en-US"/>
        </a:p>
      </dgm:t>
    </dgm:pt>
    <dgm:pt modelId="{52F03753-7E57-42D1-9C6A-3B9B44D77A99}" type="sibTrans" cxnId="{2E809A38-E3FD-42C4-8A70-492B2CEF1A5E}">
      <dgm:prSet/>
      <dgm:spPr/>
      <dgm:t>
        <a:bodyPr/>
        <a:lstStyle/>
        <a:p>
          <a:endParaRPr lang="en-US"/>
        </a:p>
      </dgm:t>
    </dgm:pt>
    <dgm:pt modelId="{DC293095-3740-4A63-8FE3-3677C81464A6}" type="pres">
      <dgm:prSet presAssocID="{7309DB2E-F7F3-44F7-B79B-539B844CAD40}" presName="root" presStyleCnt="0">
        <dgm:presLayoutVars>
          <dgm:dir/>
          <dgm:resizeHandles val="exact"/>
        </dgm:presLayoutVars>
      </dgm:prSet>
      <dgm:spPr/>
    </dgm:pt>
    <dgm:pt modelId="{493E203E-EEBF-4308-B801-05F57FB27E20}" type="pres">
      <dgm:prSet presAssocID="{E161FBC2-D90C-4362-A2FF-3EC0508E7CB4}" presName="compNode" presStyleCnt="0"/>
      <dgm:spPr/>
    </dgm:pt>
    <dgm:pt modelId="{2EF6DFD6-B554-474D-8C57-9EF62DA71305}" type="pres">
      <dgm:prSet presAssocID="{E161FBC2-D90C-4362-A2FF-3EC0508E7CB4}" presName="iconBgRect" presStyleLbl="bgShp" presStyleIdx="0" presStyleCnt="4"/>
      <dgm:spPr/>
    </dgm:pt>
    <dgm:pt modelId="{CF7A9CAA-D470-4BCE-8B62-8071DE0F2991}" type="pres">
      <dgm:prSet presAssocID="{E161FBC2-D90C-4362-A2FF-3EC0508E7CB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B06B4B78-2EB5-42B1-B6F2-AB9464EABA7F}" type="pres">
      <dgm:prSet presAssocID="{E161FBC2-D90C-4362-A2FF-3EC0508E7CB4}" presName="spaceRect" presStyleCnt="0"/>
      <dgm:spPr/>
    </dgm:pt>
    <dgm:pt modelId="{3C3F824D-6D85-484D-93B3-36EDF00DC70E}" type="pres">
      <dgm:prSet presAssocID="{E161FBC2-D90C-4362-A2FF-3EC0508E7CB4}" presName="textRect" presStyleLbl="revTx" presStyleIdx="0" presStyleCnt="4">
        <dgm:presLayoutVars>
          <dgm:chMax val="1"/>
          <dgm:chPref val="1"/>
        </dgm:presLayoutVars>
      </dgm:prSet>
      <dgm:spPr/>
    </dgm:pt>
    <dgm:pt modelId="{B9B9D208-DB92-47E2-A880-7F91DCE67CEE}" type="pres">
      <dgm:prSet presAssocID="{98B63F45-B034-4BBF-B483-C7FF550C4E8B}" presName="sibTrans" presStyleCnt="0"/>
      <dgm:spPr/>
    </dgm:pt>
    <dgm:pt modelId="{F6B13D6F-39C8-49AA-8A2B-4724EA730D34}" type="pres">
      <dgm:prSet presAssocID="{96BA0B7D-D567-401F-815E-A6F781F026D9}" presName="compNode" presStyleCnt="0"/>
      <dgm:spPr/>
    </dgm:pt>
    <dgm:pt modelId="{81DD7715-6573-4FCC-BB1D-5F87304B498B}" type="pres">
      <dgm:prSet presAssocID="{96BA0B7D-D567-401F-815E-A6F781F026D9}" presName="iconBgRect" presStyleLbl="bgShp" presStyleIdx="1" presStyleCnt="4"/>
      <dgm:spPr/>
    </dgm:pt>
    <dgm:pt modelId="{C009B6BD-DE4C-4C93-8AED-1CAFBF034CB1}" type="pres">
      <dgm:prSet presAssocID="{96BA0B7D-D567-401F-815E-A6F781F026D9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t"/>
        </a:ext>
      </dgm:extLst>
    </dgm:pt>
    <dgm:pt modelId="{F1A62CEF-ACD9-4681-B92D-8F004CCB021F}" type="pres">
      <dgm:prSet presAssocID="{96BA0B7D-D567-401F-815E-A6F781F026D9}" presName="spaceRect" presStyleCnt="0"/>
      <dgm:spPr/>
    </dgm:pt>
    <dgm:pt modelId="{A8DA09E9-98CD-4300-80CC-DD861F292BE5}" type="pres">
      <dgm:prSet presAssocID="{96BA0B7D-D567-401F-815E-A6F781F026D9}" presName="textRect" presStyleLbl="revTx" presStyleIdx="1" presStyleCnt="4">
        <dgm:presLayoutVars>
          <dgm:chMax val="1"/>
          <dgm:chPref val="1"/>
        </dgm:presLayoutVars>
      </dgm:prSet>
      <dgm:spPr/>
    </dgm:pt>
    <dgm:pt modelId="{2574E86F-86D5-4151-99C2-CA9BD0ACC568}" type="pres">
      <dgm:prSet presAssocID="{CC24DE72-F8D7-45B1-BB12-5397BD0C1301}" presName="sibTrans" presStyleCnt="0"/>
      <dgm:spPr/>
    </dgm:pt>
    <dgm:pt modelId="{CAEE02BF-FA71-48E8-B527-62FE338B0BBB}" type="pres">
      <dgm:prSet presAssocID="{7107E013-0593-4BCB-8394-C8F5CB425AB6}" presName="compNode" presStyleCnt="0"/>
      <dgm:spPr/>
    </dgm:pt>
    <dgm:pt modelId="{B291F249-87C3-4A5A-9A53-8397D649B3E6}" type="pres">
      <dgm:prSet presAssocID="{7107E013-0593-4BCB-8394-C8F5CB425AB6}" presName="iconBgRect" presStyleLbl="bgShp" presStyleIdx="2" presStyleCnt="4"/>
      <dgm:spPr/>
    </dgm:pt>
    <dgm:pt modelId="{3B07545F-B3C8-4F9C-98DD-14F81E359343}" type="pres">
      <dgm:prSet presAssocID="{7107E013-0593-4BCB-8394-C8F5CB425AB6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nake"/>
        </a:ext>
      </dgm:extLst>
    </dgm:pt>
    <dgm:pt modelId="{BFB6ADCC-6D7C-4E52-A901-B570EB89AF6B}" type="pres">
      <dgm:prSet presAssocID="{7107E013-0593-4BCB-8394-C8F5CB425AB6}" presName="spaceRect" presStyleCnt="0"/>
      <dgm:spPr/>
    </dgm:pt>
    <dgm:pt modelId="{91719908-3EA0-4AFD-BEDA-696874B53D5F}" type="pres">
      <dgm:prSet presAssocID="{7107E013-0593-4BCB-8394-C8F5CB425AB6}" presName="textRect" presStyleLbl="revTx" presStyleIdx="2" presStyleCnt="4">
        <dgm:presLayoutVars>
          <dgm:chMax val="1"/>
          <dgm:chPref val="1"/>
        </dgm:presLayoutVars>
      </dgm:prSet>
      <dgm:spPr/>
    </dgm:pt>
    <dgm:pt modelId="{5A5F4E92-00BB-4DBB-AABD-F8B8783BC74D}" type="pres">
      <dgm:prSet presAssocID="{6CB6D0EF-6F92-40EA-84B0-F5B350669538}" presName="sibTrans" presStyleCnt="0"/>
      <dgm:spPr/>
    </dgm:pt>
    <dgm:pt modelId="{807A5C96-713E-491B-9279-D14BA2EFD88B}" type="pres">
      <dgm:prSet presAssocID="{8C48FF49-7FCA-4E92-9CA0-41BA447B3F7A}" presName="compNode" presStyleCnt="0"/>
      <dgm:spPr/>
    </dgm:pt>
    <dgm:pt modelId="{9D868143-84F0-41D8-B590-6980AF688C59}" type="pres">
      <dgm:prSet presAssocID="{8C48FF49-7FCA-4E92-9CA0-41BA447B3F7A}" presName="iconBgRect" presStyleLbl="bgShp" presStyleIdx="3" presStyleCnt="4"/>
      <dgm:spPr/>
    </dgm:pt>
    <dgm:pt modelId="{FC510A26-E1A1-4F71-AA59-C8B1EC0118AB}" type="pres">
      <dgm:prSet presAssocID="{8C48FF49-7FCA-4E92-9CA0-41BA447B3F7A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eterinarian"/>
        </a:ext>
      </dgm:extLst>
    </dgm:pt>
    <dgm:pt modelId="{AFBE331B-21AF-492C-9228-693DB5A7A71C}" type="pres">
      <dgm:prSet presAssocID="{8C48FF49-7FCA-4E92-9CA0-41BA447B3F7A}" presName="spaceRect" presStyleCnt="0"/>
      <dgm:spPr/>
    </dgm:pt>
    <dgm:pt modelId="{C9525930-21D2-43AD-884A-9B78693450C1}" type="pres">
      <dgm:prSet presAssocID="{8C48FF49-7FCA-4E92-9CA0-41BA447B3F7A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2C64350E-E114-4983-BC09-86659E51EDFD}" srcId="{7309DB2E-F7F3-44F7-B79B-539B844CAD40}" destId="{E161FBC2-D90C-4362-A2FF-3EC0508E7CB4}" srcOrd="0" destOrd="0" parTransId="{64078F5E-7747-4BC9-9F0D-7D742E4D41E9}" sibTransId="{98B63F45-B034-4BBF-B483-C7FF550C4E8B}"/>
    <dgm:cxn modelId="{67984613-0A6D-4729-AA1C-7AFF822B2A8A}" type="presOf" srcId="{8C48FF49-7FCA-4E92-9CA0-41BA447B3F7A}" destId="{C9525930-21D2-43AD-884A-9B78693450C1}" srcOrd="0" destOrd="0" presId="urn:microsoft.com/office/officeart/2018/5/layout/IconCircleLabelList"/>
    <dgm:cxn modelId="{91043E1C-A0F8-4BE1-852E-A0C733563381}" type="presOf" srcId="{96BA0B7D-D567-401F-815E-A6F781F026D9}" destId="{A8DA09E9-98CD-4300-80CC-DD861F292BE5}" srcOrd="0" destOrd="0" presId="urn:microsoft.com/office/officeart/2018/5/layout/IconCircleLabelList"/>
    <dgm:cxn modelId="{2E809A38-E3FD-42C4-8A70-492B2CEF1A5E}" srcId="{7309DB2E-F7F3-44F7-B79B-539B844CAD40}" destId="{8C48FF49-7FCA-4E92-9CA0-41BA447B3F7A}" srcOrd="3" destOrd="0" parTransId="{2618E11E-96FC-45EA-98D0-6C590E837A3B}" sibTransId="{52F03753-7E57-42D1-9C6A-3B9B44D77A99}"/>
    <dgm:cxn modelId="{2DD8424E-CF8E-431C-BECE-8F5FF4C877EC}" srcId="{7309DB2E-F7F3-44F7-B79B-539B844CAD40}" destId="{96BA0B7D-D567-401F-815E-A6F781F026D9}" srcOrd="1" destOrd="0" parTransId="{2E0AC300-1258-46E6-990D-BA4B7CF2F9BA}" sibTransId="{CC24DE72-F8D7-45B1-BB12-5397BD0C1301}"/>
    <dgm:cxn modelId="{6ED9CC7F-89C0-4614-AACA-5356D87BC509}" type="presOf" srcId="{7107E013-0593-4BCB-8394-C8F5CB425AB6}" destId="{91719908-3EA0-4AFD-BEDA-696874B53D5F}" srcOrd="0" destOrd="0" presId="urn:microsoft.com/office/officeart/2018/5/layout/IconCircleLabelList"/>
    <dgm:cxn modelId="{69AF1E9C-57AD-4C4E-B2D8-AC0F2229519F}" srcId="{7309DB2E-F7F3-44F7-B79B-539B844CAD40}" destId="{7107E013-0593-4BCB-8394-C8F5CB425AB6}" srcOrd="2" destOrd="0" parTransId="{697739AA-8040-4996-B16C-458BDFD5D10A}" sibTransId="{6CB6D0EF-6F92-40EA-84B0-F5B350669538}"/>
    <dgm:cxn modelId="{80E579BE-A5E9-4096-A860-A8F37CCA2943}" type="presOf" srcId="{E161FBC2-D90C-4362-A2FF-3EC0508E7CB4}" destId="{3C3F824D-6D85-484D-93B3-36EDF00DC70E}" srcOrd="0" destOrd="0" presId="urn:microsoft.com/office/officeart/2018/5/layout/IconCircleLabelList"/>
    <dgm:cxn modelId="{2FD10FF3-4CB1-45A0-8DAE-9FB1DF786EF9}" type="presOf" srcId="{7309DB2E-F7F3-44F7-B79B-539B844CAD40}" destId="{DC293095-3740-4A63-8FE3-3677C81464A6}" srcOrd="0" destOrd="0" presId="urn:microsoft.com/office/officeart/2018/5/layout/IconCircleLabelList"/>
    <dgm:cxn modelId="{FCAF7ABA-7BD8-4AA1-8BD1-4032E0F9C248}" type="presParOf" srcId="{DC293095-3740-4A63-8FE3-3677C81464A6}" destId="{493E203E-EEBF-4308-B801-05F57FB27E20}" srcOrd="0" destOrd="0" presId="urn:microsoft.com/office/officeart/2018/5/layout/IconCircleLabelList"/>
    <dgm:cxn modelId="{C0433FF9-565F-4561-A3B4-1FA2A0BC694B}" type="presParOf" srcId="{493E203E-EEBF-4308-B801-05F57FB27E20}" destId="{2EF6DFD6-B554-474D-8C57-9EF62DA71305}" srcOrd="0" destOrd="0" presId="urn:microsoft.com/office/officeart/2018/5/layout/IconCircleLabelList"/>
    <dgm:cxn modelId="{AE7FBD8D-8DFB-46D8-BC2D-D65A62300CFC}" type="presParOf" srcId="{493E203E-EEBF-4308-B801-05F57FB27E20}" destId="{CF7A9CAA-D470-4BCE-8B62-8071DE0F2991}" srcOrd="1" destOrd="0" presId="urn:microsoft.com/office/officeart/2018/5/layout/IconCircleLabelList"/>
    <dgm:cxn modelId="{9291A087-99CD-4435-BBFF-F0B8A35F195C}" type="presParOf" srcId="{493E203E-EEBF-4308-B801-05F57FB27E20}" destId="{B06B4B78-2EB5-42B1-B6F2-AB9464EABA7F}" srcOrd="2" destOrd="0" presId="urn:microsoft.com/office/officeart/2018/5/layout/IconCircleLabelList"/>
    <dgm:cxn modelId="{55CB7902-7067-4995-A14F-CAC0F5454A49}" type="presParOf" srcId="{493E203E-EEBF-4308-B801-05F57FB27E20}" destId="{3C3F824D-6D85-484D-93B3-36EDF00DC70E}" srcOrd="3" destOrd="0" presId="urn:microsoft.com/office/officeart/2018/5/layout/IconCircleLabelList"/>
    <dgm:cxn modelId="{ABA50685-6654-460F-8001-8D544AA40D07}" type="presParOf" srcId="{DC293095-3740-4A63-8FE3-3677C81464A6}" destId="{B9B9D208-DB92-47E2-A880-7F91DCE67CEE}" srcOrd="1" destOrd="0" presId="urn:microsoft.com/office/officeart/2018/5/layout/IconCircleLabelList"/>
    <dgm:cxn modelId="{2BB8EBB5-493E-4083-81D9-F827DEBACE04}" type="presParOf" srcId="{DC293095-3740-4A63-8FE3-3677C81464A6}" destId="{F6B13D6F-39C8-49AA-8A2B-4724EA730D34}" srcOrd="2" destOrd="0" presId="urn:microsoft.com/office/officeart/2018/5/layout/IconCircleLabelList"/>
    <dgm:cxn modelId="{920FA71B-BB71-4C0A-8ECD-C2B4CC5D1C6D}" type="presParOf" srcId="{F6B13D6F-39C8-49AA-8A2B-4724EA730D34}" destId="{81DD7715-6573-4FCC-BB1D-5F87304B498B}" srcOrd="0" destOrd="0" presId="urn:microsoft.com/office/officeart/2018/5/layout/IconCircleLabelList"/>
    <dgm:cxn modelId="{74BE76A4-B2C4-41A1-A001-985BCB61FFDC}" type="presParOf" srcId="{F6B13D6F-39C8-49AA-8A2B-4724EA730D34}" destId="{C009B6BD-DE4C-4C93-8AED-1CAFBF034CB1}" srcOrd="1" destOrd="0" presId="urn:microsoft.com/office/officeart/2018/5/layout/IconCircleLabelList"/>
    <dgm:cxn modelId="{33FDA99B-B55B-4AEA-9912-A5F8EEBB5335}" type="presParOf" srcId="{F6B13D6F-39C8-49AA-8A2B-4724EA730D34}" destId="{F1A62CEF-ACD9-4681-B92D-8F004CCB021F}" srcOrd="2" destOrd="0" presId="urn:microsoft.com/office/officeart/2018/5/layout/IconCircleLabelList"/>
    <dgm:cxn modelId="{14B70F94-A37B-4CA3-9E8E-DA2638037C6D}" type="presParOf" srcId="{F6B13D6F-39C8-49AA-8A2B-4724EA730D34}" destId="{A8DA09E9-98CD-4300-80CC-DD861F292BE5}" srcOrd="3" destOrd="0" presId="urn:microsoft.com/office/officeart/2018/5/layout/IconCircleLabelList"/>
    <dgm:cxn modelId="{C53589EF-AEB6-4395-BAFF-5C23B1D9F4D8}" type="presParOf" srcId="{DC293095-3740-4A63-8FE3-3677C81464A6}" destId="{2574E86F-86D5-4151-99C2-CA9BD0ACC568}" srcOrd="3" destOrd="0" presId="urn:microsoft.com/office/officeart/2018/5/layout/IconCircleLabelList"/>
    <dgm:cxn modelId="{3AD97C8C-B3B7-4A54-973F-27433BEA781C}" type="presParOf" srcId="{DC293095-3740-4A63-8FE3-3677C81464A6}" destId="{CAEE02BF-FA71-48E8-B527-62FE338B0BBB}" srcOrd="4" destOrd="0" presId="urn:microsoft.com/office/officeart/2018/5/layout/IconCircleLabelList"/>
    <dgm:cxn modelId="{316CC07C-B8D5-40FE-9B3D-4210E5902A38}" type="presParOf" srcId="{CAEE02BF-FA71-48E8-B527-62FE338B0BBB}" destId="{B291F249-87C3-4A5A-9A53-8397D649B3E6}" srcOrd="0" destOrd="0" presId="urn:microsoft.com/office/officeart/2018/5/layout/IconCircleLabelList"/>
    <dgm:cxn modelId="{77184606-8DE0-4FC9-B666-E84DCC0A7857}" type="presParOf" srcId="{CAEE02BF-FA71-48E8-B527-62FE338B0BBB}" destId="{3B07545F-B3C8-4F9C-98DD-14F81E359343}" srcOrd="1" destOrd="0" presId="urn:microsoft.com/office/officeart/2018/5/layout/IconCircleLabelList"/>
    <dgm:cxn modelId="{F707EB10-86FE-4D02-BC1D-670BBACC749C}" type="presParOf" srcId="{CAEE02BF-FA71-48E8-B527-62FE338B0BBB}" destId="{BFB6ADCC-6D7C-4E52-A901-B570EB89AF6B}" srcOrd="2" destOrd="0" presId="urn:microsoft.com/office/officeart/2018/5/layout/IconCircleLabelList"/>
    <dgm:cxn modelId="{EA3C3C09-FCA0-433A-8F0E-90FA2DD75936}" type="presParOf" srcId="{CAEE02BF-FA71-48E8-B527-62FE338B0BBB}" destId="{91719908-3EA0-4AFD-BEDA-696874B53D5F}" srcOrd="3" destOrd="0" presId="urn:microsoft.com/office/officeart/2018/5/layout/IconCircleLabelList"/>
    <dgm:cxn modelId="{35A0316D-DDD1-4606-B1C4-7FDB6ACFC62A}" type="presParOf" srcId="{DC293095-3740-4A63-8FE3-3677C81464A6}" destId="{5A5F4E92-00BB-4DBB-AABD-F8B8783BC74D}" srcOrd="5" destOrd="0" presId="urn:microsoft.com/office/officeart/2018/5/layout/IconCircleLabelList"/>
    <dgm:cxn modelId="{893074A1-A4C2-47A1-941D-353C9F79176A}" type="presParOf" srcId="{DC293095-3740-4A63-8FE3-3677C81464A6}" destId="{807A5C96-713E-491B-9279-D14BA2EFD88B}" srcOrd="6" destOrd="0" presId="urn:microsoft.com/office/officeart/2018/5/layout/IconCircleLabelList"/>
    <dgm:cxn modelId="{0F290E73-192E-45B4-A164-0348D0CD00DE}" type="presParOf" srcId="{807A5C96-713E-491B-9279-D14BA2EFD88B}" destId="{9D868143-84F0-41D8-B590-6980AF688C59}" srcOrd="0" destOrd="0" presId="urn:microsoft.com/office/officeart/2018/5/layout/IconCircleLabelList"/>
    <dgm:cxn modelId="{0D86B0BD-0770-4188-812B-29958BA5E1C5}" type="presParOf" srcId="{807A5C96-713E-491B-9279-D14BA2EFD88B}" destId="{FC510A26-E1A1-4F71-AA59-C8B1EC0118AB}" srcOrd="1" destOrd="0" presId="urn:microsoft.com/office/officeart/2018/5/layout/IconCircleLabelList"/>
    <dgm:cxn modelId="{DF4A87A9-8CEA-4438-8241-0268D2F96320}" type="presParOf" srcId="{807A5C96-713E-491B-9279-D14BA2EFD88B}" destId="{AFBE331B-21AF-492C-9228-693DB5A7A71C}" srcOrd="2" destOrd="0" presId="urn:microsoft.com/office/officeart/2018/5/layout/IconCircleLabelList"/>
    <dgm:cxn modelId="{29F5AD9A-C800-4783-BFA5-D2ABF4F3F838}" type="presParOf" srcId="{807A5C96-713E-491B-9279-D14BA2EFD88B}" destId="{C9525930-21D2-43AD-884A-9B78693450C1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CA2E9F-3F37-48A9-BC3F-9D4F82301F15}" type="doc">
      <dgm:prSet loTypeId="urn:microsoft.com/office/officeart/2005/8/layout/vList5" loCatId="list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BD9D6712-5FD5-407D-B7E7-631E116C858E}">
      <dgm:prSet/>
      <dgm:spPr/>
      <dgm:t>
        <a:bodyPr/>
        <a:lstStyle/>
        <a:p>
          <a:r>
            <a:rPr lang="en-US"/>
            <a:t>INSTRUCTIONS</a:t>
          </a:r>
        </a:p>
      </dgm:t>
    </dgm:pt>
    <dgm:pt modelId="{EB56FF85-349F-4915-9C95-0E87820D03FB}" type="parTrans" cxnId="{37420E68-BA3B-4876-956E-4DF64D16027D}">
      <dgm:prSet/>
      <dgm:spPr/>
      <dgm:t>
        <a:bodyPr/>
        <a:lstStyle/>
        <a:p>
          <a:endParaRPr lang="en-US"/>
        </a:p>
      </dgm:t>
    </dgm:pt>
    <dgm:pt modelId="{1275EC07-25C4-4B91-A388-2E4556BE5B0C}" type="sibTrans" cxnId="{37420E68-BA3B-4876-956E-4DF64D16027D}">
      <dgm:prSet/>
      <dgm:spPr/>
      <dgm:t>
        <a:bodyPr/>
        <a:lstStyle/>
        <a:p>
          <a:endParaRPr lang="en-US"/>
        </a:p>
      </dgm:t>
    </dgm:pt>
    <dgm:pt modelId="{33F4B278-9EA1-47F7-B12C-EED98F6D75ED}">
      <dgm:prSet/>
      <dgm:spPr/>
      <dgm:t>
        <a:bodyPr/>
        <a:lstStyle/>
        <a:p>
          <a:r>
            <a:rPr lang="en-US" dirty="0"/>
            <a:t>Each of the five blocks touch at least one other block</a:t>
          </a:r>
        </a:p>
      </dgm:t>
    </dgm:pt>
    <dgm:pt modelId="{5CF348F5-C20E-4176-9F1F-F0108CBC5253}" type="parTrans" cxnId="{F62A277E-C6E8-44BA-9287-AF0CB709BDE2}">
      <dgm:prSet/>
      <dgm:spPr/>
      <dgm:t>
        <a:bodyPr/>
        <a:lstStyle/>
        <a:p>
          <a:endParaRPr lang="en-US"/>
        </a:p>
      </dgm:t>
    </dgm:pt>
    <dgm:pt modelId="{E43DDDA1-2D89-4807-BBEB-588AB8785615}" type="sibTrans" cxnId="{F62A277E-C6E8-44BA-9287-AF0CB709BDE2}">
      <dgm:prSet/>
      <dgm:spPr/>
      <dgm:t>
        <a:bodyPr/>
        <a:lstStyle/>
        <a:p>
          <a:endParaRPr lang="en-US"/>
        </a:p>
      </dgm:t>
    </dgm:pt>
    <dgm:pt modelId="{90C7FE00-DD97-417D-A8A9-6A2984146390}">
      <dgm:prSet/>
      <dgm:spPr/>
      <dgm:t>
        <a:bodyPr/>
        <a:lstStyle/>
        <a:p>
          <a:r>
            <a:rPr lang="en-US" dirty="0"/>
            <a:t>The structure you build must be free standing (stand without anyone holding it up)</a:t>
          </a:r>
        </a:p>
      </dgm:t>
    </dgm:pt>
    <dgm:pt modelId="{B168D34C-D6E0-476A-8146-EC1667B993D9}" type="parTrans" cxnId="{88983B28-1D95-4D74-8733-46ADF7989D5D}">
      <dgm:prSet/>
      <dgm:spPr/>
      <dgm:t>
        <a:bodyPr/>
        <a:lstStyle/>
        <a:p>
          <a:endParaRPr lang="en-US"/>
        </a:p>
      </dgm:t>
    </dgm:pt>
    <dgm:pt modelId="{81F0380B-0379-42E7-BFE0-028A48D509A6}" type="sibTrans" cxnId="{88983B28-1D95-4D74-8733-46ADF7989D5D}">
      <dgm:prSet/>
      <dgm:spPr/>
      <dgm:t>
        <a:bodyPr/>
        <a:lstStyle/>
        <a:p>
          <a:endParaRPr lang="en-US"/>
        </a:p>
      </dgm:t>
    </dgm:pt>
    <dgm:pt modelId="{5E42D03D-A388-4B60-99E4-5FFC3547E4CC}">
      <dgm:prSet/>
      <dgm:spPr/>
      <dgm:t>
        <a:bodyPr/>
        <a:lstStyle/>
        <a:p>
          <a:r>
            <a:rPr lang="en-US"/>
            <a:t>You may tape down 2 blocks to the table</a:t>
          </a:r>
        </a:p>
      </dgm:t>
    </dgm:pt>
    <dgm:pt modelId="{A7DAA33B-64E4-4D1B-912B-11EA29F543B7}" type="parTrans" cxnId="{C78B1CBB-EB66-4A25-8CBC-4091F4081854}">
      <dgm:prSet/>
      <dgm:spPr/>
      <dgm:t>
        <a:bodyPr/>
        <a:lstStyle/>
        <a:p>
          <a:endParaRPr lang="en-US"/>
        </a:p>
      </dgm:t>
    </dgm:pt>
    <dgm:pt modelId="{1B1B98A1-605D-4E1C-B04A-993B66A3C8E4}" type="sibTrans" cxnId="{C78B1CBB-EB66-4A25-8CBC-4091F4081854}">
      <dgm:prSet/>
      <dgm:spPr/>
      <dgm:t>
        <a:bodyPr/>
        <a:lstStyle/>
        <a:p>
          <a:endParaRPr lang="en-US"/>
        </a:p>
      </dgm:t>
    </dgm:pt>
    <dgm:pt modelId="{F7FF3162-922C-447B-B2F1-065F86864E5F}">
      <dgm:prSet/>
      <dgm:spPr/>
      <dgm:t>
        <a:bodyPr/>
        <a:lstStyle/>
        <a:p>
          <a:r>
            <a:rPr lang="en-US"/>
            <a:t>If you remove any block, the entire structure will fall</a:t>
          </a:r>
        </a:p>
      </dgm:t>
    </dgm:pt>
    <dgm:pt modelId="{C6C6009F-4FBE-4D7D-AEBF-B0818D92C1F8}" type="parTrans" cxnId="{988B6398-2750-42DD-AF4A-AAB95690DBF2}">
      <dgm:prSet/>
      <dgm:spPr/>
      <dgm:t>
        <a:bodyPr/>
        <a:lstStyle/>
        <a:p>
          <a:endParaRPr lang="en-US"/>
        </a:p>
      </dgm:t>
    </dgm:pt>
    <dgm:pt modelId="{A5D9A7F2-8E7B-46FD-8C19-127E64740617}" type="sibTrans" cxnId="{988B6398-2750-42DD-AF4A-AAB95690DBF2}">
      <dgm:prSet/>
      <dgm:spPr/>
      <dgm:t>
        <a:bodyPr/>
        <a:lstStyle/>
        <a:p>
          <a:endParaRPr lang="en-US"/>
        </a:p>
      </dgm:t>
    </dgm:pt>
    <dgm:pt modelId="{89A612BE-A93F-984A-8FFF-83C6EEBAC88F}" type="pres">
      <dgm:prSet presAssocID="{26CA2E9F-3F37-48A9-BC3F-9D4F82301F15}" presName="Name0" presStyleCnt="0">
        <dgm:presLayoutVars>
          <dgm:dir/>
          <dgm:animLvl val="lvl"/>
          <dgm:resizeHandles val="exact"/>
        </dgm:presLayoutVars>
      </dgm:prSet>
      <dgm:spPr/>
    </dgm:pt>
    <dgm:pt modelId="{1601851A-E758-004F-94F5-AE280BD35DB2}" type="pres">
      <dgm:prSet presAssocID="{BD9D6712-5FD5-407D-B7E7-631E116C858E}" presName="linNode" presStyleCnt="0"/>
      <dgm:spPr/>
    </dgm:pt>
    <dgm:pt modelId="{1BF529B5-0242-454E-8D81-DE3A88374BD6}" type="pres">
      <dgm:prSet presAssocID="{BD9D6712-5FD5-407D-B7E7-631E116C858E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4B3DE00F-BFB3-A649-98B1-3103D59D6854}" type="pres">
      <dgm:prSet presAssocID="{BD9D6712-5FD5-407D-B7E7-631E116C858E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88983B28-1D95-4D74-8733-46ADF7989D5D}" srcId="{BD9D6712-5FD5-407D-B7E7-631E116C858E}" destId="{90C7FE00-DD97-417D-A8A9-6A2984146390}" srcOrd="1" destOrd="0" parTransId="{B168D34C-D6E0-476A-8146-EC1667B993D9}" sibTransId="{81F0380B-0379-42E7-BFE0-028A48D509A6}"/>
    <dgm:cxn modelId="{EFF5882F-15D3-C249-9E7B-5DF3F3574E87}" type="presOf" srcId="{26CA2E9F-3F37-48A9-BC3F-9D4F82301F15}" destId="{89A612BE-A93F-984A-8FFF-83C6EEBAC88F}" srcOrd="0" destOrd="0" presId="urn:microsoft.com/office/officeart/2005/8/layout/vList5"/>
    <dgm:cxn modelId="{C16C885C-E9B5-384D-8F79-075F951DA62C}" type="presOf" srcId="{5E42D03D-A388-4B60-99E4-5FFC3547E4CC}" destId="{4B3DE00F-BFB3-A649-98B1-3103D59D6854}" srcOrd="0" destOrd="2" presId="urn:microsoft.com/office/officeart/2005/8/layout/vList5"/>
    <dgm:cxn modelId="{C795C841-6E96-1445-9FF7-411752AA7162}" type="presOf" srcId="{33F4B278-9EA1-47F7-B12C-EED98F6D75ED}" destId="{4B3DE00F-BFB3-A649-98B1-3103D59D6854}" srcOrd="0" destOrd="0" presId="urn:microsoft.com/office/officeart/2005/8/layout/vList5"/>
    <dgm:cxn modelId="{37420E68-BA3B-4876-956E-4DF64D16027D}" srcId="{26CA2E9F-3F37-48A9-BC3F-9D4F82301F15}" destId="{BD9D6712-5FD5-407D-B7E7-631E116C858E}" srcOrd="0" destOrd="0" parTransId="{EB56FF85-349F-4915-9C95-0E87820D03FB}" sibTransId="{1275EC07-25C4-4B91-A388-2E4556BE5B0C}"/>
    <dgm:cxn modelId="{405D514D-7896-6E49-AD7E-35A779565536}" type="presOf" srcId="{F7FF3162-922C-447B-B2F1-065F86864E5F}" destId="{4B3DE00F-BFB3-A649-98B1-3103D59D6854}" srcOrd="0" destOrd="3" presId="urn:microsoft.com/office/officeart/2005/8/layout/vList5"/>
    <dgm:cxn modelId="{F62A277E-C6E8-44BA-9287-AF0CB709BDE2}" srcId="{BD9D6712-5FD5-407D-B7E7-631E116C858E}" destId="{33F4B278-9EA1-47F7-B12C-EED98F6D75ED}" srcOrd="0" destOrd="0" parTransId="{5CF348F5-C20E-4176-9F1F-F0108CBC5253}" sibTransId="{E43DDDA1-2D89-4807-BBEB-588AB8785615}"/>
    <dgm:cxn modelId="{AB28AF8E-CA87-004E-A907-07C031B411FC}" type="presOf" srcId="{BD9D6712-5FD5-407D-B7E7-631E116C858E}" destId="{1BF529B5-0242-454E-8D81-DE3A88374BD6}" srcOrd="0" destOrd="0" presId="urn:microsoft.com/office/officeart/2005/8/layout/vList5"/>
    <dgm:cxn modelId="{988B6398-2750-42DD-AF4A-AAB95690DBF2}" srcId="{BD9D6712-5FD5-407D-B7E7-631E116C858E}" destId="{F7FF3162-922C-447B-B2F1-065F86864E5F}" srcOrd="3" destOrd="0" parTransId="{C6C6009F-4FBE-4D7D-AEBF-B0818D92C1F8}" sibTransId="{A5D9A7F2-8E7B-46FD-8C19-127E64740617}"/>
    <dgm:cxn modelId="{C78B1CBB-EB66-4A25-8CBC-4091F4081854}" srcId="{BD9D6712-5FD5-407D-B7E7-631E116C858E}" destId="{5E42D03D-A388-4B60-99E4-5FFC3547E4CC}" srcOrd="2" destOrd="0" parTransId="{A7DAA33B-64E4-4D1B-912B-11EA29F543B7}" sibTransId="{1B1B98A1-605D-4E1C-B04A-993B66A3C8E4}"/>
    <dgm:cxn modelId="{8CEF4DE6-B46B-9945-88A8-1D887F2BB9DE}" type="presOf" srcId="{90C7FE00-DD97-417D-A8A9-6A2984146390}" destId="{4B3DE00F-BFB3-A649-98B1-3103D59D6854}" srcOrd="0" destOrd="1" presId="urn:microsoft.com/office/officeart/2005/8/layout/vList5"/>
    <dgm:cxn modelId="{F91E1F5F-97AC-DB4A-9936-8359B7B31A08}" type="presParOf" srcId="{89A612BE-A93F-984A-8FFF-83C6EEBAC88F}" destId="{1601851A-E758-004F-94F5-AE280BD35DB2}" srcOrd="0" destOrd="0" presId="urn:microsoft.com/office/officeart/2005/8/layout/vList5"/>
    <dgm:cxn modelId="{1689A917-B851-E747-9F62-8E3D5D008790}" type="presParOf" srcId="{1601851A-E758-004F-94F5-AE280BD35DB2}" destId="{1BF529B5-0242-454E-8D81-DE3A88374BD6}" srcOrd="0" destOrd="0" presId="urn:microsoft.com/office/officeart/2005/8/layout/vList5"/>
    <dgm:cxn modelId="{E69F6110-6E72-F14B-95A2-B895D84A4416}" type="presParOf" srcId="{1601851A-E758-004F-94F5-AE280BD35DB2}" destId="{4B3DE00F-BFB3-A649-98B1-3103D59D685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09DB2E-F7F3-44F7-B79B-539B844CAD40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E161FBC2-D90C-4362-A2FF-3EC0508E7CB4}">
      <dgm:prSet/>
      <dgm:spPr/>
      <dgm:t>
        <a:bodyPr/>
        <a:lstStyle/>
        <a:p>
          <a:pPr>
            <a:defRPr cap="all"/>
          </a:pPr>
          <a:r>
            <a:rPr lang="en-US" dirty="0">
              <a:latin typeface="+mj-lt"/>
            </a:rPr>
            <a:t>In your groups you will :</a:t>
          </a:r>
        </a:p>
      </dgm:t>
    </dgm:pt>
    <dgm:pt modelId="{64078F5E-7747-4BC9-9F0D-7D742E4D41E9}" type="parTrans" cxnId="{2C64350E-E114-4983-BC09-86659E51EDFD}">
      <dgm:prSet/>
      <dgm:spPr/>
      <dgm:t>
        <a:bodyPr/>
        <a:lstStyle/>
        <a:p>
          <a:endParaRPr lang="en-US"/>
        </a:p>
      </dgm:t>
    </dgm:pt>
    <dgm:pt modelId="{98B63F45-B034-4BBF-B483-C7FF550C4E8B}" type="sibTrans" cxnId="{2C64350E-E114-4983-BC09-86659E51EDFD}">
      <dgm:prSet/>
      <dgm:spPr/>
      <dgm:t>
        <a:bodyPr/>
        <a:lstStyle/>
        <a:p>
          <a:endParaRPr lang="en-US"/>
        </a:p>
      </dgm:t>
    </dgm:pt>
    <dgm:pt modelId="{96BA0B7D-D567-401F-815E-A6F781F026D9}">
      <dgm:prSet/>
      <dgm:spPr/>
      <dgm:t>
        <a:bodyPr/>
        <a:lstStyle/>
        <a:p>
          <a:pPr rtl="0">
            <a:defRPr cap="all"/>
          </a:pPr>
          <a:r>
            <a:rPr lang="en-US" b="0" dirty="0">
              <a:latin typeface="+mj-lt"/>
            </a:rPr>
            <a:t>Examine</a:t>
          </a:r>
          <a:r>
            <a:rPr lang="en-US" dirty="0"/>
            <a:t> </a:t>
          </a:r>
          <a:r>
            <a:rPr lang="en-US" dirty="0">
              <a:latin typeface="Calibri Light" panose="020F0302020204030204"/>
            </a:rPr>
            <a:t>the fact sheet  the other 2 animals</a:t>
          </a:r>
          <a:endParaRPr lang="en-US" dirty="0"/>
        </a:p>
      </dgm:t>
    </dgm:pt>
    <dgm:pt modelId="{2E0AC300-1258-46E6-990D-BA4B7CF2F9BA}" type="parTrans" cxnId="{2DD8424E-CF8E-431C-BECE-8F5FF4C877EC}">
      <dgm:prSet/>
      <dgm:spPr/>
      <dgm:t>
        <a:bodyPr/>
        <a:lstStyle/>
        <a:p>
          <a:endParaRPr lang="en-US"/>
        </a:p>
      </dgm:t>
    </dgm:pt>
    <dgm:pt modelId="{CC24DE72-F8D7-45B1-BB12-5397BD0C1301}" type="sibTrans" cxnId="{2DD8424E-CF8E-431C-BECE-8F5FF4C877EC}">
      <dgm:prSet/>
      <dgm:spPr/>
      <dgm:t>
        <a:bodyPr/>
        <a:lstStyle/>
        <a:p>
          <a:endParaRPr lang="en-US"/>
        </a:p>
      </dgm:t>
    </dgm:pt>
    <dgm:pt modelId="{7107E013-0593-4BCB-8394-C8F5CB425AB6}">
      <dgm:prSet/>
      <dgm:spPr/>
      <dgm:t>
        <a:bodyPr/>
        <a:lstStyle/>
        <a:p>
          <a:pPr rtl="0">
            <a:defRPr cap="all"/>
          </a:pPr>
          <a:r>
            <a:rPr lang="en-US" dirty="0">
              <a:latin typeface="+mj-lt"/>
            </a:rPr>
            <a:t>Investigate the roles of the animals in their respective ecosystems</a:t>
          </a:r>
        </a:p>
      </dgm:t>
    </dgm:pt>
    <dgm:pt modelId="{697739AA-8040-4996-B16C-458BDFD5D10A}" type="parTrans" cxnId="{69AF1E9C-57AD-4C4E-B2D8-AC0F2229519F}">
      <dgm:prSet/>
      <dgm:spPr/>
      <dgm:t>
        <a:bodyPr/>
        <a:lstStyle/>
        <a:p>
          <a:endParaRPr lang="en-US"/>
        </a:p>
      </dgm:t>
    </dgm:pt>
    <dgm:pt modelId="{6CB6D0EF-6F92-40EA-84B0-F5B350669538}" type="sibTrans" cxnId="{69AF1E9C-57AD-4C4E-B2D8-AC0F2229519F}">
      <dgm:prSet/>
      <dgm:spPr/>
      <dgm:t>
        <a:bodyPr/>
        <a:lstStyle/>
        <a:p>
          <a:endParaRPr lang="en-US"/>
        </a:p>
      </dgm:t>
    </dgm:pt>
    <dgm:pt modelId="{8C48FF49-7FCA-4E92-9CA0-41BA447B3F7A}">
      <dgm:prSet phldr="0"/>
      <dgm:spPr/>
      <dgm:t>
        <a:bodyPr/>
        <a:lstStyle/>
        <a:p>
          <a:pPr rtl="0">
            <a:defRPr cap="all"/>
          </a:pPr>
          <a:r>
            <a:rPr lang="en-US" b="0" dirty="0">
              <a:latin typeface="Calibri Light" panose="020F0302020204030204"/>
            </a:rPr>
            <a:t>Share your insight with the class and participate in class discussion</a:t>
          </a:r>
          <a:endParaRPr lang="en-US" b="0" dirty="0"/>
        </a:p>
      </dgm:t>
    </dgm:pt>
    <dgm:pt modelId="{2618E11E-96FC-45EA-98D0-6C590E837A3B}" type="parTrans" cxnId="{2E809A38-E3FD-42C4-8A70-492B2CEF1A5E}">
      <dgm:prSet/>
      <dgm:spPr/>
      <dgm:t>
        <a:bodyPr/>
        <a:lstStyle/>
        <a:p>
          <a:endParaRPr lang="en-US"/>
        </a:p>
      </dgm:t>
    </dgm:pt>
    <dgm:pt modelId="{52F03753-7E57-42D1-9C6A-3B9B44D77A99}" type="sibTrans" cxnId="{2E809A38-E3FD-42C4-8A70-492B2CEF1A5E}">
      <dgm:prSet/>
      <dgm:spPr/>
      <dgm:t>
        <a:bodyPr/>
        <a:lstStyle/>
        <a:p>
          <a:endParaRPr lang="en-US"/>
        </a:p>
      </dgm:t>
    </dgm:pt>
    <dgm:pt modelId="{DC293095-3740-4A63-8FE3-3677C81464A6}" type="pres">
      <dgm:prSet presAssocID="{7309DB2E-F7F3-44F7-B79B-539B844CAD40}" presName="root" presStyleCnt="0">
        <dgm:presLayoutVars>
          <dgm:dir/>
          <dgm:resizeHandles val="exact"/>
        </dgm:presLayoutVars>
      </dgm:prSet>
      <dgm:spPr/>
    </dgm:pt>
    <dgm:pt modelId="{493E203E-EEBF-4308-B801-05F57FB27E20}" type="pres">
      <dgm:prSet presAssocID="{E161FBC2-D90C-4362-A2FF-3EC0508E7CB4}" presName="compNode" presStyleCnt="0"/>
      <dgm:spPr/>
    </dgm:pt>
    <dgm:pt modelId="{2EF6DFD6-B554-474D-8C57-9EF62DA71305}" type="pres">
      <dgm:prSet presAssocID="{E161FBC2-D90C-4362-A2FF-3EC0508E7CB4}" presName="iconBgRect" presStyleLbl="bgShp" presStyleIdx="0" presStyleCnt="4"/>
      <dgm:spPr/>
    </dgm:pt>
    <dgm:pt modelId="{CF7A9CAA-D470-4BCE-8B62-8071DE0F2991}" type="pres">
      <dgm:prSet presAssocID="{E161FBC2-D90C-4362-A2FF-3EC0508E7CB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B06B4B78-2EB5-42B1-B6F2-AB9464EABA7F}" type="pres">
      <dgm:prSet presAssocID="{E161FBC2-D90C-4362-A2FF-3EC0508E7CB4}" presName="spaceRect" presStyleCnt="0"/>
      <dgm:spPr/>
    </dgm:pt>
    <dgm:pt modelId="{3C3F824D-6D85-484D-93B3-36EDF00DC70E}" type="pres">
      <dgm:prSet presAssocID="{E161FBC2-D90C-4362-A2FF-3EC0508E7CB4}" presName="textRect" presStyleLbl="revTx" presStyleIdx="0" presStyleCnt="4" custScaleX="101032">
        <dgm:presLayoutVars>
          <dgm:chMax val="1"/>
          <dgm:chPref val="1"/>
        </dgm:presLayoutVars>
      </dgm:prSet>
      <dgm:spPr/>
    </dgm:pt>
    <dgm:pt modelId="{B9B9D208-DB92-47E2-A880-7F91DCE67CEE}" type="pres">
      <dgm:prSet presAssocID="{98B63F45-B034-4BBF-B483-C7FF550C4E8B}" presName="sibTrans" presStyleCnt="0"/>
      <dgm:spPr/>
    </dgm:pt>
    <dgm:pt modelId="{F6B13D6F-39C8-49AA-8A2B-4724EA730D34}" type="pres">
      <dgm:prSet presAssocID="{96BA0B7D-D567-401F-815E-A6F781F026D9}" presName="compNode" presStyleCnt="0"/>
      <dgm:spPr/>
    </dgm:pt>
    <dgm:pt modelId="{81DD7715-6573-4FCC-BB1D-5F87304B498B}" type="pres">
      <dgm:prSet presAssocID="{96BA0B7D-D567-401F-815E-A6F781F026D9}" presName="iconBgRect" presStyleLbl="bgShp" presStyleIdx="1" presStyleCnt="4"/>
      <dgm:spPr/>
    </dgm:pt>
    <dgm:pt modelId="{C009B6BD-DE4C-4C93-8AED-1CAFBF034CB1}" type="pres">
      <dgm:prSet presAssocID="{96BA0B7D-D567-401F-815E-A6F781F026D9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t"/>
        </a:ext>
      </dgm:extLst>
    </dgm:pt>
    <dgm:pt modelId="{F1A62CEF-ACD9-4681-B92D-8F004CCB021F}" type="pres">
      <dgm:prSet presAssocID="{96BA0B7D-D567-401F-815E-A6F781F026D9}" presName="spaceRect" presStyleCnt="0"/>
      <dgm:spPr/>
    </dgm:pt>
    <dgm:pt modelId="{A8DA09E9-98CD-4300-80CC-DD861F292BE5}" type="pres">
      <dgm:prSet presAssocID="{96BA0B7D-D567-401F-815E-A6F781F026D9}" presName="textRect" presStyleLbl="revTx" presStyleIdx="1" presStyleCnt="4">
        <dgm:presLayoutVars>
          <dgm:chMax val="1"/>
          <dgm:chPref val="1"/>
        </dgm:presLayoutVars>
      </dgm:prSet>
      <dgm:spPr/>
    </dgm:pt>
    <dgm:pt modelId="{2574E86F-86D5-4151-99C2-CA9BD0ACC568}" type="pres">
      <dgm:prSet presAssocID="{CC24DE72-F8D7-45B1-BB12-5397BD0C1301}" presName="sibTrans" presStyleCnt="0"/>
      <dgm:spPr/>
    </dgm:pt>
    <dgm:pt modelId="{CAEE02BF-FA71-48E8-B527-62FE338B0BBB}" type="pres">
      <dgm:prSet presAssocID="{7107E013-0593-4BCB-8394-C8F5CB425AB6}" presName="compNode" presStyleCnt="0"/>
      <dgm:spPr/>
    </dgm:pt>
    <dgm:pt modelId="{B291F249-87C3-4A5A-9A53-8397D649B3E6}" type="pres">
      <dgm:prSet presAssocID="{7107E013-0593-4BCB-8394-C8F5CB425AB6}" presName="iconBgRect" presStyleLbl="bgShp" presStyleIdx="2" presStyleCnt="4"/>
      <dgm:spPr/>
    </dgm:pt>
    <dgm:pt modelId="{3B07545F-B3C8-4F9C-98DD-14F81E359343}" type="pres">
      <dgm:prSet presAssocID="{7107E013-0593-4BCB-8394-C8F5CB425AB6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nake"/>
        </a:ext>
      </dgm:extLst>
    </dgm:pt>
    <dgm:pt modelId="{BFB6ADCC-6D7C-4E52-A901-B570EB89AF6B}" type="pres">
      <dgm:prSet presAssocID="{7107E013-0593-4BCB-8394-C8F5CB425AB6}" presName="spaceRect" presStyleCnt="0"/>
      <dgm:spPr/>
    </dgm:pt>
    <dgm:pt modelId="{91719908-3EA0-4AFD-BEDA-696874B53D5F}" type="pres">
      <dgm:prSet presAssocID="{7107E013-0593-4BCB-8394-C8F5CB425AB6}" presName="textRect" presStyleLbl="revTx" presStyleIdx="2" presStyleCnt="4">
        <dgm:presLayoutVars>
          <dgm:chMax val="1"/>
          <dgm:chPref val="1"/>
        </dgm:presLayoutVars>
      </dgm:prSet>
      <dgm:spPr/>
    </dgm:pt>
    <dgm:pt modelId="{5A5F4E92-00BB-4DBB-AABD-F8B8783BC74D}" type="pres">
      <dgm:prSet presAssocID="{6CB6D0EF-6F92-40EA-84B0-F5B350669538}" presName="sibTrans" presStyleCnt="0"/>
      <dgm:spPr/>
    </dgm:pt>
    <dgm:pt modelId="{807A5C96-713E-491B-9279-D14BA2EFD88B}" type="pres">
      <dgm:prSet presAssocID="{8C48FF49-7FCA-4E92-9CA0-41BA447B3F7A}" presName="compNode" presStyleCnt="0"/>
      <dgm:spPr/>
    </dgm:pt>
    <dgm:pt modelId="{9D868143-84F0-41D8-B590-6980AF688C59}" type="pres">
      <dgm:prSet presAssocID="{8C48FF49-7FCA-4E92-9CA0-41BA447B3F7A}" presName="iconBgRect" presStyleLbl="bgShp" presStyleIdx="3" presStyleCnt="4"/>
      <dgm:spPr/>
    </dgm:pt>
    <dgm:pt modelId="{FC510A26-E1A1-4F71-AA59-C8B1EC0118AB}" type="pres">
      <dgm:prSet presAssocID="{8C48FF49-7FCA-4E92-9CA0-41BA447B3F7A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eterinarian"/>
        </a:ext>
      </dgm:extLst>
    </dgm:pt>
    <dgm:pt modelId="{AFBE331B-21AF-492C-9228-693DB5A7A71C}" type="pres">
      <dgm:prSet presAssocID="{8C48FF49-7FCA-4E92-9CA0-41BA447B3F7A}" presName="spaceRect" presStyleCnt="0"/>
      <dgm:spPr/>
    </dgm:pt>
    <dgm:pt modelId="{C9525930-21D2-43AD-884A-9B78693450C1}" type="pres">
      <dgm:prSet presAssocID="{8C48FF49-7FCA-4E92-9CA0-41BA447B3F7A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2C64350E-E114-4983-BC09-86659E51EDFD}" srcId="{7309DB2E-F7F3-44F7-B79B-539B844CAD40}" destId="{E161FBC2-D90C-4362-A2FF-3EC0508E7CB4}" srcOrd="0" destOrd="0" parTransId="{64078F5E-7747-4BC9-9F0D-7D742E4D41E9}" sibTransId="{98B63F45-B034-4BBF-B483-C7FF550C4E8B}"/>
    <dgm:cxn modelId="{67984613-0A6D-4729-AA1C-7AFF822B2A8A}" type="presOf" srcId="{8C48FF49-7FCA-4E92-9CA0-41BA447B3F7A}" destId="{C9525930-21D2-43AD-884A-9B78693450C1}" srcOrd="0" destOrd="0" presId="urn:microsoft.com/office/officeart/2018/5/layout/IconCircleLabelList"/>
    <dgm:cxn modelId="{91043E1C-A0F8-4BE1-852E-A0C733563381}" type="presOf" srcId="{96BA0B7D-D567-401F-815E-A6F781F026D9}" destId="{A8DA09E9-98CD-4300-80CC-DD861F292BE5}" srcOrd="0" destOrd="0" presId="urn:microsoft.com/office/officeart/2018/5/layout/IconCircleLabelList"/>
    <dgm:cxn modelId="{2E809A38-E3FD-42C4-8A70-492B2CEF1A5E}" srcId="{7309DB2E-F7F3-44F7-B79B-539B844CAD40}" destId="{8C48FF49-7FCA-4E92-9CA0-41BA447B3F7A}" srcOrd="3" destOrd="0" parTransId="{2618E11E-96FC-45EA-98D0-6C590E837A3B}" sibTransId="{52F03753-7E57-42D1-9C6A-3B9B44D77A99}"/>
    <dgm:cxn modelId="{2DD8424E-CF8E-431C-BECE-8F5FF4C877EC}" srcId="{7309DB2E-F7F3-44F7-B79B-539B844CAD40}" destId="{96BA0B7D-D567-401F-815E-A6F781F026D9}" srcOrd="1" destOrd="0" parTransId="{2E0AC300-1258-46E6-990D-BA4B7CF2F9BA}" sibTransId="{CC24DE72-F8D7-45B1-BB12-5397BD0C1301}"/>
    <dgm:cxn modelId="{6ED9CC7F-89C0-4614-AACA-5356D87BC509}" type="presOf" srcId="{7107E013-0593-4BCB-8394-C8F5CB425AB6}" destId="{91719908-3EA0-4AFD-BEDA-696874B53D5F}" srcOrd="0" destOrd="0" presId="urn:microsoft.com/office/officeart/2018/5/layout/IconCircleLabelList"/>
    <dgm:cxn modelId="{69AF1E9C-57AD-4C4E-B2D8-AC0F2229519F}" srcId="{7309DB2E-F7F3-44F7-B79B-539B844CAD40}" destId="{7107E013-0593-4BCB-8394-C8F5CB425AB6}" srcOrd="2" destOrd="0" parTransId="{697739AA-8040-4996-B16C-458BDFD5D10A}" sibTransId="{6CB6D0EF-6F92-40EA-84B0-F5B350669538}"/>
    <dgm:cxn modelId="{80E579BE-A5E9-4096-A860-A8F37CCA2943}" type="presOf" srcId="{E161FBC2-D90C-4362-A2FF-3EC0508E7CB4}" destId="{3C3F824D-6D85-484D-93B3-36EDF00DC70E}" srcOrd="0" destOrd="0" presId="urn:microsoft.com/office/officeart/2018/5/layout/IconCircleLabelList"/>
    <dgm:cxn modelId="{2FD10FF3-4CB1-45A0-8DAE-9FB1DF786EF9}" type="presOf" srcId="{7309DB2E-F7F3-44F7-B79B-539B844CAD40}" destId="{DC293095-3740-4A63-8FE3-3677C81464A6}" srcOrd="0" destOrd="0" presId="urn:microsoft.com/office/officeart/2018/5/layout/IconCircleLabelList"/>
    <dgm:cxn modelId="{FCAF7ABA-7BD8-4AA1-8BD1-4032E0F9C248}" type="presParOf" srcId="{DC293095-3740-4A63-8FE3-3677C81464A6}" destId="{493E203E-EEBF-4308-B801-05F57FB27E20}" srcOrd="0" destOrd="0" presId="urn:microsoft.com/office/officeart/2018/5/layout/IconCircleLabelList"/>
    <dgm:cxn modelId="{C0433FF9-565F-4561-A3B4-1FA2A0BC694B}" type="presParOf" srcId="{493E203E-EEBF-4308-B801-05F57FB27E20}" destId="{2EF6DFD6-B554-474D-8C57-9EF62DA71305}" srcOrd="0" destOrd="0" presId="urn:microsoft.com/office/officeart/2018/5/layout/IconCircleLabelList"/>
    <dgm:cxn modelId="{AE7FBD8D-8DFB-46D8-BC2D-D65A62300CFC}" type="presParOf" srcId="{493E203E-EEBF-4308-B801-05F57FB27E20}" destId="{CF7A9CAA-D470-4BCE-8B62-8071DE0F2991}" srcOrd="1" destOrd="0" presId="urn:microsoft.com/office/officeart/2018/5/layout/IconCircleLabelList"/>
    <dgm:cxn modelId="{9291A087-99CD-4435-BBFF-F0B8A35F195C}" type="presParOf" srcId="{493E203E-EEBF-4308-B801-05F57FB27E20}" destId="{B06B4B78-2EB5-42B1-B6F2-AB9464EABA7F}" srcOrd="2" destOrd="0" presId="urn:microsoft.com/office/officeart/2018/5/layout/IconCircleLabelList"/>
    <dgm:cxn modelId="{55CB7902-7067-4995-A14F-CAC0F5454A49}" type="presParOf" srcId="{493E203E-EEBF-4308-B801-05F57FB27E20}" destId="{3C3F824D-6D85-484D-93B3-36EDF00DC70E}" srcOrd="3" destOrd="0" presId="urn:microsoft.com/office/officeart/2018/5/layout/IconCircleLabelList"/>
    <dgm:cxn modelId="{ABA50685-6654-460F-8001-8D544AA40D07}" type="presParOf" srcId="{DC293095-3740-4A63-8FE3-3677C81464A6}" destId="{B9B9D208-DB92-47E2-A880-7F91DCE67CEE}" srcOrd="1" destOrd="0" presId="urn:microsoft.com/office/officeart/2018/5/layout/IconCircleLabelList"/>
    <dgm:cxn modelId="{2BB8EBB5-493E-4083-81D9-F827DEBACE04}" type="presParOf" srcId="{DC293095-3740-4A63-8FE3-3677C81464A6}" destId="{F6B13D6F-39C8-49AA-8A2B-4724EA730D34}" srcOrd="2" destOrd="0" presId="urn:microsoft.com/office/officeart/2018/5/layout/IconCircleLabelList"/>
    <dgm:cxn modelId="{920FA71B-BB71-4C0A-8ECD-C2B4CC5D1C6D}" type="presParOf" srcId="{F6B13D6F-39C8-49AA-8A2B-4724EA730D34}" destId="{81DD7715-6573-4FCC-BB1D-5F87304B498B}" srcOrd="0" destOrd="0" presId="urn:microsoft.com/office/officeart/2018/5/layout/IconCircleLabelList"/>
    <dgm:cxn modelId="{74BE76A4-B2C4-41A1-A001-985BCB61FFDC}" type="presParOf" srcId="{F6B13D6F-39C8-49AA-8A2B-4724EA730D34}" destId="{C009B6BD-DE4C-4C93-8AED-1CAFBF034CB1}" srcOrd="1" destOrd="0" presId="urn:microsoft.com/office/officeart/2018/5/layout/IconCircleLabelList"/>
    <dgm:cxn modelId="{33FDA99B-B55B-4AEA-9912-A5F8EEBB5335}" type="presParOf" srcId="{F6B13D6F-39C8-49AA-8A2B-4724EA730D34}" destId="{F1A62CEF-ACD9-4681-B92D-8F004CCB021F}" srcOrd="2" destOrd="0" presId="urn:microsoft.com/office/officeart/2018/5/layout/IconCircleLabelList"/>
    <dgm:cxn modelId="{14B70F94-A37B-4CA3-9E8E-DA2638037C6D}" type="presParOf" srcId="{F6B13D6F-39C8-49AA-8A2B-4724EA730D34}" destId="{A8DA09E9-98CD-4300-80CC-DD861F292BE5}" srcOrd="3" destOrd="0" presId="urn:microsoft.com/office/officeart/2018/5/layout/IconCircleLabelList"/>
    <dgm:cxn modelId="{C53589EF-AEB6-4395-BAFF-5C23B1D9F4D8}" type="presParOf" srcId="{DC293095-3740-4A63-8FE3-3677C81464A6}" destId="{2574E86F-86D5-4151-99C2-CA9BD0ACC568}" srcOrd="3" destOrd="0" presId="urn:microsoft.com/office/officeart/2018/5/layout/IconCircleLabelList"/>
    <dgm:cxn modelId="{3AD97C8C-B3B7-4A54-973F-27433BEA781C}" type="presParOf" srcId="{DC293095-3740-4A63-8FE3-3677C81464A6}" destId="{CAEE02BF-FA71-48E8-B527-62FE338B0BBB}" srcOrd="4" destOrd="0" presId="urn:microsoft.com/office/officeart/2018/5/layout/IconCircleLabelList"/>
    <dgm:cxn modelId="{316CC07C-B8D5-40FE-9B3D-4210E5902A38}" type="presParOf" srcId="{CAEE02BF-FA71-48E8-B527-62FE338B0BBB}" destId="{B291F249-87C3-4A5A-9A53-8397D649B3E6}" srcOrd="0" destOrd="0" presId="urn:microsoft.com/office/officeart/2018/5/layout/IconCircleLabelList"/>
    <dgm:cxn modelId="{77184606-8DE0-4FC9-B666-E84DCC0A7857}" type="presParOf" srcId="{CAEE02BF-FA71-48E8-B527-62FE338B0BBB}" destId="{3B07545F-B3C8-4F9C-98DD-14F81E359343}" srcOrd="1" destOrd="0" presId="urn:microsoft.com/office/officeart/2018/5/layout/IconCircleLabelList"/>
    <dgm:cxn modelId="{F707EB10-86FE-4D02-BC1D-670BBACC749C}" type="presParOf" srcId="{CAEE02BF-FA71-48E8-B527-62FE338B0BBB}" destId="{BFB6ADCC-6D7C-4E52-A901-B570EB89AF6B}" srcOrd="2" destOrd="0" presId="urn:microsoft.com/office/officeart/2018/5/layout/IconCircleLabelList"/>
    <dgm:cxn modelId="{EA3C3C09-FCA0-433A-8F0E-90FA2DD75936}" type="presParOf" srcId="{CAEE02BF-FA71-48E8-B527-62FE338B0BBB}" destId="{91719908-3EA0-4AFD-BEDA-696874B53D5F}" srcOrd="3" destOrd="0" presId="urn:microsoft.com/office/officeart/2018/5/layout/IconCircleLabelList"/>
    <dgm:cxn modelId="{35A0316D-DDD1-4606-B1C4-7FDB6ACFC62A}" type="presParOf" srcId="{DC293095-3740-4A63-8FE3-3677C81464A6}" destId="{5A5F4E92-00BB-4DBB-AABD-F8B8783BC74D}" srcOrd="5" destOrd="0" presId="urn:microsoft.com/office/officeart/2018/5/layout/IconCircleLabelList"/>
    <dgm:cxn modelId="{893074A1-A4C2-47A1-941D-353C9F79176A}" type="presParOf" srcId="{DC293095-3740-4A63-8FE3-3677C81464A6}" destId="{807A5C96-713E-491B-9279-D14BA2EFD88B}" srcOrd="6" destOrd="0" presId="urn:microsoft.com/office/officeart/2018/5/layout/IconCircleLabelList"/>
    <dgm:cxn modelId="{0F290E73-192E-45B4-A164-0348D0CD00DE}" type="presParOf" srcId="{807A5C96-713E-491B-9279-D14BA2EFD88B}" destId="{9D868143-84F0-41D8-B590-6980AF688C59}" srcOrd="0" destOrd="0" presId="urn:microsoft.com/office/officeart/2018/5/layout/IconCircleLabelList"/>
    <dgm:cxn modelId="{0D86B0BD-0770-4188-812B-29958BA5E1C5}" type="presParOf" srcId="{807A5C96-713E-491B-9279-D14BA2EFD88B}" destId="{FC510A26-E1A1-4F71-AA59-C8B1EC0118AB}" srcOrd="1" destOrd="0" presId="urn:microsoft.com/office/officeart/2018/5/layout/IconCircleLabelList"/>
    <dgm:cxn modelId="{DF4A87A9-8CEA-4438-8241-0268D2F96320}" type="presParOf" srcId="{807A5C96-713E-491B-9279-D14BA2EFD88B}" destId="{AFBE331B-21AF-492C-9228-693DB5A7A71C}" srcOrd="2" destOrd="0" presId="urn:microsoft.com/office/officeart/2018/5/layout/IconCircleLabelList"/>
    <dgm:cxn modelId="{29F5AD9A-C800-4783-BFA5-D2ABF4F3F838}" type="presParOf" srcId="{807A5C96-713E-491B-9279-D14BA2EFD88B}" destId="{C9525930-21D2-43AD-884A-9B78693450C1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F6DFD6-B554-474D-8C57-9EF62DA71305}">
      <dsp:nvSpPr>
        <dsp:cNvPr id="0" name=""/>
        <dsp:cNvSpPr/>
      </dsp:nvSpPr>
      <dsp:spPr>
        <a:xfrm>
          <a:off x="973190" y="986724"/>
          <a:ext cx="1264141" cy="12641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7A9CAA-D470-4BCE-8B62-8071DE0F2991}">
      <dsp:nvSpPr>
        <dsp:cNvPr id="0" name=""/>
        <dsp:cNvSpPr/>
      </dsp:nvSpPr>
      <dsp:spPr>
        <a:xfrm>
          <a:off x="1242597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3F824D-6D85-484D-93B3-36EDF00DC70E}">
      <dsp:nvSpPr>
        <dsp:cNvPr id="0" name=""/>
        <dsp:cNvSpPr/>
      </dsp:nvSpPr>
      <dsp:spPr>
        <a:xfrm>
          <a:off x="569079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kern="1200" dirty="0"/>
            <a:t>In your groups you will . . .</a:t>
          </a:r>
        </a:p>
      </dsp:txBody>
      <dsp:txXfrm>
        <a:off x="569079" y="2644614"/>
        <a:ext cx="2072362" cy="720000"/>
      </dsp:txXfrm>
    </dsp:sp>
    <dsp:sp modelId="{81DD7715-6573-4FCC-BB1D-5F87304B498B}">
      <dsp:nvSpPr>
        <dsp:cNvPr id="0" name=""/>
        <dsp:cNvSpPr/>
      </dsp:nvSpPr>
      <dsp:spPr>
        <a:xfrm>
          <a:off x="3408216" y="986724"/>
          <a:ext cx="1264141" cy="126414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09B6BD-DE4C-4C93-8AED-1CAFBF034CB1}">
      <dsp:nvSpPr>
        <dsp:cNvPr id="0" name=""/>
        <dsp:cNvSpPr/>
      </dsp:nvSpPr>
      <dsp:spPr>
        <a:xfrm>
          <a:off x="3677623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DA09E9-98CD-4300-80CC-DD861F292BE5}">
      <dsp:nvSpPr>
        <dsp:cNvPr id="0" name=""/>
        <dsp:cNvSpPr/>
      </dsp:nvSpPr>
      <dsp:spPr>
        <a:xfrm>
          <a:off x="3004105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kern="1200" dirty="0"/>
            <a:t>Examine </a:t>
          </a:r>
          <a:r>
            <a:rPr lang="en-US" sz="1400" kern="1200" dirty="0">
              <a:latin typeface="Calibri Light" panose="020F0302020204030204"/>
            </a:rPr>
            <a:t>the fact sheet  the gray wolf and its ecosystem</a:t>
          </a:r>
          <a:endParaRPr lang="en-US" sz="1400" kern="1200" dirty="0"/>
        </a:p>
      </dsp:txBody>
      <dsp:txXfrm>
        <a:off x="3004105" y="2644614"/>
        <a:ext cx="2072362" cy="720000"/>
      </dsp:txXfrm>
    </dsp:sp>
    <dsp:sp modelId="{B291F249-87C3-4A5A-9A53-8397D649B3E6}">
      <dsp:nvSpPr>
        <dsp:cNvPr id="0" name=""/>
        <dsp:cNvSpPr/>
      </dsp:nvSpPr>
      <dsp:spPr>
        <a:xfrm>
          <a:off x="5843242" y="986724"/>
          <a:ext cx="1264141" cy="126414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07545F-B3C8-4F9C-98DD-14F81E359343}">
      <dsp:nvSpPr>
        <dsp:cNvPr id="0" name=""/>
        <dsp:cNvSpPr/>
      </dsp:nvSpPr>
      <dsp:spPr>
        <a:xfrm>
          <a:off x="6112649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719908-3EA0-4AFD-BEDA-696874B53D5F}">
      <dsp:nvSpPr>
        <dsp:cNvPr id="0" name=""/>
        <dsp:cNvSpPr/>
      </dsp:nvSpPr>
      <dsp:spPr>
        <a:xfrm>
          <a:off x="5439131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kern="1200" dirty="0"/>
            <a:t>Investigate the roles of the animals in their respective ecosystems</a:t>
          </a:r>
          <a:r>
            <a:rPr lang="en-US" sz="1400" kern="1200" dirty="0">
              <a:latin typeface="Calibri Light" panose="020F0302020204030204"/>
            </a:rPr>
            <a:t> </a:t>
          </a:r>
          <a:endParaRPr lang="en-US" sz="1400" kern="1200" dirty="0"/>
        </a:p>
      </dsp:txBody>
      <dsp:txXfrm>
        <a:off x="5439131" y="2644614"/>
        <a:ext cx="2072362" cy="720000"/>
      </dsp:txXfrm>
    </dsp:sp>
    <dsp:sp modelId="{9D868143-84F0-41D8-B590-6980AF688C59}">
      <dsp:nvSpPr>
        <dsp:cNvPr id="0" name=""/>
        <dsp:cNvSpPr/>
      </dsp:nvSpPr>
      <dsp:spPr>
        <a:xfrm>
          <a:off x="8278268" y="986724"/>
          <a:ext cx="1264141" cy="126414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510A26-E1A1-4F71-AA59-C8B1EC0118AB}">
      <dsp:nvSpPr>
        <dsp:cNvPr id="0" name=""/>
        <dsp:cNvSpPr/>
      </dsp:nvSpPr>
      <dsp:spPr>
        <a:xfrm>
          <a:off x="8547675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525930-21D2-43AD-884A-9B78693450C1}">
      <dsp:nvSpPr>
        <dsp:cNvPr id="0" name=""/>
        <dsp:cNvSpPr/>
      </dsp:nvSpPr>
      <dsp:spPr>
        <a:xfrm>
          <a:off x="7874157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kern="1200" dirty="0">
              <a:latin typeface="Calibri Light" panose="020F0302020204030204"/>
            </a:rPr>
            <a:t>Share your insight with the class and participate in class discussion</a:t>
          </a:r>
          <a:endParaRPr lang="en-US" sz="1400" kern="1200" dirty="0"/>
        </a:p>
      </dsp:txBody>
      <dsp:txXfrm>
        <a:off x="7874157" y="2644614"/>
        <a:ext cx="2072362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3DE00F-BFB3-A649-98B1-3103D59D6854}">
      <dsp:nvSpPr>
        <dsp:cNvPr id="0" name=""/>
        <dsp:cNvSpPr/>
      </dsp:nvSpPr>
      <dsp:spPr>
        <a:xfrm rot="5400000">
          <a:off x="5410072" y="-1189323"/>
          <a:ext cx="3481070" cy="672998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/>
            <a:t>Each of the five blocks touch at least one other block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/>
            <a:t>The structure you build must be free standing (stand without anyone holding it up)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/>
            <a:t>You may tape down 2 blocks to the table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/>
            <a:t>If you remove any block, the entire structure will fall</a:t>
          </a:r>
        </a:p>
      </dsp:txBody>
      <dsp:txXfrm rot="-5400000">
        <a:off x="3785615" y="605066"/>
        <a:ext cx="6560052" cy="3141206"/>
      </dsp:txXfrm>
    </dsp:sp>
    <dsp:sp modelId="{1BF529B5-0242-454E-8D81-DE3A88374BD6}">
      <dsp:nvSpPr>
        <dsp:cNvPr id="0" name=""/>
        <dsp:cNvSpPr/>
      </dsp:nvSpPr>
      <dsp:spPr>
        <a:xfrm>
          <a:off x="0" y="0"/>
          <a:ext cx="3785616" cy="435133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INSTRUCTIONS</a:t>
          </a:r>
        </a:p>
      </dsp:txBody>
      <dsp:txXfrm>
        <a:off x="184799" y="184799"/>
        <a:ext cx="3416018" cy="39817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F6DFD6-B554-474D-8C57-9EF62DA71305}">
      <dsp:nvSpPr>
        <dsp:cNvPr id="0" name=""/>
        <dsp:cNvSpPr/>
      </dsp:nvSpPr>
      <dsp:spPr>
        <a:xfrm>
          <a:off x="973190" y="986724"/>
          <a:ext cx="1264141" cy="12641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7A9CAA-D470-4BCE-8B62-8071DE0F2991}">
      <dsp:nvSpPr>
        <dsp:cNvPr id="0" name=""/>
        <dsp:cNvSpPr/>
      </dsp:nvSpPr>
      <dsp:spPr>
        <a:xfrm>
          <a:off x="1242597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3F824D-6D85-484D-93B3-36EDF00DC70E}">
      <dsp:nvSpPr>
        <dsp:cNvPr id="0" name=""/>
        <dsp:cNvSpPr/>
      </dsp:nvSpPr>
      <dsp:spPr>
        <a:xfrm>
          <a:off x="558386" y="2644614"/>
          <a:ext cx="209374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kern="1200" dirty="0">
              <a:latin typeface="+mj-lt"/>
            </a:rPr>
            <a:t>In your groups you will :</a:t>
          </a:r>
        </a:p>
      </dsp:txBody>
      <dsp:txXfrm>
        <a:off x="558386" y="2644614"/>
        <a:ext cx="2093749" cy="720000"/>
      </dsp:txXfrm>
    </dsp:sp>
    <dsp:sp modelId="{81DD7715-6573-4FCC-BB1D-5F87304B498B}">
      <dsp:nvSpPr>
        <dsp:cNvPr id="0" name=""/>
        <dsp:cNvSpPr/>
      </dsp:nvSpPr>
      <dsp:spPr>
        <a:xfrm>
          <a:off x="3418909" y="986724"/>
          <a:ext cx="1264141" cy="126414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09B6BD-DE4C-4C93-8AED-1CAFBF034CB1}">
      <dsp:nvSpPr>
        <dsp:cNvPr id="0" name=""/>
        <dsp:cNvSpPr/>
      </dsp:nvSpPr>
      <dsp:spPr>
        <a:xfrm>
          <a:off x="3688316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DA09E9-98CD-4300-80CC-DD861F292BE5}">
      <dsp:nvSpPr>
        <dsp:cNvPr id="0" name=""/>
        <dsp:cNvSpPr/>
      </dsp:nvSpPr>
      <dsp:spPr>
        <a:xfrm>
          <a:off x="3014799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b="0" kern="1200" dirty="0">
              <a:latin typeface="+mj-lt"/>
            </a:rPr>
            <a:t>Examine</a:t>
          </a:r>
          <a:r>
            <a:rPr lang="en-US" sz="1400" kern="1200" dirty="0"/>
            <a:t> </a:t>
          </a:r>
          <a:r>
            <a:rPr lang="en-US" sz="1400" kern="1200" dirty="0">
              <a:latin typeface="Calibri Light" panose="020F0302020204030204"/>
            </a:rPr>
            <a:t>the fact sheet  the other 2 animals</a:t>
          </a:r>
          <a:endParaRPr lang="en-US" sz="1400" kern="1200" dirty="0"/>
        </a:p>
      </dsp:txBody>
      <dsp:txXfrm>
        <a:off x="3014799" y="2644614"/>
        <a:ext cx="2072362" cy="720000"/>
      </dsp:txXfrm>
    </dsp:sp>
    <dsp:sp modelId="{B291F249-87C3-4A5A-9A53-8397D649B3E6}">
      <dsp:nvSpPr>
        <dsp:cNvPr id="0" name=""/>
        <dsp:cNvSpPr/>
      </dsp:nvSpPr>
      <dsp:spPr>
        <a:xfrm>
          <a:off x="5853935" y="986724"/>
          <a:ext cx="1264141" cy="126414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07545F-B3C8-4F9C-98DD-14F81E359343}">
      <dsp:nvSpPr>
        <dsp:cNvPr id="0" name=""/>
        <dsp:cNvSpPr/>
      </dsp:nvSpPr>
      <dsp:spPr>
        <a:xfrm>
          <a:off x="6123342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719908-3EA0-4AFD-BEDA-696874B53D5F}">
      <dsp:nvSpPr>
        <dsp:cNvPr id="0" name=""/>
        <dsp:cNvSpPr/>
      </dsp:nvSpPr>
      <dsp:spPr>
        <a:xfrm>
          <a:off x="5449825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kern="1200" dirty="0">
              <a:latin typeface="+mj-lt"/>
            </a:rPr>
            <a:t>Investigate the roles of the animals in their respective ecosystems</a:t>
          </a:r>
        </a:p>
      </dsp:txBody>
      <dsp:txXfrm>
        <a:off x="5449825" y="2644614"/>
        <a:ext cx="2072362" cy="720000"/>
      </dsp:txXfrm>
    </dsp:sp>
    <dsp:sp modelId="{9D868143-84F0-41D8-B590-6980AF688C59}">
      <dsp:nvSpPr>
        <dsp:cNvPr id="0" name=""/>
        <dsp:cNvSpPr/>
      </dsp:nvSpPr>
      <dsp:spPr>
        <a:xfrm>
          <a:off x="8288961" y="986724"/>
          <a:ext cx="1264141" cy="126414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510A26-E1A1-4F71-AA59-C8B1EC0118AB}">
      <dsp:nvSpPr>
        <dsp:cNvPr id="0" name=""/>
        <dsp:cNvSpPr/>
      </dsp:nvSpPr>
      <dsp:spPr>
        <a:xfrm>
          <a:off x="8558368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525930-21D2-43AD-884A-9B78693450C1}">
      <dsp:nvSpPr>
        <dsp:cNvPr id="0" name=""/>
        <dsp:cNvSpPr/>
      </dsp:nvSpPr>
      <dsp:spPr>
        <a:xfrm>
          <a:off x="7884851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b="0" kern="1200" dirty="0">
              <a:latin typeface="Calibri Light" panose="020F0302020204030204"/>
            </a:rPr>
            <a:t>Share your insight with the class and participate in class discussion</a:t>
          </a:r>
          <a:endParaRPr lang="en-US" sz="1400" b="0" kern="1200" dirty="0"/>
        </a:p>
      </dsp:txBody>
      <dsp:txXfrm>
        <a:off x="7884851" y="2644614"/>
        <a:ext cx="2072362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F9792CC3-CB9A-FE42-903F-B6A8E5093CD2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08A530B5-5562-E545-BEC7-385E6C377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07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oah.org/fileadmin/Home/eng/Media_Center/docs/pdf/Disease_cards/RINDERPEST-EN.pdf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Show the following 4 pictures, ask students to examine what is changing in all of these pictures. </a:t>
            </a:r>
          </a:p>
          <a:p>
            <a:r>
              <a:rPr lang="en-US" dirty="0"/>
              <a:t>NOTE- ALL OF THESE PICTURES WERE TAKEN FROM EXACTLY THE SAME SPOT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530B5-5562-E545-BEC7-385E6C377EB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243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https://www.woah.org/fileadmin/Home/eng/Media_Center/docs/pdf/Disease_cards/RINDERPEST-EN.pdf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530B5-5562-E545-BEC7-385E6C377EB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370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530B5-5562-E545-BEC7-385E6C377EB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6456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 this question as a class.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Read objective question-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530B5-5562-E545-BEC7-385E6C377EB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6330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caused the wildebeest population to grow?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530B5-5562-E545-BEC7-385E6C377EB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6147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 this question as a class.</a:t>
            </a:r>
          </a:p>
          <a:p>
            <a:r>
              <a:rPr lang="en-US" dirty="0"/>
              <a:t>Start the video at the 29:00 minute mark  and watch to the end.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Read objective question- 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Students will use and develop models to analyze the impact a keystone species on the stability of an ecosystem. </a:t>
            </a:r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530B5-5562-E545-BEC7-385E6C377EB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3975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Ask question as a class, initiate </a:t>
            </a:r>
            <a:r>
              <a:rPr lang="en-US"/>
              <a:t>a think-pair-share.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530B5-5562-E545-BEC7-385E6C377EB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621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changes did you see between these pictures? What is the catalyst of this change?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530B5-5562-E545-BEC7-385E6C377EB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619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Give Students time to answer the questions on their paper, have them share with a partner, and then discuss as a class the observations and responses of the students.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530B5-5562-E545-BEC7-385E6C377EB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254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Review Biotic and Abiotic factors with students</a:t>
            </a:r>
          </a:p>
          <a:p>
            <a:r>
              <a:rPr lang="en-US" dirty="0"/>
              <a:t>- Have students identify some of these factors in the picture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530B5-5562-E545-BEC7-385E6C377EB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870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Hand out the wolf first, review, then hand out other animal cards.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530B5-5562-E545-BEC7-385E6C377EB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968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the principle of what a keystone 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530B5-5562-E545-BEC7-385E6C377EB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730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Work through the “Wolf” as a class to help students prepare to share the other animals.</a:t>
            </a:r>
            <a:br>
              <a:rPr lang="en-US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</a:br>
            <a:r>
              <a:rPr lang="en-US" b="0" i="0" dirty="0">
                <a:effectLst/>
                <a:latin typeface="Arial" panose="020B0604020202020204" pitchFamily="34" charset="0"/>
              </a:rPr>
              <a:t>What producers and consumers are present?</a:t>
            </a:r>
            <a:br>
              <a:rPr lang="en-US" b="0" i="0" dirty="0">
                <a:effectLst/>
                <a:latin typeface="Lato" panose="020F0502020204030203" pitchFamily="34" charset="0"/>
              </a:rPr>
            </a:br>
            <a:r>
              <a:rPr lang="en-US" b="0" i="0" dirty="0">
                <a:effectLst/>
                <a:latin typeface="Arial" panose="020B0604020202020204" pitchFamily="34" charset="0"/>
              </a:rPr>
              <a:t>a. Producers</a:t>
            </a:r>
            <a:br>
              <a:rPr lang="en-US" b="0" i="0" dirty="0">
                <a:effectLst/>
                <a:latin typeface="Lato" panose="020F0502020204030203" pitchFamily="34" charset="0"/>
              </a:rPr>
            </a:br>
            <a:r>
              <a:rPr lang="en-US" b="0" i="0" dirty="0">
                <a:effectLst/>
                <a:latin typeface="Arial" panose="020B0604020202020204" pitchFamily="34" charset="0"/>
              </a:rPr>
              <a:t>b. Consumers</a:t>
            </a:r>
            <a:br>
              <a:rPr lang="en-US" b="0" i="0" dirty="0">
                <a:effectLst/>
                <a:latin typeface="Lato" panose="020F0502020204030203" pitchFamily="34" charset="0"/>
              </a:rPr>
            </a:br>
            <a:r>
              <a:rPr lang="en-US" b="0" i="0" dirty="0">
                <a:effectLst/>
                <a:latin typeface="Arial" panose="020B0604020202020204" pitchFamily="34" charset="0"/>
              </a:rPr>
              <a:t>2. What biotic and abiotic factors affect the stability of this ecosystem?</a:t>
            </a:r>
            <a:br>
              <a:rPr lang="en-US" b="0" i="0" dirty="0">
                <a:effectLst/>
                <a:latin typeface="Lato" panose="020F0502020204030203" pitchFamily="34" charset="0"/>
              </a:rPr>
            </a:br>
            <a:r>
              <a:rPr lang="en-US" b="0" i="0" dirty="0">
                <a:effectLst/>
                <a:latin typeface="Arial" panose="020B0604020202020204" pitchFamily="34" charset="0"/>
              </a:rPr>
              <a:t>a. Biotic</a:t>
            </a:r>
            <a:br>
              <a:rPr lang="en-US" b="0" i="0" dirty="0">
                <a:effectLst/>
                <a:latin typeface="Lato" panose="020F0502020204030203" pitchFamily="34" charset="0"/>
              </a:rPr>
            </a:br>
            <a:r>
              <a:rPr lang="en-US" b="0" i="0" dirty="0">
                <a:effectLst/>
                <a:latin typeface="Arial" panose="020B0604020202020204" pitchFamily="34" charset="0"/>
              </a:rPr>
              <a:t>b. Abiotic</a:t>
            </a:r>
            <a:br>
              <a:rPr lang="en-US" b="0" i="0" dirty="0">
                <a:effectLst/>
                <a:latin typeface="Lato" panose="020F0502020204030203" pitchFamily="34" charset="0"/>
              </a:rPr>
            </a:br>
            <a:r>
              <a:rPr lang="en-US" b="0" i="0" dirty="0">
                <a:effectLst/>
                <a:latin typeface="Arial" panose="020B0604020202020204" pitchFamily="34" charset="0"/>
              </a:rPr>
              <a:t>3. Describe or diagram the interactions among the organisms in the ecosystem.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530B5-5562-E545-BEC7-385E6C377EB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633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Hand out the wolf first, review, then hand out other animal cards.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530B5-5562-E545-BEC7-385E6C377EB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335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Review Biotic and Abiotic factors with students</a:t>
            </a:r>
          </a:p>
          <a:p>
            <a:r>
              <a:rPr lang="en-US" dirty="0"/>
              <a:t>- Have students identify some of these factors in the picture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530B5-5562-E545-BEC7-385E6C377EB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976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83289-AA60-E4DB-5F89-1BB4F70A5F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F16312-85C8-2235-E020-619AEDBB4F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34F31-D932-2168-88CF-3383A1928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6F4C-4E4D-1646-9481-93FE8F1F81CD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A9A5E-6D8F-C5A7-2B9E-F719156AD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EB3B53-CA66-DF2D-F1E9-07F63CF4A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A8D6-E923-2341-A891-91A4E3E1A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247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DE17C-F92D-F252-AA09-BCC973B37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1BBA1B-02C0-5F21-0F20-5C03795301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0E3626-6A4E-0E70-A44E-80A2C3166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6F4C-4E4D-1646-9481-93FE8F1F81CD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A7325-D812-807F-CDD5-A0ACFFAB3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15EC4-1143-B876-AFC5-EDE25EC4B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A8D6-E923-2341-A891-91A4E3E1A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83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DDC372-ED3C-AA50-45CB-1ABE2A071C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9D7594-7E04-AC62-0352-CBF30A7906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BA85E-061F-F00C-B60D-E1352BAD3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6F4C-4E4D-1646-9481-93FE8F1F81CD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528424-20BF-3554-7F7D-8F31FFEE7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7F1A92-8B6F-8F27-57F0-8912F377F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A8D6-E923-2341-A891-91A4E3E1A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41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B15A4-5A3A-7E25-C580-1248618DB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E16C4-3B69-24C4-9207-34293D1E52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9D0D1-49A1-EE3D-B0E5-B5CE5E923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6F4C-4E4D-1646-9481-93FE8F1F81CD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329BCC-E3AB-BF86-33C2-D1A18879E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752996-9BBB-787F-EC77-8CC955572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A8D6-E923-2341-A891-91A4E3E1A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684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5F15F-2038-1DF4-047B-2B368764D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780B35-B528-9734-3E8B-4B8B791D9B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27FC3D-A337-1529-B2F5-D96BED085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6F4C-4E4D-1646-9481-93FE8F1F81CD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6B9B0F-7B66-0D0F-BE6F-C7E09CFDA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C38FE-CA14-94A6-1C72-E83170101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A8D6-E923-2341-A891-91A4E3E1A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569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C9782-17AB-401B-F596-CED574689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2758FE-1863-B650-1110-E0C80D3BAD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9834B0-DA83-CE5C-1E8E-CAB597788E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49C96D-692C-DCC0-1017-A5EE3A777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6F4C-4E4D-1646-9481-93FE8F1F81CD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1853C2-8B7E-F544-6C44-2CCBD3C42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C09DC3-342D-51A0-D495-78025849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A8D6-E923-2341-A891-91A4E3E1A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38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8F135-A576-B805-61D4-C76D066FB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238413-7D32-FC58-C1F5-51E209FD53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29C987-38F9-0DFA-6883-86FD2DDF17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3D4A70-C64A-E5B9-3016-B5A9B054E8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C536D7-1F0B-5157-E7D3-0CFA955EF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2944C9-925F-6AEE-5F90-C154A83E2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6F4C-4E4D-1646-9481-93FE8F1F81CD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3FFB36-4ADC-4276-3316-5AE89D703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147E51-AAFB-7EDF-3546-C272E400E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A8D6-E923-2341-A891-91A4E3E1A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455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D81EA-A6BB-8A1C-B1E3-068155B7B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6D1D21-C2EB-367D-B2DF-3FCD7AC63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6F4C-4E4D-1646-9481-93FE8F1F81CD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8B803E-E212-9E56-4395-21BE24409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981AC1-0AC4-32AA-0208-89160E7D9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A8D6-E923-2341-A891-91A4E3E1A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90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C78197-6C54-948E-DDC9-926C80B0B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6F4C-4E4D-1646-9481-93FE8F1F81CD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C0102D-3AA0-A4CB-2005-FD5F98E29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03E08A-BF6C-A426-C76D-6E50D56A9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A8D6-E923-2341-A891-91A4E3E1A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381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F5C6A-E8C4-E302-9B82-AA7798C9E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8DFE38-5E25-7A59-DB61-51F62A32B2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A08D9A-B552-9E27-AB66-B7DB02D3C9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D8D4A5-7414-9EA4-BEE6-36EE4B48F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6F4C-4E4D-1646-9481-93FE8F1F81CD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BB173F-170F-05E5-4270-0AE13BC32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2B51EC-04D7-9288-957B-B05192A20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A8D6-E923-2341-A891-91A4E3E1A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973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BEC9A-26E1-8966-57B1-8D52EAFDD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8A9495-B3C0-C415-63FD-745085466A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74AFFC-134D-DB0E-99BE-0D3BEC2194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50C845-D760-3A3B-AAB1-49C636CBD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6F4C-4E4D-1646-9481-93FE8F1F81CD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9F7447-8D20-5046-40D2-08EE6133A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10B734-92F7-5CA7-1AF3-47FC7A326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A8D6-E923-2341-A891-91A4E3E1A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931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B4D800-399F-0277-31ED-4B98FA2A1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E0443F-CB19-7432-3E05-9AB34706A0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8E3EBE-35B6-06DC-A70E-709D396336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96F4C-4E4D-1646-9481-93FE8F1F81CD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F9CB6-5EFA-BB53-AD0D-804E7B9A8A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90D3A-B50C-3429-6050-939FB1143F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7A8D6-E923-2341-A891-91A4E3E1A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814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sa/3.0/" TargetMode="External"/><Relationship Id="rId4" Type="http://schemas.openxmlformats.org/officeDocument/2006/relationships/hyperlink" Target="https://www.flickr.com/photos/dougtone/16282233786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s://www.flickr.com/photos/kristiherbert/355647911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Sx3MTTtUw7Y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sa/3.0/" TargetMode="External"/><Relationship Id="rId4" Type="http://schemas.openxmlformats.org/officeDocument/2006/relationships/hyperlink" Target="http://space.stackexchange.com/questions/14359/how-could-a-hot-lander-enter-titans-atmosphere-without-setting-its-hydrocarbons/14360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://www.flickr.com/photos/mister-e/2354849375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Sx3MTTtUw7Y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hyperlink" Target="https://3drst.byu.ed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!d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pxhere.com/en/photo/118238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F828D28-8E09-41CC-8229-3070B5467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Green and dry land">
            <a:extLst>
              <a:ext uri="{FF2B5EF4-FFF2-40B4-BE49-F238E27FC236}">
                <a16:creationId xmlns:a16="http://schemas.microsoft.com/office/drawing/2014/main" id="{624AC37D-E3FC-9A4E-5E08-A185D2705D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61" r="10619" b="1"/>
          <a:stretch/>
        </p:blipFill>
        <p:spPr>
          <a:xfrm>
            <a:off x="20" y="-22"/>
            <a:ext cx="12191977" cy="685802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C878E3-B5EC-DD91-8503-286C01AD1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6" y="643467"/>
            <a:ext cx="5452529" cy="356924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200">
                <a:solidFill>
                  <a:srgbClr val="FFFFFF"/>
                </a:solidFill>
              </a:rPr>
              <a:t>Stability of an Ecosystem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50EFC3-D2F9-357A-C3CF-3FCCE8C5B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3466" y="4551037"/>
            <a:ext cx="5449479" cy="1578054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40187" y="2206184"/>
            <a:ext cx="6858003" cy="2445624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879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7B8AC1-373A-92A0-3039-ABC2844A5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/>
              <a:t>What is a keystone??</a:t>
            </a:r>
          </a:p>
        </p:txBody>
      </p:sp>
      <p:sp>
        <p:nvSpPr>
          <p:cNvPr id="1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F3F351-8A66-391F-B706-00059F8A3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US" sz="2200" dirty="0"/>
              <a:t>Keystone – </a:t>
            </a:r>
            <a:r>
              <a:rPr lang="en-US" sz="2200" b="0" i="0" dirty="0">
                <a:effectLst/>
              </a:rPr>
              <a:t>a central stone at the summit of an arch, locking the whole together.</a:t>
            </a:r>
          </a:p>
          <a:p>
            <a:pPr marL="457200" lvl="1" indent="0">
              <a:buNone/>
            </a:pPr>
            <a:r>
              <a:rPr lang="en-US" sz="2200" b="0" i="0" dirty="0">
                <a:effectLst/>
              </a:rPr>
              <a:t>OR</a:t>
            </a:r>
          </a:p>
          <a:p>
            <a:r>
              <a:rPr lang="en-US" sz="2200" dirty="0"/>
              <a:t>T</a:t>
            </a:r>
            <a:r>
              <a:rPr lang="en-US" sz="2200" b="0" i="0" dirty="0">
                <a:effectLst/>
              </a:rPr>
              <a:t>he central principle or part of a policy, system, etc., on which all else depends.</a:t>
            </a:r>
            <a:endParaRPr lang="en-US" sz="2200" dirty="0"/>
          </a:p>
        </p:txBody>
      </p:sp>
      <p:pic>
        <p:nvPicPr>
          <p:cNvPr id="5" name="Picture 4" descr="A stone bridge over a river&#10;&#10;Description automatically generated">
            <a:extLst>
              <a:ext uri="{FF2B5EF4-FFF2-40B4-BE49-F238E27FC236}">
                <a16:creationId xmlns:a16="http://schemas.microsoft.com/office/drawing/2014/main" id="{E86E2116-1711-331B-16D0-6FD0DADB5E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8418" r="16354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006F549-A1D5-379D-49AD-069EC51087C7}"/>
              </a:ext>
            </a:extLst>
          </p:cNvPr>
          <p:cNvSpPr txBox="1"/>
          <p:nvPr/>
        </p:nvSpPr>
        <p:spPr>
          <a:xfrm>
            <a:off x="9884958" y="6657945"/>
            <a:ext cx="230704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4" tooltip="https://www.flickr.com/photos/dougtone/16282233786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5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909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7F87EB-CCBF-F8D1-FB39-B942B4662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/>
              <a:t>Keystone Species</a:t>
            </a:r>
          </a:p>
        </p:txBody>
      </p:sp>
      <p:sp>
        <p:nvSpPr>
          <p:cNvPr id="20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A4D995-79F8-5A56-0632-303BE71F3F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US" sz="2200" dirty="0">
                <a:latin typeface="Roboto" panose="02000000000000000000" pitchFamily="2" charset="0"/>
              </a:rPr>
              <a:t>A</a:t>
            </a:r>
            <a:r>
              <a:rPr lang="en-US" sz="2200" b="0" i="0" dirty="0">
                <a:effectLst/>
                <a:latin typeface="Roboto" panose="02000000000000000000" pitchFamily="2" charset="0"/>
              </a:rPr>
              <a:t> species on which other species in an ecosystem largely depend, such that if it were removed the ecosystem would change </a:t>
            </a:r>
            <a:r>
              <a:rPr lang="en-US" sz="2200" dirty="0">
                <a:latin typeface="Roboto" panose="02000000000000000000" pitchFamily="2" charset="0"/>
              </a:rPr>
              <a:t>drastically</a:t>
            </a:r>
            <a:r>
              <a:rPr lang="en-US" sz="2200" b="0" i="0" dirty="0">
                <a:effectLst/>
                <a:latin typeface="Roboto" panose="02000000000000000000" pitchFamily="2" charset="0"/>
              </a:rPr>
              <a:t>.</a:t>
            </a:r>
          </a:p>
          <a:p>
            <a:r>
              <a:rPr lang="en-US" sz="2200" dirty="0">
                <a:latin typeface="Roboto" panose="02000000000000000000" pitchFamily="2" charset="0"/>
              </a:rPr>
              <a:t>What determines a keystone species?</a:t>
            </a:r>
            <a:endParaRPr lang="en-US" sz="2200" b="0" i="0" dirty="0">
              <a:effectLst/>
              <a:latin typeface="Roboto" panose="02000000000000000000" pitchFamily="2" charset="0"/>
            </a:endParaRPr>
          </a:p>
          <a:p>
            <a:endParaRPr lang="en-US" sz="2200" dirty="0"/>
          </a:p>
        </p:txBody>
      </p:sp>
      <p:pic>
        <p:nvPicPr>
          <p:cNvPr id="5" name="Picture 4" descr="A wolf with its mouth open&#10;&#10;Description automatically generated">
            <a:extLst>
              <a:ext uri="{FF2B5EF4-FFF2-40B4-BE49-F238E27FC236}">
                <a16:creationId xmlns:a16="http://schemas.microsoft.com/office/drawing/2014/main" id="{382C97B1-A2CB-6737-4A48-C24DC36D88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1324" r="7402" b="2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3C1337-C502-360E-AC48-4AC5FEEB75C2}"/>
              </a:ext>
            </a:extLst>
          </p:cNvPr>
          <p:cNvSpPr txBox="1"/>
          <p:nvPr/>
        </p:nvSpPr>
        <p:spPr>
          <a:xfrm>
            <a:off x="10005184" y="6657945"/>
            <a:ext cx="218681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hlinkClick r:id="rId4" tooltip="https://www.flickr.com/photos/kristiherbert/3556479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 dirty="0">
                <a:solidFill>
                  <a:srgbClr val="FFFFFF"/>
                </a:solidFill>
              </a:rPr>
              <a:t> by Unknown Author is licensed under </a:t>
            </a:r>
            <a:r>
              <a:rPr lang="en-US" sz="700" dirty="0">
                <a:solidFill>
                  <a:srgbClr val="FFFFFF"/>
                </a:solidFill>
                <a:hlinkClick r:id="rId5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en-US" sz="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1127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757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diagram of animals and plants&#10;&#10;Description automatically generated">
            <a:extLst>
              <a:ext uri="{FF2B5EF4-FFF2-40B4-BE49-F238E27FC236}">
                <a16:creationId xmlns:a16="http://schemas.microsoft.com/office/drawing/2014/main" id="{A7C1743F-10CB-4B95-924A-AFE2576A12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4432" y="643467"/>
            <a:ext cx="9363135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606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8">
            <a:extLst>
              <a:ext uri="{FF2B5EF4-FFF2-40B4-BE49-F238E27FC236}">
                <a16:creationId xmlns:a16="http://schemas.microsoft.com/office/drawing/2014/main" id="{AE2B703B-46F9-481A-A605-82E2A828C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6ED297-BA9C-0EA7-9C12-823C2A11A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9863"/>
            <a:ext cx="10515600" cy="1004594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!GROUP TIME!</a:t>
            </a:r>
          </a:p>
        </p:txBody>
      </p:sp>
      <p:sp>
        <p:nvSpPr>
          <p:cNvPr id="14" name="Rectangle: Rounded Corners 10">
            <a:extLst>
              <a:ext uri="{FF2B5EF4-FFF2-40B4-BE49-F238E27FC236}">
                <a16:creationId xmlns:a16="http://schemas.microsoft.com/office/drawing/2014/main" id="{F13BE4D7-0C3D-4906-B230-A1C5B4665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496" y="1587970"/>
            <a:ext cx="11033008" cy="4768380"/>
          </a:xfrm>
          <a:prstGeom prst="roundRect">
            <a:avLst>
              <a:gd name="adj" fmla="val 3174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Content Placeholder 2">
            <a:extLst>
              <a:ext uri="{FF2B5EF4-FFF2-40B4-BE49-F238E27FC236}">
                <a16:creationId xmlns:a16="http://schemas.microsoft.com/office/drawing/2014/main" id="{CEF99A8C-1EAA-917C-B698-0649C9032A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4750451"/>
              </p:ext>
            </p:extLst>
          </p:nvPr>
        </p:nvGraphicFramePr>
        <p:xfrm>
          <a:off x="838200" y="180091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505386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E2B703B-46F9-481A-A605-82E2A828C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CB22F4-6EF3-4E27-AFD7-8838362CB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9863"/>
            <a:ext cx="10515600" cy="100459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BIOTIC and ABIOTIC FACTORS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13BE4D7-0C3D-4906-B230-A1C5B4665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496" y="1587970"/>
            <a:ext cx="11033008" cy="4768380"/>
          </a:xfrm>
          <a:prstGeom prst="roundRect">
            <a:avLst>
              <a:gd name="adj" fmla="val 3174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EB6CE-6148-178E-22CC-8FD82CA179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49744" y="1800911"/>
            <a:ext cx="4612144" cy="3762467"/>
          </a:xfrm>
        </p:spPr>
        <p:txBody>
          <a:bodyPr/>
          <a:lstStyle/>
          <a:p>
            <a:pPr marL="0" indent="0" defTabSz="786384">
              <a:spcBef>
                <a:spcPts val="860"/>
              </a:spcBef>
              <a:buNone/>
            </a:pPr>
            <a:r>
              <a:rPr lang="en-US" sz="2408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Biotic</a:t>
            </a:r>
          </a:p>
          <a:p>
            <a:pPr marL="589788" lvl="1" indent="-196596" defTabSz="786384">
              <a:spcBef>
                <a:spcPts val="430"/>
              </a:spcBef>
            </a:pPr>
            <a:r>
              <a:rPr lang="en-US" sz="2064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 living things within an ecosystem</a:t>
            </a:r>
          </a:p>
          <a:p>
            <a:pPr marL="589788" lvl="1" indent="-196596" defTabSz="786384">
              <a:spcBef>
                <a:spcPts val="430"/>
              </a:spcBef>
            </a:pPr>
            <a:endParaRPr lang="en-US" sz="2064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3432F7-9FF6-4332-3724-D12483250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1888" y="1800911"/>
            <a:ext cx="5191912" cy="3762467"/>
          </a:xfrm>
        </p:spPr>
        <p:txBody>
          <a:bodyPr/>
          <a:lstStyle/>
          <a:p>
            <a:pPr marL="0" indent="0" defTabSz="786384">
              <a:spcBef>
                <a:spcPts val="860"/>
              </a:spcBef>
              <a:buNone/>
            </a:pPr>
            <a:r>
              <a:rPr lang="en-US" sz="2408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Abiotic</a:t>
            </a:r>
          </a:p>
          <a:p>
            <a:pPr marL="589788" lvl="1" indent="-196596" defTabSz="786384">
              <a:spcBef>
                <a:spcPts val="430"/>
              </a:spcBef>
            </a:pPr>
            <a:r>
              <a:rPr lang="en-US" sz="2064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 nonliving things within an ecosystem</a:t>
            </a:r>
          </a:p>
          <a:p>
            <a:pPr lvl="1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5ECE0C-37E2-F0C3-E848-67226FBFC6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2944" y="2777771"/>
            <a:ext cx="6999112" cy="35108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376A28C-11BB-BF04-6EBF-E5C2EAB0A0E0}"/>
              </a:ext>
            </a:extLst>
          </p:cNvPr>
          <p:cNvSpPr txBox="1"/>
          <p:nvPr/>
        </p:nvSpPr>
        <p:spPr>
          <a:xfrm>
            <a:off x="3118556" y="3097389"/>
            <a:ext cx="6708420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cs typeface="Calibri"/>
              </a:rPr>
              <a:t>What biotic and abiotic factors could be influencing this ecosystem?</a:t>
            </a:r>
          </a:p>
        </p:txBody>
      </p:sp>
    </p:spTree>
    <p:extLst>
      <p:ext uri="{BB962C8B-B14F-4D97-AF65-F5344CB8AC3E}">
        <p14:creationId xmlns:p14="http://schemas.microsoft.com/office/powerpoint/2010/main" val="20027556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Big wide tree">
            <a:extLst>
              <a:ext uri="{FF2B5EF4-FFF2-40B4-BE49-F238E27FC236}">
                <a16:creationId xmlns:a16="http://schemas.microsoft.com/office/drawing/2014/main" id="{72C7B818-24D0-CF07-0379-27C6E9D199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5709" r="-1" b="-1"/>
          <a:stretch/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B3ABAD-0FC1-DB29-E0BD-F5CE94B9F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4000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>
                <a:solidFill>
                  <a:schemeClr val="bg1"/>
                </a:solidFill>
              </a:rPr>
              <a:t>KEYSTONE OF THE SERENGETI</a:t>
            </a:r>
          </a:p>
        </p:txBody>
      </p:sp>
      <p:sp>
        <p:nvSpPr>
          <p:cNvPr id="18" name="sketchy line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chemeClr val="bg1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704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nt">
            <a:extLst>
              <a:ext uri="{FF2B5EF4-FFF2-40B4-BE49-F238E27FC236}">
                <a16:creationId xmlns:a16="http://schemas.microsoft.com/office/drawing/2014/main" id="{D380959B-464C-9ED8-C9EB-AB6FC997C1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25448" y="8300"/>
            <a:ext cx="10966551" cy="6849700"/>
          </a:xfrm>
          <a:prstGeom prst="rect">
            <a:avLst/>
          </a:prstGeom>
          <a:solidFill>
            <a:schemeClr val="bg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06B83858-ED7D-57B6-6CAA-83168807C4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416415" cy="6858000"/>
          </a:xfrm>
          <a:prstGeom prst="rect">
            <a:avLst/>
          </a:prstGeom>
          <a:ln>
            <a:noFill/>
          </a:ln>
          <a:effectLst>
            <a:outerShdw blurRad="317500" dist="127000" dir="2400000" sx="95000" sy="95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4843B7-E915-9934-E179-685A172FE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6390" y="759126"/>
            <a:ext cx="4596245" cy="1711119"/>
          </a:xfrm>
        </p:spPr>
        <p:txBody>
          <a:bodyPr anchor="ctr">
            <a:normAutofit/>
          </a:bodyPr>
          <a:lstStyle/>
          <a:p>
            <a:r>
              <a:rPr lang="en-US" sz="4000"/>
              <a:t>Rinderpest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F97FFD4-A8B9-3D4D-1623-7BE467E46A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102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90500" dist="139700" dir="3000000" sx="94000" sy="94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7C6B2DA-1E89-7CCF-DAC1-EEDCC5C69A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6390" y="2470244"/>
            <a:ext cx="4596245" cy="3769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Arial"/>
                <a:cs typeface="Arial"/>
              </a:rPr>
              <a:t>Pull out a device and scan the QR code</a:t>
            </a:r>
          </a:p>
          <a:p>
            <a:pPr marL="0" indent="0">
              <a:buNone/>
            </a:pPr>
            <a:r>
              <a:rPr lang="en-US" sz="2400" dirty="0">
                <a:latin typeface="Arial"/>
                <a:cs typeface="Arial"/>
              </a:rPr>
              <a:t>Think of the following questions</a:t>
            </a:r>
          </a:p>
          <a:p>
            <a:pPr marL="0" indent="0">
              <a:buNone/>
            </a:pPr>
            <a:r>
              <a:rPr lang="en-US" sz="2400" dirty="0">
                <a:latin typeface="Arial"/>
                <a:cs typeface="Arial"/>
              </a:rPr>
              <a:t>1. </a:t>
            </a:r>
            <a:r>
              <a:rPr lang="en-US" sz="2400" b="0" i="0" dirty="0">
                <a:effectLst/>
                <a:latin typeface="Arial"/>
                <a:cs typeface="Arial"/>
              </a:rPr>
              <a:t>What type of animal does rinderpest affect?</a:t>
            </a:r>
            <a:br>
              <a:rPr lang="en-US" sz="2400" b="0" i="0" dirty="0">
                <a:effectLst/>
                <a:latin typeface="Arial"/>
              </a:rPr>
            </a:br>
            <a:r>
              <a:rPr lang="en-US" sz="2400" b="0" i="0" dirty="0">
                <a:effectLst/>
                <a:latin typeface="Arial"/>
                <a:cs typeface="Arial"/>
              </a:rPr>
              <a:t>2. How does rinderpest affect the animal?</a:t>
            </a:r>
          </a:p>
          <a:p>
            <a:pPr marL="0" indent="0">
              <a:buNone/>
            </a:pPr>
            <a:r>
              <a:rPr lang="en-US" sz="2000" dirty="0">
                <a:latin typeface="Arial"/>
                <a:cs typeface="Arial"/>
                <a:hlinkClick r:id="rId3"/>
              </a:rPr>
              <a:t>RINDERPEST VIDEO CLIP</a:t>
            </a:r>
          </a:p>
          <a:p>
            <a:pPr marL="0" indent="0">
              <a:buNone/>
            </a:pPr>
            <a:r>
              <a:rPr lang="en-US" sz="2000" dirty="0">
                <a:latin typeface="Arial"/>
                <a:cs typeface="Arial"/>
                <a:hlinkClick r:id="rId3"/>
              </a:rPr>
              <a:t>3:00-5:40</a:t>
            </a: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984C708-EBEE-1BE3-0AB4-90F5E88271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552" y="759126"/>
            <a:ext cx="3891095" cy="5670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28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FA23E7-0CBE-C8FC-8F13-99A428A36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8" y="640080"/>
            <a:ext cx="3734014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Wildfires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EA2EBB-8FB8-4C89-4099-C59586B7FA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9" y="4636008"/>
            <a:ext cx="3734014" cy="157276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/>
              <a:t>What causes wildfires?</a:t>
            </a:r>
          </a:p>
        </p:txBody>
      </p:sp>
      <p:sp>
        <p:nvSpPr>
          <p:cNvPr id="13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triangle with text and a fire&#10;&#10;Description automatically generated">
            <a:extLst>
              <a:ext uri="{FF2B5EF4-FFF2-40B4-BE49-F238E27FC236}">
                <a16:creationId xmlns:a16="http://schemas.microsoft.com/office/drawing/2014/main" id="{8F30D854-D5BA-548E-4CBB-9A67A15EDA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302" r="-1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B8309E0-F159-C93C-C6B2-47F9E92ECC97}"/>
              </a:ext>
            </a:extLst>
          </p:cNvPr>
          <p:cNvSpPr txBox="1"/>
          <p:nvPr/>
        </p:nvSpPr>
        <p:spPr>
          <a:xfrm>
            <a:off x="9884958" y="6657945"/>
            <a:ext cx="230704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4" tooltip="http://space.stackexchange.com/questions/14359/how-could-a-hot-lander-enter-titans-atmosphere-without-setting-its-hydrocarbons/1436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5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56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5A59F003-E00A-43F9-91DC-CC54E3B8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Fire and smoke">
            <a:extLst>
              <a:ext uri="{FF2B5EF4-FFF2-40B4-BE49-F238E27FC236}">
                <a16:creationId xmlns:a16="http://schemas.microsoft.com/office/drawing/2014/main" id="{5413FB30-5A9D-2D36-12E4-842AEC9467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730"/>
          <a:stretch/>
        </p:blipFill>
        <p:spPr>
          <a:xfrm>
            <a:off x="20" y="10"/>
            <a:ext cx="12191981" cy="685799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D74A4382-E3AD-430A-9A1F-DFA3E0E77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799865" y="-1524511"/>
            <a:ext cx="4592270" cy="12192001"/>
          </a:xfrm>
          <a:prstGeom prst="rect">
            <a:avLst/>
          </a:prstGeom>
          <a:gradFill>
            <a:gsLst>
              <a:gs pos="35000">
                <a:schemeClr val="tx1">
                  <a:alpha val="46000"/>
                </a:schemeClr>
              </a:gs>
              <a:gs pos="21000">
                <a:schemeClr val="tx1">
                  <a:alpha val="30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>
                  <a:alpha val="9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FBD5CB-17CE-3710-5AE4-2974C77DE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553" y="3091928"/>
            <a:ext cx="9078562" cy="238760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5100" dirty="0">
                <a:solidFill>
                  <a:schemeClr val="bg1"/>
                </a:solidFill>
              </a:rPr>
              <a:t>Which variable of the fire-triangle is the most likely to fluctuate on the Serengeti?</a:t>
            </a:r>
            <a:br>
              <a:rPr lang="en-US" sz="5100" dirty="0"/>
            </a:br>
            <a:endParaRPr lang="en-US" sz="5100">
              <a:solidFill>
                <a:schemeClr val="bg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9F40191-0F44-4FD1-82CC-ACB507C14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75039"/>
            <a:ext cx="9785897" cy="6858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7753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Big wide tree">
            <a:extLst>
              <a:ext uri="{FF2B5EF4-FFF2-40B4-BE49-F238E27FC236}">
                <a16:creationId xmlns:a16="http://schemas.microsoft.com/office/drawing/2014/main" id="{72C7B818-24D0-CF07-0379-27C6E9D199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5709" r="-1" b="-1"/>
          <a:stretch/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B3ABAD-0FC1-DB29-E0BD-F5CE94B9F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469974"/>
            <a:ext cx="9144000" cy="306324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</a:rPr>
              <a:t>Based on what we have explored, what species do you think is the keystone species of the Serengeti? Explain your reasoning.</a:t>
            </a:r>
            <a:endParaRPr lang="en-US" sz="6600" dirty="0">
              <a:solidFill>
                <a:schemeClr val="bg1"/>
              </a:solidFill>
              <a:cs typeface="Calibri Light"/>
            </a:endParaRPr>
          </a:p>
        </p:txBody>
      </p:sp>
      <p:sp>
        <p:nvSpPr>
          <p:cNvPr id="18" name="sketchy line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chemeClr val="bg1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613F737-6E6E-A70F-4452-6E23126C0B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4066"/>
            <a:ext cx="12192000" cy="612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1554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Wildebeest growth after development of the Rinderpest Vaccine">
            <a:extLst>
              <a:ext uri="{FF2B5EF4-FFF2-40B4-BE49-F238E27FC236}">
                <a16:creationId xmlns:a16="http://schemas.microsoft.com/office/drawing/2014/main" id="{14F2F003-67EC-F1AD-5E4C-111B8E757C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57981" y="643466"/>
            <a:ext cx="7631601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562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A64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FBD5CB-17CE-3710-5AE4-2974C77DE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496" y="618681"/>
            <a:ext cx="2613872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Which part of the fire-triangle does a wildebeest affect most?</a:t>
            </a:r>
            <a:br>
              <a:rPr lang="en-US" sz="3600" dirty="0">
                <a:solidFill>
                  <a:srgbClr val="FFFFFF"/>
                </a:solidFill>
              </a:rPr>
            </a:br>
            <a:br>
              <a:rPr lang="en-US" sz="3600" dirty="0"/>
            </a:br>
            <a:endParaRPr lang="en-US" sz="1800" dirty="0">
              <a:solidFill>
                <a:srgbClr val="FFFFFF"/>
              </a:solidFill>
              <a:cs typeface="Calibri Light"/>
            </a:endParaRPr>
          </a:p>
        </p:txBody>
      </p:sp>
      <p:sp>
        <p:nvSpPr>
          <p:cNvPr id="13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close-up of a wildebeest&#10;&#10;Description automatically generated">
            <a:extLst>
              <a:ext uri="{FF2B5EF4-FFF2-40B4-BE49-F238E27FC236}">
                <a16:creationId xmlns:a16="http://schemas.microsoft.com/office/drawing/2014/main" id="{A02670A5-30C1-7D61-575E-9DE6E79987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614" r="316" b="-2"/>
          <a:stretch/>
        </p:blipFill>
        <p:spPr>
          <a:xfrm>
            <a:off x="976251" y="942538"/>
            <a:ext cx="7163222" cy="4808332"/>
          </a:xfrm>
          <a:prstGeom prst="rect">
            <a:avLst/>
          </a:prstGeom>
          <a:effectLst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76AF4F1-90A6-BC9C-2754-91F76E91356A}"/>
              </a:ext>
            </a:extLst>
          </p:cNvPr>
          <p:cNvSpPr txBox="1"/>
          <p:nvPr/>
        </p:nvSpPr>
        <p:spPr>
          <a:xfrm>
            <a:off x="5952657" y="5550815"/>
            <a:ext cx="218681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4" tooltip="http://www.flickr.com/photos/mister-e/2354849375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5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6346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17">
            <a:extLst>
              <a:ext uri="{FF2B5EF4-FFF2-40B4-BE49-F238E27FC236}">
                <a16:creationId xmlns:a16="http://schemas.microsoft.com/office/drawing/2014/main" id="{DA21A4AC-5300-4176-B2FB-67830A3807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4EF7FE-DDA1-413B-DD88-06DC2469C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04800"/>
            <a:ext cx="10908792" cy="144233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100" kern="1200" dirty="0">
                <a:latin typeface="+mj-lt"/>
                <a:ea typeface="+mj-ea"/>
                <a:cs typeface="+mj-cs"/>
              </a:rPr>
              <a:t>How does Wildebeest= Keystone Species?</a:t>
            </a:r>
            <a:r>
              <a:rPr lang="en-US" sz="3100" kern="1200" dirty="0">
                <a:latin typeface="+mj-lt"/>
                <a:ea typeface="+mj-ea"/>
                <a:cs typeface="+mj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Serengeti Video</a:t>
            </a:r>
            <a:br>
              <a:rPr lang="en-US" sz="3100" kern="1200" dirty="0"/>
            </a:br>
            <a:r>
              <a:rPr lang="en-US" sz="3100" kern="1200" dirty="0">
                <a:latin typeface="+mj-lt"/>
                <a:ea typeface="+mj-ea"/>
                <a:cs typeface="+mj-cs"/>
              </a:rPr>
              <a:t>(29:00 – End)</a:t>
            </a:r>
          </a:p>
        </p:txBody>
      </p:sp>
      <p:sp>
        <p:nvSpPr>
          <p:cNvPr id="23" name="sketch line">
            <a:extLst>
              <a:ext uri="{FF2B5EF4-FFF2-40B4-BE49-F238E27FC236}">
                <a16:creationId xmlns:a16="http://schemas.microsoft.com/office/drawing/2014/main" id="{5A09F8C8-3B6F-414C-866C-80565B6107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4DA0B5A-0800-F168-8D26-2739387D5B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18264" r="7647"/>
          <a:stretch/>
        </p:blipFill>
        <p:spPr>
          <a:xfrm>
            <a:off x="20" y="2665139"/>
            <a:ext cx="6181981" cy="4192863"/>
          </a:xfrm>
          <a:custGeom>
            <a:avLst/>
            <a:gdLst/>
            <a:ahLst/>
            <a:cxnLst/>
            <a:rect l="l" t="t" r="r" b="b"/>
            <a:pathLst>
              <a:path w="6005375" h="4192863">
                <a:moveTo>
                  <a:pt x="5424937" y="874"/>
                </a:moveTo>
                <a:cubicBezTo>
                  <a:pt x="5470440" y="-1251"/>
                  <a:pt x="5516123" y="499"/>
                  <a:pt x="5561495" y="6147"/>
                </a:cubicBezTo>
                <a:cubicBezTo>
                  <a:pt x="5636334" y="13389"/>
                  <a:pt x="5711424" y="18471"/>
                  <a:pt x="5786261" y="26095"/>
                </a:cubicBezTo>
                <a:cubicBezTo>
                  <a:pt x="5819550" y="29525"/>
                  <a:pt x="5853222" y="16820"/>
                  <a:pt x="5886002" y="28509"/>
                </a:cubicBezTo>
                <a:cubicBezTo>
                  <a:pt x="5922214" y="41469"/>
                  <a:pt x="5958870" y="47282"/>
                  <a:pt x="5995622" y="48044"/>
                </a:cubicBezTo>
                <a:lnTo>
                  <a:pt x="5998366" y="47926"/>
                </a:lnTo>
                <a:lnTo>
                  <a:pt x="5995171" y="398504"/>
                </a:lnTo>
                <a:cubicBezTo>
                  <a:pt x="5993433" y="528663"/>
                  <a:pt x="5993035" y="658806"/>
                  <a:pt x="5999656" y="788917"/>
                </a:cubicBezTo>
                <a:cubicBezTo>
                  <a:pt x="6009855" y="990282"/>
                  <a:pt x="6003364" y="1191519"/>
                  <a:pt x="5999656" y="1392757"/>
                </a:cubicBezTo>
                <a:cubicBezTo>
                  <a:pt x="5992506" y="1778706"/>
                  <a:pt x="6003364" y="2164146"/>
                  <a:pt x="5998730" y="2549586"/>
                </a:cubicBezTo>
                <a:cubicBezTo>
                  <a:pt x="5996744" y="2720440"/>
                  <a:pt x="5998994" y="2891040"/>
                  <a:pt x="6003364" y="3061895"/>
                </a:cubicBezTo>
                <a:cubicBezTo>
                  <a:pt x="6009720" y="3305846"/>
                  <a:pt x="5999922" y="3549924"/>
                  <a:pt x="5989196" y="3793749"/>
                </a:cubicBezTo>
                <a:cubicBezTo>
                  <a:pt x="5985594" y="3860794"/>
                  <a:pt x="5984646" y="3927918"/>
                  <a:pt x="5986348" y="3994981"/>
                </a:cubicBezTo>
                <a:lnTo>
                  <a:pt x="5999199" y="4192863"/>
                </a:lnTo>
                <a:lnTo>
                  <a:pt x="0" y="4192863"/>
                </a:lnTo>
                <a:lnTo>
                  <a:pt x="0" y="26225"/>
                </a:lnTo>
                <a:lnTo>
                  <a:pt x="10965" y="23935"/>
                </a:lnTo>
                <a:cubicBezTo>
                  <a:pt x="27502" y="19081"/>
                  <a:pt x="44569" y="16260"/>
                  <a:pt x="61788" y="15549"/>
                </a:cubicBezTo>
                <a:cubicBezTo>
                  <a:pt x="194437" y="-1096"/>
                  <a:pt x="327213" y="3351"/>
                  <a:pt x="460497" y="8815"/>
                </a:cubicBezTo>
                <a:cubicBezTo>
                  <a:pt x="692632" y="18217"/>
                  <a:pt x="925021" y="29144"/>
                  <a:pt x="1157537" y="25841"/>
                </a:cubicBezTo>
                <a:cubicBezTo>
                  <a:pt x="1393484" y="22410"/>
                  <a:pt x="1628922" y="29653"/>
                  <a:pt x="1864615" y="39182"/>
                </a:cubicBezTo>
                <a:cubicBezTo>
                  <a:pt x="1967913" y="43121"/>
                  <a:pt x="2071847" y="47059"/>
                  <a:pt x="2173493" y="17709"/>
                </a:cubicBezTo>
                <a:cubicBezTo>
                  <a:pt x="2196465" y="12334"/>
                  <a:pt x="2220416" y="12855"/>
                  <a:pt x="2243121" y="19234"/>
                </a:cubicBezTo>
                <a:cubicBezTo>
                  <a:pt x="2357219" y="45789"/>
                  <a:pt x="2471952" y="53666"/>
                  <a:pt x="2587321" y="27492"/>
                </a:cubicBezTo>
                <a:cubicBezTo>
                  <a:pt x="2719944" y="-1223"/>
                  <a:pt x="2856455" y="-7360"/>
                  <a:pt x="2991111" y="9323"/>
                </a:cubicBezTo>
                <a:cubicBezTo>
                  <a:pt x="3114231" y="23045"/>
                  <a:pt x="3237985" y="37911"/>
                  <a:pt x="3361358" y="26857"/>
                </a:cubicBezTo>
                <a:cubicBezTo>
                  <a:pt x="3556266" y="9323"/>
                  <a:pt x="3750918" y="24570"/>
                  <a:pt x="3945825" y="29271"/>
                </a:cubicBezTo>
                <a:cubicBezTo>
                  <a:pt x="4010625" y="30796"/>
                  <a:pt x="4075806" y="44137"/>
                  <a:pt x="4140224" y="32193"/>
                </a:cubicBezTo>
                <a:cubicBezTo>
                  <a:pt x="4241744" y="13389"/>
                  <a:pt x="4342120" y="20631"/>
                  <a:pt x="4443766" y="31177"/>
                </a:cubicBezTo>
                <a:cubicBezTo>
                  <a:pt x="4638419" y="51507"/>
                  <a:pt x="4832945" y="61290"/>
                  <a:pt x="5026708" y="23172"/>
                </a:cubicBezTo>
                <a:cubicBezTo>
                  <a:pt x="5086807" y="11229"/>
                  <a:pt x="5146524" y="4368"/>
                  <a:pt x="5207640" y="20377"/>
                </a:cubicBezTo>
                <a:cubicBezTo>
                  <a:pt x="5234626" y="26539"/>
                  <a:pt x="5262719" y="26019"/>
                  <a:pt x="5289465" y="18853"/>
                </a:cubicBezTo>
                <a:cubicBezTo>
                  <a:pt x="5334113" y="9000"/>
                  <a:pt x="5379435" y="2999"/>
                  <a:pt x="5424937" y="874"/>
                </a:cubicBezTo>
                <a:close/>
              </a:path>
            </a:pathLst>
          </a:cu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C4BE44-BA54-1A13-8C3A-43A0C5EEA1E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262" r="12229" b="-2"/>
          <a:stretch/>
        </p:blipFill>
        <p:spPr>
          <a:xfrm>
            <a:off x="6096001" y="2654313"/>
            <a:ext cx="6096002" cy="4203687"/>
          </a:xfrm>
          <a:custGeom>
            <a:avLst/>
            <a:gdLst/>
            <a:ahLst/>
            <a:cxnLst/>
            <a:rect l="l" t="t" r="r" b="b"/>
            <a:pathLst>
              <a:path w="6006951" h="4203687">
                <a:moveTo>
                  <a:pt x="1041516" y="879"/>
                </a:moveTo>
                <a:cubicBezTo>
                  <a:pt x="1141687" y="5084"/>
                  <a:pt x="1240768" y="23261"/>
                  <a:pt x="1340635" y="31075"/>
                </a:cubicBezTo>
                <a:cubicBezTo>
                  <a:pt x="1435675" y="38571"/>
                  <a:pt x="1530714" y="49499"/>
                  <a:pt x="1626262" y="34506"/>
                </a:cubicBezTo>
                <a:cubicBezTo>
                  <a:pt x="1719980" y="21762"/>
                  <a:pt x="1814765" y="18776"/>
                  <a:pt x="1909093" y="25612"/>
                </a:cubicBezTo>
                <a:cubicBezTo>
                  <a:pt x="2013408" y="30821"/>
                  <a:pt x="2117468" y="48101"/>
                  <a:pt x="2222418" y="33616"/>
                </a:cubicBezTo>
                <a:cubicBezTo>
                  <a:pt x="2235644" y="32269"/>
                  <a:pt x="2248998" y="34010"/>
                  <a:pt x="2261425" y="38699"/>
                </a:cubicBezTo>
                <a:cubicBezTo>
                  <a:pt x="2302223" y="52255"/>
                  <a:pt x="2346173" y="53094"/>
                  <a:pt x="2387466" y="41113"/>
                </a:cubicBezTo>
                <a:cubicBezTo>
                  <a:pt x="2439687" y="27213"/>
                  <a:pt x="2494525" y="26297"/>
                  <a:pt x="2547178" y="38445"/>
                </a:cubicBezTo>
                <a:cubicBezTo>
                  <a:pt x="2625446" y="55470"/>
                  <a:pt x="2703968" y="72242"/>
                  <a:pt x="2785412" y="58266"/>
                </a:cubicBezTo>
                <a:cubicBezTo>
                  <a:pt x="2832805" y="50261"/>
                  <a:pt x="2876767" y="30821"/>
                  <a:pt x="2923524" y="21673"/>
                </a:cubicBezTo>
                <a:cubicBezTo>
                  <a:pt x="3058205" y="-4628"/>
                  <a:pt x="3194158" y="3249"/>
                  <a:pt x="3330110" y="12143"/>
                </a:cubicBezTo>
                <a:cubicBezTo>
                  <a:pt x="3462886" y="20910"/>
                  <a:pt x="3595026" y="38952"/>
                  <a:pt x="3728564" y="36284"/>
                </a:cubicBezTo>
                <a:cubicBezTo>
                  <a:pt x="3756999" y="36500"/>
                  <a:pt x="3785372" y="38876"/>
                  <a:pt x="3813438" y="43400"/>
                </a:cubicBezTo>
                <a:cubicBezTo>
                  <a:pt x="3917626" y="57122"/>
                  <a:pt x="4022322" y="70082"/>
                  <a:pt x="4125366" y="42383"/>
                </a:cubicBezTo>
                <a:cubicBezTo>
                  <a:pt x="4217750" y="17340"/>
                  <a:pt x="4314149" y="10695"/>
                  <a:pt x="4409087" y="22816"/>
                </a:cubicBezTo>
                <a:cubicBezTo>
                  <a:pt x="4534099" y="39194"/>
                  <a:pt x="4660458" y="42777"/>
                  <a:pt x="4786195" y="33489"/>
                </a:cubicBezTo>
                <a:cubicBezTo>
                  <a:pt x="4825659" y="29563"/>
                  <a:pt x="4865339" y="28153"/>
                  <a:pt x="4904994" y="29296"/>
                </a:cubicBezTo>
                <a:cubicBezTo>
                  <a:pt x="5194178" y="42510"/>
                  <a:pt x="5484252" y="25103"/>
                  <a:pt x="5772928" y="55851"/>
                </a:cubicBezTo>
                <a:cubicBezTo>
                  <a:pt x="5818560" y="61232"/>
                  <a:pt x="5864504" y="61626"/>
                  <a:pt x="5909961" y="57111"/>
                </a:cubicBezTo>
                <a:lnTo>
                  <a:pt x="6006951" y="36719"/>
                </a:lnTo>
                <a:lnTo>
                  <a:pt x="6006951" y="4203687"/>
                </a:lnTo>
                <a:lnTo>
                  <a:pt x="11720" y="4203687"/>
                </a:lnTo>
                <a:lnTo>
                  <a:pt x="11786" y="4203489"/>
                </a:lnTo>
                <a:cubicBezTo>
                  <a:pt x="27809" y="3962716"/>
                  <a:pt x="39197" y="3721434"/>
                  <a:pt x="15626" y="3481297"/>
                </a:cubicBezTo>
                <a:cubicBezTo>
                  <a:pt x="-847" y="3334800"/>
                  <a:pt x="-4304" y="3187234"/>
                  <a:pt x="5296" y="3040178"/>
                </a:cubicBezTo>
                <a:cubicBezTo>
                  <a:pt x="11786" y="2956021"/>
                  <a:pt x="18539" y="2871864"/>
                  <a:pt x="22776" y="2787582"/>
                </a:cubicBezTo>
                <a:cubicBezTo>
                  <a:pt x="28180" y="2667690"/>
                  <a:pt x="25173" y="2547584"/>
                  <a:pt x="13771" y="2428074"/>
                </a:cubicBezTo>
                <a:cubicBezTo>
                  <a:pt x="4237" y="2336939"/>
                  <a:pt x="3177" y="2245180"/>
                  <a:pt x="10593" y="2153867"/>
                </a:cubicBezTo>
                <a:cubicBezTo>
                  <a:pt x="25690" y="1998396"/>
                  <a:pt x="9931" y="1842923"/>
                  <a:pt x="5032" y="1687576"/>
                </a:cubicBezTo>
                <a:cubicBezTo>
                  <a:pt x="-3577" y="1401802"/>
                  <a:pt x="20393" y="1116155"/>
                  <a:pt x="9666" y="830380"/>
                </a:cubicBezTo>
                <a:cubicBezTo>
                  <a:pt x="3841" y="689018"/>
                  <a:pt x="16420" y="547783"/>
                  <a:pt x="9666" y="406421"/>
                </a:cubicBezTo>
                <a:cubicBezTo>
                  <a:pt x="4105" y="305866"/>
                  <a:pt x="397" y="205310"/>
                  <a:pt x="4105" y="104628"/>
                </a:cubicBezTo>
                <a:lnTo>
                  <a:pt x="8821" y="33297"/>
                </a:lnTo>
                <a:lnTo>
                  <a:pt x="35743" y="28771"/>
                </a:lnTo>
                <a:cubicBezTo>
                  <a:pt x="151314" y="14091"/>
                  <a:pt x="268377" y="13376"/>
                  <a:pt x="384397" y="26755"/>
                </a:cubicBezTo>
                <a:cubicBezTo>
                  <a:pt x="448561" y="35141"/>
                  <a:pt x="512980" y="47847"/>
                  <a:pt x="578287" y="35141"/>
                </a:cubicBezTo>
                <a:cubicBezTo>
                  <a:pt x="584437" y="34048"/>
                  <a:pt x="590625" y="36818"/>
                  <a:pt x="593916" y="42129"/>
                </a:cubicBezTo>
                <a:cubicBezTo>
                  <a:pt x="626188" y="81517"/>
                  <a:pt x="668117" y="80246"/>
                  <a:pt x="710936" y="67541"/>
                </a:cubicBezTo>
                <a:cubicBezTo>
                  <a:pt x="739041" y="58837"/>
                  <a:pt x="766587" y="48406"/>
                  <a:pt x="793396" y="36284"/>
                </a:cubicBezTo>
                <a:cubicBezTo>
                  <a:pt x="840332" y="16819"/>
                  <a:pt x="890189" y="5308"/>
                  <a:pt x="940911" y="2233"/>
                </a:cubicBezTo>
                <a:cubicBezTo>
                  <a:pt x="974613" y="-372"/>
                  <a:pt x="1008125" y="-522"/>
                  <a:pt x="1041516" y="879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17008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3678377" y="5077744"/>
            <a:ext cx="4835247" cy="444260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6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58293" tIns="29146" rIns="58293" bIns="29146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893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0014" y="1243014"/>
            <a:ext cx="4371975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F5B433-0413-18EB-98B4-95F28C7243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5239"/>
            <a:ext cx="12192000" cy="6087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536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7777F77-B841-D859-6C84-5AFB5E3810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2498"/>
            <a:ext cx="12192000" cy="6113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2572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47582E6-72FF-696C-EC7B-EFF42E715A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78882"/>
            <a:ext cx="12192001" cy="610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55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B57144-6B0B-201B-9AF6-A8CD9435F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5251316" cy="1807305"/>
          </a:xfrm>
        </p:spPr>
        <p:txBody>
          <a:bodyPr>
            <a:normAutofit/>
          </a:bodyPr>
          <a:lstStyle/>
          <a:p>
            <a:r>
              <a:rPr lang="en-US" dirty="0"/>
              <a:t>Worksheet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92249-DE82-3011-506B-7648ECA65F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33297"/>
            <a:ext cx="4619621" cy="3843666"/>
          </a:xfrm>
        </p:spPr>
        <p:txBody>
          <a:bodyPr>
            <a:normAutofit/>
          </a:bodyPr>
          <a:lstStyle/>
          <a:p>
            <a:r>
              <a:rPr lang="en-US" sz="2000" dirty="0"/>
              <a:t>Read the following questions and answer them on your work sheet</a:t>
            </a:r>
          </a:p>
          <a:p>
            <a:pPr marL="514350" indent="-514350">
              <a:buAutoNum type="arabicPeriod"/>
            </a:pPr>
            <a:r>
              <a:rPr lang="en-US" sz="2000" b="0" i="0" dirty="0">
                <a:effectLst/>
                <a:latin typeface="Arial" panose="020B0604020202020204" pitchFamily="34" charset="0"/>
              </a:rPr>
              <a:t>Write down at least 2 observations you have when looking at the time lapse pictures? (What do</a:t>
            </a:r>
            <a:br>
              <a:rPr lang="en-US" sz="2000" b="0" i="0" dirty="0">
                <a:effectLst/>
                <a:latin typeface="Lato" panose="020F0502020204030203" pitchFamily="34" charset="0"/>
              </a:rPr>
            </a:br>
            <a:r>
              <a:rPr lang="en-US" sz="2000" b="0" i="0" dirty="0">
                <a:effectLst/>
                <a:latin typeface="Arial" panose="020B0604020202020204" pitchFamily="34" charset="0"/>
              </a:rPr>
              <a:t>you notice, what is changing)</a:t>
            </a:r>
            <a:br>
              <a:rPr lang="en-US" sz="2000" b="0" i="0" dirty="0">
                <a:effectLst/>
                <a:latin typeface="Lato" panose="020F0502020204030203" pitchFamily="34" charset="0"/>
              </a:rPr>
            </a:br>
            <a:endParaRPr lang="en-US" sz="2000" b="0" i="0" dirty="0">
              <a:effectLst/>
              <a:latin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en-US" sz="2000" b="0" i="0" dirty="0">
                <a:effectLst/>
                <a:latin typeface="Arial" panose="020B0604020202020204" pitchFamily="34" charset="0"/>
              </a:rPr>
              <a:t>What ideas do you have about why this is happening? What could have caused this?</a:t>
            </a:r>
            <a:endParaRPr lang="en-US" sz="2000" dirty="0"/>
          </a:p>
        </p:txBody>
      </p:sp>
      <p:pic>
        <p:nvPicPr>
          <p:cNvPr id="5" name="Picture 4" descr="Sticky notes with question marks">
            <a:extLst>
              <a:ext uri="{FF2B5EF4-FFF2-40B4-BE49-F238E27FC236}">
                <a16:creationId xmlns:a16="http://schemas.microsoft.com/office/drawing/2014/main" id="{1B7BF0A1-BA13-93E0-9190-7F4D8132F8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203" r="19759" b="-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29963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E2B703B-46F9-481A-A605-82E2A828C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CB22F4-6EF3-4E27-AFD7-8838362CB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9863"/>
            <a:ext cx="10515600" cy="100459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BIOTIC and ABIOTIC FACTORS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13BE4D7-0C3D-4906-B230-A1C5B4665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496" y="1587970"/>
            <a:ext cx="11033008" cy="4768380"/>
          </a:xfrm>
          <a:prstGeom prst="roundRect">
            <a:avLst>
              <a:gd name="adj" fmla="val 3174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EB6CE-6148-178E-22CC-8FD82CA179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49744" y="1800911"/>
            <a:ext cx="4480368" cy="3762467"/>
          </a:xfrm>
        </p:spPr>
        <p:txBody>
          <a:bodyPr/>
          <a:lstStyle/>
          <a:p>
            <a:pPr marL="0" indent="0" defTabSz="786384">
              <a:spcBef>
                <a:spcPts val="860"/>
              </a:spcBef>
              <a:buNone/>
            </a:pPr>
            <a:r>
              <a:rPr lang="en-US" sz="2408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Biotic</a:t>
            </a:r>
          </a:p>
          <a:p>
            <a:pPr marL="589788" lvl="1" indent="-196596" defTabSz="786384">
              <a:spcBef>
                <a:spcPts val="430"/>
              </a:spcBef>
            </a:pPr>
            <a:r>
              <a:rPr lang="en-US" sz="2064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 living things within an ecosystem</a:t>
            </a:r>
          </a:p>
          <a:p>
            <a:pPr marL="589788" lvl="1" indent="-196596" defTabSz="786384">
              <a:spcBef>
                <a:spcPts val="430"/>
              </a:spcBef>
            </a:pPr>
            <a:endParaRPr lang="en-US" sz="2064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3432F7-9FF6-4332-3724-D12483250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1888" y="1800911"/>
            <a:ext cx="4480368" cy="3762467"/>
          </a:xfrm>
        </p:spPr>
        <p:txBody>
          <a:bodyPr/>
          <a:lstStyle/>
          <a:p>
            <a:pPr marL="0" indent="0" defTabSz="786384">
              <a:spcBef>
                <a:spcPts val="860"/>
              </a:spcBef>
              <a:buNone/>
            </a:pPr>
            <a:r>
              <a:rPr lang="en-US" sz="2408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Abiotic</a:t>
            </a:r>
          </a:p>
          <a:p>
            <a:pPr marL="589788" lvl="1" indent="-196596" defTabSz="786384">
              <a:spcBef>
                <a:spcPts val="430"/>
              </a:spcBef>
            </a:pPr>
            <a:r>
              <a:rPr lang="en-US" sz="2064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 nonliving things within an ecosystem</a:t>
            </a:r>
          </a:p>
          <a:p>
            <a:pPr lvl="1"/>
            <a:endParaRPr lang="en-US" dirty="0"/>
          </a:p>
        </p:txBody>
      </p:sp>
      <p:pic>
        <p:nvPicPr>
          <p:cNvPr id="8" name="Picture 7" descr="A fish swimming in a tank&#10;&#10;Description automatically generated">
            <a:extLst>
              <a:ext uri="{FF2B5EF4-FFF2-40B4-BE49-F238E27FC236}">
                <a16:creationId xmlns:a16="http://schemas.microsoft.com/office/drawing/2014/main" id="{F801BF1A-091F-8143-4940-A14681A223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504414" y="2784652"/>
            <a:ext cx="5051396" cy="3367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917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8">
            <a:extLst>
              <a:ext uri="{FF2B5EF4-FFF2-40B4-BE49-F238E27FC236}">
                <a16:creationId xmlns:a16="http://schemas.microsoft.com/office/drawing/2014/main" id="{AE2B703B-46F9-481A-A605-82E2A828C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6ED297-BA9C-0EA7-9C12-823C2A11A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9863"/>
            <a:ext cx="10515600" cy="1004594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!GROUP TIME!</a:t>
            </a:r>
          </a:p>
        </p:txBody>
      </p:sp>
      <p:sp>
        <p:nvSpPr>
          <p:cNvPr id="14" name="Rectangle: Rounded Corners 10">
            <a:extLst>
              <a:ext uri="{FF2B5EF4-FFF2-40B4-BE49-F238E27FC236}">
                <a16:creationId xmlns:a16="http://schemas.microsoft.com/office/drawing/2014/main" id="{F13BE4D7-0C3D-4906-B230-A1C5B4665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496" y="1587970"/>
            <a:ext cx="11033008" cy="4768380"/>
          </a:xfrm>
          <a:prstGeom prst="roundRect">
            <a:avLst>
              <a:gd name="adj" fmla="val 3174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Content Placeholder 2">
            <a:extLst>
              <a:ext uri="{FF2B5EF4-FFF2-40B4-BE49-F238E27FC236}">
                <a16:creationId xmlns:a16="http://schemas.microsoft.com/office/drawing/2014/main" id="{CEF99A8C-1EAA-917C-B698-0649C9032A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2702186"/>
              </p:ext>
            </p:extLst>
          </p:nvPr>
        </p:nvGraphicFramePr>
        <p:xfrm>
          <a:off x="838200" y="180091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7118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AA456DF-DC3A-1402-30E4-78170A5D49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21329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0EE309-451A-709C-DEAF-E0944D6CD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COMMUNITY MODEL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648BA92-A653-3537-D923-EFD5A1D36E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243109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05555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8185</TotalTime>
  <Words>826</Words>
  <Application>Microsoft Office PowerPoint</Application>
  <PresentationFormat>Widescreen</PresentationFormat>
  <Paragraphs>94</Paragraphs>
  <Slides>23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Lato</vt:lpstr>
      <vt:lpstr>Roboto</vt:lpstr>
      <vt:lpstr>Wingdings</vt:lpstr>
      <vt:lpstr>Office Theme</vt:lpstr>
      <vt:lpstr>Stability of an Ecosystem</vt:lpstr>
      <vt:lpstr>PowerPoint Presentation</vt:lpstr>
      <vt:lpstr>PowerPoint Presentation</vt:lpstr>
      <vt:lpstr>PowerPoint Presentation</vt:lpstr>
      <vt:lpstr>PowerPoint Presentation</vt:lpstr>
      <vt:lpstr>Worksheet</vt:lpstr>
      <vt:lpstr>BIOTIC and ABIOTIC FACTORS</vt:lpstr>
      <vt:lpstr>!GROUP TIME!</vt:lpstr>
      <vt:lpstr>COMMUNITY MODEL</vt:lpstr>
      <vt:lpstr>What is a keystone??</vt:lpstr>
      <vt:lpstr>Keystone Species</vt:lpstr>
      <vt:lpstr>PowerPoint Presentation</vt:lpstr>
      <vt:lpstr>!GROUP TIME!</vt:lpstr>
      <vt:lpstr>BIOTIC and ABIOTIC FACTORS</vt:lpstr>
      <vt:lpstr>KEYSTONE OF THE SERENGETI</vt:lpstr>
      <vt:lpstr>Rinderpest</vt:lpstr>
      <vt:lpstr>Wildfires</vt:lpstr>
      <vt:lpstr>Which variable of the fire-triangle is the most likely to fluctuate on the Serengeti? </vt:lpstr>
      <vt:lpstr>Based on what we have explored, what species do you think is the keystone species of the Serengeti? Explain your reasoning.</vt:lpstr>
      <vt:lpstr>PowerPoint Presentation</vt:lpstr>
      <vt:lpstr>Which part of the fire-triangle does a wildebeest affect most?  </vt:lpstr>
      <vt:lpstr>How does Wildebeest= Keystone Species? Serengeti Video (29:00 – End)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Wilder</dc:creator>
  <cp:lastModifiedBy>Michelle Hudson</cp:lastModifiedBy>
  <cp:revision>161</cp:revision>
  <cp:lastPrinted>2024-01-18T01:26:27Z</cp:lastPrinted>
  <dcterms:created xsi:type="dcterms:W3CDTF">2023-07-18T17:45:08Z</dcterms:created>
  <dcterms:modified xsi:type="dcterms:W3CDTF">2024-01-18T01:28:51Z</dcterms:modified>
</cp:coreProperties>
</file>