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9" r:id="rId1"/>
  </p:sldMasterIdLst>
  <p:notesMasterIdLst>
    <p:notesMasterId r:id="rId6"/>
  </p:notesMasterIdLst>
  <p:sldIdLst>
    <p:sldId id="256" r:id="rId2"/>
    <p:sldId id="257" r:id="rId3"/>
    <p:sldId id="258" r:id="rId4"/>
    <p:sldId id="266" r:id="rId5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92BFCC8B-F40A-40D7-BCD7-F41A6AC734C6}">
  <a:tblStyle styleId="{92BFCC8B-F40A-40D7-BCD7-F41A6AC734C6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741" autoAdjust="0"/>
    <p:restoredTop sz="96247" autoAdjust="0"/>
  </p:normalViewPr>
  <p:slideViewPr>
    <p:cSldViewPr snapToGrid="0">
      <p:cViewPr varScale="1">
        <p:scale>
          <a:sx n="136" d="100"/>
          <a:sy n="136" d="100"/>
        </p:scale>
        <p:origin x="924" y="114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microsoft.com/office/2016/11/relationships/changesInfo" Target="changesInfos/changesInfo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userId="20193871399_tp_box_2" providerId="OAuth2" clId="{212BE33A-7441-403E-9BE2-795817876A6E}"/>
    <pc:docChg chg="modSld">
      <pc:chgData name="" userId="20193871399_tp_box_2" providerId="OAuth2" clId="{212BE33A-7441-403E-9BE2-795817876A6E}" dt="2024-01-10T20:29:20.320" v="0" actId="14100"/>
      <pc:docMkLst>
        <pc:docMk/>
      </pc:docMkLst>
      <pc:sldChg chg="modSp mod">
        <pc:chgData name="" userId="20193871399_tp_box_2" providerId="OAuth2" clId="{212BE33A-7441-403E-9BE2-795817876A6E}" dt="2024-01-10T20:29:20.320" v="0" actId="14100"/>
        <pc:sldMkLst>
          <pc:docMk/>
          <pc:sldMk cId="0" sldId="256"/>
        </pc:sldMkLst>
        <pc:spChg chg="mod">
          <ac:chgData name="" userId="20193871399_tp_box_2" providerId="OAuth2" clId="{212BE33A-7441-403E-9BE2-795817876A6E}" dt="2024-01-10T20:29:20.320" v="0" actId="14100"/>
          <ac:spMkLst>
            <pc:docMk/>
            <pc:sldMk cId="0" sldId="256"/>
            <ac:spMk id="57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27ee78eb2b8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27ee78eb2b8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g27ee78eb2b8_0_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" name="Google Shape;60;g27ee78eb2b8_0_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g27ee78eb2b8_0_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5" name="Google Shape;65;g27ee78eb2b8_0_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textileexchange.org/synthetics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s://creativecommons.org/licenses/by-nc-sa/4.0/" TargetMode="External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3.png"/><Relationship Id="rId4" Type="http://schemas.openxmlformats.org/officeDocument/2006/relationships/hyperlink" Target="https://3drst.byu.edu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/>
        </p:nvSpPr>
        <p:spPr>
          <a:xfrm>
            <a:off x="2327400" y="244500"/>
            <a:ext cx="4489200" cy="492600"/>
          </a:xfrm>
          <a:prstGeom prst="rect">
            <a:avLst/>
          </a:prstGeom>
          <a:solidFill>
            <a:srgbClr val="93C47D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/>
              <a:t>Explore Synthetics</a:t>
            </a:r>
            <a:endParaRPr sz="2000"/>
          </a:p>
        </p:txBody>
      </p:sp>
      <p:sp>
        <p:nvSpPr>
          <p:cNvPr id="55" name="Google Shape;55;p13"/>
          <p:cNvSpPr txBox="1"/>
          <p:nvPr/>
        </p:nvSpPr>
        <p:spPr>
          <a:xfrm>
            <a:off x="3365400" y="878500"/>
            <a:ext cx="24132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u="sng">
                <a:solidFill>
                  <a:schemeClr val="hlink"/>
                </a:solidFill>
                <a:hlinkClick r:id="rId3"/>
              </a:rPr>
              <a:t>Textiles website link</a:t>
            </a:r>
            <a:endParaRPr/>
          </a:p>
        </p:txBody>
      </p:sp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603775" y="1932150"/>
            <a:ext cx="5936450" cy="2825750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330590" y="1152950"/>
            <a:ext cx="7649959" cy="6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Step 1: go to textiles website</a:t>
            </a:r>
            <a:endParaRPr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Step 2: explore the Polyester, Nylon, Biosynthetics, and other synthetics section of the website</a:t>
            </a:r>
            <a:endParaRPr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2" name="Google Shape;62;p14"/>
          <p:cNvGraphicFramePr/>
          <p:nvPr/>
        </p:nvGraphicFramePr>
        <p:xfrm>
          <a:off x="93550" y="610700"/>
          <a:ext cx="8905300" cy="3657420"/>
        </p:xfrm>
        <a:graphic>
          <a:graphicData uri="http://schemas.openxmlformats.org/drawingml/2006/table">
            <a:tbl>
              <a:tblPr>
                <a:noFill/>
                <a:tableStyleId>{92BFCC8B-F40A-40D7-BCD7-F41A6AC734C6}</a:tableStyleId>
              </a:tblPr>
              <a:tblGrid>
                <a:gridCol w="31131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7922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1000">
                <a:tc gridSpan="2"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Click on each of the 4 boxes to EXPLORE information on Synthetic Materials. As you explore, look for answers to the following questions: </a:t>
                      </a:r>
                      <a:endParaRPr/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93C47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According to the website, what qualities make Polyester so usable and important? </a:t>
                      </a:r>
                      <a:endParaRPr dirty="0"/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What is the most widely used fiber worldwide?</a:t>
                      </a:r>
                      <a:endParaRPr/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According to the website, what does "virgin polyester" mean? </a:t>
                      </a:r>
                      <a:endParaRPr/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Of all the global fiber produced, what percent is Polyester?</a:t>
                      </a:r>
                      <a:endParaRPr/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What percent is Nylon?</a:t>
                      </a:r>
                      <a:endParaRPr/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dirty="0"/>
                    </a:p>
                  </a:txBody>
                  <a:tcPr marL="91425" marR="91425" marT="91425" marB="91425">
                    <a:lnL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7" name="Google Shape;67;p15"/>
          <p:cNvGraphicFramePr/>
          <p:nvPr/>
        </p:nvGraphicFramePr>
        <p:xfrm>
          <a:off x="42675" y="341050"/>
          <a:ext cx="9058650" cy="2865000"/>
        </p:xfrm>
        <a:graphic>
          <a:graphicData uri="http://schemas.openxmlformats.org/drawingml/2006/table">
            <a:tbl>
              <a:tblPr>
                <a:noFill/>
                <a:tableStyleId>{92BFCC8B-F40A-40D7-BCD7-F41A6AC734C6}</a:tableStyleId>
              </a:tblPr>
              <a:tblGrid>
                <a:gridCol w="3148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9098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10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What is the definition of Biosynthetics?</a:t>
                      </a:r>
                      <a:endParaRPr/>
                    </a:p>
                  </a:txBody>
                  <a:tcPr marL="91425" marR="91425" marT="91425" marB="91425">
                    <a:lnL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What is elastane? And what is it mostly used for?</a:t>
                      </a:r>
                      <a:endParaRPr/>
                    </a:p>
                  </a:txBody>
                  <a:tcPr marL="91425" marR="91425" marT="91425" marB="91425">
                    <a:lnL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According to the information on the main link you clicked above, in 2021, what percentage of global fibers were actually made from synthetic fibers?</a:t>
                      </a:r>
                      <a:endParaRPr/>
                    </a:p>
                  </a:txBody>
                  <a:tcPr marL="91425" marR="91425" marT="91425" marB="91425">
                    <a:lnL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b="1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Looking to the future</a:t>
                      </a:r>
                      <a:endParaRPr b="1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How do you think fabrics will change in the future? Why?</a:t>
                      </a:r>
                      <a:endParaRPr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4D16D721-C087-6883-E4AC-D1C61C1A44CE}"/>
              </a:ext>
            </a:extLst>
          </p:cNvPr>
          <p:cNvGrpSpPr/>
          <p:nvPr/>
        </p:nvGrpSpPr>
        <p:grpSpPr>
          <a:xfrm>
            <a:off x="2758783" y="3808308"/>
            <a:ext cx="3626435" cy="333195"/>
            <a:chOff x="671219" y="4716141"/>
            <a:chExt cx="4750382" cy="444884"/>
          </a:xfrm>
        </p:grpSpPr>
        <p:sp>
          <p:nvSpPr>
            <p:cNvPr id="7" name="Text Box 2">
              <a:extLst>
                <a:ext uri="{FF2B5EF4-FFF2-40B4-BE49-F238E27FC236}">
                  <a16:creationId xmlns:a16="http://schemas.microsoft.com/office/drawing/2014/main" id="{CC5A7BBD-7EF7-387F-70A5-F004F7D9163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71219" y="4716141"/>
              <a:ext cx="4750382" cy="199780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rot="0" vert="horz" wrap="square" lIns="43720" tIns="21860" rIns="43720" bIns="21860" anchor="t" anchorCtr="0">
              <a:spAutoFit/>
            </a:bodyPr>
            <a:lstStyle/>
            <a:p>
              <a:pPr algn="ctr">
                <a:lnSpc>
                  <a:spcPct val="107000"/>
                </a:lnSpc>
              </a:pPr>
              <a:r>
                <a:rPr lang="en-US" sz="670" dirty="0"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3D-RST is supported by the NSF under grant number #DRL-2101383</a:t>
              </a:r>
            </a:p>
          </p:txBody>
        </p:sp>
        <p:pic>
          <p:nvPicPr>
            <p:cNvPr id="6" name="Picture 5" descr="A picture containing text, clipart&#10;&#10;Description automatically generated">
              <a:hlinkClick r:id="rId2"/>
              <a:extLst>
                <a:ext uri="{FF2B5EF4-FFF2-40B4-BE49-F238E27FC236}">
                  <a16:creationId xmlns:a16="http://schemas.microsoft.com/office/drawing/2014/main" id="{3E40D356-E546-DB4B-FCD0-FC399D190A7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14395" y="4928615"/>
              <a:ext cx="664029" cy="232410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19" name="Picture 18" descr="Logo&#10;&#10;Description automatically generated">
            <a:hlinkClick r:id="rId4"/>
            <a:extLst>
              <a:ext uri="{FF2B5EF4-FFF2-40B4-BE49-F238E27FC236}">
                <a16:creationId xmlns:a16="http://schemas.microsoft.com/office/drawing/2014/main" id="{5B3888CB-E9F6-2E0A-8627-3AABF23BEB2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932511" y="932261"/>
            <a:ext cx="3278981" cy="32789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6038533"/>
      </p:ext>
    </p:extLst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183</Words>
  <Application>Microsoft Office PowerPoint</Application>
  <PresentationFormat>On-screen Show (16:9)</PresentationFormat>
  <Paragraphs>16</Paragraphs>
  <Slides>4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Arial</vt:lpstr>
      <vt:lpstr>Calibri</vt:lpstr>
      <vt:lpstr>Simple Light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Michelle Hudson</cp:lastModifiedBy>
  <cp:revision>1</cp:revision>
  <dcterms:modified xsi:type="dcterms:W3CDTF">2024-01-10T20:29:29Z</dcterms:modified>
</cp:coreProperties>
</file>