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A3932C-3FF4-4D10-B083-371C0E314271}" v="1" dt="2024-01-09T20:31:39.362"/>
  </p1510:revLst>
</p1510:revInfo>
</file>

<file path=ppt/tableStyles.xml><?xml version="1.0" encoding="utf-8"?>
<a:tblStyleLst xmlns:a="http://schemas.openxmlformats.org/drawingml/2006/main" def="{C952D320-015E-4DAE-99EC-125B4C644B52}">
  <a:tblStyle styleId="{C952D320-015E-4DAE-99EC-125B4C644B5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714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20193871399_tp_box_2" providerId="OAuth2" clId="{2AA3932C-3FF4-4D10-B083-371C0E314271}"/>
    <pc:docChg chg="addSld modSld">
      <pc:chgData name="" userId="20193871399_tp_box_2" providerId="OAuth2" clId="{2AA3932C-3FF4-4D10-B083-371C0E314271}" dt="2024-01-09T20:31:39.360" v="0"/>
      <pc:docMkLst>
        <pc:docMk/>
      </pc:docMkLst>
      <pc:sldChg chg="add">
        <pc:chgData name="" userId="20193871399_tp_box_2" providerId="OAuth2" clId="{2AA3932C-3FF4-4D10-B083-371C0E314271}" dt="2024-01-09T20:31:39.360" v="0"/>
        <pc:sldMkLst>
          <pc:docMk/>
          <pc:sldMk cId="3116038533" sldId="2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74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7c6ce008f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74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7c6ce008f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31942a4c65_3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31942a4c65_3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318916bf4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318916bf4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318916bf49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318916bf49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318916bf4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318916bf4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31942a4c6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31942a4c65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31942a4c6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31942a4c6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31942a4c65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31942a4c65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37a36b7b8a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53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37a36b7b8a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37a36b7b8a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74" y="685800"/>
            <a:ext cx="6095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37a36b7b8a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3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zlT03rSMTmqM1JXlP_M5LjNE7BEFZw3HfaMmKeOk_A/edit?usp=drive_lin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d/1rzlT03rSMTmqM1JXlP_M5LjNE7BEFZw3HfaMmKeOk_A/edit?usp=drive_link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232600" y="777125"/>
            <a:ext cx="4678800" cy="5694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What are you wearing?</a:t>
            </a:r>
            <a:endParaRPr sz="25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50" y="83275"/>
            <a:ext cx="822962" cy="82344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386100" y="2306400"/>
          <a:ext cx="8310150" cy="2474275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1649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0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775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500" b="1">
                          <a:solidFill>
                            <a:schemeClr val="dk1"/>
                          </a:solidFill>
                        </a:rPr>
                        <a:t>Back to the future, the future of fashion.</a:t>
                      </a:r>
                      <a:endParaRPr sz="1500" b="1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35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In the movie “Back to the Future II” the main characters travel from 1985 to the far distant future of 2015. Take a few minutes to consider the clothing that people thought would be worn in 2015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.</a:t>
                      </a:r>
                      <a:r>
                        <a:rPr lang="en" sz="1400">
                          <a:solidFill>
                            <a:schemeClr val="dk1"/>
                          </a:solidFill>
                        </a:rPr>
                        <a:t> Record 3 observations.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Observation 1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Observation 2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0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Observation 3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7" name="Google Shape;57;p13"/>
          <p:cNvSpPr txBox="1"/>
          <p:nvPr/>
        </p:nvSpPr>
        <p:spPr>
          <a:xfrm>
            <a:off x="1052400" y="1484026"/>
            <a:ext cx="6516600" cy="7050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</a:rPr>
              <a:t>Learning Objective:</a:t>
            </a:r>
            <a:endParaRPr sz="1200">
              <a:solidFill>
                <a:schemeClr val="dk1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Students will be able to determine why we use synthetic substances and how the structure of synthetic substances determine their functions. </a:t>
            </a:r>
            <a:r>
              <a:rPr lang="en" sz="1000">
                <a:solidFill>
                  <a:schemeClr val="dk1"/>
                </a:solidFill>
              </a:rPr>
              <a:t> 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/>
        </p:nvSpPr>
        <p:spPr>
          <a:xfrm>
            <a:off x="2787600" y="326325"/>
            <a:ext cx="35688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Final analysis</a:t>
            </a:r>
            <a:endParaRPr sz="2000"/>
          </a:p>
        </p:txBody>
      </p:sp>
      <p:graphicFrame>
        <p:nvGraphicFramePr>
          <p:cNvPr id="125" name="Google Shape;125;p22"/>
          <p:cNvGraphicFramePr/>
          <p:nvPr/>
        </p:nvGraphicFramePr>
        <p:xfrm>
          <a:off x="124225" y="947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307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Structure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How were the synthetic fibers different from the natural fibers?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How do you think those differences led to the different properties?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Natural and Synthetic</a:t>
                      </a:r>
                      <a:endParaRPr b="1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Why do you think we use both natural and synthetic fibers in our clothing?</a:t>
                      </a: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Google Shape;130;p23"/>
          <p:cNvGraphicFramePr/>
          <p:nvPr/>
        </p:nvGraphicFramePr>
        <p:xfrm>
          <a:off x="738650" y="110275"/>
          <a:ext cx="7239000" cy="4909615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2650">
                <a:tc grid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Rubric for What are you wearing?</a:t>
                      </a:r>
                      <a:endParaRPr sz="15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6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Requirements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4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Above Proficient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3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Proficient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2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Approaching Proficiency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1 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Showing No evidence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Doing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On the Phenomenon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all 3-4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3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2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0-1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Create an experiment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Able to design and execute a well thought out experiment.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 the experiment established by the class but didn’t contribute to the design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Experiment is not performed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Microscope observations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postulate how the different fibers cause different properties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identify the difference in the natural and synthetic fibers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No participation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Explore synthetics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Correctly answered the all questions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Answered most the questions correctly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Didn’t answer the questions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Final analysis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Students can identify how the structure of the fibers determine some of its functions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Students can identify the structure and the function of the fibers but not how they affect each other</a:t>
                      </a:r>
                      <a:endParaRPr sz="900">
                        <a:solidFill>
                          <a:schemeClr val="dk1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Student can not identify differences in structure or function of fibers.</a:t>
                      </a:r>
                      <a:endParaRPr sz="9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L="91400" marR="91400" marT="91425" marB="91425">
                    <a:lnL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6AA84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7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99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99" y="152400"/>
            <a:ext cx="3884000" cy="218289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6225" y="152400"/>
            <a:ext cx="3084500" cy="222607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1050" y="2924037"/>
            <a:ext cx="3340150" cy="1881125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900" y="2893588"/>
            <a:ext cx="3884000" cy="1942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22964" y="1958222"/>
            <a:ext cx="2098075" cy="122705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Google Shape;71;p15"/>
          <p:cNvGraphicFramePr/>
          <p:nvPr/>
        </p:nvGraphicFramePr>
        <p:xfrm>
          <a:off x="422750" y="166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41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What type of fabrics are your clothes made of? Work with a neighbor if needed to check one anothers tags.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2" name="Google Shape;72;p15"/>
          <p:cNvSpPr txBox="1"/>
          <p:nvPr/>
        </p:nvSpPr>
        <p:spPr>
          <a:xfrm>
            <a:off x="1759950" y="3636950"/>
            <a:ext cx="5624100" cy="4002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Why are your clothes made of these materials?</a:t>
            </a:r>
            <a:endParaRPr b="1"/>
          </a:p>
        </p:txBody>
      </p:sp>
      <p:sp>
        <p:nvSpPr>
          <p:cNvPr id="73" name="Google Shape;73;p15"/>
          <p:cNvSpPr txBox="1"/>
          <p:nvPr/>
        </p:nvSpPr>
        <p:spPr>
          <a:xfrm>
            <a:off x="1805100" y="4300200"/>
            <a:ext cx="5579100" cy="4530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Is the function of the material important for its structure?</a:t>
            </a:r>
            <a:endParaRPr b="1"/>
          </a:p>
        </p:txBody>
      </p:sp>
      <p:sp>
        <p:nvSpPr>
          <p:cNvPr id="74" name="Google Shape;74;p15"/>
          <p:cNvSpPr txBox="1"/>
          <p:nvPr/>
        </p:nvSpPr>
        <p:spPr>
          <a:xfrm>
            <a:off x="1059375" y="536650"/>
            <a:ext cx="6830100" cy="8850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What do you think about the their clothes? What are they made of? This is what they thought we  would be wearing.  Why don’t we wear clothes like this?</a:t>
            </a:r>
            <a:endParaRPr b="1"/>
          </a:p>
        </p:txBody>
      </p:sp>
      <p:sp>
        <p:nvSpPr>
          <p:cNvPr id="75" name="Google Shape;75;p15"/>
          <p:cNvSpPr txBox="1"/>
          <p:nvPr/>
        </p:nvSpPr>
        <p:spPr>
          <a:xfrm>
            <a:off x="1094225" y="3206450"/>
            <a:ext cx="7004400" cy="258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What is Polyester= Plastic, Do we use more Natural or Synthetic types of clothing? Why?</a:t>
            </a:r>
            <a:endParaRPr sz="12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1661700" y="362900"/>
            <a:ext cx="5820600" cy="4002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the properties of different types of fabric?</a:t>
            </a:r>
            <a:endParaRPr/>
          </a:p>
        </p:txBody>
      </p:sp>
      <p:graphicFrame>
        <p:nvGraphicFramePr>
          <p:cNvPr id="81" name="Google Shape;81;p16"/>
          <p:cNvGraphicFramePr/>
          <p:nvPr/>
        </p:nvGraphicFramePr>
        <p:xfrm>
          <a:off x="235025" y="1199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173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4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20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What properties should we test in different fabrics?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Independent variable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(I change)</a:t>
                      </a: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Dependent variable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(Data)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How will we test for those properties?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highlight>
                            <a:srgbClr val="EAD1DC"/>
                          </a:highlight>
                        </a:rPr>
                        <a:t>This should be something we can do today.</a:t>
                      </a:r>
                      <a:endParaRPr>
                        <a:solidFill>
                          <a:schemeClr val="dk1"/>
                        </a:solidFill>
                        <a:highlight>
                          <a:srgbClr val="EAD1DC"/>
                        </a:highlight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5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2" name="Google Shape;82;p16"/>
          <p:cNvSpPr txBox="1"/>
          <p:nvPr/>
        </p:nvSpPr>
        <p:spPr>
          <a:xfrm>
            <a:off x="1969825" y="855675"/>
            <a:ext cx="5204400" cy="2508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We need to figure out the structure and function of the materials we wear</a:t>
            </a:r>
            <a:endParaRPr sz="11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2571150" y="231525"/>
            <a:ext cx="40017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Results</a:t>
            </a:r>
            <a:endParaRPr sz="2000" b="1"/>
          </a:p>
        </p:txBody>
      </p:sp>
      <p:graphicFrame>
        <p:nvGraphicFramePr>
          <p:cNvPr id="88" name="Google Shape;88;p17"/>
          <p:cNvGraphicFramePr/>
          <p:nvPr/>
        </p:nvGraphicFramePr>
        <p:xfrm>
          <a:off x="280500" y="1069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171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6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0800">
                <a:tc gridSpan="5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 b="1">
                          <a:solidFill>
                            <a:schemeClr val="dk1"/>
                          </a:solidFill>
                        </a:rPr>
                        <a:t>Properties We Want To Test</a:t>
                      </a:r>
                      <a:endParaRPr sz="1700" b="1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Polyester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Polyester/cotton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9" name="Google Shape;89;p17"/>
          <p:cNvSpPr txBox="1"/>
          <p:nvPr/>
        </p:nvSpPr>
        <p:spPr>
          <a:xfrm>
            <a:off x="1156950" y="3993525"/>
            <a:ext cx="4070100" cy="975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Durability, flammability, comfort, sound, resistance to stains, ability to be cleaned repeatedly.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Elasticity (ability to return to original form). Maintain color, water resistance, wrinkle resistance,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how quickly it dries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90" name="Google Shape;90;p17"/>
          <p:cNvSpPr txBox="1"/>
          <p:nvPr/>
        </p:nvSpPr>
        <p:spPr>
          <a:xfrm>
            <a:off x="6223775" y="3944750"/>
            <a:ext cx="2209200" cy="8223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/>
              <a:t>Move to the Lab for testing</a:t>
            </a:r>
            <a:endParaRPr sz="12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18"/>
          <p:cNvGraphicFramePr/>
          <p:nvPr/>
        </p:nvGraphicFramePr>
        <p:xfrm>
          <a:off x="314025" y="179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185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6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>
                          <a:solidFill>
                            <a:schemeClr val="dk1"/>
                          </a:solidFill>
                        </a:rPr>
                        <a:t>What are uses for the property of …</a:t>
                      </a:r>
                      <a:endParaRPr sz="1400">
                        <a:solidFill>
                          <a:schemeClr val="dk1"/>
                        </a:solidFill>
                      </a:endParaRPr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6" name="Google Shape;96;p18"/>
          <p:cNvSpPr txBox="1"/>
          <p:nvPr/>
        </p:nvSpPr>
        <p:spPr>
          <a:xfrm>
            <a:off x="2548075" y="993950"/>
            <a:ext cx="4173300" cy="4926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Analysis</a:t>
            </a:r>
            <a:endParaRPr sz="2000"/>
          </a:p>
        </p:txBody>
      </p:sp>
      <p:sp>
        <p:nvSpPr>
          <p:cNvPr id="97" name="Google Shape;97;p18"/>
          <p:cNvSpPr txBox="1"/>
          <p:nvPr/>
        </p:nvSpPr>
        <p:spPr>
          <a:xfrm>
            <a:off x="1421775" y="181200"/>
            <a:ext cx="6753600" cy="543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After you complete the lab you will do slides 6- 10 and submit it on Canvas</a:t>
            </a:r>
            <a:endParaRPr sz="1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19"/>
          <p:cNvGraphicFramePr/>
          <p:nvPr/>
        </p:nvGraphicFramePr>
        <p:xfrm>
          <a:off x="188288" y="104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</a:t>
                      </a:r>
                      <a:r>
                        <a:rPr lang="en"/>
                        <a:t> a</a:t>
                      </a:r>
                      <a:r>
                        <a:rPr lang="en" sz="1400"/>
                        <a:t> microscope image of </a:t>
                      </a:r>
                      <a:r>
                        <a:rPr lang="en" sz="1400" b="1"/>
                        <a:t>cotton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3" name="Google Shape;103;p19"/>
          <p:cNvGraphicFramePr/>
          <p:nvPr/>
        </p:nvGraphicFramePr>
        <p:xfrm>
          <a:off x="4819513" y="104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a microscope image of </a:t>
                      </a:r>
                      <a:r>
                        <a:rPr lang="en" sz="1400" b="1"/>
                        <a:t>wool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4" name="Google Shape;104;p19"/>
          <p:cNvSpPr txBox="1"/>
          <p:nvPr/>
        </p:nvSpPr>
        <p:spPr>
          <a:xfrm>
            <a:off x="3385800" y="224050"/>
            <a:ext cx="237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Natural Fibers</a:t>
            </a:r>
            <a:endParaRPr sz="2000"/>
          </a:p>
        </p:txBody>
      </p:sp>
      <p:sp>
        <p:nvSpPr>
          <p:cNvPr id="105" name="Google Shape;105;p19"/>
          <p:cNvSpPr txBox="1"/>
          <p:nvPr/>
        </p:nvSpPr>
        <p:spPr>
          <a:xfrm>
            <a:off x="2509025" y="662100"/>
            <a:ext cx="4084200" cy="2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>
                <a:solidFill>
                  <a:schemeClr val="hlink"/>
                </a:solidFill>
                <a:hlinkClick r:id="rId3"/>
              </a:rPr>
              <a:t>Microscope Pictures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0"/>
          <p:cNvGraphicFramePr/>
          <p:nvPr/>
        </p:nvGraphicFramePr>
        <p:xfrm>
          <a:off x="188288" y="104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a </a:t>
                      </a:r>
                      <a:r>
                        <a:rPr lang="en"/>
                        <a:t>microscope</a:t>
                      </a:r>
                      <a:r>
                        <a:rPr lang="en" sz="1400"/>
                        <a:t> image of </a:t>
                      </a:r>
                      <a:r>
                        <a:rPr lang="en" sz="1400" b="1"/>
                        <a:t>polyester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1" name="Google Shape;111;p20"/>
          <p:cNvGraphicFramePr/>
          <p:nvPr/>
        </p:nvGraphicFramePr>
        <p:xfrm>
          <a:off x="4778613" y="104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{C952D320-015E-4DAE-99EC-125B4C644B52}</a:tableStyleId>
              </a:tblPr>
              <a:tblGrid>
                <a:gridCol w="2088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5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Look at </a:t>
                      </a:r>
                      <a:r>
                        <a:rPr lang="en"/>
                        <a:t>a microscope image of</a:t>
                      </a:r>
                      <a:r>
                        <a:rPr lang="en" sz="1400"/>
                        <a:t> </a:t>
                      </a:r>
                      <a:r>
                        <a:rPr lang="en" sz="1400" b="1"/>
                        <a:t>nylon</a:t>
                      </a:r>
                      <a:r>
                        <a:rPr lang="en" sz="1400"/>
                        <a:t> 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Draw what you see under the microscope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400"/>
                        <a:t>Explain your drawing</a:t>
                      </a: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38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91400" marR="91400" marT="91425" marB="91425">
                    <a:lnL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2" name="Google Shape;112;p20"/>
          <p:cNvSpPr txBox="1"/>
          <p:nvPr/>
        </p:nvSpPr>
        <p:spPr>
          <a:xfrm>
            <a:off x="3385800" y="224050"/>
            <a:ext cx="237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Synthetic Fibers</a:t>
            </a:r>
            <a:endParaRPr sz="2000"/>
          </a:p>
        </p:txBody>
      </p:sp>
      <p:sp>
        <p:nvSpPr>
          <p:cNvPr id="113" name="Google Shape;113;p20"/>
          <p:cNvSpPr txBox="1"/>
          <p:nvPr/>
        </p:nvSpPr>
        <p:spPr>
          <a:xfrm>
            <a:off x="3585750" y="613325"/>
            <a:ext cx="1972500" cy="24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b="1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Microscope Pictures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93C47D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Why are your clothes made of these materials?  (3-5 sentences)</a:t>
            </a:r>
            <a:endParaRPr sz="2020"/>
          </a:p>
        </p:txBody>
      </p:sp>
      <p:sp>
        <p:nvSpPr>
          <p:cNvPr id="119" name="Google Shape;11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653</Words>
  <Application>Microsoft Office PowerPoint</Application>
  <PresentationFormat>On-screen Show (16:9)</PresentationFormat>
  <Paragraphs>128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Comic Sans MS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are your clothes made of these materials?  (3-5 sentences)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Michelle Hudson</cp:lastModifiedBy>
  <cp:revision>1</cp:revision>
  <dcterms:modified xsi:type="dcterms:W3CDTF">2024-01-09T20:31:47Z</dcterms:modified>
</cp:coreProperties>
</file>