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3F0CBC-922E-434C-83D4-FCE94424872C}" v="1" dt="2024-01-19T16:33:55.546"/>
  </p1510:revLst>
</p1510:revInfo>
</file>

<file path=ppt/tableStyles.xml><?xml version="1.0" encoding="utf-8"?>
<a:tblStyleLst xmlns:a="http://schemas.openxmlformats.org/drawingml/2006/main" def="{6816665E-3226-4AF1-9767-7F81F24BC0D0}">
  <a:tblStyle styleId="{6816665E-3226-4AF1-9767-7F81F24BC0D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71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yrel Hanson" clId="Web-{7F3F0CBC-922E-434C-83D4-FCE94424872C}"/>
    <pc:docChg chg="modSld">
      <pc:chgData name="Tyrel Hanson" userId="" providerId="" clId="Web-{7F3F0CBC-922E-434C-83D4-FCE94424872C}" dt="2024-01-19T16:33:55.546" v="0"/>
      <pc:docMkLst>
        <pc:docMk/>
      </pc:docMkLst>
      <pc:sldChg chg="delSp">
        <pc:chgData name="Tyrel Hanson" userId="" providerId="" clId="Web-{7F3F0CBC-922E-434C-83D4-FCE94424872C}" dt="2024-01-19T16:33:55.546" v="0"/>
        <pc:sldMkLst>
          <pc:docMk/>
          <pc:sldMk cId="0" sldId="256"/>
        </pc:sldMkLst>
        <pc:picChg chg="del">
          <ac:chgData name="Tyrel Hanson" userId="" providerId="" clId="Web-{7F3F0CBC-922E-434C-83D4-FCE94424872C}" dt="2024-01-19T16:33:55.546" v="0"/>
          <ac:picMkLst>
            <pc:docMk/>
            <pc:sldMk cId="0" sldId="256"/>
            <ac:picMk id="58" creationId="{00000000-0000-0000-0000-000000000000}"/>
          </ac:picMkLst>
        </pc:picChg>
      </pc:sldChg>
    </pc:docChg>
  </pc:docChgLst>
  <pc:docChgLst>
    <pc:chgData userId="20193871399_tp_box_2" providerId="OAuth2" clId="{987FE1E9-1419-4984-8A88-44F989B618F1}"/>
    <pc:docChg chg="addSld delSld modSld">
      <pc:chgData name="" userId="20193871399_tp_box_2" providerId="OAuth2" clId="{987FE1E9-1419-4984-8A88-44F989B618F1}" dt="2024-01-09T19:42:13.855" v="2" actId="122"/>
      <pc:docMkLst>
        <pc:docMk/>
      </pc:docMkLst>
      <pc:sldChg chg="modSp mod">
        <pc:chgData name="" userId="20193871399_tp_box_2" providerId="OAuth2" clId="{987FE1E9-1419-4984-8A88-44F989B618F1}" dt="2024-01-09T19:42:13.855" v="2" actId="122"/>
        <pc:sldMkLst>
          <pc:docMk/>
          <pc:sldMk cId="0" sldId="256"/>
        </pc:sldMkLst>
        <pc:spChg chg="mod">
          <ac:chgData name="" userId="20193871399_tp_box_2" providerId="OAuth2" clId="{987FE1E9-1419-4984-8A88-44F989B618F1}" dt="2024-01-09T19:42:13.855" v="2" actId="122"/>
          <ac:spMkLst>
            <pc:docMk/>
            <pc:sldMk cId="0" sldId="256"/>
            <ac:spMk id="57" creationId="{00000000-0000-0000-0000-000000000000}"/>
          </ac:spMkLst>
        </pc:spChg>
      </pc:sldChg>
      <pc:sldChg chg="del">
        <pc:chgData name="" userId="20193871399_tp_box_2" providerId="OAuth2" clId="{987FE1E9-1419-4984-8A88-44F989B618F1}" dt="2024-01-09T00:09:29.358" v="1" actId="47"/>
        <pc:sldMkLst>
          <pc:docMk/>
          <pc:sldMk cId="2367630698" sldId="267"/>
        </pc:sldMkLst>
      </pc:sldChg>
      <pc:sldChg chg="add">
        <pc:chgData name="" userId="20193871399_tp_box_2" providerId="OAuth2" clId="{987FE1E9-1419-4984-8A88-44F989B618F1}" dt="2024-01-09T00:09:25.193" v="0"/>
        <pc:sldMkLst>
          <pc:docMk/>
          <pc:sldMk cId="3116038533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74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7c6ce008f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7c6ce008f3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31942a4c65_3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31942a4c65_3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318916bf4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318916bf4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318916bf49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318916bf49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318916bf4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318916bf49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31942a4c6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31942a4c65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31942a4c6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31942a4c6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31942a4c65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31942a4c65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37a36b7b8a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37a36b7b8a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37a36b7b8a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37a36b7b8a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3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zlT03rSMTmqM1JXlP_M5LjNE7BEFZw3HfaMmKeOk_A/edit?usp=drive_lin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zlT03rSMTmqM1JXlP_M5LjNE7BEFZw3HfaMmKeOk_A/edit?usp=drive_lin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232600" y="777125"/>
            <a:ext cx="4678800" cy="5694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What are you wearing?</a:t>
            </a:r>
            <a:endParaRPr sz="250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50" y="83275"/>
            <a:ext cx="822962" cy="8234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6" name="Google Shape;56;p13"/>
          <p:cNvGraphicFramePr/>
          <p:nvPr/>
        </p:nvGraphicFramePr>
        <p:xfrm>
          <a:off x="386100" y="2306400"/>
          <a:ext cx="8310150" cy="2474275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1649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0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7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1">
                          <a:solidFill>
                            <a:schemeClr val="dk1"/>
                          </a:solidFill>
                        </a:rPr>
                        <a:t>Back to the future, the future of fashion.</a:t>
                      </a:r>
                      <a:endParaRPr sz="1500" b="1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35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In the movie “Back to the Future II” the main characters travel from 1985 to the far distant future of 2015. Take a few minutes to consider the clothing that people thought would be worn in 2015 (on the next slide). Record 3 observations.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Observation 1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Observation 2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Observation 3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7" name="Google Shape;57;p13"/>
          <p:cNvSpPr txBox="1"/>
          <p:nvPr/>
        </p:nvSpPr>
        <p:spPr>
          <a:xfrm>
            <a:off x="1458475" y="1457463"/>
            <a:ext cx="6073500" cy="7380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 dirty="0">
                <a:solidFill>
                  <a:schemeClr val="dk1"/>
                </a:solidFill>
              </a:rPr>
              <a:t>Learning Objective:</a:t>
            </a:r>
            <a:endParaRPr sz="1200" dirty="0">
              <a:solidFill>
                <a:schemeClr val="dk1"/>
              </a:solidFill>
            </a:endParaRPr>
          </a:p>
          <a:p>
            <a:pPr marL="4572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 Students will be able to determine why we use synthetic substances and how the structure of synthetic substances determine their functions. 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2787600" y="326325"/>
            <a:ext cx="3568800" cy="4926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Final analysis</a:t>
            </a:r>
            <a:endParaRPr sz="2000"/>
          </a:p>
        </p:txBody>
      </p:sp>
      <p:graphicFrame>
        <p:nvGraphicFramePr>
          <p:cNvPr id="119" name="Google Shape;119;p22"/>
          <p:cNvGraphicFramePr/>
          <p:nvPr/>
        </p:nvGraphicFramePr>
        <p:xfrm>
          <a:off x="124225" y="947000"/>
          <a:ext cx="8905300" cy="268215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307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Structure</a:t>
                      </a:r>
                      <a:endParaRPr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How were the synthetic fibers different from the natural fibers?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</a:t>
                      </a:r>
                      <a:endParaRPr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How do you think those differences led to the different properties?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Natural and Synthetic</a:t>
                      </a:r>
                      <a:endParaRPr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Why do you think we use both natural and synthetic fibers in our clothing?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Google Shape;124;p23"/>
          <p:cNvGraphicFramePr/>
          <p:nvPr/>
        </p:nvGraphicFramePr>
        <p:xfrm>
          <a:off x="738650" y="110275"/>
          <a:ext cx="7239000" cy="4909615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2650">
                <a:tc gridSpan="5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Rubric for What are you wearing?</a:t>
                      </a:r>
                      <a:endParaRPr sz="15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Requirements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4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Above Proficient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3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Proficient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Approaching Proficiency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1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Showing No evidence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Doing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On the Phenomenon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all 3-4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3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2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0-1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Create an experiment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Able to design and execute a well thought out experiment.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the experiment established by the class but didn’t contribute to the design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Experiment is not performed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Microscope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 can postulate how the different fibers cause different properties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 can identify the difference in the natural and synthetic fibers</a:t>
                      </a:r>
                      <a:endParaRPr sz="900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No participation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Explore synthetics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Correctly answered the all questions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Answered most the questions correctly</a:t>
                      </a:r>
                      <a:endParaRPr sz="900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Didn’t answer the questions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Final analysis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Students can identify how the structure of the fibers determine some of its functions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Students can identify the structure and the function of the fibers but not how they affect each other</a:t>
                      </a:r>
                      <a:endParaRPr sz="900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 can not identify differences in structure or function of fibers.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99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99" y="152400"/>
            <a:ext cx="3884000" cy="2182893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6225" y="152400"/>
            <a:ext cx="3084500" cy="22260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1050" y="2924037"/>
            <a:ext cx="3340150" cy="188112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900" y="2893588"/>
            <a:ext cx="3884000" cy="1942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22964" y="1958222"/>
            <a:ext cx="2098075" cy="12270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Google Shape;72;p15"/>
          <p:cNvGraphicFramePr/>
          <p:nvPr/>
        </p:nvGraphicFramePr>
        <p:xfrm>
          <a:off x="457600" y="868475"/>
          <a:ext cx="8228800" cy="140199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41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What type of fabrics are your clothes made of? Work with a neighbor if needed to check one anothers tags.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3" name="Google Shape;73;p15"/>
          <p:cNvSpPr txBox="1"/>
          <p:nvPr/>
        </p:nvSpPr>
        <p:spPr>
          <a:xfrm>
            <a:off x="1759950" y="3636950"/>
            <a:ext cx="5624100" cy="4002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Why are your clothes made of these materials?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/>
        </p:nvSpPr>
        <p:spPr>
          <a:xfrm>
            <a:off x="1661700" y="362900"/>
            <a:ext cx="5820600" cy="4002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properties of different types of fabric?</a:t>
            </a:r>
            <a:endParaRPr/>
          </a:p>
        </p:txBody>
      </p:sp>
      <p:graphicFrame>
        <p:nvGraphicFramePr>
          <p:cNvPr id="79" name="Google Shape;79;p16"/>
          <p:cNvGraphicFramePr/>
          <p:nvPr/>
        </p:nvGraphicFramePr>
        <p:xfrm>
          <a:off x="235025" y="1199025"/>
          <a:ext cx="8674000" cy="317703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173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20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What properties should we test in different fabrics?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Independent variable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Dependent variable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How will we test for those properties?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/>
        </p:nvSpPr>
        <p:spPr>
          <a:xfrm>
            <a:off x="2571150" y="231525"/>
            <a:ext cx="4001700" cy="4926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Results</a:t>
            </a:r>
            <a:endParaRPr sz="2000" b="1"/>
          </a:p>
        </p:txBody>
      </p:sp>
      <p:graphicFrame>
        <p:nvGraphicFramePr>
          <p:cNvPr id="85" name="Google Shape;85;p17"/>
          <p:cNvGraphicFramePr/>
          <p:nvPr/>
        </p:nvGraphicFramePr>
        <p:xfrm>
          <a:off x="280500" y="1069075"/>
          <a:ext cx="8583000" cy="260400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171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0800">
                <a:tc gridSpan="5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 b="1">
                          <a:solidFill>
                            <a:schemeClr val="dk1"/>
                          </a:solidFill>
                        </a:rPr>
                        <a:t>Properties We Want To Test</a:t>
                      </a:r>
                      <a:endParaRPr sz="1700" b="1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Cotton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Polyester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Polyester/cotton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oogle Shape;90;p18"/>
          <p:cNvGraphicFramePr/>
          <p:nvPr/>
        </p:nvGraphicFramePr>
        <p:xfrm>
          <a:off x="376750" y="1193325"/>
          <a:ext cx="8390500" cy="243828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185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>
                        <a:solidFill>
                          <a:schemeClr val="dk1"/>
                        </a:solidFill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>
                        <a:solidFill>
                          <a:schemeClr val="dk1"/>
                        </a:solidFill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>
                        <a:solidFill>
                          <a:schemeClr val="dk1"/>
                        </a:solidFill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" name="Google Shape;91;p18"/>
          <p:cNvSpPr txBox="1"/>
          <p:nvPr/>
        </p:nvSpPr>
        <p:spPr>
          <a:xfrm>
            <a:off x="2485350" y="352775"/>
            <a:ext cx="4173300" cy="4926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Analysis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Google Shape;96;p19"/>
          <p:cNvGraphicFramePr/>
          <p:nvPr/>
        </p:nvGraphicFramePr>
        <p:xfrm>
          <a:off x="188288" y="1045925"/>
          <a:ext cx="4177100" cy="332223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</a:t>
                      </a:r>
                      <a:r>
                        <a:rPr lang="en"/>
                        <a:t> a</a:t>
                      </a:r>
                      <a:r>
                        <a:rPr lang="en" sz="1400"/>
                        <a:t> microscope image of </a:t>
                      </a:r>
                      <a:r>
                        <a:rPr lang="en" sz="1400" b="1"/>
                        <a:t>cotton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7" name="Google Shape;97;p19"/>
          <p:cNvGraphicFramePr/>
          <p:nvPr/>
        </p:nvGraphicFramePr>
        <p:xfrm>
          <a:off x="4819513" y="1045925"/>
          <a:ext cx="4177100" cy="332223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 a microscope image of </a:t>
                      </a:r>
                      <a:r>
                        <a:rPr lang="en" sz="1400" b="1"/>
                        <a:t>wool</a:t>
                      </a:r>
                      <a:r>
                        <a:rPr lang="en" sz="1400"/>
                        <a:t>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8" name="Google Shape;98;p19"/>
          <p:cNvSpPr txBox="1"/>
          <p:nvPr/>
        </p:nvSpPr>
        <p:spPr>
          <a:xfrm>
            <a:off x="3385800" y="224050"/>
            <a:ext cx="237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Natural Fibers</a:t>
            </a:r>
            <a:endParaRPr sz="2000"/>
          </a:p>
        </p:txBody>
      </p:sp>
      <p:sp>
        <p:nvSpPr>
          <p:cNvPr id="99" name="Google Shape;99;p19"/>
          <p:cNvSpPr txBox="1"/>
          <p:nvPr/>
        </p:nvSpPr>
        <p:spPr>
          <a:xfrm>
            <a:off x="3522950" y="556625"/>
            <a:ext cx="2184300" cy="43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Microscope Pictures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20"/>
          <p:cNvGraphicFramePr/>
          <p:nvPr/>
        </p:nvGraphicFramePr>
        <p:xfrm>
          <a:off x="188288" y="1045925"/>
          <a:ext cx="4177100" cy="332223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 a </a:t>
                      </a:r>
                      <a:r>
                        <a:rPr lang="en"/>
                        <a:t>microscope</a:t>
                      </a:r>
                      <a:r>
                        <a:rPr lang="en" sz="1400"/>
                        <a:t> image of </a:t>
                      </a:r>
                      <a:r>
                        <a:rPr lang="en" sz="1400" b="1"/>
                        <a:t>polyester</a:t>
                      </a:r>
                      <a:r>
                        <a:rPr lang="en" sz="1400"/>
                        <a:t>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5" name="Google Shape;105;p20"/>
          <p:cNvGraphicFramePr/>
          <p:nvPr/>
        </p:nvGraphicFramePr>
        <p:xfrm>
          <a:off x="4778613" y="1045925"/>
          <a:ext cx="4177100" cy="3322230"/>
        </p:xfrm>
        <a:graphic>
          <a:graphicData uri="http://schemas.openxmlformats.org/drawingml/2006/table">
            <a:tbl>
              <a:tblPr>
                <a:noFill/>
                <a:tableStyleId>{6816665E-3226-4AF1-9767-7F81F24BC0D0}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 </a:t>
                      </a:r>
                      <a:r>
                        <a:rPr lang="en"/>
                        <a:t>a microscope image of</a:t>
                      </a:r>
                      <a:r>
                        <a:rPr lang="en" sz="1400"/>
                        <a:t> </a:t>
                      </a:r>
                      <a:r>
                        <a:rPr lang="en" sz="1400" b="1"/>
                        <a:t>nylon</a:t>
                      </a:r>
                      <a:r>
                        <a:rPr lang="en" sz="1400"/>
                        <a:t>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6" name="Google Shape;106;p20"/>
          <p:cNvSpPr txBox="1"/>
          <p:nvPr/>
        </p:nvSpPr>
        <p:spPr>
          <a:xfrm>
            <a:off x="3385800" y="224050"/>
            <a:ext cx="237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Synthetic Fibers</a:t>
            </a:r>
            <a:endParaRPr sz="2000"/>
          </a:p>
        </p:txBody>
      </p:sp>
      <p:sp>
        <p:nvSpPr>
          <p:cNvPr id="107" name="Google Shape;107;p20"/>
          <p:cNvSpPr txBox="1"/>
          <p:nvPr/>
        </p:nvSpPr>
        <p:spPr>
          <a:xfrm>
            <a:off x="3475575" y="613000"/>
            <a:ext cx="2372400" cy="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Microscope Pictures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Why are your clothes made of these materials? (aim for 3-5 sentences)</a:t>
            </a:r>
            <a:endParaRPr sz="2020"/>
          </a:p>
        </p:txBody>
      </p:sp>
      <p:sp>
        <p:nvSpPr>
          <p:cNvPr id="113" name="Google Shape;11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506</Words>
  <Application>Microsoft Office PowerPoint</Application>
  <PresentationFormat>On-screen Show (16:9)</PresentationFormat>
  <Paragraphs>114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are your clothes made of these materials? (aim for 3-5 sentences)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Hudson</dc:creator>
  <cp:lastModifiedBy>Michelle Hudson</cp:lastModifiedBy>
  <cp:revision>2</cp:revision>
  <dcterms:modified xsi:type="dcterms:W3CDTF">2024-01-19T16:33:55Z</dcterms:modified>
</cp:coreProperties>
</file>