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  <p:sldMasterId id="2147483662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Krona One" panose="020B0604020202020204" charset="0"/>
      <p:regular r:id="rId25"/>
    </p:embeddedFont>
    <p:embeddedFont>
      <p:font typeface="Lato" panose="020F0502020204030203" pitchFamily="34" charset="0"/>
      <p:regular r:id="rId26"/>
      <p:bold r:id="rId27"/>
      <p:italic r:id="rId28"/>
      <p:boldItalic r:id="rId29"/>
    </p:embeddedFont>
    <p:embeddedFont>
      <p:font typeface="Ubuntu" panose="020B0504030602030204" pitchFamily="3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97B04-070F-475C-8F68-CA83BA13388B}" v="1" dt="2023-09-08T01:25:46.005"/>
    <p1510:client id="{1B7D0CF3-3BE1-462C-8715-C5F9725EC407}" v="8" dt="2023-09-29T21:09:04.671"/>
    <p1510:client id="{EDC0D7A5-00EF-4753-8F7B-4CFD296699B4}" v="46" dt="2023-09-22T01:47:17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79"/>
    <p:restoredTop sz="94665"/>
  </p:normalViewPr>
  <p:slideViewPr>
    <p:cSldViewPr snapToGrid="0">
      <p:cViewPr varScale="1">
        <p:scale>
          <a:sx n="101" d="100"/>
          <a:sy n="101" d="100"/>
        </p:scale>
        <p:origin x="192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9" Type="http://schemas.microsoft.com/office/2015/10/relationships/revisionInfo" Target="revisionInfo.xml"/><Relationship Id="rId21" Type="http://schemas.openxmlformats.org/officeDocument/2006/relationships/font" Target="fonts/font1.fntdata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Castellon" clId="Web-{00697B04-070F-475C-8F68-CA83BA13388B}"/>
    <pc:docChg chg="modSld">
      <pc:chgData name="Julie Castellon" userId="" providerId="" clId="Web-{00697B04-070F-475C-8F68-CA83BA13388B}" dt="2023-09-08T01:25:46.005" v="0" actId="1076"/>
      <pc:docMkLst>
        <pc:docMk/>
      </pc:docMkLst>
      <pc:sldChg chg="modSp">
        <pc:chgData name="Julie Castellon" userId="" providerId="" clId="Web-{00697B04-070F-475C-8F68-CA83BA13388B}" dt="2023-09-08T01:25:46.005" v="0" actId="1076"/>
        <pc:sldMkLst>
          <pc:docMk/>
          <pc:sldMk cId="0" sldId="268"/>
        </pc:sldMkLst>
        <pc:spChg chg="mod">
          <ac:chgData name="Julie Castellon" userId="" providerId="" clId="Web-{00697B04-070F-475C-8F68-CA83BA13388B}" dt="2023-09-08T01:25:46.005" v="0" actId="1076"/>
          <ac:spMkLst>
            <pc:docMk/>
            <pc:sldMk cId="0" sldId="268"/>
            <ac:spMk id="471" creationId="{00000000-0000-0000-0000-000000000000}"/>
          </ac:spMkLst>
        </pc:spChg>
      </pc:sldChg>
    </pc:docChg>
  </pc:docChgLst>
  <pc:docChgLst>
    <pc:chgData name="Julie Castellon" clId="Web-{1B7D0CF3-3BE1-462C-8715-C5F9725EC407}"/>
    <pc:docChg chg="modSld">
      <pc:chgData name="Julie Castellon" userId="" providerId="" clId="Web-{1B7D0CF3-3BE1-462C-8715-C5F9725EC407}" dt="2023-09-29T21:09:04.671" v="6" actId="14100"/>
      <pc:docMkLst>
        <pc:docMk/>
      </pc:docMkLst>
      <pc:sldChg chg="addSp delSp modSp">
        <pc:chgData name="Julie Castellon" userId="" providerId="" clId="Web-{1B7D0CF3-3BE1-462C-8715-C5F9725EC407}" dt="2023-09-29T21:09:04.671" v="6" actId="14100"/>
        <pc:sldMkLst>
          <pc:docMk/>
          <pc:sldMk cId="0" sldId="265"/>
        </pc:sldMkLst>
        <pc:picChg chg="add mod">
          <ac:chgData name="Julie Castellon" userId="" providerId="" clId="Web-{1B7D0CF3-3BE1-462C-8715-C5F9725EC407}" dt="2023-09-29T21:09:04.671" v="6" actId="14100"/>
          <ac:picMkLst>
            <pc:docMk/>
            <pc:sldMk cId="0" sldId="265"/>
            <ac:picMk id="2" creationId="{07DCA4A4-9676-EC33-BE76-E865FF73614A}"/>
          </ac:picMkLst>
        </pc:picChg>
        <pc:picChg chg="del">
          <ac:chgData name="Julie Castellon" userId="" providerId="" clId="Web-{1B7D0CF3-3BE1-462C-8715-C5F9725EC407}" dt="2023-09-29T21:08:32.343" v="0"/>
          <ac:picMkLst>
            <pc:docMk/>
            <pc:sldMk cId="0" sldId="265"/>
            <ac:picMk id="390" creationId="{00000000-0000-0000-0000-000000000000}"/>
          </ac:picMkLst>
        </pc:picChg>
      </pc:sldChg>
    </pc:docChg>
  </pc:docChgLst>
  <pc:docChgLst>
    <pc:chgData name="Julie Castellon" clId="Web-{EDC0D7A5-00EF-4753-8F7B-4CFD296699B4}"/>
    <pc:docChg chg="modSld">
      <pc:chgData name="Julie Castellon" userId="" providerId="" clId="Web-{EDC0D7A5-00EF-4753-8F7B-4CFD296699B4}" dt="2023-09-22T01:47:17.778" v="45" actId="1076"/>
      <pc:docMkLst>
        <pc:docMk/>
      </pc:docMkLst>
      <pc:sldChg chg="modSp">
        <pc:chgData name="Julie Castellon" userId="" providerId="" clId="Web-{EDC0D7A5-00EF-4753-8F7B-4CFD296699B4}" dt="2023-09-22T01:43:23.755" v="43" actId="20577"/>
        <pc:sldMkLst>
          <pc:docMk/>
          <pc:sldMk cId="0" sldId="263"/>
        </pc:sldMkLst>
        <pc:spChg chg="mod">
          <ac:chgData name="Julie Castellon" userId="" providerId="" clId="Web-{EDC0D7A5-00EF-4753-8F7B-4CFD296699B4}" dt="2023-09-22T01:43:23.755" v="43" actId="20577"/>
          <ac:spMkLst>
            <pc:docMk/>
            <pc:sldMk cId="0" sldId="263"/>
            <ac:spMk id="378" creationId="{00000000-0000-0000-0000-000000000000}"/>
          </ac:spMkLst>
        </pc:spChg>
      </pc:sldChg>
      <pc:sldChg chg="modSp">
        <pc:chgData name="Julie Castellon" userId="" providerId="" clId="Web-{EDC0D7A5-00EF-4753-8F7B-4CFD296699B4}" dt="2023-09-22T01:47:17.778" v="45" actId="1076"/>
        <pc:sldMkLst>
          <pc:docMk/>
          <pc:sldMk cId="0" sldId="265"/>
        </pc:sldMkLst>
        <pc:picChg chg="mod">
          <ac:chgData name="Julie Castellon" userId="" providerId="" clId="Web-{EDC0D7A5-00EF-4753-8F7B-4CFD296699B4}" dt="2023-09-22T01:47:17.778" v="45" actId="1076"/>
          <ac:picMkLst>
            <pc:docMk/>
            <pc:sldMk cId="0" sldId="265"/>
            <ac:picMk id="39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6f39c49baf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6f39c49baf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Links for videos in speaker notes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Change Timer on slide 12 to time you need for your class schedule.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Install extension on Chrome: </a:t>
            </a: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3188afc74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23188afc74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 and review the Engineering Process: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science principles to solve engineering problems.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36158c818b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136158c818b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 over constraints and answer questions.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 students to fill out worksheet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Take Pictures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136158c818b_0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136158c818b_0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Alone zone: 1 min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Partner share: 1 min.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Draw: 3 min.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136158c818b_0_6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136158c818b_0_6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Students build, test, redesign at their test stations.  Students need to create their own dummy to simulate the chip.  In real life, dummies are tested and not real people.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 students to fill in their worksheets. Take or draw pictures for each prototype;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3195d539f3_2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3195d539f3_2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Run each groups cars while the others watch and observe.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23195d539f3_2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23195d539f3_2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worksheet is complete or assign as homework to finish.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Have a discussion on what they noticed was a good design and why it worked/or not worked.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Pull in information of collisions. 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23195d539f3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g23195d539f3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3195d539f3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23195d539f3_2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6ed1d3ee59_0_100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6ed1d3ee59_0_100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Show video three times have students make observations after video LINK if needed. </a:t>
            </a:r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=Ki9fDmBTX7w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347697288c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1347697288c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Observations for first question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 (alone zone and then share) for second question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sure to draw on students’ prior knowledge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25a3f0a10bd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25a3f0a10bd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5a3f0a10bd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5a3f0a10bd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Handout worksheet; Link if needed </a:t>
            </a:r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=ZkVU-bj9bDk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5a3f0a10bd_3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5a3f0a10bd_3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Evolution of car safety;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Discuss what was observed; Highlight improvements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Link if needed:  </a:t>
            </a:r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=8NEn2m0S90w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3195d539f3_2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23195d539f3_2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the pringle crash on the longer/higher placed string with just the pringle with no protection.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25af171ae9a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25af171ae9a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37a1b2990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237a1b2990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 as pairs/groups/class discussion.  (whatever depending on time)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Fill in worksheet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riving Center Company Profile by Slidesgo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10800000">
            <a:off x="7326300" y="0"/>
            <a:ext cx="1817700" cy="12129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1525" y="-137700"/>
            <a:ext cx="6939000" cy="5297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364350" y="817950"/>
            <a:ext cx="3015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>
                <a:latin typeface="Krona One"/>
                <a:ea typeface="Krona One"/>
                <a:cs typeface="Krona One"/>
                <a:sym typeface="Kron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573650" y="2960400"/>
            <a:ext cx="1805700" cy="62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 flipH="1">
            <a:off x="8956333" y="1805"/>
            <a:ext cx="246027" cy="5242522"/>
            <a:chOff x="-66750" y="-99025"/>
            <a:chExt cx="246027" cy="5242522"/>
          </a:xfrm>
        </p:grpSpPr>
        <p:sp>
          <p:nvSpPr>
            <p:cNvPr id="15" name="Google Shape;15;p2"/>
            <p:cNvSpPr/>
            <p:nvPr/>
          </p:nvSpPr>
          <p:spPr>
            <a:xfrm>
              <a:off x="-66750" y="-99025"/>
              <a:ext cx="246026" cy="5242522"/>
            </a:xfrm>
            <a:custGeom>
              <a:avLst/>
              <a:gdLst/>
              <a:ahLst/>
              <a:cxnLst/>
              <a:rect l="l" t="t" r="r" b="b"/>
              <a:pathLst>
                <a:path w="1281" h="24919" extrusionOk="0">
                  <a:moveTo>
                    <a:pt x="69" y="0"/>
                  </a:moveTo>
                  <a:cubicBezTo>
                    <a:pt x="31" y="0"/>
                    <a:pt x="0" y="34"/>
                    <a:pt x="0" y="72"/>
                  </a:cubicBezTo>
                  <a:lnTo>
                    <a:pt x="0" y="24918"/>
                  </a:lnTo>
                  <a:lnTo>
                    <a:pt x="1280" y="24918"/>
                  </a:lnTo>
                  <a:lnTo>
                    <a:pt x="1280" y="72"/>
                  </a:lnTo>
                  <a:cubicBezTo>
                    <a:pt x="1280" y="34"/>
                    <a:pt x="1249" y="0"/>
                    <a:pt x="12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75775" y="-99025"/>
              <a:ext cx="103502" cy="5242522"/>
            </a:xfrm>
            <a:custGeom>
              <a:avLst/>
              <a:gdLst/>
              <a:ahLst/>
              <a:cxnLst/>
              <a:rect l="l" t="t" r="r" b="b"/>
              <a:pathLst>
                <a:path w="1281" h="24919" extrusionOk="0">
                  <a:moveTo>
                    <a:pt x="69" y="0"/>
                  </a:moveTo>
                  <a:cubicBezTo>
                    <a:pt x="31" y="0"/>
                    <a:pt x="0" y="34"/>
                    <a:pt x="0" y="72"/>
                  </a:cubicBezTo>
                  <a:lnTo>
                    <a:pt x="0" y="24918"/>
                  </a:lnTo>
                  <a:lnTo>
                    <a:pt x="1280" y="24918"/>
                  </a:lnTo>
                  <a:lnTo>
                    <a:pt x="1280" y="72"/>
                  </a:lnTo>
                  <a:cubicBezTo>
                    <a:pt x="1280" y="34"/>
                    <a:pt x="1249" y="0"/>
                    <a:pt x="1211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17;p2"/>
          <p:cNvSpPr/>
          <p:nvPr/>
        </p:nvSpPr>
        <p:spPr>
          <a:xfrm flipH="1">
            <a:off x="7637083" y="634585"/>
            <a:ext cx="2030710" cy="765299"/>
          </a:xfrm>
          <a:custGeom>
            <a:avLst/>
            <a:gdLst/>
            <a:ahLst/>
            <a:cxnLst/>
            <a:rect l="l" t="t" r="r" b="b"/>
            <a:pathLst>
              <a:path w="10574" h="3985" extrusionOk="0">
                <a:moveTo>
                  <a:pt x="197" y="1"/>
                </a:moveTo>
                <a:cubicBezTo>
                  <a:pt x="77" y="1"/>
                  <a:pt x="1" y="132"/>
                  <a:pt x="60" y="238"/>
                </a:cubicBezTo>
                <a:lnTo>
                  <a:pt x="1002" y="1914"/>
                </a:lnTo>
                <a:cubicBezTo>
                  <a:pt x="1030" y="1962"/>
                  <a:pt x="1030" y="2020"/>
                  <a:pt x="1002" y="2068"/>
                </a:cubicBezTo>
                <a:lnTo>
                  <a:pt x="60" y="3747"/>
                </a:lnTo>
                <a:cubicBezTo>
                  <a:pt x="1" y="3854"/>
                  <a:pt x="77" y="3984"/>
                  <a:pt x="197" y="3984"/>
                </a:cubicBezTo>
                <a:lnTo>
                  <a:pt x="9376" y="3984"/>
                </a:lnTo>
                <a:cubicBezTo>
                  <a:pt x="9434" y="3984"/>
                  <a:pt x="9490" y="3954"/>
                  <a:pt x="9517" y="3902"/>
                </a:cubicBezTo>
                <a:lnTo>
                  <a:pt x="10546" y="2068"/>
                </a:lnTo>
                <a:cubicBezTo>
                  <a:pt x="10574" y="2020"/>
                  <a:pt x="10574" y="1962"/>
                  <a:pt x="10546" y="1914"/>
                </a:cubicBezTo>
                <a:lnTo>
                  <a:pt x="9517" y="80"/>
                </a:lnTo>
                <a:cubicBezTo>
                  <a:pt x="9490" y="32"/>
                  <a:pt x="9434" y="1"/>
                  <a:pt x="937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 flipH="1">
            <a:off x="8153537" y="1732699"/>
            <a:ext cx="2031286" cy="765299"/>
          </a:xfrm>
          <a:custGeom>
            <a:avLst/>
            <a:gdLst/>
            <a:ahLst/>
            <a:cxnLst/>
            <a:rect l="l" t="t" r="r" b="b"/>
            <a:pathLst>
              <a:path w="10577" h="3985" extrusionOk="0">
                <a:moveTo>
                  <a:pt x="1198" y="0"/>
                </a:moveTo>
                <a:cubicBezTo>
                  <a:pt x="1139" y="0"/>
                  <a:pt x="1087" y="32"/>
                  <a:pt x="1057" y="80"/>
                </a:cubicBezTo>
                <a:lnTo>
                  <a:pt x="28" y="1913"/>
                </a:lnTo>
                <a:cubicBezTo>
                  <a:pt x="1" y="1961"/>
                  <a:pt x="1" y="2020"/>
                  <a:pt x="28" y="2068"/>
                </a:cubicBezTo>
                <a:lnTo>
                  <a:pt x="1057" y="3902"/>
                </a:lnTo>
                <a:cubicBezTo>
                  <a:pt x="1087" y="3954"/>
                  <a:pt x="1139" y="3984"/>
                  <a:pt x="1198" y="3984"/>
                </a:cubicBezTo>
                <a:lnTo>
                  <a:pt x="10376" y="3984"/>
                </a:lnTo>
                <a:cubicBezTo>
                  <a:pt x="10497" y="3984"/>
                  <a:pt x="10576" y="3854"/>
                  <a:pt x="10514" y="3747"/>
                </a:cubicBezTo>
                <a:lnTo>
                  <a:pt x="9571" y="2068"/>
                </a:lnTo>
                <a:cubicBezTo>
                  <a:pt x="9544" y="2020"/>
                  <a:pt x="9544" y="1961"/>
                  <a:pt x="9571" y="1913"/>
                </a:cubicBezTo>
                <a:lnTo>
                  <a:pt x="10514" y="238"/>
                </a:lnTo>
                <a:cubicBezTo>
                  <a:pt x="10576" y="132"/>
                  <a:pt x="10497" y="0"/>
                  <a:pt x="103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 rot="10800000" flipH="1">
            <a:off x="7809360" y="2830812"/>
            <a:ext cx="2031094" cy="765299"/>
          </a:xfrm>
          <a:custGeom>
            <a:avLst/>
            <a:gdLst/>
            <a:ahLst/>
            <a:cxnLst/>
            <a:rect l="l" t="t" r="r" b="b"/>
            <a:pathLst>
              <a:path w="10576" h="3985" extrusionOk="0">
                <a:moveTo>
                  <a:pt x="1198" y="0"/>
                </a:moveTo>
                <a:cubicBezTo>
                  <a:pt x="1139" y="0"/>
                  <a:pt x="1088" y="32"/>
                  <a:pt x="1060" y="79"/>
                </a:cubicBezTo>
                <a:lnTo>
                  <a:pt x="28" y="1913"/>
                </a:lnTo>
                <a:cubicBezTo>
                  <a:pt x="0" y="1961"/>
                  <a:pt x="0" y="2020"/>
                  <a:pt x="28" y="2068"/>
                </a:cubicBezTo>
                <a:lnTo>
                  <a:pt x="1060" y="3901"/>
                </a:lnTo>
                <a:cubicBezTo>
                  <a:pt x="1088" y="3953"/>
                  <a:pt x="1139" y="3984"/>
                  <a:pt x="1198" y="3984"/>
                </a:cubicBezTo>
                <a:lnTo>
                  <a:pt x="10377" y="3984"/>
                </a:lnTo>
                <a:cubicBezTo>
                  <a:pt x="10500" y="3984"/>
                  <a:pt x="10576" y="3850"/>
                  <a:pt x="10518" y="3747"/>
                </a:cubicBezTo>
                <a:lnTo>
                  <a:pt x="9571" y="2068"/>
                </a:lnTo>
                <a:cubicBezTo>
                  <a:pt x="9548" y="2020"/>
                  <a:pt x="9548" y="1961"/>
                  <a:pt x="9571" y="1913"/>
                </a:cubicBezTo>
                <a:lnTo>
                  <a:pt x="10518" y="238"/>
                </a:lnTo>
                <a:cubicBezTo>
                  <a:pt x="10576" y="131"/>
                  <a:pt x="10500" y="0"/>
                  <a:pt x="1037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 rot="10800000">
            <a:off x="7641126" y="1009276"/>
            <a:ext cx="2020346" cy="390628"/>
          </a:xfrm>
          <a:custGeom>
            <a:avLst/>
            <a:gdLst/>
            <a:ahLst/>
            <a:cxnLst/>
            <a:rect l="l" t="t" r="r" b="b"/>
            <a:pathLst>
              <a:path w="50170" h="9483" extrusionOk="0">
                <a:moveTo>
                  <a:pt x="4721" y="9059"/>
                </a:moveTo>
                <a:cubicBezTo>
                  <a:pt x="4777" y="9186"/>
                  <a:pt x="4834" y="9356"/>
                  <a:pt x="4834" y="9483"/>
                </a:cubicBezTo>
                <a:lnTo>
                  <a:pt x="50169" y="9483"/>
                </a:lnTo>
                <a:cubicBezTo>
                  <a:pt x="50169" y="9356"/>
                  <a:pt x="50113" y="9186"/>
                  <a:pt x="50056" y="9059"/>
                </a:cubicBezTo>
                <a:lnTo>
                  <a:pt x="45166" y="410"/>
                </a:lnTo>
                <a:cubicBezTo>
                  <a:pt x="45053" y="170"/>
                  <a:pt x="44757" y="0"/>
                  <a:pt x="44516" y="0"/>
                </a:cubicBezTo>
                <a:lnTo>
                  <a:pt x="891" y="0"/>
                </a:lnTo>
                <a:cubicBezTo>
                  <a:pt x="354" y="0"/>
                  <a:pt x="0" y="650"/>
                  <a:pt x="241" y="1117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 rot="10800000">
            <a:off x="7814739" y="3205476"/>
            <a:ext cx="2020346" cy="390628"/>
          </a:xfrm>
          <a:custGeom>
            <a:avLst/>
            <a:gdLst/>
            <a:ahLst/>
            <a:cxnLst/>
            <a:rect l="l" t="t" r="r" b="b"/>
            <a:pathLst>
              <a:path w="50170" h="9483" extrusionOk="0">
                <a:moveTo>
                  <a:pt x="4721" y="9059"/>
                </a:moveTo>
                <a:cubicBezTo>
                  <a:pt x="4777" y="9186"/>
                  <a:pt x="4834" y="9356"/>
                  <a:pt x="4834" y="9483"/>
                </a:cubicBezTo>
                <a:lnTo>
                  <a:pt x="50169" y="9483"/>
                </a:lnTo>
                <a:cubicBezTo>
                  <a:pt x="50169" y="9356"/>
                  <a:pt x="50113" y="9186"/>
                  <a:pt x="50056" y="9059"/>
                </a:cubicBezTo>
                <a:lnTo>
                  <a:pt x="45166" y="410"/>
                </a:lnTo>
                <a:cubicBezTo>
                  <a:pt x="45053" y="170"/>
                  <a:pt x="44757" y="0"/>
                  <a:pt x="44516" y="0"/>
                </a:cubicBezTo>
                <a:lnTo>
                  <a:pt x="891" y="0"/>
                </a:lnTo>
                <a:cubicBezTo>
                  <a:pt x="354" y="0"/>
                  <a:pt x="0" y="650"/>
                  <a:pt x="241" y="1117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 rot="10800000" flipH="1">
            <a:off x="8159014" y="2107376"/>
            <a:ext cx="2020346" cy="390628"/>
          </a:xfrm>
          <a:custGeom>
            <a:avLst/>
            <a:gdLst/>
            <a:ahLst/>
            <a:cxnLst/>
            <a:rect l="l" t="t" r="r" b="b"/>
            <a:pathLst>
              <a:path w="50170" h="9483" extrusionOk="0">
                <a:moveTo>
                  <a:pt x="4721" y="9059"/>
                </a:moveTo>
                <a:cubicBezTo>
                  <a:pt x="4777" y="9186"/>
                  <a:pt x="4834" y="9356"/>
                  <a:pt x="4834" y="9483"/>
                </a:cubicBezTo>
                <a:lnTo>
                  <a:pt x="50169" y="9483"/>
                </a:lnTo>
                <a:cubicBezTo>
                  <a:pt x="50169" y="9356"/>
                  <a:pt x="50113" y="9186"/>
                  <a:pt x="50056" y="9059"/>
                </a:cubicBezTo>
                <a:lnTo>
                  <a:pt x="45166" y="410"/>
                </a:lnTo>
                <a:cubicBezTo>
                  <a:pt x="45053" y="170"/>
                  <a:pt x="44757" y="0"/>
                  <a:pt x="44516" y="0"/>
                </a:cubicBezTo>
                <a:lnTo>
                  <a:pt x="891" y="0"/>
                </a:lnTo>
                <a:cubicBezTo>
                  <a:pt x="354" y="0"/>
                  <a:pt x="0" y="650"/>
                  <a:pt x="241" y="1117"/>
                </a:cubicBez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" name="Google Shape;23;p2"/>
          <p:cNvGrpSpPr/>
          <p:nvPr/>
        </p:nvGrpSpPr>
        <p:grpSpPr>
          <a:xfrm rot="420230" flipH="1">
            <a:off x="-250607" y="3939649"/>
            <a:ext cx="2032372" cy="1311657"/>
            <a:chOff x="7244709" y="3730234"/>
            <a:chExt cx="2912093" cy="1879413"/>
          </a:xfrm>
        </p:grpSpPr>
        <p:sp>
          <p:nvSpPr>
            <p:cNvPr id="24" name="Google Shape;24;p2"/>
            <p:cNvSpPr/>
            <p:nvPr/>
          </p:nvSpPr>
          <p:spPr>
            <a:xfrm rot="-1799542">
              <a:off x="7243199" y="4921743"/>
              <a:ext cx="1386920" cy="36570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 rot="-1799716">
              <a:off x="8810156" y="4042080"/>
              <a:ext cx="1345393" cy="36570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1"/>
          <p:cNvSpPr/>
          <p:nvPr/>
        </p:nvSpPr>
        <p:spPr>
          <a:xfrm rot="-2046914">
            <a:off x="7154697" y="-1044372"/>
            <a:ext cx="10349659" cy="8211979"/>
          </a:xfrm>
          <a:prstGeom prst="ellipse">
            <a:avLst/>
          </a:prstGeom>
          <a:solidFill>
            <a:srgbClr val="FFFFFF">
              <a:alpha val="62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1"/>
          <p:cNvSpPr/>
          <p:nvPr/>
        </p:nvSpPr>
        <p:spPr>
          <a:xfrm rot="-2046914">
            <a:off x="-7837653" y="-4073147"/>
            <a:ext cx="10349659" cy="8211979"/>
          </a:xfrm>
          <a:prstGeom prst="ellipse">
            <a:avLst/>
          </a:prstGeom>
          <a:solidFill>
            <a:srgbClr val="336574">
              <a:alpha val="12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1"/>
          <p:cNvSpPr/>
          <p:nvPr/>
        </p:nvSpPr>
        <p:spPr>
          <a:xfrm>
            <a:off x="7609560" y="4513643"/>
            <a:ext cx="62529" cy="503891"/>
          </a:xfrm>
          <a:custGeom>
            <a:avLst/>
            <a:gdLst/>
            <a:ahLst/>
            <a:cxnLst/>
            <a:rect l="l" t="t" r="r" b="b"/>
            <a:pathLst>
              <a:path w="427" h="3441" extrusionOk="0">
                <a:moveTo>
                  <a:pt x="1" y="1"/>
                </a:moveTo>
                <a:lnTo>
                  <a:pt x="1" y="3227"/>
                </a:lnTo>
                <a:cubicBezTo>
                  <a:pt x="1" y="3347"/>
                  <a:pt x="99" y="3440"/>
                  <a:pt x="214" y="3440"/>
                </a:cubicBezTo>
                <a:cubicBezTo>
                  <a:pt x="334" y="3440"/>
                  <a:pt x="427" y="3347"/>
                  <a:pt x="427" y="3227"/>
                </a:cubicBezTo>
                <a:lnTo>
                  <a:pt x="42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1"/>
          <p:cNvSpPr/>
          <p:nvPr/>
        </p:nvSpPr>
        <p:spPr>
          <a:xfrm>
            <a:off x="7486262" y="4830089"/>
            <a:ext cx="321723" cy="171185"/>
          </a:xfrm>
          <a:custGeom>
            <a:avLst/>
            <a:gdLst/>
            <a:ahLst/>
            <a:cxnLst/>
            <a:rect l="l" t="t" r="r" b="b"/>
            <a:pathLst>
              <a:path w="2197" h="1169" extrusionOk="0">
                <a:moveTo>
                  <a:pt x="58" y="1"/>
                </a:moveTo>
                <a:cubicBezTo>
                  <a:pt x="27" y="1"/>
                  <a:pt x="0" y="28"/>
                  <a:pt x="0" y="64"/>
                </a:cubicBezTo>
                <a:lnTo>
                  <a:pt x="0" y="1107"/>
                </a:lnTo>
                <a:cubicBezTo>
                  <a:pt x="0" y="1142"/>
                  <a:pt x="27" y="1168"/>
                  <a:pt x="58" y="1168"/>
                </a:cubicBezTo>
                <a:lnTo>
                  <a:pt x="2139" y="1168"/>
                </a:lnTo>
                <a:cubicBezTo>
                  <a:pt x="2170" y="1168"/>
                  <a:pt x="2196" y="1142"/>
                  <a:pt x="2196" y="1107"/>
                </a:cubicBezTo>
                <a:lnTo>
                  <a:pt x="2196" y="64"/>
                </a:lnTo>
                <a:cubicBezTo>
                  <a:pt x="2196" y="28"/>
                  <a:pt x="2170" y="1"/>
                  <a:pt x="2139" y="1"/>
                </a:cubicBezTo>
                <a:lnTo>
                  <a:pt x="2037" y="1"/>
                </a:lnTo>
                <a:lnTo>
                  <a:pt x="2037" y="1027"/>
                </a:lnTo>
                <a:lnTo>
                  <a:pt x="160" y="1027"/>
                </a:lnTo>
                <a:lnTo>
                  <a:pt x="16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1"/>
          <p:cNvSpPr/>
          <p:nvPr/>
        </p:nvSpPr>
        <p:spPr>
          <a:xfrm>
            <a:off x="7483479" y="4724217"/>
            <a:ext cx="331095" cy="22258"/>
          </a:xfrm>
          <a:custGeom>
            <a:avLst/>
            <a:gdLst/>
            <a:ahLst/>
            <a:cxnLst/>
            <a:rect l="l" t="t" r="r" b="b"/>
            <a:pathLst>
              <a:path w="2261" h="152" extrusionOk="0">
                <a:moveTo>
                  <a:pt x="15" y="1"/>
                </a:moveTo>
                <a:cubicBezTo>
                  <a:pt x="5" y="1"/>
                  <a:pt x="1" y="5"/>
                  <a:pt x="1" y="9"/>
                </a:cubicBezTo>
                <a:lnTo>
                  <a:pt x="1" y="152"/>
                </a:lnTo>
                <a:lnTo>
                  <a:pt x="2260" y="152"/>
                </a:lnTo>
                <a:lnTo>
                  <a:pt x="2260" y="9"/>
                </a:lnTo>
                <a:cubicBezTo>
                  <a:pt x="2260" y="5"/>
                  <a:pt x="2256" y="1"/>
                  <a:pt x="22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1"/>
          <p:cNvSpPr/>
          <p:nvPr/>
        </p:nvSpPr>
        <p:spPr>
          <a:xfrm>
            <a:off x="7505737" y="4761411"/>
            <a:ext cx="286578" cy="181290"/>
          </a:xfrm>
          <a:custGeom>
            <a:avLst/>
            <a:gdLst/>
            <a:ahLst/>
            <a:cxnLst/>
            <a:rect l="l" t="t" r="r" b="b"/>
            <a:pathLst>
              <a:path w="1957" h="1238" extrusionOk="0">
                <a:moveTo>
                  <a:pt x="0" y="0"/>
                </a:moveTo>
                <a:lnTo>
                  <a:pt x="0" y="1198"/>
                </a:lnTo>
                <a:cubicBezTo>
                  <a:pt x="0" y="1220"/>
                  <a:pt x="17" y="1238"/>
                  <a:pt x="40" y="1238"/>
                </a:cubicBezTo>
                <a:lnTo>
                  <a:pt x="1918" y="1238"/>
                </a:lnTo>
                <a:cubicBezTo>
                  <a:pt x="1940" y="1238"/>
                  <a:pt x="1957" y="1220"/>
                  <a:pt x="1957" y="1198"/>
                </a:cubicBezTo>
                <a:lnTo>
                  <a:pt x="195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1"/>
          <p:cNvSpPr/>
          <p:nvPr/>
        </p:nvSpPr>
        <p:spPr>
          <a:xfrm>
            <a:off x="7483479" y="4746328"/>
            <a:ext cx="331095" cy="15229"/>
          </a:xfrm>
          <a:custGeom>
            <a:avLst/>
            <a:gdLst/>
            <a:ahLst/>
            <a:cxnLst/>
            <a:rect l="l" t="t" r="r" b="b"/>
            <a:pathLst>
              <a:path w="2261" h="104" extrusionOk="0">
                <a:moveTo>
                  <a:pt x="1" y="1"/>
                </a:moveTo>
                <a:lnTo>
                  <a:pt x="152" y="103"/>
                </a:lnTo>
                <a:lnTo>
                  <a:pt x="2109" y="103"/>
                </a:lnTo>
                <a:lnTo>
                  <a:pt x="226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11"/>
          <p:cNvSpPr/>
          <p:nvPr/>
        </p:nvSpPr>
        <p:spPr>
          <a:xfrm>
            <a:off x="6098496" y="4513643"/>
            <a:ext cx="62529" cy="503891"/>
          </a:xfrm>
          <a:custGeom>
            <a:avLst/>
            <a:gdLst/>
            <a:ahLst/>
            <a:cxnLst/>
            <a:rect l="l" t="t" r="r" b="b"/>
            <a:pathLst>
              <a:path w="427" h="3441" extrusionOk="0">
                <a:moveTo>
                  <a:pt x="1" y="1"/>
                </a:moveTo>
                <a:lnTo>
                  <a:pt x="1" y="3227"/>
                </a:lnTo>
                <a:cubicBezTo>
                  <a:pt x="1" y="3347"/>
                  <a:pt x="94" y="3440"/>
                  <a:pt x="214" y="3440"/>
                </a:cubicBezTo>
                <a:cubicBezTo>
                  <a:pt x="329" y="3440"/>
                  <a:pt x="427" y="3347"/>
                  <a:pt x="427" y="3227"/>
                </a:cubicBezTo>
                <a:lnTo>
                  <a:pt x="42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1"/>
          <p:cNvSpPr/>
          <p:nvPr/>
        </p:nvSpPr>
        <p:spPr>
          <a:xfrm>
            <a:off x="5974466" y="4830089"/>
            <a:ext cx="322455" cy="171185"/>
          </a:xfrm>
          <a:custGeom>
            <a:avLst/>
            <a:gdLst/>
            <a:ahLst/>
            <a:cxnLst/>
            <a:rect l="l" t="t" r="r" b="b"/>
            <a:pathLst>
              <a:path w="2202" h="1169" extrusionOk="0">
                <a:moveTo>
                  <a:pt x="62" y="1"/>
                </a:moveTo>
                <a:cubicBezTo>
                  <a:pt x="27" y="1"/>
                  <a:pt x="0" y="28"/>
                  <a:pt x="0" y="64"/>
                </a:cubicBezTo>
                <a:lnTo>
                  <a:pt x="0" y="1107"/>
                </a:lnTo>
                <a:cubicBezTo>
                  <a:pt x="0" y="1142"/>
                  <a:pt x="27" y="1168"/>
                  <a:pt x="62" y="1168"/>
                </a:cubicBezTo>
                <a:lnTo>
                  <a:pt x="2139" y="1168"/>
                </a:lnTo>
                <a:cubicBezTo>
                  <a:pt x="2175" y="1168"/>
                  <a:pt x="2202" y="1142"/>
                  <a:pt x="2202" y="1107"/>
                </a:cubicBezTo>
                <a:lnTo>
                  <a:pt x="2202" y="64"/>
                </a:lnTo>
                <a:cubicBezTo>
                  <a:pt x="2202" y="28"/>
                  <a:pt x="2175" y="1"/>
                  <a:pt x="2139" y="1"/>
                </a:cubicBezTo>
                <a:lnTo>
                  <a:pt x="2042" y="1"/>
                </a:lnTo>
                <a:lnTo>
                  <a:pt x="2042" y="1027"/>
                </a:lnTo>
                <a:lnTo>
                  <a:pt x="160" y="1027"/>
                </a:lnTo>
                <a:lnTo>
                  <a:pt x="16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"/>
          <p:cNvSpPr/>
          <p:nvPr/>
        </p:nvSpPr>
        <p:spPr>
          <a:xfrm>
            <a:off x="5972562" y="4724217"/>
            <a:ext cx="330217" cy="22258"/>
          </a:xfrm>
          <a:custGeom>
            <a:avLst/>
            <a:gdLst/>
            <a:ahLst/>
            <a:cxnLst/>
            <a:rect l="l" t="t" r="r" b="b"/>
            <a:pathLst>
              <a:path w="2255" h="152" extrusionOk="0">
                <a:moveTo>
                  <a:pt x="9" y="1"/>
                </a:moveTo>
                <a:cubicBezTo>
                  <a:pt x="4" y="1"/>
                  <a:pt x="0" y="5"/>
                  <a:pt x="0" y="9"/>
                </a:cubicBezTo>
                <a:lnTo>
                  <a:pt x="0" y="152"/>
                </a:lnTo>
                <a:lnTo>
                  <a:pt x="2254" y="152"/>
                </a:lnTo>
                <a:lnTo>
                  <a:pt x="2254" y="9"/>
                </a:lnTo>
                <a:cubicBezTo>
                  <a:pt x="2254" y="5"/>
                  <a:pt x="2250" y="1"/>
                  <a:pt x="22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1"/>
          <p:cNvSpPr/>
          <p:nvPr/>
        </p:nvSpPr>
        <p:spPr>
          <a:xfrm>
            <a:off x="5994527" y="4761411"/>
            <a:ext cx="286139" cy="181290"/>
          </a:xfrm>
          <a:custGeom>
            <a:avLst/>
            <a:gdLst/>
            <a:ahLst/>
            <a:cxnLst/>
            <a:rect l="l" t="t" r="r" b="b"/>
            <a:pathLst>
              <a:path w="1954" h="1238" extrusionOk="0">
                <a:moveTo>
                  <a:pt x="0" y="0"/>
                </a:moveTo>
                <a:lnTo>
                  <a:pt x="0" y="1198"/>
                </a:lnTo>
                <a:cubicBezTo>
                  <a:pt x="0" y="1220"/>
                  <a:pt x="19" y="1238"/>
                  <a:pt x="37" y="1238"/>
                </a:cubicBezTo>
                <a:lnTo>
                  <a:pt x="1918" y="1238"/>
                </a:lnTo>
                <a:cubicBezTo>
                  <a:pt x="1940" y="1238"/>
                  <a:pt x="1954" y="1220"/>
                  <a:pt x="1954" y="1198"/>
                </a:cubicBezTo>
                <a:lnTo>
                  <a:pt x="19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"/>
          <p:cNvSpPr/>
          <p:nvPr/>
        </p:nvSpPr>
        <p:spPr>
          <a:xfrm>
            <a:off x="5972562" y="4746328"/>
            <a:ext cx="330217" cy="15229"/>
          </a:xfrm>
          <a:custGeom>
            <a:avLst/>
            <a:gdLst/>
            <a:ahLst/>
            <a:cxnLst/>
            <a:rect l="l" t="t" r="r" b="b"/>
            <a:pathLst>
              <a:path w="2255" h="104" extrusionOk="0">
                <a:moveTo>
                  <a:pt x="0" y="1"/>
                </a:moveTo>
                <a:lnTo>
                  <a:pt x="150" y="103"/>
                </a:lnTo>
                <a:lnTo>
                  <a:pt x="2104" y="103"/>
                </a:lnTo>
                <a:lnTo>
                  <a:pt x="225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11"/>
          <p:cNvSpPr/>
          <p:nvPr/>
        </p:nvSpPr>
        <p:spPr>
          <a:xfrm>
            <a:off x="2966543" y="4513643"/>
            <a:ext cx="62529" cy="503891"/>
          </a:xfrm>
          <a:custGeom>
            <a:avLst/>
            <a:gdLst/>
            <a:ahLst/>
            <a:cxnLst/>
            <a:rect l="l" t="t" r="r" b="b"/>
            <a:pathLst>
              <a:path w="427" h="3441" extrusionOk="0">
                <a:moveTo>
                  <a:pt x="1" y="1"/>
                </a:moveTo>
                <a:lnTo>
                  <a:pt x="1" y="3227"/>
                </a:lnTo>
                <a:cubicBezTo>
                  <a:pt x="1" y="3347"/>
                  <a:pt x="98" y="3440"/>
                  <a:pt x="214" y="3440"/>
                </a:cubicBezTo>
                <a:cubicBezTo>
                  <a:pt x="333" y="3440"/>
                  <a:pt x="427" y="3347"/>
                  <a:pt x="427" y="3227"/>
                </a:cubicBezTo>
                <a:lnTo>
                  <a:pt x="42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1"/>
          <p:cNvSpPr/>
          <p:nvPr/>
        </p:nvSpPr>
        <p:spPr>
          <a:xfrm>
            <a:off x="2842952" y="4830089"/>
            <a:ext cx="322602" cy="171185"/>
          </a:xfrm>
          <a:custGeom>
            <a:avLst/>
            <a:gdLst/>
            <a:ahLst/>
            <a:cxnLst/>
            <a:rect l="l" t="t" r="r" b="b"/>
            <a:pathLst>
              <a:path w="2203" h="1169" extrusionOk="0">
                <a:moveTo>
                  <a:pt x="58" y="1"/>
                </a:moveTo>
                <a:cubicBezTo>
                  <a:pt x="28" y="1"/>
                  <a:pt x="1" y="28"/>
                  <a:pt x="1" y="64"/>
                </a:cubicBezTo>
                <a:lnTo>
                  <a:pt x="1" y="1107"/>
                </a:lnTo>
                <a:cubicBezTo>
                  <a:pt x="1" y="1142"/>
                  <a:pt x="28" y="1168"/>
                  <a:pt x="58" y="1168"/>
                </a:cubicBezTo>
                <a:lnTo>
                  <a:pt x="2140" y="1168"/>
                </a:lnTo>
                <a:cubicBezTo>
                  <a:pt x="2176" y="1168"/>
                  <a:pt x="2203" y="1142"/>
                  <a:pt x="2203" y="1107"/>
                </a:cubicBezTo>
                <a:lnTo>
                  <a:pt x="2203" y="64"/>
                </a:lnTo>
                <a:cubicBezTo>
                  <a:pt x="2203" y="28"/>
                  <a:pt x="2176" y="1"/>
                  <a:pt x="2140" y="1"/>
                </a:cubicBezTo>
                <a:lnTo>
                  <a:pt x="2039" y="1"/>
                </a:lnTo>
                <a:lnTo>
                  <a:pt x="2039" y="1027"/>
                </a:lnTo>
                <a:lnTo>
                  <a:pt x="161" y="1027"/>
                </a:lnTo>
                <a:lnTo>
                  <a:pt x="16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1"/>
          <p:cNvSpPr/>
          <p:nvPr/>
        </p:nvSpPr>
        <p:spPr>
          <a:xfrm>
            <a:off x="2841195" y="4724217"/>
            <a:ext cx="330217" cy="22258"/>
          </a:xfrm>
          <a:custGeom>
            <a:avLst/>
            <a:gdLst/>
            <a:ahLst/>
            <a:cxnLst/>
            <a:rect l="l" t="t" r="r" b="b"/>
            <a:pathLst>
              <a:path w="2255" h="152" extrusionOk="0">
                <a:moveTo>
                  <a:pt x="9" y="1"/>
                </a:moveTo>
                <a:cubicBezTo>
                  <a:pt x="4" y="1"/>
                  <a:pt x="0" y="5"/>
                  <a:pt x="0" y="9"/>
                </a:cubicBezTo>
                <a:lnTo>
                  <a:pt x="0" y="152"/>
                </a:lnTo>
                <a:lnTo>
                  <a:pt x="2254" y="152"/>
                </a:lnTo>
                <a:lnTo>
                  <a:pt x="2254" y="9"/>
                </a:lnTo>
                <a:cubicBezTo>
                  <a:pt x="2254" y="5"/>
                  <a:pt x="2250" y="1"/>
                  <a:pt x="224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1"/>
          <p:cNvSpPr/>
          <p:nvPr/>
        </p:nvSpPr>
        <p:spPr>
          <a:xfrm>
            <a:off x="2862574" y="4761411"/>
            <a:ext cx="286725" cy="181290"/>
          </a:xfrm>
          <a:custGeom>
            <a:avLst/>
            <a:gdLst/>
            <a:ahLst/>
            <a:cxnLst/>
            <a:rect l="l" t="t" r="r" b="b"/>
            <a:pathLst>
              <a:path w="1958" h="1238" extrusionOk="0">
                <a:moveTo>
                  <a:pt x="0" y="0"/>
                </a:moveTo>
                <a:lnTo>
                  <a:pt x="0" y="1198"/>
                </a:lnTo>
                <a:cubicBezTo>
                  <a:pt x="0" y="1220"/>
                  <a:pt x="18" y="1238"/>
                  <a:pt x="41" y="1238"/>
                </a:cubicBezTo>
                <a:lnTo>
                  <a:pt x="1917" y="1238"/>
                </a:lnTo>
                <a:cubicBezTo>
                  <a:pt x="1940" y="1238"/>
                  <a:pt x="1958" y="1220"/>
                  <a:pt x="1958" y="1198"/>
                </a:cubicBezTo>
                <a:lnTo>
                  <a:pt x="195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1"/>
          <p:cNvSpPr/>
          <p:nvPr/>
        </p:nvSpPr>
        <p:spPr>
          <a:xfrm>
            <a:off x="2841195" y="4746328"/>
            <a:ext cx="330217" cy="15229"/>
          </a:xfrm>
          <a:custGeom>
            <a:avLst/>
            <a:gdLst/>
            <a:ahLst/>
            <a:cxnLst/>
            <a:rect l="l" t="t" r="r" b="b"/>
            <a:pathLst>
              <a:path w="2255" h="104" extrusionOk="0">
                <a:moveTo>
                  <a:pt x="0" y="1"/>
                </a:moveTo>
                <a:lnTo>
                  <a:pt x="146" y="103"/>
                </a:lnTo>
                <a:lnTo>
                  <a:pt x="2104" y="103"/>
                </a:lnTo>
                <a:lnTo>
                  <a:pt x="225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1"/>
          <p:cNvSpPr/>
          <p:nvPr/>
        </p:nvSpPr>
        <p:spPr>
          <a:xfrm>
            <a:off x="1455333" y="4513643"/>
            <a:ext cx="62529" cy="503891"/>
          </a:xfrm>
          <a:custGeom>
            <a:avLst/>
            <a:gdLst/>
            <a:ahLst/>
            <a:cxnLst/>
            <a:rect l="l" t="t" r="r" b="b"/>
            <a:pathLst>
              <a:path w="427" h="3441" extrusionOk="0">
                <a:moveTo>
                  <a:pt x="1" y="1"/>
                </a:moveTo>
                <a:lnTo>
                  <a:pt x="1" y="3227"/>
                </a:lnTo>
                <a:cubicBezTo>
                  <a:pt x="1" y="3347"/>
                  <a:pt x="95" y="3440"/>
                  <a:pt x="214" y="3440"/>
                </a:cubicBezTo>
                <a:cubicBezTo>
                  <a:pt x="330" y="3440"/>
                  <a:pt x="427" y="3347"/>
                  <a:pt x="427" y="3227"/>
                </a:cubicBezTo>
                <a:lnTo>
                  <a:pt x="42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1"/>
          <p:cNvSpPr/>
          <p:nvPr/>
        </p:nvSpPr>
        <p:spPr>
          <a:xfrm>
            <a:off x="1331156" y="4830089"/>
            <a:ext cx="322602" cy="171185"/>
          </a:xfrm>
          <a:custGeom>
            <a:avLst/>
            <a:gdLst/>
            <a:ahLst/>
            <a:cxnLst/>
            <a:rect l="l" t="t" r="r" b="b"/>
            <a:pathLst>
              <a:path w="2203" h="1169" extrusionOk="0">
                <a:moveTo>
                  <a:pt x="64" y="1"/>
                </a:moveTo>
                <a:cubicBezTo>
                  <a:pt x="28" y="1"/>
                  <a:pt x="1" y="28"/>
                  <a:pt x="1" y="64"/>
                </a:cubicBezTo>
                <a:lnTo>
                  <a:pt x="1" y="1107"/>
                </a:lnTo>
                <a:cubicBezTo>
                  <a:pt x="1" y="1142"/>
                  <a:pt x="28" y="1168"/>
                  <a:pt x="64" y="1168"/>
                </a:cubicBezTo>
                <a:lnTo>
                  <a:pt x="2145" y="1168"/>
                </a:lnTo>
                <a:cubicBezTo>
                  <a:pt x="2176" y="1168"/>
                  <a:pt x="2203" y="1142"/>
                  <a:pt x="2203" y="1107"/>
                </a:cubicBezTo>
                <a:lnTo>
                  <a:pt x="2203" y="64"/>
                </a:lnTo>
                <a:cubicBezTo>
                  <a:pt x="2203" y="28"/>
                  <a:pt x="2176" y="1"/>
                  <a:pt x="2145" y="1"/>
                </a:cubicBezTo>
                <a:lnTo>
                  <a:pt x="2043" y="1"/>
                </a:lnTo>
                <a:lnTo>
                  <a:pt x="2043" y="1027"/>
                </a:lnTo>
                <a:lnTo>
                  <a:pt x="166" y="1027"/>
                </a:lnTo>
                <a:lnTo>
                  <a:pt x="16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1"/>
          <p:cNvSpPr/>
          <p:nvPr/>
        </p:nvSpPr>
        <p:spPr>
          <a:xfrm>
            <a:off x="1329399" y="4724217"/>
            <a:ext cx="330363" cy="22258"/>
          </a:xfrm>
          <a:custGeom>
            <a:avLst/>
            <a:gdLst/>
            <a:ahLst/>
            <a:cxnLst/>
            <a:rect l="l" t="t" r="r" b="b"/>
            <a:pathLst>
              <a:path w="2256" h="152" extrusionOk="0">
                <a:moveTo>
                  <a:pt x="13" y="1"/>
                </a:moveTo>
                <a:cubicBezTo>
                  <a:pt x="4" y="1"/>
                  <a:pt x="0" y="5"/>
                  <a:pt x="0" y="9"/>
                </a:cubicBezTo>
                <a:lnTo>
                  <a:pt x="0" y="152"/>
                </a:lnTo>
                <a:lnTo>
                  <a:pt x="2255" y="152"/>
                </a:lnTo>
                <a:lnTo>
                  <a:pt x="2255" y="9"/>
                </a:lnTo>
                <a:cubicBezTo>
                  <a:pt x="2255" y="5"/>
                  <a:pt x="2250" y="1"/>
                  <a:pt x="224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1"/>
          <p:cNvSpPr/>
          <p:nvPr/>
        </p:nvSpPr>
        <p:spPr>
          <a:xfrm>
            <a:off x="1351510" y="4761411"/>
            <a:ext cx="286725" cy="181290"/>
          </a:xfrm>
          <a:custGeom>
            <a:avLst/>
            <a:gdLst/>
            <a:ahLst/>
            <a:cxnLst/>
            <a:rect l="l" t="t" r="r" b="b"/>
            <a:pathLst>
              <a:path w="1958" h="1238" extrusionOk="0">
                <a:moveTo>
                  <a:pt x="0" y="0"/>
                </a:moveTo>
                <a:lnTo>
                  <a:pt x="0" y="1198"/>
                </a:lnTo>
                <a:cubicBezTo>
                  <a:pt x="0" y="1220"/>
                  <a:pt x="17" y="1238"/>
                  <a:pt x="40" y="1238"/>
                </a:cubicBezTo>
                <a:lnTo>
                  <a:pt x="1918" y="1238"/>
                </a:lnTo>
                <a:cubicBezTo>
                  <a:pt x="1939" y="1238"/>
                  <a:pt x="1957" y="1220"/>
                  <a:pt x="1957" y="1198"/>
                </a:cubicBezTo>
                <a:lnTo>
                  <a:pt x="195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1"/>
          <p:cNvSpPr/>
          <p:nvPr/>
        </p:nvSpPr>
        <p:spPr>
          <a:xfrm>
            <a:off x="1329399" y="4746328"/>
            <a:ext cx="330363" cy="15229"/>
          </a:xfrm>
          <a:custGeom>
            <a:avLst/>
            <a:gdLst/>
            <a:ahLst/>
            <a:cxnLst/>
            <a:rect l="l" t="t" r="r" b="b"/>
            <a:pathLst>
              <a:path w="2256" h="104" extrusionOk="0">
                <a:moveTo>
                  <a:pt x="0" y="1"/>
                </a:moveTo>
                <a:lnTo>
                  <a:pt x="151" y="103"/>
                </a:lnTo>
                <a:lnTo>
                  <a:pt x="2108" y="103"/>
                </a:lnTo>
                <a:lnTo>
                  <a:pt x="225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1"/>
          <p:cNvSpPr/>
          <p:nvPr/>
        </p:nvSpPr>
        <p:spPr>
          <a:xfrm>
            <a:off x="4292366" y="4327671"/>
            <a:ext cx="541672" cy="3541152"/>
          </a:xfrm>
          <a:custGeom>
            <a:avLst/>
            <a:gdLst/>
            <a:ahLst/>
            <a:cxnLst/>
            <a:rect l="l" t="t" r="r" b="b"/>
            <a:pathLst>
              <a:path w="3699" h="24182" extrusionOk="0">
                <a:moveTo>
                  <a:pt x="1" y="1"/>
                </a:moveTo>
                <a:lnTo>
                  <a:pt x="1" y="24181"/>
                </a:lnTo>
                <a:lnTo>
                  <a:pt x="3698" y="24181"/>
                </a:lnTo>
                <a:lnTo>
                  <a:pt x="369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1"/>
          <p:cNvSpPr/>
          <p:nvPr/>
        </p:nvSpPr>
        <p:spPr>
          <a:xfrm>
            <a:off x="4292366" y="4327671"/>
            <a:ext cx="174993" cy="3541152"/>
          </a:xfrm>
          <a:custGeom>
            <a:avLst/>
            <a:gdLst/>
            <a:ahLst/>
            <a:cxnLst/>
            <a:rect l="l" t="t" r="r" b="b"/>
            <a:pathLst>
              <a:path w="1195" h="24182" extrusionOk="0">
                <a:moveTo>
                  <a:pt x="1" y="1"/>
                </a:moveTo>
                <a:lnTo>
                  <a:pt x="1" y="24181"/>
                </a:lnTo>
                <a:lnTo>
                  <a:pt x="1195" y="24181"/>
                </a:lnTo>
                <a:lnTo>
                  <a:pt x="119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11"/>
          <p:cNvSpPr/>
          <p:nvPr/>
        </p:nvSpPr>
        <p:spPr>
          <a:xfrm>
            <a:off x="4673976" y="4327671"/>
            <a:ext cx="160056" cy="3541152"/>
          </a:xfrm>
          <a:custGeom>
            <a:avLst/>
            <a:gdLst/>
            <a:ahLst/>
            <a:cxnLst/>
            <a:rect l="l" t="t" r="r" b="b"/>
            <a:pathLst>
              <a:path w="1093" h="24182" extrusionOk="0">
                <a:moveTo>
                  <a:pt x="0" y="1"/>
                </a:moveTo>
                <a:lnTo>
                  <a:pt x="0" y="24181"/>
                </a:lnTo>
                <a:lnTo>
                  <a:pt x="1092" y="24181"/>
                </a:lnTo>
                <a:lnTo>
                  <a:pt x="109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1"/>
          <p:cNvSpPr/>
          <p:nvPr/>
        </p:nvSpPr>
        <p:spPr>
          <a:xfrm>
            <a:off x="4467210" y="4507054"/>
            <a:ext cx="206916" cy="430526"/>
          </a:xfrm>
          <a:custGeom>
            <a:avLst/>
            <a:gdLst/>
            <a:ahLst/>
            <a:cxnLst/>
            <a:rect l="l" t="t" r="r" b="b"/>
            <a:pathLst>
              <a:path w="1413" h="2940" extrusionOk="0">
                <a:moveTo>
                  <a:pt x="1" y="1"/>
                </a:moveTo>
                <a:lnTo>
                  <a:pt x="1" y="2367"/>
                </a:lnTo>
                <a:lnTo>
                  <a:pt x="1412" y="2940"/>
                </a:lnTo>
                <a:lnTo>
                  <a:pt x="1412" y="1"/>
                </a:lnTo>
                <a:close/>
              </a:path>
            </a:pathLst>
          </a:custGeom>
          <a:solidFill>
            <a:srgbClr val="1422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"/>
          <p:cNvSpPr/>
          <p:nvPr/>
        </p:nvSpPr>
        <p:spPr>
          <a:xfrm>
            <a:off x="4292366" y="4507054"/>
            <a:ext cx="174993" cy="346618"/>
          </a:xfrm>
          <a:custGeom>
            <a:avLst/>
            <a:gdLst/>
            <a:ahLst/>
            <a:cxnLst/>
            <a:rect l="l" t="t" r="r" b="b"/>
            <a:pathLst>
              <a:path w="1195" h="2367" extrusionOk="0">
                <a:moveTo>
                  <a:pt x="1" y="1"/>
                </a:moveTo>
                <a:lnTo>
                  <a:pt x="1" y="1883"/>
                </a:lnTo>
                <a:lnTo>
                  <a:pt x="1195" y="2367"/>
                </a:lnTo>
                <a:lnTo>
                  <a:pt x="1195" y="1"/>
                </a:lnTo>
                <a:close/>
              </a:path>
            </a:pathLst>
          </a:custGeom>
          <a:solidFill>
            <a:srgbClr val="1422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"/>
          <p:cNvSpPr/>
          <p:nvPr/>
        </p:nvSpPr>
        <p:spPr>
          <a:xfrm>
            <a:off x="4673976" y="4507054"/>
            <a:ext cx="160056" cy="495398"/>
          </a:xfrm>
          <a:custGeom>
            <a:avLst/>
            <a:gdLst/>
            <a:ahLst/>
            <a:cxnLst/>
            <a:rect l="l" t="t" r="r" b="b"/>
            <a:pathLst>
              <a:path w="1093" h="3383" extrusionOk="0">
                <a:moveTo>
                  <a:pt x="0" y="1"/>
                </a:moveTo>
                <a:lnTo>
                  <a:pt x="0" y="2940"/>
                </a:lnTo>
                <a:lnTo>
                  <a:pt x="1092" y="3383"/>
                </a:lnTo>
                <a:lnTo>
                  <a:pt x="1092" y="1"/>
                </a:lnTo>
                <a:close/>
              </a:path>
            </a:pathLst>
          </a:custGeom>
          <a:solidFill>
            <a:srgbClr val="14222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1"/>
          <p:cNvSpPr/>
          <p:nvPr/>
        </p:nvSpPr>
        <p:spPr>
          <a:xfrm>
            <a:off x="713200" y="572348"/>
            <a:ext cx="7717549" cy="3997304"/>
          </a:xfrm>
          <a:custGeom>
            <a:avLst/>
            <a:gdLst/>
            <a:ahLst/>
            <a:cxnLst/>
            <a:rect l="l" t="t" r="r" b="b"/>
            <a:pathLst>
              <a:path w="52702" h="27297" extrusionOk="0">
                <a:moveTo>
                  <a:pt x="1" y="1"/>
                </a:moveTo>
                <a:lnTo>
                  <a:pt x="1" y="27297"/>
                </a:lnTo>
                <a:lnTo>
                  <a:pt x="52702" y="27297"/>
                </a:lnTo>
                <a:lnTo>
                  <a:pt x="5270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1"/>
          <p:cNvSpPr/>
          <p:nvPr/>
        </p:nvSpPr>
        <p:spPr>
          <a:xfrm>
            <a:off x="8320649" y="657573"/>
            <a:ext cx="29434" cy="3827144"/>
          </a:xfrm>
          <a:custGeom>
            <a:avLst/>
            <a:gdLst/>
            <a:ahLst/>
            <a:cxnLst/>
            <a:rect l="l" t="t" r="r" b="b"/>
            <a:pathLst>
              <a:path w="201" h="26135" extrusionOk="0">
                <a:moveTo>
                  <a:pt x="183" y="1"/>
                </a:moveTo>
                <a:lnTo>
                  <a:pt x="1" y="187"/>
                </a:lnTo>
                <a:lnTo>
                  <a:pt x="5" y="187"/>
                </a:lnTo>
                <a:lnTo>
                  <a:pt x="5" y="25943"/>
                </a:lnTo>
                <a:lnTo>
                  <a:pt x="192" y="26134"/>
                </a:lnTo>
                <a:lnTo>
                  <a:pt x="200" y="26134"/>
                </a:lnTo>
                <a:lnTo>
                  <a:pt x="200" y="1"/>
                </a:ln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"/>
          <p:cNvSpPr/>
          <p:nvPr/>
        </p:nvSpPr>
        <p:spPr>
          <a:xfrm>
            <a:off x="795789" y="657573"/>
            <a:ext cx="7551928" cy="27384"/>
          </a:xfrm>
          <a:custGeom>
            <a:avLst/>
            <a:gdLst/>
            <a:ahLst/>
            <a:cxnLst/>
            <a:rect l="l" t="t" r="r" b="b"/>
            <a:pathLst>
              <a:path w="51571" h="187" extrusionOk="0">
                <a:moveTo>
                  <a:pt x="0" y="1"/>
                </a:moveTo>
                <a:lnTo>
                  <a:pt x="178" y="187"/>
                </a:lnTo>
                <a:lnTo>
                  <a:pt x="51388" y="187"/>
                </a:lnTo>
                <a:lnTo>
                  <a:pt x="51570" y="1"/>
                </a:ln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1"/>
          <p:cNvSpPr/>
          <p:nvPr/>
        </p:nvSpPr>
        <p:spPr>
          <a:xfrm>
            <a:off x="794471" y="4455802"/>
            <a:ext cx="7554418" cy="28848"/>
          </a:xfrm>
          <a:custGeom>
            <a:avLst/>
            <a:gdLst/>
            <a:ahLst/>
            <a:cxnLst/>
            <a:rect l="l" t="t" r="r" b="b"/>
            <a:pathLst>
              <a:path w="51588" h="197" extrusionOk="0">
                <a:moveTo>
                  <a:pt x="187" y="0"/>
                </a:moveTo>
                <a:lnTo>
                  <a:pt x="1" y="196"/>
                </a:lnTo>
                <a:lnTo>
                  <a:pt x="51588" y="196"/>
                </a:lnTo>
                <a:lnTo>
                  <a:pt x="51401" y="5"/>
                </a:lnTo>
                <a:lnTo>
                  <a:pt x="51401" y="10"/>
                </a:lnTo>
                <a:lnTo>
                  <a:pt x="187" y="10"/>
                </a:lnTo>
                <a:lnTo>
                  <a:pt x="187" y="0"/>
                </a:ln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1"/>
          <p:cNvSpPr/>
          <p:nvPr/>
        </p:nvSpPr>
        <p:spPr>
          <a:xfrm>
            <a:off x="793886" y="657573"/>
            <a:ext cx="27970" cy="3827144"/>
          </a:xfrm>
          <a:custGeom>
            <a:avLst/>
            <a:gdLst/>
            <a:ahLst/>
            <a:cxnLst/>
            <a:rect l="l" t="t" r="r" b="b"/>
            <a:pathLst>
              <a:path w="191" h="26135" extrusionOk="0">
                <a:moveTo>
                  <a:pt x="0" y="1"/>
                </a:moveTo>
                <a:lnTo>
                  <a:pt x="0" y="26134"/>
                </a:lnTo>
                <a:lnTo>
                  <a:pt x="5" y="26134"/>
                </a:lnTo>
                <a:lnTo>
                  <a:pt x="191" y="25938"/>
                </a:lnTo>
                <a:lnTo>
                  <a:pt x="191" y="187"/>
                </a:lnTo>
                <a:lnTo>
                  <a:pt x="13" y="1"/>
                </a:ln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"/>
          <p:cNvSpPr/>
          <p:nvPr/>
        </p:nvSpPr>
        <p:spPr>
          <a:xfrm>
            <a:off x="713200" y="572348"/>
            <a:ext cx="7716963" cy="85373"/>
          </a:xfrm>
          <a:custGeom>
            <a:avLst/>
            <a:gdLst/>
            <a:ahLst/>
            <a:cxnLst/>
            <a:rect l="l" t="t" r="r" b="b"/>
            <a:pathLst>
              <a:path w="52698" h="583" extrusionOk="0">
                <a:moveTo>
                  <a:pt x="1" y="1"/>
                </a:moveTo>
                <a:lnTo>
                  <a:pt x="564" y="583"/>
                </a:lnTo>
                <a:lnTo>
                  <a:pt x="52134" y="583"/>
                </a:lnTo>
                <a:lnTo>
                  <a:pt x="5269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1"/>
          <p:cNvSpPr/>
          <p:nvPr/>
        </p:nvSpPr>
        <p:spPr>
          <a:xfrm>
            <a:off x="8347446" y="572348"/>
            <a:ext cx="83176" cy="3996719"/>
          </a:xfrm>
          <a:custGeom>
            <a:avLst/>
            <a:gdLst/>
            <a:ahLst/>
            <a:cxnLst/>
            <a:rect l="l" t="t" r="r" b="b"/>
            <a:pathLst>
              <a:path w="568" h="27293" extrusionOk="0">
                <a:moveTo>
                  <a:pt x="564" y="1"/>
                </a:moveTo>
                <a:lnTo>
                  <a:pt x="0" y="583"/>
                </a:lnTo>
                <a:lnTo>
                  <a:pt x="17" y="583"/>
                </a:lnTo>
                <a:lnTo>
                  <a:pt x="17" y="26716"/>
                </a:lnTo>
                <a:lnTo>
                  <a:pt x="9" y="26716"/>
                </a:lnTo>
                <a:lnTo>
                  <a:pt x="568" y="27293"/>
                </a:lnTo>
                <a:lnTo>
                  <a:pt x="56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1"/>
          <p:cNvSpPr/>
          <p:nvPr/>
        </p:nvSpPr>
        <p:spPr>
          <a:xfrm>
            <a:off x="713200" y="4484503"/>
            <a:ext cx="7717549" cy="85080"/>
          </a:xfrm>
          <a:custGeom>
            <a:avLst/>
            <a:gdLst/>
            <a:ahLst/>
            <a:cxnLst/>
            <a:rect l="l" t="t" r="r" b="b"/>
            <a:pathLst>
              <a:path w="52702" h="581" extrusionOk="0">
                <a:moveTo>
                  <a:pt x="556" y="0"/>
                </a:moveTo>
                <a:lnTo>
                  <a:pt x="1" y="572"/>
                </a:lnTo>
                <a:lnTo>
                  <a:pt x="1" y="581"/>
                </a:lnTo>
                <a:lnTo>
                  <a:pt x="52702" y="581"/>
                </a:lnTo>
                <a:lnTo>
                  <a:pt x="52702" y="577"/>
                </a:lnTo>
                <a:lnTo>
                  <a:pt x="5214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1"/>
          <p:cNvSpPr/>
          <p:nvPr/>
        </p:nvSpPr>
        <p:spPr>
          <a:xfrm>
            <a:off x="713200" y="572348"/>
            <a:ext cx="82737" cy="3996133"/>
          </a:xfrm>
          <a:custGeom>
            <a:avLst/>
            <a:gdLst/>
            <a:ahLst/>
            <a:cxnLst/>
            <a:rect l="l" t="t" r="r" b="b"/>
            <a:pathLst>
              <a:path w="565" h="27289" extrusionOk="0">
                <a:moveTo>
                  <a:pt x="1" y="1"/>
                </a:moveTo>
                <a:lnTo>
                  <a:pt x="1" y="27288"/>
                </a:lnTo>
                <a:lnTo>
                  <a:pt x="556" y="26716"/>
                </a:lnTo>
                <a:lnTo>
                  <a:pt x="551" y="26716"/>
                </a:lnTo>
                <a:lnTo>
                  <a:pt x="551" y="583"/>
                </a:lnTo>
                <a:lnTo>
                  <a:pt x="564" y="583"/>
                </a:lnTo>
                <a:lnTo>
                  <a:pt x="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/>
          <p:nvPr/>
        </p:nvSpPr>
        <p:spPr>
          <a:xfrm>
            <a:off x="8347446" y="572348"/>
            <a:ext cx="83176" cy="85373"/>
          </a:xfrm>
          <a:custGeom>
            <a:avLst/>
            <a:gdLst/>
            <a:ahLst/>
            <a:cxnLst/>
            <a:rect l="l" t="t" r="r" b="b"/>
            <a:pathLst>
              <a:path w="568" h="583" extrusionOk="0">
                <a:moveTo>
                  <a:pt x="568" y="1"/>
                </a:moveTo>
                <a:cubicBezTo>
                  <a:pt x="417" y="134"/>
                  <a:pt x="0" y="583"/>
                  <a:pt x="0" y="583"/>
                </a:cubicBezTo>
                <a:cubicBezTo>
                  <a:pt x="0" y="583"/>
                  <a:pt x="257" y="361"/>
                  <a:pt x="568" y="1"/>
                </a:cubicBez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1"/>
          <p:cNvSpPr/>
          <p:nvPr/>
        </p:nvSpPr>
        <p:spPr>
          <a:xfrm>
            <a:off x="8349203" y="4484503"/>
            <a:ext cx="81419" cy="85080"/>
          </a:xfrm>
          <a:custGeom>
            <a:avLst/>
            <a:gdLst/>
            <a:ahLst/>
            <a:cxnLst/>
            <a:rect l="l" t="t" r="r" b="b"/>
            <a:pathLst>
              <a:path w="556" h="581" extrusionOk="0">
                <a:moveTo>
                  <a:pt x="1" y="0"/>
                </a:moveTo>
                <a:cubicBezTo>
                  <a:pt x="1" y="1"/>
                  <a:pt x="405" y="448"/>
                  <a:pt x="556" y="581"/>
                </a:cubicBezTo>
                <a:cubicBezTo>
                  <a:pt x="245" y="222"/>
                  <a:pt x="1" y="1"/>
                  <a:pt x="1" y="0"/>
                </a:cubicBez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/>
          <p:nvPr/>
        </p:nvSpPr>
        <p:spPr>
          <a:xfrm>
            <a:off x="713786" y="572348"/>
            <a:ext cx="83323" cy="85373"/>
          </a:xfrm>
          <a:custGeom>
            <a:avLst/>
            <a:gdLst/>
            <a:ahLst/>
            <a:cxnLst/>
            <a:rect l="l" t="t" r="r" b="b"/>
            <a:pathLst>
              <a:path w="569" h="583" extrusionOk="0">
                <a:moveTo>
                  <a:pt x="1" y="1"/>
                </a:moveTo>
                <a:cubicBezTo>
                  <a:pt x="312" y="361"/>
                  <a:pt x="569" y="583"/>
                  <a:pt x="569" y="583"/>
                </a:cubicBezTo>
                <a:cubicBezTo>
                  <a:pt x="569" y="583"/>
                  <a:pt x="152" y="134"/>
                  <a:pt x="1" y="1"/>
                </a:cubicBez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"/>
          <p:cNvSpPr/>
          <p:nvPr/>
        </p:nvSpPr>
        <p:spPr>
          <a:xfrm>
            <a:off x="713786" y="4484503"/>
            <a:ext cx="81419" cy="85080"/>
          </a:xfrm>
          <a:custGeom>
            <a:avLst/>
            <a:gdLst/>
            <a:ahLst/>
            <a:cxnLst/>
            <a:rect l="l" t="t" r="r" b="b"/>
            <a:pathLst>
              <a:path w="556" h="581" extrusionOk="0">
                <a:moveTo>
                  <a:pt x="556" y="0"/>
                </a:moveTo>
                <a:cubicBezTo>
                  <a:pt x="556" y="1"/>
                  <a:pt x="312" y="222"/>
                  <a:pt x="1" y="581"/>
                </a:cubicBezTo>
                <a:cubicBezTo>
                  <a:pt x="152" y="448"/>
                  <a:pt x="556" y="1"/>
                  <a:pt x="556" y="0"/>
                </a:cubicBezTo>
                <a:close/>
              </a:path>
            </a:pathLst>
          </a:custGeom>
          <a:solidFill>
            <a:srgbClr val="484A4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1"/>
          <p:cNvSpPr/>
          <p:nvPr/>
        </p:nvSpPr>
        <p:spPr>
          <a:xfrm>
            <a:off x="821792" y="684739"/>
            <a:ext cx="7499797" cy="3772523"/>
          </a:xfrm>
          <a:custGeom>
            <a:avLst/>
            <a:gdLst/>
            <a:ahLst/>
            <a:cxnLst/>
            <a:rect l="l" t="t" r="r" b="b"/>
            <a:pathLst>
              <a:path w="51215" h="25762" extrusionOk="0">
                <a:moveTo>
                  <a:pt x="0" y="1"/>
                </a:moveTo>
                <a:lnTo>
                  <a:pt x="0" y="25762"/>
                </a:lnTo>
                <a:lnTo>
                  <a:pt x="51214" y="25762"/>
                </a:lnTo>
                <a:lnTo>
                  <a:pt x="5121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2" name="Google Shape;182;p11"/>
          <p:cNvGrpSpPr/>
          <p:nvPr/>
        </p:nvGrpSpPr>
        <p:grpSpPr>
          <a:xfrm flipH="1">
            <a:off x="2207694" y="692645"/>
            <a:ext cx="4283325" cy="3765604"/>
            <a:chOff x="3647700" y="1418025"/>
            <a:chExt cx="3459875" cy="3042175"/>
          </a:xfrm>
        </p:grpSpPr>
        <p:sp>
          <p:nvSpPr>
            <p:cNvPr id="183" name="Google Shape;183;p11"/>
            <p:cNvSpPr/>
            <p:nvPr/>
          </p:nvSpPr>
          <p:spPr>
            <a:xfrm>
              <a:off x="3647700" y="1418025"/>
              <a:ext cx="3459875" cy="3042175"/>
            </a:xfrm>
            <a:custGeom>
              <a:avLst/>
              <a:gdLst/>
              <a:ahLst/>
              <a:cxnLst/>
              <a:rect l="l" t="t" r="r" b="b"/>
              <a:pathLst>
                <a:path w="138395" h="121687" extrusionOk="0">
                  <a:moveTo>
                    <a:pt x="37628" y="1"/>
                  </a:moveTo>
                  <a:cubicBezTo>
                    <a:pt x="37358" y="91"/>
                    <a:pt x="37065" y="91"/>
                    <a:pt x="36795" y="91"/>
                  </a:cubicBezTo>
                  <a:cubicBezTo>
                    <a:pt x="22068" y="1509"/>
                    <a:pt x="20560" y="1307"/>
                    <a:pt x="20379" y="2432"/>
                  </a:cubicBezTo>
                  <a:cubicBezTo>
                    <a:pt x="20267" y="3378"/>
                    <a:pt x="21303" y="3761"/>
                    <a:pt x="21776" y="3941"/>
                  </a:cubicBezTo>
                  <a:cubicBezTo>
                    <a:pt x="23284" y="4504"/>
                    <a:pt x="28441" y="4977"/>
                    <a:pt x="34543" y="5540"/>
                  </a:cubicBezTo>
                  <a:cubicBezTo>
                    <a:pt x="39970" y="6103"/>
                    <a:pt x="45982" y="6666"/>
                    <a:pt x="48617" y="7319"/>
                  </a:cubicBezTo>
                  <a:cubicBezTo>
                    <a:pt x="46545" y="7882"/>
                    <a:pt x="41861" y="8625"/>
                    <a:pt x="38574" y="9188"/>
                  </a:cubicBezTo>
                  <a:cubicBezTo>
                    <a:pt x="36795" y="9481"/>
                    <a:pt x="35106" y="9751"/>
                    <a:pt x="33687" y="9953"/>
                  </a:cubicBezTo>
                  <a:cubicBezTo>
                    <a:pt x="24770" y="11530"/>
                    <a:pt x="16056" y="13511"/>
                    <a:pt x="12588" y="17069"/>
                  </a:cubicBezTo>
                  <a:cubicBezTo>
                    <a:pt x="11553" y="18195"/>
                    <a:pt x="11170" y="19523"/>
                    <a:pt x="11553" y="20829"/>
                  </a:cubicBezTo>
                  <a:cubicBezTo>
                    <a:pt x="12859" y="24770"/>
                    <a:pt x="20942" y="28058"/>
                    <a:pt x="35579" y="30580"/>
                  </a:cubicBezTo>
                  <a:cubicBezTo>
                    <a:pt x="75728" y="37538"/>
                    <a:pt x="85478" y="45126"/>
                    <a:pt x="89712" y="51701"/>
                  </a:cubicBezTo>
                  <a:cubicBezTo>
                    <a:pt x="94125" y="58547"/>
                    <a:pt x="85478" y="64266"/>
                    <a:pt x="29184" y="102073"/>
                  </a:cubicBezTo>
                  <a:lnTo>
                    <a:pt x="23464" y="105924"/>
                  </a:lnTo>
                  <a:cubicBezTo>
                    <a:pt x="16709" y="110427"/>
                    <a:pt x="9481" y="115314"/>
                    <a:pt x="2073" y="120290"/>
                  </a:cubicBezTo>
                  <a:lnTo>
                    <a:pt x="1" y="121686"/>
                  </a:lnTo>
                  <a:lnTo>
                    <a:pt x="93922" y="121686"/>
                  </a:lnTo>
                  <a:lnTo>
                    <a:pt x="97300" y="118129"/>
                  </a:lnTo>
                  <a:cubicBezTo>
                    <a:pt x="103222" y="111643"/>
                    <a:pt x="108559" y="105834"/>
                    <a:pt x="113355" y="100677"/>
                  </a:cubicBezTo>
                  <a:cubicBezTo>
                    <a:pt x="125087" y="87910"/>
                    <a:pt x="132765" y="79556"/>
                    <a:pt x="134454" y="76381"/>
                  </a:cubicBezTo>
                  <a:lnTo>
                    <a:pt x="134544" y="76088"/>
                  </a:lnTo>
                  <a:cubicBezTo>
                    <a:pt x="135580" y="74016"/>
                    <a:pt x="138395" y="68680"/>
                    <a:pt x="137922" y="61924"/>
                  </a:cubicBezTo>
                  <a:cubicBezTo>
                    <a:pt x="137359" y="53570"/>
                    <a:pt x="132022" y="46072"/>
                    <a:pt x="122160" y="39677"/>
                  </a:cubicBezTo>
                  <a:cubicBezTo>
                    <a:pt x="107636" y="30219"/>
                    <a:pt x="79939" y="26279"/>
                    <a:pt x="59673" y="23351"/>
                  </a:cubicBezTo>
                  <a:cubicBezTo>
                    <a:pt x="48797" y="21775"/>
                    <a:pt x="38484" y="20266"/>
                    <a:pt x="37268" y="18668"/>
                  </a:cubicBezTo>
                  <a:cubicBezTo>
                    <a:pt x="36975" y="18398"/>
                    <a:pt x="37065" y="18195"/>
                    <a:pt x="37065" y="18105"/>
                  </a:cubicBezTo>
                  <a:cubicBezTo>
                    <a:pt x="37831" y="16033"/>
                    <a:pt x="48144" y="13691"/>
                    <a:pt x="54899" y="12093"/>
                  </a:cubicBezTo>
                  <a:cubicBezTo>
                    <a:pt x="62307" y="10404"/>
                    <a:pt x="66428" y="9390"/>
                    <a:pt x="67464" y="8152"/>
                  </a:cubicBezTo>
                  <a:cubicBezTo>
                    <a:pt x="67757" y="7792"/>
                    <a:pt x="67757" y="7319"/>
                    <a:pt x="67554" y="6936"/>
                  </a:cubicBezTo>
                  <a:cubicBezTo>
                    <a:pt x="66811" y="5247"/>
                    <a:pt x="60056" y="4414"/>
                    <a:pt x="44023" y="3288"/>
                  </a:cubicBezTo>
                  <a:cubicBezTo>
                    <a:pt x="40353" y="2995"/>
                    <a:pt x="36592" y="2725"/>
                    <a:pt x="34633" y="2432"/>
                  </a:cubicBezTo>
                  <a:cubicBezTo>
                    <a:pt x="35376" y="2342"/>
                    <a:pt x="36412" y="2162"/>
                    <a:pt x="37628" y="1960"/>
                  </a:cubicBezTo>
                  <a:lnTo>
                    <a:pt x="37628" y="1"/>
                  </a:lnTo>
                  <a:close/>
                </a:path>
              </a:pathLst>
            </a:custGeom>
            <a:solidFill>
              <a:srgbClr val="134F5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1"/>
            <p:cNvSpPr/>
            <p:nvPr/>
          </p:nvSpPr>
          <p:spPr>
            <a:xfrm>
              <a:off x="4342375" y="1462500"/>
              <a:ext cx="49000" cy="42250"/>
            </a:xfrm>
            <a:custGeom>
              <a:avLst/>
              <a:gdLst/>
              <a:ahLst/>
              <a:cxnLst/>
              <a:rect l="l" t="t" r="r" b="b"/>
              <a:pathLst>
                <a:path w="1960" h="1690" extrusionOk="0">
                  <a:moveTo>
                    <a:pt x="1780" y="0"/>
                  </a:moveTo>
                  <a:lnTo>
                    <a:pt x="1780" y="0"/>
                  </a:lnTo>
                  <a:cubicBezTo>
                    <a:pt x="1780" y="0"/>
                    <a:pt x="1487" y="0"/>
                    <a:pt x="1127" y="91"/>
                  </a:cubicBezTo>
                  <a:cubicBezTo>
                    <a:pt x="924" y="181"/>
                    <a:pt x="744" y="293"/>
                    <a:pt x="564" y="383"/>
                  </a:cubicBezTo>
                  <a:cubicBezTo>
                    <a:pt x="744" y="293"/>
                    <a:pt x="924" y="181"/>
                    <a:pt x="1127" y="181"/>
                  </a:cubicBezTo>
                  <a:cubicBezTo>
                    <a:pt x="1487" y="91"/>
                    <a:pt x="1780" y="0"/>
                    <a:pt x="1780" y="0"/>
                  </a:cubicBezTo>
                  <a:close/>
                  <a:moveTo>
                    <a:pt x="564" y="383"/>
                  </a:moveTo>
                  <a:cubicBezTo>
                    <a:pt x="361" y="383"/>
                    <a:pt x="271" y="473"/>
                    <a:pt x="181" y="563"/>
                  </a:cubicBezTo>
                  <a:cubicBezTo>
                    <a:pt x="271" y="473"/>
                    <a:pt x="474" y="473"/>
                    <a:pt x="564" y="383"/>
                  </a:cubicBezTo>
                  <a:close/>
                  <a:moveTo>
                    <a:pt x="181" y="563"/>
                  </a:moveTo>
                  <a:cubicBezTo>
                    <a:pt x="91" y="653"/>
                    <a:pt x="1" y="744"/>
                    <a:pt x="91" y="946"/>
                  </a:cubicBezTo>
                  <a:cubicBezTo>
                    <a:pt x="91" y="744"/>
                    <a:pt x="91" y="653"/>
                    <a:pt x="181" y="563"/>
                  </a:cubicBezTo>
                  <a:close/>
                  <a:moveTo>
                    <a:pt x="92" y="948"/>
                  </a:moveTo>
                  <a:lnTo>
                    <a:pt x="92" y="948"/>
                  </a:lnTo>
                  <a:cubicBezTo>
                    <a:pt x="182" y="1037"/>
                    <a:pt x="271" y="1127"/>
                    <a:pt x="361" y="1216"/>
                  </a:cubicBezTo>
                  <a:cubicBezTo>
                    <a:pt x="474" y="1216"/>
                    <a:pt x="654" y="1306"/>
                    <a:pt x="744" y="1306"/>
                  </a:cubicBezTo>
                  <a:cubicBezTo>
                    <a:pt x="654" y="1306"/>
                    <a:pt x="474" y="1216"/>
                    <a:pt x="361" y="1126"/>
                  </a:cubicBezTo>
                  <a:cubicBezTo>
                    <a:pt x="271" y="1126"/>
                    <a:pt x="182" y="1037"/>
                    <a:pt x="92" y="948"/>
                  </a:cubicBezTo>
                  <a:close/>
                  <a:moveTo>
                    <a:pt x="745" y="1308"/>
                  </a:moveTo>
                  <a:lnTo>
                    <a:pt x="745" y="1308"/>
                  </a:lnTo>
                  <a:cubicBezTo>
                    <a:pt x="835" y="1419"/>
                    <a:pt x="925" y="1420"/>
                    <a:pt x="1037" y="1509"/>
                  </a:cubicBezTo>
                  <a:cubicBezTo>
                    <a:pt x="1127" y="1509"/>
                    <a:pt x="1217" y="1509"/>
                    <a:pt x="1307" y="1599"/>
                  </a:cubicBezTo>
                  <a:cubicBezTo>
                    <a:pt x="1690" y="1689"/>
                    <a:pt x="1960" y="1689"/>
                    <a:pt x="1960" y="1689"/>
                  </a:cubicBezTo>
                  <a:cubicBezTo>
                    <a:pt x="1960" y="1689"/>
                    <a:pt x="1780" y="1599"/>
                    <a:pt x="1397" y="1509"/>
                  </a:cubicBezTo>
                  <a:cubicBezTo>
                    <a:pt x="1307" y="1509"/>
                    <a:pt x="1127" y="1509"/>
                    <a:pt x="1037" y="1419"/>
                  </a:cubicBezTo>
                  <a:cubicBezTo>
                    <a:pt x="925" y="1419"/>
                    <a:pt x="835" y="1419"/>
                    <a:pt x="745" y="13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1"/>
            <p:cNvSpPr/>
            <p:nvPr/>
          </p:nvSpPr>
          <p:spPr>
            <a:xfrm>
              <a:off x="4466800" y="1509225"/>
              <a:ext cx="103025" cy="14100"/>
            </a:xfrm>
            <a:custGeom>
              <a:avLst/>
              <a:gdLst/>
              <a:ahLst/>
              <a:cxnLst/>
              <a:rect l="l" t="t" r="r" b="b"/>
              <a:pathLst>
                <a:path w="4121" h="564" extrusionOk="0">
                  <a:moveTo>
                    <a:pt x="0" y="0"/>
                  </a:moveTo>
                  <a:lnTo>
                    <a:pt x="0" y="113"/>
                  </a:lnTo>
                  <a:lnTo>
                    <a:pt x="4121" y="563"/>
                  </a:lnTo>
                  <a:lnTo>
                    <a:pt x="4121" y="4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1"/>
            <p:cNvSpPr/>
            <p:nvPr/>
          </p:nvSpPr>
          <p:spPr>
            <a:xfrm>
              <a:off x="4670575" y="1532875"/>
              <a:ext cx="103050" cy="11850"/>
            </a:xfrm>
            <a:custGeom>
              <a:avLst/>
              <a:gdLst/>
              <a:ahLst/>
              <a:cxnLst/>
              <a:rect l="l" t="t" r="r" b="b"/>
              <a:pathLst>
                <a:path w="4122" h="474" extrusionOk="0">
                  <a:moveTo>
                    <a:pt x="1" y="0"/>
                  </a:moveTo>
                  <a:lnTo>
                    <a:pt x="4121" y="473"/>
                  </a:lnTo>
                  <a:lnTo>
                    <a:pt x="4121" y="38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1"/>
            <p:cNvSpPr/>
            <p:nvPr/>
          </p:nvSpPr>
          <p:spPr>
            <a:xfrm>
              <a:off x="4877175" y="1554250"/>
              <a:ext cx="103050" cy="14100"/>
            </a:xfrm>
            <a:custGeom>
              <a:avLst/>
              <a:gdLst/>
              <a:ahLst/>
              <a:cxnLst/>
              <a:rect l="l" t="t" r="r" b="b"/>
              <a:pathLst>
                <a:path w="4122" h="564" extrusionOk="0">
                  <a:moveTo>
                    <a:pt x="1" y="1"/>
                  </a:moveTo>
                  <a:lnTo>
                    <a:pt x="4121" y="564"/>
                  </a:lnTo>
                  <a:lnTo>
                    <a:pt x="4121" y="45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1"/>
            <p:cNvSpPr/>
            <p:nvPr/>
          </p:nvSpPr>
          <p:spPr>
            <a:xfrm>
              <a:off x="5055075" y="1586900"/>
              <a:ext cx="59125" cy="44500"/>
            </a:xfrm>
            <a:custGeom>
              <a:avLst/>
              <a:gdLst/>
              <a:ahLst/>
              <a:cxnLst/>
              <a:rect l="l" t="t" r="r" b="b"/>
              <a:pathLst>
                <a:path w="2365" h="1780" extrusionOk="0">
                  <a:moveTo>
                    <a:pt x="1036" y="1"/>
                  </a:moveTo>
                  <a:cubicBezTo>
                    <a:pt x="1036" y="1"/>
                    <a:pt x="1239" y="91"/>
                    <a:pt x="1599" y="271"/>
                  </a:cubicBezTo>
                  <a:cubicBezTo>
                    <a:pt x="1802" y="271"/>
                    <a:pt x="1982" y="384"/>
                    <a:pt x="2162" y="564"/>
                  </a:cubicBezTo>
                  <a:cubicBezTo>
                    <a:pt x="2252" y="654"/>
                    <a:pt x="2365" y="744"/>
                    <a:pt x="2252" y="834"/>
                  </a:cubicBezTo>
                  <a:cubicBezTo>
                    <a:pt x="2162" y="947"/>
                    <a:pt x="2072" y="1037"/>
                    <a:pt x="1982" y="1127"/>
                  </a:cubicBezTo>
                  <a:cubicBezTo>
                    <a:pt x="2072" y="1127"/>
                    <a:pt x="2252" y="1037"/>
                    <a:pt x="2365" y="947"/>
                  </a:cubicBezTo>
                  <a:cubicBezTo>
                    <a:pt x="2365" y="744"/>
                    <a:pt x="2365" y="564"/>
                    <a:pt x="2252" y="474"/>
                  </a:cubicBezTo>
                  <a:cubicBezTo>
                    <a:pt x="2072" y="384"/>
                    <a:pt x="1802" y="271"/>
                    <a:pt x="1689" y="181"/>
                  </a:cubicBezTo>
                  <a:cubicBezTo>
                    <a:pt x="1329" y="1"/>
                    <a:pt x="1036" y="1"/>
                    <a:pt x="1036" y="1"/>
                  </a:cubicBezTo>
                  <a:close/>
                  <a:moveTo>
                    <a:pt x="1982" y="1127"/>
                  </a:moveTo>
                  <a:cubicBezTo>
                    <a:pt x="1509" y="1307"/>
                    <a:pt x="1036" y="1510"/>
                    <a:pt x="676" y="1600"/>
                  </a:cubicBezTo>
                  <a:cubicBezTo>
                    <a:pt x="1036" y="1510"/>
                    <a:pt x="1509" y="1397"/>
                    <a:pt x="1982" y="1127"/>
                  </a:cubicBezTo>
                  <a:close/>
                  <a:moveTo>
                    <a:pt x="676" y="1600"/>
                  </a:moveTo>
                  <a:cubicBezTo>
                    <a:pt x="293" y="1690"/>
                    <a:pt x="0" y="1690"/>
                    <a:pt x="0" y="1690"/>
                  </a:cubicBezTo>
                  <a:lnTo>
                    <a:pt x="0" y="1780"/>
                  </a:lnTo>
                  <a:cubicBezTo>
                    <a:pt x="0" y="1780"/>
                    <a:pt x="293" y="1690"/>
                    <a:pt x="676" y="16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1"/>
            <p:cNvSpPr/>
            <p:nvPr/>
          </p:nvSpPr>
          <p:spPr>
            <a:xfrm>
              <a:off x="4853525" y="1649950"/>
              <a:ext cx="100800" cy="23675"/>
            </a:xfrm>
            <a:custGeom>
              <a:avLst/>
              <a:gdLst/>
              <a:ahLst/>
              <a:cxnLst/>
              <a:rect l="l" t="t" r="r" b="b"/>
              <a:pathLst>
                <a:path w="4032" h="947" extrusionOk="0">
                  <a:moveTo>
                    <a:pt x="4032" y="1"/>
                  </a:moveTo>
                  <a:lnTo>
                    <a:pt x="1" y="947"/>
                  </a:lnTo>
                  <a:lnTo>
                    <a:pt x="4032" y="113"/>
                  </a:lnTo>
                  <a:lnTo>
                    <a:pt x="403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1"/>
            <p:cNvSpPr/>
            <p:nvPr/>
          </p:nvSpPr>
          <p:spPr>
            <a:xfrm>
              <a:off x="4652000" y="1695000"/>
              <a:ext cx="100800" cy="28175"/>
            </a:xfrm>
            <a:custGeom>
              <a:avLst/>
              <a:gdLst/>
              <a:ahLst/>
              <a:cxnLst/>
              <a:rect l="l" t="t" r="r" b="b"/>
              <a:pathLst>
                <a:path w="4032" h="1127" extrusionOk="0">
                  <a:moveTo>
                    <a:pt x="4031" y="0"/>
                  </a:moveTo>
                  <a:lnTo>
                    <a:pt x="1" y="1014"/>
                  </a:lnTo>
                  <a:lnTo>
                    <a:pt x="1" y="1126"/>
                  </a:lnTo>
                  <a:lnTo>
                    <a:pt x="4031" y="90"/>
                  </a:lnTo>
                  <a:lnTo>
                    <a:pt x="40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1"/>
            <p:cNvSpPr/>
            <p:nvPr/>
          </p:nvSpPr>
          <p:spPr>
            <a:xfrm>
              <a:off x="4452725" y="1746225"/>
              <a:ext cx="100775" cy="33225"/>
            </a:xfrm>
            <a:custGeom>
              <a:avLst/>
              <a:gdLst/>
              <a:ahLst/>
              <a:cxnLst/>
              <a:rect l="l" t="t" r="r" b="b"/>
              <a:pathLst>
                <a:path w="4031" h="1329" extrusionOk="0">
                  <a:moveTo>
                    <a:pt x="4031" y="0"/>
                  </a:moveTo>
                  <a:lnTo>
                    <a:pt x="0" y="1216"/>
                  </a:lnTo>
                  <a:lnTo>
                    <a:pt x="90" y="1329"/>
                  </a:lnTo>
                  <a:lnTo>
                    <a:pt x="4031" y="90"/>
                  </a:lnTo>
                  <a:lnTo>
                    <a:pt x="40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1"/>
            <p:cNvSpPr/>
            <p:nvPr/>
          </p:nvSpPr>
          <p:spPr>
            <a:xfrm>
              <a:off x="4264700" y="1812075"/>
              <a:ext cx="94025" cy="51825"/>
            </a:xfrm>
            <a:custGeom>
              <a:avLst/>
              <a:gdLst/>
              <a:ahLst/>
              <a:cxnLst/>
              <a:rect l="l" t="t" r="r" b="b"/>
              <a:pathLst>
                <a:path w="3761" h="2073" extrusionOk="0">
                  <a:moveTo>
                    <a:pt x="3671" y="1"/>
                  </a:moveTo>
                  <a:lnTo>
                    <a:pt x="3108" y="271"/>
                  </a:lnTo>
                  <a:cubicBezTo>
                    <a:pt x="2905" y="384"/>
                    <a:pt x="2725" y="474"/>
                    <a:pt x="2455" y="564"/>
                  </a:cubicBezTo>
                  <a:cubicBezTo>
                    <a:pt x="2252" y="654"/>
                    <a:pt x="2072" y="744"/>
                    <a:pt x="1779" y="834"/>
                  </a:cubicBezTo>
                  <a:cubicBezTo>
                    <a:pt x="1599" y="1037"/>
                    <a:pt x="1329" y="1127"/>
                    <a:pt x="1126" y="1217"/>
                  </a:cubicBezTo>
                  <a:cubicBezTo>
                    <a:pt x="1036" y="1307"/>
                    <a:pt x="946" y="1397"/>
                    <a:pt x="856" y="1397"/>
                  </a:cubicBezTo>
                  <a:cubicBezTo>
                    <a:pt x="766" y="1510"/>
                    <a:pt x="653" y="1510"/>
                    <a:pt x="563" y="1600"/>
                  </a:cubicBezTo>
                  <a:lnTo>
                    <a:pt x="0" y="1960"/>
                  </a:lnTo>
                  <a:lnTo>
                    <a:pt x="90" y="2073"/>
                  </a:lnTo>
                  <a:cubicBezTo>
                    <a:pt x="90" y="2073"/>
                    <a:pt x="293" y="1870"/>
                    <a:pt x="653" y="1690"/>
                  </a:cubicBezTo>
                  <a:cubicBezTo>
                    <a:pt x="766" y="1690"/>
                    <a:pt x="766" y="1600"/>
                    <a:pt x="856" y="1510"/>
                  </a:cubicBezTo>
                  <a:cubicBezTo>
                    <a:pt x="946" y="1510"/>
                    <a:pt x="1126" y="1397"/>
                    <a:pt x="1216" y="1307"/>
                  </a:cubicBezTo>
                  <a:cubicBezTo>
                    <a:pt x="1419" y="1217"/>
                    <a:pt x="1599" y="1127"/>
                    <a:pt x="1892" y="1037"/>
                  </a:cubicBezTo>
                  <a:cubicBezTo>
                    <a:pt x="2072" y="834"/>
                    <a:pt x="2342" y="744"/>
                    <a:pt x="2545" y="654"/>
                  </a:cubicBezTo>
                  <a:cubicBezTo>
                    <a:pt x="2725" y="564"/>
                    <a:pt x="2905" y="474"/>
                    <a:pt x="3108" y="384"/>
                  </a:cubicBezTo>
                  <a:cubicBezTo>
                    <a:pt x="3468" y="181"/>
                    <a:pt x="3761" y="91"/>
                    <a:pt x="3761" y="91"/>
                  </a:cubicBezTo>
                  <a:lnTo>
                    <a:pt x="36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1"/>
            <p:cNvSpPr/>
            <p:nvPr/>
          </p:nvSpPr>
          <p:spPr>
            <a:xfrm>
              <a:off x="4255700" y="1945500"/>
              <a:ext cx="93475" cy="47325"/>
            </a:xfrm>
            <a:custGeom>
              <a:avLst/>
              <a:gdLst/>
              <a:ahLst/>
              <a:cxnLst/>
              <a:rect l="l" t="t" r="r" b="b"/>
              <a:pathLst>
                <a:path w="3739" h="1893" extrusionOk="0">
                  <a:moveTo>
                    <a:pt x="90" y="1"/>
                  </a:moveTo>
                  <a:lnTo>
                    <a:pt x="0" y="113"/>
                  </a:lnTo>
                  <a:cubicBezTo>
                    <a:pt x="0" y="113"/>
                    <a:pt x="180" y="293"/>
                    <a:pt x="563" y="474"/>
                  </a:cubicBezTo>
                  <a:cubicBezTo>
                    <a:pt x="653" y="564"/>
                    <a:pt x="833" y="676"/>
                    <a:pt x="1126" y="766"/>
                  </a:cubicBezTo>
                  <a:cubicBezTo>
                    <a:pt x="1216" y="856"/>
                    <a:pt x="1306" y="946"/>
                    <a:pt x="1396" y="946"/>
                  </a:cubicBezTo>
                  <a:cubicBezTo>
                    <a:pt x="1576" y="1036"/>
                    <a:pt x="1689" y="1036"/>
                    <a:pt x="1779" y="1127"/>
                  </a:cubicBezTo>
                  <a:cubicBezTo>
                    <a:pt x="2049" y="1239"/>
                    <a:pt x="2252" y="1329"/>
                    <a:pt x="2522" y="1419"/>
                  </a:cubicBezTo>
                  <a:cubicBezTo>
                    <a:pt x="2702" y="1509"/>
                    <a:pt x="2905" y="1599"/>
                    <a:pt x="3085" y="1599"/>
                  </a:cubicBezTo>
                  <a:cubicBezTo>
                    <a:pt x="3468" y="1802"/>
                    <a:pt x="3738" y="1892"/>
                    <a:pt x="3738" y="1892"/>
                  </a:cubicBezTo>
                  <a:lnTo>
                    <a:pt x="3738" y="1689"/>
                  </a:lnTo>
                  <a:cubicBezTo>
                    <a:pt x="3738" y="1689"/>
                    <a:pt x="3558" y="1599"/>
                    <a:pt x="3175" y="1509"/>
                  </a:cubicBezTo>
                  <a:cubicBezTo>
                    <a:pt x="2995" y="1419"/>
                    <a:pt x="2702" y="1419"/>
                    <a:pt x="2522" y="1329"/>
                  </a:cubicBezTo>
                  <a:cubicBezTo>
                    <a:pt x="2342" y="1239"/>
                    <a:pt x="2049" y="1127"/>
                    <a:pt x="1869" y="1036"/>
                  </a:cubicBezTo>
                  <a:cubicBezTo>
                    <a:pt x="1689" y="946"/>
                    <a:pt x="1576" y="946"/>
                    <a:pt x="1486" y="856"/>
                  </a:cubicBezTo>
                  <a:cubicBezTo>
                    <a:pt x="1396" y="766"/>
                    <a:pt x="1306" y="766"/>
                    <a:pt x="1126" y="676"/>
                  </a:cubicBezTo>
                  <a:cubicBezTo>
                    <a:pt x="923" y="564"/>
                    <a:pt x="743" y="474"/>
                    <a:pt x="563" y="383"/>
                  </a:cubicBezTo>
                  <a:cubicBezTo>
                    <a:pt x="270" y="113"/>
                    <a:pt x="90" y="1"/>
                    <a:pt x="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1"/>
            <p:cNvSpPr/>
            <p:nvPr/>
          </p:nvSpPr>
          <p:spPr>
            <a:xfrm>
              <a:off x="4447650" y="2015875"/>
              <a:ext cx="100800" cy="25925"/>
            </a:xfrm>
            <a:custGeom>
              <a:avLst/>
              <a:gdLst/>
              <a:ahLst/>
              <a:cxnLst/>
              <a:rect l="l" t="t" r="r" b="b"/>
              <a:pathLst>
                <a:path w="4032" h="1037" extrusionOk="0">
                  <a:moveTo>
                    <a:pt x="91" y="0"/>
                  </a:moveTo>
                  <a:lnTo>
                    <a:pt x="1" y="113"/>
                  </a:lnTo>
                  <a:lnTo>
                    <a:pt x="4031" y="1036"/>
                  </a:lnTo>
                  <a:lnTo>
                    <a:pt x="4031" y="94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1"/>
            <p:cNvSpPr/>
            <p:nvPr/>
          </p:nvSpPr>
          <p:spPr>
            <a:xfrm>
              <a:off x="4649750" y="2060900"/>
              <a:ext cx="103050" cy="23125"/>
            </a:xfrm>
            <a:custGeom>
              <a:avLst/>
              <a:gdLst/>
              <a:ahLst/>
              <a:cxnLst/>
              <a:rect l="l" t="t" r="r" b="b"/>
              <a:pathLst>
                <a:path w="4122" h="925" extrusionOk="0">
                  <a:moveTo>
                    <a:pt x="91" y="1"/>
                  </a:moveTo>
                  <a:lnTo>
                    <a:pt x="0" y="91"/>
                  </a:lnTo>
                  <a:lnTo>
                    <a:pt x="4031" y="924"/>
                  </a:lnTo>
                  <a:lnTo>
                    <a:pt x="4121" y="744"/>
                  </a:lnTo>
                  <a:lnTo>
                    <a:pt x="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1"/>
            <p:cNvSpPr/>
            <p:nvPr/>
          </p:nvSpPr>
          <p:spPr>
            <a:xfrm>
              <a:off x="4853525" y="2100325"/>
              <a:ext cx="100800" cy="23650"/>
            </a:xfrm>
            <a:custGeom>
              <a:avLst/>
              <a:gdLst/>
              <a:ahLst/>
              <a:cxnLst/>
              <a:rect l="l" t="t" r="r" b="b"/>
              <a:pathLst>
                <a:path w="4032" h="946" extrusionOk="0">
                  <a:moveTo>
                    <a:pt x="1" y="0"/>
                  </a:moveTo>
                  <a:lnTo>
                    <a:pt x="1" y="203"/>
                  </a:lnTo>
                  <a:lnTo>
                    <a:pt x="4032" y="946"/>
                  </a:lnTo>
                  <a:lnTo>
                    <a:pt x="4032" y="76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1"/>
            <p:cNvSpPr/>
            <p:nvPr/>
          </p:nvSpPr>
          <p:spPr>
            <a:xfrm>
              <a:off x="5055075" y="2140275"/>
              <a:ext cx="101350" cy="25925"/>
            </a:xfrm>
            <a:custGeom>
              <a:avLst/>
              <a:gdLst/>
              <a:ahLst/>
              <a:cxnLst/>
              <a:rect l="l" t="t" r="r" b="b"/>
              <a:pathLst>
                <a:path w="4054" h="1037" extrusionOk="0">
                  <a:moveTo>
                    <a:pt x="0" y="1"/>
                  </a:moveTo>
                  <a:lnTo>
                    <a:pt x="0" y="203"/>
                  </a:lnTo>
                  <a:lnTo>
                    <a:pt x="4053" y="1037"/>
                  </a:lnTo>
                  <a:lnTo>
                    <a:pt x="4053" y="85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1"/>
            <p:cNvSpPr/>
            <p:nvPr/>
          </p:nvSpPr>
          <p:spPr>
            <a:xfrm>
              <a:off x="5257175" y="2182500"/>
              <a:ext cx="100775" cy="28175"/>
            </a:xfrm>
            <a:custGeom>
              <a:avLst/>
              <a:gdLst/>
              <a:ahLst/>
              <a:cxnLst/>
              <a:rect l="l" t="t" r="r" b="b"/>
              <a:pathLst>
                <a:path w="4031" h="1127" extrusionOk="0">
                  <a:moveTo>
                    <a:pt x="0" y="1"/>
                  </a:moveTo>
                  <a:lnTo>
                    <a:pt x="0" y="203"/>
                  </a:lnTo>
                  <a:lnTo>
                    <a:pt x="4031" y="1127"/>
                  </a:lnTo>
                  <a:lnTo>
                    <a:pt x="4031" y="94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1"/>
            <p:cNvSpPr/>
            <p:nvPr/>
          </p:nvSpPr>
          <p:spPr>
            <a:xfrm>
              <a:off x="5458700" y="2229800"/>
              <a:ext cx="100800" cy="30425"/>
            </a:xfrm>
            <a:custGeom>
              <a:avLst/>
              <a:gdLst/>
              <a:ahLst/>
              <a:cxnLst/>
              <a:rect l="l" t="t" r="r" b="b"/>
              <a:pathLst>
                <a:path w="4032" h="1217" extrusionOk="0">
                  <a:moveTo>
                    <a:pt x="0" y="0"/>
                  </a:moveTo>
                  <a:lnTo>
                    <a:pt x="0" y="180"/>
                  </a:lnTo>
                  <a:lnTo>
                    <a:pt x="3941" y="1216"/>
                  </a:lnTo>
                  <a:lnTo>
                    <a:pt x="4031" y="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1"/>
            <p:cNvSpPr/>
            <p:nvPr/>
          </p:nvSpPr>
          <p:spPr>
            <a:xfrm>
              <a:off x="5657975" y="2278775"/>
              <a:ext cx="100800" cy="35475"/>
            </a:xfrm>
            <a:custGeom>
              <a:avLst/>
              <a:gdLst/>
              <a:ahLst/>
              <a:cxnLst/>
              <a:rect l="l" t="t" r="r" b="b"/>
              <a:pathLst>
                <a:path w="4032" h="1419" extrusionOk="0">
                  <a:moveTo>
                    <a:pt x="91" y="0"/>
                  </a:moveTo>
                  <a:lnTo>
                    <a:pt x="1" y="293"/>
                  </a:lnTo>
                  <a:lnTo>
                    <a:pt x="3941" y="1419"/>
                  </a:lnTo>
                  <a:lnTo>
                    <a:pt x="4031" y="112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1"/>
            <p:cNvSpPr/>
            <p:nvPr/>
          </p:nvSpPr>
          <p:spPr>
            <a:xfrm>
              <a:off x="5855000" y="2337300"/>
              <a:ext cx="100800" cy="42250"/>
            </a:xfrm>
            <a:custGeom>
              <a:avLst/>
              <a:gdLst/>
              <a:ahLst/>
              <a:cxnLst/>
              <a:rect l="l" t="t" r="r" b="b"/>
              <a:pathLst>
                <a:path w="4032" h="1690" extrusionOk="0">
                  <a:moveTo>
                    <a:pt x="91" y="1"/>
                  </a:moveTo>
                  <a:lnTo>
                    <a:pt x="1" y="294"/>
                  </a:lnTo>
                  <a:lnTo>
                    <a:pt x="3942" y="1690"/>
                  </a:lnTo>
                  <a:lnTo>
                    <a:pt x="4032" y="1330"/>
                  </a:lnTo>
                  <a:lnTo>
                    <a:pt x="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1"/>
            <p:cNvSpPr/>
            <p:nvPr/>
          </p:nvSpPr>
          <p:spPr>
            <a:xfrm>
              <a:off x="6049800" y="2407675"/>
              <a:ext cx="98525" cy="49575"/>
            </a:xfrm>
            <a:custGeom>
              <a:avLst/>
              <a:gdLst/>
              <a:ahLst/>
              <a:cxnLst/>
              <a:rect l="l" t="t" r="r" b="b"/>
              <a:pathLst>
                <a:path w="3941" h="1983" extrusionOk="0">
                  <a:moveTo>
                    <a:pt x="90" y="1"/>
                  </a:moveTo>
                  <a:lnTo>
                    <a:pt x="0" y="293"/>
                  </a:lnTo>
                  <a:lnTo>
                    <a:pt x="3761" y="1982"/>
                  </a:lnTo>
                  <a:lnTo>
                    <a:pt x="3941" y="1599"/>
                  </a:lnTo>
                  <a:lnTo>
                    <a:pt x="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1"/>
            <p:cNvSpPr/>
            <p:nvPr/>
          </p:nvSpPr>
          <p:spPr>
            <a:xfrm>
              <a:off x="6235000" y="2494375"/>
              <a:ext cx="94025" cy="61375"/>
            </a:xfrm>
            <a:custGeom>
              <a:avLst/>
              <a:gdLst/>
              <a:ahLst/>
              <a:cxnLst/>
              <a:rect l="l" t="t" r="r" b="b"/>
              <a:pathLst>
                <a:path w="3761" h="2455" extrusionOk="0">
                  <a:moveTo>
                    <a:pt x="203" y="0"/>
                  </a:moveTo>
                  <a:lnTo>
                    <a:pt x="0" y="293"/>
                  </a:lnTo>
                  <a:cubicBezTo>
                    <a:pt x="0" y="293"/>
                    <a:pt x="946" y="856"/>
                    <a:pt x="1779" y="1329"/>
                  </a:cubicBezTo>
                  <a:cubicBezTo>
                    <a:pt x="2252" y="1599"/>
                    <a:pt x="2635" y="1892"/>
                    <a:pt x="3018" y="2162"/>
                  </a:cubicBezTo>
                  <a:cubicBezTo>
                    <a:pt x="3288" y="2365"/>
                    <a:pt x="3581" y="2455"/>
                    <a:pt x="3581" y="2455"/>
                  </a:cubicBezTo>
                  <a:lnTo>
                    <a:pt x="3761" y="2162"/>
                  </a:lnTo>
                  <a:cubicBezTo>
                    <a:pt x="3761" y="2162"/>
                    <a:pt x="3581" y="1982"/>
                    <a:pt x="3198" y="1802"/>
                  </a:cubicBezTo>
                  <a:cubicBezTo>
                    <a:pt x="2905" y="1599"/>
                    <a:pt x="2455" y="1329"/>
                    <a:pt x="1982" y="1036"/>
                  </a:cubicBezTo>
                  <a:cubicBezTo>
                    <a:pt x="1126" y="473"/>
                    <a:pt x="203" y="0"/>
                    <a:pt x="2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1"/>
            <p:cNvSpPr/>
            <p:nvPr/>
          </p:nvSpPr>
          <p:spPr>
            <a:xfrm>
              <a:off x="6401625" y="2614275"/>
              <a:ext cx="72650" cy="86725"/>
            </a:xfrm>
            <a:custGeom>
              <a:avLst/>
              <a:gdLst/>
              <a:ahLst/>
              <a:cxnLst/>
              <a:rect l="l" t="t" r="r" b="b"/>
              <a:pathLst>
                <a:path w="2906" h="3469" extrusionOk="0">
                  <a:moveTo>
                    <a:pt x="293" y="1"/>
                  </a:moveTo>
                  <a:lnTo>
                    <a:pt x="1" y="271"/>
                  </a:lnTo>
                  <a:cubicBezTo>
                    <a:pt x="1" y="271"/>
                    <a:pt x="181" y="474"/>
                    <a:pt x="474" y="744"/>
                  </a:cubicBezTo>
                  <a:cubicBezTo>
                    <a:pt x="564" y="946"/>
                    <a:pt x="744" y="1037"/>
                    <a:pt x="946" y="1217"/>
                  </a:cubicBezTo>
                  <a:cubicBezTo>
                    <a:pt x="1036" y="1397"/>
                    <a:pt x="1217" y="1599"/>
                    <a:pt x="1419" y="1780"/>
                  </a:cubicBezTo>
                  <a:cubicBezTo>
                    <a:pt x="1509" y="1870"/>
                    <a:pt x="1509" y="2072"/>
                    <a:pt x="1599" y="2162"/>
                  </a:cubicBezTo>
                  <a:cubicBezTo>
                    <a:pt x="1689" y="2252"/>
                    <a:pt x="1780" y="2343"/>
                    <a:pt x="1780" y="2433"/>
                  </a:cubicBezTo>
                  <a:cubicBezTo>
                    <a:pt x="1982" y="2635"/>
                    <a:pt x="2072" y="2815"/>
                    <a:pt x="2162" y="2996"/>
                  </a:cubicBezTo>
                  <a:cubicBezTo>
                    <a:pt x="2343" y="3288"/>
                    <a:pt x="2545" y="3468"/>
                    <a:pt x="2545" y="3468"/>
                  </a:cubicBezTo>
                  <a:lnTo>
                    <a:pt x="2905" y="3288"/>
                  </a:lnTo>
                  <a:cubicBezTo>
                    <a:pt x="2905" y="3288"/>
                    <a:pt x="2725" y="3086"/>
                    <a:pt x="2545" y="2725"/>
                  </a:cubicBezTo>
                  <a:cubicBezTo>
                    <a:pt x="2433" y="2523"/>
                    <a:pt x="2343" y="2343"/>
                    <a:pt x="2162" y="2162"/>
                  </a:cubicBezTo>
                  <a:cubicBezTo>
                    <a:pt x="2072" y="2072"/>
                    <a:pt x="2072" y="1960"/>
                    <a:pt x="1982" y="1870"/>
                  </a:cubicBezTo>
                  <a:cubicBezTo>
                    <a:pt x="1870" y="1780"/>
                    <a:pt x="1780" y="1690"/>
                    <a:pt x="1689" y="1599"/>
                  </a:cubicBezTo>
                  <a:cubicBezTo>
                    <a:pt x="1509" y="1307"/>
                    <a:pt x="1419" y="1127"/>
                    <a:pt x="1217" y="946"/>
                  </a:cubicBezTo>
                  <a:cubicBezTo>
                    <a:pt x="1036" y="744"/>
                    <a:pt x="946" y="654"/>
                    <a:pt x="744" y="474"/>
                  </a:cubicBezTo>
                  <a:cubicBezTo>
                    <a:pt x="474" y="181"/>
                    <a:pt x="293" y="1"/>
                    <a:pt x="2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1"/>
            <p:cNvSpPr/>
            <p:nvPr/>
          </p:nvSpPr>
          <p:spPr>
            <a:xfrm>
              <a:off x="6472000" y="2797225"/>
              <a:ext cx="30425" cy="103050"/>
            </a:xfrm>
            <a:custGeom>
              <a:avLst/>
              <a:gdLst/>
              <a:ahLst/>
              <a:cxnLst/>
              <a:rect l="l" t="t" r="r" b="b"/>
              <a:pathLst>
                <a:path w="1217" h="4122" extrusionOk="0">
                  <a:moveTo>
                    <a:pt x="743" y="1"/>
                  </a:moveTo>
                  <a:lnTo>
                    <a:pt x="743" y="654"/>
                  </a:lnTo>
                  <a:lnTo>
                    <a:pt x="743" y="947"/>
                  </a:lnTo>
                  <a:cubicBezTo>
                    <a:pt x="743" y="1127"/>
                    <a:pt x="743" y="1217"/>
                    <a:pt x="653" y="1307"/>
                  </a:cubicBezTo>
                  <a:cubicBezTo>
                    <a:pt x="653" y="1510"/>
                    <a:pt x="653" y="1780"/>
                    <a:pt x="563" y="2073"/>
                  </a:cubicBezTo>
                  <a:cubicBezTo>
                    <a:pt x="563" y="2253"/>
                    <a:pt x="473" y="2523"/>
                    <a:pt x="383" y="2726"/>
                  </a:cubicBezTo>
                  <a:cubicBezTo>
                    <a:pt x="383" y="2906"/>
                    <a:pt x="383" y="2996"/>
                    <a:pt x="293" y="3086"/>
                  </a:cubicBezTo>
                  <a:cubicBezTo>
                    <a:pt x="293" y="3198"/>
                    <a:pt x="293" y="3289"/>
                    <a:pt x="181" y="3379"/>
                  </a:cubicBezTo>
                  <a:cubicBezTo>
                    <a:pt x="181" y="3559"/>
                    <a:pt x="90" y="3649"/>
                    <a:pt x="90" y="3852"/>
                  </a:cubicBezTo>
                  <a:lnTo>
                    <a:pt x="0" y="3942"/>
                  </a:lnTo>
                  <a:lnTo>
                    <a:pt x="473" y="4122"/>
                  </a:lnTo>
                  <a:lnTo>
                    <a:pt x="473" y="3942"/>
                  </a:lnTo>
                  <a:cubicBezTo>
                    <a:pt x="563" y="3852"/>
                    <a:pt x="563" y="3761"/>
                    <a:pt x="653" y="3559"/>
                  </a:cubicBezTo>
                  <a:cubicBezTo>
                    <a:pt x="653" y="3469"/>
                    <a:pt x="743" y="3289"/>
                    <a:pt x="743" y="3198"/>
                  </a:cubicBezTo>
                  <a:cubicBezTo>
                    <a:pt x="743" y="3086"/>
                    <a:pt x="856" y="2996"/>
                    <a:pt x="856" y="2906"/>
                  </a:cubicBezTo>
                  <a:cubicBezTo>
                    <a:pt x="946" y="2636"/>
                    <a:pt x="946" y="2343"/>
                    <a:pt x="1036" y="2163"/>
                  </a:cubicBezTo>
                  <a:cubicBezTo>
                    <a:pt x="1126" y="1870"/>
                    <a:pt x="1126" y="1600"/>
                    <a:pt x="1126" y="1307"/>
                  </a:cubicBezTo>
                  <a:cubicBezTo>
                    <a:pt x="1126" y="1217"/>
                    <a:pt x="1216" y="1127"/>
                    <a:pt x="1216" y="1037"/>
                  </a:cubicBezTo>
                  <a:lnTo>
                    <a:pt x="1216" y="654"/>
                  </a:lnTo>
                  <a:lnTo>
                    <a:pt x="121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1"/>
            <p:cNvSpPr/>
            <p:nvPr/>
          </p:nvSpPr>
          <p:spPr>
            <a:xfrm>
              <a:off x="6371225" y="2986950"/>
              <a:ext cx="65900" cy="94025"/>
            </a:xfrm>
            <a:custGeom>
              <a:avLst/>
              <a:gdLst/>
              <a:ahLst/>
              <a:cxnLst/>
              <a:rect l="l" t="t" r="r" b="b"/>
              <a:pathLst>
                <a:path w="2636" h="3761" extrusionOk="0">
                  <a:moveTo>
                    <a:pt x="2162" y="0"/>
                  </a:moveTo>
                  <a:cubicBezTo>
                    <a:pt x="2162" y="0"/>
                    <a:pt x="1690" y="946"/>
                    <a:pt x="1127" y="1802"/>
                  </a:cubicBezTo>
                  <a:lnTo>
                    <a:pt x="1" y="3491"/>
                  </a:lnTo>
                  <a:lnTo>
                    <a:pt x="384" y="3761"/>
                  </a:lnTo>
                  <a:lnTo>
                    <a:pt x="1509" y="2072"/>
                  </a:lnTo>
                  <a:cubicBezTo>
                    <a:pt x="2072" y="1126"/>
                    <a:pt x="2635" y="293"/>
                    <a:pt x="2635" y="293"/>
                  </a:cubicBezTo>
                  <a:lnTo>
                    <a:pt x="2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1"/>
            <p:cNvSpPr/>
            <p:nvPr/>
          </p:nvSpPr>
          <p:spPr>
            <a:xfrm>
              <a:off x="6244575" y="3155825"/>
              <a:ext cx="74900" cy="89550"/>
            </a:xfrm>
            <a:custGeom>
              <a:avLst/>
              <a:gdLst/>
              <a:ahLst/>
              <a:cxnLst/>
              <a:rect l="l" t="t" r="r" b="b"/>
              <a:pathLst>
                <a:path w="2996" h="3582" extrusionOk="0">
                  <a:moveTo>
                    <a:pt x="2635" y="1"/>
                  </a:moveTo>
                  <a:lnTo>
                    <a:pt x="0" y="3198"/>
                  </a:lnTo>
                  <a:lnTo>
                    <a:pt x="383" y="3581"/>
                  </a:lnTo>
                  <a:lnTo>
                    <a:pt x="2995" y="384"/>
                  </a:lnTo>
                  <a:lnTo>
                    <a:pt x="263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1"/>
            <p:cNvSpPr/>
            <p:nvPr/>
          </p:nvSpPr>
          <p:spPr>
            <a:xfrm>
              <a:off x="6106075" y="3313450"/>
              <a:ext cx="79975" cy="86725"/>
            </a:xfrm>
            <a:custGeom>
              <a:avLst/>
              <a:gdLst/>
              <a:ahLst/>
              <a:cxnLst/>
              <a:rect l="l" t="t" r="r" b="b"/>
              <a:pathLst>
                <a:path w="3199" h="3469" extrusionOk="0">
                  <a:moveTo>
                    <a:pt x="2816" y="1"/>
                  </a:moveTo>
                  <a:lnTo>
                    <a:pt x="1" y="2996"/>
                  </a:lnTo>
                  <a:lnTo>
                    <a:pt x="384" y="3468"/>
                  </a:lnTo>
                  <a:lnTo>
                    <a:pt x="3198" y="361"/>
                  </a:lnTo>
                  <a:lnTo>
                    <a:pt x="281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1"/>
            <p:cNvSpPr/>
            <p:nvPr/>
          </p:nvSpPr>
          <p:spPr>
            <a:xfrm>
              <a:off x="5960850" y="3463200"/>
              <a:ext cx="84450" cy="84475"/>
            </a:xfrm>
            <a:custGeom>
              <a:avLst/>
              <a:gdLst/>
              <a:ahLst/>
              <a:cxnLst/>
              <a:rect l="l" t="t" r="r" b="b"/>
              <a:pathLst>
                <a:path w="3378" h="3379" extrusionOk="0">
                  <a:moveTo>
                    <a:pt x="2905" y="0"/>
                  </a:moveTo>
                  <a:lnTo>
                    <a:pt x="0" y="2905"/>
                  </a:lnTo>
                  <a:lnTo>
                    <a:pt x="361" y="3378"/>
                  </a:lnTo>
                  <a:lnTo>
                    <a:pt x="3378" y="383"/>
                  </a:lnTo>
                  <a:lnTo>
                    <a:pt x="2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1"/>
            <p:cNvSpPr/>
            <p:nvPr/>
          </p:nvSpPr>
          <p:spPr>
            <a:xfrm>
              <a:off x="5808275" y="3606175"/>
              <a:ext cx="88975" cy="82225"/>
            </a:xfrm>
            <a:custGeom>
              <a:avLst/>
              <a:gdLst/>
              <a:ahLst/>
              <a:cxnLst/>
              <a:rect l="l" t="t" r="r" b="b"/>
              <a:pathLst>
                <a:path w="3559" h="3289" extrusionOk="0">
                  <a:moveTo>
                    <a:pt x="3086" y="1"/>
                  </a:moveTo>
                  <a:lnTo>
                    <a:pt x="1" y="2816"/>
                  </a:lnTo>
                  <a:lnTo>
                    <a:pt x="564" y="3289"/>
                  </a:lnTo>
                  <a:lnTo>
                    <a:pt x="3559" y="474"/>
                  </a:lnTo>
                  <a:lnTo>
                    <a:pt x="30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1"/>
            <p:cNvSpPr/>
            <p:nvPr/>
          </p:nvSpPr>
          <p:spPr>
            <a:xfrm>
              <a:off x="5655725" y="3744675"/>
              <a:ext cx="88975" cy="84450"/>
            </a:xfrm>
            <a:custGeom>
              <a:avLst/>
              <a:gdLst/>
              <a:ahLst/>
              <a:cxnLst/>
              <a:rect l="l" t="t" r="r" b="b"/>
              <a:pathLst>
                <a:path w="3559" h="3378" extrusionOk="0">
                  <a:moveTo>
                    <a:pt x="3108" y="0"/>
                  </a:moveTo>
                  <a:lnTo>
                    <a:pt x="1" y="2725"/>
                  </a:lnTo>
                  <a:lnTo>
                    <a:pt x="474" y="3378"/>
                  </a:lnTo>
                  <a:lnTo>
                    <a:pt x="3558" y="563"/>
                  </a:lnTo>
                  <a:lnTo>
                    <a:pt x="31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1"/>
            <p:cNvSpPr/>
            <p:nvPr/>
          </p:nvSpPr>
          <p:spPr>
            <a:xfrm>
              <a:off x="5498675" y="3880900"/>
              <a:ext cx="91225" cy="82225"/>
            </a:xfrm>
            <a:custGeom>
              <a:avLst/>
              <a:gdLst/>
              <a:ahLst/>
              <a:cxnLst/>
              <a:rect l="l" t="t" r="r" b="b"/>
              <a:pathLst>
                <a:path w="3649" h="3289" extrusionOk="0">
                  <a:moveTo>
                    <a:pt x="3198" y="1"/>
                  </a:moveTo>
                  <a:lnTo>
                    <a:pt x="0" y="2725"/>
                  </a:lnTo>
                  <a:lnTo>
                    <a:pt x="563" y="3288"/>
                  </a:lnTo>
                  <a:lnTo>
                    <a:pt x="3648" y="654"/>
                  </a:lnTo>
                  <a:lnTo>
                    <a:pt x="3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1"/>
            <p:cNvSpPr/>
            <p:nvPr/>
          </p:nvSpPr>
          <p:spPr>
            <a:xfrm>
              <a:off x="5339350" y="4014325"/>
              <a:ext cx="93475" cy="82200"/>
            </a:xfrm>
            <a:custGeom>
              <a:avLst/>
              <a:gdLst/>
              <a:ahLst/>
              <a:cxnLst/>
              <a:rect l="l" t="t" r="r" b="b"/>
              <a:pathLst>
                <a:path w="3739" h="3288" extrusionOk="0">
                  <a:moveTo>
                    <a:pt x="3176" y="0"/>
                  </a:moveTo>
                  <a:lnTo>
                    <a:pt x="1" y="2635"/>
                  </a:lnTo>
                  <a:lnTo>
                    <a:pt x="564" y="3288"/>
                  </a:lnTo>
                  <a:lnTo>
                    <a:pt x="3739" y="676"/>
                  </a:lnTo>
                  <a:lnTo>
                    <a:pt x="31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1"/>
            <p:cNvSpPr/>
            <p:nvPr/>
          </p:nvSpPr>
          <p:spPr>
            <a:xfrm>
              <a:off x="5179475" y="4146050"/>
              <a:ext cx="94050" cy="82225"/>
            </a:xfrm>
            <a:custGeom>
              <a:avLst/>
              <a:gdLst/>
              <a:ahLst/>
              <a:cxnLst/>
              <a:rect l="l" t="t" r="r" b="b"/>
              <a:pathLst>
                <a:path w="3762" h="3289" extrusionOk="0">
                  <a:moveTo>
                    <a:pt x="3198" y="0"/>
                  </a:moveTo>
                  <a:lnTo>
                    <a:pt x="1" y="2522"/>
                  </a:lnTo>
                  <a:lnTo>
                    <a:pt x="564" y="3288"/>
                  </a:lnTo>
                  <a:lnTo>
                    <a:pt x="3761" y="653"/>
                  </a:lnTo>
                  <a:lnTo>
                    <a:pt x="31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1"/>
            <p:cNvSpPr/>
            <p:nvPr/>
          </p:nvSpPr>
          <p:spPr>
            <a:xfrm>
              <a:off x="5015675" y="4272700"/>
              <a:ext cx="98525" cy="84475"/>
            </a:xfrm>
            <a:custGeom>
              <a:avLst/>
              <a:gdLst/>
              <a:ahLst/>
              <a:cxnLst/>
              <a:rect l="l" t="t" r="r" b="b"/>
              <a:pathLst>
                <a:path w="3941" h="3379" extrusionOk="0">
                  <a:moveTo>
                    <a:pt x="3265" y="1"/>
                  </a:moveTo>
                  <a:lnTo>
                    <a:pt x="0" y="2523"/>
                  </a:lnTo>
                  <a:lnTo>
                    <a:pt x="653" y="3379"/>
                  </a:lnTo>
                  <a:lnTo>
                    <a:pt x="3941" y="834"/>
                  </a:lnTo>
                  <a:lnTo>
                    <a:pt x="32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6" name="Google Shape;216;p11"/>
          <p:cNvSpPr txBox="1">
            <a:spLocks noGrp="1"/>
          </p:cNvSpPr>
          <p:nvPr>
            <p:ph type="title" hasCustomPrompt="1"/>
          </p:nvPr>
        </p:nvSpPr>
        <p:spPr>
          <a:xfrm>
            <a:off x="714800" y="1442388"/>
            <a:ext cx="7714800" cy="145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17" name="Google Shape;217;p11"/>
          <p:cNvSpPr txBox="1">
            <a:spLocks noGrp="1"/>
          </p:cNvSpPr>
          <p:nvPr>
            <p:ph type="subTitle" idx="1"/>
          </p:nvPr>
        </p:nvSpPr>
        <p:spPr>
          <a:xfrm>
            <a:off x="1641900" y="2993686"/>
            <a:ext cx="5860200" cy="4572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None/>
              <a:defRPr sz="1800">
                <a:solidFill>
                  <a:schemeClr val="accent4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218" name="Google Shape;218;p11"/>
          <p:cNvSpPr/>
          <p:nvPr/>
        </p:nvSpPr>
        <p:spPr>
          <a:xfrm rot="10800000">
            <a:off x="5742425" y="692640"/>
            <a:ext cx="2579100" cy="1138200"/>
          </a:xfrm>
          <a:prstGeom prst="rtTriangle">
            <a:avLst/>
          </a:prstGeom>
          <a:solidFill>
            <a:srgbClr val="1F424C">
              <a:alpha val="22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1"/>
          <p:cNvSpPr/>
          <p:nvPr/>
        </p:nvSpPr>
        <p:spPr>
          <a:xfrm rot="5400000">
            <a:off x="101400" y="1413090"/>
            <a:ext cx="2579100" cy="1138200"/>
          </a:xfrm>
          <a:prstGeom prst="rtTriangle">
            <a:avLst/>
          </a:prstGeom>
          <a:solidFill>
            <a:srgbClr val="1F424C">
              <a:alpha val="22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CUSTOM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"/>
          <p:cNvSpPr txBox="1">
            <a:spLocks noGrp="1"/>
          </p:cNvSpPr>
          <p:nvPr>
            <p:ph type="title"/>
          </p:nvPr>
        </p:nvSpPr>
        <p:spPr>
          <a:xfrm>
            <a:off x="716700" y="511025"/>
            <a:ext cx="7710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1"/>
          </p:nvPr>
        </p:nvSpPr>
        <p:spPr>
          <a:xfrm>
            <a:off x="876875" y="1534538"/>
            <a:ext cx="3039000" cy="106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4564038" y="0"/>
            <a:ext cx="810900" cy="51435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title" hasCustomPrompt="1"/>
          </p:nvPr>
        </p:nvSpPr>
        <p:spPr>
          <a:xfrm>
            <a:off x="1808700" y="596814"/>
            <a:ext cx="1194600" cy="6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1" name="Google Shape;31;p3"/>
          <p:cNvSpPr/>
          <p:nvPr/>
        </p:nvSpPr>
        <p:spPr>
          <a:xfrm>
            <a:off x="131999" y="4154250"/>
            <a:ext cx="4548000" cy="2221200"/>
          </a:xfrm>
          <a:prstGeom prst="ellipse">
            <a:avLst/>
          </a:prstGeom>
          <a:solidFill>
            <a:srgbClr val="336574">
              <a:alpha val="22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 flipH="1">
            <a:off x="-682875" y="2123275"/>
            <a:ext cx="9898655" cy="2539956"/>
          </a:xfrm>
          <a:custGeom>
            <a:avLst/>
            <a:gdLst/>
            <a:ahLst/>
            <a:cxnLst/>
            <a:rect l="l" t="t" r="r" b="b"/>
            <a:pathLst>
              <a:path w="255268" h="56544" extrusionOk="0">
                <a:moveTo>
                  <a:pt x="182194" y="0"/>
                </a:moveTo>
                <a:cubicBezTo>
                  <a:pt x="148857" y="0"/>
                  <a:pt x="131413" y="9664"/>
                  <a:pt x="123189" y="16564"/>
                </a:cubicBezTo>
                <a:cubicBezTo>
                  <a:pt x="112292" y="25742"/>
                  <a:pt x="109040" y="32980"/>
                  <a:pt x="89149" y="32980"/>
                </a:cubicBezTo>
                <a:cubicBezTo>
                  <a:pt x="85825" y="32980"/>
                  <a:pt x="82037" y="32778"/>
                  <a:pt x="77670" y="32349"/>
                </a:cubicBezTo>
                <a:cubicBezTo>
                  <a:pt x="77260" y="32278"/>
                  <a:pt x="76851" y="32278"/>
                  <a:pt x="76370" y="32278"/>
                </a:cubicBezTo>
                <a:cubicBezTo>
                  <a:pt x="72626" y="32085"/>
                  <a:pt x="68929" y="31997"/>
                  <a:pt x="65301" y="31997"/>
                </a:cubicBezTo>
                <a:cubicBezTo>
                  <a:pt x="29217" y="31997"/>
                  <a:pt x="0" y="40701"/>
                  <a:pt x="0" y="40701"/>
                </a:cubicBezTo>
                <a:lnTo>
                  <a:pt x="410" y="54777"/>
                </a:lnTo>
                <a:lnTo>
                  <a:pt x="236656" y="56543"/>
                </a:lnTo>
                <a:cubicBezTo>
                  <a:pt x="236656" y="56543"/>
                  <a:pt x="255268" y="4141"/>
                  <a:pt x="193793" y="368"/>
                </a:cubicBezTo>
                <a:cubicBezTo>
                  <a:pt x="189728" y="117"/>
                  <a:pt x="185865" y="0"/>
                  <a:pt x="182194" y="0"/>
                </a:cubicBezTo>
                <a:close/>
              </a:path>
            </a:pathLst>
          </a:custGeom>
          <a:solidFill>
            <a:srgbClr val="336574">
              <a:alpha val="536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713225" y="389177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17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28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AutoNum type="arabicPeriod"/>
              <a:defRPr sz="1200"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alphaLcPeriod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romanLcPeriod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arabicPeriod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alphaLcPeriod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romanLcPeriod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arabicPeriod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Muli"/>
              <a:buAutoNum type="alphaLcPeriod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Muli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" name="Google Shape;37;p4"/>
          <p:cNvSpPr/>
          <p:nvPr/>
        </p:nvSpPr>
        <p:spPr>
          <a:xfrm rot="10800000">
            <a:off x="5995800" y="0"/>
            <a:ext cx="3148200" cy="12129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4"/>
          <p:cNvSpPr/>
          <p:nvPr/>
        </p:nvSpPr>
        <p:spPr>
          <a:xfrm>
            <a:off x="2750" y="4599424"/>
            <a:ext cx="9144000" cy="539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713232" y="389211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ubTitle" idx="1"/>
          </p:nvPr>
        </p:nvSpPr>
        <p:spPr>
          <a:xfrm>
            <a:off x="1941573" y="1855450"/>
            <a:ext cx="2482800" cy="32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ubTitle" idx="2"/>
          </p:nvPr>
        </p:nvSpPr>
        <p:spPr>
          <a:xfrm>
            <a:off x="1933775" y="2495550"/>
            <a:ext cx="2361600" cy="9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ubTitle" idx="3"/>
          </p:nvPr>
        </p:nvSpPr>
        <p:spPr>
          <a:xfrm>
            <a:off x="5872766" y="1853184"/>
            <a:ext cx="2487300" cy="32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subTitle" idx="4"/>
          </p:nvPr>
        </p:nvSpPr>
        <p:spPr>
          <a:xfrm>
            <a:off x="5872775" y="2492900"/>
            <a:ext cx="2361600" cy="9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accent4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5"/>
          <p:cNvSpPr/>
          <p:nvPr/>
        </p:nvSpPr>
        <p:spPr>
          <a:xfrm rot="10800000">
            <a:off x="5995800" y="0"/>
            <a:ext cx="3148200" cy="12129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Google Shape;46;p5"/>
          <p:cNvSpPr/>
          <p:nvPr/>
        </p:nvSpPr>
        <p:spPr>
          <a:xfrm flipH="1">
            <a:off x="-696609" y="2123275"/>
            <a:ext cx="9898655" cy="2539956"/>
          </a:xfrm>
          <a:custGeom>
            <a:avLst/>
            <a:gdLst/>
            <a:ahLst/>
            <a:cxnLst/>
            <a:rect l="l" t="t" r="r" b="b"/>
            <a:pathLst>
              <a:path w="255268" h="56544" extrusionOk="0">
                <a:moveTo>
                  <a:pt x="182194" y="0"/>
                </a:moveTo>
                <a:cubicBezTo>
                  <a:pt x="148857" y="0"/>
                  <a:pt x="131413" y="9664"/>
                  <a:pt x="123189" y="16564"/>
                </a:cubicBezTo>
                <a:cubicBezTo>
                  <a:pt x="112292" y="25742"/>
                  <a:pt x="109040" y="32980"/>
                  <a:pt x="89149" y="32980"/>
                </a:cubicBezTo>
                <a:cubicBezTo>
                  <a:pt x="85825" y="32980"/>
                  <a:pt x="82037" y="32778"/>
                  <a:pt x="77670" y="32349"/>
                </a:cubicBezTo>
                <a:cubicBezTo>
                  <a:pt x="77260" y="32278"/>
                  <a:pt x="76851" y="32278"/>
                  <a:pt x="76370" y="32278"/>
                </a:cubicBezTo>
                <a:cubicBezTo>
                  <a:pt x="72626" y="32085"/>
                  <a:pt x="68929" y="31997"/>
                  <a:pt x="65301" y="31997"/>
                </a:cubicBezTo>
                <a:cubicBezTo>
                  <a:pt x="29217" y="31997"/>
                  <a:pt x="0" y="40701"/>
                  <a:pt x="0" y="40701"/>
                </a:cubicBezTo>
                <a:lnTo>
                  <a:pt x="410" y="54777"/>
                </a:lnTo>
                <a:lnTo>
                  <a:pt x="236656" y="56543"/>
                </a:lnTo>
                <a:cubicBezTo>
                  <a:pt x="236656" y="56543"/>
                  <a:pt x="255268" y="4141"/>
                  <a:pt x="193793" y="368"/>
                </a:cubicBezTo>
                <a:cubicBezTo>
                  <a:pt x="189728" y="117"/>
                  <a:pt x="185865" y="0"/>
                  <a:pt x="182194" y="0"/>
                </a:cubicBezTo>
                <a:close/>
              </a:path>
            </a:pathLst>
          </a:custGeom>
          <a:solidFill>
            <a:srgbClr val="336574">
              <a:alpha val="536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5"/>
          <p:cNvSpPr/>
          <p:nvPr/>
        </p:nvSpPr>
        <p:spPr>
          <a:xfrm>
            <a:off x="0" y="4350900"/>
            <a:ext cx="9144000" cy="792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5"/>
          <p:cNvSpPr/>
          <p:nvPr/>
        </p:nvSpPr>
        <p:spPr>
          <a:xfrm>
            <a:off x="3927875" y="4347479"/>
            <a:ext cx="387600" cy="196500"/>
          </a:xfrm>
          <a:prstGeom prst="parallelogram">
            <a:avLst>
              <a:gd name="adj" fmla="val 91488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5"/>
          <p:cNvGrpSpPr/>
          <p:nvPr/>
        </p:nvGrpSpPr>
        <p:grpSpPr>
          <a:xfrm>
            <a:off x="3389744" y="4759529"/>
            <a:ext cx="563794" cy="390619"/>
            <a:chOff x="3394506" y="4742861"/>
            <a:chExt cx="563794" cy="390619"/>
          </a:xfrm>
        </p:grpSpPr>
        <p:sp>
          <p:nvSpPr>
            <p:cNvPr id="50" name="Google Shape;50;p5"/>
            <p:cNvSpPr/>
            <p:nvPr/>
          </p:nvSpPr>
          <p:spPr>
            <a:xfrm>
              <a:off x="3570700" y="4742861"/>
              <a:ext cx="387600" cy="196500"/>
            </a:xfrm>
            <a:prstGeom prst="parallelogram">
              <a:avLst>
                <a:gd name="adj" fmla="val 91488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3394506" y="4936979"/>
              <a:ext cx="387600" cy="196500"/>
            </a:xfrm>
            <a:prstGeom prst="parallelogram">
              <a:avLst>
                <a:gd name="adj" fmla="val 91488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6"/>
          <p:cNvSpPr txBox="1">
            <a:spLocks noGrp="1"/>
          </p:cNvSpPr>
          <p:nvPr>
            <p:ph type="title"/>
          </p:nvPr>
        </p:nvSpPr>
        <p:spPr>
          <a:xfrm>
            <a:off x="713232" y="403213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19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7"/>
          <p:cNvSpPr txBox="1">
            <a:spLocks noGrp="1"/>
          </p:cNvSpPr>
          <p:nvPr>
            <p:ph type="title"/>
          </p:nvPr>
        </p:nvSpPr>
        <p:spPr>
          <a:xfrm>
            <a:off x="823425" y="1172875"/>
            <a:ext cx="33534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1"/>
          </p:nvPr>
        </p:nvSpPr>
        <p:spPr>
          <a:xfrm>
            <a:off x="823425" y="2305325"/>
            <a:ext cx="3070800" cy="166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>
                <a:solidFill>
                  <a:srgbClr val="FFFFFF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58" name="Google Shape;58;p7"/>
          <p:cNvSpPr/>
          <p:nvPr/>
        </p:nvSpPr>
        <p:spPr>
          <a:xfrm rot="10800000" flipH="1">
            <a:off x="0" y="-75"/>
            <a:ext cx="3148200" cy="12129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title" idx="2"/>
          </p:nvPr>
        </p:nvSpPr>
        <p:spPr>
          <a:xfrm>
            <a:off x="823425" y="2010475"/>
            <a:ext cx="3070800" cy="3222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/>
          <p:nvPr/>
        </p:nvSpPr>
        <p:spPr>
          <a:xfrm flipH="1">
            <a:off x="0" y="-78"/>
            <a:ext cx="9144000" cy="51390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2" name="Google Shape;62;p8"/>
          <p:cNvGrpSpPr/>
          <p:nvPr/>
        </p:nvGrpSpPr>
        <p:grpSpPr>
          <a:xfrm rot="-748857">
            <a:off x="7388874" y="4089847"/>
            <a:ext cx="2411057" cy="1590264"/>
            <a:chOff x="7513054" y="3864348"/>
            <a:chExt cx="2411225" cy="1590375"/>
          </a:xfrm>
        </p:grpSpPr>
        <p:sp>
          <p:nvSpPr>
            <p:cNvPr id="63" name="Google Shape;63;p8"/>
            <p:cNvSpPr/>
            <p:nvPr/>
          </p:nvSpPr>
          <p:spPr>
            <a:xfrm rot="-1800015">
              <a:off x="7532258" y="4844220"/>
              <a:ext cx="1076992" cy="365707"/>
            </a:xfrm>
            <a:prstGeom prst="rect">
              <a:avLst/>
            </a:prstGeom>
            <a:solidFill>
              <a:srgbClr val="FFFFFF">
                <a:alpha val="558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8"/>
            <p:cNvSpPr/>
            <p:nvPr/>
          </p:nvSpPr>
          <p:spPr>
            <a:xfrm rot="-1800015">
              <a:off x="8828083" y="4109145"/>
              <a:ext cx="1076992" cy="365707"/>
            </a:xfrm>
            <a:prstGeom prst="rect">
              <a:avLst/>
            </a:prstGeom>
            <a:solidFill>
              <a:srgbClr val="FFFFFF">
                <a:alpha val="558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" name="Google Shape;65;p8"/>
          <p:cNvSpPr/>
          <p:nvPr/>
        </p:nvSpPr>
        <p:spPr>
          <a:xfrm rot="-2046914">
            <a:off x="-7609053" y="-4105986"/>
            <a:ext cx="10349659" cy="8211979"/>
          </a:xfrm>
          <a:prstGeom prst="ellipse">
            <a:avLst/>
          </a:prstGeom>
          <a:solidFill>
            <a:srgbClr val="336574">
              <a:alpha val="12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" name="Google Shape;66;p8"/>
          <p:cNvGrpSpPr/>
          <p:nvPr/>
        </p:nvGrpSpPr>
        <p:grpSpPr>
          <a:xfrm>
            <a:off x="713221" y="551350"/>
            <a:ext cx="7717458" cy="4044300"/>
            <a:chOff x="713225" y="551350"/>
            <a:chExt cx="7980000" cy="4044300"/>
          </a:xfrm>
        </p:grpSpPr>
        <p:sp>
          <p:nvSpPr>
            <p:cNvPr id="67" name="Google Shape;67;p8"/>
            <p:cNvSpPr/>
            <p:nvPr/>
          </p:nvSpPr>
          <p:spPr>
            <a:xfrm>
              <a:off x="713225" y="551350"/>
              <a:ext cx="7980000" cy="4044300"/>
            </a:xfrm>
            <a:prstGeom prst="roundRect">
              <a:avLst>
                <a:gd name="adj" fmla="val 10795"/>
              </a:avLst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8"/>
            <p:cNvSpPr/>
            <p:nvPr/>
          </p:nvSpPr>
          <p:spPr>
            <a:xfrm>
              <a:off x="1722702" y="551350"/>
              <a:ext cx="6970500" cy="4044300"/>
            </a:xfrm>
            <a:prstGeom prst="roundRect">
              <a:avLst>
                <a:gd name="adj" fmla="val 10795"/>
              </a:avLst>
            </a:pr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8"/>
            <p:cNvSpPr/>
            <p:nvPr/>
          </p:nvSpPr>
          <p:spPr>
            <a:xfrm>
              <a:off x="982850" y="769675"/>
              <a:ext cx="7447932" cy="3567146"/>
            </a:xfrm>
            <a:custGeom>
              <a:avLst/>
              <a:gdLst/>
              <a:ahLst/>
              <a:cxnLst/>
              <a:rect l="l" t="t" r="r" b="b"/>
              <a:pathLst>
                <a:path w="16614" h="8515" extrusionOk="0">
                  <a:moveTo>
                    <a:pt x="572" y="1"/>
                  </a:moveTo>
                  <a:cubicBezTo>
                    <a:pt x="257" y="1"/>
                    <a:pt x="0" y="259"/>
                    <a:pt x="0" y="574"/>
                  </a:cubicBezTo>
                  <a:lnTo>
                    <a:pt x="0" y="7946"/>
                  </a:lnTo>
                  <a:cubicBezTo>
                    <a:pt x="0" y="8261"/>
                    <a:pt x="257" y="8514"/>
                    <a:pt x="572" y="8514"/>
                  </a:cubicBezTo>
                  <a:lnTo>
                    <a:pt x="16040" y="8514"/>
                  </a:lnTo>
                  <a:cubicBezTo>
                    <a:pt x="16355" y="8514"/>
                    <a:pt x="16613" y="8261"/>
                    <a:pt x="16613" y="7946"/>
                  </a:cubicBezTo>
                  <a:lnTo>
                    <a:pt x="16613" y="574"/>
                  </a:lnTo>
                  <a:cubicBezTo>
                    <a:pt x="16613" y="259"/>
                    <a:pt x="16355" y="1"/>
                    <a:pt x="160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8"/>
            <p:cNvSpPr/>
            <p:nvPr/>
          </p:nvSpPr>
          <p:spPr>
            <a:xfrm>
              <a:off x="982850" y="769675"/>
              <a:ext cx="7447932" cy="861310"/>
            </a:xfrm>
            <a:custGeom>
              <a:avLst/>
              <a:gdLst/>
              <a:ahLst/>
              <a:cxnLst/>
              <a:rect l="l" t="t" r="r" b="b"/>
              <a:pathLst>
                <a:path w="16614" h="2056" extrusionOk="0">
                  <a:moveTo>
                    <a:pt x="572" y="1"/>
                  </a:moveTo>
                  <a:cubicBezTo>
                    <a:pt x="257" y="1"/>
                    <a:pt x="0" y="259"/>
                    <a:pt x="0" y="574"/>
                  </a:cubicBezTo>
                  <a:lnTo>
                    <a:pt x="0" y="2056"/>
                  </a:lnTo>
                  <a:lnTo>
                    <a:pt x="16613" y="2056"/>
                  </a:lnTo>
                  <a:lnTo>
                    <a:pt x="16613" y="574"/>
                  </a:lnTo>
                  <a:cubicBezTo>
                    <a:pt x="16613" y="259"/>
                    <a:pt x="16355" y="1"/>
                    <a:pt x="1604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8"/>
            <p:cNvSpPr/>
            <p:nvPr/>
          </p:nvSpPr>
          <p:spPr>
            <a:xfrm>
              <a:off x="982850" y="3477191"/>
              <a:ext cx="7447932" cy="859634"/>
            </a:xfrm>
            <a:custGeom>
              <a:avLst/>
              <a:gdLst/>
              <a:ahLst/>
              <a:cxnLst/>
              <a:rect l="l" t="t" r="r" b="b"/>
              <a:pathLst>
                <a:path w="16614" h="2052" extrusionOk="0">
                  <a:moveTo>
                    <a:pt x="0" y="1"/>
                  </a:moveTo>
                  <a:lnTo>
                    <a:pt x="0" y="1483"/>
                  </a:lnTo>
                  <a:cubicBezTo>
                    <a:pt x="0" y="1798"/>
                    <a:pt x="257" y="2051"/>
                    <a:pt x="572" y="2051"/>
                  </a:cubicBezTo>
                  <a:lnTo>
                    <a:pt x="16040" y="2051"/>
                  </a:lnTo>
                  <a:cubicBezTo>
                    <a:pt x="16355" y="2051"/>
                    <a:pt x="16613" y="1798"/>
                    <a:pt x="16613" y="1483"/>
                  </a:cubicBezTo>
                  <a:lnTo>
                    <a:pt x="166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>
              <a:off x="2398974" y="1041634"/>
              <a:ext cx="276372" cy="241431"/>
            </a:xfrm>
            <a:custGeom>
              <a:avLst/>
              <a:gdLst/>
              <a:ahLst/>
              <a:cxnLst/>
              <a:rect l="l" t="t" r="r" b="b"/>
              <a:pathLst>
                <a:path w="675" h="680" extrusionOk="0">
                  <a:moveTo>
                    <a:pt x="337" y="0"/>
                  </a:moveTo>
                  <a:cubicBezTo>
                    <a:pt x="151" y="0"/>
                    <a:pt x="0" y="152"/>
                    <a:pt x="0" y="338"/>
                  </a:cubicBezTo>
                  <a:cubicBezTo>
                    <a:pt x="0" y="524"/>
                    <a:pt x="151" y="680"/>
                    <a:pt x="337" y="680"/>
                  </a:cubicBezTo>
                  <a:cubicBezTo>
                    <a:pt x="523" y="680"/>
                    <a:pt x="675" y="524"/>
                    <a:pt x="675" y="338"/>
                  </a:cubicBezTo>
                  <a:cubicBezTo>
                    <a:pt x="675" y="152"/>
                    <a:pt x="523" y="0"/>
                    <a:pt x="33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>
              <a:off x="2398974" y="3791714"/>
              <a:ext cx="276372" cy="240010"/>
            </a:xfrm>
            <a:custGeom>
              <a:avLst/>
              <a:gdLst/>
              <a:ahLst/>
              <a:cxnLst/>
              <a:rect l="l" t="t" r="r" b="b"/>
              <a:pathLst>
                <a:path w="675" h="676" extrusionOk="0">
                  <a:moveTo>
                    <a:pt x="337" y="1"/>
                  </a:moveTo>
                  <a:cubicBezTo>
                    <a:pt x="151" y="1"/>
                    <a:pt x="0" y="151"/>
                    <a:pt x="0" y="337"/>
                  </a:cubicBezTo>
                  <a:cubicBezTo>
                    <a:pt x="0" y="524"/>
                    <a:pt x="151" y="675"/>
                    <a:pt x="337" y="675"/>
                  </a:cubicBezTo>
                  <a:cubicBezTo>
                    <a:pt x="523" y="675"/>
                    <a:pt x="675" y="524"/>
                    <a:pt x="675" y="337"/>
                  </a:cubicBezTo>
                  <a:cubicBezTo>
                    <a:pt x="675" y="151"/>
                    <a:pt x="523" y="1"/>
                    <a:pt x="3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>
              <a:off x="6483973" y="1041634"/>
              <a:ext cx="276781" cy="241431"/>
            </a:xfrm>
            <a:custGeom>
              <a:avLst/>
              <a:gdLst/>
              <a:ahLst/>
              <a:cxnLst/>
              <a:rect l="l" t="t" r="r" b="b"/>
              <a:pathLst>
                <a:path w="676" h="680" extrusionOk="0">
                  <a:moveTo>
                    <a:pt x="338" y="0"/>
                  </a:moveTo>
                  <a:cubicBezTo>
                    <a:pt x="151" y="0"/>
                    <a:pt x="0" y="152"/>
                    <a:pt x="0" y="338"/>
                  </a:cubicBezTo>
                  <a:cubicBezTo>
                    <a:pt x="0" y="524"/>
                    <a:pt x="151" y="680"/>
                    <a:pt x="338" y="680"/>
                  </a:cubicBezTo>
                  <a:cubicBezTo>
                    <a:pt x="524" y="680"/>
                    <a:pt x="675" y="524"/>
                    <a:pt x="675" y="338"/>
                  </a:cubicBezTo>
                  <a:cubicBezTo>
                    <a:pt x="675" y="152"/>
                    <a:pt x="524" y="0"/>
                    <a:pt x="3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>
              <a:off x="6483973" y="3791714"/>
              <a:ext cx="276781" cy="240010"/>
            </a:xfrm>
            <a:custGeom>
              <a:avLst/>
              <a:gdLst/>
              <a:ahLst/>
              <a:cxnLst/>
              <a:rect l="l" t="t" r="r" b="b"/>
              <a:pathLst>
                <a:path w="676" h="676" extrusionOk="0">
                  <a:moveTo>
                    <a:pt x="338" y="1"/>
                  </a:moveTo>
                  <a:cubicBezTo>
                    <a:pt x="151" y="1"/>
                    <a:pt x="0" y="151"/>
                    <a:pt x="0" y="337"/>
                  </a:cubicBezTo>
                  <a:cubicBezTo>
                    <a:pt x="0" y="524"/>
                    <a:pt x="151" y="675"/>
                    <a:pt x="338" y="675"/>
                  </a:cubicBezTo>
                  <a:cubicBezTo>
                    <a:pt x="524" y="675"/>
                    <a:pt x="675" y="524"/>
                    <a:pt x="675" y="337"/>
                  </a:cubicBezTo>
                  <a:cubicBezTo>
                    <a:pt x="675" y="151"/>
                    <a:pt x="524" y="1"/>
                    <a:pt x="3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>
              <a:off x="982859" y="1630567"/>
              <a:ext cx="739849" cy="1847040"/>
            </a:xfrm>
            <a:custGeom>
              <a:avLst/>
              <a:gdLst/>
              <a:ahLst/>
              <a:cxnLst/>
              <a:rect l="l" t="t" r="r" b="b"/>
              <a:pathLst>
                <a:path w="1807" h="4409" extrusionOk="0">
                  <a:moveTo>
                    <a:pt x="0" y="1"/>
                  </a:moveTo>
                  <a:lnTo>
                    <a:pt x="0" y="4409"/>
                  </a:lnTo>
                  <a:lnTo>
                    <a:pt x="1807" y="4409"/>
                  </a:lnTo>
                  <a:lnTo>
                    <a:pt x="1807" y="1"/>
                  </a:lnTo>
                  <a:close/>
                </a:path>
              </a:pathLst>
            </a:custGeom>
            <a:solidFill>
              <a:srgbClr val="DFDED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>
              <a:off x="982859" y="3477190"/>
              <a:ext cx="774242" cy="859634"/>
            </a:xfrm>
            <a:custGeom>
              <a:avLst/>
              <a:gdLst/>
              <a:ahLst/>
              <a:cxnLst/>
              <a:rect l="l" t="t" r="r" b="b"/>
              <a:pathLst>
                <a:path w="1891" h="2052" extrusionOk="0">
                  <a:moveTo>
                    <a:pt x="0" y="1"/>
                  </a:moveTo>
                  <a:lnTo>
                    <a:pt x="0" y="1483"/>
                  </a:lnTo>
                  <a:cubicBezTo>
                    <a:pt x="0" y="1785"/>
                    <a:pt x="240" y="2033"/>
                    <a:pt x="537" y="2051"/>
                  </a:cubicBezTo>
                  <a:lnTo>
                    <a:pt x="1891" y="2051"/>
                  </a:lnTo>
                  <a:cubicBezTo>
                    <a:pt x="1838" y="1873"/>
                    <a:pt x="1807" y="1678"/>
                    <a:pt x="1807" y="1483"/>
                  </a:cubicBezTo>
                  <a:lnTo>
                    <a:pt x="180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>
              <a:off x="982859" y="769675"/>
              <a:ext cx="774242" cy="861310"/>
            </a:xfrm>
            <a:custGeom>
              <a:avLst/>
              <a:gdLst/>
              <a:ahLst/>
              <a:cxnLst/>
              <a:rect l="l" t="t" r="r" b="b"/>
              <a:pathLst>
                <a:path w="1891" h="2056" extrusionOk="0">
                  <a:moveTo>
                    <a:pt x="572" y="1"/>
                  </a:moveTo>
                  <a:cubicBezTo>
                    <a:pt x="257" y="1"/>
                    <a:pt x="0" y="259"/>
                    <a:pt x="0" y="574"/>
                  </a:cubicBezTo>
                  <a:lnTo>
                    <a:pt x="0" y="2056"/>
                  </a:lnTo>
                  <a:lnTo>
                    <a:pt x="1807" y="2056"/>
                  </a:lnTo>
                  <a:lnTo>
                    <a:pt x="1807" y="574"/>
                  </a:lnTo>
                  <a:cubicBezTo>
                    <a:pt x="1807" y="374"/>
                    <a:pt x="1838" y="183"/>
                    <a:pt x="189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9" name="Google Shape;79;p8"/>
          <p:cNvSpPr txBox="1">
            <a:spLocks noGrp="1"/>
          </p:cNvSpPr>
          <p:nvPr>
            <p:ph type="title"/>
          </p:nvPr>
        </p:nvSpPr>
        <p:spPr>
          <a:xfrm>
            <a:off x="713250" y="547266"/>
            <a:ext cx="7717500" cy="40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63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/>
          <p:nvPr/>
        </p:nvSpPr>
        <p:spPr>
          <a:xfrm rot="10800000" flipH="1">
            <a:off x="0" y="-75"/>
            <a:ext cx="3148200" cy="1212900"/>
          </a:xfrm>
          <a:prstGeom prst="rtTriangle">
            <a:avLst/>
          </a:prstGeom>
          <a:solidFill>
            <a:srgbClr val="336574">
              <a:alpha val="324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9"/>
          <p:cNvSpPr/>
          <p:nvPr/>
        </p:nvSpPr>
        <p:spPr>
          <a:xfrm rot="-3327516">
            <a:off x="3924457" y="1162298"/>
            <a:ext cx="8724844" cy="3908818"/>
          </a:xfrm>
          <a:prstGeom prst="ellipse">
            <a:avLst/>
          </a:prstGeom>
          <a:solidFill>
            <a:srgbClr val="336574">
              <a:alpha val="229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title"/>
          </p:nvPr>
        </p:nvSpPr>
        <p:spPr>
          <a:xfrm>
            <a:off x="713228" y="1431480"/>
            <a:ext cx="3858900" cy="57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subTitle" idx="1"/>
          </p:nvPr>
        </p:nvSpPr>
        <p:spPr>
          <a:xfrm>
            <a:off x="713225" y="1971725"/>
            <a:ext cx="3490200" cy="194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600">
                <a:solidFill>
                  <a:schemeClr val="lt1"/>
                </a:solidFill>
              </a:defRPr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"/>
          <p:cNvSpPr/>
          <p:nvPr/>
        </p:nvSpPr>
        <p:spPr>
          <a:xfrm rot="-2046914">
            <a:off x="7154697" y="-1077211"/>
            <a:ext cx="10349659" cy="8211979"/>
          </a:xfrm>
          <a:prstGeom prst="ellipse">
            <a:avLst/>
          </a:prstGeom>
          <a:solidFill>
            <a:srgbClr val="FFFFFF">
              <a:alpha val="62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8" name="Google Shape;88;p10"/>
          <p:cNvSpPr txBox="1">
            <a:spLocks noGrp="1"/>
          </p:cNvSpPr>
          <p:nvPr>
            <p:ph type="title"/>
          </p:nvPr>
        </p:nvSpPr>
        <p:spPr>
          <a:xfrm>
            <a:off x="2746400" y="2875322"/>
            <a:ext cx="3666000" cy="3957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 txBox="1">
            <a:spLocks noGrp="1"/>
          </p:cNvSpPr>
          <p:nvPr>
            <p:ph type="subTitle" idx="1"/>
          </p:nvPr>
        </p:nvSpPr>
        <p:spPr>
          <a:xfrm>
            <a:off x="1981475" y="1592431"/>
            <a:ext cx="5190900" cy="9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2pPr>
            <a:lvl3pPr lvl="2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3pPr>
            <a:lvl4pPr lvl="3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4pPr>
            <a:lvl5pPr lvl="4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5pPr>
            <a:lvl6pPr lvl="5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6pPr>
            <a:lvl7pPr lvl="6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7pPr>
            <a:lvl8pPr lvl="7" algn="ctr">
              <a:spcBef>
                <a:spcPts val="16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8pPr>
            <a:lvl9pPr lvl="8" algn="ctr">
              <a:spcBef>
                <a:spcPts val="1600"/>
              </a:spcBef>
              <a:spcAft>
                <a:spcPts val="1600"/>
              </a:spcAft>
              <a:buNone/>
              <a:defRPr sz="2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grpSp>
        <p:nvGrpSpPr>
          <p:cNvPr id="90" name="Google Shape;90;p10"/>
          <p:cNvGrpSpPr/>
          <p:nvPr/>
        </p:nvGrpSpPr>
        <p:grpSpPr>
          <a:xfrm>
            <a:off x="-102401" y="-14864"/>
            <a:ext cx="9351942" cy="1191016"/>
            <a:chOff x="-102401" y="-14864"/>
            <a:chExt cx="9351942" cy="1191016"/>
          </a:xfrm>
        </p:grpSpPr>
        <p:grpSp>
          <p:nvGrpSpPr>
            <p:cNvPr id="91" name="Google Shape;91;p10"/>
            <p:cNvGrpSpPr/>
            <p:nvPr/>
          </p:nvGrpSpPr>
          <p:grpSpPr>
            <a:xfrm>
              <a:off x="-102401" y="-14864"/>
              <a:ext cx="9351942" cy="616900"/>
              <a:chOff x="-210400" y="-1360875"/>
              <a:chExt cx="9351942" cy="888777"/>
            </a:xfrm>
          </p:grpSpPr>
          <p:sp>
            <p:nvSpPr>
              <p:cNvPr id="92" name="Google Shape;92;p10"/>
              <p:cNvSpPr/>
              <p:nvPr/>
            </p:nvSpPr>
            <p:spPr>
              <a:xfrm>
                <a:off x="4309818" y="-678782"/>
                <a:ext cx="317663" cy="206684"/>
              </a:xfrm>
              <a:custGeom>
                <a:avLst/>
                <a:gdLst/>
                <a:ahLst/>
                <a:cxnLst/>
                <a:rect l="l" t="t" r="r" b="b"/>
                <a:pathLst>
                  <a:path w="2242" h="2242" extrusionOk="0">
                    <a:moveTo>
                      <a:pt x="1123" y="1"/>
                    </a:moveTo>
                    <a:cubicBezTo>
                      <a:pt x="507" y="1"/>
                      <a:pt x="1" y="507"/>
                      <a:pt x="1" y="1119"/>
                    </a:cubicBezTo>
                    <a:cubicBezTo>
                      <a:pt x="1" y="1736"/>
                      <a:pt x="507" y="2242"/>
                      <a:pt x="1123" y="2242"/>
                    </a:cubicBezTo>
                    <a:cubicBezTo>
                      <a:pt x="1740" y="2242"/>
                      <a:pt x="2242" y="1736"/>
                      <a:pt x="2242" y="1119"/>
                    </a:cubicBezTo>
                    <a:cubicBezTo>
                      <a:pt x="2242" y="507"/>
                      <a:pt x="1740" y="1"/>
                      <a:pt x="1123" y="1"/>
                    </a:cubicBezTo>
                    <a:close/>
                  </a:path>
                </a:pathLst>
              </a:custGeom>
              <a:solidFill>
                <a:srgbClr val="3E547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0"/>
              <p:cNvSpPr/>
              <p:nvPr/>
            </p:nvSpPr>
            <p:spPr>
              <a:xfrm>
                <a:off x="-201615" y="-1301414"/>
                <a:ext cx="9340748" cy="440288"/>
              </a:xfrm>
              <a:custGeom>
                <a:avLst/>
                <a:gdLst/>
                <a:ahLst/>
                <a:cxnLst/>
                <a:rect l="l" t="t" r="r" b="b"/>
                <a:pathLst>
                  <a:path w="65925" h="4776" extrusionOk="0">
                    <a:moveTo>
                      <a:pt x="0" y="0"/>
                    </a:moveTo>
                    <a:lnTo>
                      <a:pt x="0" y="4775"/>
                    </a:lnTo>
                    <a:lnTo>
                      <a:pt x="65924" y="4775"/>
                    </a:lnTo>
                    <a:lnTo>
                      <a:pt x="6592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0"/>
              <p:cNvSpPr/>
              <p:nvPr/>
            </p:nvSpPr>
            <p:spPr>
              <a:xfrm>
                <a:off x="3846929" y="-1220013"/>
                <a:ext cx="1243450" cy="419822"/>
              </a:xfrm>
              <a:custGeom>
                <a:avLst/>
                <a:gdLst/>
                <a:ahLst/>
                <a:cxnLst/>
                <a:rect l="l" t="t" r="r" b="b"/>
                <a:pathLst>
                  <a:path w="8776" h="4554" extrusionOk="0">
                    <a:moveTo>
                      <a:pt x="5" y="0"/>
                    </a:moveTo>
                    <a:cubicBezTo>
                      <a:pt x="5" y="53"/>
                      <a:pt x="1" y="111"/>
                      <a:pt x="1" y="164"/>
                    </a:cubicBezTo>
                    <a:cubicBezTo>
                      <a:pt x="1" y="2588"/>
                      <a:pt x="1967" y="4554"/>
                      <a:pt x="4390" y="4554"/>
                    </a:cubicBezTo>
                    <a:cubicBezTo>
                      <a:pt x="6809" y="4554"/>
                      <a:pt x="8776" y="2588"/>
                      <a:pt x="8776" y="164"/>
                    </a:cubicBezTo>
                    <a:cubicBezTo>
                      <a:pt x="8776" y="111"/>
                      <a:pt x="8776" y="53"/>
                      <a:pt x="877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10"/>
              <p:cNvSpPr/>
              <p:nvPr/>
            </p:nvSpPr>
            <p:spPr>
              <a:xfrm>
                <a:off x="-210400" y="-1360875"/>
                <a:ext cx="9351942" cy="305048"/>
              </a:xfrm>
              <a:custGeom>
                <a:avLst/>
                <a:gdLst/>
                <a:ahLst/>
                <a:cxnLst/>
                <a:rect l="l" t="t" r="r" b="b"/>
                <a:pathLst>
                  <a:path w="66004" h="3309" extrusionOk="0">
                    <a:moveTo>
                      <a:pt x="1" y="1"/>
                    </a:moveTo>
                    <a:lnTo>
                      <a:pt x="1" y="3308"/>
                    </a:lnTo>
                    <a:lnTo>
                      <a:pt x="66003" y="3308"/>
                    </a:lnTo>
                    <a:lnTo>
                      <a:pt x="6600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6" name="Google Shape;96;p10"/>
            <p:cNvSpPr/>
            <p:nvPr/>
          </p:nvSpPr>
          <p:spPr>
            <a:xfrm>
              <a:off x="3398400" y="360475"/>
              <a:ext cx="2384192" cy="772136"/>
            </a:xfrm>
            <a:custGeom>
              <a:avLst/>
              <a:gdLst/>
              <a:ahLst/>
              <a:cxnLst/>
              <a:rect l="l" t="t" r="r" b="b"/>
              <a:pathLst>
                <a:path w="18335" h="7785" extrusionOk="0">
                  <a:moveTo>
                    <a:pt x="2552" y="0"/>
                  </a:moveTo>
                  <a:cubicBezTo>
                    <a:pt x="1149" y="0"/>
                    <a:pt x="0" y="1150"/>
                    <a:pt x="0" y="2552"/>
                  </a:cubicBezTo>
                  <a:lnTo>
                    <a:pt x="0" y="5140"/>
                  </a:lnTo>
                  <a:cubicBezTo>
                    <a:pt x="0" y="6595"/>
                    <a:pt x="1189" y="7785"/>
                    <a:pt x="2641" y="7785"/>
                  </a:cubicBezTo>
                  <a:lnTo>
                    <a:pt x="15628" y="7785"/>
                  </a:lnTo>
                  <a:cubicBezTo>
                    <a:pt x="17119" y="7785"/>
                    <a:pt x="18334" y="6564"/>
                    <a:pt x="18334" y="5073"/>
                  </a:cubicBezTo>
                  <a:lnTo>
                    <a:pt x="18334" y="2552"/>
                  </a:lnTo>
                  <a:cubicBezTo>
                    <a:pt x="18334" y="1150"/>
                    <a:pt x="17189" y="0"/>
                    <a:pt x="1578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0"/>
            <p:cNvSpPr/>
            <p:nvPr/>
          </p:nvSpPr>
          <p:spPr>
            <a:xfrm>
              <a:off x="3572645" y="460848"/>
              <a:ext cx="2078349" cy="570994"/>
            </a:xfrm>
            <a:custGeom>
              <a:avLst/>
              <a:gdLst/>
              <a:ahLst/>
              <a:cxnLst/>
              <a:rect l="l" t="t" r="r" b="b"/>
              <a:pathLst>
                <a:path w="15983" h="5757" extrusionOk="0">
                  <a:moveTo>
                    <a:pt x="1434" y="0"/>
                  </a:moveTo>
                  <a:cubicBezTo>
                    <a:pt x="644" y="0"/>
                    <a:pt x="0" y="644"/>
                    <a:pt x="0" y="1433"/>
                  </a:cubicBezTo>
                  <a:lnTo>
                    <a:pt x="0" y="4256"/>
                  </a:lnTo>
                  <a:cubicBezTo>
                    <a:pt x="0" y="5081"/>
                    <a:pt x="680" y="5757"/>
                    <a:pt x="1505" y="5757"/>
                  </a:cubicBezTo>
                  <a:lnTo>
                    <a:pt x="14425" y="5757"/>
                  </a:lnTo>
                  <a:cubicBezTo>
                    <a:pt x="15282" y="5757"/>
                    <a:pt x="15983" y="5055"/>
                    <a:pt x="15983" y="4198"/>
                  </a:cubicBezTo>
                  <a:lnTo>
                    <a:pt x="15983" y="1433"/>
                  </a:lnTo>
                  <a:cubicBezTo>
                    <a:pt x="15983" y="644"/>
                    <a:pt x="15339" y="0"/>
                    <a:pt x="1455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0"/>
            <p:cNvSpPr/>
            <p:nvPr/>
          </p:nvSpPr>
          <p:spPr>
            <a:xfrm>
              <a:off x="3572645" y="460848"/>
              <a:ext cx="1456262" cy="460108"/>
            </a:xfrm>
            <a:custGeom>
              <a:avLst/>
              <a:gdLst/>
              <a:ahLst/>
              <a:cxnLst/>
              <a:rect l="l" t="t" r="r" b="b"/>
              <a:pathLst>
                <a:path w="11199" h="4639" extrusionOk="0">
                  <a:moveTo>
                    <a:pt x="1985" y="0"/>
                  </a:moveTo>
                  <a:cubicBezTo>
                    <a:pt x="893" y="0"/>
                    <a:pt x="0" y="892"/>
                    <a:pt x="0" y="1984"/>
                  </a:cubicBezTo>
                  <a:lnTo>
                    <a:pt x="0" y="3244"/>
                  </a:lnTo>
                  <a:cubicBezTo>
                    <a:pt x="0" y="3746"/>
                    <a:pt x="151" y="4216"/>
                    <a:pt x="413" y="4612"/>
                  </a:cubicBezTo>
                  <a:cubicBezTo>
                    <a:pt x="691" y="4630"/>
                    <a:pt x="969" y="4639"/>
                    <a:pt x="1247" y="4639"/>
                  </a:cubicBezTo>
                  <a:cubicBezTo>
                    <a:pt x="5030" y="4639"/>
                    <a:pt x="8792" y="2964"/>
                    <a:pt x="11199" y="0"/>
                  </a:cubicBezTo>
                  <a:close/>
                </a:path>
              </a:pathLst>
            </a:custGeom>
            <a:solidFill>
              <a:srgbClr val="00ABBF">
                <a:alpha val="530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0"/>
            <p:cNvSpPr/>
            <p:nvPr/>
          </p:nvSpPr>
          <p:spPr>
            <a:xfrm>
              <a:off x="4164689" y="979770"/>
              <a:ext cx="851989" cy="196381"/>
            </a:xfrm>
            <a:custGeom>
              <a:avLst/>
              <a:gdLst/>
              <a:ahLst/>
              <a:cxnLst/>
              <a:rect l="l" t="t" r="r" b="b"/>
              <a:pathLst>
                <a:path w="6552" h="1980" extrusionOk="0">
                  <a:moveTo>
                    <a:pt x="986" y="1"/>
                  </a:moveTo>
                  <a:cubicBezTo>
                    <a:pt x="445" y="1"/>
                    <a:pt x="1" y="445"/>
                    <a:pt x="1" y="990"/>
                  </a:cubicBezTo>
                  <a:cubicBezTo>
                    <a:pt x="1" y="1532"/>
                    <a:pt x="445" y="1980"/>
                    <a:pt x="986" y="1980"/>
                  </a:cubicBezTo>
                  <a:lnTo>
                    <a:pt x="5562" y="1980"/>
                  </a:lnTo>
                  <a:cubicBezTo>
                    <a:pt x="6103" y="1980"/>
                    <a:pt x="6552" y="1532"/>
                    <a:pt x="6552" y="990"/>
                  </a:cubicBezTo>
                  <a:cubicBezTo>
                    <a:pt x="6552" y="445"/>
                    <a:pt x="6103" y="1"/>
                    <a:pt x="55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0"/>
            <p:cNvSpPr/>
            <p:nvPr/>
          </p:nvSpPr>
          <p:spPr>
            <a:xfrm>
              <a:off x="4292902" y="1040966"/>
              <a:ext cx="97656" cy="73990"/>
            </a:xfrm>
            <a:custGeom>
              <a:avLst/>
              <a:gdLst/>
              <a:ahLst/>
              <a:cxnLst/>
              <a:rect l="l" t="t" r="r" b="b"/>
              <a:pathLst>
                <a:path w="751" h="746" extrusionOk="0">
                  <a:moveTo>
                    <a:pt x="377" y="0"/>
                  </a:moveTo>
                  <a:cubicBezTo>
                    <a:pt x="169" y="0"/>
                    <a:pt x="0" y="164"/>
                    <a:pt x="0" y="373"/>
                  </a:cubicBezTo>
                  <a:cubicBezTo>
                    <a:pt x="0" y="578"/>
                    <a:pt x="169" y="746"/>
                    <a:pt x="377" y="746"/>
                  </a:cubicBezTo>
                  <a:cubicBezTo>
                    <a:pt x="582" y="746"/>
                    <a:pt x="750" y="578"/>
                    <a:pt x="750" y="373"/>
                  </a:cubicBezTo>
                  <a:cubicBezTo>
                    <a:pt x="750" y="164"/>
                    <a:pt x="582" y="0"/>
                    <a:pt x="3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101;p10"/>
          <p:cNvGrpSpPr/>
          <p:nvPr/>
        </p:nvGrpSpPr>
        <p:grpSpPr>
          <a:xfrm>
            <a:off x="100" y="3246656"/>
            <a:ext cx="9143942" cy="2459741"/>
            <a:chOff x="100" y="3246656"/>
            <a:chExt cx="9143942" cy="2459741"/>
          </a:xfrm>
        </p:grpSpPr>
        <p:sp>
          <p:nvSpPr>
            <p:cNvPr id="102" name="Google Shape;102;p10"/>
            <p:cNvSpPr/>
            <p:nvPr/>
          </p:nvSpPr>
          <p:spPr>
            <a:xfrm>
              <a:off x="8520133" y="5260606"/>
              <a:ext cx="622097" cy="59621"/>
            </a:xfrm>
            <a:custGeom>
              <a:avLst/>
              <a:gdLst/>
              <a:ahLst/>
              <a:cxnLst/>
              <a:rect l="l" t="t" r="r" b="b"/>
              <a:pathLst>
                <a:path w="4489" h="570" extrusionOk="0">
                  <a:moveTo>
                    <a:pt x="285" y="0"/>
                  </a:moveTo>
                  <a:cubicBezTo>
                    <a:pt x="130" y="0"/>
                    <a:pt x="1" y="129"/>
                    <a:pt x="1" y="285"/>
                  </a:cubicBezTo>
                  <a:cubicBezTo>
                    <a:pt x="1" y="440"/>
                    <a:pt x="130" y="569"/>
                    <a:pt x="285" y="569"/>
                  </a:cubicBezTo>
                  <a:lnTo>
                    <a:pt x="4488" y="569"/>
                  </a:lnTo>
                  <a:lnTo>
                    <a:pt x="448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6113337" y="5183173"/>
              <a:ext cx="2112561" cy="411312"/>
            </a:xfrm>
            <a:custGeom>
              <a:avLst/>
              <a:gdLst/>
              <a:ahLst/>
              <a:cxnLst/>
              <a:rect l="l" t="t" r="r" b="b"/>
              <a:pathLst>
                <a:path w="14910" h="2903" extrusionOk="0">
                  <a:moveTo>
                    <a:pt x="1452" y="0"/>
                  </a:moveTo>
                  <a:cubicBezTo>
                    <a:pt x="658" y="0"/>
                    <a:pt x="1" y="652"/>
                    <a:pt x="1" y="1451"/>
                  </a:cubicBezTo>
                  <a:cubicBezTo>
                    <a:pt x="1" y="2250"/>
                    <a:pt x="658" y="2903"/>
                    <a:pt x="1452" y="2903"/>
                  </a:cubicBezTo>
                  <a:lnTo>
                    <a:pt x="13458" y="2903"/>
                  </a:lnTo>
                  <a:cubicBezTo>
                    <a:pt x="14257" y="2903"/>
                    <a:pt x="14910" y="2250"/>
                    <a:pt x="14910" y="1451"/>
                  </a:cubicBezTo>
                  <a:cubicBezTo>
                    <a:pt x="14910" y="652"/>
                    <a:pt x="14257" y="0"/>
                    <a:pt x="1345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6926473" y="5350929"/>
              <a:ext cx="486271" cy="74951"/>
            </a:xfrm>
            <a:custGeom>
              <a:avLst/>
              <a:gdLst/>
              <a:ahLst/>
              <a:cxnLst/>
              <a:rect l="l" t="t" r="r" b="b"/>
              <a:pathLst>
                <a:path w="3432" h="529" extrusionOk="0">
                  <a:moveTo>
                    <a:pt x="266" y="1"/>
                  </a:moveTo>
                  <a:cubicBezTo>
                    <a:pt x="121" y="1"/>
                    <a:pt x="0" y="121"/>
                    <a:pt x="0" y="267"/>
                  </a:cubicBezTo>
                  <a:cubicBezTo>
                    <a:pt x="0" y="410"/>
                    <a:pt x="121" y="529"/>
                    <a:pt x="266" y="529"/>
                  </a:cubicBezTo>
                  <a:lnTo>
                    <a:pt x="3169" y="529"/>
                  </a:lnTo>
                  <a:cubicBezTo>
                    <a:pt x="3312" y="529"/>
                    <a:pt x="3431" y="410"/>
                    <a:pt x="3431" y="267"/>
                  </a:cubicBezTo>
                  <a:cubicBezTo>
                    <a:pt x="3431" y="121"/>
                    <a:pt x="3312" y="1"/>
                    <a:pt x="316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5" name="Google Shape;105;p10"/>
            <p:cNvGrpSpPr/>
            <p:nvPr/>
          </p:nvGrpSpPr>
          <p:grpSpPr>
            <a:xfrm>
              <a:off x="100" y="3246656"/>
              <a:ext cx="9143942" cy="2459741"/>
              <a:chOff x="100" y="3246656"/>
              <a:chExt cx="9143942" cy="2459741"/>
            </a:xfrm>
          </p:grpSpPr>
          <p:sp>
            <p:nvSpPr>
              <p:cNvPr id="106" name="Google Shape;106;p10"/>
              <p:cNvSpPr/>
              <p:nvPr/>
            </p:nvSpPr>
            <p:spPr>
              <a:xfrm>
                <a:off x="100" y="5071703"/>
                <a:ext cx="9142149" cy="602142"/>
              </a:xfrm>
              <a:custGeom>
                <a:avLst/>
                <a:gdLst/>
                <a:ahLst/>
                <a:cxnLst/>
                <a:rect l="l" t="t" r="r" b="b"/>
                <a:pathLst>
                  <a:path w="65969" h="22162" extrusionOk="0">
                    <a:moveTo>
                      <a:pt x="0" y="1"/>
                    </a:moveTo>
                    <a:lnTo>
                      <a:pt x="0" y="22161"/>
                    </a:lnTo>
                    <a:lnTo>
                      <a:pt x="65968" y="22161"/>
                    </a:lnTo>
                    <a:lnTo>
                      <a:pt x="65968" y="1"/>
                    </a:lnTo>
                    <a:close/>
                  </a:path>
                </a:pathLst>
              </a:custGeom>
              <a:solidFill>
                <a:srgbClr val="1F424C">
                  <a:alpha val="78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07;p10"/>
              <p:cNvSpPr/>
              <p:nvPr/>
            </p:nvSpPr>
            <p:spPr>
              <a:xfrm>
                <a:off x="3528813" y="4751839"/>
                <a:ext cx="2231040" cy="954557"/>
              </a:xfrm>
              <a:custGeom>
                <a:avLst/>
                <a:gdLst/>
                <a:ahLst/>
                <a:cxnLst/>
                <a:rect l="l" t="t" r="r" b="b"/>
                <a:pathLst>
                  <a:path w="16099" h="9126" extrusionOk="0">
                    <a:moveTo>
                      <a:pt x="4563" y="0"/>
                    </a:moveTo>
                    <a:cubicBezTo>
                      <a:pt x="2056" y="0"/>
                      <a:pt x="1" y="2051"/>
                      <a:pt x="1" y="4563"/>
                    </a:cubicBezTo>
                    <a:cubicBezTo>
                      <a:pt x="1" y="7070"/>
                      <a:pt x="2056" y="9125"/>
                      <a:pt x="4563" y="9125"/>
                    </a:cubicBezTo>
                    <a:lnTo>
                      <a:pt x="11536" y="9125"/>
                    </a:lnTo>
                    <a:cubicBezTo>
                      <a:pt x="14044" y="9125"/>
                      <a:pt x="16098" y="7070"/>
                      <a:pt x="16098" y="4563"/>
                    </a:cubicBezTo>
                    <a:cubicBezTo>
                      <a:pt x="16098" y="2051"/>
                      <a:pt x="14044" y="0"/>
                      <a:pt x="1153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08;p10"/>
              <p:cNvSpPr/>
              <p:nvPr/>
            </p:nvSpPr>
            <p:spPr>
              <a:xfrm>
                <a:off x="6189" y="4491808"/>
                <a:ext cx="9137853" cy="593382"/>
              </a:xfrm>
              <a:custGeom>
                <a:avLst/>
                <a:gdLst/>
                <a:ahLst/>
                <a:cxnLst/>
                <a:rect l="l" t="t" r="r" b="b"/>
                <a:pathLst>
                  <a:path w="65938" h="5673" extrusionOk="0">
                    <a:moveTo>
                      <a:pt x="1" y="0"/>
                    </a:moveTo>
                    <a:lnTo>
                      <a:pt x="1" y="5672"/>
                    </a:lnTo>
                    <a:lnTo>
                      <a:pt x="65937" y="5672"/>
                    </a:lnTo>
                    <a:lnTo>
                      <a:pt x="6593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10"/>
              <p:cNvSpPr/>
              <p:nvPr/>
            </p:nvSpPr>
            <p:spPr>
              <a:xfrm>
                <a:off x="1985150" y="4117250"/>
                <a:ext cx="5190805" cy="395575"/>
              </a:xfrm>
              <a:custGeom>
                <a:avLst/>
                <a:gdLst/>
                <a:ahLst/>
                <a:cxnLst/>
                <a:rect l="l" t="t" r="r" b="b"/>
                <a:pathLst>
                  <a:path w="33573" h="6273" extrusionOk="0">
                    <a:moveTo>
                      <a:pt x="9898" y="1"/>
                    </a:moveTo>
                    <a:cubicBezTo>
                      <a:pt x="5544" y="1"/>
                      <a:pt x="1762" y="2575"/>
                      <a:pt x="0" y="6273"/>
                    </a:cubicBezTo>
                    <a:lnTo>
                      <a:pt x="33572" y="6273"/>
                    </a:lnTo>
                    <a:cubicBezTo>
                      <a:pt x="31806" y="2575"/>
                      <a:pt x="28025" y="1"/>
                      <a:pt x="2367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10"/>
              <p:cNvSpPr/>
              <p:nvPr/>
            </p:nvSpPr>
            <p:spPr>
              <a:xfrm>
                <a:off x="784" y="3599583"/>
                <a:ext cx="584957" cy="988865"/>
              </a:xfrm>
              <a:custGeom>
                <a:avLst/>
                <a:gdLst/>
                <a:ahLst/>
                <a:cxnLst/>
                <a:rect l="l" t="t" r="r" b="b"/>
                <a:pathLst>
                  <a:path w="4221" h="9454" extrusionOk="0">
                    <a:moveTo>
                      <a:pt x="0" y="0"/>
                    </a:moveTo>
                    <a:lnTo>
                      <a:pt x="0" y="9454"/>
                    </a:lnTo>
                    <a:lnTo>
                      <a:pt x="4221" y="94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10"/>
              <p:cNvSpPr/>
              <p:nvPr/>
            </p:nvSpPr>
            <p:spPr>
              <a:xfrm>
                <a:off x="8557135" y="3599583"/>
                <a:ext cx="585095" cy="988865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9454" extrusionOk="0">
                    <a:moveTo>
                      <a:pt x="4221" y="0"/>
                    </a:moveTo>
                    <a:lnTo>
                      <a:pt x="0" y="9454"/>
                    </a:lnTo>
                    <a:lnTo>
                      <a:pt x="4221" y="9454"/>
                    </a:lnTo>
                    <a:lnTo>
                      <a:pt x="422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10"/>
              <p:cNvSpPr/>
              <p:nvPr/>
            </p:nvSpPr>
            <p:spPr>
              <a:xfrm>
                <a:off x="6882" y="4502477"/>
                <a:ext cx="9043617" cy="589721"/>
              </a:xfrm>
              <a:custGeom>
                <a:avLst/>
                <a:gdLst/>
                <a:ahLst/>
                <a:cxnLst/>
                <a:rect l="l" t="t" r="r" b="b"/>
                <a:pathLst>
                  <a:path w="65258" h="5638" extrusionOk="0">
                    <a:moveTo>
                      <a:pt x="33832" y="0"/>
                    </a:moveTo>
                    <a:cubicBezTo>
                      <a:pt x="32136" y="0"/>
                      <a:pt x="29955" y="873"/>
                      <a:pt x="29250" y="1682"/>
                    </a:cubicBezTo>
                    <a:lnTo>
                      <a:pt x="0" y="1682"/>
                    </a:lnTo>
                    <a:lnTo>
                      <a:pt x="0" y="3858"/>
                    </a:lnTo>
                    <a:lnTo>
                      <a:pt x="29617" y="3858"/>
                    </a:lnTo>
                    <a:cubicBezTo>
                      <a:pt x="30102" y="3858"/>
                      <a:pt x="30479" y="4271"/>
                      <a:pt x="30479" y="4772"/>
                    </a:cubicBezTo>
                    <a:lnTo>
                      <a:pt x="30479" y="4781"/>
                    </a:lnTo>
                    <a:cubicBezTo>
                      <a:pt x="30479" y="5074"/>
                      <a:pt x="30506" y="5363"/>
                      <a:pt x="30555" y="5638"/>
                    </a:cubicBezTo>
                    <a:lnTo>
                      <a:pt x="39253" y="5638"/>
                    </a:lnTo>
                    <a:cubicBezTo>
                      <a:pt x="39306" y="5363"/>
                      <a:pt x="39333" y="5074"/>
                      <a:pt x="39333" y="4781"/>
                    </a:cubicBezTo>
                    <a:lnTo>
                      <a:pt x="39333" y="4772"/>
                    </a:lnTo>
                    <a:cubicBezTo>
                      <a:pt x="39329" y="4271"/>
                      <a:pt x="39710" y="3858"/>
                      <a:pt x="40189" y="3858"/>
                    </a:cubicBezTo>
                    <a:lnTo>
                      <a:pt x="65258" y="3858"/>
                    </a:lnTo>
                    <a:lnTo>
                      <a:pt x="65258" y="1682"/>
                    </a:lnTo>
                    <a:lnTo>
                      <a:pt x="38188" y="1682"/>
                    </a:lnTo>
                    <a:cubicBezTo>
                      <a:pt x="37376" y="750"/>
                      <a:pt x="35840" y="307"/>
                      <a:pt x="34562" y="63"/>
                    </a:cubicBezTo>
                    <a:cubicBezTo>
                      <a:pt x="34334" y="20"/>
                      <a:pt x="34089" y="0"/>
                      <a:pt x="33832" y="0"/>
                    </a:cubicBezTo>
                    <a:close/>
                  </a:path>
                </a:pathLst>
              </a:custGeom>
              <a:solidFill>
                <a:srgbClr val="00ABBF">
                  <a:alpha val="5195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10"/>
              <p:cNvSpPr/>
              <p:nvPr/>
            </p:nvSpPr>
            <p:spPr>
              <a:xfrm>
                <a:off x="4162273" y="4210961"/>
                <a:ext cx="1000843" cy="755403"/>
              </a:xfrm>
              <a:custGeom>
                <a:avLst/>
                <a:gdLst/>
                <a:ahLst/>
                <a:cxnLst/>
                <a:rect l="l" t="t" r="r" b="b"/>
                <a:pathLst>
                  <a:path w="7222" h="7222" extrusionOk="0">
                    <a:moveTo>
                      <a:pt x="3610" y="1"/>
                    </a:moveTo>
                    <a:cubicBezTo>
                      <a:pt x="1617" y="1"/>
                      <a:pt x="1" y="1616"/>
                      <a:pt x="1" y="3609"/>
                    </a:cubicBezTo>
                    <a:cubicBezTo>
                      <a:pt x="1" y="5606"/>
                      <a:pt x="1617" y="7222"/>
                      <a:pt x="3610" y="7222"/>
                    </a:cubicBezTo>
                    <a:cubicBezTo>
                      <a:pt x="5607" y="7222"/>
                      <a:pt x="7222" y="5606"/>
                      <a:pt x="7222" y="3609"/>
                    </a:cubicBezTo>
                    <a:cubicBezTo>
                      <a:pt x="7222" y="1616"/>
                      <a:pt x="5607" y="1"/>
                      <a:pt x="361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10"/>
              <p:cNvSpPr/>
              <p:nvPr/>
            </p:nvSpPr>
            <p:spPr>
              <a:xfrm>
                <a:off x="985775" y="4064725"/>
                <a:ext cx="1252890" cy="1039464"/>
              </a:xfrm>
              <a:custGeom>
                <a:avLst/>
                <a:gdLst/>
                <a:ahLst/>
                <a:cxnLst/>
                <a:rect l="l" t="t" r="r" b="b"/>
                <a:pathLst>
                  <a:path w="8621" h="8620" extrusionOk="0">
                    <a:moveTo>
                      <a:pt x="4310" y="1"/>
                    </a:moveTo>
                    <a:cubicBezTo>
                      <a:pt x="1926" y="1"/>
                      <a:pt x="1" y="1927"/>
                      <a:pt x="1" y="4310"/>
                    </a:cubicBezTo>
                    <a:cubicBezTo>
                      <a:pt x="1" y="6689"/>
                      <a:pt x="1926" y="8619"/>
                      <a:pt x="4310" y="8619"/>
                    </a:cubicBezTo>
                    <a:cubicBezTo>
                      <a:pt x="6689" y="8619"/>
                      <a:pt x="8620" y="6689"/>
                      <a:pt x="8620" y="4310"/>
                    </a:cubicBezTo>
                    <a:cubicBezTo>
                      <a:pt x="8620" y="1927"/>
                      <a:pt x="6689" y="1"/>
                      <a:pt x="431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10"/>
              <p:cNvSpPr/>
              <p:nvPr/>
            </p:nvSpPr>
            <p:spPr>
              <a:xfrm>
                <a:off x="4223804" y="4257402"/>
                <a:ext cx="877920" cy="662521"/>
              </a:xfrm>
              <a:custGeom>
                <a:avLst/>
                <a:gdLst/>
                <a:ahLst/>
                <a:cxnLst/>
                <a:rect l="l" t="t" r="r" b="b"/>
                <a:pathLst>
                  <a:path w="6335" h="6334" extrusionOk="0">
                    <a:moveTo>
                      <a:pt x="3166" y="0"/>
                    </a:moveTo>
                    <a:cubicBezTo>
                      <a:pt x="1417" y="0"/>
                      <a:pt x="1" y="1416"/>
                      <a:pt x="1" y="3165"/>
                    </a:cubicBezTo>
                    <a:cubicBezTo>
                      <a:pt x="1" y="4914"/>
                      <a:pt x="1417" y="6334"/>
                      <a:pt x="3166" y="6334"/>
                    </a:cubicBezTo>
                    <a:cubicBezTo>
                      <a:pt x="4914" y="6334"/>
                      <a:pt x="6335" y="4914"/>
                      <a:pt x="6335" y="3165"/>
                    </a:cubicBezTo>
                    <a:cubicBezTo>
                      <a:pt x="6335" y="1416"/>
                      <a:pt x="4914" y="0"/>
                      <a:pt x="3166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0"/>
              <p:cNvSpPr/>
              <p:nvPr/>
            </p:nvSpPr>
            <p:spPr>
              <a:xfrm>
                <a:off x="8245324" y="4551743"/>
                <a:ext cx="893857" cy="1039490"/>
              </a:xfrm>
              <a:custGeom>
                <a:avLst/>
                <a:gdLst/>
                <a:ahLst/>
                <a:cxnLst/>
                <a:rect l="l" t="t" r="r" b="b"/>
                <a:pathLst>
                  <a:path w="6450" h="9938" extrusionOk="0">
                    <a:moveTo>
                      <a:pt x="4917" y="0"/>
                    </a:moveTo>
                    <a:cubicBezTo>
                      <a:pt x="2201" y="0"/>
                      <a:pt x="0" y="2223"/>
                      <a:pt x="0" y="4972"/>
                    </a:cubicBezTo>
                    <a:cubicBezTo>
                      <a:pt x="0" y="7715"/>
                      <a:pt x="2201" y="9938"/>
                      <a:pt x="4917" y="9938"/>
                    </a:cubicBezTo>
                    <a:cubicBezTo>
                      <a:pt x="5454" y="9938"/>
                      <a:pt x="5965" y="9849"/>
                      <a:pt x="6449" y="9689"/>
                    </a:cubicBezTo>
                    <a:lnTo>
                      <a:pt x="6449" y="249"/>
                    </a:lnTo>
                    <a:cubicBezTo>
                      <a:pt x="5965" y="89"/>
                      <a:pt x="5454" y="0"/>
                      <a:pt x="491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0"/>
              <p:cNvSpPr/>
              <p:nvPr/>
            </p:nvSpPr>
            <p:spPr>
              <a:xfrm>
                <a:off x="8446962" y="5005282"/>
                <a:ext cx="695268" cy="59516"/>
              </a:xfrm>
              <a:custGeom>
                <a:avLst/>
                <a:gdLst/>
                <a:ahLst/>
                <a:cxnLst/>
                <a:rect l="l" t="t" r="r" b="b"/>
                <a:pathLst>
                  <a:path w="5017" h="569" extrusionOk="0">
                    <a:moveTo>
                      <a:pt x="285" y="1"/>
                    </a:moveTo>
                    <a:cubicBezTo>
                      <a:pt x="129" y="1"/>
                      <a:pt x="0" y="130"/>
                      <a:pt x="0" y="284"/>
                    </a:cubicBezTo>
                    <a:cubicBezTo>
                      <a:pt x="0" y="440"/>
                      <a:pt x="129" y="569"/>
                      <a:pt x="285" y="569"/>
                    </a:cubicBezTo>
                    <a:lnTo>
                      <a:pt x="5016" y="569"/>
                    </a:lnTo>
                    <a:lnTo>
                      <a:pt x="5016" y="5"/>
                    </a:lnTo>
                    <a:cubicBezTo>
                      <a:pt x="5011" y="5"/>
                      <a:pt x="5007" y="1"/>
                      <a:pt x="500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0"/>
              <p:cNvSpPr/>
              <p:nvPr/>
            </p:nvSpPr>
            <p:spPr>
              <a:xfrm>
                <a:off x="8459295" y="4885935"/>
                <a:ext cx="682935" cy="59098"/>
              </a:xfrm>
              <a:custGeom>
                <a:avLst/>
                <a:gdLst/>
                <a:ahLst/>
                <a:cxnLst/>
                <a:rect l="l" t="t" r="r" b="b"/>
                <a:pathLst>
                  <a:path w="4928" h="565" extrusionOk="0">
                    <a:moveTo>
                      <a:pt x="284" y="1"/>
                    </a:moveTo>
                    <a:cubicBezTo>
                      <a:pt x="129" y="1"/>
                      <a:pt x="1" y="130"/>
                      <a:pt x="1" y="285"/>
                    </a:cubicBezTo>
                    <a:cubicBezTo>
                      <a:pt x="1" y="440"/>
                      <a:pt x="129" y="564"/>
                      <a:pt x="284" y="564"/>
                    </a:cubicBezTo>
                    <a:lnTo>
                      <a:pt x="4927" y="564"/>
                    </a:lnTo>
                    <a:lnTo>
                      <a:pt x="492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0"/>
              <p:cNvSpPr/>
              <p:nvPr/>
            </p:nvSpPr>
            <p:spPr>
              <a:xfrm>
                <a:off x="8593443" y="4766169"/>
                <a:ext cx="548787" cy="59516"/>
              </a:xfrm>
              <a:custGeom>
                <a:avLst/>
                <a:gdLst/>
                <a:ahLst/>
                <a:cxnLst/>
                <a:rect l="l" t="t" r="r" b="b"/>
                <a:pathLst>
                  <a:path w="3960" h="569" extrusionOk="0">
                    <a:moveTo>
                      <a:pt x="284" y="1"/>
                    </a:moveTo>
                    <a:cubicBezTo>
                      <a:pt x="129" y="1"/>
                      <a:pt x="0" y="130"/>
                      <a:pt x="0" y="285"/>
                    </a:cubicBezTo>
                    <a:cubicBezTo>
                      <a:pt x="0" y="440"/>
                      <a:pt x="129" y="569"/>
                      <a:pt x="284" y="569"/>
                    </a:cubicBezTo>
                    <a:lnTo>
                      <a:pt x="3959" y="569"/>
                    </a:lnTo>
                    <a:lnTo>
                      <a:pt x="39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0"/>
              <p:cNvSpPr/>
              <p:nvPr/>
            </p:nvSpPr>
            <p:spPr>
              <a:xfrm>
                <a:off x="8437815" y="5136657"/>
                <a:ext cx="704415" cy="59098"/>
              </a:xfrm>
              <a:custGeom>
                <a:avLst/>
                <a:gdLst/>
                <a:ahLst/>
                <a:cxnLst/>
                <a:rect l="l" t="t" r="r" b="b"/>
                <a:pathLst>
                  <a:path w="5083" h="565" extrusionOk="0">
                    <a:moveTo>
                      <a:pt x="284" y="1"/>
                    </a:moveTo>
                    <a:cubicBezTo>
                      <a:pt x="129" y="1"/>
                      <a:pt x="0" y="130"/>
                      <a:pt x="0" y="285"/>
                    </a:cubicBezTo>
                    <a:cubicBezTo>
                      <a:pt x="0" y="440"/>
                      <a:pt x="129" y="564"/>
                      <a:pt x="284" y="564"/>
                    </a:cubicBezTo>
                    <a:lnTo>
                      <a:pt x="5007" y="564"/>
                    </a:lnTo>
                    <a:cubicBezTo>
                      <a:pt x="5033" y="564"/>
                      <a:pt x="5056" y="560"/>
                      <a:pt x="5082" y="556"/>
                    </a:cubicBezTo>
                    <a:lnTo>
                      <a:pt x="5082" y="9"/>
                    </a:lnTo>
                    <a:cubicBezTo>
                      <a:pt x="5056" y="5"/>
                      <a:pt x="5033" y="1"/>
                      <a:pt x="500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0"/>
              <p:cNvSpPr/>
              <p:nvPr/>
            </p:nvSpPr>
            <p:spPr>
              <a:xfrm>
                <a:off x="5442913" y="4570361"/>
                <a:ext cx="524119" cy="395588"/>
              </a:xfrm>
              <a:custGeom>
                <a:avLst/>
                <a:gdLst/>
                <a:ahLst/>
                <a:cxnLst/>
                <a:rect l="l" t="t" r="r" b="b"/>
                <a:pathLst>
                  <a:path w="3782" h="3782" extrusionOk="0">
                    <a:moveTo>
                      <a:pt x="1891" y="0"/>
                    </a:moveTo>
                    <a:cubicBezTo>
                      <a:pt x="844" y="0"/>
                      <a:pt x="0" y="843"/>
                      <a:pt x="0" y="1891"/>
                    </a:cubicBezTo>
                    <a:cubicBezTo>
                      <a:pt x="0" y="2934"/>
                      <a:pt x="844" y="3782"/>
                      <a:pt x="1891" y="3782"/>
                    </a:cubicBezTo>
                    <a:cubicBezTo>
                      <a:pt x="2934" y="3782"/>
                      <a:pt x="3782" y="2934"/>
                      <a:pt x="3782" y="1891"/>
                    </a:cubicBezTo>
                    <a:cubicBezTo>
                      <a:pt x="3782" y="843"/>
                      <a:pt x="2934" y="0"/>
                      <a:pt x="18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10"/>
              <p:cNvSpPr/>
              <p:nvPr/>
            </p:nvSpPr>
            <p:spPr>
              <a:xfrm>
                <a:off x="3391617" y="4577265"/>
                <a:ext cx="524119" cy="395588"/>
              </a:xfrm>
              <a:custGeom>
                <a:avLst/>
                <a:gdLst/>
                <a:ahLst/>
                <a:cxnLst/>
                <a:rect l="l" t="t" r="r" b="b"/>
                <a:pathLst>
                  <a:path w="3782" h="3782" extrusionOk="0">
                    <a:moveTo>
                      <a:pt x="1891" y="0"/>
                    </a:moveTo>
                    <a:cubicBezTo>
                      <a:pt x="848" y="0"/>
                      <a:pt x="0" y="844"/>
                      <a:pt x="0" y="1891"/>
                    </a:cubicBezTo>
                    <a:cubicBezTo>
                      <a:pt x="0" y="2934"/>
                      <a:pt x="848" y="3782"/>
                      <a:pt x="1891" y="3782"/>
                    </a:cubicBezTo>
                    <a:cubicBezTo>
                      <a:pt x="2935" y="3782"/>
                      <a:pt x="3782" y="2934"/>
                      <a:pt x="3782" y="1891"/>
                    </a:cubicBezTo>
                    <a:cubicBezTo>
                      <a:pt x="3782" y="844"/>
                      <a:pt x="2935" y="0"/>
                      <a:pt x="189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10"/>
              <p:cNvSpPr/>
              <p:nvPr/>
            </p:nvSpPr>
            <p:spPr>
              <a:xfrm>
                <a:off x="5271902" y="4226755"/>
                <a:ext cx="449284" cy="339000"/>
              </a:xfrm>
              <a:custGeom>
                <a:avLst/>
                <a:gdLst/>
                <a:ahLst/>
                <a:cxnLst/>
                <a:rect l="l" t="t" r="r" b="b"/>
                <a:pathLst>
                  <a:path w="3242" h="3241" extrusionOk="0">
                    <a:moveTo>
                      <a:pt x="1621" y="0"/>
                    </a:moveTo>
                    <a:cubicBezTo>
                      <a:pt x="728" y="0"/>
                      <a:pt x="1" y="729"/>
                      <a:pt x="1" y="1620"/>
                    </a:cubicBezTo>
                    <a:cubicBezTo>
                      <a:pt x="1" y="2513"/>
                      <a:pt x="728" y="3240"/>
                      <a:pt x="1621" y="3240"/>
                    </a:cubicBezTo>
                    <a:cubicBezTo>
                      <a:pt x="2513" y="3240"/>
                      <a:pt x="3241" y="2513"/>
                      <a:pt x="3241" y="1620"/>
                    </a:cubicBezTo>
                    <a:cubicBezTo>
                      <a:pt x="3241" y="729"/>
                      <a:pt x="2513" y="0"/>
                      <a:pt x="1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0"/>
              <p:cNvSpPr/>
              <p:nvPr/>
            </p:nvSpPr>
            <p:spPr>
              <a:xfrm>
                <a:off x="5326088" y="4265561"/>
                <a:ext cx="348258" cy="254695"/>
              </a:xfrm>
              <a:custGeom>
                <a:avLst/>
                <a:gdLst/>
                <a:ahLst/>
                <a:cxnLst/>
                <a:rect l="l" t="t" r="r" b="b"/>
                <a:pathLst>
                  <a:path w="2513" h="2435" extrusionOk="0">
                    <a:moveTo>
                      <a:pt x="1001" y="0"/>
                    </a:moveTo>
                    <a:cubicBezTo>
                      <a:pt x="986" y="0"/>
                      <a:pt x="970" y="2"/>
                      <a:pt x="954" y="6"/>
                    </a:cubicBezTo>
                    <a:lnTo>
                      <a:pt x="937" y="12"/>
                    </a:lnTo>
                    <a:cubicBezTo>
                      <a:pt x="835" y="38"/>
                      <a:pt x="777" y="145"/>
                      <a:pt x="804" y="251"/>
                    </a:cubicBezTo>
                    <a:cubicBezTo>
                      <a:pt x="826" y="340"/>
                      <a:pt x="910" y="397"/>
                      <a:pt x="999" y="397"/>
                    </a:cubicBezTo>
                    <a:cubicBezTo>
                      <a:pt x="1017" y="397"/>
                      <a:pt x="1034" y="393"/>
                      <a:pt x="1048" y="389"/>
                    </a:cubicBezTo>
                    <a:cubicBezTo>
                      <a:pt x="1154" y="366"/>
                      <a:pt x="1220" y="260"/>
                      <a:pt x="1194" y="153"/>
                    </a:cubicBezTo>
                    <a:cubicBezTo>
                      <a:pt x="1171" y="63"/>
                      <a:pt x="1091" y="0"/>
                      <a:pt x="1001" y="0"/>
                    </a:cubicBezTo>
                    <a:close/>
                    <a:moveTo>
                      <a:pt x="1651" y="44"/>
                    </a:moveTo>
                    <a:cubicBezTo>
                      <a:pt x="1576" y="44"/>
                      <a:pt x="1504" y="94"/>
                      <a:pt x="1474" y="171"/>
                    </a:cubicBezTo>
                    <a:cubicBezTo>
                      <a:pt x="1429" y="273"/>
                      <a:pt x="1487" y="389"/>
                      <a:pt x="1585" y="428"/>
                    </a:cubicBezTo>
                    <a:cubicBezTo>
                      <a:pt x="1611" y="442"/>
                      <a:pt x="1638" y="446"/>
                      <a:pt x="1660" y="446"/>
                    </a:cubicBezTo>
                    <a:cubicBezTo>
                      <a:pt x="1740" y="446"/>
                      <a:pt x="1812" y="397"/>
                      <a:pt x="1847" y="322"/>
                    </a:cubicBezTo>
                    <a:cubicBezTo>
                      <a:pt x="1886" y="219"/>
                      <a:pt x="1838" y="104"/>
                      <a:pt x="1736" y="65"/>
                    </a:cubicBezTo>
                    <a:lnTo>
                      <a:pt x="1722" y="59"/>
                    </a:lnTo>
                    <a:cubicBezTo>
                      <a:pt x="1699" y="49"/>
                      <a:pt x="1675" y="44"/>
                      <a:pt x="1651" y="44"/>
                    </a:cubicBezTo>
                    <a:close/>
                    <a:moveTo>
                      <a:pt x="444" y="355"/>
                    </a:moveTo>
                    <a:cubicBezTo>
                      <a:pt x="385" y="355"/>
                      <a:pt x="327" y="380"/>
                      <a:pt x="288" y="428"/>
                    </a:cubicBezTo>
                    <a:lnTo>
                      <a:pt x="280" y="438"/>
                    </a:lnTo>
                    <a:cubicBezTo>
                      <a:pt x="214" y="522"/>
                      <a:pt x="231" y="641"/>
                      <a:pt x="315" y="712"/>
                    </a:cubicBezTo>
                    <a:cubicBezTo>
                      <a:pt x="351" y="739"/>
                      <a:pt x="391" y="752"/>
                      <a:pt x="435" y="752"/>
                    </a:cubicBezTo>
                    <a:cubicBezTo>
                      <a:pt x="497" y="752"/>
                      <a:pt x="555" y="725"/>
                      <a:pt x="595" y="677"/>
                    </a:cubicBezTo>
                    <a:cubicBezTo>
                      <a:pt x="667" y="592"/>
                      <a:pt x="653" y="469"/>
                      <a:pt x="569" y="397"/>
                    </a:cubicBezTo>
                    <a:cubicBezTo>
                      <a:pt x="533" y="369"/>
                      <a:pt x="488" y="355"/>
                      <a:pt x="444" y="355"/>
                    </a:cubicBezTo>
                    <a:close/>
                    <a:moveTo>
                      <a:pt x="2162" y="473"/>
                    </a:moveTo>
                    <a:cubicBezTo>
                      <a:pt x="2126" y="473"/>
                      <a:pt x="2089" y="483"/>
                      <a:pt x="2056" y="504"/>
                    </a:cubicBezTo>
                    <a:cubicBezTo>
                      <a:pt x="1962" y="561"/>
                      <a:pt x="1935" y="686"/>
                      <a:pt x="1993" y="778"/>
                    </a:cubicBezTo>
                    <a:cubicBezTo>
                      <a:pt x="2029" y="841"/>
                      <a:pt x="2095" y="876"/>
                      <a:pt x="2162" y="876"/>
                    </a:cubicBezTo>
                    <a:cubicBezTo>
                      <a:pt x="2197" y="876"/>
                      <a:pt x="2232" y="868"/>
                      <a:pt x="2264" y="850"/>
                    </a:cubicBezTo>
                    <a:cubicBezTo>
                      <a:pt x="2357" y="792"/>
                      <a:pt x="2388" y="668"/>
                      <a:pt x="2330" y="575"/>
                    </a:cubicBezTo>
                    <a:lnTo>
                      <a:pt x="2326" y="561"/>
                    </a:lnTo>
                    <a:cubicBezTo>
                      <a:pt x="2289" y="505"/>
                      <a:pt x="2227" y="473"/>
                      <a:pt x="2162" y="473"/>
                    </a:cubicBezTo>
                    <a:close/>
                    <a:moveTo>
                      <a:pt x="204" y="970"/>
                    </a:moveTo>
                    <a:cubicBezTo>
                      <a:pt x="97" y="970"/>
                      <a:pt x="9" y="1053"/>
                      <a:pt x="5" y="1161"/>
                    </a:cubicBezTo>
                    <a:lnTo>
                      <a:pt x="5" y="1174"/>
                    </a:lnTo>
                    <a:cubicBezTo>
                      <a:pt x="1" y="1280"/>
                      <a:pt x="85" y="1364"/>
                      <a:pt x="196" y="1374"/>
                    </a:cubicBezTo>
                    <a:lnTo>
                      <a:pt x="200" y="1374"/>
                    </a:lnTo>
                    <a:cubicBezTo>
                      <a:pt x="307" y="1374"/>
                      <a:pt x="395" y="1280"/>
                      <a:pt x="400" y="1178"/>
                    </a:cubicBezTo>
                    <a:cubicBezTo>
                      <a:pt x="405" y="1067"/>
                      <a:pt x="320" y="974"/>
                      <a:pt x="214" y="970"/>
                    </a:cubicBezTo>
                    <a:cubicBezTo>
                      <a:pt x="211" y="970"/>
                      <a:pt x="207" y="970"/>
                      <a:pt x="204" y="970"/>
                    </a:cubicBezTo>
                    <a:close/>
                    <a:moveTo>
                      <a:pt x="2312" y="1032"/>
                    </a:moveTo>
                    <a:cubicBezTo>
                      <a:pt x="2206" y="1032"/>
                      <a:pt x="2117" y="1125"/>
                      <a:pt x="2117" y="1237"/>
                    </a:cubicBezTo>
                    <a:cubicBezTo>
                      <a:pt x="2113" y="1343"/>
                      <a:pt x="2202" y="1431"/>
                      <a:pt x="2312" y="1436"/>
                    </a:cubicBezTo>
                    <a:cubicBezTo>
                      <a:pt x="2424" y="1436"/>
                      <a:pt x="2513" y="1347"/>
                      <a:pt x="2513" y="1241"/>
                    </a:cubicBezTo>
                    <a:lnTo>
                      <a:pt x="2513" y="1223"/>
                    </a:lnTo>
                    <a:cubicBezTo>
                      <a:pt x="2513" y="1116"/>
                      <a:pt x="2424" y="1032"/>
                      <a:pt x="2312" y="1032"/>
                    </a:cubicBezTo>
                    <a:close/>
                    <a:moveTo>
                      <a:pt x="377" y="1608"/>
                    </a:moveTo>
                    <a:cubicBezTo>
                      <a:pt x="340" y="1608"/>
                      <a:pt x="301" y="1619"/>
                      <a:pt x="267" y="1640"/>
                    </a:cubicBezTo>
                    <a:cubicBezTo>
                      <a:pt x="178" y="1702"/>
                      <a:pt x="151" y="1822"/>
                      <a:pt x="209" y="1915"/>
                    </a:cubicBezTo>
                    <a:lnTo>
                      <a:pt x="218" y="1929"/>
                    </a:lnTo>
                    <a:cubicBezTo>
                      <a:pt x="258" y="1982"/>
                      <a:pt x="315" y="2013"/>
                      <a:pt x="378" y="2013"/>
                    </a:cubicBezTo>
                    <a:cubicBezTo>
                      <a:pt x="413" y="2013"/>
                      <a:pt x="454" y="1999"/>
                      <a:pt x="489" y="1977"/>
                    </a:cubicBezTo>
                    <a:cubicBezTo>
                      <a:pt x="577" y="1915"/>
                      <a:pt x="599" y="1786"/>
                      <a:pt x="542" y="1698"/>
                    </a:cubicBezTo>
                    <a:cubicBezTo>
                      <a:pt x="503" y="1639"/>
                      <a:pt x="441" y="1608"/>
                      <a:pt x="377" y="1608"/>
                    </a:cubicBezTo>
                    <a:close/>
                    <a:moveTo>
                      <a:pt x="2108" y="1653"/>
                    </a:moveTo>
                    <a:cubicBezTo>
                      <a:pt x="2048" y="1653"/>
                      <a:pt x="1988" y="1681"/>
                      <a:pt x="1949" y="1733"/>
                    </a:cubicBezTo>
                    <a:lnTo>
                      <a:pt x="1939" y="1747"/>
                    </a:lnTo>
                    <a:cubicBezTo>
                      <a:pt x="1873" y="1835"/>
                      <a:pt x="1896" y="1960"/>
                      <a:pt x="1984" y="2022"/>
                    </a:cubicBezTo>
                    <a:cubicBezTo>
                      <a:pt x="2019" y="2048"/>
                      <a:pt x="2060" y="2062"/>
                      <a:pt x="2099" y="2062"/>
                    </a:cubicBezTo>
                    <a:cubicBezTo>
                      <a:pt x="2162" y="2062"/>
                      <a:pt x="2220" y="2030"/>
                      <a:pt x="2259" y="1977"/>
                    </a:cubicBezTo>
                    <a:lnTo>
                      <a:pt x="2264" y="1973"/>
                    </a:lnTo>
                    <a:cubicBezTo>
                      <a:pt x="2330" y="1884"/>
                      <a:pt x="2312" y="1760"/>
                      <a:pt x="2228" y="1694"/>
                    </a:cubicBezTo>
                    <a:cubicBezTo>
                      <a:pt x="2192" y="1666"/>
                      <a:pt x="2150" y="1653"/>
                      <a:pt x="2108" y="1653"/>
                    </a:cubicBezTo>
                    <a:close/>
                    <a:moveTo>
                      <a:pt x="894" y="2017"/>
                    </a:moveTo>
                    <a:cubicBezTo>
                      <a:pt x="814" y="2017"/>
                      <a:pt x="738" y="2067"/>
                      <a:pt x="710" y="2146"/>
                    </a:cubicBezTo>
                    <a:cubicBezTo>
                      <a:pt x="671" y="2248"/>
                      <a:pt x="724" y="2364"/>
                      <a:pt x="826" y="2403"/>
                    </a:cubicBezTo>
                    <a:lnTo>
                      <a:pt x="843" y="2408"/>
                    </a:lnTo>
                    <a:cubicBezTo>
                      <a:pt x="866" y="2417"/>
                      <a:pt x="884" y="2417"/>
                      <a:pt x="906" y="2417"/>
                    </a:cubicBezTo>
                    <a:cubicBezTo>
                      <a:pt x="986" y="2417"/>
                      <a:pt x="1061" y="2364"/>
                      <a:pt x="1093" y="2284"/>
                    </a:cubicBezTo>
                    <a:cubicBezTo>
                      <a:pt x="1128" y="2181"/>
                      <a:pt x="1066" y="2066"/>
                      <a:pt x="964" y="2030"/>
                    </a:cubicBezTo>
                    <a:cubicBezTo>
                      <a:pt x="941" y="2021"/>
                      <a:pt x="917" y="2017"/>
                      <a:pt x="894" y="2017"/>
                    </a:cubicBezTo>
                    <a:close/>
                    <a:moveTo>
                      <a:pt x="1567" y="2038"/>
                    </a:moveTo>
                    <a:cubicBezTo>
                      <a:pt x="1546" y="2038"/>
                      <a:pt x="1525" y="2041"/>
                      <a:pt x="1505" y="2048"/>
                    </a:cubicBezTo>
                    <a:cubicBezTo>
                      <a:pt x="1398" y="2075"/>
                      <a:pt x="1337" y="2186"/>
                      <a:pt x="1363" y="2288"/>
                    </a:cubicBezTo>
                    <a:cubicBezTo>
                      <a:pt x="1390" y="2376"/>
                      <a:pt x="1470" y="2435"/>
                      <a:pt x="1554" y="2435"/>
                    </a:cubicBezTo>
                    <a:cubicBezTo>
                      <a:pt x="1572" y="2435"/>
                      <a:pt x="1589" y="2435"/>
                      <a:pt x="1607" y="2430"/>
                    </a:cubicBezTo>
                    <a:lnTo>
                      <a:pt x="1625" y="2421"/>
                    </a:lnTo>
                    <a:cubicBezTo>
                      <a:pt x="1732" y="2390"/>
                      <a:pt x="1785" y="2284"/>
                      <a:pt x="1753" y="2177"/>
                    </a:cubicBezTo>
                    <a:cubicBezTo>
                      <a:pt x="1728" y="2092"/>
                      <a:pt x="1650" y="2038"/>
                      <a:pt x="1567" y="203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0"/>
              <p:cNvSpPr/>
              <p:nvPr/>
            </p:nvSpPr>
            <p:spPr>
              <a:xfrm>
                <a:off x="5445961" y="4346939"/>
                <a:ext cx="101027" cy="76356"/>
              </a:xfrm>
              <a:custGeom>
                <a:avLst/>
                <a:gdLst/>
                <a:ahLst/>
                <a:cxnLst/>
                <a:rect l="l" t="t" r="r" b="b"/>
                <a:pathLst>
                  <a:path w="729" h="730" extrusionOk="0">
                    <a:moveTo>
                      <a:pt x="365" y="0"/>
                    </a:moveTo>
                    <a:cubicBezTo>
                      <a:pt x="165" y="0"/>
                      <a:pt x="1" y="166"/>
                      <a:pt x="1" y="365"/>
                    </a:cubicBezTo>
                    <a:cubicBezTo>
                      <a:pt x="1" y="565"/>
                      <a:pt x="165" y="729"/>
                      <a:pt x="365" y="729"/>
                    </a:cubicBezTo>
                    <a:cubicBezTo>
                      <a:pt x="564" y="729"/>
                      <a:pt x="728" y="565"/>
                      <a:pt x="728" y="365"/>
                    </a:cubicBezTo>
                    <a:cubicBezTo>
                      <a:pt x="728" y="166"/>
                      <a:pt x="564" y="0"/>
                      <a:pt x="365" y="0"/>
                    </a:cubicBezTo>
                    <a:close/>
                  </a:path>
                </a:pathLst>
              </a:custGeom>
              <a:solidFill>
                <a:srgbClr val="1C29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10"/>
              <p:cNvSpPr/>
              <p:nvPr/>
            </p:nvSpPr>
            <p:spPr>
              <a:xfrm>
                <a:off x="5482963" y="4274557"/>
                <a:ext cx="29657" cy="110560"/>
              </a:xfrm>
              <a:custGeom>
                <a:avLst/>
                <a:gdLst/>
                <a:ahLst/>
                <a:cxnLst/>
                <a:rect l="l" t="t" r="r" b="b"/>
                <a:pathLst>
                  <a:path w="214" h="1057" extrusionOk="0">
                    <a:moveTo>
                      <a:pt x="107" y="0"/>
                    </a:moveTo>
                    <a:cubicBezTo>
                      <a:pt x="49" y="0"/>
                      <a:pt x="0" y="49"/>
                      <a:pt x="0" y="107"/>
                    </a:cubicBezTo>
                    <a:lnTo>
                      <a:pt x="0" y="950"/>
                    </a:lnTo>
                    <a:cubicBezTo>
                      <a:pt x="0" y="1008"/>
                      <a:pt x="49" y="1057"/>
                      <a:pt x="107" y="1057"/>
                    </a:cubicBezTo>
                    <a:cubicBezTo>
                      <a:pt x="168" y="1057"/>
                      <a:pt x="213" y="1008"/>
                      <a:pt x="213" y="950"/>
                    </a:cubicBezTo>
                    <a:lnTo>
                      <a:pt x="213" y="107"/>
                    </a:lnTo>
                    <a:cubicBezTo>
                      <a:pt x="213" y="49"/>
                      <a:pt x="168" y="0"/>
                      <a:pt x="1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10"/>
              <p:cNvSpPr/>
              <p:nvPr/>
            </p:nvSpPr>
            <p:spPr>
              <a:xfrm>
                <a:off x="3579812" y="4212739"/>
                <a:ext cx="479357" cy="362221"/>
              </a:xfrm>
              <a:custGeom>
                <a:avLst/>
                <a:gdLst/>
                <a:ahLst/>
                <a:cxnLst/>
                <a:rect l="l" t="t" r="r" b="b"/>
                <a:pathLst>
                  <a:path w="3459" h="3463" extrusionOk="0">
                    <a:moveTo>
                      <a:pt x="1731" y="1"/>
                    </a:moveTo>
                    <a:cubicBezTo>
                      <a:pt x="778" y="1"/>
                      <a:pt x="0" y="783"/>
                      <a:pt x="0" y="1732"/>
                    </a:cubicBezTo>
                    <a:cubicBezTo>
                      <a:pt x="0" y="2682"/>
                      <a:pt x="778" y="3463"/>
                      <a:pt x="1731" y="3463"/>
                    </a:cubicBezTo>
                    <a:cubicBezTo>
                      <a:pt x="2682" y="3463"/>
                      <a:pt x="3458" y="2682"/>
                      <a:pt x="3458" y="1732"/>
                    </a:cubicBezTo>
                    <a:cubicBezTo>
                      <a:pt x="3458" y="783"/>
                      <a:pt x="2682" y="1"/>
                      <a:pt x="17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28;p10"/>
              <p:cNvSpPr/>
              <p:nvPr/>
            </p:nvSpPr>
            <p:spPr>
              <a:xfrm>
                <a:off x="3646193" y="4262319"/>
                <a:ext cx="348396" cy="254590"/>
              </a:xfrm>
              <a:custGeom>
                <a:avLst/>
                <a:gdLst/>
                <a:ahLst/>
                <a:cxnLst/>
                <a:rect l="l" t="t" r="r" b="b"/>
                <a:pathLst>
                  <a:path w="2514" h="2434" extrusionOk="0">
                    <a:moveTo>
                      <a:pt x="1004" y="0"/>
                    </a:moveTo>
                    <a:cubicBezTo>
                      <a:pt x="988" y="0"/>
                      <a:pt x="972" y="2"/>
                      <a:pt x="955" y="6"/>
                    </a:cubicBezTo>
                    <a:cubicBezTo>
                      <a:pt x="955" y="6"/>
                      <a:pt x="942" y="6"/>
                      <a:pt x="938" y="11"/>
                    </a:cubicBezTo>
                    <a:cubicBezTo>
                      <a:pt x="836" y="37"/>
                      <a:pt x="778" y="144"/>
                      <a:pt x="805" y="246"/>
                    </a:cubicBezTo>
                    <a:cubicBezTo>
                      <a:pt x="826" y="335"/>
                      <a:pt x="912" y="393"/>
                      <a:pt x="1000" y="393"/>
                    </a:cubicBezTo>
                    <a:cubicBezTo>
                      <a:pt x="1018" y="393"/>
                      <a:pt x="1035" y="393"/>
                      <a:pt x="1049" y="389"/>
                    </a:cubicBezTo>
                    <a:cubicBezTo>
                      <a:pt x="1155" y="362"/>
                      <a:pt x="1221" y="256"/>
                      <a:pt x="1195" y="149"/>
                    </a:cubicBezTo>
                    <a:cubicBezTo>
                      <a:pt x="1172" y="59"/>
                      <a:pt x="1093" y="0"/>
                      <a:pt x="1004" y="0"/>
                    </a:cubicBezTo>
                    <a:close/>
                    <a:moveTo>
                      <a:pt x="1656" y="42"/>
                    </a:moveTo>
                    <a:cubicBezTo>
                      <a:pt x="1579" y="42"/>
                      <a:pt x="1505" y="91"/>
                      <a:pt x="1475" y="166"/>
                    </a:cubicBezTo>
                    <a:cubicBezTo>
                      <a:pt x="1430" y="268"/>
                      <a:pt x="1488" y="389"/>
                      <a:pt x="1586" y="428"/>
                    </a:cubicBezTo>
                    <a:cubicBezTo>
                      <a:pt x="1612" y="437"/>
                      <a:pt x="1639" y="442"/>
                      <a:pt x="1661" y="442"/>
                    </a:cubicBezTo>
                    <a:cubicBezTo>
                      <a:pt x="1741" y="442"/>
                      <a:pt x="1817" y="397"/>
                      <a:pt x="1848" y="322"/>
                    </a:cubicBezTo>
                    <a:cubicBezTo>
                      <a:pt x="1887" y="219"/>
                      <a:pt x="1838" y="104"/>
                      <a:pt x="1737" y="64"/>
                    </a:cubicBezTo>
                    <a:lnTo>
                      <a:pt x="1723" y="55"/>
                    </a:lnTo>
                    <a:cubicBezTo>
                      <a:pt x="1701" y="46"/>
                      <a:pt x="1678" y="42"/>
                      <a:pt x="1656" y="42"/>
                    </a:cubicBezTo>
                    <a:close/>
                    <a:moveTo>
                      <a:pt x="446" y="355"/>
                    </a:moveTo>
                    <a:cubicBezTo>
                      <a:pt x="387" y="355"/>
                      <a:pt x="328" y="380"/>
                      <a:pt x="289" y="428"/>
                    </a:cubicBezTo>
                    <a:lnTo>
                      <a:pt x="281" y="437"/>
                    </a:lnTo>
                    <a:cubicBezTo>
                      <a:pt x="214" y="522"/>
                      <a:pt x="232" y="641"/>
                      <a:pt x="316" y="708"/>
                    </a:cubicBezTo>
                    <a:cubicBezTo>
                      <a:pt x="352" y="739"/>
                      <a:pt x="392" y="752"/>
                      <a:pt x="436" y="752"/>
                    </a:cubicBezTo>
                    <a:cubicBezTo>
                      <a:pt x="498" y="752"/>
                      <a:pt x="556" y="725"/>
                      <a:pt x="596" y="676"/>
                    </a:cubicBezTo>
                    <a:cubicBezTo>
                      <a:pt x="667" y="588"/>
                      <a:pt x="654" y="469"/>
                      <a:pt x="570" y="397"/>
                    </a:cubicBezTo>
                    <a:cubicBezTo>
                      <a:pt x="534" y="369"/>
                      <a:pt x="490" y="355"/>
                      <a:pt x="446" y="355"/>
                    </a:cubicBezTo>
                    <a:close/>
                    <a:moveTo>
                      <a:pt x="2166" y="472"/>
                    </a:moveTo>
                    <a:cubicBezTo>
                      <a:pt x="2129" y="472"/>
                      <a:pt x="2091" y="483"/>
                      <a:pt x="2057" y="504"/>
                    </a:cubicBezTo>
                    <a:cubicBezTo>
                      <a:pt x="1963" y="561"/>
                      <a:pt x="1940" y="686"/>
                      <a:pt x="1994" y="779"/>
                    </a:cubicBezTo>
                    <a:cubicBezTo>
                      <a:pt x="2034" y="841"/>
                      <a:pt x="2096" y="877"/>
                      <a:pt x="2163" y="877"/>
                    </a:cubicBezTo>
                    <a:cubicBezTo>
                      <a:pt x="2198" y="877"/>
                      <a:pt x="2233" y="868"/>
                      <a:pt x="2264" y="846"/>
                    </a:cubicBezTo>
                    <a:cubicBezTo>
                      <a:pt x="2358" y="788"/>
                      <a:pt x="2389" y="668"/>
                      <a:pt x="2336" y="575"/>
                    </a:cubicBezTo>
                    <a:lnTo>
                      <a:pt x="2327" y="561"/>
                    </a:lnTo>
                    <a:cubicBezTo>
                      <a:pt x="2291" y="503"/>
                      <a:pt x="2229" y="472"/>
                      <a:pt x="2166" y="472"/>
                    </a:cubicBezTo>
                    <a:close/>
                    <a:moveTo>
                      <a:pt x="206" y="969"/>
                    </a:moveTo>
                    <a:cubicBezTo>
                      <a:pt x="99" y="969"/>
                      <a:pt x="10" y="1052"/>
                      <a:pt x="6" y="1156"/>
                    </a:cubicBezTo>
                    <a:lnTo>
                      <a:pt x="6" y="1170"/>
                    </a:lnTo>
                    <a:cubicBezTo>
                      <a:pt x="1" y="1280"/>
                      <a:pt x="86" y="1364"/>
                      <a:pt x="197" y="1369"/>
                    </a:cubicBezTo>
                    <a:lnTo>
                      <a:pt x="201" y="1369"/>
                    </a:lnTo>
                    <a:cubicBezTo>
                      <a:pt x="308" y="1369"/>
                      <a:pt x="396" y="1280"/>
                      <a:pt x="400" y="1174"/>
                    </a:cubicBezTo>
                    <a:cubicBezTo>
                      <a:pt x="406" y="1067"/>
                      <a:pt x="320" y="975"/>
                      <a:pt x="214" y="969"/>
                    </a:cubicBezTo>
                    <a:cubicBezTo>
                      <a:pt x="211" y="969"/>
                      <a:pt x="208" y="969"/>
                      <a:pt x="206" y="969"/>
                    </a:cubicBezTo>
                    <a:close/>
                    <a:moveTo>
                      <a:pt x="2313" y="1032"/>
                    </a:moveTo>
                    <a:cubicBezTo>
                      <a:pt x="2207" y="1032"/>
                      <a:pt x="2118" y="1125"/>
                      <a:pt x="2118" y="1231"/>
                    </a:cubicBezTo>
                    <a:cubicBezTo>
                      <a:pt x="2118" y="1342"/>
                      <a:pt x="2203" y="1432"/>
                      <a:pt x="2313" y="1432"/>
                    </a:cubicBezTo>
                    <a:cubicBezTo>
                      <a:pt x="2424" y="1432"/>
                      <a:pt x="2514" y="1347"/>
                      <a:pt x="2514" y="1241"/>
                    </a:cubicBezTo>
                    <a:lnTo>
                      <a:pt x="2514" y="1223"/>
                    </a:lnTo>
                    <a:cubicBezTo>
                      <a:pt x="2514" y="1112"/>
                      <a:pt x="2424" y="1032"/>
                      <a:pt x="2313" y="1032"/>
                    </a:cubicBezTo>
                    <a:close/>
                    <a:moveTo>
                      <a:pt x="377" y="1606"/>
                    </a:moveTo>
                    <a:cubicBezTo>
                      <a:pt x="340" y="1606"/>
                      <a:pt x="302" y="1617"/>
                      <a:pt x="267" y="1640"/>
                    </a:cubicBezTo>
                    <a:cubicBezTo>
                      <a:pt x="179" y="1698"/>
                      <a:pt x="152" y="1821"/>
                      <a:pt x="210" y="1911"/>
                    </a:cubicBezTo>
                    <a:lnTo>
                      <a:pt x="219" y="1924"/>
                    </a:lnTo>
                    <a:cubicBezTo>
                      <a:pt x="259" y="1981"/>
                      <a:pt x="316" y="2008"/>
                      <a:pt x="379" y="2008"/>
                    </a:cubicBezTo>
                    <a:cubicBezTo>
                      <a:pt x="414" y="2008"/>
                      <a:pt x="453" y="1999"/>
                      <a:pt x="490" y="1973"/>
                    </a:cubicBezTo>
                    <a:cubicBezTo>
                      <a:pt x="582" y="1915"/>
                      <a:pt x="600" y="1786"/>
                      <a:pt x="543" y="1698"/>
                    </a:cubicBezTo>
                    <a:cubicBezTo>
                      <a:pt x="503" y="1639"/>
                      <a:pt x="441" y="1606"/>
                      <a:pt x="377" y="1606"/>
                    </a:cubicBezTo>
                    <a:close/>
                    <a:moveTo>
                      <a:pt x="2108" y="1653"/>
                    </a:moveTo>
                    <a:cubicBezTo>
                      <a:pt x="2048" y="1653"/>
                      <a:pt x="1989" y="1679"/>
                      <a:pt x="1950" y="1729"/>
                    </a:cubicBezTo>
                    <a:lnTo>
                      <a:pt x="1940" y="1742"/>
                    </a:lnTo>
                    <a:cubicBezTo>
                      <a:pt x="1879" y="1831"/>
                      <a:pt x="1897" y="1955"/>
                      <a:pt x="1985" y="2022"/>
                    </a:cubicBezTo>
                    <a:cubicBezTo>
                      <a:pt x="2020" y="2048"/>
                      <a:pt x="2061" y="2057"/>
                      <a:pt x="2100" y="2057"/>
                    </a:cubicBezTo>
                    <a:cubicBezTo>
                      <a:pt x="2163" y="2057"/>
                      <a:pt x="2221" y="2030"/>
                      <a:pt x="2260" y="1977"/>
                    </a:cubicBezTo>
                    <a:lnTo>
                      <a:pt x="2264" y="1968"/>
                    </a:lnTo>
                    <a:cubicBezTo>
                      <a:pt x="2331" y="1884"/>
                      <a:pt x="2313" y="1760"/>
                      <a:pt x="2229" y="1694"/>
                    </a:cubicBezTo>
                    <a:cubicBezTo>
                      <a:pt x="2193" y="1666"/>
                      <a:pt x="2150" y="1653"/>
                      <a:pt x="2108" y="1653"/>
                    </a:cubicBezTo>
                    <a:close/>
                    <a:moveTo>
                      <a:pt x="895" y="2017"/>
                    </a:moveTo>
                    <a:cubicBezTo>
                      <a:pt x="814" y="2017"/>
                      <a:pt x="739" y="2067"/>
                      <a:pt x="711" y="2146"/>
                    </a:cubicBezTo>
                    <a:cubicBezTo>
                      <a:pt x="672" y="2248"/>
                      <a:pt x="725" y="2364"/>
                      <a:pt x="826" y="2399"/>
                    </a:cubicBezTo>
                    <a:lnTo>
                      <a:pt x="844" y="2407"/>
                    </a:lnTo>
                    <a:cubicBezTo>
                      <a:pt x="867" y="2413"/>
                      <a:pt x="885" y="2417"/>
                      <a:pt x="906" y="2417"/>
                    </a:cubicBezTo>
                    <a:cubicBezTo>
                      <a:pt x="986" y="2417"/>
                      <a:pt x="1062" y="2364"/>
                      <a:pt x="1093" y="2284"/>
                    </a:cubicBezTo>
                    <a:cubicBezTo>
                      <a:pt x="1129" y="2177"/>
                      <a:pt x="1066" y="2066"/>
                      <a:pt x="965" y="2030"/>
                    </a:cubicBezTo>
                    <a:cubicBezTo>
                      <a:pt x="942" y="2021"/>
                      <a:pt x="918" y="2017"/>
                      <a:pt x="895" y="2017"/>
                    </a:cubicBezTo>
                    <a:close/>
                    <a:moveTo>
                      <a:pt x="1562" y="2036"/>
                    </a:moveTo>
                    <a:cubicBezTo>
                      <a:pt x="1544" y="2036"/>
                      <a:pt x="1525" y="2038"/>
                      <a:pt x="1506" y="2044"/>
                    </a:cubicBezTo>
                    <a:cubicBezTo>
                      <a:pt x="1399" y="2075"/>
                      <a:pt x="1338" y="2181"/>
                      <a:pt x="1364" y="2288"/>
                    </a:cubicBezTo>
                    <a:cubicBezTo>
                      <a:pt x="1391" y="2376"/>
                      <a:pt x="1471" y="2434"/>
                      <a:pt x="1555" y="2434"/>
                    </a:cubicBezTo>
                    <a:cubicBezTo>
                      <a:pt x="1572" y="2434"/>
                      <a:pt x="1590" y="2434"/>
                      <a:pt x="1608" y="2425"/>
                    </a:cubicBezTo>
                    <a:lnTo>
                      <a:pt x="1625" y="2421"/>
                    </a:lnTo>
                    <a:cubicBezTo>
                      <a:pt x="1732" y="2390"/>
                      <a:pt x="1785" y="2279"/>
                      <a:pt x="1754" y="2177"/>
                    </a:cubicBezTo>
                    <a:cubicBezTo>
                      <a:pt x="1729" y="2090"/>
                      <a:pt x="1647" y="2036"/>
                      <a:pt x="1562" y="203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29;p10"/>
              <p:cNvSpPr/>
              <p:nvPr/>
            </p:nvSpPr>
            <p:spPr>
              <a:xfrm>
                <a:off x="3766205" y="4343696"/>
                <a:ext cx="101027" cy="75729"/>
              </a:xfrm>
              <a:custGeom>
                <a:avLst/>
                <a:gdLst/>
                <a:ahLst/>
                <a:cxnLst/>
                <a:rect l="l" t="t" r="r" b="b"/>
                <a:pathLst>
                  <a:path w="729" h="724" extrusionOk="0">
                    <a:moveTo>
                      <a:pt x="365" y="1"/>
                    </a:moveTo>
                    <a:cubicBezTo>
                      <a:pt x="165" y="1"/>
                      <a:pt x="1" y="160"/>
                      <a:pt x="1" y="365"/>
                    </a:cubicBezTo>
                    <a:cubicBezTo>
                      <a:pt x="1" y="564"/>
                      <a:pt x="165" y="724"/>
                      <a:pt x="365" y="724"/>
                    </a:cubicBezTo>
                    <a:cubicBezTo>
                      <a:pt x="569" y="724"/>
                      <a:pt x="728" y="564"/>
                      <a:pt x="728" y="365"/>
                    </a:cubicBezTo>
                    <a:cubicBezTo>
                      <a:pt x="728" y="160"/>
                      <a:pt x="569" y="1"/>
                      <a:pt x="365" y="1"/>
                    </a:cubicBezTo>
                    <a:close/>
                  </a:path>
                </a:pathLst>
              </a:custGeom>
              <a:solidFill>
                <a:srgbClr val="1C293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10"/>
              <p:cNvSpPr/>
              <p:nvPr/>
            </p:nvSpPr>
            <p:spPr>
              <a:xfrm>
                <a:off x="3803206" y="4271314"/>
                <a:ext cx="30211" cy="110560"/>
              </a:xfrm>
              <a:custGeom>
                <a:avLst/>
                <a:gdLst/>
                <a:ahLst/>
                <a:cxnLst/>
                <a:rect l="l" t="t" r="r" b="b"/>
                <a:pathLst>
                  <a:path w="218" h="1057" extrusionOk="0">
                    <a:moveTo>
                      <a:pt x="107" y="0"/>
                    </a:moveTo>
                    <a:cubicBezTo>
                      <a:pt x="49" y="0"/>
                      <a:pt x="0" y="49"/>
                      <a:pt x="0" y="107"/>
                    </a:cubicBezTo>
                    <a:lnTo>
                      <a:pt x="0" y="946"/>
                    </a:lnTo>
                    <a:cubicBezTo>
                      <a:pt x="0" y="1008"/>
                      <a:pt x="49" y="1057"/>
                      <a:pt x="107" y="1057"/>
                    </a:cubicBezTo>
                    <a:cubicBezTo>
                      <a:pt x="168" y="1057"/>
                      <a:pt x="217" y="1008"/>
                      <a:pt x="217" y="946"/>
                    </a:cubicBezTo>
                    <a:lnTo>
                      <a:pt x="217" y="107"/>
                    </a:lnTo>
                    <a:cubicBezTo>
                      <a:pt x="217" y="49"/>
                      <a:pt x="168" y="0"/>
                      <a:pt x="107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10"/>
              <p:cNvSpPr/>
              <p:nvPr/>
            </p:nvSpPr>
            <p:spPr>
              <a:xfrm>
                <a:off x="5398566" y="4754141"/>
                <a:ext cx="726588" cy="16317"/>
              </a:xfrm>
              <a:custGeom>
                <a:avLst/>
                <a:gdLst/>
                <a:ahLst/>
                <a:cxnLst/>
                <a:rect l="l" t="t" r="r" b="b"/>
                <a:pathLst>
                  <a:path w="5243" h="156" extrusionOk="0">
                    <a:moveTo>
                      <a:pt x="1" y="1"/>
                    </a:moveTo>
                    <a:lnTo>
                      <a:pt x="1" y="155"/>
                    </a:lnTo>
                    <a:lnTo>
                      <a:pt x="5243" y="155"/>
                    </a:lnTo>
                    <a:lnTo>
                      <a:pt x="524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0"/>
              <p:cNvSpPr/>
              <p:nvPr/>
            </p:nvSpPr>
            <p:spPr>
              <a:xfrm>
                <a:off x="5398566" y="4836773"/>
                <a:ext cx="726588" cy="16317"/>
              </a:xfrm>
              <a:custGeom>
                <a:avLst/>
                <a:gdLst/>
                <a:ahLst/>
                <a:cxnLst/>
                <a:rect l="l" t="t" r="r" b="b"/>
                <a:pathLst>
                  <a:path w="5243" h="156" extrusionOk="0">
                    <a:moveTo>
                      <a:pt x="1" y="0"/>
                    </a:moveTo>
                    <a:lnTo>
                      <a:pt x="1" y="156"/>
                    </a:lnTo>
                    <a:lnTo>
                      <a:pt x="5243" y="156"/>
                    </a:lnTo>
                    <a:lnTo>
                      <a:pt x="52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33" name="Google Shape;133;p10"/>
              <p:cNvGrpSpPr/>
              <p:nvPr/>
            </p:nvGrpSpPr>
            <p:grpSpPr>
              <a:xfrm>
                <a:off x="311626" y="3246656"/>
                <a:ext cx="2659372" cy="2357382"/>
                <a:chOff x="353753" y="2790099"/>
                <a:chExt cx="3269854" cy="2898539"/>
              </a:xfrm>
            </p:grpSpPr>
            <p:sp>
              <p:nvSpPr>
                <p:cNvPr id="134" name="Google Shape;134;p10"/>
                <p:cNvSpPr/>
                <p:nvPr/>
              </p:nvSpPr>
              <p:spPr>
                <a:xfrm>
                  <a:off x="353753" y="2790099"/>
                  <a:ext cx="3269854" cy="28985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595" h="20916" extrusionOk="0">
                      <a:moveTo>
                        <a:pt x="11792" y="2302"/>
                      </a:moveTo>
                      <a:cubicBezTo>
                        <a:pt x="15124" y="2302"/>
                        <a:pt x="18260" y="4362"/>
                        <a:pt x="19463" y="7670"/>
                      </a:cubicBezTo>
                      <a:cubicBezTo>
                        <a:pt x="20999" y="11896"/>
                        <a:pt x="18811" y="16587"/>
                        <a:pt x="14585" y="18123"/>
                      </a:cubicBezTo>
                      <a:cubicBezTo>
                        <a:pt x="13668" y="18456"/>
                        <a:pt x="12730" y="18614"/>
                        <a:pt x="11807" y="18614"/>
                      </a:cubicBezTo>
                      <a:cubicBezTo>
                        <a:pt x="8471" y="18614"/>
                        <a:pt x="5335" y="16553"/>
                        <a:pt x="4132" y="13240"/>
                      </a:cubicBezTo>
                      <a:cubicBezTo>
                        <a:pt x="2597" y="9016"/>
                        <a:pt x="4785" y="4329"/>
                        <a:pt x="9015" y="2793"/>
                      </a:cubicBezTo>
                      <a:cubicBezTo>
                        <a:pt x="9931" y="2460"/>
                        <a:pt x="10869" y="2302"/>
                        <a:pt x="11792" y="2302"/>
                      </a:cubicBezTo>
                      <a:close/>
                      <a:moveTo>
                        <a:pt x="11797" y="1"/>
                      </a:moveTo>
                      <a:cubicBezTo>
                        <a:pt x="10612" y="1"/>
                        <a:pt x="9407" y="204"/>
                        <a:pt x="8229" y="632"/>
                      </a:cubicBezTo>
                      <a:cubicBezTo>
                        <a:pt x="2801" y="2602"/>
                        <a:pt x="0" y="8602"/>
                        <a:pt x="1971" y="14027"/>
                      </a:cubicBezTo>
                      <a:cubicBezTo>
                        <a:pt x="3517" y="18276"/>
                        <a:pt x="7529" y="20915"/>
                        <a:pt x="11802" y="20915"/>
                      </a:cubicBezTo>
                      <a:cubicBezTo>
                        <a:pt x="12987" y="20915"/>
                        <a:pt x="14192" y="20712"/>
                        <a:pt x="15370" y="20285"/>
                      </a:cubicBezTo>
                      <a:cubicBezTo>
                        <a:pt x="20794" y="18310"/>
                        <a:pt x="23595" y="12314"/>
                        <a:pt x="21624" y="6885"/>
                      </a:cubicBezTo>
                      <a:cubicBezTo>
                        <a:pt x="20081" y="2639"/>
                        <a:pt x="16069" y="1"/>
                        <a:pt x="11797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35" name="Google Shape;135;p10"/>
                <p:cNvSpPr/>
                <p:nvPr/>
              </p:nvSpPr>
              <p:spPr>
                <a:xfrm>
                  <a:off x="759660" y="3615075"/>
                  <a:ext cx="2424778" cy="12408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497" h="8954" extrusionOk="0">
                      <a:moveTo>
                        <a:pt x="16409" y="1"/>
                      </a:moveTo>
                      <a:cubicBezTo>
                        <a:pt x="16294" y="1"/>
                        <a:pt x="16177" y="20"/>
                        <a:pt x="16063" y="62"/>
                      </a:cubicBezTo>
                      <a:lnTo>
                        <a:pt x="787" y="5615"/>
                      </a:lnTo>
                      <a:cubicBezTo>
                        <a:pt x="277" y="5801"/>
                        <a:pt x="1" y="6355"/>
                        <a:pt x="183" y="6844"/>
                      </a:cubicBezTo>
                      <a:cubicBezTo>
                        <a:pt x="321" y="7226"/>
                        <a:pt x="690" y="7461"/>
                        <a:pt x="1087" y="7461"/>
                      </a:cubicBezTo>
                      <a:cubicBezTo>
                        <a:pt x="1202" y="7461"/>
                        <a:pt x="1320" y="7441"/>
                        <a:pt x="1434" y="7399"/>
                      </a:cubicBezTo>
                      <a:lnTo>
                        <a:pt x="3032" y="6822"/>
                      </a:lnTo>
                      <a:cubicBezTo>
                        <a:pt x="3218" y="6755"/>
                        <a:pt x="3407" y="6723"/>
                        <a:pt x="3592" y="6723"/>
                      </a:cubicBezTo>
                      <a:cubicBezTo>
                        <a:pt x="4229" y="6723"/>
                        <a:pt x="4819" y="7098"/>
                        <a:pt x="5038" y="7709"/>
                      </a:cubicBezTo>
                      <a:lnTo>
                        <a:pt x="5070" y="7785"/>
                      </a:lnTo>
                      <a:cubicBezTo>
                        <a:pt x="5331" y="8508"/>
                        <a:pt x="6033" y="8953"/>
                        <a:pt x="6787" y="8953"/>
                      </a:cubicBezTo>
                      <a:cubicBezTo>
                        <a:pt x="7005" y="8953"/>
                        <a:pt x="7227" y="8916"/>
                        <a:pt x="7444" y="8837"/>
                      </a:cubicBezTo>
                      <a:lnTo>
                        <a:pt x="12047" y="7164"/>
                      </a:lnTo>
                      <a:cubicBezTo>
                        <a:pt x="13019" y="6813"/>
                        <a:pt x="13533" y="5761"/>
                        <a:pt x="13196" y="4833"/>
                      </a:cubicBezTo>
                      <a:lnTo>
                        <a:pt x="13121" y="4630"/>
                      </a:lnTo>
                      <a:cubicBezTo>
                        <a:pt x="12859" y="3911"/>
                        <a:pt x="13254" y="3106"/>
                        <a:pt x="14004" y="2836"/>
                      </a:cubicBezTo>
                      <a:lnTo>
                        <a:pt x="16712" y="1851"/>
                      </a:lnTo>
                      <a:cubicBezTo>
                        <a:pt x="17222" y="1664"/>
                        <a:pt x="17497" y="1109"/>
                        <a:pt x="17320" y="617"/>
                      </a:cubicBezTo>
                      <a:cubicBezTo>
                        <a:pt x="17178" y="238"/>
                        <a:pt x="16807" y="1"/>
                        <a:pt x="16409" y="1"/>
                      </a:cubicBezTo>
                      <a:close/>
                    </a:path>
                  </a:pathLst>
                </a:cu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36" name="Google Shape;136;p10"/>
              <p:cNvSpPr/>
              <p:nvPr/>
            </p:nvSpPr>
            <p:spPr>
              <a:xfrm>
                <a:off x="3268016" y="4754141"/>
                <a:ext cx="726588" cy="16317"/>
              </a:xfrm>
              <a:custGeom>
                <a:avLst/>
                <a:gdLst/>
                <a:ahLst/>
                <a:cxnLst/>
                <a:rect l="l" t="t" r="r" b="b"/>
                <a:pathLst>
                  <a:path w="5243" h="156" extrusionOk="0">
                    <a:moveTo>
                      <a:pt x="1" y="1"/>
                    </a:moveTo>
                    <a:lnTo>
                      <a:pt x="1" y="155"/>
                    </a:lnTo>
                    <a:lnTo>
                      <a:pt x="5243" y="155"/>
                    </a:lnTo>
                    <a:lnTo>
                      <a:pt x="5243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10"/>
              <p:cNvSpPr/>
              <p:nvPr/>
            </p:nvSpPr>
            <p:spPr>
              <a:xfrm>
                <a:off x="3268016" y="4836773"/>
                <a:ext cx="726588" cy="16317"/>
              </a:xfrm>
              <a:custGeom>
                <a:avLst/>
                <a:gdLst/>
                <a:ahLst/>
                <a:cxnLst/>
                <a:rect l="l" t="t" r="r" b="b"/>
                <a:pathLst>
                  <a:path w="5243" h="156" extrusionOk="0">
                    <a:moveTo>
                      <a:pt x="1" y="0"/>
                    </a:moveTo>
                    <a:lnTo>
                      <a:pt x="1" y="156"/>
                    </a:lnTo>
                    <a:lnTo>
                      <a:pt x="5243" y="156"/>
                    </a:lnTo>
                    <a:lnTo>
                      <a:pt x="524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38" name="Google Shape;138;p10"/>
          <p:cNvSpPr/>
          <p:nvPr/>
        </p:nvSpPr>
        <p:spPr>
          <a:xfrm rot="-2046914">
            <a:off x="-7837653" y="-4105986"/>
            <a:ext cx="10349659" cy="8211979"/>
          </a:xfrm>
          <a:prstGeom prst="ellipse">
            <a:avLst/>
          </a:prstGeom>
          <a:solidFill>
            <a:srgbClr val="336574">
              <a:alpha val="1229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0AB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Krona One"/>
              <a:buNone/>
              <a:defRPr sz="2400">
                <a:solidFill>
                  <a:srgbClr val="FFFFFF"/>
                </a:solidFill>
                <a:latin typeface="Krona One"/>
                <a:ea typeface="Krona One"/>
                <a:cs typeface="Krona One"/>
                <a:sym typeface="Kron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●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Ubuntu"/>
              <a:buChar char="○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Ubuntu"/>
              <a:buChar char="■"/>
              <a:defRPr>
                <a:solidFill>
                  <a:schemeClr val="dk2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3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23" name="Google Shape;223;p13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hyperlink" Target="https://3drst.byu.edu/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PfT4lq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i9fDmBTX7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ZkVU-bj9bD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8NEn2m0S90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"/>
          <p:cNvSpPr txBox="1">
            <a:spLocks noGrp="1"/>
          </p:cNvSpPr>
          <p:nvPr>
            <p:ph type="ctrTitle"/>
          </p:nvPr>
        </p:nvSpPr>
        <p:spPr>
          <a:xfrm>
            <a:off x="4364350" y="817950"/>
            <a:ext cx="30150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b="1"/>
              <a:t>Crash Test Pringle</a:t>
            </a:r>
            <a:endParaRPr sz="1900">
              <a:solidFill>
                <a:srgbClr val="FFFFFF"/>
              </a:solidFill>
            </a:endParaRPr>
          </a:p>
        </p:txBody>
      </p:sp>
      <p:grpSp>
        <p:nvGrpSpPr>
          <p:cNvPr id="232" name="Google Shape;232;p16"/>
          <p:cNvGrpSpPr/>
          <p:nvPr/>
        </p:nvGrpSpPr>
        <p:grpSpPr>
          <a:xfrm>
            <a:off x="456969" y="1710821"/>
            <a:ext cx="4639100" cy="4172631"/>
            <a:chOff x="99093" y="1696958"/>
            <a:chExt cx="4639100" cy="4172631"/>
          </a:xfrm>
        </p:grpSpPr>
        <p:sp>
          <p:nvSpPr>
            <p:cNvPr id="233" name="Google Shape;233;p16"/>
            <p:cNvSpPr/>
            <p:nvPr/>
          </p:nvSpPr>
          <p:spPr>
            <a:xfrm rot="-3148857">
              <a:off x="4378018" y="4549484"/>
              <a:ext cx="153042" cy="279166"/>
            </a:xfrm>
            <a:custGeom>
              <a:avLst/>
              <a:gdLst/>
              <a:ahLst/>
              <a:cxnLst/>
              <a:rect l="l" t="t" r="r" b="b"/>
              <a:pathLst>
                <a:path w="1103" h="2012" extrusionOk="0">
                  <a:moveTo>
                    <a:pt x="551" y="1"/>
                  </a:moveTo>
                  <a:cubicBezTo>
                    <a:pt x="245" y="1"/>
                    <a:pt x="1" y="245"/>
                    <a:pt x="1" y="551"/>
                  </a:cubicBezTo>
                  <a:lnTo>
                    <a:pt x="1" y="1461"/>
                  </a:lnTo>
                  <a:cubicBezTo>
                    <a:pt x="1" y="1763"/>
                    <a:pt x="245" y="2012"/>
                    <a:pt x="551" y="2012"/>
                  </a:cubicBezTo>
                  <a:cubicBezTo>
                    <a:pt x="857" y="2012"/>
                    <a:pt x="1102" y="1763"/>
                    <a:pt x="1102" y="1461"/>
                  </a:cubicBezTo>
                  <a:lnTo>
                    <a:pt x="1102" y="551"/>
                  </a:lnTo>
                  <a:cubicBezTo>
                    <a:pt x="1102" y="245"/>
                    <a:pt x="857" y="1"/>
                    <a:pt x="551" y="1"/>
                  </a:cubicBezTo>
                  <a:close/>
                </a:path>
              </a:pathLst>
            </a:custGeom>
            <a:solidFill>
              <a:srgbClr val="B938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6"/>
            <p:cNvSpPr/>
            <p:nvPr/>
          </p:nvSpPr>
          <p:spPr>
            <a:xfrm rot="-3148857">
              <a:off x="3735892" y="5385480"/>
              <a:ext cx="153458" cy="279166"/>
            </a:xfrm>
            <a:custGeom>
              <a:avLst/>
              <a:gdLst/>
              <a:ahLst/>
              <a:cxnLst/>
              <a:rect l="l" t="t" r="r" b="b"/>
              <a:pathLst>
                <a:path w="1106" h="2012" extrusionOk="0">
                  <a:moveTo>
                    <a:pt x="551" y="1"/>
                  </a:moveTo>
                  <a:cubicBezTo>
                    <a:pt x="249" y="1"/>
                    <a:pt x="1" y="245"/>
                    <a:pt x="1" y="551"/>
                  </a:cubicBezTo>
                  <a:lnTo>
                    <a:pt x="1" y="1461"/>
                  </a:lnTo>
                  <a:cubicBezTo>
                    <a:pt x="1" y="1763"/>
                    <a:pt x="249" y="2012"/>
                    <a:pt x="551" y="2012"/>
                  </a:cubicBezTo>
                  <a:cubicBezTo>
                    <a:pt x="857" y="2012"/>
                    <a:pt x="1105" y="1763"/>
                    <a:pt x="1105" y="1461"/>
                  </a:cubicBezTo>
                  <a:lnTo>
                    <a:pt x="1105" y="551"/>
                  </a:lnTo>
                  <a:cubicBezTo>
                    <a:pt x="1105" y="245"/>
                    <a:pt x="857" y="1"/>
                    <a:pt x="551" y="1"/>
                  </a:cubicBezTo>
                  <a:close/>
                </a:path>
              </a:pathLst>
            </a:custGeom>
            <a:solidFill>
              <a:srgbClr val="B9383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6"/>
            <p:cNvSpPr/>
            <p:nvPr/>
          </p:nvSpPr>
          <p:spPr>
            <a:xfrm rot="-3148857">
              <a:off x="3698353" y="3380125"/>
              <a:ext cx="248224" cy="849846"/>
            </a:xfrm>
            <a:custGeom>
              <a:avLst/>
              <a:gdLst/>
              <a:ahLst/>
              <a:cxnLst/>
              <a:rect l="l" t="t" r="r" b="b"/>
              <a:pathLst>
                <a:path w="1789" h="6125" extrusionOk="0">
                  <a:moveTo>
                    <a:pt x="892" y="0"/>
                  </a:moveTo>
                  <a:cubicBezTo>
                    <a:pt x="400" y="0"/>
                    <a:pt x="0" y="399"/>
                    <a:pt x="0" y="892"/>
                  </a:cubicBezTo>
                  <a:lnTo>
                    <a:pt x="0" y="5228"/>
                  </a:lnTo>
                  <a:cubicBezTo>
                    <a:pt x="0" y="5720"/>
                    <a:pt x="400" y="6125"/>
                    <a:pt x="892" y="6125"/>
                  </a:cubicBezTo>
                  <a:cubicBezTo>
                    <a:pt x="1389" y="6125"/>
                    <a:pt x="1598" y="5720"/>
                    <a:pt x="1598" y="5228"/>
                  </a:cubicBezTo>
                  <a:lnTo>
                    <a:pt x="1789" y="892"/>
                  </a:lnTo>
                  <a:cubicBezTo>
                    <a:pt x="1789" y="399"/>
                    <a:pt x="1389" y="0"/>
                    <a:pt x="892" y="0"/>
                  </a:cubicBezTo>
                  <a:close/>
                </a:path>
              </a:pathLst>
            </a:custGeom>
            <a:solidFill>
              <a:srgbClr val="1E3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6"/>
            <p:cNvSpPr/>
            <p:nvPr/>
          </p:nvSpPr>
          <p:spPr>
            <a:xfrm rot="-3148857">
              <a:off x="2167281" y="2197883"/>
              <a:ext cx="274726" cy="849985"/>
            </a:xfrm>
            <a:custGeom>
              <a:avLst/>
              <a:gdLst/>
              <a:ahLst/>
              <a:cxnLst/>
              <a:rect l="l" t="t" r="r" b="b"/>
              <a:pathLst>
                <a:path w="1980" h="6126" extrusionOk="0">
                  <a:moveTo>
                    <a:pt x="892" y="0"/>
                  </a:moveTo>
                  <a:cubicBezTo>
                    <a:pt x="400" y="0"/>
                    <a:pt x="0" y="400"/>
                    <a:pt x="0" y="892"/>
                  </a:cubicBezTo>
                  <a:lnTo>
                    <a:pt x="0" y="5228"/>
                  </a:lnTo>
                  <a:cubicBezTo>
                    <a:pt x="0" y="5721"/>
                    <a:pt x="400" y="6125"/>
                    <a:pt x="892" y="6125"/>
                  </a:cubicBezTo>
                  <a:cubicBezTo>
                    <a:pt x="1389" y="6125"/>
                    <a:pt x="1789" y="5721"/>
                    <a:pt x="1789" y="5228"/>
                  </a:cubicBezTo>
                  <a:lnTo>
                    <a:pt x="1979" y="892"/>
                  </a:lnTo>
                  <a:cubicBezTo>
                    <a:pt x="1979" y="400"/>
                    <a:pt x="1389" y="0"/>
                    <a:pt x="892" y="0"/>
                  </a:cubicBezTo>
                  <a:close/>
                </a:path>
              </a:pathLst>
            </a:custGeom>
            <a:solidFill>
              <a:srgbClr val="1E3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6"/>
            <p:cNvSpPr/>
            <p:nvPr/>
          </p:nvSpPr>
          <p:spPr>
            <a:xfrm rot="-3148857">
              <a:off x="2670925" y="4718004"/>
              <a:ext cx="248502" cy="849846"/>
            </a:xfrm>
            <a:custGeom>
              <a:avLst/>
              <a:gdLst/>
              <a:ahLst/>
              <a:cxnLst/>
              <a:rect l="l" t="t" r="r" b="b"/>
              <a:pathLst>
                <a:path w="1791" h="6125" extrusionOk="0">
                  <a:moveTo>
                    <a:pt x="898" y="0"/>
                  </a:moveTo>
                  <a:cubicBezTo>
                    <a:pt x="400" y="0"/>
                    <a:pt x="1" y="399"/>
                    <a:pt x="1" y="892"/>
                  </a:cubicBezTo>
                  <a:lnTo>
                    <a:pt x="193" y="5228"/>
                  </a:lnTo>
                  <a:cubicBezTo>
                    <a:pt x="193" y="5720"/>
                    <a:pt x="400" y="6125"/>
                    <a:pt x="898" y="6125"/>
                  </a:cubicBezTo>
                  <a:cubicBezTo>
                    <a:pt x="1391" y="6125"/>
                    <a:pt x="1790" y="5720"/>
                    <a:pt x="1790" y="5228"/>
                  </a:cubicBezTo>
                  <a:lnTo>
                    <a:pt x="1790" y="892"/>
                  </a:lnTo>
                  <a:cubicBezTo>
                    <a:pt x="1790" y="399"/>
                    <a:pt x="1391" y="0"/>
                    <a:pt x="898" y="0"/>
                  </a:cubicBezTo>
                  <a:close/>
                </a:path>
              </a:pathLst>
            </a:custGeom>
            <a:solidFill>
              <a:srgbClr val="1E3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6"/>
            <p:cNvSpPr/>
            <p:nvPr/>
          </p:nvSpPr>
          <p:spPr>
            <a:xfrm rot="-3148857">
              <a:off x="1123825" y="3556727"/>
              <a:ext cx="274865" cy="849985"/>
            </a:xfrm>
            <a:custGeom>
              <a:avLst/>
              <a:gdLst/>
              <a:ahLst/>
              <a:cxnLst/>
              <a:rect l="l" t="t" r="r" b="b"/>
              <a:pathLst>
                <a:path w="1981" h="6126" extrusionOk="0">
                  <a:moveTo>
                    <a:pt x="1088" y="0"/>
                  </a:moveTo>
                  <a:cubicBezTo>
                    <a:pt x="590" y="0"/>
                    <a:pt x="0" y="400"/>
                    <a:pt x="0" y="892"/>
                  </a:cubicBezTo>
                  <a:lnTo>
                    <a:pt x="191" y="5228"/>
                  </a:lnTo>
                  <a:cubicBezTo>
                    <a:pt x="191" y="5721"/>
                    <a:pt x="590" y="6125"/>
                    <a:pt x="1088" y="6125"/>
                  </a:cubicBezTo>
                  <a:cubicBezTo>
                    <a:pt x="1581" y="6125"/>
                    <a:pt x="1980" y="5721"/>
                    <a:pt x="1980" y="5228"/>
                  </a:cubicBezTo>
                  <a:lnTo>
                    <a:pt x="1980" y="892"/>
                  </a:lnTo>
                  <a:cubicBezTo>
                    <a:pt x="1980" y="400"/>
                    <a:pt x="1581" y="0"/>
                    <a:pt x="1088" y="0"/>
                  </a:cubicBezTo>
                  <a:close/>
                </a:path>
              </a:pathLst>
            </a:custGeom>
            <a:solidFill>
              <a:srgbClr val="1E3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6"/>
            <p:cNvSpPr/>
            <p:nvPr/>
          </p:nvSpPr>
          <p:spPr>
            <a:xfrm rot="-3148857">
              <a:off x="1522060" y="1610405"/>
              <a:ext cx="1833448" cy="4390340"/>
            </a:xfrm>
            <a:custGeom>
              <a:avLst/>
              <a:gdLst/>
              <a:ahLst/>
              <a:cxnLst/>
              <a:rect l="l" t="t" r="r" b="b"/>
              <a:pathLst>
                <a:path w="13214" h="31642" extrusionOk="0">
                  <a:moveTo>
                    <a:pt x="1901" y="1"/>
                  </a:moveTo>
                  <a:cubicBezTo>
                    <a:pt x="848" y="1"/>
                    <a:pt x="0" y="1230"/>
                    <a:pt x="0" y="2277"/>
                  </a:cubicBezTo>
                  <a:lnTo>
                    <a:pt x="378" y="29742"/>
                  </a:lnTo>
                  <a:cubicBezTo>
                    <a:pt x="378" y="30790"/>
                    <a:pt x="1230" y="31642"/>
                    <a:pt x="2278" y="31642"/>
                  </a:cubicBezTo>
                  <a:lnTo>
                    <a:pt x="10933" y="31642"/>
                  </a:lnTo>
                  <a:cubicBezTo>
                    <a:pt x="11980" y="31642"/>
                    <a:pt x="12832" y="30790"/>
                    <a:pt x="12832" y="29742"/>
                  </a:cubicBezTo>
                  <a:lnTo>
                    <a:pt x="13213" y="2277"/>
                  </a:lnTo>
                  <a:cubicBezTo>
                    <a:pt x="13213" y="1230"/>
                    <a:pt x="12361" y="1"/>
                    <a:pt x="113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6"/>
            <p:cNvSpPr/>
            <p:nvPr/>
          </p:nvSpPr>
          <p:spPr>
            <a:xfrm rot="-3148857">
              <a:off x="1778411" y="1829794"/>
              <a:ext cx="1320488" cy="3951889"/>
            </a:xfrm>
            <a:custGeom>
              <a:avLst/>
              <a:gdLst/>
              <a:ahLst/>
              <a:cxnLst/>
              <a:rect l="l" t="t" r="r" b="b"/>
              <a:pathLst>
                <a:path w="9517" h="28482" extrusionOk="0">
                  <a:moveTo>
                    <a:pt x="1367" y="1"/>
                  </a:moveTo>
                  <a:cubicBezTo>
                    <a:pt x="613" y="1"/>
                    <a:pt x="1" y="888"/>
                    <a:pt x="1" y="1643"/>
                  </a:cubicBezTo>
                  <a:lnTo>
                    <a:pt x="89" y="9920"/>
                  </a:lnTo>
                  <a:cubicBezTo>
                    <a:pt x="160" y="9983"/>
                    <a:pt x="218" y="10063"/>
                    <a:pt x="249" y="10155"/>
                  </a:cubicBezTo>
                  <a:lnTo>
                    <a:pt x="280" y="10239"/>
                  </a:lnTo>
                  <a:cubicBezTo>
                    <a:pt x="617" y="9934"/>
                    <a:pt x="1066" y="9747"/>
                    <a:pt x="1558" y="9747"/>
                  </a:cubicBezTo>
                  <a:lnTo>
                    <a:pt x="1713" y="9747"/>
                  </a:lnTo>
                  <a:lnTo>
                    <a:pt x="1713" y="4323"/>
                  </a:lnTo>
                  <a:cubicBezTo>
                    <a:pt x="1713" y="4004"/>
                    <a:pt x="1971" y="3747"/>
                    <a:pt x="2291" y="3747"/>
                  </a:cubicBezTo>
                  <a:cubicBezTo>
                    <a:pt x="2610" y="3747"/>
                    <a:pt x="2867" y="4004"/>
                    <a:pt x="2867" y="4323"/>
                  </a:cubicBezTo>
                  <a:lnTo>
                    <a:pt x="2867" y="9747"/>
                  </a:lnTo>
                  <a:lnTo>
                    <a:pt x="6649" y="9747"/>
                  </a:lnTo>
                  <a:lnTo>
                    <a:pt x="6649" y="4323"/>
                  </a:lnTo>
                  <a:cubicBezTo>
                    <a:pt x="6649" y="4004"/>
                    <a:pt x="6906" y="3747"/>
                    <a:pt x="7226" y="3747"/>
                  </a:cubicBezTo>
                  <a:cubicBezTo>
                    <a:pt x="7545" y="3747"/>
                    <a:pt x="7803" y="4004"/>
                    <a:pt x="7803" y="4323"/>
                  </a:cubicBezTo>
                  <a:lnTo>
                    <a:pt x="7803" y="9747"/>
                  </a:lnTo>
                  <a:lnTo>
                    <a:pt x="7963" y="9747"/>
                  </a:lnTo>
                  <a:cubicBezTo>
                    <a:pt x="8451" y="9747"/>
                    <a:pt x="8899" y="9934"/>
                    <a:pt x="9236" y="10239"/>
                  </a:cubicBezTo>
                  <a:lnTo>
                    <a:pt x="9268" y="10155"/>
                  </a:lnTo>
                  <a:cubicBezTo>
                    <a:pt x="9303" y="10063"/>
                    <a:pt x="9356" y="9983"/>
                    <a:pt x="9428" y="9920"/>
                  </a:cubicBezTo>
                  <a:lnTo>
                    <a:pt x="9516" y="1643"/>
                  </a:lnTo>
                  <a:cubicBezTo>
                    <a:pt x="9516" y="888"/>
                    <a:pt x="8904" y="1"/>
                    <a:pt x="8149" y="1"/>
                  </a:cubicBezTo>
                  <a:close/>
                  <a:moveTo>
                    <a:pt x="488" y="22587"/>
                  </a:moveTo>
                  <a:lnTo>
                    <a:pt x="231" y="22964"/>
                  </a:lnTo>
                  <a:lnTo>
                    <a:pt x="275" y="27115"/>
                  </a:lnTo>
                  <a:cubicBezTo>
                    <a:pt x="275" y="27869"/>
                    <a:pt x="888" y="28481"/>
                    <a:pt x="1642" y="28481"/>
                  </a:cubicBezTo>
                  <a:lnTo>
                    <a:pt x="7873" y="28481"/>
                  </a:lnTo>
                  <a:cubicBezTo>
                    <a:pt x="8629" y="28481"/>
                    <a:pt x="9241" y="27869"/>
                    <a:pt x="9241" y="27115"/>
                  </a:cubicBezTo>
                  <a:lnTo>
                    <a:pt x="9285" y="22964"/>
                  </a:lnTo>
                  <a:lnTo>
                    <a:pt x="9028" y="22587"/>
                  </a:lnTo>
                  <a:cubicBezTo>
                    <a:pt x="8726" y="22792"/>
                    <a:pt x="8357" y="22915"/>
                    <a:pt x="7963" y="22915"/>
                  </a:cubicBezTo>
                  <a:lnTo>
                    <a:pt x="7803" y="22915"/>
                  </a:lnTo>
                  <a:lnTo>
                    <a:pt x="7803" y="26649"/>
                  </a:lnTo>
                  <a:cubicBezTo>
                    <a:pt x="7803" y="26969"/>
                    <a:pt x="7545" y="27225"/>
                    <a:pt x="7226" y="27225"/>
                  </a:cubicBezTo>
                  <a:cubicBezTo>
                    <a:pt x="6906" y="27225"/>
                    <a:pt x="6649" y="26969"/>
                    <a:pt x="6649" y="26649"/>
                  </a:cubicBezTo>
                  <a:lnTo>
                    <a:pt x="6649" y="22915"/>
                  </a:lnTo>
                  <a:lnTo>
                    <a:pt x="2867" y="22915"/>
                  </a:lnTo>
                  <a:lnTo>
                    <a:pt x="2867" y="26649"/>
                  </a:lnTo>
                  <a:cubicBezTo>
                    <a:pt x="2867" y="26969"/>
                    <a:pt x="2610" y="27225"/>
                    <a:pt x="2291" y="27225"/>
                  </a:cubicBezTo>
                  <a:cubicBezTo>
                    <a:pt x="1971" y="27225"/>
                    <a:pt x="1713" y="26969"/>
                    <a:pt x="1713" y="26649"/>
                  </a:cubicBezTo>
                  <a:lnTo>
                    <a:pt x="1713" y="22915"/>
                  </a:lnTo>
                  <a:lnTo>
                    <a:pt x="1558" y="22915"/>
                  </a:lnTo>
                  <a:cubicBezTo>
                    <a:pt x="1158" y="22915"/>
                    <a:pt x="794" y="22792"/>
                    <a:pt x="488" y="225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6"/>
            <p:cNvSpPr/>
            <p:nvPr/>
          </p:nvSpPr>
          <p:spPr>
            <a:xfrm rot="-3148857">
              <a:off x="2287066" y="2553783"/>
              <a:ext cx="160118" cy="3257721"/>
            </a:xfrm>
            <a:custGeom>
              <a:avLst/>
              <a:gdLst/>
              <a:ahLst/>
              <a:cxnLst/>
              <a:rect l="l" t="t" r="r" b="b"/>
              <a:pathLst>
                <a:path w="1154" h="23479" extrusionOk="0">
                  <a:moveTo>
                    <a:pt x="578" y="0"/>
                  </a:moveTo>
                  <a:cubicBezTo>
                    <a:pt x="258" y="0"/>
                    <a:pt x="0" y="257"/>
                    <a:pt x="0" y="576"/>
                  </a:cubicBezTo>
                  <a:lnTo>
                    <a:pt x="0" y="22902"/>
                  </a:lnTo>
                  <a:cubicBezTo>
                    <a:pt x="0" y="23222"/>
                    <a:pt x="258" y="23478"/>
                    <a:pt x="578" y="23478"/>
                  </a:cubicBezTo>
                  <a:cubicBezTo>
                    <a:pt x="897" y="23478"/>
                    <a:pt x="1154" y="23222"/>
                    <a:pt x="1154" y="22902"/>
                  </a:cubicBezTo>
                  <a:lnTo>
                    <a:pt x="1154" y="576"/>
                  </a:lnTo>
                  <a:cubicBezTo>
                    <a:pt x="1154" y="257"/>
                    <a:pt x="897" y="0"/>
                    <a:pt x="5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 rot="-3148857">
              <a:off x="2704028" y="2010576"/>
              <a:ext cx="160395" cy="3257721"/>
            </a:xfrm>
            <a:custGeom>
              <a:avLst/>
              <a:gdLst/>
              <a:ahLst/>
              <a:cxnLst/>
              <a:rect l="l" t="t" r="r" b="b"/>
              <a:pathLst>
                <a:path w="1156" h="23479" extrusionOk="0">
                  <a:moveTo>
                    <a:pt x="578" y="0"/>
                  </a:moveTo>
                  <a:cubicBezTo>
                    <a:pt x="258" y="0"/>
                    <a:pt x="1" y="257"/>
                    <a:pt x="1" y="576"/>
                  </a:cubicBezTo>
                  <a:lnTo>
                    <a:pt x="1" y="22902"/>
                  </a:lnTo>
                  <a:cubicBezTo>
                    <a:pt x="1" y="23222"/>
                    <a:pt x="258" y="23478"/>
                    <a:pt x="578" y="23478"/>
                  </a:cubicBezTo>
                  <a:cubicBezTo>
                    <a:pt x="897" y="23478"/>
                    <a:pt x="1155" y="23222"/>
                    <a:pt x="1155" y="22902"/>
                  </a:cubicBezTo>
                  <a:lnTo>
                    <a:pt x="1155" y="576"/>
                  </a:lnTo>
                  <a:cubicBezTo>
                    <a:pt x="1155" y="257"/>
                    <a:pt x="897" y="0"/>
                    <a:pt x="5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6"/>
            <p:cNvSpPr/>
            <p:nvPr/>
          </p:nvSpPr>
          <p:spPr>
            <a:xfrm rot="-3148857">
              <a:off x="1961040" y="3068840"/>
              <a:ext cx="1415254" cy="1827204"/>
            </a:xfrm>
            <a:custGeom>
              <a:avLst/>
              <a:gdLst/>
              <a:ahLst/>
              <a:cxnLst/>
              <a:rect l="l" t="t" r="r" b="b"/>
              <a:pathLst>
                <a:path w="10200" h="13169" extrusionOk="0">
                  <a:moveTo>
                    <a:pt x="1900" y="0"/>
                  </a:moveTo>
                  <a:cubicBezTo>
                    <a:pt x="849" y="0"/>
                    <a:pt x="1" y="848"/>
                    <a:pt x="1" y="1895"/>
                  </a:cubicBezTo>
                  <a:lnTo>
                    <a:pt x="1" y="11269"/>
                  </a:lnTo>
                  <a:cubicBezTo>
                    <a:pt x="1" y="12316"/>
                    <a:pt x="849" y="13168"/>
                    <a:pt x="1900" y="13168"/>
                  </a:cubicBezTo>
                  <a:lnTo>
                    <a:pt x="8305" y="13168"/>
                  </a:lnTo>
                  <a:cubicBezTo>
                    <a:pt x="9352" y="13168"/>
                    <a:pt x="10200" y="12316"/>
                    <a:pt x="10200" y="11269"/>
                  </a:cubicBezTo>
                  <a:lnTo>
                    <a:pt x="10200" y="1895"/>
                  </a:lnTo>
                  <a:cubicBezTo>
                    <a:pt x="10200" y="848"/>
                    <a:pt x="9352" y="0"/>
                    <a:pt x="8305" y="0"/>
                  </a:cubicBezTo>
                  <a:close/>
                </a:path>
              </a:pathLst>
            </a:custGeom>
            <a:solidFill>
              <a:srgbClr val="1E3A4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6"/>
            <p:cNvSpPr/>
            <p:nvPr/>
          </p:nvSpPr>
          <p:spPr>
            <a:xfrm rot="-3148857">
              <a:off x="1766466" y="3674493"/>
              <a:ext cx="471196" cy="988874"/>
            </a:xfrm>
            <a:custGeom>
              <a:avLst/>
              <a:gdLst/>
              <a:ahLst/>
              <a:cxnLst/>
              <a:rect l="l" t="t" r="r" b="b"/>
              <a:pathLst>
                <a:path w="3396" h="7127" extrusionOk="0">
                  <a:moveTo>
                    <a:pt x="643" y="0"/>
                  </a:moveTo>
                  <a:cubicBezTo>
                    <a:pt x="580" y="0"/>
                    <a:pt x="516" y="11"/>
                    <a:pt x="453" y="33"/>
                  </a:cubicBezTo>
                  <a:cubicBezTo>
                    <a:pt x="155" y="140"/>
                    <a:pt x="0" y="463"/>
                    <a:pt x="107" y="762"/>
                  </a:cubicBezTo>
                  <a:lnTo>
                    <a:pt x="2215" y="6744"/>
                  </a:lnTo>
                  <a:cubicBezTo>
                    <a:pt x="2299" y="6979"/>
                    <a:pt x="2521" y="7126"/>
                    <a:pt x="2752" y="7126"/>
                  </a:cubicBezTo>
                  <a:cubicBezTo>
                    <a:pt x="2818" y="7126"/>
                    <a:pt x="2881" y="7113"/>
                    <a:pt x="2943" y="7090"/>
                  </a:cubicBezTo>
                  <a:cubicBezTo>
                    <a:pt x="3240" y="6988"/>
                    <a:pt x="3395" y="6660"/>
                    <a:pt x="3289" y="6363"/>
                  </a:cubicBezTo>
                  <a:lnTo>
                    <a:pt x="1181" y="379"/>
                  </a:lnTo>
                  <a:cubicBezTo>
                    <a:pt x="1100" y="148"/>
                    <a:pt x="879" y="0"/>
                    <a:pt x="64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6"/>
            <p:cNvSpPr/>
            <p:nvPr/>
          </p:nvSpPr>
          <p:spPr>
            <a:xfrm rot="-3148857">
              <a:off x="2642768" y="4579204"/>
              <a:ext cx="465785" cy="577895"/>
            </a:xfrm>
            <a:custGeom>
              <a:avLst/>
              <a:gdLst/>
              <a:ahLst/>
              <a:cxnLst/>
              <a:rect l="l" t="t" r="r" b="b"/>
              <a:pathLst>
                <a:path w="3357" h="4165" extrusionOk="0">
                  <a:moveTo>
                    <a:pt x="2709" y="0"/>
                  </a:moveTo>
                  <a:cubicBezTo>
                    <a:pt x="2526" y="0"/>
                    <a:pt x="2346" y="88"/>
                    <a:pt x="2238" y="250"/>
                  </a:cubicBezTo>
                  <a:lnTo>
                    <a:pt x="179" y="3272"/>
                  </a:lnTo>
                  <a:cubicBezTo>
                    <a:pt x="1" y="3534"/>
                    <a:pt x="72" y="3888"/>
                    <a:pt x="330" y="4066"/>
                  </a:cubicBezTo>
                  <a:cubicBezTo>
                    <a:pt x="427" y="4133"/>
                    <a:pt x="538" y="4164"/>
                    <a:pt x="649" y="4164"/>
                  </a:cubicBezTo>
                  <a:cubicBezTo>
                    <a:pt x="831" y="4164"/>
                    <a:pt x="1013" y="4075"/>
                    <a:pt x="1123" y="3915"/>
                  </a:cubicBezTo>
                  <a:lnTo>
                    <a:pt x="3179" y="893"/>
                  </a:lnTo>
                  <a:cubicBezTo>
                    <a:pt x="3356" y="631"/>
                    <a:pt x="3286" y="276"/>
                    <a:pt x="3028" y="98"/>
                  </a:cubicBezTo>
                  <a:cubicBezTo>
                    <a:pt x="2930" y="32"/>
                    <a:pt x="2819" y="0"/>
                    <a:pt x="27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6"/>
            <p:cNvSpPr/>
            <p:nvPr/>
          </p:nvSpPr>
          <p:spPr>
            <a:xfrm rot="-3148857">
              <a:off x="2222276" y="4528627"/>
              <a:ext cx="454546" cy="105312"/>
            </a:xfrm>
            <a:custGeom>
              <a:avLst/>
              <a:gdLst/>
              <a:ahLst/>
              <a:cxnLst/>
              <a:rect l="l" t="t" r="r" b="b"/>
              <a:pathLst>
                <a:path w="3276" h="759" extrusionOk="0">
                  <a:moveTo>
                    <a:pt x="381" y="0"/>
                  </a:moveTo>
                  <a:cubicBezTo>
                    <a:pt x="168" y="0"/>
                    <a:pt x="0" y="169"/>
                    <a:pt x="0" y="378"/>
                  </a:cubicBezTo>
                  <a:cubicBezTo>
                    <a:pt x="0" y="591"/>
                    <a:pt x="168" y="759"/>
                    <a:pt x="381" y="759"/>
                  </a:cubicBezTo>
                  <a:lnTo>
                    <a:pt x="2899" y="759"/>
                  </a:lnTo>
                  <a:cubicBezTo>
                    <a:pt x="3107" y="759"/>
                    <a:pt x="3276" y="591"/>
                    <a:pt x="3276" y="378"/>
                  </a:cubicBezTo>
                  <a:cubicBezTo>
                    <a:pt x="3276" y="169"/>
                    <a:pt x="3107" y="0"/>
                    <a:pt x="28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6"/>
            <p:cNvSpPr/>
            <p:nvPr/>
          </p:nvSpPr>
          <p:spPr>
            <a:xfrm rot="-3148857">
              <a:off x="2441102" y="2795798"/>
              <a:ext cx="471335" cy="988874"/>
            </a:xfrm>
            <a:custGeom>
              <a:avLst/>
              <a:gdLst/>
              <a:ahLst/>
              <a:cxnLst/>
              <a:rect l="l" t="t" r="r" b="b"/>
              <a:pathLst>
                <a:path w="3397" h="7127" extrusionOk="0">
                  <a:moveTo>
                    <a:pt x="2754" y="0"/>
                  </a:moveTo>
                  <a:cubicBezTo>
                    <a:pt x="2519" y="0"/>
                    <a:pt x="2300" y="148"/>
                    <a:pt x="2216" y="379"/>
                  </a:cubicBezTo>
                  <a:lnTo>
                    <a:pt x="107" y="6363"/>
                  </a:lnTo>
                  <a:cubicBezTo>
                    <a:pt x="0" y="6660"/>
                    <a:pt x="156" y="6988"/>
                    <a:pt x="453" y="7090"/>
                  </a:cubicBezTo>
                  <a:cubicBezTo>
                    <a:pt x="516" y="7113"/>
                    <a:pt x="582" y="7126"/>
                    <a:pt x="645" y="7126"/>
                  </a:cubicBezTo>
                  <a:cubicBezTo>
                    <a:pt x="879" y="7126"/>
                    <a:pt x="1097" y="6979"/>
                    <a:pt x="1182" y="6744"/>
                  </a:cubicBezTo>
                  <a:lnTo>
                    <a:pt x="3290" y="762"/>
                  </a:lnTo>
                  <a:cubicBezTo>
                    <a:pt x="3396" y="463"/>
                    <a:pt x="3241" y="140"/>
                    <a:pt x="2943" y="33"/>
                  </a:cubicBezTo>
                  <a:cubicBezTo>
                    <a:pt x="2881" y="11"/>
                    <a:pt x="2817" y="0"/>
                    <a:pt x="27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 rot="-3148857">
              <a:off x="3345367" y="3664633"/>
              <a:ext cx="465091" cy="577895"/>
            </a:xfrm>
            <a:custGeom>
              <a:avLst/>
              <a:gdLst/>
              <a:ahLst/>
              <a:cxnLst/>
              <a:rect l="l" t="t" r="r" b="b"/>
              <a:pathLst>
                <a:path w="3352" h="4165" extrusionOk="0">
                  <a:moveTo>
                    <a:pt x="644" y="0"/>
                  </a:moveTo>
                  <a:cubicBezTo>
                    <a:pt x="534" y="0"/>
                    <a:pt x="423" y="32"/>
                    <a:pt x="326" y="98"/>
                  </a:cubicBezTo>
                  <a:cubicBezTo>
                    <a:pt x="68" y="276"/>
                    <a:pt x="1" y="631"/>
                    <a:pt x="174" y="893"/>
                  </a:cubicBezTo>
                  <a:lnTo>
                    <a:pt x="2233" y="3915"/>
                  </a:lnTo>
                  <a:cubicBezTo>
                    <a:pt x="2340" y="4075"/>
                    <a:pt x="2522" y="4164"/>
                    <a:pt x="2704" y="4164"/>
                  </a:cubicBezTo>
                  <a:cubicBezTo>
                    <a:pt x="2815" y="4164"/>
                    <a:pt x="2926" y="4133"/>
                    <a:pt x="3024" y="4066"/>
                  </a:cubicBezTo>
                  <a:cubicBezTo>
                    <a:pt x="3286" y="3888"/>
                    <a:pt x="3352" y="3534"/>
                    <a:pt x="3175" y="3272"/>
                  </a:cubicBezTo>
                  <a:lnTo>
                    <a:pt x="1119" y="250"/>
                  </a:lnTo>
                  <a:cubicBezTo>
                    <a:pt x="1008" y="88"/>
                    <a:pt x="828" y="0"/>
                    <a:pt x="6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6"/>
            <p:cNvSpPr/>
            <p:nvPr/>
          </p:nvSpPr>
          <p:spPr>
            <a:xfrm rot="-3148857">
              <a:off x="2963245" y="3563543"/>
              <a:ext cx="454685" cy="105312"/>
            </a:xfrm>
            <a:custGeom>
              <a:avLst/>
              <a:gdLst/>
              <a:ahLst/>
              <a:cxnLst/>
              <a:rect l="l" t="t" r="r" b="b"/>
              <a:pathLst>
                <a:path w="3277" h="759" extrusionOk="0">
                  <a:moveTo>
                    <a:pt x="379" y="0"/>
                  </a:moveTo>
                  <a:cubicBezTo>
                    <a:pt x="170" y="0"/>
                    <a:pt x="1" y="169"/>
                    <a:pt x="1" y="378"/>
                  </a:cubicBezTo>
                  <a:cubicBezTo>
                    <a:pt x="1" y="591"/>
                    <a:pt x="170" y="759"/>
                    <a:pt x="379" y="759"/>
                  </a:cubicBezTo>
                  <a:lnTo>
                    <a:pt x="2899" y="759"/>
                  </a:lnTo>
                  <a:cubicBezTo>
                    <a:pt x="3108" y="759"/>
                    <a:pt x="3276" y="591"/>
                    <a:pt x="3276" y="378"/>
                  </a:cubicBezTo>
                  <a:cubicBezTo>
                    <a:pt x="3276" y="169"/>
                    <a:pt x="3108" y="0"/>
                    <a:pt x="28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6"/>
            <p:cNvSpPr/>
            <p:nvPr/>
          </p:nvSpPr>
          <p:spPr>
            <a:xfrm rot="-3148857">
              <a:off x="2262403" y="3612999"/>
              <a:ext cx="1063106" cy="931293"/>
            </a:xfrm>
            <a:custGeom>
              <a:avLst/>
              <a:gdLst/>
              <a:ahLst/>
              <a:cxnLst/>
              <a:rect l="l" t="t" r="r" b="b"/>
              <a:pathLst>
                <a:path w="7662" h="6712" extrusionOk="0">
                  <a:moveTo>
                    <a:pt x="0" y="1"/>
                  </a:moveTo>
                  <a:lnTo>
                    <a:pt x="0" y="6712"/>
                  </a:lnTo>
                  <a:lnTo>
                    <a:pt x="7661" y="6712"/>
                  </a:lnTo>
                  <a:lnTo>
                    <a:pt x="766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6"/>
            <p:cNvSpPr/>
            <p:nvPr/>
          </p:nvSpPr>
          <p:spPr>
            <a:xfrm rot="-3148857">
              <a:off x="2368963" y="3705962"/>
              <a:ext cx="849985" cy="745367"/>
            </a:xfrm>
            <a:custGeom>
              <a:avLst/>
              <a:gdLst/>
              <a:ahLst/>
              <a:cxnLst/>
              <a:rect l="l" t="t" r="r" b="b"/>
              <a:pathLst>
                <a:path w="6126" h="5372" extrusionOk="0">
                  <a:moveTo>
                    <a:pt x="0" y="1"/>
                  </a:moveTo>
                  <a:lnTo>
                    <a:pt x="0" y="5371"/>
                  </a:lnTo>
                  <a:lnTo>
                    <a:pt x="6125" y="5371"/>
                  </a:lnTo>
                  <a:lnTo>
                    <a:pt x="612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 rot="-3148857">
              <a:off x="1661390" y="3669864"/>
              <a:ext cx="427767" cy="112249"/>
            </a:xfrm>
            <a:custGeom>
              <a:avLst/>
              <a:gdLst/>
              <a:ahLst/>
              <a:cxnLst/>
              <a:rect l="l" t="t" r="r" b="b"/>
              <a:pathLst>
                <a:path w="3083" h="809" extrusionOk="0">
                  <a:moveTo>
                    <a:pt x="1636" y="1"/>
                  </a:moveTo>
                  <a:cubicBezTo>
                    <a:pt x="1575" y="1"/>
                    <a:pt x="1512" y="2"/>
                    <a:pt x="1450" y="5"/>
                  </a:cubicBezTo>
                  <a:cubicBezTo>
                    <a:pt x="1037" y="22"/>
                    <a:pt x="598" y="120"/>
                    <a:pt x="305" y="325"/>
                  </a:cubicBezTo>
                  <a:cubicBezTo>
                    <a:pt x="233" y="373"/>
                    <a:pt x="171" y="432"/>
                    <a:pt x="127" y="489"/>
                  </a:cubicBezTo>
                  <a:cubicBezTo>
                    <a:pt x="79" y="542"/>
                    <a:pt x="47" y="604"/>
                    <a:pt x="30" y="653"/>
                  </a:cubicBezTo>
                  <a:cubicBezTo>
                    <a:pt x="0" y="751"/>
                    <a:pt x="15" y="804"/>
                    <a:pt x="12" y="808"/>
                  </a:cubicBezTo>
                  <a:lnTo>
                    <a:pt x="12" y="808"/>
                  </a:lnTo>
                  <a:cubicBezTo>
                    <a:pt x="15" y="806"/>
                    <a:pt x="27" y="797"/>
                    <a:pt x="43" y="782"/>
                  </a:cubicBezTo>
                  <a:cubicBezTo>
                    <a:pt x="56" y="764"/>
                    <a:pt x="87" y="741"/>
                    <a:pt x="122" y="719"/>
                  </a:cubicBezTo>
                  <a:cubicBezTo>
                    <a:pt x="159" y="698"/>
                    <a:pt x="202" y="680"/>
                    <a:pt x="256" y="662"/>
                  </a:cubicBezTo>
                  <a:cubicBezTo>
                    <a:pt x="309" y="649"/>
                    <a:pt x="366" y="635"/>
                    <a:pt x="438" y="626"/>
                  </a:cubicBezTo>
                  <a:cubicBezTo>
                    <a:pt x="704" y="591"/>
                    <a:pt x="1085" y="591"/>
                    <a:pt x="1476" y="573"/>
                  </a:cubicBezTo>
                  <a:cubicBezTo>
                    <a:pt x="1867" y="555"/>
                    <a:pt x="2271" y="516"/>
                    <a:pt x="2577" y="444"/>
                  </a:cubicBezTo>
                  <a:cubicBezTo>
                    <a:pt x="2728" y="409"/>
                    <a:pt x="2857" y="373"/>
                    <a:pt x="2945" y="338"/>
                  </a:cubicBezTo>
                  <a:cubicBezTo>
                    <a:pt x="3039" y="303"/>
                    <a:pt x="3083" y="272"/>
                    <a:pt x="3083" y="272"/>
                  </a:cubicBezTo>
                  <a:cubicBezTo>
                    <a:pt x="3083" y="272"/>
                    <a:pt x="3029" y="254"/>
                    <a:pt x="2941" y="223"/>
                  </a:cubicBezTo>
                  <a:cubicBezTo>
                    <a:pt x="2853" y="196"/>
                    <a:pt x="2728" y="156"/>
                    <a:pt x="2577" y="116"/>
                  </a:cubicBezTo>
                  <a:cubicBezTo>
                    <a:pt x="2324" y="52"/>
                    <a:pt x="1990" y="1"/>
                    <a:pt x="1636" y="1"/>
                  </a:cubicBezTo>
                  <a:close/>
                  <a:moveTo>
                    <a:pt x="12" y="808"/>
                  </a:moveTo>
                  <a:cubicBezTo>
                    <a:pt x="12" y="808"/>
                    <a:pt x="12" y="809"/>
                    <a:pt x="12" y="809"/>
                  </a:cubicBezTo>
                  <a:cubicBezTo>
                    <a:pt x="12" y="809"/>
                    <a:pt x="12" y="808"/>
                    <a:pt x="12" y="808"/>
                  </a:cubicBezTo>
                  <a:close/>
                </a:path>
              </a:pathLst>
            </a:custGeom>
            <a:solidFill>
              <a:srgbClr val="435E6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6"/>
            <p:cNvSpPr/>
            <p:nvPr/>
          </p:nvSpPr>
          <p:spPr>
            <a:xfrm rot="-3148857">
              <a:off x="1613786" y="4287710"/>
              <a:ext cx="263626" cy="263903"/>
            </a:xfrm>
            <a:custGeom>
              <a:avLst/>
              <a:gdLst/>
              <a:ahLst/>
              <a:cxnLst/>
              <a:rect l="l" t="t" r="r" b="b"/>
              <a:pathLst>
                <a:path w="1900" h="1902" extrusionOk="0">
                  <a:moveTo>
                    <a:pt x="1900" y="1"/>
                  </a:moveTo>
                  <a:lnTo>
                    <a:pt x="1" y="1385"/>
                  </a:lnTo>
                  <a:lnTo>
                    <a:pt x="1" y="1901"/>
                  </a:lnTo>
                  <a:lnTo>
                    <a:pt x="1900" y="1741"/>
                  </a:lnTo>
                  <a:lnTo>
                    <a:pt x="1900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6"/>
            <p:cNvSpPr/>
            <p:nvPr/>
          </p:nvSpPr>
          <p:spPr>
            <a:xfrm rot="-3148857">
              <a:off x="2720929" y="2845833"/>
              <a:ext cx="263626" cy="263903"/>
            </a:xfrm>
            <a:custGeom>
              <a:avLst/>
              <a:gdLst/>
              <a:ahLst/>
              <a:cxnLst/>
              <a:rect l="l" t="t" r="r" b="b"/>
              <a:pathLst>
                <a:path w="1900" h="1902" extrusionOk="0">
                  <a:moveTo>
                    <a:pt x="1" y="1"/>
                  </a:moveTo>
                  <a:lnTo>
                    <a:pt x="1" y="1741"/>
                  </a:lnTo>
                  <a:lnTo>
                    <a:pt x="1900" y="1901"/>
                  </a:lnTo>
                  <a:lnTo>
                    <a:pt x="1900" y="138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6"/>
            <p:cNvSpPr/>
            <p:nvPr/>
          </p:nvSpPr>
          <p:spPr>
            <a:xfrm rot="-3148857">
              <a:off x="2630302" y="4148719"/>
              <a:ext cx="92547" cy="1673330"/>
            </a:xfrm>
            <a:custGeom>
              <a:avLst/>
              <a:gdLst/>
              <a:ahLst/>
              <a:cxnLst/>
              <a:rect l="l" t="t" r="r" b="b"/>
              <a:pathLst>
                <a:path w="667" h="12060" extrusionOk="0">
                  <a:moveTo>
                    <a:pt x="209" y="1"/>
                  </a:moveTo>
                  <a:cubicBezTo>
                    <a:pt x="93" y="1"/>
                    <a:pt x="1" y="97"/>
                    <a:pt x="5" y="214"/>
                  </a:cubicBezTo>
                  <a:lnTo>
                    <a:pt x="58" y="2774"/>
                  </a:lnTo>
                  <a:cubicBezTo>
                    <a:pt x="120" y="2659"/>
                    <a:pt x="244" y="2579"/>
                    <a:pt x="390" y="2579"/>
                  </a:cubicBezTo>
                  <a:lnTo>
                    <a:pt x="470" y="2579"/>
                  </a:lnTo>
                  <a:lnTo>
                    <a:pt x="422" y="204"/>
                  </a:lnTo>
                  <a:cubicBezTo>
                    <a:pt x="422" y="89"/>
                    <a:pt x="324" y="1"/>
                    <a:pt x="214" y="1"/>
                  </a:cubicBezTo>
                  <a:close/>
                  <a:moveTo>
                    <a:pt x="62" y="3156"/>
                  </a:moveTo>
                  <a:lnTo>
                    <a:pt x="244" y="11851"/>
                  </a:lnTo>
                  <a:cubicBezTo>
                    <a:pt x="249" y="11966"/>
                    <a:pt x="342" y="12060"/>
                    <a:pt x="458" y="12060"/>
                  </a:cubicBezTo>
                  <a:lnTo>
                    <a:pt x="462" y="12060"/>
                  </a:lnTo>
                  <a:cubicBezTo>
                    <a:pt x="577" y="12054"/>
                    <a:pt x="666" y="11958"/>
                    <a:pt x="666" y="11841"/>
                  </a:cubicBezTo>
                  <a:lnTo>
                    <a:pt x="599" y="8678"/>
                  </a:lnTo>
                  <a:cubicBezTo>
                    <a:pt x="577" y="8664"/>
                    <a:pt x="550" y="8651"/>
                    <a:pt x="529" y="8637"/>
                  </a:cubicBezTo>
                  <a:cubicBezTo>
                    <a:pt x="271" y="8459"/>
                    <a:pt x="200" y="8105"/>
                    <a:pt x="378" y="7843"/>
                  </a:cubicBezTo>
                  <a:lnTo>
                    <a:pt x="577" y="7554"/>
                  </a:lnTo>
                  <a:lnTo>
                    <a:pt x="488" y="3338"/>
                  </a:lnTo>
                  <a:lnTo>
                    <a:pt x="390" y="3338"/>
                  </a:lnTo>
                  <a:cubicBezTo>
                    <a:pt x="253" y="3338"/>
                    <a:pt x="129" y="3262"/>
                    <a:pt x="62" y="31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6"/>
            <p:cNvSpPr/>
            <p:nvPr/>
          </p:nvSpPr>
          <p:spPr>
            <a:xfrm rot="-3148857">
              <a:off x="2883838" y="5076300"/>
              <a:ext cx="55639" cy="156094"/>
            </a:xfrm>
            <a:custGeom>
              <a:avLst/>
              <a:gdLst/>
              <a:ahLst/>
              <a:cxnLst/>
              <a:rect l="l" t="t" r="r" b="b"/>
              <a:pathLst>
                <a:path w="401" h="1125" extrusionOk="0">
                  <a:moveTo>
                    <a:pt x="378" y="1"/>
                  </a:moveTo>
                  <a:lnTo>
                    <a:pt x="179" y="290"/>
                  </a:lnTo>
                  <a:cubicBezTo>
                    <a:pt x="1" y="552"/>
                    <a:pt x="72" y="906"/>
                    <a:pt x="330" y="1084"/>
                  </a:cubicBezTo>
                  <a:cubicBezTo>
                    <a:pt x="351" y="1098"/>
                    <a:pt x="378" y="1111"/>
                    <a:pt x="400" y="1125"/>
                  </a:cubicBezTo>
                  <a:lnTo>
                    <a:pt x="37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6"/>
            <p:cNvSpPr/>
            <p:nvPr/>
          </p:nvSpPr>
          <p:spPr>
            <a:xfrm rot="-3148857">
              <a:off x="2303584" y="4679781"/>
              <a:ext cx="59801" cy="105312"/>
            </a:xfrm>
            <a:custGeom>
              <a:avLst/>
              <a:gdLst/>
              <a:ahLst/>
              <a:cxnLst/>
              <a:rect l="l" t="t" r="r" b="b"/>
              <a:pathLst>
                <a:path w="431" h="759" extrusionOk="0">
                  <a:moveTo>
                    <a:pt x="332" y="0"/>
                  </a:moveTo>
                  <a:cubicBezTo>
                    <a:pt x="186" y="0"/>
                    <a:pt x="62" y="80"/>
                    <a:pt x="0" y="195"/>
                  </a:cubicBezTo>
                  <a:lnTo>
                    <a:pt x="4" y="577"/>
                  </a:lnTo>
                  <a:cubicBezTo>
                    <a:pt x="71" y="683"/>
                    <a:pt x="195" y="759"/>
                    <a:pt x="332" y="759"/>
                  </a:cubicBezTo>
                  <a:lnTo>
                    <a:pt x="430" y="759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6"/>
            <p:cNvSpPr/>
            <p:nvPr/>
          </p:nvSpPr>
          <p:spPr>
            <a:xfrm rot="-3148857">
              <a:off x="3593481" y="2894423"/>
              <a:ext cx="92408" cy="1673330"/>
            </a:xfrm>
            <a:custGeom>
              <a:avLst/>
              <a:gdLst/>
              <a:ahLst/>
              <a:cxnLst/>
              <a:rect l="l" t="t" r="r" b="b"/>
              <a:pathLst>
                <a:path w="666" h="12060" extrusionOk="0">
                  <a:moveTo>
                    <a:pt x="453" y="1"/>
                  </a:moveTo>
                  <a:cubicBezTo>
                    <a:pt x="342" y="1"/>
                    <a:pt x="244" y="89"/>
                    <a:pt x="244" y="204"/>
                  </a:cubicBezTo>
                  <a:lnTo>
                    <a:pt x="195" y="2579"/>
                  </a:lnTo>
                  <a:lnTo>
                    <a:pt x="279" y="2579"/>
                  </a:lnTo>
                  <a:cubicBezTo>
                    <a:pt x="422" y="2579"/>
                    <a:pt x="546" y="2659"/>
                    <a:pt x="609" y="2774"/>
                  </a:cubicBezTo>
                  <a:lnTo>
                    <a:pt x="662" y="214"/>
                  </a:lnTo>
                  <a:cubicBezTo>
                    <a:pt x="666" y="97"/>
                    <a:pt x="572" y="1"/>
                    <a:pt x="457" y="1"/>
                  </a:cubicBezTo>
                  <a:close/>
                  <a:moveTo>
                    <a:pt x="603" y="3156"/>
                  </a:moveTo>
                  <a:lnTo>
                    <a:pt x="603" y="3156"/>
                  </a:lnTo>
                  <a:cubicBezTo>
                    <a:pt x="537" y="3262"/>
                    <a:pt x="413" y="3338"/>
                    <a:pt x="279" y="3338"/>
                  </a:cubicBezTo>
                  <a:lnTo>
                    <a:pt x="177" y="3338"/>
                  </a:lnTo>
                  <a:lnTo>
                    <a:pt x="89" y="7554"/>
                  </a:lnTo>
                  <a:lnTo>
                    <a:pt x="289" y="7843"/>
                  </a:lnTo>
                  <a:cubicBezTo>
                    <a:pt x="466" y="8105"/>
                    <a:pt x="400" y="8459"/>
                    <a:pt x="138" y="8637"/>
                  </a:cubicBezTo>
                  <a:cubicBezTo>
                    <a:pt x="115" y="8651"/>
                    <a:pt x="89" y="8664"/>
                    <a:pt x="66" y="8678"/>
                  </a:cubicBezTo>
                  <a:lnTo>
                    <a:pt x="0" y="11841"/>
                  </a:lnTo>
                  <a:cubicBezTo>
                    <a:pt x="0" y="11958"/>
                    <a:pt x="89" y="12054"/>
                    <a:pt x="204" y="12060"/>
                  </a:cubicBezTo>
                  <a:lnTo>
                    <a:pt x="209" y="12060"/>
                  </a:lnTo>
                  <a:cubicBezTo>
                    <a:pt x="324" y="12060"/>
                    <a:pt x="417" y="11966"/>
                    <a:pt x="422" y="11851"/>
                  </a:cubicBezTo>
                  <a:lnTo>
                    <a:pt x="603" y="315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6"/>
            <p:cNvSpPr/>
            <p:nvPr/>
          </p:nvSpPr>
          <p:spPr>
            <a:xfrm rot="-3148857">
              <a:off x="3835778" y="3836641"/>
              <a:ext cx="55500" cy="156094"/>
            </a:xfrm>
            <a:custGeom>
              <a:avLst/>
              <a:gdLst/>
              <a:ahLst/>
              <a:cxnLst/>
              <a:rect l="l" t="t" r="r" b="b"/>
              <a:pathLst>
                <a:path w="400" h="1125" extrusionOk="0">
                  <a:moveTo>
                    <a:pt x="23" y="1"/>
                  </a:moveTo>
                  <a:lnTo>
                    <a:pt x="0" y="1125"/>
                  </a:lnTo>
                  <a:cubicBezTo>
                    <a:pt x="23" y="1111"/>
                    <a:pt x="49" y="1098"/>
                    <a:pt x="72" y="1084"/>
                  </a:cubicBezTo>
                  <a:cubicBezTo>
                    <a:pt x="334" y="906"/>
                    <a:pt x="400" y="552"/>
                    <a:pt x="223" y="290"/>
                  </a:cubicBezTo>
                  <a:lnTo>
                    <a:pt x="23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6"/>
            <p:cNvSpPr/>
            <p:nvPr/>
          </p:nvSpPr>
          <p:spPr>
            <a:xfrm rot="-3148857">
              <a:off x="3276765" y="3412279"/>
              <a:ext cx="59940" cy="105312"/>
            </a:xfrm>
            <a:custGeom>
              <a:avLst/>
              <a:gdLst/>
              <a:ahLst/>
              <a:cxnLst/>
              <a:rect l="l" t="t" r="r" b="b"/>
              <a:pathLst>
                <a:path w="432" h="759" extrusionOk="0">
                  <a:moveTo>
                    <a:pt x="18" y="0"/>
                  </a:moveTo>
                  <a:lnTo>
                    <a:pt x="0" y="759"/>
                  </a:lnTo>
                  <a:lnTo>
                    <a:pt x="102" y="759"/>
                  </a:lnTo>
                  <a:cubicBezTo>
                    <a:pt x="236" y="759"/>
                    <a:pt x="360" y="683"/>
                    <a:pt x="426" y="577"/>
                  </a:cubicBezTo>
                  <a:lnTo>
                    <a:pt x="432" y="195"/>
                  </a:lnTo>
                  <a:cubicBezTo>
                    <a:pt x="369" y="80"/>
                    <a:pt x="245" y="0"/>
                    <a:pt x="10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6"/>
            <p:cNvSpPr/>
            <p:nvPr/>
          </p:nvSpPr>
          <p:spPr>
            <a:xfrm rot="-3148857">
              <a:off x="152333" y="3032498"/>
              <a:ext cx="325231" cy="294567"/>
            </a:xfrm>
            <a:custGeom>
              <a:avLst/>
              <a:gdLst/>
              <a:ahLst/>
              <a:cxnLst/>
              <a:rect l="l" t="t" r="r" b="b"/>
              <a:pathLst>
                <a:path w="2344" h="2123" extrusionOk="0">
                  <a:moveTo>
                    <a:pt x="1799" y="0"/>
                  </a:moveTo>
                  <a:cubicBezTo>
                    <a:pt x="1478" y="0"/>
                    <a:pt x="1071" y="426"/>
                    <a:pt x="816" y="652"/>
                  </a:cubicBezTo>
                  <a:cubicBezTo>
                    <a:pt x="378" y="1043"/>
                    <a:pt x="0" y="1553"/>
                    <a:pt x="470" y="1971"/>
                  </a:cubicBezTo>
                  <a:cubicBezTo>
                    <a:pt x="592" y="2078"/>
                    <a:pt x="714" y="2123"/>
                    <a:pt x="833" y="2123"/>
                  </a:cubicBezTo>
                  <a:cubicBezTo>
                    <a:pt x="1277" y="2123"/>
                    <a:pt x="1682" y="1493"/>
                    <a:pt x="1913" y="1088"/>
                  </a:cubicBezTo>
                  <a:cubicBezTo>
                    <a:pt x="2126" y="719"/>
                    <a:pt x="2344" y="369"/>
                    <a:pt x="2011" y="80"/>
                  </a:cubicBezTo>
                  <a:cubicBezTo>
                    <a:pt x="1947" y="24"/>
                    <a:pt x="1875" y="0"/>
                    <a:pt x="1799" y="0"/>
                  </a:cubicBezTo>
                  <a:close/>
                </a:path>
              </a:pathLst>
            </a:custGeom>
            <a:solidFill>
              <a:srgbClr val="D28C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6"/>
            <p:cNvSpPr/>
            <p:nvPr/>
          </p:nvSpPr>
          <p:spPr>
            <a:xfrm rot="-3148857">
              <a:off x="211349" y="3116368"/>
              <a:ext cx="179404" cy="162338"/>
            </a:xfrm>
            <a:custGeom>
              <a:avLst/>
              <a:gdLst/>
              <a:ahLst/>
              <a:cxnLst/>
              <a:rect l="l" t="t" r="r" b="b"/>
              <a:pathLst>
                <a:path w="1293" h="1170" extrusionOk="0">
                  <a:moveTo>
                    <a:pt x="994" y="1"/>
                  </a:moveTo>
                  <a:cubicBezTo>
                    <a:pt x="816" y="1"/>
                    <a:pt x="594" y="237"/>
                    <a:pt x="453" y="359"/>
                  </a:cubicBezTo>
                  <a:cubicBezTo>
                    <a:pt x="210" y="576"/>
                    <a:pt x="1" y="857"/>
                    <a:pt x="263" y="1087"/>
                  </a:cubicBezTo>
                  <a:cubicBezTo>
                    <a:pt x="329" y="1145"/>
                    <a:pt x="396" y="1169"/>
                    <a:pt x="461" y="1169"/>
                  </a:cubicBezTo>
                  <a:cubicBezTo>
                    <a:pt x="704" y="1169"/>
                    <a:pt x="928" y="823"/>
                    <a:pt x="1057" y="599"/>
                  </a:cubicBezTo>
                  <a:cubicBezTo>
                    <a:pt x="1172" y="400"/>
                    <a:pt x="1293" y="204"/>
                    <a:pt x="1111" y="44"/>
                  </a:cubicBezTo>
                  <a:cubicBezTo>
                    <a:pt x="1075" y="14"/>
                    <a:pt x="1036" y="1"/>
                    <a:pt x="994" y="1"/>
                  </a:cubicBezTo>
                  <a:close/>
                </a:path>
              </a:pathLst>
            </a:custGeom>
            <a:solidFill>
              <a:srgbClr val="D8A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6"/>
            <p:cNvSpPr/>
            <p:nvPr/>
          </p:nvSpPr>
          <p:spPr>
            <a:xfrm rot="-3148857">
              <a:off x="1122894" y="1768407"/>
              <a:ext cx="325370" cy="294567"/>
            </a:xfrm>
            <a:custGeom>
              <a:avLst/>
              <a:gdLst/>
              <a:ahLst/>
              <a:cxnLst/>
              <a:rect l="l" t="t" r="r" b="b"/>
              <a:pathLst>
                <a:path w="2345" h="2123" extrusionOk="0">
                  <a:moveTo>
                    <a:pt x="546" y="0"/>
                  </a:moveTo>
                  <a:cubicBezTo>
                    <a:pt x="470" y="0"/>
                    <a:pt x="398" y="24"/>
                    <a:pt x="333" y="80"/>
                  </a:cubicBezTo>
                  <a:cubicBezTo>
                    <a:pt x="1" y="369"/>
                    <a:pt x="218" y="719"/>
                    <a:pt x="431" y="1088"/>
                  </a:cubicBezTo>
                  <a:cubicBezTo>
                    <a:pt x="662" y="1493"/>
                    <a:pt x="1067" y="2123"/>
                    <a:pt x="1511" y="2123"/>
                  </a:cubicBezTo>
                  <a:cubicBezTo>
                    <a:pt x="1630" y="2123"/>
                    <a:pt x="1751" y="2078"/>
                    <a:pt x="1873" y="1971"/>
                  </a:cubicBezTo>
                  <a:cubicBezTo>
                    <a:pt x="2344" y="1553"/>
                    <a:pt x="1967" y="1043"/>
                    <a:pt x="1527" y="652"/>
                  </a:cubicBezTo>
                  <a:cubicBezTo>
                    <a:pt x="1272" y="426"/>
                    <a:pt x="869" y="0"/>
                    <a:pt x="546" y="0"/>
                  </a:cubicBezTo>
                  <a:close/>
                </a:path>
              </a:pathLst>
            </a:custGeom>
            <a:solidFill>
              <a:srgbClr val="D28C2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6"/>
            <p:cNvSpPr/>
            <p:nvPr/>
          </p:nvSpPr>
          <p:spPr>
            <a:xfrm rot="-3148857">
              <a:off x="1209427" y="1816622"/>
              <a:ext cx="179266" cy="162338"/>
            </a:xfrm>
            <a:custGeom>
              <a:avLst/>
              <a:gdLst/>
              <a:ahLst/>
              <a:cxnLst/>
              <a:rect l="l" t="t" r="r" b="b"/>
              <a:pathLst>
                <a:path w="1292" h="1170" extrusionOk="0">
                  <a:moveTo>
                    <a:pt x="299" y="1"/>
                  </a:moveTo>
                  <a:cubicBezTo>
                    <a:pt x="258" y="1"/>
                    <a:pt x="218" y="14"/>
                    <a:pt x="183" y="44"/>
                  </a:cubicBezTo>
                  <a:cubicBezTo>
                    <a:pt x="1" y="204"/>
                    <a:pt x="120" y="400"/>
                    <a:pt x="236" y="599"/>
                  </a:cubicBezTo>
                  <a:cubicBezTo>
                    <a:pt x="366" y="823"/>
                    <a:pt x="589" y="1169"/>
                    <a:pt x="833" y="1169"/>
                  </a:cubicBezTo>
                  <a:cubicBezTo>
                    <a:pt x="897" y="1169"/>
                    <a:pt x="964" y="1145"/>
                    <a:pt x="1030" y="1087"/>
                  </a:cubicBezTo>
                  <a:cubicBezTo>
                    <a:pt x="1292" y="857"/>
                    <a:pt x="1083" y="576"/>
                    <a:pt x="839" y="359"/>
                  </a:cubicBezTo>
                  <a:cubicBezTo>
                    <a:pt x="699" y="237"/>
                    <a:pt x="478" y="1"/>
                    <a:pt x="299" y="1"/>
                  </a:cubicBezTo>
                  <a:close/>
                </a:path>
              </a:pathLst>
            </a:custGeom>
            <a:solidFill>
              <a:srgbClr val="D8A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5"/>
          <p:cNvSpPr txBox="1"/>
          <p:nvPr/>
        </p:nvSpPr>
        <p:spPr>
          <a:xfrm>
            <a:off x="178600" y="507200"/>
            <a:ext cx="23145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2"/>
                </a:solidFill>
                <a:latin typeface="Krona One"/>
                <a:ea typeface="Krona One"/>
                <a:cs typeface="Krona One"/>
                <a:sym typeface="Krona One"/>
              </a:rPr>
              <a:t>Engineering Process</a:t>
            </a:r>
            <a:endParaRPr sz="1900">
              <a:solidFill>
                <a:schemeClr val="dk2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pic>
        <p:nvPicPr>
          <p:cNvPr id="2" name="Picture 1" descr="A diagram of a diagram&#10;&#10;Description automatically generated">
            <a:extLst>
              <a:ext uri="{FF2B5EF4-FFF2-40B4-BE49-F238E27FC236}">
                <a16:creationId xmlns:a16="http://schemas.microsoft.com/office/drawing/2014/main" id="{07DCA4A4-9676-EC33-BE76-E865FF736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137" y="241706"/>
            <a:ext cx="6037727" cy="46600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6"/>
          <p:cNvSpPr/>
          <p:nvPr/>
        </p:nvSpPr>
        <p:spPr>
          <a:xfrm>
            <a:off x="1136500" y="3835612"/>
            <a:ext cx="701929" cy="701926"/>
          </a:xfrm>
          <a:custGeom>
            <a:avLst/>
            <a:gdLst/>
            <a:ahLst/>
            <a:cxnLst/>
            <a:rect l="l" t="t" r="r" b="b"/>
            <a:pathLst>
              <a:path w="9499" h="9498" extrusionOk="0">
                <a:moveTo>
                  <a:pt x="4749" y="0"/>
                </a:moveTo>
                <a:cubicBezTo>
                  <a:pt x="2126" y="0"/>
                  <a:pt x="0" y="2125"/>
                  <a:pt x="0" y="4749"/>
                </a:cubicBezTo>
                <a:cubicBezTo>
                  <a:pt x="0" y="7371"/>
                  <a:pt x="2126" y="9498"/>
                  <a:pt x="4749" y="9498"/>
                </a:cubicBezTo>
                <a:cubicBezTo>
                  <a:pt x="7373" y="9498"/>
                  <a:pt x="9499" y="7371"/>
                  <a:pt x="9499" y="4749"/>
                </a:cubicBezTo>
                <a:cubicBezTo>
                  <a:pt x="9499" y="2125"/>
                  <a:pt x="7373" y="0"/>
                  <a:pt x="4749" y="0"/>
                </a:cubicBezTo>
                <a:close/>
              </a:path>
            </a:pathLst>
          </a:custGeom>
          <a:solidFill>
            <a:srgbClr val="33657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26"/>
          <p:cNvSpPr/>
          <p:nvPr/>
        </p:nvSpPr>
        <p:spPr>
          <a:xfrm>
            <a:off x="7054225" y="3835612"/>
            <a:ext cx="701929" cy="701926"/>
          </a:xfrm>
          <a:custGeom>
            <a:avLst/>
            <a:gdLst/>
            <a:ahLst/>
            <a:cxnLst/>
            <a:rect l="l" t="t" r="r" b="b"/>
            <a:pathLst>
              <a:path w="9499" h="9498" extrusionOk="0">
                <a:moveTo>
                  <a:pt x="4749" y="0"/>
                </a:moveTo>
                <a:cubicBezTo>
                  <a:pt x="2126" y="0"/>
                  <a:pt x="0" y="2125"/>
                  <a:pt x="0" y="4749"/>
                </a:cubicBezTo>
                <a:cubicBezTo>
                  <a:pt x="0" y="7371"/>
                  <a:pt x="2126" y="9498"/>
                  <a:pt x="4749" y="9498"/>
                </a:cubicBezTo>
                <a:cubicBezTo>
                  <a:pt x="7373" y="9498"/>
                  <a:pt x="9499" y="7371"/>
                  <a:pt x="9499" y="4749"/>
                </a:cubicBezTo>
                <a:cubicBezTo>
                  <a:pt x="9499" y="2125"/>
                  <a:pt x="7373" y="0"/>
                  <a:pt x="4749" y="0"/>
                </a:cubicBezTo>
                <a:close/>
              </a:path>
            </a:pathLst>
          </a:custGeom>
          <a:solidFill>
            <a:srgbClr val="33657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26"/>
          <p:cNvSpPr txBox="1">
            <a:spLocks noGrp="1"/>
          </p:cNvSpPr>
          <p:nvPr>
            <p:ph type="title"/>
          </p:nvPr>
        </p:nvSpPr>
        <p:spPr>
          <a:xfrm>
            <a:off x="713132" y="49913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Mr. P survive?</a:t>
            </a:r>
            <a:endParaRPr/>
          </a:p>
        </p:txBody>
      </p:sp>
      <p:sp>
        <p:nvSpPr>
          <p:cNvPr id="398" name="Google Shape;398;p26"/>
          <p:cNvSpPr/>
          <p:nvPr/>
        </p:nvSpPr>
        <p:spPr>
          <a:xfrm>
            <a:off x="4301888" y="214733"/>
            <a:ext cx="701929" cy="701926"/>
          </a:xfrm>
          <a:custGeom>
            <a:avLst/>
            <a:gdLst/>
            <a:ahLst/>
            <a:cxnLst/>
            <a:rect l="l" t="t" r="r" b="b"/>
            <a:pathLst>
              <a:path w="9499" h="9498" extrusionOk="0">
                <a:moveTo>
                  <a:pt x="4749" y="0"/>
                </a:moveTo>
                <a:cubicBezTo>
                  <a:pt x="2126" y="0"/>
                  <a:pt x="0" y="2125"/>
                  <a:pt x="0" y="4749"/>
                </a:cubicBezTo>
                <a:cubicBezTo>
                  <a:pt x="0" y="7371"/>
                  <a:pt x="2126" y="9498"/>
                  <a:pt x="4749" y="9498"/>
                </a:cubicBezTo>
                <a:cubicBezTo>
                  <a:pt x="7373" y="9498"/>
                  <a:pt x="9499" y="7371"/>
                  <a:pt x="9499" y="4749"/>
                </a:cubicBezTo>
                <a:cubicBezTo>
                  <a:pt x="9499" y="2125"/>
                  <a:pt x="7373" y="0"/>
                  <a:pt x="4749" y="0"/>
                </a:cubicBezTo>
                <a:close/>
              </a:path>
            </a:pathLst>
          </a:custGeom>
          <a:solidFill>
            <a:srgbClr val="33657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9" name="Google Shape;399;p26"/>
          <p:cNvGrpSpPr/>
          <p:nvPr/>
        </p:nvGrpSpPr>
        <p:grpSpPr>
          <a:xfrm>
            <a:off x="4487856" y="414324"/>
            <a:ext cx="330007" cy="302744"/>
            <a:chOff x="6239575" y="4416275"/>
            <a:chExt cx="489625" cy="449175"/>
          </a:xfrm>
        </p:grpSpPr>
        <p:sp>
          <p:nvSpPr>
            <p:cNvPr id="400" name="Google Shape;400;p26"/>
            <p:cNvSpPr/>
            <p:nvPr/>
          </p:nvSpPr>
          <p:spPr>
            <a:xfrm>
              <a:off x="6239575" y="4416275"/>
              <a:ext cx="489625" cy="449175"/>
            </a:xfrm>
            <a:custGeom>
              <a:avLst/>
              <a:gdLst/>
              <a:ahLst/>
              <a:cxnLst/>
              <a:rect l="l" t="t" r="r" b="b"/>
              <a:pathLst>
                <a:path w="19585" h="17967" extrusionOk="0">
                  <a:moveTo>
                    <a:pt x="9792" y="1132"/>
                  </a:moveTo>
                  <a:cubicBezTo>
                    <a:pt x="10374" y="1132"/>
                    <a:pt x="10955" y="1424"/>
                    <a:pt x="11278" y="2009"/>
                  </a:cubicBezTo>
                  <a:lnTo>
                    <a:pt x="18111" y="14313"/>
                  </a:lnTo>
                  <a:cubicBezTo>
                    <a:pt x="18404" y="14838"/>
                    <a:pt x="18395" y="15481"/>
                    <a:pt x="18087" y="15998"/>
                  </a:cubicBezTo>
                  <a:cubicBezTo>
                    <a:pt x="17786" y="16518"/>
                    <a:pt x="17232" y="16834"/>
                    <a:pt x="16634" y="16834"/>
                  </a:cubicBezTo>
                  <a:cubicBezTo>
                    <a:pt x="16631" y="16834"/>
                    <a:pt x="16628" y="16834"/>
                    <a:pt x="16625" y="16834"/>
                  </a:cubicBezTo>
                  <a:lnTo>
                    <a:pt x="2962" y="16834"/>
                  </a:lnTo>
                  <a:cubicBezTo>
                    <a:pt x="1667" y="16834"/>
                    <a:pt x="849" y="15445"/>
                    <a:pt x="1474" y="14313"/>
                  </a:cubicBezTo>
                  <a:lnTo>
                    <a:pt x="8307" y="2009"/>
                  </a:lnTo>
                  <a:cubicBezTo>
                    <a:pt x="8630" y="1424"/>
                    <a:pt x="9211" y="1132"/>
                    <a:pt x="9792" y="1132"/>
                  </a:cubicBezTo>
                  <a:close/>
                  <a:moveTo>
                    <a:pt x="9792" y="1"/>
                  </a:moveTo>
                  <a:cubicBezTo>
                    <a:pt x="8763" y="1"/>
                    <a:pt x="7815" y="559"/>
                    <a:pt x="7317" y="1462"/>
                  </a:cubicBezTo>
                  <a:lnTo>
                    <a:pt x="483" y="13766"/>
                  </a:lnTo>
                  <a:cubicBezTo>
                    <a:pt x="0" y="14642"/>
                    <a:pt x="15" y="15711"/>
                    <a:pt x="523" y="16574"/>
                  </a:cubicBezTo>
                  <a:cubicBezTo>
                    <a:pt x="1033" y="17435"/>
                    <a:pt x="1960" y="17966"/>
                    <a:pt x="2962" y="17966"/>
                  </a:cubicBezTo>
                  <a:lnTo>
                    <a:pt x="16625" y="17966"/>
                  </a:lnTo>
                  <a:cubicBezTo>
                    <a:pt x="17625" y="17966"/>
                    <a:pt x="18555" y="17435"/>
                    <a:pt x="19062" y="16574"/>
                  </a:cubicBezTo>
                  <a:cubicBezTo>
                    <a:pt x="19572" y="15711"/>
                    <a:pt x="19585" y="14642"/>
                    <a:pt x="19101" y="13766"/>
                  </a:cubicBezTo>
                  <a:lnTo>
                    <a:pt x="12271" y="1462"/>
                  </a:lnTo>
                  <a:cubicBezTo>
                    <a:pt x="11770" y="559"/>
                    <a:pt x="10822" y="1"/>
                    <a:pt x="979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1" name="Google Shape;401;p26"/>
            <p:cNvSpPr/>
            <p:nvPr/>
          </p:nvSpPr>
          <p:spPr>
            <a:xfrm>
              <a:off x="6438550" y="4723875"/>
              <a:ext cx="88350" cy="84950"/>
            </a:xfrm>
            <a:custGeom>
              <a:avLst/>
              <a:gdLst/>
              <a:ahLst/>
              <a:cxnLst/>
              <a:rect l="l" t="t" r="r" b="b"/>
              <a:pathLst>
                <a:path w="3534" h="3398" extrusionOk="0">
                  <a:moveTo>
                    <a:pt x="1830" y="1132"/>
                  </a:moveTo>
                  <a:cubicBezTo>
                    <a:pt x="2122" y="1132"/>
                    <a:pt x="2401" y="1358"/>
                    <a:pt x="2401" y="1701"/>
                  </a:cubicBezTo>
                  <a:cubicBezTo>
                    <a:pt x="2401" y="2012"/>
                    <a:pt x="2147" y="2266"/>
                    <a:pt x="1833" y="2266"/>
                  </a:cubicBezTo>
                  <a:cubicBezTo>
                    <a:pt x="1329" y="2266"/>
                    <a:pt x="1076" y="1656"/>
                    <a:pt x="1432" y="1299"/>
                  </a:cubicBezTo>
                  <a:cubicBezTo>
                    <a:pt x="1548" y="1184"/>
                    <a:pt x="1691" y="1132"/>
                    <a:pt x="1830" y="1132"/>
                  </a:cubicBezTo>
                  <a:close/>
                  <a:moveTo>
                    <a:pt x="1833" y="1"/>
                  </a:moveTo>
                  <a:cubicBezTo>
                    <a:pt x="1145" y="1"/>
                    <a:pt x="526" y="415"/>
                    <a:pt x="263" y="1049"/>
                  </a:cubicBezTo>
                  <a:cubicBezTo>
                    <a:pt x="1" y="1683"/>
                    <a:pt x="146" y="2414"/>
                    <a:pt x="632" y="2900"/>
                  </a:cubicBezTo>
                  <a:cubicBezTo>
                    <a:pt x="957" y="3225"/>
                    <a:pt x="1391" y="3397"/>
                    <a:pt x="1833" y="3397"/>
                  </a:cubicBezTo>
                  <a:cubicBezTo>
                    <a:pt x="2052" y="3397"/>
                    <a:pt x="2273" y="3355"/>
                    <a:pt x="2483" y="3268"/>
                  </a:cubicBezTo>
                  <a:cubicBezTo>
                    <a:pt x="3117" y="3005"/>
                    <a:pt x="3533" y="2386"/>
                    <a:pt x="3533" y="1701"/>
                  </a:cubicBezTo>
                  <a:cubicBezTo>
                    <a:pt x="3530" y="762"/>
                    <a:pt x="2772" y="1"/>
                    <a:pt x="183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02" name="Google Shape;402;p26"/>
            <p:cNvSpPr/>
            <p:nvPr/>
          </p:nvSpPr>
          <p:spPr>
            <a:xfrm>
              <a:off x="6441950" y="4497425"/>
              <a:ext cx="84950" cy="198250"/>
            </a:xfrm>
            <a:custGeom>
              <a:avLst/>
              <a:gdLst/>
              <a:ahLst/>
              <a:cxnLst/>
              <a:rect l="l" t="t" r="r" b="b"/>
              <a:pathLst>
                <a:path w="3398" h="7930" extrusionOk="0">
                  <a:moveTo>
                    <a:pt x="1697" y="1133"/>
                  </a:moveTo>
                  <a:cubicBezTo>
                    <a:pt x="2011" y="1133"/>
                    <a:pt x="2265" y="1387"/>
                    <a:pt x="2265" y="1701"/>
                  </a:cubicBezTo>
                  <a:lnTo>
                    <a:pt x="2265" y="6230"/>
                  </a:lnTo>
                  <a:cubicBezTo>
                    <a:pt x="2265" y="6544"/>
                    <a:pt x="2011" y="6797"/>
                    <a:pt x="1697" y="6797"/>
                  </a:cubicBezTo>
                  <a:cubicBezTo>
                    <a:pt x="1383" y="6797"/>
                    <a:pt x="1133" y="6544"/>
                    <a:pt x="1133" y="6230"/>
                  </a:cubicBezTo>
                  <a:lnTo>
                    <a:pt x="1133" y="1701"/>
                  </a:lnTo>
                  <a:cubicBezTo>
                    <a:pt x="1133" y="1387"/>
                    <a:pt x="1383" y="1133"/>
                    <a:pt x="1697" y="1133"/>
                  </a:cubicBezTo>
                  <a:close/>
                  <a:moveTo>
                    <a:pt x="1697" y="1"/>
                  </a:moveTo>
                  <a:cubicBezTo>
                    <a:pt x="758" y="1"/>
                    <a:pt x="1" y="762"/>
                    <a:pt x="1" y="1701"/>
                  </a:cubicBezTo>
                  <a:lnTo>
                    <a:pt x="1" y="6233"/>
                  </a:lnTo>
                  <a:cubicBezTo>
                    <a:pt x="1" y="7169"/>
                    <a:pt x="758" y="7930"/>
                    <a:pt x="1697" y="7930"/>
                  </a:cubicBezTo>
                  <a:cubicBezTo>
                    <a:pt x="2636" y="7930"/>
                    <a:pt x="3397" y="7169"/>
                    <a:pt x="3397" y="6233"/>
                  </a:cubicBezTo>
                  <a:lnTo>
                    <a:pt x="3397" y="1701"/>
                  </a:lnTo>
                  <a:cubicBezTo>
                    <a:pt x="3397" y="762"/>
                    <a:pt x="2636" y="1"/>
                    <a:pt x="16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03" name="Google Shape;403;p26"/>
          <p:cNvSpPr txBox="1"/>
          <p:nvPr/>
        </p:nvSpPr>
        <p:spPr>
          <a:xfrm>
            <a:off x="3630295" y="1091913"/>
            <a:ext cx="1883400" cy="40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Constraints</a:t>
            </a:r>
            <a:endParaRPr sz="12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  <p:grpSp>
        <p:nvGrpSpPr>
          <p:cNvPr id="404" name="Google Shape;404;p26"/>
          <p:cNvGrpSpPr/>
          <p:nvPr/>
        </p:nvGrpSpPr>
        <p:grpSpPr>
          <a:xfrm>
            <a:off x="6575425" y="2021262"/>
            <a:ext cx="1855200" cy="1543739"/>
            <a:chOff x="6477600" y="3810175"/>
            <a:chExt cx="1855200" cy="1543739"/>
          </a:xfrm>
        </p:grpSpPr>
        <p:sp>
          <p:nvSpPr>
            <p:cNvPr id="405" name="Google Shape;405;p26"/>
            <p:cNvSpPr txBox="1"/>
            <p:nvPr/>
          </p:nvSpPr>
          <p:spPr>
            <a:xfrm>
              <a:off x="6619800" y="3810175"/>
              <a:ext cx="1570800" cy="29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Time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06" name="Google Shape;406;p26"/>
            <p:cNvSpPr txBox="1"/>
            <p:nvPr/>
          </p:nvSpPr>
          <p:spPr>
            <a:xfrm>
              <a:off x="6477600" y="4185114"/>
              <a:ext cx="1855200" cy="1168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Final Testing begins when 15 min left in class</a:t>
              </a:r>
              <a:endParaRPr sz="18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</p:grpSp>
      <p:grpSp>
        <p:nvGrpSpPr>
          <p:cNvPr id="407" name="Google Shape;407;p26"/>
          <p:cNvGrpSpPr/>
          <p:nvPr/>
        </p:nvGrpSpPr>
        <p:grpSpPr>
          <a:xfrm>
            <a:off x="185500" y="2021173"/>
            <a:ext cx="2695800" cy="1814377"/>
            <a:chOff x="378338" y="3810223"/>
            <a:chExt cx="2695800" cy="1814377"/>
          </a:xfrm>
        </p:grpSpPr>
        <p:sp>
          <p:nvSpPr>
            <p:cNvPr id="408" name="Google Shape;408;p26"/>
            <p:cNvSpPr txBox="1"/>
            <p:nvPr/>
          </p:nvSpPr>
          <p:spPr>
            <a:xfrm>
              <a:off x="1007825" y="3810223"/>
              <a:ext cx="1570800" cy="29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Size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09" name="Google Shape;409;p26"/>
            <p:cNvSpPr txBox="1"/>
            <p:nvPr/>
          </p:nvSpPr>
          <p:spPr>
            <a:xfrm>
              <a:off x="378338" y="4264100"/>
              <a:ext cx="2695800" cy="136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Design Limit: 10 x 8 x 5 (cm)</a:t>
              </a: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Pringle Size: 6.5  x 4.5  x 1.7 (cm)</a:t>
              </a:r>
              <a:endParaRPr sz="16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</p:grpSp>
      <p:grpSp>
        <p:nvGrpSpPr>
          <p:cNvPr id="410" name="Google Shape;410;p26"/>
          <p:cNvGrpSpPr/>
          <p:nvPr/>
        </p:nvGrpSpPr>
        <p:grpSpPr>
          <a:xfrm>
            <a:off x="3036550" y="2021246"/>
            <a:ext cx="3586802" cy="1914446"/>
            <a:chOff x="3316696" y="3959692"/>
            <a:chExt cx="2385000" cy="2884939"/>
          </a:xfrm>
        </p:grpSpPr>
        <p:sp>
          <p:nvSpPr>
            <p:cNvPr id="411" name="Google Shape;411;p26"/>
            <p:cNvSpPr txBox="1"/>
            <p:nvPr/>
          </p:nvSpPr>
          <p:spPr>
            <a:xfrm>
              <a:off x="3557133" y="3959692"/>
              <a:ext cx="1599600" cy="456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Materials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12" name="Google Shape;412;p26"/>
            <p:cNvSpPr txBox="1"/>
            <p:nvPr/>
          </p:nvSpPr>
          <p:spPr>
            <a:xfrm>
              <a:off x="3316696" y="4518431"/>
              <a:ext cx="2385000" cy="232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457200" lvl="0" indent="-3365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Ubuntu"/>
                <a:buChar char="●"/>
              </a:pPr>
              <a:r>
                <a:rPr lang="en" sz="17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One sheet of 8.5x11 paper</a:t>
              </a: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457200" lvl="0" indent="-3365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Ubuntu"/>
                <a:buChar char="●"/>
              </a:pPr>
              <a:r>
                <a:rPr lang="en" sz="17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15 cm of tape</a:t>
              </a: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457200" lvl="0" indent="-3365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Ubuntu"/>
                <a:buChar char="●"/>
              </a:pPr>
              <a:r>
                <a:rPr lang="en" sz="17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Tinfoil same size as paper </a:t>
              </a: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457200" lvl="0" indent="-336550" algn="l" rtl="0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Ubuntu"/>
                <a:buChar char="●"/>
              </a:pPr>
              <a:r>
                <a:rPr lang="en" sz="17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1 Straw </a:t>
              </a: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7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</p:grpSp>
      <p:cxnSp>
        <p:nvCxnSpPr>
          <p:cNvPr id="413" name="Google Shape;413;p26"/>
          <p:cNvCxnSpPr>
            <a:stCxn id="403" idx="1"/>
            <a:endCxn id="408" idx="0"/>
          </p:cNvCxnSpPr>
          <p:nvPr/>
        </p:nvCxnSpPr>
        <p:spPr>
          <a:xfrm flipH="1">
            <a:off x="1600495" y="1293663"/>
            <a:ext cx="2029800" cy="727500"/>
          </a:xfrm>
          <a:prstGeom prst="bentConnector2">
            <a:avLst/>
          </a:prstGeom>
          <a:noFill/>
          <a:ln w="38100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14" name="Google Shape;414;p26"/>
          <p:cNvCxnSpPr>
            <a:stCxn id="403" idx="2"/>
            <a:endCxn id="411" idx="0"/>
          </p:cNvCxnSpPr>
          <p:nvPr/>
        </p:nvCxnSpPr>
        <p:spPr>
          <a:xfrm rot="-5400000" flipH="1">
            <a:off x="4323595" y="1743813"/>
            <a:ext cx="525900" cy="29100"/>
          </a:xfrm>
          <a:prstGeom prst="bentConnector3">
            <a:avLst>
              <a:gd name="adj1" fmla="val 49994"/>
            </a:avLst>
          </a:prstGeom>
          <a:noFill/>
          <a:ln w="38100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15" name="Google Shape;415;p26"/>
          <p:cNvCxnSpPr>
            <a:stCxn id="403" idx="3"/>
            <a:endCxn id="405" idx="0"/>
          </p:cNvCxnSpPr>
          <p:nvPr/>
        </p:nvCxnSpPr>
        <p:spPr>
          <a:xfrm>
            <a:off x="5513695" y="1293663"/>
            <a:ext cx="1989300" cy="727500"/>
          </a:xfrm>
          <a:prstGeom prst="bentConnector2">
            <a:avLst/>
          </a:prstGeom>
          <a:noFill/>
          <a:ln w="38100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416" name="Google Shape;41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4217" y="3835617"/>
            <a:ext cx="701925" cy="7019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7" name="Google Shape;417;p26"/>
          <p:cNvGrpSpPr/>
          <p:nvPr/>
        </p:nvGrpSpPr>
        <p:grpSpPr>
          <a:xfrm>
            <a:off x="4318825" y="3835625"/>
            <a:ext cx="701929" cy="701926"/>
            <a:chOff x="4318825" y="3835625"/>
            <a:chExt cx="701929" cy="701926"/>
          </a:xfrm>
        </p:grpSpPr>
        <p:sp>
          <p:nvSpPr>
            <p:cNvPr id="418" name="Google Shape;418;p26"/>
            <p:cNvSpPr/>
            <p:nvPr/>
          </p:nvSpPr>
          <p:spPr>
            <a:xfrm>
              <a:off x="4318825" y="3835625"/>
              <a:ext cx="701929" cy="701926"/>
            </a:xfrm>
            <a:custGeom>
              <a:avLst/>
              <a:gdLst/>
              <a:ahLst/>
              <a:cxnLst/>
              <a:rect l="l" t="t" r="r" b="b"/>
              <a:pathLst>
                <a:path w="9499" h="9498" extrusionOk="0">
                  <a:moveTo>
                    <a:pt x="4749" y="0"/>
                  </a:moveTo>
                  <a:cubicBezTo>
                    <a:pt x="2126" y="0"/>
                    <a:pt x="0" y="2125"/>
                    <a:pt x="0" y="4749"/>
                  </a:cubicBezTo>
                  <a:cubicBezTo>
                    <a:pt x="0" y="7371"/>
                    <a:pt x="2126" y="9498"/>
                    <a:pt x="4749" y="9498"/>
                  </a:cubicBezTo>
                  <a:cubicBezTo>
                    <a:pt x="7373" y="9498"/>
                    <a:pt x="9499" y="7371"/>
                    <a:pt x="9499" y="4749"/>
                  </a:cubicBezTo>
                  <a:cubicBezTo>
                    <a:pt x="9499" y="2125"/>
                    <a:pt x="7373" y="0"/>
                    <a:pt x="4749" y="0"/>
                  </a:cubicBezTo>
                  <a:close/>
                </a:path>
              </a:pathLst>
            </a:custGeom>
            <a:solidFill>
              <a:srgbClr val="3365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19" name="Google Shape;419;p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354700" y="3871488"/>
              <a:ext cx="630175" cy="6301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0" name="Google Shape;42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0563" y="3789663"/>
            <a:ext cx="793800" cy="79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5" name="Google Shape;425;p27"/>
          <p:cNvGrpSpPr/>
          <p:nvPr/>
        </p:nvGrpSpPr>
        <p:grpSpPr>
          <a:xfrm>
            <a:off x="3716001" y="5"/>
            <a:ext cx="5428005" cy="5143505"/>
            <a:chOff x="1652646" y="1696705"/>
            <a:chExt cx="5864310" cy="3446928"/>
          </a:xfrm>
        </p:grpSpPr>
        <p:sp>
          <p:nvSpPr>
            <p:cNvPr id="426" name="Google Shape;426;p27"/>
            <p:cNvSpPr/>
            <p:nvPr/>
          </p:nvSpPr>
          <p:spPr>
            <a:xfrm>
              <a:off x="1652646" y="1696705"/>
              <a:ext cx="5864310" cy="3446928"/>
            </a:xfrm>
            <a:custGeom>
              <a:avLst/>
              <a:gdLst/>
              <a:ahLst/>
              <a:cxnLst/>
              <a:rect l="l" t="t" r="r" b="b"/>
              <a:pathLst>
                <a:path w="206145" h="90524" extrusionOk="0">
                  <a:moveTo>
                    <a:pt x="89690" y="1"/>
                  </a:moveTo>
                  <a:lnTo>
                    <a:pt x="0" y="90524"/>
                  </a:lnTo>
                  <a:lnTo>
                    <a:pt x="103073" y="90440"/>
                  </a:lnTo>
                  <a:lnTo>
                    <a:pt x="206145" y="90524"/>
                  </a:lnTo>
                  <a:lnTo>
                    <a:pt x="11645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7" name="Google Shape;427;p27"/>
            <p:cNvGrpSpPr/>
            <p:nvPr/>
          </p:nvGrpSpPr>
          <p:grpSpPr>
            <a:xfrm>
              <a:off x="4427208" y="2049352"/>
              <a:ext cx="282125" cy="3091671"/>
              <a:chOff x="4427219" y="2324802"/>
              <a:chExt cx="282125" cy="2815986"/>
            </a:xfrm>
          </p:grpSpPr>
          <p:sp>
            <p:nvSpPr>
              <p:cNvPr id="428" name="Google Shape;428;p27"/>
              <p:cNvSpPr/>
              <p:nvPr/>
            </p:nvSpPr>
            <p:spPr>
              <a:xfrm>
                <a:off x="4504148" y="2835154"/>
                <a:ext cx="128267" cy="427794"/>
              </a:xfrm>
              <a:custGeom>
                <a:avLst/>
                <a:gdLst/>
                <a:ahLst/>
                <a:cxnLst/>
                <a:rect l="l" t="t" r="r" b="b"/>
                <a:pathLst>
                  <a:path w="4526" h="12526" extrusionOk="0">
                    <a:moveTo>
                      <a:pt x="727" y="0"/>
                    </a:moveTo>
                    <a:lnTo>
                      <a:pt x="1" y="12525"/>
                    </a:lnTo>
                    <a:lnTo>
                      <a:pt x="4525" y="12525"/>
                    </a:lnTo>
                    <a:lnTo>
                      <a:pt x="401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429;p27"/>
              <p:cNvSpPr/>
              <p:nvPr/>
            </p:nvSpPr>
            <p:spPr>
              <a:xfrm>
                <a:off x="4427219" y="4389297"/>
                <a:ext cx="282125" cy="751492"/>
              </a:xfrm>
              <a:custGeom>
                <a:avLst/>
                <a:gdLst/>
                <a:ahLst/>
                <a:cxnLst/>
                <a:rect l="l" t="t" r="r" b="b"/>
                <a:pathLst>
                  <a:path w="9955" h="22004" extrusionOk="0">
                    <a:moveTo>
                      <a:pt x="1275" y="1"/>
                    </a:moveTo>
                    <a:lnTo>
                      <a:pt x="1" y="22003"/>
                    </a:lnTo>
                    <a:lnTo>
                      <a:pt x="9955" y="22003"/>
                    </a:lnTo>
                    <a:lnTo>
                      <a:pt x="905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7"/>
              <p:cNvSpPr/>
              <p:nvPr/>
            </p:nvSpPr>
            <p:spPr>
              <a:xfrm>
                <a:off x="4470579" y="3497966"/>
                <a:ext cx="195404" cy="582300"/>
              </a:xfrm>
              <a:custGeom>
                <a:avLst/>
                <a:gdLst/>
                <a:ahLst/>
                <a:cxnLst/>
                <a:rect l="l" t="t" r="r" b="b"/>
                <a:pathLst>
                  <a:path w="6895" h="17050" extrusionOk="0">
                    <a:moveTo>
                      <a:pt x="989" y="0"/>
                    </a:moveTo>
                    <a:lnTo>
                      <a:pt x="1" y="17050"/>
                    </a:lnTo>
                    <a:lnTo>
                      <a:pt x="6895" y="17050"/>
                    </a:lnTo>
                    <a:lnTo>
                      <a:pt x="619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7"/>
              <p:cNvSpPr/>
              <p:nvPr/>
            </p:nvSpPr>
            <p:spPr>
              <a:xfrm>
                <a:off x="4530136" y="2324802"/>
                <a:ext cx="76291" cy="304606"/>
              </a:xfrm>
              <a:custGeom>
                <a:avLst/>
                <a:gdLst/>
                <a:ahLst/>
                <a:cxnLst/>
                <a:rect l="l" t="t" r="r" b="b"/>
                <a:pathLst>
                  <a:path w="2692" h="8919" extrusionOk="0">
                    <a:moveTo>
                      <a:pt x="512" y="1"/>
                    </a:moveTo>
                    <a:lnTo>
                      <a:pt x="1" y="8918"/>
                    </a:lnTo>
                    <a:lnTo>
                      <a:pt x="2691" y="8918"/>
                    </a:lnTo>
                    <a:lnTo>
                      <a:pt x="2322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32" name="Google Shape;432;p27"/>
          <p:cNvSpPr txBox="1">
            <a:spLocks noGrp="1"/>
          </p:cNvSpPr>
          <p:nvPr>
            <p:ph type="title"/>
          </p:nvPr>
        </p:nvSpPr>
        <p:spPr>
          <a:xfrm>
            <a:off x="0" y="-7"/>
            <a:ext cx="7717500" cy="36972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7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Draw Design Ideas: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ALONE ZONE:  Draw your own design idea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Partner TIME: Share designs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Determine and draw final design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433" name="Google Shape;433;p27"/>
          <p:cNvSpPr txBox="1"/>
          <p:nvPr/>
        </p:nvSpPr>
        <p:spPr>
          <a:xfrm>
            <a:off x="1502685" y="2220990"/>
            <a:ext cx="6138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8"/>
          <p:cNvSpPr/>
          <p:nvPr/>
        </p:nvSpPr>
        <p:spPr>
          <a:xfrm rot="885" flipH="1">
            <a:off x="4099425" y="2626898"/>
            <a:ext cx="1165200" cy="1971300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28"/>
          <p:cNvSpPr txBox="1">
            <a:spLocks noGrp="1"/>
          </p:cNvSpPr>
          <p:nvPr>
            <p:ph type="title"/>
          </p:nvPr>
        </p:nvSpPr>
        <p:spPr>
          <a:xfrm>
            <a:off x="713257" y="144488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 and Improve </a:t>
            </a:r>
            <a:endParaRPr/>
          </a:p>
        </p:txBody>
      </p:sp>
      <p:grpSp>
        <p:nvGrpSpPr>
          <p:cNvPr id="440" name="Google Shape;440;p28"/>
          <p:cNvGrpSpPr/>
          <p:nvPr/>
        </p:nvGrpSpPr>
        <p:grpSpPr>
          <a:xfrm>
            <a:off x="4540225" y="981087"/>
            <a:ext cx="3550200" cy="767213"/>
            <a:chOff x="4873250" y="1455987"/>
            <a:chExt cx="3550200" cy="767213"/>
          </a:xfrm>
        </p:grpSpPr>
        <p:sp>
          <p:nvSpPr>
            <p:cNvPr id="441" name="Google Shape;441;p28"/>
            <p:cNvSpPr txBox="1"/>
            <p:nvPr/>
          </p:nvSpPr>
          <p:spPr>
            <a:xfrm>
              <a:off x="5665249" y="1472175"/>
              <a:ext cx="2758200" cy="29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Create Prototype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42" name="Google Shape;442;p28"/>
            <p:cNvSpPr txBox="1"/>
            <p:nvPr/>
          </p:nvSpPr>
          <p:spPr>
            <a:xfrm>
              <a:off x="5665250" y="1898300"/>
              <a:ext cx="2758200" cy="32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Make design</a:t>
              </a:r>
              <a:endParaRPr sz="20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  <p:sp>
          <p:nvSpPr>
            <p:cNvPr id="443" name="Google Shape;443;p28"/>
            <p:cNvSpPr txBox="1"/>
            <p:nvPr/>
          </p:nvSpPr>
          <p:spPr>
            <a:xfrm>
              <a:off x="4873250" y="1455987"/>
              <a:ext cx="675600" cy="3249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Krona One"/>
                  <a:ea typeface="Krona One"/>
                  <a:cs typeface="Krona One"/>
                  <a:sym typeface="Krona One"/>
                </a:rPr>
                <a:t>01</a:t>
              </a:r>
              <a:endParaRPr sz="12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</p:grpSp>
      <p:grpSp>
        <p:nvGrpSpPr>
          <p:cNvPr id="444" name="Google Shape;444;p28"/>
          <p:cNvGrpSpPr/>
          <p:nvPr/>
        </p:nvGrpSpPr>
        <p:grpSpPr>
          <a:xfrm>
            <a:off x="4540225" y="2420075"/>
            <a:ext cx="3618300" cy="1119902"/>
            <a:chOff x="4873250" y="2477200"/>
            <a:chExt cx="3618300" cy="1119902"/>
          </a:xfrm>
        </p:grpSpPr>
        <p:sp>
          <p:nvSpPr>
            <p:cNvPr id="445" name="Google Shape;445;p28"/>
            <p:cNvSpPr txBox="1"/>
            <p:nvPr/>
          </p:nvSpPr>
          <p:spPr>
            <a:xfrm>
              <a:off x="5665250" y="2477200"/>
              <a:ext cx="2826300" cy="352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Test Station at Tables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46" name="Google Shape;446;p28"/>
            <p:cNvSpPr txBox="1"/>
            <p:nvPr/>
          </p:nvSpPr>
          <p:spPr>
            <a:xfrm>
              <a:off x="5665250" y="2830002"/>
              <a:ext cx="2758200" cy="76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Use fishing line and tape for zipline</a:t>
              </a:r>
              <a:endParaRPr sz="18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  <p:sp>
          <p:nvSpPr>
            <p:cNvPr id="447" name="Google Shape;447;p28"/>
            <p:cNvSpPr txBox="1"/>
            <p:nvPr/>
          </p:nvSpPr>
          <p:spPr>
            <a:xfrm>
              <a:off x="4873250" y="2521274"/>
              <a:ext cx="675600" cy="3249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Krona One"/>
                  <a:ea typeface="Krona One"/>
                  <a:cs typeface="Krona One"/>
                  <a:sym typeface="Krona One"/>
                </a:rPr>
                <a:t>02</a:t>
              </a:r>
              <a:endParaRPr sz="12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</p:grpSp>
      <p:grpSp>
        <p:nvGrpSpPr>
          <p:cNvPr id="448" name="Google Shape;448;p28"/>
          <p:cNvGrpSpPr/>
          <p:nvPr/>
        </p:nvGrpSpPr>
        <p:grpSpPr>
          <a:xfrm>
            <a:off x="4540225" y="4121410"/>
            <a:ext cx="3550200" cy="919622"/>
            <a:chOff x="4873250" y="3586562"/>
            <a:chExt cx="3550200" cy="818096"/>
          </a:xfrm>
        </p:grpSpPr>
        <p:sp>
          <p:nvSpPr>
            <p:cNvPr id="449" name="Google Shape;449;p28"/>
            <p:cNvSpPr txBox="1"/>
            <p:nvPr/>
          </p:nvSpPr>
          <p:spPr>
            <a:xfrm>
              <a:off x="5665249" y="3602750"/>
              <a:ext cx="2758200" cy="292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1"/>
                  </a:solidFill>
                  <a:latin typeface="Krona One"/>
                  <a:ea typeface="Krona One"/>
                  <a:cs typeface="Krona One"/>
                  <a:sym typeface="Krona One"/>
                </a:rPr>
                <a:t>Improve Design &amp; Retest</a:t>
              </a:r>
              <a:endParaRPr sz="1200">
                <a:solidFill>
                  <a:schemeClr val="dk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  <p:sp>
          <p:nvSpPr>
            <p:cNvPr id="450" name="Google Shape;450;p28"/>
            <p:cNvSpPr txBox="1"/>
            <p:nvPr/>
          </p:nvSpPr>
          <p:spPr>
            <a:xfrm>
              <a:off x="5665250" y="3895258"/>
              <a:ext cx="2758200" cy="50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lt1"/>
                  </a:solidFill>
                  <a:latin typeface="Ubuntu"/>
                  <a:ea typeface="Ubuntu"/>
                  <a:cs typeface="Ubuntu"/>
                  <a:sym typeface="Ubuntu"/>
                </a:rPr>
                <a:t>Rebuild test</a:t>
              </a:r>
              <a:endParaRPr sz="19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endParaRPr>
            </a:p>
          </p:txBody>
        </p:sp>
        <p:sp>
          <p:nvSpPr>
            <p:cNvPr id="451" name="Google Shape;451;p28"/>
            <p:cNvSpPr txBox="1"/>
            <p:nvPr/>
          </p:nvSpPr>
          <p:spPr>
            <a:xfrm>
              <a:off x="4873250" y="3586562"/>
              <a:ext cx="675600" cy="3249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Krona One"/>
                  <a:ea typeface="Krona One"/>
                  <a:cs typeface="Krona One"/>
                  <a:sym typeface="Krona One"/>
                </a:rPr>
                <a:t>03</a:t>
              </a:r>
              <a:endParaRPr sz="12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endParaRPr>
            </a:p>
          </p:txBody>
        </p:sp>
      </p:grpSp>
      <p:sp>
        <p:nvSpPr>
          <p:cNvPr id="452" name="Google Shape;452;p28"/>
          <p:cNvSpPr/>
          <p:nvPr/>
        </p:nvSpPr>
        <p:spPr>
          <a:xfrm>
            <a:off x="1053525" y="805424"/>
            <a:ext cx="712200" cy="71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28"/>
          <p:cNvSpPr/>
          <p:nvPr/>
        </p:nvSpPr>
        <p:spPr>
          <a:xfrm>
            <a:off x="1053425" y="2277243"/>
            <a:ext cx="712200" cy="71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4" name="Google Shape;454;p28"/>
          <p:cNvCxnSpPr>
            <a:stCxn id="452" idx="6"/>
            <a:endCxn id="443" idx="1"/>
          </p:cNvCxnSpPr>
          <p:nvPr/>
        </p:nvCxnSpPr>
        <p:spPr>
          <a:xfrm rot="10800000" flipH="1">
            <a:off x="1765725" y="1143524"/>
            <a:ext cx="2774400" cy="180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55" name="Google Shape;455;p28"/>
          <p:cNvCxnSpPr>
            <a:stCxn id="453" idx="6"/>
            <a:endCxn id="447" idx="1"/>
          </p:cNvCxnSpPr>
          <p:nvPr/>
        </p:nvCxnSpPr>
        <p:spPr>
          <a:xfrm rot="10800000" flipH="1">
            <a:off x="1765625" y="2626743"/>
            <a:ext cx="2774700" cy="66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456" name="Google Shape;456;p28"/>
          <p:cNvGrpSpPr/>
          <p:nvPr/>
        </p:nvGrpSpPr>
        <p:grpSpPr>
          <a:xfrm>
            <a:off x="1226138" y="985143"/>
            <a:ext cx="366963" cy="352768"/>
            <a:chOff x="-31889075" y="2658950"/>
            <a:chExt cx="302475" cy="290775"/>
          </a:xfrm>
        </p:grpSpPr>
        <p:sp>
          <p:nvSpPr>
            <p:cNvPr id="457" name="Google Shape;457;p28"/>
            <p:cNvSpPr/>
            <p:nvPr/>
          </p:nvSpPr>
          <p:spPr>
            <a:xfrm>
              <a:off x="-31889075" y="2658950"/>
              <a:ext cx="302475" cy="290775"/>
            </a:xfrm>
            <a:custGeom>
              <a:avLst/>
              <a:gdLst/>
              <a:ahLst/>
              <a:cxnLst/>
              <a:rect l="l" t="t" r="r" b="b"/>
              <a:pathLst>
                <a:path w="12099" h="11631" extrusionOk="0">
                  <a:moveTo>
                    <a:pt x="10555" y="712"/>
                  </a:moveTo>
                  <a:lnTo>
                    <a:pt x="11153" y="1310"/>
                  </a:lnTo>
                  <a:lnTo>
                    <a:pt x="10051" y="3138"/>
                  </a:lnTo>
                  <a:lnTo>
                    <a:pt x="8728" y="1814"/>
                  </a:lnTo>
                  <a:lnTo>
                    <a:pt x="10555" y="712"/>
                  </a:lnTo>
                  <a:close/>
                  <a:moveTo>
                    <a:pt x="8665" y="2696"/>
                  </a:moveTo>
                  <a:lnTo>
                    <a:pt x="9137" y="3169"/>
                  </a:lnTo>
                  <a:lnTo>
                    <a:pt x="7278" y="4996"/>
                  </a:lnTo>
                  <a:lnTo>
                    <a:pt x="6806" y="4524"/>
                  </a:lnTo>
                  <a:lnTo>
                    <a:pt x="8665" y="2696"/>
                  </a:lnTo>
                  <a:close/>
                  <a:moveTo>
                    <a:pt x="3022" y="640"/>
                  </a:moveTo>
                  <a:cubicBezTo>
                    <a:pt x="3549" y="640"/>
                    <a:pt x="4066" y="847"/>
                    <a:pt x="4443" y="1247"/>
                  </a:cubicBezTo>
                  <a:cubicBezTo>
                    <a:pt x="5010" y="1783"/>
                    <a:pt x="5199" y="2602"/>
                    <a:pt x="4915" y="3358"/>
                  </a:cubicBezTo>
                  <a:cubicBezTo>
                    <a:pt x="4884" y="3484"/>
                    <a:pt x="4915" y="3642"/>
                    <a:pt x="5010" y="3705"/>
                  </a:cubicBezTo>
                  <a:lnTo>
                    <a:pt x="8160" y="6855"/>
                  </a:lnTo>
                  <a:cubicBezTo>
                    <a:pt x="8208" y="6926"/>
                    <a:pt x="8308" y="6961"/>
                    <a:pt x="8409" y="6961"/>
                  </a:cubicBezTo>
                  <a:cubicBezTo>
                    <a:pt x="8442" y="6961"/>
                    <a:pt x="8476" y="6957"/>
                    <a:pt x="8507" y="6950"/>
                  </a:cubicBezTo>
                  <a:cubicBezTo>
                    <a:pt x="8741" y="6862"/>
                    <a:pt x="8981" y="6819"/>
                    <a:pt x="9217" y="6819"/>
                  </a:cubicBezTo>
                  <a:cubicBezTo>
                    <a:pt x="9743" y="6819"/>
                    <a:pt x="10248" y="7031"/>
                    <a:pt x="10618" y="7422"/>
                  </a:cubicBezTo>
                  <a:cubicBezTo>
                    <a:pt x="11153" y="7926"/>
                    <a:pt x="11342" y="8682"/>
                    <a:pt x="11153" y="9375"/>
                  </a:cubicBezTo>
                  <a:lnTo>
                    <a:pt x="10240" y="8493"/>
                  </a:lnTo>
                  <a:cubicBezTo>
                    <a:pt x="10035" y="8289"/>
                    <a:pt x="9767" y="8186"/>
                    <a:pt x="9503" y="8186"/>
                  </a:cubicBezTo>
                  <a:cubicBezTo>
                    <a:pt x="9240" y="8186"/>
                    <a:pt x="8980" y="8289"/>
                    <a:pt x="8791" y="8493"/>
                  </a:cubicBezTo>
                  <a:cubicBezTo>
                    <a:pt x="8381" y="8871"/>
                    <a:pt x="8381" y="9533"/>
                    <a:pt x="8791" y="9943"/>
                  </a:cubicBezTo>
                  <a:lnTo>
                    <a:pt x="9673" y="10856"/>
                  </a:lnTo>
                  <a:cubicBezTo>
                    <a:pt x="9498" y="10904"/>
                    <a:pt x="9318" y="10928"/>
                    <a:pt x="9140" y="10928"/>
                  </a:cubicBezTo>
                  <a:cubicBezTo>
                    <a:pt x="8614" y="10928"/>
                    <a:pt x="8096" y="10721"/>
                    <a:pt x="7719" y="10321"/>
                  </a:cubicBezTo>
                  <a:cubicBezTo>
                    <a:pt x="7152" y="9785"/>
                    <a:pt x="6963" y="8966"/>
                    <a:pt x="7247" y="8210"/>
                  </a:cubicBezTo>
                  <a:cubicBezTo>
                    <a:pt x="7278" y="8084"/>
                    <a:pt x="7247" y="7926"/>
                    <a:pt x="7152" y="7863"/>
                  </a:cubicBezTo>
                  <a:lnTo>
                    <a:pt x="4002" y="4713"/>
                  </a:lnTo>
                  <a:cubicBezTo>
                    <a:pt x="3960" y="4629"/>
                    <a:pt x="3876" y="4587"/>
                    <a:pt x="3787" y="4587"/>
                  </a:cubicBezTo>
                  <a:cubicBezTo>
                    <a:pt x="3743" y="4587"/>
                    <a:pt x="3697" y="4597"/>
                    <a:pt x="3655" y="4618"/>
                  </a:cubicBezTo>
                  <a:cubicBezTo>
                    <a:pt x="3421" y="4706"/>
                    <a:pt x="3181" y="4749"/>
                    <a:pt x="2945" y="4749"/>
                  </a:cubicBezTo>
                  <a:cubicBezTo>
                    <a:pt x="2419" y="4749"/>
                    <a:pt x="1914" y="4537"/>
                    <a:pt x="1544" y="4146"/>
                  </a:cubicBezTo>
                  <a:cubicBezTo>
                    <a:pt x="1009" y="3642"/>
                    <a:pt x="820" y="2885"/>
                    <a:pt x="1009" y="2192"/>
                  </a:cubicBezTo>
                  <a:lnTo>
                    <a:pt x="1009" y="2192"/>
                  </a:lnTo>
                  <a:lnTo>
                    <a:pt x="1922" y="3075"/>
                  </a:lnTo>
                  <a:cubicBezTo>
                    <a:pt x="2127" y="3279"/>
                    <a:pt x="2395" y="3382"/>
                    <a:pt x="2659" y="3382"/>
                  </a:cubicBezTo>
                  <a:cubicBezTo>
                    <a:pt x="2923" y="3382"/>
                    <a:pt x="3183" y="3279"/>
                    <a:pt x="3372" y="3075"/>
                  </a:cubicBezTo>
                  <a:cubicBezTo>
                    <a:pt x="3781" y="2696"/>
                    <a:pt x="3781" y="2035"/>
                    <a:pt x="3372" y="1625"/>
                  </a:cubicBezTo>
                  <a:lnTo>
                    <a:pt x="2490" y="712"/>
                  </a:lnTo>
                  <a:cubicBezTo>
                    <a:pt x="2665" y="664"/>
                    <a:pt x="2844" y="640"/>
                    <a:pt x="3022" y="640"/>
                  </a:cubicBezTo>
                  <a:close/>
                  <a:moveTo>
                    <a:pt x="4380" y="6036"/>
                  </a:moveTo>
                  <a:lnTo>
                    <a:pt x="5829" y="7485"/>
                  </a:lnTo>
                  <a:lnTo>
                    <a:pt x="2679" y="10636"/>
                  </a:lnTo>
                  <a:cubicBezTo>
                    <a:pt x="2474" y="10840"/>
                    <a:pt x="2206" y="10943"/>
                    <a:pt x="1942" y="10943"/>
                  </a:cubicBezTo>
                  <a:cubicBezTo>
                    <a:pt x="1678" y="10943"/>
                    <a:pt x="1418" y="10840"/>
                    <a:pt x="1229" y="10636"/>
                  </a:cubicBezTo>
                  <a:cubicBezTo>
                    <a:pt x="820" y="10226"/>
                    <a:pt x="820" y="9596"/>
                    <a:pt x="1229" y="9186"/>
                  </a:cubicBezTo>
                  <a:lnTo>
                    <a:pt x="4380" y="6036"/>
                  </a:lnTo>
                  <a:close/>
                  <a:moveTo>
                    <a:pt x="2915" y="1"/>
                  </a:moveTo>
                  <a:cubicBezTo>
                    <a:pt x="2465" y="1"/>
                    <a:pt x="2014" y="112"/>
                    <a:pt x="1607" y="334"/>
                  </a:cubicBezTo>
                  <a:cubicBezTo>
                    <a:pt x="1544" y="365"/>
                    <a:pt x="1450" y="491"/>
                    <a:pt x="1450" y="554"/>
                  </a:cubicBezTo>
                  <a:cubicBezTo>
                    <a:pt x="1450" y="680"/>
                    <a:pt x="1481" y="775"/>
                    <a:pt x="1544" y="838"/>
                  </a:cubicBezTo>
                  <a:lnTo>
                    <a:pt x="2836" y="2129"/>
                  </a:lnTo>
                  <a:cubicBezTo>
                    <a:pt x="2962" y="2255"/>
                    <a:pt x="2962" y="2507"/>
                    <a:pt x="2836" y="2602"/>
                  </a:cubicBezTo>
                  <a:cubicBezTo>
                    <a:pt x="2773" y="2665"/>
                    <a:pt x="2686" y="2696"/>
                    <a:pt x="2600" y="2696"/>
                  </a:cubicBezTo>
                  <a:cubicBezTo>
                    <a:pt x="2513" y="2696"/>
                    <a:pt x="2427" y="2665"/>
                    <a:pt x="2364" y="2602"/>
                  </a:cubicBezTo>
                  <a:lnTo>
                    <a:pt x="1072" y="1310"/>
                  </a:lnTo>
                  <a:cubicBezTo>
                    <a:pt x="1001" y="1239"/>
                    <a:pt x="912" y="1204"/>
                    <a:pt x="846" y="1204"/>
                  </a:cubicBezTo>
                  <a:cubicBezTo>
                    <a:pt x="824" y="1204"/>
                    <a:pt x="804" y="1208"/>
                    <a:pt x="788" y="1216"/>
                  </a:cubicBezTo>
                  <a:cubicBezTo>
                    <a:pt x="662" y="1216"/>
                    <a:pt x="599" y="1310"/>
                    <a:pt x="536" y="1373"/>
                  </a:cubicBezTo>
                  <a:cubicBezTo>
                    <a:pt x="1" y="2413"/>
                    <a:pt x="127" y="3736"/>
                    <a:pt x="1009" y="4618"/>
                  </a:cubicBezTo>
                  <a:cubicBezTo>
                    <a:pt x="1549" y="5135"/>
                    <a:pt x="2230" y="5407"/>
                    <a:pt x="2934" y="5407"/>
                  </a:cubicBezTo>
                  <a:cubicBezTo>
                    <a:pt x="3173" y="5407"/>
                    <a:pt x="3415" y="5375"/>
                    <a:pt x="3655" y="5311"/>
                  </a:cubicBezTo>
                  <a:lnTo>
                    <a:pt x="3907" y="5563"/>
                  </a:lnTo>
                  <a:lnTo>
                    <a:pt x="757" y="8714"/>
                  </a:lnTo>
                  <a:cubicBezTo>
                    <a:pt x="64" y="9344"/>
                    <a:pt x="64" y="10447"/>
                    <a:pt x="757" y="11108"/>
                  </a:cubicBezTo>
                  <a:cubicBezTo>
                    <a:pt x="1088" y="11455"/>
                    <a:pt x="1521" y="11628"/>
                    <a:pt x="1954" y="11628"/>
                  </a:cubicBezTo>
                  <a:cubicBezTo>
                    <a:pt x="2387" y="11628"/>
                    <a:pt x="2820" y="11455"/>
                    <a:pt x="3151" y="11108"/>
                  </a:cubicBezTo>
                  <a:lnTo>
                    <a:pt x="6302" y="7958"/>
                  </a:lnTo>
                  <a:lnTo>
                    <a:pt x="6522" y="8210"/>
                  </a:lnTo>
                  <a:cubicBezTo>
                    <a:pt x="6302" y="9155"/>
                    <a:pt x="6522" y="10132"/>
                    <a:pt x="7247" y="10825"/>
                  </a:cubicBezTo>
                  <a:cubicBezTo>
                    <a:pt x="7765" y="11362"/>
                    <a:pt x="8469" y="11630"/>
                    <a:pt x="9169" y="11630"/>
                  </a:cubicBezTo>
                  <a:cubicBezTo>
                    <a:pt x="9618" y="11630"/>
                    <a:pt x="10066" y="11519"/>
                    <a:pt x="10460" y="11297"/>
                  </a:cubicBezTo>
                  <a:cubicBezTo>
                    <a:pt x="10555" y="11266"/>
                    <a:pt x="10618" y="11140"/>
                    <a:pt x="10618" y="11077"/>
                  </a:cubicBezTo>
                  <a:cubicBezTo>
                    <a:pt x="10618" y="11014"/>
                    <a:pt x="10586" y="10888"/>
                    <a:pt x="10555" y="10793"/>
                  </a:cubicBezTo>
                  <a:lnTo>
                    <a:pt x="9263" y="9501"/>
                  </a:lnTo>
                  <a:cubicBezTo>
                    <a:pt x="9137" y="9375"/>
                    <a:pt x="9137" y="9155"/>
                    <a:pt x="9263" y="9029"/>
                  </a:cubicBezTo>
                  <a:cubicBezTo>
                    <a:pt x="9310" y="8966"/>
                    <a:pt x="9397" y="8934"/>
                    <a:pt x="9488" y="8934"/>
                  </a:cubicBezTo>
                  <a:cubicBezTo>
                    <a:pt x="9578" y="8934"/>
                    <a:pt x="9673" y="8966"/>
                    <a:pt x="9736" y="9029"/>
                  </a:cubicBezTo>
                  <a:lnTo>
                    <a:pt x="11027" y="10321"/>
                  </a:lnTo>
                  <a:cubicBezTo>
                    <a:pt x="11075" y="10392"/>
                    <a:pt x="11157" y="10427"/>
                    <a:pt x="11236" y="10427"/>
                  </a:cubicBezTo>
                  <a:cubicBezTo>
                    <a:pt x="11262" y="10427"/>
                    <a:pt x="11287" y="10423"/>
                    <a:pt x="11311" y="10415"/>
                  </a:cubicBezTo>
                  <a:cubicBezTo>
                    <a:pt x="11405" y="10415"/>
                    <a:pt x="11500" y="10321"/>
                    <a:pt x="11532" y="10258"/>
                  </a:cubicBezTo>
                  <a:cubicBezTo>
                    <a:pt x="12099" y="9218"/>
                    <a:pt x="11973" y="7895"/>
                    <a:pt x="11059" y="7013"/>
                  </a:cubicBezTo>
                  <a:cubicBezTo>
                    <a:pt x="10542" y="6496"/>
                    <a:pt x="9850" y="6224"/>
                    <a:pt x="9139" y="6224"/>
                  </a:cubicBezTo>
                  <a:cubicBezTo>
                    <a:pt x="8897" y="6224"/>
                    <a:pt x="8653" y="6255"/>
                    <a:pt x="8413" y="6320"/>
                  </a:cubicBezTo>
                  <a:lnTo>
                    <a:pt x="7719" y="5595"/>
                  </a:lnTo>
                  <a:lnTo>
                    <a:pt x="9578" y="3736"/>
                  </a:lnTo>
                  <a:lnTo>
                    <a:pt x="9799" y="3988"/>
                  </a:lnTo>
                  <a:cubicBezTo>
                    <a:pt x="9867" y="4056"/>
                    <a:pt x="9958" y="4089"/>
                    <a:pt x="10051" y="4089"/>
                  </a:cubicBezTo>
                  <a:cubicBezTo>
                    <a:pt x="10172" y="4089"/>
                    <a:pt x="10294" y="4032"/>
                    <a:pt x="10366" y="3925"/>
                  </a:cubicBezTo>
                  <a:lnTo>
                    <a:pt x="11815" y="1499"/>
                  </a:lnTo>
                  <a:cubicBezTo>
                    <a:pt x="11878" y="1373"/>
                    <a:pt x="11878" y="1184"/>
                    <a:pt x="11784" y="1090"/>
                  </a:cubicBezTo>
                  <a:lnTo>
                    <a:pt x="10775" y="82"/>
                  </a:lnTo>
                  <a:cubicBezTo>
                    <a:pt x="10723" y="30"/>
                    <a:pt x="10652" y="6"/>
                    <a:pt x="10573" y="6"/>
                  </a:cubicBezTo>
                  <a:cubicBezTo>
                    <a:pt x="10507" y="6"/>
                    <a:pt x="10437" y="22"/>
                    <a:pt x="10366" y="50"/>
                  </a:cubicBezTo>
                  <a:lnTo>
                    <a:pt x="7940" y="1499"/>
                  </a:lnTo>
                  <a:cubicBezTo>
                    <a:pt x="7751" y="1625"/>
                    <a:pt x="7719" y="1909"/>
                    <a:pt x="7877" y="2066"/>
                  </a:cubicBezTo>
                  <a:lnTo>
                    <a:pt x="8097" y="2287"/>
                  </a:lnTo>
                  <a:lnTo>
                    <a:pt x="6270" y="4146"/>
                  </a:lnTo>
                  <a:lnTo>
                    <a:pt x="5546" y="3421"/>
                  </a:lnTo>
                  <a:cubicBezTo>
                    <a:pt x="5798" y="2476"/>
                    <a:pt x="5546" y="1499"/>
                    <a:pt x="4852" y="806"/>
                  </a:cubicBezTo>
                  <a:cubicBezTo>
                    <a:pt x="4315" y="269"/>
                    <a:pt x="3615" y="1"/>
                    <a:pt x="291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8"/>
            <p:cNvSpPr/>
            <p:nvPr/>
          </p:nvSpPr>
          <p:spPr>
            <a:xfrm>
              <a:off x="-31838650" y="2838200"/>
              <a:ext cx="70100" cy="68550"/>
            </a:xfrm>
            <a:custGeom>
              <a:avLst/>
              <a:gdLst/>
              <a:ahLst/>
              <a:cxnLst/>
              <a:rect l="l" t="t" r="r" b="b"/>
              <a:pathLst>
                <a:path w="2804" h="2742" extrusionOk="0">
                  <a:moveTo>
                    <a:pt x="2430" y="0"/>
                  </a:moveTo>
                  <a:cubicBezTo>
                    <a:pt x="2339" y="0"/>
                    <a:pt x="2253" y="32"/>
                    <a:pt x="2205" y="95"/>
                  </a:cubicBezTo>
                  <a:lnTo>
                    <a:pt x="95" y="2174"/>
                  </a:lnTo>
                  <a:cubicBezTo>
                    <a:pt x="0" y="2300"/>
                    <a:pt x="0" y="2521"/>
                    <a:pt x="95" y="2647"/>
                  </a:cubicBezTo>
                  <a:cubicBezTo>
                    <a:pt x="158" y="2710"/>
                    <a:pt x="236" y="2741"/>
                    <a:pt x="319" y="2741"/>
                  </a:cubicBezTo>
                  <a:cubicBezTo>
                    <a:pt x="402" y="2741"/>
                    <a:pt x="488" y="2710"/>
                    <a:pt x="567" y="2647"/>
                  </a:cubicBezTo>
                  <a:lnTo>
                    <a:pt x="2678" y="567"/>
                  </a:lnTo>
                  <a:cubicBezTo>
                    <a:pt x="2804" y="441"/>
                    <a:pt x="2804" y="221"/>
                    <a:pt x="2678" y="95"/>
                  </a:cubicBezTo>
                  <a:cubicBezTo>
                    <a:pt x="2615" y="32"/>
                    <a:pt x="2520" y="0"/>
                    <a:pt x="24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9" name="Google Shape;459;p28"/>
          <p:cNvGrpSpPr/>
          <p:nvPr/>
        </p:nvGrpSpPr>
        <p:grpSpPr>
          <a:xfrm>
            <a:off x="1238780" y="2561333"/>
            <a:ext cx="341488" cy="179405"/>
            <a:chOff x="2080675" y="352325"/>
            <a:chExt cx="485000" cy="254800"/>
          </a:xfrm>
        </p:grpSpPr>
        <p:sp>
          <p:nvSpPr>
            <p:cNvPr id="460" name="Google Shape;460;p28"/>
            <p:cNvSpPr/>
            <p:nvPr/>
          </p:nvSpPr>
          <p:spPr>
            <a:xfrm>
              <a:off x="2080675" y="352325"/>
              <a:ext cx="485000" cy="254800"/>
            </a:xfrm>
            <a:custGeom>
              <a:avLst/>
              <a:gdLst/>
              <a:ahLst/>
              <a:cxnLst/>
              <a:rect l="l" t="t" r="r" b="b"/>
              <a:pathLst>
                <a:path w="19400" h="10192" extrusionOk="0">
                  <a:moveTo>
                    <a:pt x="5514" y="2183"/>
                  </a:moveTo>
                  <a:cubicBezTo>
                    <a:pt x="4291" y="3932"/>
                    <a:pt x="4291" y="6254"/>
                    <a:pt x="5514" y="8002"/>
                  </a:cubicBezTo>
                  <a:cubicBezTo>
                    <a:pt x="4858" y="7685"/>
                    <a:pt x="4230" y="7320"/>
                    <a:pt x="3632" y="6909"/>
                  </a:cubicBezTo>
                  <a:cubicBezTo>
                    <a:pt x="2841" y="6368"/>
                    <a:pt x="2099" y="5762"/>
                    <a:pt x="1410" y="5097"/>
                  </a:cubicBezTo>
                  <a:cubicBezTo>
                    <a:pt x="2071" y="4454"/>
                    <a:pt x="3572" y="3126"/>
                    <a:pt x="5514" y="2183"/>
                  </a:cubicBezTo>
                  <a:close/>
                  <a:moveTo>
                    <a:pt x="13865" y="2171"/>
                  </a:moveTo>
                  <a:cubicBezTo>
                    <a:pt x="14527" y="2491"/>
                    <a:pt x="15167" y="2866"/>
                    <a:pt x="15774" y="3283"/>
                  </a:cubicBezTo>
                  <a:cubicBezTo>
                    <a:pt x="16562" y="3823"/>
                    <a:pt x="17304" y="4430"/>
                    <a:pt x="17996" y="5094"/>
                  </a:cubicBezTo>
                  <a:cubicBezTo>
                    <a:pt x="17307" y="5759"/>
                    <a:pt x="16565" y="6365"/>
                    <a:pt x="15774" y="6909"/>
                  </a:cubicBezTo>
                  <a:cubicBezTo>
                    <a:pt x="15167" y="7326"/>
                    <a:pt x="14530" y="7697"/>
                    <a:pt x="13865" y="8017"/>
                  </a:cubicBezTo>
                  <a:cubicBezTo>
                    <a:pt x="15097" y="6263"/>
                    <a:pt x="15097" y="3926"/>
                    <a:pt x="13865" y="2171"/>
                  </a:cubicBezTo>
                  <a:close/>
                  <a:moveTo>
                    <a:pt x="9801" y="1133"/>
                  </a:moveTo>
                  <a:cubicBezTo>
                    <a:pt x="11948" y="1190"/>
                    <a:pt x="13657" y="2947"/>
                    <a:pt x="13657" y="5091"/>
                  </a:cubicBezTo>
                  <a:cubicBezTo>
                    <a:pt x="13657" y="7238"/>
                    <a:pt x="11948" y="8995"/>
                    <a:pt x="9801" y="9053"/>
                  </a:cubicBezTo>
                  <a:lnTo>
                    <a:pt x="9566" y="9053"/>
                  </a:lnTo>
                  <a:cubicBezTo>
                    <a:pt x="7431" y="8983"/>
                    <a:pt x="5734" y="7232"/>
                    <a:pt x="5728" y="5094"/>
                  </a:cubicBezTo>
                  <a:cubicBezTo>
                    <a:pt x="5731" y="2947"/>
                    <a:pt x="7440" y="1190"/>
                    <a:pt x="9587" y="1133"/>
                  </a:cubicBezTo>
                  <a:close/>
                  <a:moveTo>
                    <a:pt x="9557" y="0"/>
                  </a:moveTo>
                  <a:cubicBezTo>
                    <a:pt x="7440" y="37"/>
                    <a:pt x="5166" y="852"/>
                    <a:pt x="2965" y="2362"/>
                  </a:cubicBezTo>
                  <a:cubicBezTo>
                    <a:pt x="1283" y="3518"/>
                    <a:pt x="239" y="4665"/>
                    <a:pt x="196" y="4714"/>
                  </a:cubicBezTo>
                  <a:cubicBezTo>
                    <a:pt x="0" y="4928"/>
                    <a:pt x="0" y="5257"/>
                    <a:pt x="196" y="5472"/>
                  </a:cubicBezTo>
                  <a:cubicBezTo>
                    <a:pt x="239" y="5523"/>
                    <a:pt x="1283" y="6670"/>
                    <a:pt x="2965" y="7827"/>
                  </a:cubicBezTo>
                  <a:cubicBezTo>
                    <a:pt x="5166" y="9337"/>
                    <a:pt x="7440" y="10149"/>
                    <a:pt x="9557" y="10188"/>
                  </a:cubicBezTo>
                  <a:cubicBezTo>
                    <a:pt x="9602" y="10188"/>
                    <a:pt x="9647" y="10191"/>
                    <a:pt x="9692" y="10191"/>
                  </a:cubicBezTo>
                  <a:lnTo>
                    <a:pt x="9717" y="10191"/>
                  </a:lnTo>
                  <a:cubicBezTo>
                    <a:pt x="11869" y="10185"/>
                    <a:pt x="14194" y="9367"/>
                    <a:pt x="16435" y="7827"/>
                  </a:cubicBezTo>
                  <a:cubicBezTo>
                    <a:pt x="18120" y="6670"/>
                    <a:pt x="19161" y="5523"/>
                    <a:pt x="19207" y="5475"/>
                  </a:cubicBezTo>
                  <a:cubicBezTo>
                    <a:pt x="19400" y="5257"/>
                    <a:pt x="19400" y="4931"/>
                    <a:pt x="19207" y="4714"/>
                  </a:cubicBezTo>
                  <a:cubicBezTo>
                    <a:pt x="19161" y="4665"/>
                    <a:pt x="18120" y="3521"/>
                    <a:pt x="16435" y="2365"/>
                  </a:cubicBezTo>
                  <a:cubicBezTo>
                    <a:pt x="14191" y="822"/>
                    <a:pt x="11869" y="6"/>
                    <a:pt x="97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1" name="Google Shape;461;p28"/>
            <p:cNvSpPr/>
            <p:nvPr/>
          </p:nvSpPr>
          <p:spPr>
            <a:xfrm>
              <a:off x="2246650" y="408900"/>
              <a:ext cx="147075" cy="141600"/>
            </a:xfrm>
            <a:custGeom>
              <a:avLst/>
              <a:gdLst/>
              <a:ahLst/>
              <a:cxnLst/>
              <a:rect l="l" t="t" r="r" b="b"/>
              <a:pathLst>
                <a:path w="5883" h="5664" extrusionOk="0">
                  <a:moveTo>
                    <a:pt x="3054" y="1132"/>
                  </a:moveTo>
                  <a:cubicBezTo>
                    <a:pt x="3495" y="1132"/>
                    <a:pt x="3930" y="1304"/>
                    <a:pt x="4255" y="1630"/>
                  </a:cubicBezTo>
                  <a:cubicBezTo>
                    <a:pt x="4738" y="2116"/>
                    <a:pt x="4886" y="2846"/>
                    <a:pt x="4624" y="3480"/>
                  </a:cubicBezTo>
                  <a:cubicBezTo>
                    <a:pt x="4358" y="4115"/>
                    <a:pt x="3739" y="4531"/>
                    <a:pt x="3053" y="4531"/>
                  </a:cubicBezTo>
                  <a:cubicBezTo>
                    <a:pt x="2114" y="4528"/>
                    <a:pt x="1357" y="3770"/>
                    <a:pt x="1353" y="2831"/>
                  </a:cubicBezTo>
                  <a:cubicBezTo>
                    <a:pt x="1353" y="2143"/>
                    <a:pt x="1767" y="1524"/>
                    <a:pt x="2404" y="1261"/>
                  </a:cubicBezTo>
                  <a:cubicBezTo>
                    <a:pt x="2614" y="1174"/>
                    <a:pt x="2835" y="1132"/>
                    <a:pt x="3054" y="1132"/>
                  </a:cubicBezTo>
                  <a:close/>
                  <a:moveTo>
                    <a:pt x="3053" y="1"/>
                  </a:moveTo>
                  <a:cubicBezTo>
                    <a:pt x="2316" y="1"/>
                    <a:pt x="1593" y="288"/>
                    <a:pt x="1052" y="829"/>
                  </a:cubicBezTo>
                  <a:cubicBezTo>
                    <a:pt x="242" y="1639"/>
                    <a:pt x="1" y="2855"/>
                    <a:pt x="439" y="3915"/>
                  </a:cubicBezTo>
                  <a:cubicBezTo>
                    <a:pt x="876" y="4972"/>
                    <a:pt x="1909" y="5663"/>
                    <a:pt x="3053" y="5663"/>
                  </a:cubicBezTo>
                  <a:cubicBezTo>
                    <a:pt x="4614" y="5660"/>
                    <a:pt x="5883" y="4395"/>
                    <a:pt x="5883" y="2831"/>
                  </a:cubicBezTo>
                  <a:cubicBezTo>
                    <a:pt x="5883" y="1687"/>
                    <a:pt x="5194" y="654"/>
                    <a:pt x="4137" y="216"/>
                  </a:cubicBezTo>
                  <a:cubicBezTo>
                    <a:pt x="3786" y="71"/>
                    <a:pt x="3418" y="1"/>
                    <a:pt x="305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62" name="Google Shape;462;p28"/>
          <p:cNvSpPr/>
          <p:nvPr/>
        </p:nvSpPr>
        <p:spPr>
          <a:xfrm>
            <a:off x="1001766" y="3964175"/>
            <a:ext cx="712200" cy="712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63" name="Google Shape;463;p28"/>
          <p:cNvCxnSpPr>
            <a:stCxn id="462" idx="6"/>
            <a:endCxn id="451" idx="1"/>
          </p:cNvCxnSpPr>
          <p:nvPr/>
        </p:nvCxnSpPr>
        <p:spPr>
          <a:xfrm rot="10800000" flipH="1">
            <a:off x="1713966" y="4304075"/>
            <a:ext cx="2826300" cy="162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464" name="Google Shape;464;p28"/>
          <p:cNvGrpSpPr/>
          <p:nvPr/>
        </p:nvGrpSpPr>
        <p:grpSpPr>
          <a:xfrm>
            <a:off x="1187788" y="4165468"/>
            <a:ext cx="340168" cy="309628"/>
            <a:chOff x="1487200" y="4421025"/>
            <a:chExt cx="483125" cy="439750"/>
          </a:xfrm>
        </p:grpSpPr>
        <p:sp>
          <p:nvSpPr>
            <p:cNvPr id="465" name="Google Shape;465;p28"/>
            <p:cNvSpPr/>
            <p:nvPr/>
          </p:nvSpPr>
          <p:spPr>
            <a:xfrm>
              <a:off x="1487200" y="4421025"/>
              <a:ext cx="483125" cy="439750"/>
            </a:xfrm>
            <a:custGeom>
              <a:avLst/>
              <a:gdLst/>
              <a:ahLst/>
              <a:cxnLst/>
              <a:rect l="l" t="t" r="r" b="b"/>
              <a:pathLst>
                <a:path w="19325" h="17590" extrusionOk="0">
                  <a:moveTo>
                    <a:pt x="12818" y="1130"/>
                  </a:moveTo>
                  <a:cubicBezTo>
                    <a:pt x="14361" y="1130"/>
                    <a:pt x="15671" y="2389"/>
                    <a:pt x="15867" y="4059"/>
                  </a:cubicBezTo>
                  <a:cubicBezTo>
                    <a:pt x="15867" y="4077"/>
                    <a:pt x="15870" y="4095"/>
                    <a:pt x="15873" y="4110"/>
                  </a:cubicBezTo>
                  <a:lnTo>
                    <a:pt x="16242" y="5871"/>
                  </a:lnTo>
                  <a:lnTo>
                    <a:pt x="9406" y="5871"/>
                  </a:lnTo>
                  <a:lnTo>
                    <a:pt x="11707" y="4110"/>
                  </a:lnTo>
                  <a:cubicBezTo>
                    <a:pt x="11957" y="3920"/>
                    <a:pt x="12008" y="3561"/>
                    <a:pt x="11815" y="3310"/>
                  </a:cubicBezTo>
                  <a:cubicBezTo>
                    <a:pt x="11703" y="3166"/>
                    <a:pt x="11534" y="3091"/>
                    <a:pt x="11364" y="3091"/>
                  </a:cubicBezTo>
                  <a:cubicBezTo>
                    <a:pt x="11242" y="3091"/>
                    <a:pt x="11119" y="3130"/>
                    <a:pt x="11015" y="3211"/>
                  </a:cubicBezTo>
                  <a:lnTo>
                    <a:pt x="7618" y="5816"/>
                  </a:lnTo>
                  <a:cubicBezTo>
                    <a:pt x="7597" y="5835"/>
                    <a:pt x="7576" y="5853"/>
                    <a:pt x="7558" y="5871"/>
                  </a:cubicBezTo>
                  <a:lnTo>
                    <a:pt x="3083" y="5871"/>
                  </a:lnTo>
                  <a:lnTo>
                    <a:pt x="3451" y="4110"/>
                  </a:lnTo>
                  <a:cubicBezTo>
                    <a:pt x="3454" y="4095"/>
                    <a:pt x="3457" y="4077"/>
                    <a:pt x="3460" y="4059"/>
                  </a:cubicBezTo>
                  <a:cubicBezTo>
                    <a:pt x="3654" y="2389"/>
                    <a:pt x="4964" y="1130"/>
                    <a:pt x="6507" y="1130"/>
                  </a:cubicBezTo>
                  <a:close/>
                  <a:moveTo>
                    <a:pt x="16939" y="7021"/>
                  </a:moveTo>
                  <a:cubicBezTo>
                    <a:pt x="17631" y="7021"/>
                    <a:pt x="18192" y="7580"/>
                    <a:pt x="18192" y="8274"/>
                  </a:cubicBezTo>
                  <a:lnTo>
                    <a:pt x="18192" y="11913"/>
                  </a:lnTo>
                  <a:cubicBezTo>
                    <a:pt x="18192" y="12604"/>
                    <a:pt x="17631" y="13163"/>
                    <a:pt x="16939" y="13166"/>
                  </a:cubicBezTo>
                  <a:lnTo>
                    <a:pt x="2385" y="13166"/>
                  </a:lnTo>
                  <a:cubicBezTo>
                    <a:pt x="1694" y="13163"/>
                    <a:pt x="1132" y="12604"/>
                    <a:pt x="1132" y="11913"/>
                  </a:cubicBezTo>
                  <a:lnTo>
                    <a:pt x="1132" y="8274"/>
                  </a:lnTo>
                  <a:cubicBezTo>
                    <a:pt x="1132" y="7580"/>
                    <a:pt x="1694" y="7021"/>
                    <a:pt x="2385" y="7021"/>
                  </a:cubicBezTo>
                  <a:close/>
                  <a:moveTo>
                    <a:pt x="5813" y="14304"/>
                  </a:moveTo>
                  <a:lnTo>
                    <a:pt x="5813" y="15889"/>
                  </a:lnTo>
                  <a:cubicBezTo>
                    <a:pt x="5813" y="16203"/>
                    <a:pt x="5559" y="16457"/>
                    <a:pt x="5248" y="16457"/>
                  </a:cubicBezTo>
                  <a:lnTo>
                    <a:pt x="3874" y="16457"/>
                  </a:lnTo>
                  <a:cubicBezTo>
                    <a:pt x="3560" y="16457"/>
                    <a:pt x="3306" y="16203"/>
                    <a:pt x="3306" y="15889"/>
                  </a:cubicBezTo>
                  <a:lnTo>
                    <a:pt x="3306" y="14304"/>
                  </a:lnTo>
                  <a:close/>
                  <a:moveTo>
                    <a:pt x="16018" y="14304"/>
                  </a:moveTo>
                  <a:lnTo>
                    <a:pt x="16018" y="15889"/>
                  </a:lnTo>
                  <a:cubicBezTo>
                    <a:pt x="16018" y="16203"/>
                    <a:pt x="15765" y="16457"/>
                    <a:pt x="15454" y="16457"/>
                  </a:cubicBezTo>
                  <a:lnTo>
                    <a:pt x="14080" y="16457"/>
                  </a:lnTo>
                  <a:cubicBezTo>
                    <a:pt x="13766" y="16457"/>
                    <a:pt x="13512" y="16203"/>
                    <a:pt x="13512" y="15889"/>
                  </a:cubicBezTo>
                  <a:lnTo>
                    <a:pt x="13512" y="14304"/>
                  </a:lnTo>
                  <a:close/>
                  <a:moveTo>
                    <a:pt x="6507" y="1"/>
                  </a:moveTo>
                  <a:cubicBezTo>
                    <a:pt x="4396" y="1"/>
                    <a:pt x="2609" y="1677"/>
                    <a:pt x="2337" y="3902"/>
                  </a:cubicBezTo>
                  <a:lnTo>
                    <a:pt x="1911" y="5934"/>
                  </a:lnTo>
                  <a:cubicBezTo>
                    <a:pt x="800" y="6161"/>
                    <a:pt x="0" y="7139"/>
                    <a:pt x="0" y="8274"/>
                  </a:cubicBezTo>
                  <a:lnTo>
                    <a:pt x="0" y="11910"/>
                  </a:lnTo>
                  <a:cubicBezTo>
                    <a:pt x="3" y="13145"/>
                    <a:pt x="945" y="14177"/>
                    <a:pt x="2174" y="14286"/>
                  </a:cubicBezTo>
                  <a:lnTo>
                    <a:pt x="2174" y="15889"/>
                  </a:lnTo>
                  <a:cubicBezTo>
                    <a:pt x="2174" y="16828"/>
                    <a:pt x="2935" y="17586"/>
                    <a:pt x="3874" y="17589"/>
                  </a:cubicBezTo>
                  <a:lnTo>
                    <a:pt x="5248" y="17589"/>
                  </a:lnTo>
                  <a:cubicBezTo>
                    <a:pt x="6184" y="17586"/>
                    <a:pt x="6945" y="16828"/>
                    <a:pt x="6945" y="15889"/>
                  </a:cubicBezTo>
                  <a:lnTo>
                    <a:pt x="6945" y="14298"/>
                  </a:lnTo>
                  <a:lnTo>
                    <a:pt x="12380" y="14298"/>
                  </a:lnTo>
                  <a:lnTo>
                    <a:pt x="12380" y="15889"/>
                  </a:lnTo>
                  <a:cubicBezTo>
                    <a:pt x="12380" y="16828"/>
                    <a:pt x="13141" y="17586"/>
                    <a:pt x="14080" y="17589"/>
                  </a:cubicBezTo>
                  <a:lnTo>
                    <a:pt x="15454" y="17589"/>
                  </a:lnTo>
                  <a:cubicBezTo>
                    <a:pt x="16390" y="17586"/>
                    <a:pt x="17151" y="16828"/>
                    <a:pt x="17151" y="15889"/>
                  </a:cubicBezTo>
                  <a:lnTo>
                    <a:pt x="17151" y="14286"/>
                  </a:lnTo>
                  <a:cubicBezTo>
                    <a:pt x="18380" y="14177"/>
                    <a:pt x="19322" y="13145"/>
                    <a:pt x="19325" y="11913"/>
                  </a:cubicBezTo>
                  <a:lnTo>
                    <a:pt x="19325" y="8274"/>
                  </a:lnTo>
                  <a:cubicBezTo>
                    <a:pt x="19325" y="7139"/>
                    <a:pt x="18524" y="6161"/>
                    <a:pt x="17413" y="5934"/>
                  </a:cubicBezTo>
                  <a:lnTo>
                    <a:pt x="16988" y="3902"/>
                  </a:lnTo>
                  <a:cubicBezTo>
                    <a:pt x="16716" y="1677"/>
                    <a:pt x="14928" y="1"/>
                    <a:pt x="128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6" name="Google Shape;466;p28"/>
            <p:cNvSpPr/>
            <p:nvPr/>
          </p:nvSpPr>
          <p:spPr>
            <a:xfrm>
              <a:off x="1544950" y="4622200"/>
              <a:ext cx="103950" cy="100025"/>
            </a:xfrm>
            <a:custGeom>
              <a:avLst/>
              <a:gdLst/>
              <a:ahLst/>
              <a:cxnLst/>
              <a:rect l="l" t="t" r="r" b="b"/>
              <a:pathLst>
                <a:path w="4158" h="4001" extrusionOk="0">
                  <a:moveTo>
                    <a:pt x="2152" y="1131"/>
                  </a:moveTo>
                  <a:cubicBezTo>
                    <a:pt x="2599" y="1131"/>
                    <a:pt x="3025" y="1477"/>
                    <a:pt x="3025" y="2000"/>
                  </a:cubicBezTo>
                  <a:cubicBezTo>
                    <a:pt x="3025" y="2480"/>
                    <a:pt x="2639" y="2869"/>
                    <a:pt x="2159" y="2869"/>
                  </a:cubicBezTo>
                  <a:cubicBezTo>
                    <a:pt x="1386" y="2869"/>
                    <a:pt x="996" y="1933"/>
                    <a:pt x="1543" y="1387"/>
                  </a:cubicBezTo>
                  <a:cubicBezTo>
                    <a:pt x="1721" y="1210"/>
                    <a:pt x="1939" y="1131"/>
                    <a:pt x="2152" y="1131"/>
                  </a:cubicBezTo>
                  <a:close/>
                  <a:moveTo>
                    <a:pt x="2159" y="1"/>
                  </a:moveTo>
                  <a:cubicBezTo>
                    <a:pt x="1350" y="1"/>
                    <a:pt x="619" y="487"/>
                    <a:pt x="311" y="1233"/>
                  </a:cubicBezTo>
                  <a:cubicBezTo>
                    <a:pt x="0" y="1982"/>
                    <a:pt x="172" y="2842"/>
                    <a:pt x="743" y="3413"/>
                  </a:cubicBezTo>
                  <a:cubicBezTo>
                    <a:pt x="1127" y="3796"/>
                    <a:pt x="1639" y="4001"/>
                    <a:pt x="2159" y="4001"/>
                  </a:cubicBezTo>
                  <a:cubicBezTo>
                    <a:pt x="2416" y="4001"/>
                    <a:pt x="2676" y="3951"/>
                    <a:pt x="2923" y="3848"/>
                  </a:cubicBezTo>
                  <a:cubicBezTo>
                    <a:pt x="3672" y="3540"/>
                    <a:pt x="4158" y="2809"/>
                    <a:pt x="4158" y="2000"/>
                  </a:cubicBezTo>
                  <a:cubicBezTo>
                    <a:pt x="4158" y="895"/>
                    <a:pt x="3261" y="1"/>
                    <a:pt x="215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7" name="Google Shape;467;p28"/>
            <p:cNvSpPr/>
            <p:nvPr/>
          </p:nvSpPr>
          <p:spPr>
            <a:xfrm>
              <a:off x="1804675" y="4622200"/>
              <a:ext cx="103975" cy="100025"/>
            </a:xfrm>
            <a:custGeom>
              <a:avLst/>
              <a:gdLst/>
              <a:ahLst/>
              <a:cxnLst/>
              <a:rect l="l" t="t" r="r" b="b"/>
              <a:pathLst>
                <a:path w="4159" h="4001" extrusionOk="0">
                  <a:moveTo>
                    <a:pt x="2152" y="1131"/>
                  </a:moveTo>
                  <a:cubicBezTo>
                    <a:pt x="2598" y="1131"/>
                    <a:pt x="3026" y="1477"/>
                    <a:pt x="3026" y="2000"/>
                  </a:cubicBezTo>
                  <a:cubicBezTo>
                    <a:pt x="3026" y="2480"/>
                    <a:pt x="2637" y="2869"/>
                    <a:pt x="2157" y="2869"/>
                  </a:cubicBezTo>
                  <a:cubicBezTo>
                    <a:pt x="1384" y="2869"/>
                    <a:pt x="997" y="1933"/>
                    <a:pt x="1544" y="1387"/>
                  </a:cubicBezTo>
                  <a:cubicBezTo>
                    <a:pt x="1721" y="1210"/>
                    <a:pt x="1938" y="1131"/>
                    <a:pt x="2152" y="1131"/>
                  </a:cubicBezTo>
                  <a:close/>
                  <a:moveTo>
                    <a:pt x="2157" y="1"/>
                  </a:moveTo>
                  <a:cubicBezTo>
                    <a:pt x="1348" y="1"/>
                    <a:pt x="620" y="487"/>
                    <a:pt x="309" y="1233"/>
                  </a:cubicBezTo>
                  <a:cubicBezTo>
                    <a:pt x="1" y="1982"/>
                    <a:pt x="170" y="2842"/>
                    <a:pt x="744" y="3413"/>
                  </a:cubicBezTo>
                  <a:cubicBezTo>
                    <a:pt x="1125" y="3796"/>
                    <a:pt x="1637" y="4001"/>
                    <a:pt x="2158" y="4001"/>
                  </a:cubicBezTo>
                  <a:cubicBezTo>
                    <a:pt x="2416" y="4001"/>
                    <a:pt x="2676" y="3951"/>
                    <a:pt x="2924" y="3848"/>
                  </a:cubicBezTo>
                  <a:cubicBezTo>
                    <a:pt x="3670" y="3540"/>
                    <a:pt x="4159" y="2809"/>
                    <a:pt x="4159" y="2000"/>
                  </a:cubicBezTo>
                  <a:cubicBezTo>
                    <a:pt x="4156" y="895"/>
                    <a:pt x="3262" y="1"/>
                    <a:pt x="21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  <p:sp>
          <p:nvSpPr>
            <p:cNvPr id="468" name="Google Shape;468;p28"/>
            <p:cNvSpPr/>
            <p:nvPr/>
          </p:nvSpPr>
          <p:spPr>
            <a:xfrm>
              <a:off x="1667450" y="4661825"/>
              <a:ext cx="119825" cy="28350"/>
            </a:xfrm>
            <a:custGeom>
              <a:avLst/>
              <a:gdLst/>
              <a:ahLst/>
              <a:cxnLst/>
              <a:rect l="l" t="t" r="r" b="b"/>
              <a:pathLst>
                <a:path w="4793" h="1134" extrusionOk="0">
                  <a:moveTo>
                    <a:pt x="565" y="1"/>
                  </a:moveTo>
                  <a:cubicBezTo>
                    <a:pt x="251" y="1"/>
                    <a:pt x="1" y="252"/>
                    <a:pt x="1" y="566"/>
                  </a:cubicBezTo>
                  <a:cubicBezTo>
                    <a:pt x="1" y="880"/>
                    <a:pt x="251" y="1133"/>
                    <a:pt x="565" y="1133"/>
                  </a:cubicBezTo>
                  <a:lnTo>
                    <a:pt x="4228" y="1133"/>
                  </a:lnTo>
                  <a:cubicBezTo>
                    <a:pt x="4539" y="1133"/>
                    <a:pt x="4792" y="880"/>
                    <a:pt x="4792" y="566"/>
                  </a:cubicBezTo>
                  <a:cubicBezTo>
                    <a:pt x="4792" y="252"/>
                    <a:pt x="4539" y="1"/>
                    <a:pt x="42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435D74"/>
                </a:solidFill>
              </a:endParaRPr>
            </a:p>
          </p:txBody>
        </p:sp>
      </p:grpSp>
      <p:sp>
        <p:nvSpPr>
          <p:cNvPr id="469" name="Google Shape;469;p28"/>
          <p:cNvSpPr/>
          <p:nvPr/>
        </p:nvSpPr>
        <p:spPr>
          <a:xfrm rot="-5399445">
            <a:off x="7678595" y="3083671"/>
            <a:ext cx="1859400" cy="82230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28"/>
          <p:cNvSpPr txBox="1"/>
          <p:nvPr/>
        </p:nvSpPr>
        <p:spPr>
          <a:xfrm>
            <a:off x="6200025" y="125300"/>
            <a:ext cx="2536200" cy="6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rgbClr val="B93830"/>
                </a:solidFill>
                <a:latin typeface="Ubuntu"/>
                <a:ea typeface="Ubuntu"/>
                <a:cs typeface="Ubuntu"/>
                <a:sym typeface="Ubuntu"/>
              </a:rPr>
              <a:t>&lt;&lt;time&gt;&gt;</a:t>
            </a:r>
            <a:endParaRPr sz="3200">
              <a:solidFill>
                <a:srgbClr val="B9383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471" name="Google Shape;471;p28"/>
          <p:cNvSpPr txBox="1"/>
          <p:nvPr/>
        </p:nvSpPr>
        <p:spPr>
          <a:xfrm>
            <a:off x="1765725" y="1519635"/>
            <a:ext cx="1666200" cy="71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Design Limit: 10 x 8 x 5 (cm)</a:t>
            </a:r>
            <a:endParaRPr sz="19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Pringle Size: 6.5  x 4.5  x 1.7 (cm)</a:t>
            </a:r>
            <a:endParaRPr sz="18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29"/>
          <p:cNvSpPr txBox="1">
            <a:spLocks noGrp="1"/>
          </p:cNvSpPr>
          <p:nvPr>
            <p:ph type="title"/>
          </p:nvPr>
        </p:nvSpPr>
        <p:spPr>
          <a:xfrm>
            <a:off x="714800" y="1442388"/>
            <a:ext cx="7714800" cy="145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Test</a:t>
            </a:r>
            <a:endParaRPr/>
          </a:p>
        </p:txBody>
      </p:sp>
      <p:sp>
        <p:nvSpPr>
          <p:cNvPr id="477" name="Google Shape;477;p29"/>
          <p:cNvSpPr txBox="1">
            <a:spLocks noGrp="1"/>
          </p:cNvSpPr>
          <p:nvPr>
            <p:ph type="subTitle" idx="1"/>
          </p:nvPr>
        </p:nvSpPr>
        <p:spPr>
          <a:xfrm>
            <a:off x="1641900" y="2993686"/>
            <a:ext cx="58602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Did Mr. P survive?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30"/>
          <p:cNvSpPr txBox="1">
            <a:spLocks noGrp="1"/>
          </p:cNvSpPr>
          <p:nvPr>
            <p:ph type="title"/>
          </p:nvPr>
        </p:nvSpPr>
        <p:spPr>
          <a:xfrm>
            <a:off x="713232" y="389211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Evaluate</a:t>
            </a:r>
            <a:endParaRPr sz="6000"/>
          </a:p>
        </p:txBody>
      </p:sp>
      <p:sp>
        <p:nvSpPr>
          <p:cNvPr id="483" name="Google Shape;483;p30"/>
          <p:cNvSpPr txBox="1">
            <a:spLocks noGrp="1"/>
          </p:cNvSpPr>
          <p:nvPr>
            <p:ph type="subTitle" idx="1"/>
          </p:nvPr>
        </p:nvSpPr>
        <p:spPr>
          <a:xfrm>
            <a:off x="910824" y="1631425"/>
            <a:ext cx="6625800" cy="100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Model (draw) the system showing the forces that saved Mr. P.</a:t>
            </a:r>
            <a:endParaRPr sz="2100"/>
          </a:p>
        </p:txBody>
      </p:sp>
      <p:sp>
        <p:nvSpPr>
          <p:cNvPr id="484" name="Google Shape;484;p30"/>
          <p:cNvSpPr txBox="1">
            <a:spLocks noGrp="1"/>
          </p:cNvSpPr>
          <p:nvPr>
            <p:ph type="subTitle" idx="2"/>
          </p:nvPr>
        </p:nvSpPr>
        <p:spPr>
          <a:xfrm>
            <a:off x="298450" y="3845375"/>
            <a:ext cx="8183700" cy="6333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accent2"/>
                </a:solidFill>
              </a:rPr>
              <a:t>Complete and turn in Worksheet. </a:t>
            </a:r>
            <a:endParaRPr sz="1400" b="1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Google Shape;489;p31"/>
          <p:cNvGrpSpPr/>
          <p:nvPr/>
        </p:nvGrpSpPr>
        <p:grpSpPr>
          <a:xfrm>
            <a:off x="2758784" y="3808553"/>
            <a:ext cx="3626532" cy="333218"/>
            <a:chOff x="671219" y="4716141"/>
            <a:chExt cx="4750500" cy="444884"/>
          </a:xfrm>
        </p:grpSpPr>
        <p:sp>
          <p:nvSpPr>
            <p:cNvPr id="490" name="Google Shape;490;p31"/>
            <p:cNvSpPr txBox="1"/>
            <p:nvPr/>
          </p:nvSpPr>
          <p:spPr>
            <a:xfrm>
              <a:off x="671219" y="4716141"/>
              <a:ext cx="4750500" cy="202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3700" tIns="21850" rIns="43700" bIns="21850" anchor="t" anchorCtr="0">
              <a:spAutoFit/>
            </a:bodyPr>
            <a:lstStyle/>
            <a:p>
              <a:pPr marL="0" marR="0" lvl="0" indent="0" algn="ctr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3D-RST is supported by the NSF under grant number #DRL-2101383</a:t>
              </a:r>
              <a:endParaRPr sz="1100"/>
            </a:p>
          </p:txBody>
        </p:sp>
        <p:pic>
          <p:nvPicPr>
            <p:cNvPr id="491" name="Google Shape;491;p31" descr="A picture containing text, clipart&#10;&#10;Description automatically generated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92" name="Google Shape;492;p31" descr="Logo&#10;&#10;Description automatically generated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932510" y="932260"/>
            <a:ext cx="3278980" cy="3278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3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1063" y="2123075"/>
            <a:ext cx="2241874" cy="89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17" descr=" " title="CAR CLIPS CRASH 193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27800"/>
            <a:ext cx="8334050" cy="468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8"/>
          <p:cNvSpPr txBox="1"/>
          <p:nvPr/>
        </p:nvSpPr>
        <p:spPr>
          <a:xfrm>
            <a:off x="713213" y="3991003"/>
            <a:ext cx="2061000" cy="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grpSp>
        <p:nvGrpSpPr>
          <p:cNvPr id="275" name="Google Shape;275;p18"/>
          <p:cNvGrpSpPr/>
          <p:nvPr/>
        </p:nvGrpSpPr>
        <p:grpSpPr>
          <a:xfrm rot="3980207">
            <a:off x="3618431" y="2043868"/>
            <a:ext cx="1848431" cy="3404099"/>
            <a:chOff x="6" y="1009702"/>
            <a:chExt cx="2269458" cy="4179469"/>
          </a:xfrm>
        </p:grpSpPr>
        <p:grpSp>
          <p:nvGrpSpPr>
            <p:cNvPr id="276" name="Google Shape;276;p18"/>
            <p:cNvGrpSpPr/>
            <p:nvPr/>
          </p:nvGrpSpPr>
          <p:grpSpPr>
            <a:xfrm rot="9543332">
              <a:off x="574865" y="1130928"/>
              <a:ext cx="1042724" cy="1971814"/>
              <a:chOff x="2317210" y="2854708"/>
              <a:chExt cx="1786841" cy="3378955"/>
            </a:xfrm>
          </p:grpSpPr>
          <p:sp>
            <p:nvSpPr>
              <p:cNvPr id="277" name="Google Shape;277;p18"/>
              <p:cNvSpPr/>
              <p:nvPr/>
            </p:nvSpPr>
            <p:spPr>
              <a:xfrm>
                <a:off x="3570867" y="5957338"/>
                <a:ext cx="150196" cy="276325"/>
              </a:xfrm>
              <a:custGeom>
                <a:avLst/>
                <a:gdLst/>
                <a:ahLst/>
                <a:cxnLst/>
                <a:rect l="l" t="t" r="r" b="b"/>
                <a:pathLst>
                  <a:path w="1373" h="2526" extrusionOk="0">
                    <a:moveTo>
                      <a:pt x="689" y="0"/>
                    </a:moveTo>
                    <a:cubicBezTo>
                      <a:pt x="311" y="0"/>
                      <a:pt x="0" y="306"/>
                      <a:pt x="0" y="683"/>
                    </a:cubicBezTo>
                    <a:lnTo>
                      <a:pt x="0" y="1842"/>
                    </a:lnTo>
                    <a:cubicBezTo>
                      <a:pt x="0" y="2219"/>
                      <a:pt x="311" y="2526"/>
                      <a:pt x="689" y="2526"/>
                    </a:cubicBezTo>
                    <a:cubicBezTo>
                      <a:pt x="1066" y="2526"/>
                      <a:pt x="1372" y="2219"/>
                      <a:pt x="1372" y="1842"/>
                    </a:cubicBezTo>
                    <a:lnTo>
                      <a:pt x="1372" y="683"/>
                    </a:lnTo>
                    <a:cubicBezTo>
                      <a:pt x="1372" y="306"/>
                      <a:pt x="1066" y="0"/>
                      <a:pt x="689" y="0"/>
                    </a:cubicBezTo>
                    <a:close/>
                  </a:path>
                </a:pathLst>
              </a:custGeom>
              <a:solidFill>
                <a:srgbClr val="B938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18"/>
              <p:cNvSpPr/>
              <p:nvPr/>
            </p:nvSpPr>
            <p:spPr>
              <a:xfrm>
                <a:off x="2700308" y="5957338"/>
                <a:ext cx="150196" cy="276325"/>
              </a:xfrm>
              <a:custGeom>
                <a:avLst/>
                <a:gdLst/>
                <a:ahLst/>
                <a:cxnLst/>
                <a:rect l="l" t="t" r="r" b="b"/>
                <a:pathLst>
                  <a:path w="1373" h="2526" extrusionOk="0">
                    <a:moveTo>
                      <a:pt x="688" y="0"/>
                    </a:moveTo>
                    <a:cubicBezTo>
                      <a:pt x="307" y="0"/>
                      <a:pt x="0" y="306"/>
                      <a:pt x="0" y="683"/>
                    </a:cubicBezTo>
                    <a:lnTo>
                      <a:pt x="0" y="1842"/>
                    </a:lnTo>
                    <a:cubicBezTo>
                      <a:pt x="0" y="2219"/>
                      <a:pt x="307" y="2526"/>
                      <a:pt x="688" y="2526"/>
                    </a:cubicBezTo>
                    <a:cubicBezTo>
                      <a:pt x="1065" y="2526"/>
                      <a:pt x="1372" y="2219"/>
                      <a:pt x="1372" y="1842"/>
                    </a:cubicBezTo>
                    <a:lnTo>
                      <a:pt x="1372" y="683"/>
                    </a:lnTo>
                    <a:cubicBezTo>
                      <a:pt x="1372" y="306"/>
                      <a:pt x="1065" y="0"/>
                      <a:pt x="688" y="0"/>
                    </a:cubicBezTo>
                    <a:close/>
                  </a:path>
                </a:pathLst>
              </a:custGeom>
              <a:solidFill>
                <a:srgbClr val="B938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18"/>
              <p:cNvSpPr/>
              <p:nvPr/>
            </p:nvSpPr>
            <p:spPr>
              <a:xfrm>
                <a:off x="3896205" y="4973996"/>
                <a:ext cx="207846" cy="618177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5651" extrusionOk="0">
                    <a:moveTo>
                      <a:pt x="950" y="1"/>
                    </a:moveTo>
                    <a:cubicBezTo>
                      <a:pt x="427" y="1"/>
                      <a:pt x="0" y="427"/>
                      <a:pt x="0" y="951"/>
                    </a:cubicBezTo>
                    <a:lnTo>
                      <a:pt x="0" y="4702"/>
                    </a:lnTo>
                    <a:cubicBezTo>
                      <a:pt x="0" y="5225"/>
                      <a:pt x="427" y="5651"/>
                      <a:pt x="950" y="5651"/>
                    </a:cubicBezTo>
                    <a:cubicBezTo>
                      <a:pt x="1478" y="5651"/>
                      <a:pt x="1900" y="5225"/>
                      <a:pt x="1900" y="4702"/>
                    </a:cubicBezTo>
                    <a:lnTo>
                      <a:pt x="1900" y="951"/>
                    </a:lnTo>
                    <a:cubicBezTo>
                      <a:pt x="1900" y="427"/>
                      <a:pt x="1478" y="1"/>
                      <a:pt x="950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18"/>
              <p:cNvSpPr/>
              <p:nvPr/>
            </p:nvSpPr>
            <p:spPr>
              <a:xfrm>
                <a:off x="3896205" y="3602962"/>
                <a:ext cx="207846" cy="617739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5647" extrusionOk="0">
                    <a:moveTo>
                      <a:pt x="950" y="1"/>
                    </a:moveTo>
                    <a:cubicBezTo>
                      <a:pt x="427" y="1"/>
                      <a:pt x="0" y="427"/>
                      <a:pt x="0" y="950"/>
                    </a:cubicBezTo>
                    <a:lnTo>
                      <a:pt x="0" y="4696"/>
                    </a:lnTo>
                    <a:cubicBezTo>
                      <a:pt x="0" y="5220"/>
                      <a:pt x="427" y="5646"/>
                      <a:pt x="950" y="5646"/>
                    </a:cubicBezTo>
                    <a:cubicBezTo>
                      <a:pt x="1478" y="5646"/>
                      <a:pt x="1900" y="5220"/>
                      <a:pt x="1900" y="4696"/>
                    </a:cubicBezTo>
                    <a:lnTo>
                      <a:pt x="1900" y="950"/>
                    </a:lnTo>
                    <a:cubicBezTo>
                      <a:pt x="1900" y="427"/>
                      <a:pt x="1478" y="1"/>
                      <a:pt x="950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18"/>
              <p:cNvSpPr/>
              <p:nvPr/>
            </p:nvSpPr>
            <p:spPr>
              <a:xfrm>
                <a:off x="2317210" y="4973996"/>
                <a:ext cx="207955" cy="618177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5651" extrusionOk="0">
                    <a:moveTo>
                      <a:pt x="950" y="1"/>
                    </a:moveTo>
                    <a:cubicBezTo>
                      <a:pt x="427" y="1"/>
                      <a:pt x="1" y="427"/>
                      <a:pt x="1" y="951"/>
                    </a:cubicBezTo>
                    <a:lnTo>
                      <a:pt x="1" y="4702"/>
                    </a:lnTo>
                    <a:cubicBezTo>
                      <a:pt x="1" y="5225"/>
                      <a:pt x="427" y="5651"/>
                      <a:pt x="950" y="5651"/>
                    </a:cubicBezTo>
                    <a:cubicBezTo>
                      <a:pt x="1474" y="5651"/>
                      <a:pt x="1900" y="5225"/>
                      <a:pt x="1900" y="4702"/>
                    </a:cubicBezTo>
                    <a:lnTo>
                      <a:pt x="1900" y="951"/>
                    </a:lnTo>
                    <a:cubicBezTo>
                      <a:pt x="1900" y="427"/>
                      <a:pt x="1474" y="1"/>
                      <a:pt x="950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18"/>
              <p:cNvSpPr/>
              <p:nvPr/>
            </p:nvSpPr>
            <p:spPr>
              <a:xfrm>
                <a:off x="2317210" y="3602962"/>
                <a:ext cx="207955" cy="617739"/>
              </a:xfrm>
              <a:custGeom>
                <a:avLst/>
                <a:gdLst/>
                <a:ahLst/>
                <a:cxnLst/>
                <a:rect l="l" t="t" r="r" b="b"/>
                <a:pathLst>
                  <a:path w="1901" h="5647" extrusionOk="0">
                    <a:moveTo>
                      <a:pt x="950" y="1"/>
                    </a:moveTo>
                    <a:cubicBezTo>
                      <a:pt x="427" y="1"/>
                      <a:pt x="1" y="427"/>
                      <a:pt x="1" y="950"/>
                    </a:cubicBezTo>
                    <a:lnTo>
                      <a:pt x="1" y="4696"/>
                    </a:lnTo>
                    <a:cubicBezTo>
                      <a:pt x="1" y="5220"/>
                      <a:pt x="427" y="5646"/>
                      <a:pt x="950" y="5646"/>
                    </a:cubicBezTo>
                    <a:cubicBezTo>
                      <a:pt x="1474" y="5646"/>
                      <a:pt x="1900" y="5220"/>
                      <a:pt x="1900" y="4696"/>
                    </a:cubicBezTo>
                    <a:lnTo>
                      <a:pt x="1900" y="950"/>
                    </a:lnTo>
                    <a:cubicBezTo>
                      <a:pt x="1900" y="427"/>
                      <a:pt x="1474" y="1"/>
                      <a:pt x="950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18"/>
              <p:cNvSpPr/>
              <p:nvPr/>
            </p:nvSpPr>
            <p:spPr>
              <a:xfrm>
                <a:off x="2386675" y="2854708"/>
                <a:ext cx="1648436" cy="3296762"/>
              </a:xfrm>
              <a:custGeom>
                <a:avLst/>
                <a:gdLst/>
                <a:ahLst/>
                <a:cxnLst/>
                <a:rect l="l" t="t" r="r" b="b"/>
                <a:pathLst>
                  <a:path w="15069" h="30137" extrusionOk="0">
                    <a:moveTo>
                      <a:pt x="4749" y="1"/>
                    </a:moveTo>
                    <a:cubicBezTo>
                      <a:pt x="2126" y="1"/>
                      <a:pt x="1" y="2127"/>
                      <a:pt x="1" y="4750"/>
                    </a:cubicBezTo>
                    <a:lnTo>
                      <a:pt x="1" y="25388"/>
                    </a:lnTo>
                    <a:cubicBezTo>
                      <a:pt x="1" y="28012"/>
                      <a:pt x="2126" y="30137"/>
                      <a:pt x="4749" y="30137"/>
                    </a:cubicBezTo>
                    <a:lnTo>
                      <a:pt x="10319" y="30137"/>
                    </a:lnTo>
                    <a:cubicBezTo>
                      <a:pt x="12943" y="30137"/>
                      <a:pt x="15068" y="28012"/>
                      <a:pt x="15068" y="25388"/>
                    </a:cubicBezTo>
                    <a:lnTo>
                      <a:pt x="15068" y="4750"/>
                    </a:lnTo>
                    <a:cubicBezTo>
                      <a:pt x="15068" y="2127"/>
                      <a:pt x="12943" y="1"/>
                      <a:pt x="10319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284;p18"/>
              <p:cNvSpPr/>
              <p:nvPr/>
            </p:nvSpPr>
            <p:spPr>
              <a:xfrm>
                <a:off x="2617278" y="2921767"/>
                <a:ext cx="1186690" cy="822085"/>
              </a:xfrm>
              <a:custGeom>
                <a:avLst/>
                <a:gdLst/>
                <a:ahLst/>
                <a:cxnLst/>
                <a:rect l="l" t="t" r="r" b="b"/>
                <a:pathLst>
                  <a:path w="10848" h="7515" extrusionOk="0">
                    <a:moveTo>
                      <a:pt x="3418" y="0"/>
                    </a:moveTo>
                    <a:cubicBezTo>
                      <a:pt x="1532" y="0"/>
                      <a:pt x="1" y="1531"/>
                      <a:pt x="1" y="3418"/>
                    </a:cubicBezTo>
                    <a:lnTo>
                      <a:pt x="1" y="7172"/>
                    </a:lnTo>
                    <a:lnTo>
                      <a:pt x="178" y="7514"/>
                    </a:lnTo>
                    <a:cubicBezTo>
                      <a:pt x="524" y="6973"/>
                      <a:pt x="1181" y="6582"/>
                      <a:pt x="1953" y="6511"/>
                    </a:cubicBezTo>
                    <a:lnTo>
                      <a:pt x="1953" y="4057"/>
                    </a:lnTo>
                    <a:cubicBezTo>
                      <a:pt x="1953" y="3010"/>
                      <a:pt x="2805" y="2157"/>
                      <a:pt x="3853" y="2157"/>
                    </a:cubicBezTo>
                    <a:lnTo>
                      <a:pt x="7000" y="2157"/>
                    </a:lnTo>
                    <a:cubicBezTo>
                      <a:pt x="8047" y="2157"/>
                      <a:pt x="8900" y="3010"/>
                      <a:pt x="8900" y="4057"/>
                    </a:cubicBezTo>
                    <a:lnTo>
                      <a:pt x="8900" y="6511"/>
                    </a:lnTo>
                    <a:cubicBezTo>
                      <a:pt x="9668" y="6582"/>
                      <a:pt x="10324" y="6973"/>
                      <a:pt x="10670" y="7514"/>
                    </a:cubicBezTo>
                    <a:lnTo>
                      <a:pt x="10848" y="7172"/>
                    </a:lnTo>
                    <a:lnTo>
                      <a:pt x="10848" y="3418"/>
                    </a:lnTo>
                    <a:cubicBezTo>
                      <a:pt x="10848" y="1531"/>
                      <a:pt x="9321" y="0"/>
                      <a:pt x="7431" y="0"/>
                    </a:cubicBezTo>
                    <a:close/>
                  </a:path>
                </a:pathLst>
              </a:custGeom>
              <a:solidFill>
                <a:srgbClr val="D07C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285;p18"/>
              <p:cNvSpPr/>
              <p:nvPr/>
            </p:nvSpPr>
            <p:spPr>
              <a:xfrm>
                <a:off x="2830925" y="3157729"/>
                <a:ext cx="759950" cy="1473736"/>
              </a:xfrm>
              <a:custGeom>
                <a:avLst/>
                <a:gdLst/>
                <a:ahLst/>
                <a:cxnLst/>
                <a:rect l="l" t="t" r="r" b="b"/>
                <a:pathLst>
                  <a:path w="6947" h="13472" extrusionOk="0">
                    <a:moveTo>
                      <a:pt x="1900" y="0"/>
                    </a:moveTo>
                    <a:cubicBezTo>
                      <a:pt x="852" y="0"/>
                      <a:pt x="0" y="853"/>
                      <a:pt x="0" y="1900"/>
                    </a:cubicBezTo>
                    <a:lnTo>
                      <a:pt x="0" y="11571"/>
                    </a:lnTo>
                    <a:cubicBezTo>
                      <a:pt x="0" y="12623"/>
                      <a:pt x="852" y="13471"/>
                      <a:pt x="1900" y="13471"/>
                    </a:cubicBezTo>
                    <a:lnTo>
                      <a:pt x="5047" y="13471"/>
                    </a:lnTo>
                    <a:cubicBezTo>
                      <a:pt x="6094" y="13471"/>
                      <a:pt x="6947" y="12623"/>
                      <a:pt x="6947" y="11571"/>
                    </a:cubicBezTo>
                    <a:lnTo>
                      <a:pt x="6947" y="1900"/>
                    </a:lnTo>
                    <a:cubicBezTo>
                      <a:pt x="6947" y="853"/>
                      <a:pt x="6094" y="0"/>
                      <a:pt x="5047" y="0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18"/>
              <p:cNvSpPr/>
              <p:nvPr/>
            </p:nvSpPr>
            <p:spPr>
              <a:xfrm>
                <a:off x="2608089" y="3632608"/>
                <a:ext cx="1205068" cy="2078567"/>
              </a:xfrm>
              <a:custGeom>
                <a:avLst/>
                <a:gdLst/>
                <a:ahLst/>
                <a:cxnLst/>
                <a:rect l="l" t="t" r="r" b="b"/>
                <a:pathLst>
                  <a:path w="11016" h="19001" extrusionOk="0">
                    <a:moveTo>
                      <a:pt x="2304" y="0"/>
                    </a:moveTo>
                    <a:cubicBezTo>
                      <a:pt x="1034" y="0"/>
                      <a:pt x="1" y="852"/>
                      <a:pt x="1" y="1899"/>
                    </a:cubicBezTo>
                    <a:lnTo>
                      <a:pt x="1" y="17101"/>
                    </a:lnTo>
                    <a:cubicBezTo>
                      <a:pt x="1" y="18148"/>
                      <a:pt x="1034" y="19000"/>
                      <a:pt x="2304" y="19000"/>
                    </a:cubicBezTo>
                    <a:lnTo>
                      <a:pt x="8717" y="19000"/>
                    </a:lnTo>
                    <a:cubicBezTo>
                      <a:pt x="9987" y="19000"/>
                      <a:pt x="11016" y="18148"/>
                      <a:pt x="11016" y="17101"/>
                    </a:cubicBezTo>
                    <a:lnTo>
                      <a:pt x="11016" y="1899"/>
                    </a:lnTo>
                    <a:cubicBezTo>
                      <a:pt x="11016" y="852"/>
                      <a:pt x="9987" y="0"/>
                      <a:pt x="8717" y="0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287;p18"/>
              <p:cNvSpPr/>
              <p:nvPr/>
            </p:nvSpPr>
            <p:spPr>
              <a:xfrm>
                <a:off x="2437106" y="3570035"/>
                <a:ext cx="500799" cy="808848"/>
              </a:xfrm>
              <a:custGeom>
                <a:avLst/>
                <a:gdLst/>
                <a:ahLst/>
                <a:cxnLst/>
                <a:rect l="l" t="t" r="r" b="b"/>
                <a:pathLst>
                  <a:path w="4578" h="7394" extrusionOk="0">
                    <a:moveTo>
                      <a:pt x="650" y="1"/>
                    </a:moveTo>
                    <a:cubicBezTo>
                      <a:pt x="561" y="1"/>
                      <a:pt x="471" y="22"/>
                      <a:pt x="387" y="66"/>
                    </a:cubicBezTo>
                    <a:cubicBezTo>
                      <a:pt x="108" y="212"/>
                      <a:pt x="1" y="558"/>
                      <a:pt x="147" y="834"/>
                    </a:cubicBezTo>
                    <a:lnTo>
                      <a:pt x="3422" y="7087"/>
                    </a:lnTo>
                    <a:cubicBezTo>
                      <a:pt x="3525" y="7283"/>
                      <a:pt x="3725" y="7394"/>
                      <a:pt x="3928" y="7394"/>
                    </a:cubicBezTo>
                    <a:cubicBezTo>
                      <a:pt x="4018" y="7394"/>
                      <a:pt x="4106" y="7371"/>
                      <a:pt x="4190" y="7327"/>
                    </a:cubicBezTo>
                    <a:cubicBezTo>
                      <a:pt x="4471" y="7181"/>
                      <a:pt x="4577" y="6835"/>
                      <a:pt x="4430" y="6560"/>
                    </a:cubicBezTo>
                    <a:lnTo>
                      <a:pt x="1155" y="306"/>
                    </a:lnTo>
                    <a:cubicBezTo>
                      <a:pt x="1053" y="113"/>
                      <a:pt x="855" y="1"/>
                      <a:pt x="650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288;p18"/>
              <p:cNvSpPr/>
              <p:nvPr/>
            </p:nvSpPr>
            <p:spPr>
              <a:xfrm>
                <a:off x="2538624" y="5391662"/>
                <a:ext cx="331240" cy="381780"/>
              </a:xfrm>
              <a:custGeom>
                <a:avLst/>
                <a:gdLst/>
                <a:ahLst/>
                <a:cxnLst/>
                <a:rect l="l" t="t" r="r" b="b"/>
                <a:pathLst>
                  <a:path w="3028" h="3490" extrusionOk="0">
                    <a:moveTo>
                      <a:pt x="2382" y="0"/>
                    </a:moveTo>
                    <a:cubicBezTo>
                      <a:pt x="2207" y="0"/>
                      <a:pt x="2034" y="80"/>
                      <a:pt x="1922" y="231"/>
                    </a:cubicBezTo>
                    <a:lnTo>
                      <a:pt x="187" y="2578"/>
                    </a:lnTo>
                    <a:cubicBezTo>
                      <a:pt x="1" y="2832"/>
                      <a:pt x="54" y="3191"/>
                      <a:pt x="306" y="3377"/>
                    </a:cubicBezTo>
                    <a:cubicBezTo>
                      <a:pt x="409" y="3453"/>
                      <a:pt x="529" y="3489"/>
                      <a:pt x="644" y="3489"/>
                    </a:cubicBezTo>
                    <a:cubicBezTo>
                      <a:pt x="822" y="3489"/>
                      <a:pt x="990" y="3409"/>
                      <a:pt x="1105" y="3258"/>
                    </a:cubicBezTo>
                    <a:lnTo>
                      <a:pt x="2841" y="906"/>
                    </a:lnTo>
                    <a:cubicBezTo>
                      <a:pt x="3027" y="652"/>
                      <a:pt x="2974" y="298"/>
                      <a:pt x="2721" y="111"/>
                    </a:cubicBezTo>
                    <a:cubicBezTo>
                      <a:pt x="2619" y="36"/>
                      <a:pt x="2500" y="0"/>
                      <a:pt x="2382" y="0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18"/>
              <p:cNvSpPr/>
              <p:nvPr/>
            </p:nvSpPr>
            <p:spPr>
              <a:xfrm>
                <a:off x="2466752" y="4399241"/>
                <a:ext cx="373904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3418" h="764" extrusionOk="0">
                    <a:moveTo>
                      <a:pt x="378" y="0"/>
                    </a:moveTo>
                    <a:cubicBezTo>
                      <a:pt x="169" y="0"/>
                      <a:pt x="1" y="173"/>
                      <a:pt x="1" y="382"/>
                    </a:cubicBezTo>
                    <a:cubicBezTo>
                      <a:pt x="1" y="590"/>
                      <a:pt x="169" y="764"/>
                      <a:pt x="378" y="764"/>
                    </a:cubicBezTo>
                    <a:lnTo>
                      <a:pt x="3041" y="764"/>
                    </a:lnTo>
                    <a:cubicBezTo>
                      <a:pt x="3249" y="764"/>
                      <a:pt x="3418" y="590"/>
                      <a:pt x="3418" y="382"/>
                    </a:cubicBezTo>
                    <a:cubicBezTo>
                      <a:pt x="3418" y="173"/>
                      <a:pt x="3249" y="0"/>
                      <a:pt x="3041" y="0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290;p18"/>
              <p:cNvSpPr/>
              <p:nvPr/>
            </p:nvSpPr>
            <p:spPr>
              <a:xfrm>
                <a:off x="2466752" y="4825439"/>
                <a:ext cx="405080" cy="83248"/>
              </a:xfrm>
              <a:custGeom>
                <a:avLst/>
                <a:gdLst/>
                <a:ahLst/>
                <a:cxnLst/>
                <a:rect l="l" t="t" r="r" b="b"/>
                <a:pathLst>
                  <a:path w="3703" h="761" extrusionOk="0">
                    <a:moveTo>
                      <a:pt x="378" y="1"/>
                    </a:moveTo>
                    <a:cubicBezTo>
                      <a:pt x="169" y="1"/>
                      <a:pt x="1" y="170"/>
                      <a:pt x="1" y="378"/>
                    </a:cubicBezTo>
                    <a:cubicBezTo>
                      <a:pt x="1" y="591"/>
                      <a:pt x="169" y="760"/>
                      <a:pt x="378" y="760"/>
                    </a:cubicBezTo>
                    <a:lnTo>
                      <a:pt x="3325" y="760"/>
                    </a:lnTo>
                    <a:cubicBezTo>
                      <a:pt x="3534" y="760"/>
                      <a:pt x="3702" y="591"/>
                      <a:pt x="3702" y="378"/>
                    </a:cubicBezTo>
                    <a:cubicBezTo>
                      <a:pt x="3702" y="170"/>
                      <a:pt x="3534" y="1"/>
                      <a:pt x="3325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291;p18"/>
              <p:cNvSpPr/>
              <p:nvPr/>
            </p:nvSpPr>
            <p:spPr>
              <a:xfrm>
                <a:off x="2466752" y="5238182"/>
                <a:ext cx="405080" cy="83138"/>
              </a:xfrm>
              <a:custGeom>
                <a:avLst/>
                <a:gdLst/>
                <a:ahLst/>
                <a:cxnLst/>
                <a:rect l="l" t="t" r="r" b="b"/>
                <a:pathLst>
                  <a:path w="3703" h="760" extrusionOk="0">
                    <a:moveTo>
                      <a:pt x="378" y="1"/>
                    </a:moveTo>
                    <a:cubicBezTo>
                      <a:pt x="169" y="1"/>
                      <a:pt x="1" y="173"/>
                      <a:pt x="1" y="382"/>
                    </a:cubicBezTo>
                    <a:cubicBezTo>
                      <a:pt x="1" y="591"/>
                      <a:pt x="169" y="759"/>
                      <a:pt x="378" y="759"/>
                    </a:cubicBezTo>
                    <a:lnTo>
                      <a:pt x="3325" y="759"/>
                    </a:lnTo>
                    <a:cubicBezTo>
                      <a:pt x="3534" y="759"/>
                      <a:pt x="3702" y="591"/>
                      <a:pt x="3702" y="382"/>
                    </a:cubicBezTo>
                    <a:cubicBezTo>
                      <a:pt x="3702" y="173"/>
                      <a:pt x="3534" y="1"/>
                      <a:pt x="3325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292;p18"/>
              <p:cNvSpPr/>
              <p:nvPr/>
            </p:nvSpPr>
            <p:spPr>
              <a:xfrm>
                <a:off x="3483461" y="3570035"/>
                <a:ext cx="501127" cy="808848"/>
              </a:xfrm>
              <a:custGeom>
                <a:avLst/>
                <a:gdLst/>
                <a:ahLst/>
                <a:cxnLst/>
                <a:rect l="l" t="t" r="r" b="b"/>
                <a:pathLst>
                  <a:path w="4581" h="7394" extrusionOk="0">
                    <a:moveTo>
                      <a:pt x="3931" y="1"/>
                    </a:moveTo>
                    <a:cubicBezTo>
                      <a:pt x="3725" y="1"/>
                      <a:pt x="3525" y="113"/>
                      <a:pt x="3423" y="306"/>
                    </a:cubicBezTo>
                    <a:lnTo>
                      <a:pt x="147" y="6560"/>
                    </a:lnTo>
                    <a:cubicBezTo>
                      <a:pt x="0" y="6835"/>
                      <a:pt x="111" y="7181"/>
                      <a:pt x="387" y="7327"/>
                    </a:cubicBezTo>
                    <a:cubicBezTo>
                      <a:pt x="471" y="7371"/>
                      <a:pt x="564" y="7394"/>
                      <a:pt x="653" y="7394"/>
                    </a:cubicBezTo>
                    <a:cubicBezTo>
                      <a:pt x="857" y="7394"/>
                      <a:pt x="1057" y="7283"/>
                      <a:pt x="1159" y="7087"/>
                    </a:cubicBezTo>
                    <a:lnTo>
                      <a:pt x="4435" y="834"/>
                    </a:lnTo>
                    <a:cubicBezTo>
                      <a:pt x="4581" y="558"/>
                      <a:pt x="4474" y="212"/>
                      <a:pt x="4195" y="66"/>
                    </a:cubicBezTo>
                    <a:cubicBezTo>
                      <a:pt x="4111" y="22"/>
                      <a:pt x="4020" y="1"/>
                      <a:pt x="3931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18"/>
              <p:cNvSpPr/>
              <p:nvPr/>
            </p:nvSpPr>
            <p:spPr>
              <a:xfrm>
                <a:off x="3551941" y="5391662"/>
                <a:ext cx="331240" cy="381780"/>
              </a:xfrm>
              <a:custGeom>
                <a:avLst/>
                <a:gdLst/>
                <a:ahLst/>
                <a:cxnLst/>
                <a:rect l="l" t="t" r="r" b="b"/>
                <a:pathLst>
                  <a:path w="3028" h="3490" extrusionOk="0">
                    <a:moveTo>
                      <a:pt x="644" y="0"/>
                    </a:moveTo>
                    <a:cubicBezTo>
                      <a:pt x="527" y="0"/>
                      <a:pt x="409" y="36"/>
                      <a:pt x="307" y="111"/>
                    </a:cubicBezTo>
                    <a:cubicBezTo>
                      <a:pt x="54" y="298"/>
                      <a:pt x="1" y="652"/>
                      <a:pt x="187" y="906"/>
                    </a:cubicBezTo>
                    <a:lnTo>
                      <a:pt x="1922" y="3258"/>
                    </a:lnTo>
                    <a:cubicBezTo>
                      <a:pt x="2033" y="3409"/>
                      <a:pt x="2206" y="3489"/>
                      <a:pt x="2379" y="3489"/>
                    </a:cubicBezTo>
                    <a:cubicBezTo>
                      <a:pt x="2499" y="3489"/>
                      <a:pt x="2619" y="3453"/>
                      <a:pt x="2721" y="3377"/>
                    </a:cubicBezTo>
                    <a:cubicBezTo>
                      <a:pt x="2974" y="3191"/>
                      <a:pt x="3027" y="2832"/>
                      <a:pt x="2841" y="2578"/>
                    </a:cubicBezTo>
                    <a:lnTo>
                      <a:pt x="1101" y="231"/>
                    </a:lnTo>
                    <a:cubicBezTo>
                      <a:pt x="990" y="80"/>
                      <a:pt x="818" y="0"/>
                      <a:pt x="644" y="0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18"/>
              <p:cNvSpPr/>
              <p:nvPr/>
            </p:nvSpPr>
            <p:spPr>
              <a:xfrm>
                <a:off x="3581150" y="4399241"/>
                <a:ext cx="373904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3418" h="764" extrusionOk="0">
                    <a:moveTo>
                      <a:pt x="377" y="0"/>
                    </a:moveTo>
                    <a:cubicBezTo>
                      <a:pt x="168" y="0"/>
                      <a:pt x="0" y="173"/>
                      <a:pt x="0" y="382"/>
                    </a:cubicBezTo>
                    <a:cubicBezTo>
                      <a:pt x="0" y="590"/>
                      <a:pt x="168" y="764"/>
                      <a:pt x="377" y="764"/>
                    </a:cubicBezTo>
                    <a:lnTo>
                      <a:pt x="3036" y="764"/>
                    </a:lnTo>
                    <a:cubicBezTo>
                      <a:pt x="3244" y="764"/>
                      <a:pt x="3417" y="590"/>
                      <a:pt x="3417" y="382"/>
                    </a:cubicBezTo>
                    <a:cubicBezTo>
                      <a:pt x="3417" y="173"/>
                      <a:pt x="3244" y="0"/>
                      <a:pt x="3036" y="0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18"/>
              <p:cNvSpPr/>
              <p:nvPr/>
            </p:nvSpPr>
            <p:spPr>
              <a:xfrm>
                <a:off x="3549535" y="4825439"/>
                <a:ext cx="405518" cy="83248"/>
              </a:xfrm>
              <a:custGeom>
                <a:avLst/>
                <a:gdLst/>
                <a:ahLst/>
                <a:cxnLst/>
                <a:rect l="l" t="t" r="r" b="b"/>
                <a:pathLst>
                  <a:path w="3707" h="761" extrusionOk="0">
                    <a:moveTo>
                      <a:pt x="382" y="1"/>
                    </a:moveTo>
                    <a:cubicBezTo>
                      <a:pt x="173" y="1"/>
                      <a:pt x="0" y="170"/>
                      <a:pt x="0" y="378"/>
                    </a:cubicBezTo>
                    <a:cubicBezTo>
                      <a:pt x="0" y="591"/>
                      <a:pt x="173" y="760"/>
                      <a:pt x="382" y="760"/>
                    </a:cubicBezTo>
                    <a:lnTo>
                      <a:pt x="3325" y="760"/>
                    </a:lnTo>
                    <a:cubicBezTo>
                      <a:pt x="3533" y="760"/>
                      <a:pt x="3706" y="591"/>
                      <a:pt x="3706" y="378"/>
                    </a:cubicBezTo>
                    <a:cubicBezTo>
                      <a:pt x="3706" y="170"/>
                      <a:pt x="3533" y="1"/>
                      <a:pt x="3325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18"/>
              <p:cNvSpPr/>
              <p:nvPr/>
            </p:nvSpPr>
            <p:spPr>
              <a:xfrm>
                <a:off x="3549535" y="5238182"/>
                <a:ext cx="405518" cy="83138"/>
              </a:xfrm>
              <a:custGeom>
                <a:avLst/>
                <a:gdLst/>
                <a:ahLst/>
                <a:cxnLst/>
                <a:rect l="l" t="t" r="r" b="b"/>
                <a:pathLst>
                  <a:path w="3707" h="760" extrusionOk="0">
                    <a:moveTo>
                      <a:pt x="382" y="1"/>
                    </a:moveTo>
                    <a:cubicBezTo>
                      <a:pt x="173" y="1"/>
                      <a:pt x="0" y="173"/>
                      <a:pt x="0" y="382"/>
                    </a:cubicBezTo>
                    <a:cubicBezTo>
                      <a:pt x="0" y="591"/>
                      <a:pt x="173" y="759"/>
                      <a:pt x="382" y="759"/>
                    </a:cubicBezTo>
                    <a:lnTo>
                      <a:pt x="3325" y="759"/>
                    </a:lnTo>
                    <a:cubicBezTo>
                      <a:pt x="3533" y="759"/>
                      <a:pt x="3706" y="591"/>
                      <a:pt x="3706" y="382"/>
                    </a:cubicBezTo>
                    <a:cubicBezTo>
                      <a:pt x="3706" y="173"/>
                      <a:pt x="3533" y="1"/>
                      <a:pt x="3325" y="1"/>
                    </a:cubicBez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18"/>
              <p:cNvSpPr/>
              <p:nvPr/>
            </p:nvSpPr>
            <p:spPr>
              <a:xfrm>
                <a:off x="2732798" y="4073903"/>
                <a:ext cx="956200" cy="1468266"/>
              </a:xfrm>
              <a:custGeom>
                <a:avLst/>
                <a:gdLst/>
                <a:ahLst/>
                <a:cxnLst/>
                <a:rect l="l" t="t" r="r" b="b"/>
                <a:pathLst>
                  <a:path w="8741" h="13422" extrusionOk="0">
                    <a:moveTo>
                      <a:pt x="0" y="0"/>
                    </a:moveTo>
                    <a:lnTo>
                      <a:pt x="0" y="13422"/>
                    </a:lnTo>
                    <a:lnTo>
                      <a:pt x="8740" y="13422"/>
                    </a:lnTo>
                    <a:lnTo>
                      <a:pt x="8740" y="0"/>
                    </a:lnTo>
                    <a:close/>
                  </a:path>
                </a:pathLst>
              </a:custGeom>
              <a:solidFill>
                <a:srgbClr val="C6593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18"/>
              <p:cNvSpPr/>
              <p:nvPr/>
            </p:nvSpPr>
            <p:spPr>
              <a:xfrm>
                <a:off x="2828409" y="4220600"/>
                <a:ext cx="764872" cy="1174985"/>
              </a:xfrm>
              <a:custGeom>
                <a:avLst/>
                <a:gdLst/>
                <a:ahLst/>
                <a:cxnLst/>
                <a:rect l="l" t="t" r="r" b="b"/>
                <a:pathLst>
                  <a:path w="6992" h="10741" extrusionOk="0">
                    <a:moveTo>
                      <a:pt x="1" y="0"/>
                    </a:moveTo>
                    <a:lnTo>
                      <a:pt x="1" y="10741"/>
                    </a:lnTo>
                    <a:lnTo>
                      <a:pt x="6992" y="10741"/>
                    </a:lnTo>
                    <a:lnTo>
                      <a:pt x="6992" y="0"/>
                    </a:lnTo>
                    <a:close/>
                  </a:path>
                </a:pathLst>
              </a:custGeom>
              <a:solidFill>
                <a:srgbClr val="D07C5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18"/>
              <p:cNvSpPr/>
              <p:nvPr/>
            </p:nvSpPr>
            <p:spPr>
              <a:xfrm>
                <a:off x="2763866" y="3686758"/>
                <a:ext cx="370622" cy="117378"/>
              </a:xfrm>
              <a:custGeom>
                <a:avLst/>
                <a:gdLst/>
                <a:ahLst/>
                <a:cxnLst/>
                <a:rect l="l" t="t" r="r" b="b"/>
                <a:pathLst>
                  <a:path w="3388" h="1073" extrusionOk="0">
                    <a:moveTo>
                      <a:pt x="1846" y="0"/>
                    </a:moveTo>
                    <a:cubicBezTo>
                      <a:pt x="1749" y="0"/>
                      <a:pt x="1650" y="8"/>
                      <a:pt x="1550" y="15"/>
                    </a:cubicBezTo>
                    <a:cubicBezTo>
                      <a:pt x="1430" y="28"/>
                      <a:pt x="1310" y="38"/>
                      <a:pt x="1191" y="73"/>
                    </a:cubicBezTo>
                    <a:cubicBezTo>
                      <a:pt x="1070" y="95"/>
                      <a:pt x="955" y="135"/>
                      <a:pt x="844" y="179"/>
                    </a:cubicBezTo>
                    <a:cubicBezTo>
                      <a:pt x="738" y="224"/>
                      <a:pt x="636" y="277"/>
                      <a:pt x="542" y="339"/>
                    </a:cubicBezTo>
                    <a:cubicBezTo>
                      <a:pt x="454" y="401"/>
                      <a:pt x="369" y="464"/>
                      <a:pt x="302" y="534"/>
                    </a:cubicBezTo>
                    <a:cubicBezTo>
                      <a:pt x="271" y="570"/>
                      <a:pt x="240" y="601"/>
                      <a:pt x="214" y="632"/>
                    </a:cubicBezTo>
                    <a:cubicBezTo>
                      <a:pt x="187" y="673"/>
                      <a:pt x="165" y="704"/>
                      <a:pt x="143" y="739"/>
                    </a:cubicBezTo>
                    <a:cubicBezTo>
                      <a:pt x="99" y="800"/>
                      <a:pt x="72" y="859"/>
                      <a:pt x="54" y="912"/>
                    </a:cubicBezTo>
                    <a:cubicBezTo>
                      <a:pt x="15" y="1013"/>
                      <a:pt x="1" y="1072"/>
                      <a:pt x="1" y="1072"/>
                    </a:cubicBezTo>
                    <a:cubicBezTo>
                      <a:pt x="1" y="1072"/>
                      <a:pt x="58" y="1036"/>
                      <a:pt x="143" y="983"/>
                    </a:cubicBezTo>
                    <a:cubicBezTo>
                      <a:pt x="179" y="952"/>
                      <a:pt x="236" y="925"/>
                      <a:pt x="294" y="894"/>
                    </a:cubicBezTo>
                    <a:cubicBezTo>
                      <a:pt x="325" y="880"/>
                      <a:pt x="356" y="863"/>
                      <a:pt x="387" y="845"/>
                    </a:cubicBezTo>
                    <a:cubicBezTo>
                      <a:pt x="423" y="832"/>
                      <a:pt x="458" y="819"/>
                      <a:pt x="494" y="806"/>
                    </a:cubicBezTo>
                    <a:cubicBezTo>
                      <a:pt x="564" y="770"/>
                      <a:pt x="644" y="753"/>
                      <a:pt x="728" y="726"/>
                    </a:cubicBezTo>
                    <a:cubicBezTo>
                      <a:pt x="814" y="699"/>
                      <a:pt x="902" y="681"/>
                      <a:pt x="995" y="659"/>
                    </a:cubicBezTo>
                    <a:cubicBezTo>
                      <a:pt x="1044" y="655"/>
                      <a:pt x="1093" y="646"/>
                      <a:pt x="1137" y="636"/>
                    </a:cubicBezTo>
                    <a:cubicBezTo>
                      <a:pt x="1191" y="628"/>
                      <a:pt x="1240" y="624"/>
                      <a:pt x="1288" y="614"/>
                    </a:cubicBezTo>
                    <a:cubicBezTo>
                      <a:pt x="1390" y="597"/>
                      <a:pt x="1496" y="593"/>
                      <a:pt x="1599" y="579"/>
                    </a:cubicBezTo>
                    <a:cubicBezTo>
                      <a:pt x="2025" y="544"/>
                      <a:pt x="2473" y="517"/>
                      <a:pt x="2815" y="460"/>
                    </a:cubicBezTo>
                    <a:cubicBezTo>
                      <a:pt x="2988" y="428"/>
                      <a:pt x="3135" y="397"/>
                      <a:pt x="3232" y="366"/>
                    </a:cubicBezTo>
                    <a:cubicBezTo>
                      <a:pt x="3334" y="335"/>
                      <a:pt x="3387" y="308"/>
                      <a:pt x="3387" y="308"/>
                    </a:cubicBezTo>
                    <a:cubicBezTo>
                      <a:pt x="3387" y="308"/>
                      <a:pt x="3334" y="286"/>
                      <a:pt x="3232" y="251"/>
                    </a:cubicBezTo>
                    <a:cubicBezTo>
                      <a:pt x="3135" y="220"/>
                      <a:pt x="2997" y="175"/>
                      <a:pt x="2828" y="130"/>
                    </a:cubicBezTo>
                    <a:cubicBezTo>
                      <a:pt x="2660" y="87"/>
                      <a:pt x="2459" y="46"/>
                      <a:pt x="2242" y="24"/>
                    </a:cubicBezTo>
                    <a:cubicBezTo>
                      <a:pt x="2136" y="15"/>
                      <a:pt x="2020" y="2"/>
                      <a:pt x="1905" y="2"/>
                    </a:cubicBezTo>
                    <a:cubicBezTo>
                      <a:pt x="1886" y="1"/>
                      <a:pt x="1866" y="0"/>
                      <a:pt x="1846" y="0"/>
                    </a:cubicBezTo>
                    <a:close/>
                  </a:path>
                </a:pathLst>
              </a:custGeom>
              <a:solidFill>
                <a:srgbClr val="435E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18"/>
              <p:cNvSpPr/>
              <p:nvPr/>
            </p:nvSpPr>
            <p:spPr>
              <a:xfrm>
                <a:off x="2338104" y="3882683"/>
                <a:ext cx="207846" cy="207846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1900" extrusionOk="0">
                    <a:moveTo>
                      <a:pt x="1900" y="0"/>
                    </a:moveTo>
                    <a:lnTo>
                      <a:pt x="1" y="1385"/>
                    </a:lnTo>
                    <a:lnTo>
                      <a:pt x="1" y="1899"/>
                    </a:lnTo>
                    <a:lnTo>
                      <a:pt x="1900" y="1735"/>
                    </a:lnTo>
                    <a:lnTo>
                      <a:pt x="1900" y="0"/>
                    </a:lnTo>
                    <a:close/>
                  </a:path>
                </a:pathLst>
              </a:custGeom>
              <a:solidFill>
                <a:srgbClr val="9645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18"/>
              <p:cNvSpPr/>
              <p:nvPr/>
            </p:nvSpPr>
            <p:spPr>
              <a:xfrm>
                <a:off x="3875857" y="3882683"/>
                <a:ext cx="207846" cy="207846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1900" extrusionOk="0">
                    <a:moveTo>
                      <a:pt x="0" y="0"/>
                    </a:moveTo>
                    <a:lnTo>
                      <a:pt x="0" y="1735"/>
                    </a:lnTo>
                    <a:lnTo>
                      <a:pt x="1899" y="1899"/>
                    </a:lnTo>
                    <a:lnTo>
                      <a:pt x="1899" y="13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452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18"/>
              <p:cNvSpPr/>
              <p:nvPr/>
            </p:nvSpPr>
            <p:spPr>
              <a:xfrm>
                <a:off x="2464345" y="4202003"/>
                <a:ext cx="58853" cy="1380533"/>
              </a:xfrm>
              <a:custGeom>
                <a:avLst/>
                <a:gdLst/>
                <a:ahLst/>
                <a:cxnLst/>
                <a:rect l="l" t="t" r="r" b="b"/>
                <a:pathLst>
                  <a:path w="538" h="12620" extrusionOk="0">
                    <a:moveTo>
                      <a:pt x="271" y="1"/>
                    </a:moveTo>
                    <a:cubicBezTo>
                      <a:pt x="121" y="1"/>
                      <a:pt x="0" y="121"/>
                      <a:pt x="0" y="267"/>
                    </a:cubicBezTo>
                    <a:lnTo>
                      <a:pt x="0" y="12349"/>
                    </a:lnTo>
                    <a:cubicBezTo>
                      <a:pt x="0" y="12500"/>
                      <a:pt x="121" y="12619"/>
                      <a:pt x="271" y="12619"/>
                    </a:cubicBezTo>
                    <a:cubicBezTo>
                      <a:pt x="418" y="12619"/>
                      <a:pt x="537" y="12500"/>
                      <a:pt x="537" y="12349"/>
                    </a:cubicBezTo>
                    <a:lnTo>
                      <a:pt x="537" y="10231"/>
                    </a:lnTo>
                    <a:lnTo>
                      <a:pt x="400" y="10231"/>
                    </a:lnTo>
                    <a:cubicBezTo>
                      <a:pt x="191" y="10231"/>
                      <a:pt x="23" y="10063"/>
                      <a:pt x="23" y="9854"/>
                    </a:cubicBezTo>
                    <a:cubicBezTo>
                      <a:pt x="23" y="9645"/>
                      <a:pt x="191" y="9473"/>
                      <a:pt x="400" y="9473"/>
                    </a:cubicBezTo>
                    <a:lnTo>
                      <a:pt x="537" y="9473"/>
                    </a:lnTo>
                    <a:lnTo>
                      <a:pt x="537" y="6459"/>
                    </a:lnTo>
                    <a:lnTo>
                      <a:pt x="400" y="6459"/>
                    </a:lnTo>
                    <a:cubicBezTo>
                      <a:pt x="191" y="6459"/>
                      <a:pt x="23" y="6290"/>
                      <a:pt x="23" y="6077"/>
                    </a:cubicBezTo>
                    <a:cubicBezTo>
                      <a:pt x="23" y="5869"/>
                      <a:pt x="191" y="5700"/>
                      <a:pt x="400" y="5700"/>
                    </a:cubicBezTo>
                    <a:lnTo>
                      <a:pt x="537" y="5700"/>
                    </a:lnTo>
                    <a:lnTo>
                      <a:pt x="537" y="2567"/>
                    </a:lnTo>
                    <a:lnTo>
                      <a:pt x="400" y="2567"/>
                    </a:lnTo>
                    <a:cubicBezTo>
                      <a:pt x="191" y="2567"/>
                      <a:pt x="23" y="2393"/>
                      <a:pt x="23" y="2185"/>
                    </a:cubicBezTo>
                    <a:cubicBezTo>
                      <a:pt x="23" y="1976"/>
                      <a:pt x="191" y="1803"/>
                      <a:pt x="400" y="1803"/>
                    </a:cubicBezTo>
                    <a:lnTo>
                      <a:pt x="537" y="1803"/>
                    </a:lnTo>
                    <a:lnTo>
                      <a:pt x="537" y="267"/>
                    </a:lnTo>
                    <a:cubicBezTo>
                      <a:pt x="537" y="121"/>
                      <a:pt x="418" y="1"/>
                      <a:pt x="271" y="1"/>
                    </a:cubicBez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18"/>
              <p:cNvSpPr/>
              <p:nvPr/>
            </p:nvSpPr>
            <p:spPr>
              <a:xfrm>
                <a:off x="2466752" y="4399241"/>
                <a:ext cx="56447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516" h="764" extrusionOk="0">
                    <a:moveTo>
                      <a:pt x="378" y="0"/>
                    </a:moveTo>
                    <a:cubicBezTo>
                      <a:pt x="169" y="0"/>
                      <a:pt x="1" y="173"/>
                      <a:pt x="1" y="382"/>
                    </a:cubicBezTo>
                    <a:cubicBezTo>
                      <a:pt x="1" y="590"/>
                      <a:pt x="169" y="764"/>
                      <a:pt x="378" y="764"/>
                    </a:cubicBezTo>
                    <a:lnTo>
                      <a:pt x="515" y="764"/>
                    </a:lnTo>
                    <a:lnTo>
                      <a:pt x="515" y="0"/>
                    </a:ln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18"/>
              <p:cNvSpPr/>
              <p:nvPr/>
            </p:nvSpPr>
            <p:spPr>
              <a:xfrm>
                <a:off x="2466752" y="4825439"/>
                <a:ext cx="56447" cy="83248"/>
              </a:xfrm>
              <a:custGeom>
                <a:avLst/>
                <a:gdLst/>
                <a:ahLst/>
                <a:cxnLst/>
                <a:rect l="l" t="t" r="r" b="b"/>
                <a:pathLst>
                  <a:path w="516" h="761" extrusionOk="0">
                    <a:moveTo>
                      <a:pt x="378" y="1"/>
                    </a:moveTo>
                    <a:cubicBezTo>
                      <a:pt x="169" y="1"/>
                      <a:pt x="1" y="170"/>
                      <a:pt x="1" y="378"/>
                    </a:cubicBezTo>
                    <a:cubicBezTo>
                      <a:pt x="1" y="591"/>
                      <a:pt x="169" y="760"/>
                      <a:pt x="378" y="760"/>
                    </a:cubicBezTo>
                    <a:lnTo>
                      <a:pt x="515" y="760"/>
                    </a:lnTo>
                    <a:lnTo>
                      <a:pt x="515" y="1"/>
                    </a:ln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18"/>
              <p:cNvSpPr/>
              <p:nvPr/>
            </p:nvSpPr>
            <p:spPr>
              <a:xfrm>
                <a:off x="2466752" y="5238182"/>
                <a:ext cx="56447" cy="83138"/>
              </a:xfrm>
              <a:custGeom>
                <a:avLst/>
                <a:gdLst/>
                <a:ahLst/>
                <a:cxnLst/>
                <a:rect l="l" t="t" r="r" b="b"/>
                <a:pathLst>
                  <a:path w="516" h="760" extrusionOk="0">
                    <a:moveTo>
                      <a:pt x="378" y="1"/>
                    </a:moveTo>
                    <a:cubicBezTo>
                      <a:pt x="169" y="1"/>
                      <a:pt x="1" y="173"/>
                      <a:pt x="1" y="382"/>
                    </a:cubicBezTo>
                    <a:cubicBezTo>
                      <a:pt x="1" y="591"/>
                      <a:pt x="169" y="759"/>
                      <a:pt x="378" y="759"/>
                    </a:cubicBezTo>
                    <a:lnTo>
                      <a:pt x="515" y="759"/>
                    </a:lnTo>
                    <a:lnTo>
                      <a:pt x="515" y="1"/>
                    </a:ln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18"/>
              <p:cNvSpPr/>
              <p:nvPr/>
            </p:nvSpPr>
            <p:spPr>
              <a:xfrm>
                <a:off x="3898064" y="4202003"/>
                <a:ext cx="58963" cy="1380533"/>
              </a:xfrm>
              <a:custGeom>
                <a:avLst/>
                <a:gdLst/>
                <a:ahLst/>
                <a:cxnLst/>
                <a:rect l="l" t="t" r="r" b="b"/>
                <a:pathLst>
                  <a:path w="539" h="12620" extrusionOk="0">
                    <a:moveTo>
                      <a:pt x="272" y="1"/>
                    </a:moveTo>
                    <a:cubicBezTo>
                      <a:pt x="121" y="1"/>
                      <a:pt x="0" y="121"/>
                      <a:pt x="0" y="267"/>
                    </a:cubicBezTo>
                    <a:lnTo>
                      <a:pt x="0" y="1803"/>
                    </a:lnTo>
                    <a:lnTo>
                      <a:pt x="139" y="1803"/>
                    </a:lnTo>
                    <a:cubicBezTo>
                      <a:pt x="347" y="1803"/>
                      <a:pt x="520" y="1976"/>
                      <a:pt x="520" y="2185"/>
                    </a:cubicBezTo>
                    <a:cubicBezTo>
                      <a:pt x="520" y="2393"/>
                      <a:pt x="347" y="2567"/>
                      <a:pt x="139" y="2567"/>
                    </a:cubicBezTo>
                    <a:lnTo>
                      <a:pt x="0" y="2567"/>
                    </a:lnTo>
                    <a:lnTo>
                      <a:pt x="0" y="5700"/>
                    </a:lnTo>
                    <a:lnTo>
                      <a:pt x="139" y="5700"/>
                    </a:lnTo>
                    <a:cubicBezTo>
                      <a:pt x="347" y="5700"/>
                      <a:pt x="520" y="5869"/>
                      <a:pt x="520" y="6077"/>
                    </a:cubicBezTo>
                    <a:cubicBezTo>
                      <a:pt x="520" y="6290"/>
                      <a:pt x="347" y="6459"/>
                      <a:pt x="139" y="6459"/>
                    </a:cubicBezTo>
                    <a:lnTo>
                      <a:pt x="0" y="6459"/>
                    </a:lnTo>
                    <a:lnTo>
                      <a:pt x="0" y="9473"/>
                    </a:lnTo>
                    <a:lnTo>
                      <a:pt x="139" y="9473"/>
                    </a:lnTo>
                    <a:cubicBezTo>
                      <a:pt x="347" y="9473"/>
                      <a:pt x="520" y="9645"/>
                      <a:pt x="520" y="9854"/>
                    </a:cubicBezTo>
                    <a:cubicBezTo>
                      <a:pt x="520" y="10063"/>
                      <a:pt x="347" y="10231"/>
                      <a:pt x="139" y="10231"/>
                    </a:cubicBezTo>
                    <a:lnTo>
                      <a:pt x="0" y="10231"/>
                    </a:lnTo>
                    <a:lnTo>
                      <a:pt x="0" y="12349"/>
                    </a:lnTo>
                    <a:cubicBezTo>
                      <a:pt x="0" y="12500"/>
                      <a:pt x="121" y="12619"/>
                      <a:pt x="272" y="12619"/>
                    </a:cubicBezTo>
                    <a:cubicBezTo>
                      <a:pt x="418" y="12619"/>
                      <a:pt x="538" y="12500"/>
                      <a:pt x="538" y="12349"/>
                    </a:cubicBezTo>
                    <a:lnTo>
                      <a:pt x="538" y="267"/>
                    </a:lnTo>
                    <a:cubicBezTo>
                      <a:pt x="538" y="121"/>
                      <a:pt x="418" y="1"/>
                      <a:pt x="272" y="1"/>
                    </a:cubicBez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307;p18"/>
              <p:cNvSpPr/>
              <p:nvPr/>
            </p:nvSpPr>
            <p:spPr>
              <a:xfrm>
                <a:off x="3898064" y="4399241"/>
                <a:ext cx="56993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521" h="764" extrusionOk="0">
                    <a:moveTo>
                      <a:pt x="0" y="0"/>
                    </a:moveTo>
                    <a:lnTo>
                      <a:pt x="0" y="764"/>
                    </a:lnTo>
                    <a:lnTo>
                      <a:pt x="139" y="764"/>
                    </a:lnTo>
                    <a:cubicBezTo>
                      <a:pt x="347" y="764"/>
                      <a:pt x="520" y="590"/>
                      <a:pt x="520" y="382"/>
                    </a:cubicBezTo>
                    <a:cubicBezTo>
                      <a:pt x="520" y="173"/>
                      <a:pt x="347" y="0"/>
                      <a:pt x="139" y="0"/>
                    </a:cubicBez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308;p18"/>
              <p:cNvSpPr/>
              <p:nvPr/>
            </p:nvSpPr>
            <p:spPr>
              <a:xfrm>
                <a:off x="3898064" y="4825439"/>
                <a:ext cx="56993" cy="83248"/>
              </a:xfrm>
              <a:custGeom>
                <a:avLst/>
                <a:gdLst/>
                <a:ahLst/>
                <a:cxnLst/>
                <a:rect l="l" t="t" r="r" b="b"/>
                <a:pathLst>
                  <a:path w="521" h="761" extrusionOk="0">
                    <a:moveTo>
                      <a:pt x="0" y="1"/>
                    </a:moveTo>
                    <a:lnTo>
                      <a:pt x="0" y="760"/>
                    </a:lnTo>
                    <a:lnTo>
                      <a:pt x="139" y="760"/>
                    </a:lnTo>
                    <a:cubicBezTo>
                      <a:pt x="347" y="760"/>
                      <a:pt x="520" y="591"/>
                      <a:pt x="520" y="378"/>
                    </a:cubicBezTo>
                    <a:cubicBezTo>
                      <a:pt x="520" y="170"/>
                      <a:pt x="347" y="1"/>
                      <a:pt x="139" y="1"/>
                    </a:cubicBez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18"/>
              <p:cNvSpPr/>
              <p:nvPr/>
            </p:nvSpPr>
            <p:spPr>
              <a:xfrm>
                <a:off x="3898064" y="5238182"/>
                <a:ext cx="56993" cy="83138"/>
              </a:xfrm>
              <a:custGeom>
                <a:avLst/>
                <a:gdLst/>
                <a:ahLst/>
                <a:cxnLst/>
                <a:rect l="l" t="t" r="r" b="b"/>
                <a:pathLst>
                  <a:path w="521" h="760" extrusionOk="0">
                    <a:moveTo>
                      <a:pt x="0" y="1"/>
                    </a:moveTo>
                    <a:lnTo>
                      <a:pt x="0" y="759"/>
                    </a:lnTo>
                    <a:lnTo>
                      <a:pt x="139" y="759"/>
                    </a:lnTo>
                    <a:cubicBezTo>
                      <a:pt x="347" y="759"/>
                      <a:pt x="520" y="591"/>
                      <a:pt x="520" y="382"/>
                    </a:cubicBezTo>
                    <a:cubicBezTo>
                      <a:pt x="520" y="173"/>
                      <a:pt x="347" y="1"/>
                      <a:pt x="139" y="1"/>
                    </a:cubicBezTo>
                    <a:close/>
                  </a:path>
                </a:pathLst>
              </a:custGeom>
              <a:solidFill>
                <a:srgbClr val="AA4D2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18"/>
              <p:cNvSpPr/>
              <p:nvPr/>
            </p:nvSpPr>
            <p:spPr>
              <a:xfrm>
                <a:off x="2475066" y="2857115"/>
                <a:ext cx="312206" cy="245039"/>
              </a:xfrm>
              <a:custGeom>
                <a:avLst/>
                <a:gdLst/>
                <a:ahLst/>
                <a:cxnLst/>
                <a:rect l="l" t="t" r="r" b="b"/>
                <a:pathLst>
                  <a:path w="2854" h="2240" extrusionOk="0">
                    <a:moveTo>
                      <a:pt x="2177" y="0"/>
                    </a:moveTo>
                    <a:cubicBezTo>
                      <a:pt x="1816" y="0"/>
                      <a:pt x="1354" y="349"/>
                      <a:pt x="1061" y="534"/>
                    </a:cubicBezTo>
                    <a:cubicBezTo>
                      <a:pt x="506" y="875"/>
                      <a:pt x="0" y="1376"/>
                      <a:pt x="498" y="1967"/>
                    </a:cubicBezTo>
                    <a:cubicBezTo>
                      <a:pt x="660" y="2161"/>
                      <a:pt x="835" y="2240"/>
                      <a:pt x="1011" y="2240"/>
                    </a:cubicBezTo>
                    <a:cubicBezTo>
                      <a:pt x="1486" y="2240"/>
                      <a:pt x="1975" y="1674"/>
                      <a:pt x="2272" y="1292"/>
                    </a:cubicBezTo>
                    <a:cubicBezTo>
                      <a:pt x="2561" y="919"/>
                      <a:pt x="2854" y="569"/>
                      <a:pt x="2508" y="151"/>
                    </a:cubicBezTo>
                    <a:cubicBezTo>
                      <a:pt x="2418" y="43"/>
                      <a:pt x="2304" y="0"/>
                      <a:pt x="2177" y="0"/>
                    </a:cubicBezTo>
                    <a:close/>
                  </a:path>
                </a:pathLst>
              </a:custGeom>
              <a:solidFill>
                <a:srgbClr val="D28C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18"/>
              <p:cNvSpPr/>
              <p:nvPr/>
            </p:nvSpPr>
            <p:spPr>
              <a:xfrm>
                <a:off x="2527903" y="2912359"/>
                <a:ext cx="171965" cy="134662"/>
              </a:xfrm>
              <a:custGeom>
                <a:avLst/>
                <a:gdLst/>
                <a:ahLst/>
                <a:cxnLst/>
                <a:rect l="l" t="t" r="r" b="b"/>
                <a:pathLst>
                  <a:path w="1572" h="1231" extrusionOk="0">
                    <a:moveTo>
                      <a:pt x="1200" y="0"/>
                    </a:moveTo>
                    <a:cubicBezTo>
                      <a:pt x="1001" y="0"/>
                      <a:pt x="747" y="191"/>
                      <a:pt x="582" y="290"/>
                    </a:cubicBezTo>
                    <a:cubicBezTo>
                      <a:pt x="281" y="482"/>
                      <a:pt x="1" y="756"/>
                      <a:pt x="276" y="1080"/>
                    </a:cubicBezTo>
                    <a:cubicBezTo>
                      <a:pt x="365" y="1187"/>
                      <a:pt x="461" y="1230"/>
                      <a:pt x="558" y="1230"/>
                    </a:cubicBezTo>
                    <a:cubicBezTo>
                      <a:pt x="819" y="1230"/>
                      <a:pt x="1088" y="919"/>
                      <a:pt x="1252" y="712"/>
                    </a:cubicBezTo>
                    <a:cubicBezTo>
                      <a:pt x="1412" y="503"/>
                      <a:pt x="1572" y="312"/>
                      <a:pt x="1381" y="82"/>
                    </a:cubicBezTo>
                    <a:cubicBezTo>
                      <a:pt x="1332" y="23"/>
                      <a:pt x="1269" y="0"/>
                      <a:pt x="1200" y="0"/>
                    </a:cubicBezTo>
                    <a:close/>
                  </a:path>
                </a:pathLst>
              </a:custGeom>
              <a:solidFill>
                <a:srgbClr val="D8A0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18"/>
              <p:cNvSpPr/>
              <p:nvPr/>
            </p:nvSpPr>
            <p:spPr>
              <a:xfrm>
                <a:off x="3633987" y="2857115"/>
                <a:ext cx="312316" cy="245039"/>
              </a:xfrm>
              <a:custGeom>
                <a:avLst/>
                <a:gdLst/>
                <a:ahLst/>
                <a:cxnLst/>
                <a:rect l="l" t="t" r="r" b="b"/>
                <a:pathLst>
                  <a:path w="2855" h="2240" extrusionOk="0">
                    <a:moveTo>
                      <a:pt x="681" y="0"/>
                    </a:moveTo>
                    <a:cubicBezTo>
                      <a:pt x="555" y="0"/>
                      <a:pt x="441" y="43"/>
                      <a:pt x="351" y="151"/>
                    </a:cubicBezTo>
                    <a:cubicBezTo>
                      <a:pt x="1" y="569"/>
                      <a:pt x="294" y="919"/>
                      <a:pt x="587" y="1292"/>
                    </a:cubicBezTo>
                    <a:cubicBezTo>
                      <a:pt x="881" y="1674"/>
                      <a:pt x="1371" y="2240"/>
                      <a:pt x="1847" y="2240"/>
                    </a:cubicBezTo>
                    <a:cubicBezTo>
                      <a:pt x="2024" y="2240"/>
                      <a:pt x="2199" y="2161"/>
                      <a:pt x="2361" y="1967"/>
                    </a:cubicBezTo>
                    <a:cubicBezTo>
                      <a:pt x="2854" y="1376"/>
                      <a:pt x="2353" y="875"/>
                      <a:pt x="1798" y="534"/>
                    </a:cubicBezTo>
                    <a:cubicBezTo>
                      <a:pt x="1502" y="349"/>
                      <a:pt x="1041" y="0"/>
                      <a:pt x="681" y="0"/>
                    </a:cubicBezTo>
                    <a:close/>
                  </a:path>
                </a:pathLst>
              </a:custGeom>
              <a:solidFill>
                <a:srgbClr val="D28C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18"/>
              <p:cNvSpPr/>
              <p:nvPr/>
            </p:nvSpPr>
            <p:spPr>
              <a:xfrm>
                <a:off x="3721831" y="2912359"/>
                <a:ext cx="171527" cy="134662"/>
              </a:xfrm>
              <a:custGeom>
                <a:avLst/>
                <a:gdLst/>
                <a:ahLst/>
                <a:cxnLst/>
                <a:rect l="l" t="t" r="r" b="b"/>
                <a:pathLst>
                  <a:path w="1568" h="1231" extrusionOk="0">
                    <a:moveTo>
                      <a:pt x="373" y="0"/>
                    </a:moveTo>
                    <a:cubicBezTo>
                      <a:pt x="303" y="0"/>
                      <a:pt x="241" y="23"/>
                      <a:pt x="192" y="82"/>
                    </a:cubicBezTo>
                    <a:cubicBezTo>
                      <a:pt x="1" y="312"/>
                      <a:pt x="161" y="503"/>
                      <a:pt x="320" y="712"/>
                    </a:cubicBezTo>
                    <a:cubicBezTo>
                      <a:pt x="482" y="919"/>
                      <a:pt x="752" y="1230"/>
                      <a:pt x="1015" y="1230"/>
                    </a:cubicBezTo>
                    <a:cubicBezTo>
                      <a:pt x="1112" y="1230"/>
                      <a:pt x="1208" y="1187"/>
                      <a:pt x="1297" y="1080"/>
                    </a:cubicBezTo>
                    <a:cubicBezTo>
                      <a:pt x="1568" y="756"/>
                      <a:pt x="1292" y="482"/>
                      <a:pt x="986" y="290"/>
                    </a:cubicBezTo>
                    <a:cubicBezTo>
                      <a:pt x="825" y="191"/>
                      <a:pt x="571" y="0"/>
                      <a:pt x="373" y="0"/>
                    </a:cubicBezTo>
                    <a:close/>
                  </a:path>
                </a:pathLst>
              </a:custGeom>
              <a:solidFill>
                <a:srgbClr val="D8A0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4" name="Google Shape;314;p18"/>
            <p:cNvGrpSpPr/>
            <p:nvPr/>
          </p:nvGrpSpPr>
          <p:grpSpPr>
            <a:xfrm rot="2520371">
              <a:off x="589019" y="2924589"/>
              <a:ext cx="1091432" cy="2179351"/>
              <a:chOff x="4981723" y="2642593"/>
              <a:chExt cx="1870418" cy="3734815"/>
            </a:xfrm>
          </p:grpSpPr>
          <p:sp>
            <p:nvSpPr>
              <p:cNvPr id="315" name="Google Shape;315;p18"/>
              <p:cNvSpPr/>
              <p:nvPr/>
            </p:nvSpPr>
            <p:spPr>
              <a:xfrm>
                <a:off x="6364136" y="6171859"/>
                <a:ext cx="115081" cy="205549"/>
              </a:xfrm>
              <a:custGeom>
                <a:avLst/>
                <a:gdLst/>
                <a:ahLst/>
                <a:cxnLst/>
                <a:rect l="l" t="t" r="r" b="b"/>
                <a:pathLst>
                  <a:path w="1052" h="1879" extrusionOk="0">
                    <a:moveTo>
                      <a:pt x="525" y="0"/>
                    </a:moveTo>
                    <a:cubicBezTo>
                      <a:pt x="236" y="0"/>
                      <a:pt x="0" y="236"/>
                      <a:pt x="0" y="524"/>
                    </a:cubicBezTo>
                    <a:lnTo>
                      <a:pt x="0" y="1354"/>
                    </a:lnTo>
                    <a:cubicBezTo>
                      <a:pt x="0" y="1643"/>
                      <a:pt x="236" y="1878"/>
                      <a:pt x="525" y="1878"/>
                    </a:cubicBezTo>
                    <a:cubicBezTo>
                      <a:pt x="818" y="1878"/>
                      <a:pt x="1052" y="1643"/>
                      <a:pt x="1052" y="1354"/>
                    </a:cubicBezTo>
                    <a:lnTo>
                      <a:pt x="1052" y="524"/>
                    </a:lnTo>
                    <a:cubicBezTo>
                      <a:pt x="1052" y="236"/>
                      <a:pt x="818" y="0"/>
                      <a:pt x="525" y="0"/>
                    </a:cubicBezTo>
                    <a:close/>
                  </a:path>
                </a:pathLst>
              </a:custGeom>
              <a:solidFill>
                <a:srgbClr val="B938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18"/>
              <p:cNvSpPr/>
              <p:nvPr/>
            </p:nvSpPr>
            <p:spPr>
              <a:xfrm>
                <a:off x="5355194" y="6171859"/>
                <a:ext cx="114753" cy="205549"/>
              </a:xfrm>
              <a:custGeom>
                <a:avLst/>
                <a:gdLst/>
                <a:ahLst/>
                <a:cxnLst/>
                <a:rect l="l" t="t" r="r" b="b"/>
                <a:pathLst>
                  <a:path w="1049" h="1879" extrusionOk="0">
                    <a:moveTo>
                      <a:pt x="524" y="0"/>
                    </a:moveTo>
                    <a:cubicBezTo>
                      <a:pt x="235" y="0"/>
                      <a:pt x="1" y="236"/>
                      <a:pt x="1" y="524"/>
                    </a:cubicBezTo>
                    <a:lnTo>
                      <a:pt x="1" y="1354"/>
                    </a:lnTo>
                    <a:cubicBezTo>
                      <a:pt x="1" y="1643"/>
                      <a:pt x="235" y="1878"/>
                      <a:pt x="524" y="1878"/>
                    </a:cubicBezTo>
                    <a:cubicBezTo>
                      <a:pt x="813" y="1878"/>
                      <a:pt x="1048" y="1643"/>
                      <a:pt x="1048" y="1354"/>
                    </a:cubicBezTo>
                    <a:lnTo>
                      <a:pt x="1048" y="524"/>
                    </a:lnTo>
                    <a:cubicBezTo>
                      <a:pt x="1048" y="236"/>
                      <a:pt x="813" y="0"/>
                      <a:pt x="524" y="0"/>
                    </a:cubicBezTo>
                    <a:close/>
                  </a:path>
                </a:pathLst>
              </a:custGeom>
              <a:solidFill>
                <a:srgbClr val="B938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18"/>
              <p:cNvSpPr/>
              <p:nvPr/>
            </p:nvSpPr>
            <p:spPr>
              <a:xfrm>
                <a:off x="6583143" y="5274064"/>
                <a:ext cx="196141" cy="67353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6157" extrusionOk="0">
                    <a:moveTo>
                      <a:pt x="897" y="1"/>
                    </a:moveTo>
                    <a:cubicBezTo>
                      <a:pt x="399" y="1"/>
                      <a:pt x="0" y="396"/>
                      <a:pt x="0" y="889"/>
                    </a:cubicBezTo>
                    <a:lnTo>
                      <a:pt x="0" y="5265"/>
                    </a:lnTo>
                    <a:cubicBezTo>
                      <a:pt x="0" y="5757"/>
                      <a:pt x="399" y="6157"/>
                      <a:pt x="897" y="6157"/>
                    </a:cubicBezTo>
                    <a:cubicBezTo>
                      <a:pt x="1393" y="6157"/>
                      <a:pt x="1793" y="5757"/>
                      <a:pt x="1793" y="5265"/>
                    </a:cubicBezTo>
                    <a:lnTo>
                      <a:pt x="1793" y="889"/>
                    </a:lnTo>
                    <a:cubicBezTo>
                      <a:pt x="1793" y="396"/>
                      <a:pt x="1393" y="1"/>
                      <a:pt x="897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18"/>
              <p:cNvSpPr/>
              <p:nvPr/>
            </p:nvSpPr>
            <p:spPr>
              <a:xfrm>
                <a:off x="6583143" y="3549469"/>
                <a:ext cx="196141" cy="673530"/>
              </a:xfrm>
              <a:custGeom>
                <a:avLst/>
                <a:gdLst/>
                <a:ahLst/>
                <a:cxnLst/>
                <a:rect l="l" t="t" r="r" b="b"/>
                <a:pathLst>
                  <a:path w="1793" h="6157" extrusionOk="0">
                    <a:moveTo>
                      <a:pt x="897" y="1"/>
                    </a:moveTo>
                    <a:cubicBezTo>
                      <a:pt x="399" y="1"/>
                      <a:pt x="0" y="400"/>
                      <a:pt x="0" y="889"/>
                    </a:cubicBezTo>
                    <a:lnTo>
                      <a:pt x="0" y="5265"/>
                    </a:lnTo>
                    <a:cubicBezTo>
                      <a:pt x="0" y="5757"/>
                      <a:pt x="399" y="6156"/>
                      <a:pt x="897" y="6156"/>
                    </a:cubicBezTo>
                    <a:cubicBezTo>
                      <a:pt x="1393" y="6156"/>
                      <a:pt x="1793" y="5757"/>
                      <a:pt x="1793" y="5265"/>
                    </a:cubicBezTo>
                    <a:lnTo>
                      <a:pt x="1793" y="889"/>
                    </a:lnTo>
                    <a:cubicBezTo>
                      <a:pt x="1793" y="400"/>
                      <a:pt x="1393" y="1"/>
                      <a:pt x="897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18"/>
              <p:cNvSpPr/>
              <p:nvPr/>
            </p:nvSpPr>
            <p:spPr>
              <a:xfrm>
                <a:off x="5054579" y="5274064"/>
                <a:ext cx="196360" cy="673530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6157" extrusionOk="0">
                    <a:moveTo>
                      <a:pt x="898" y="1"/>
                    </a:moveTo>
                    <a:cubicBezTo>
                      <a:pt x="405" y="1"/>
                      <a:pt x="1" y="396"/>
                      <a:pt x="1" y="889"/>
                    </a:cubicBezTo>
                    <a:lnTo>
                      <a:pt x="1" y="5265"/>
                    </a:lnTo>
                    <a:cubicBezTo>
                      <a:pt x="1" y="5757"/>
                      <a:pt x="405" y="6157"/>
                      <a:pt x="898" y="6157"/>
                    </a:cubicBezTo>
                    <a:cubicBezTo>
                      <a:pt x="1395" y="6157"/>
                      <a:pt x="1794" y="5757"/>
                      <a:pt x="1794" y="5265"/>
                    </a:cubicBezTo>
                    <a:lnTo>
                      <a:pt x="1794" y="889"/>
                    </a:lnTo>
                    <a:cubicBezTo>
                      <a:pt x="1794" y="396"/>
                      <a:pt x="1395" y="1"/>
                      <a:pt x="898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18"/>
              <p:cNvSpPr/>
              <p:nvPr/>
            </p:nvSpPr>
            <p:spPr>
              <a:xfrm>
                <a:off x="5054579" y="3549469"/>
                <a:ext cx="196360" cy="673530"/>
              </a:xfrm>
              <a:custGeom>
                <a:avLst/>
                <a:gdLst/>
                <a:ahLst/>
                <a:cxnLst/>
                <a:rect l="l" t="t" r="r" b="b"/>
                <a:pathLst>
                  <a:path w="1795" h="6157" extrusionOk="0">
                    <a:moveTo>
                      <a:pt x="898" y="1"/>
                    </a:moveTo>
                    <a:cubicBezTo>
                      <a:pt x="405" y="1"/>
                      <a:pt x="1" y="400"/>
                      <a:pt x="1" y="889"/>
                    </a:cubicBezTo>
                    <a:lnTo>
                      <a:pt x="1" y="5265"/>
                    </a:lnTo>
                    <a:cubicBezTo>
                      <a:pt x="1" y="5757"/>
                      <a:pt x="405" y="6156"/>
                      <a:pt x="898" y="6156"/>
                    </a:cubicBezTo>
                    <a:cubicBezTo>
                      <a:pt x="1395" y="6156"/>
                      <a:pt x="1794" y="5757"/>
                      <a:pt x="1794" y="5265"/>
                    </a:cubicBezTo>
                    <a:lnTo>
                      <a:pt x="1794" y="889"/>
                    </a:lnTo>
                    <a:cubicBezTo>
                      <a:pt x="1794" y="400"/>
                      <a:pt x="1395" y="1"/>
                      <a:pt x="898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18"/>
              <p:cNvSpPr/>
              <p:nvPr/>
            </p:nvSpPr>
            <p:spPr>
              <a:xfrm>
                <a:off x="5115731" y="2642593"/>
                <a:ext cx="1602928" cy="3721533"/>
              </a:xfrm>
              <a:custGeom>
                <a:avLst/>
                <a:gdLst/>
                <a:ahLst/>
                <a:cxnLst/>
                <a:rect l="l" t="t" r="r" b="b"/>
                <a:pathLst>
                  <a:path w="14653" h="34020" extrusionOk="0">
                    <a:moveTo>
                      <a:pt x="7324" y="0"/>
                    </a:moveTo>
                    <a:cubicBezTo>
                      <a:pt x="3282" y="0"/>
                      <a:pt x="1" y="2139"/>
                      <a:pt x="1" y="6183"/>
                    </a:cubicBezTo>
                    <a:lnTo>
                      <a:pt x="1" y="29400"/>
                    </a:lnTo>
                    <a:cubicBezTo>
                      <a:pt x="1" y="33443"/>
                      <a:pt x="3282" y="34020"/>
                      <a:pt x="7324" y="34020"/>
                    </a:cubicBezTo>
                    <a:cubicBezTo>
                      <a:pt x="11372" y="34020"/>
                      <a:pt x="14653" y="33443"/>
                      <a:pt x="14653" y="29400"/>
                    </a:cubicBezTo>
                    <a:lnTo>
                      <a:pt x="14653" y="6183"/>
                    </a:lnTo>
                    <a:cubicBezTo>
                      <a:pt x="14653" y="2139"/>
                      <a:pt x="11372" y="0"/>
                      <a:pt x="7324" y="0"/>
                    </a:cubicBez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18"/>
              <p:cNvSpPr/>
              <p:nvPr/>
            </p:nvSpPr>
            <p:spPr>
              <a:xfrm>
                <a:off x="5340098" y="2747940"/>
                <a:ext cx="1153653" cy="500143"/>
              </a:xfrm>
              <a:custGeom>
                <a:avLst/>
                <a:gdLst/>
                <a:ahLst/>
                <a:cxnLst/>
                <a:rect l="l" t="t" r="r" b="b"/>
                <a:pathLst>
                  <a:path w="10546" h="4572" extrusionOk="0">
                    <a:moveTo>
                      <a:pt x="5273" y="0"/>
                    </a:moveTo>
                    <a:cubicBezTo>
                      <a:pt x="2411" y="0"/>
                      <a:pt x="80" y="1491"/>
                      <a:pt x="0" y="4310"/>
                    </a:cubicBezTo>
                    <a:lnTo>
                      <a:pt x="112" y="4572"/>
                    </a:lnTo>
                    <a:cubicBezTo>
                      <a:pt x="476" y="4372"/>
                      <a:pt x="906" y="4252"/>
                      <a:pt x="1377" y="4252"/>
                    </a:cubicBezTo>
                    <a:lnTo>
                      <a:pt x="9175" y="4252"/>
                    </a:lnTo>
                    <a:cubicBezTo>
                      <a:pt x="9641" y="4252"/>
                      <a:pt x="10076" y="4372"/>
                      <a:pt x="10435" y="4572"/>
                    </a:cubicBezTo>
                    <a:lnTo>
                      <a:pt x="10546" y="4306"/>
                    </a:lnTo>
                    <a:cubicBezTo>
                      <a:pt x="10471" y="1491"/>
                      <a:pt x="8136" y="0"/>
                      <a:pt x="5273" y="0"/>
                    </a:cubicBezTo>
                    <a:close/>
                  </a:path>
                </a:pathLst>
              </a:custGeom>
              <a:solidFill>
                <a:srgbClr val="7EA9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18"/>
              <p:cNvSpPr/>
              <p:nvPr/>
            </p:nvSpPr>
            <p:spPr>
              <a:xfrm>
                <a:off x="5241643" y="3213082"/>
                <a:ext cx="1350779" cy="822960"/>
              </a:xfrm>
              <a:custGeom>
                <a:avLst/>
                <a:gdLst/>
                <a:ahLst/>
                <a:cxnLst/>
                <a:rect l="l" t="t" r="r" b="b"/>
                <a:pathLst>
                  <a:path w="12348" h="7523" extrusionOk="0">
                    <a:moveTo>
                      <a:pt x="2277" y="0"/>
                    </a:moveTo>
                    <a:cubicBezTo>
                      <a:pt x="1021" y="0"/>
                      <a:pt x="0" y="853"/>
                      <a:pt x="0" y="1900"/>
                    </a:cubicBezTo>
                    <a:lnTo>
                      <a:pt x="0" y="7523"/>
                    </a:lnTo>
                    <a:lnTo>
                      <a:pt x="12347" y="7523"/>
                    </a:lnTo>
                    <a:lnTo>
                      <a:pt x="12347" y="1900"/>
                    </a:lnTo>
                    <a:cubicBezTo>
                      <a:pt x="12347" y="853"/>
                      <a:pt x="11331" y="0"/>
                      <a:pt x="10075" y="0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18"/>
              <p:cNvSpPr/>
              <p:nvPr/>
            </p:nvSpPr>
            <p:spPr>
              <a:xfrm>
                <a:off x="5199308" y="3151056"/>
                <a:ext cx="401689" cy="749667"/>
              </a:xfrm>
              <a:custGeom>
                <a:avLst/>
                <a:gdLst/>
                <a:ahLst/>
                <a:cxnLst/>
                <a:rect l="l" t="t" r="r" b="b"/>
                <a:pathLst>
                  <a:path w="3672" h="6853" extrusionOk="0">
                    <a:moveTo>
                      <a:pt x="650" y="0"/>
                    </a:moveTo>
                    <a:cubicBezTo>
                      <a:pt x="577" y="0"/>
                      <a:pt x="503" y="14"/>
                      <a:pt x="431" y="43"/>
                    </a:cubicBezTo>
                    <a:cubicBezTo>
                      <a:pt x="142" y="164"/>
                      <a:pt x="1" y="496"/>
                      <a:pt x="125" y="789"/>
                    </a:cubicBezTo>
                    <a:lnTo>
                      <a:pt x="2500" y="6502"/>
                    </a:lnTo>
                    <a:cubicBezTo>
                      <a:pt x="2588" y="6723"/>
                      <a:pt x="2801" y="6852"/>
                      <a:pt x="3024" y="6852"/>
                    </a:cubicBezTo>
                    <a:cubicBezTo>
                      <a:pt x="3098" y="6852"/>
                      <a:pt x="3170" y="6838"/>
                      <a:pt x="3241" y="6812"/>
                    </a:cubicBezTo>
                    <a:cubicBezTo>
                      <a:pt x="3534" y="6688"/>
                      <a:pt x="3671" y="6355"/>
                      <a:pt x="3551" y="6066"/>
                    </a:cubicBezTo>
                    <a:lnTo>
                      <a:pt x="1177" y="350"/>
                    </a:lnTo>
                    <a:cubicBezTo>
                      <a:pt x="1087" y="132"/>
                      <a:pt x="874" y="0"/>
                      <a:pt x="650" y="0"/>
                    </a:cubicBez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18"/>
              <p:cNvSpPr/>
              <p:nvPr/>
            </p:nvSpPr>
            <p:spPr>
              <a:xfrm>
                <a:off x="5161457" y="3824376"/>
                <a:ext cx="384186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3512" h="764" extrusionOk="0">
                    <a:moveTo>
                      <a:pt x="378" y="0"/>
                    </a:moveTo>
                    <a:cubicBezTo>
                      <a:pt x="169" y="0"/>
                      <a:pt x="0" y="173"/>
                      <a:pt x="0" y="382"/>
                    </a:cubicBezTo>
                    <a:cubicBezTo>
                      <a:pt x="0" y="591"/>
                      <a:pt x="169" y="763"/>
                      <a:pt x="378" y="763"/>
                    </a:cubicBezTo>
                    <a:lnTo>
                      <a:pt x="3134" y="763"/>
                    </a:lnTo>
                    <a:cubicBezTo>
                      <a:pt x="3343" y="763"/>
                      <a:pt x="3511" y="591"/>
                      <a:pt x="3511" y="382"/>
                    </a:cubicBezTo>
                    <a:cubicBezTo>
                      <a:pt x="3511" y="173"/>
                      <a:pt x="3343" y="0"/>
                      <a:pt x="3134" y="0"/>
                    </a:cubicBez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18"/>
              <p:cNvSpPr/>
              <p:nvPr/>
            </p:nvSpPr>
            <p:spPr>
              <a:xfrm>
                <a:off x="6233082" y="3151056"/>
                <a:ext cx="401580" cy="749667"/>
              </a:xfrm>
              <a:custGeom>
                <a:avLst/>
                <a:gdLst/>
                <a:ahLst/>
                <a:cxnLst/>
                <a:rect l="l" t="t" r="r" b="b"/>
                <a:pathLst>
                  <a:path w="3671" h="6853" extrusionOk="0">
                    <a:moveTo>
                      <a:pt x="3024" y="0"/>
                    </a:moveTo>
                    <a:cubicBezTo>
                      <a:pt x="2801" y="0"/>
                      <a:pt x="2589" y="132"/>
                      <a:pt x="2499" y="350"/>
                    </a:cubicBezTo>
                    <a:lnTo>
                      <a:pt x="125" y="6066"/>
                    </a:lnTo>
                    <a:cubicBezTo>
                      <a:pt x="0" y="6355"/>
                      <a:pt x="142" y="6688"/>
                      <a:pt x="430" y="6812"/>
                    </a:cubicBezTo>
                    <a:cubicBezTo>
                      <a:pt x="502" y="6838"/>
                      <a:pt x="577" y="6852"/>
                      <a:pt x="648" y="6852"/>
                    </a:cubicBezTo>
                    <a:cubicBezTo>
                      <a:pt x="875" y="6852"/>
                      <a:pt x="1083" y="6723"/>
                      <a:pt x="1176" y="6502"/>
                    </a:cubicBezTo>
                    <a:lnTo>
                      <a:pt x="3550" y="789"/>
                    </a:lnTo>
                    <a:cubicBezTo>
                      <a:pt x="3671" y="496"/>
                      <a:pt x="3533" y="164"/>
                      <a:pt x="3240" y="43"/>
                    </a:cubicBezTo>
                    <a:cubicBezTo>
                      <a:pt x="3170" y="14"/>
                      <a:pt x="3097" y="0"/>
                      <a:pt x="3024" y="0"/>
                    </a:cubicBez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18"/>
              <p:cNvSpPr/>
              <p:nvPr/>
            </p:nvSpPr>
            <p:spPr>
              <a:xfrm>
                <a:off x="6288436" y="3824376"/>
                <a:ext cx="384624" cy="83576"/>
              </a:xfrm>
              <a:custGeom>
                <a:avLst/>
                <a:gdLst/>
                <a:ahLst/>
                <a:cxnLst/>
                <a:rect l="l" t="t" r="r" b="b"/>
                <a:pathLst>
                  <a:path w="3516" h="764" extrusionOk="0">
                    <a:moveTo>
                      <a:pt x="381" y="0"/>
                    </a:moveTo>
                    <a:cubicBezTo>
                      <a:pt x="168" y="0"/>
                      <a:pt x="0" y="173"/>
                      <a:pt x="0" y="382"/>
                    </a:cubicBezTo>
                    <a:cubicBezTo>
                      <a:pt x="0" y="591"/>
                      <a:pt x="168" y="763"/>
                      <a:pt x="381" y="763"/>
                    </a:cubicBezTo>
                    <a:lnTo>
                      <a:pt x="3134" y="763"/>
                    </a:lnTo>
                    <a:cubicBezTo>
                      <a:pt x="3342" y="763"/>
                      <a:pt x="3515" y="591"/>
                      <a:pt x="3515" y="382"/>
                    </a:cubicBezTo>
                    <a:cubicBezTo>
                      <a:pt x="3515" y="173"/>
                      <a:pt x="3342" y="0"/>
                      <a:pt x="3134" y="0"/>
                    </a:cubicBez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18"/>
              <p:cNvSpPr/>
              <p:nvPr/>
            </p:nvSpPr>
            <p:spPr>
              <a:xfrm>
                <a:off x="5418315" y="3581959"/>
                <a:ext cx="997441" cy="2485616"/>
              </a:xfrm>
              <a:custGeom>
                <a:avLst/>
                <a:gdLst/>
                <a:ahLst/>
                <a:cxnLst/>
                <a:rect l="l" t="t" r="r" b="b"/>
                <a:pathLst>
                  <a:path w="9118" h="22722" extrusionOk="0">
                    <a:moveTo>
                      <a:pt x="0" y="1"/>
                    </a:moveTo>
                    <a:lnTo>
                      <a:pt x="0" y="22722"/>
                    </a:lnTo>
                    <a:lnTo>
                      <a:pt x="9117" y="22722"/>
                    </a:lnTo>
                    <a:lnTo>
                      <a:pt x="9117" y="1"/>
                    </a:ln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18"/>
              <p:cNvSpPr/>
              <p:nvPr/>
            </p:nvSpPr>
            <p:spPr>
              <a:xfrm>
                <a:off x="5518410" y="3685008"/>
                <a:ext cx="797690" cy="2331592"/>
              </a:xfrm>
              <a:custGeom>
                <a:avLst/>
                <a:gdLst/>
                <a:ahLst/>
                <a:cxnLst/>
                <a:rect l="l" t="t" r="r" b="b"/>
                <a:pathLst>
                  <a:path w="7292" h="21314" extrusionOk="0">
                    <a:moveTo>
                      <a:pt x="0" y="0"/>
                    </a:moveTo>
                    <a:lnTo>
                      <a:pt x="0" y="21313"/>
                    </a:lnTo>
                    <a:lnTo>
                      <a:pt x="7292" y="21313"/>
                    </a:lnTo>
                    <a:lnTo>
                      <a:pt x="7292" y="0"/>
                    </a:lnTo>
                    <a:close/>
                  </a:path>
                </a:pathLst>
              </a:custGeom>
              <a:solidFill>
                <a:srgbClr val="7EA9A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18"/>
              <p:cNvSpPr/>
              <p:nvPr/>
            </p:nvSpPr>
            <p:spPr>
              <a:xfrm>
                <a:off x="5473668" y="3261982"/>
                <a:ext cx="391516" cy="71105"/>
              </a:xfrm>
              <a:custGeom>
                <a:avLst/>
                <a:gdLst/>
                <a:ahLst/>
                <a:cxnLst/>
                <a:rect l="l" t="t" r="r" b="b"/>
                <a:pathLst>
                  <a:path w="3579" h="650" extrusionOk="0">
                    <a:moveTo>
                      <a:pt x="1641" y="1"/>
                    </a:moveTo>
                    <a:cubicBezTo>
                      <a:pt x="1445" y="1"/>
                      <a:pt x="1251" y="13"/>
                      <a:pt x="1061" y="46"/>
                    </a:cubicBezTo>
                    <a:cubicBezTo>
                      <a:pt x="950" y="64"/>
                      <a:pt x="844" y="90"/>
                      <a:pt x="742" y="121"/>
                    </a:cubicBezTo>
                    <a:cubicBezTo>
                      <a:pt x="639" y="144"/>
                      <a:pt x="547" y="193"/>
                      <a:pt x="457" y="223"/>
                    </a:cubicBezTo>
                    <a:cubicBezTo>
                      <a:pt x="373" y="268"/>
                      <a:pt x="297" y="316"/>
                      <a:pt x="236" y="361"/>
                    </a:cubicBezTo>
                    <a:cubicBezTo>
                      <a:pt x="174" y="410"/>
                      <a:pt x="125" y="459"/>
                      <a:pt x="90" y="498"/>
                    </a:cubicBezTo>
                    <a:cubicBezTo>
                      <a:pt x="27" y="596"/>
                      <a:pt x="0" y="649"/>
                      <a:pt x="0" y="649"/>
                    </a:cubicBezTo>
                    <a:cubicBezTo>
                      <a:pt x="0" y="649"/>
                      <a:pt x="67" y="627"/>
                      <a:pt x="156" y="592"/>
                    </a:cubicBezTo>
                    <a:cubicBezTo>
                      <a:pt x="200" y="582"/>
                      <a:pt x="262" y="574"/>
                      <a:pt x="324" y="561"/>
                    </a:cubicBezTo>
                    <a:cubicBezTo>
                      <a:pt x="391" y="556"/>
                      <a:pt x="462" y="552"/>
                      <a:pt x="547" y="543"/>
                    </a:cubicBezTo>
                    <a:cubicBezTo>
                      <a:pt x="564" y="544"/>
                      <a:pt x="581" y="544"/>
                      <a:pt x="598" y="544"/>
                    </a:cubicBezTo>
                    <a:cubicBezTo>
                      <a:pt x="645" y="544"/>
                      <a:pt x="695" y="542"/>
                      <a:pt x="748" y="542"/>
                    </a:cubicBezTo>
                    <a:cubicBezTo>
                      <a:pt x="768" y="542"/>
                      <a:pt x="788" y="542"/>
                      <a:pt x="809" y="543"/>
                    </a:cubicBezTo>
                    <a:cubicBezTo>
                      <a:pt x="897" y="543"/>
                      <a:pt x="995" y="547"/>
                      <a:pt x="1102" y="552"/>
                    </a:cubicBezTo>
                    <a:cubicBezTo>
                      <a:pt x="1305" y="556"/>
                      <a:pt x="1528" y="561"/>
                      <a:pt x="1745" y="570"/>
                    </a:cubicBezTo>
                    <a:cubicBezTo>
                      <a:pt x="1857" y="572"/>
                      <a:pt x="1970" y="573"/>
                      <a:pt x="2082" y="573"/>
                    </a:cubicBezTo>
                    <a:cubicBezTo>
                      <a:pt x="2413" y="573"/>
                      <a:pt x="2735" y="561"/>
                      <a:pt x="2997" y="525"/>
                    </a:cubicBezTo>
                    <a:cubicBezTo>
                      <a:pt x="3169" y="503"/>
                      <a:pt x="3316" y="472"/>
                      <a:pt x="3423" y="445"/>
                    </a:cubicBezTo>
                    <a:cubicBezTo>
                      <a:pt x="3520" y="418"/>
                      <a:pt x="3578" y="396"/>
                      <a:pt x="3578" y="396"/>
                    </a:cubicBezTo>
                    <a:cubicBezTo>
                      <a:pt x="3578" y="396"/>
                      <a:pt x="3525" y="369"/>
                      <a:pt x="3423" y="334"/>
                    </a:cubicBezTo>
                    <a:cubicBezTo>
                      <a:pt x="3325" y="295"/>
                      <a:pt x="3192" y="250"/>
                      <a:pt x="3023" y="197"/>
                    </a:cubicBezTo>
                    <a:cubicBezTo>
                      <a:pt x="2854" y="148"/>
                      <a:pt x="2655" y="103"/>
                      <a:pt x="2442" y="68"/>
                    </a:cubicBezTo>
                    <a:cubicBezTo>
                      <a:pt x="2229" y="28"/>
                      <a:pt x="1993" y="6"/>
                      <a:pt x="1758" y="2"/>
                    </a:cubicBezTo>
                    <a:cubicBezTo>
                      <a:pt x="1719" y="1"/>
                      <a:pt x="1680" y="1"/>
                      <a:pt x="1641" y="1"/>
                    </a:cubicBezTo>
                    <a:close/>
                  </a:path>
                </a:pathLst>
              </a:custGeom>
              <a:solidFill>
                <a:srgbClr val="435E6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18"/>
              <p:cNvSpPr/>
              <p:nvPr/>
            </p:nvSpPr>
            <p:spPr>
              <a:xfrm>
                <a:off x="5241643" y="4181218"/>
                <a:ext cx="176778" cy="1835387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6778" extrusionOk="0">
                    <a:moveTo>
                      <a:pt x="0" y="0"/>
                    </a:moveTo>
                    <a:lnTo>
                      <a:pt x="0" y="16777"/>
                    </a:lnTo>
                    <a:lnTo>
                      <a:pt x="1615" y="16777"/>
                    </a:lnTo>
                    <a:lnTo>
                      <a:pt x="1615" y="0"/>
                    </a:lnTo>
                    <a:close/>
                  </a:path>
                </a:pathLst>
              </a:custGeom>
              <a:solidFill>
                <a:srgbClr val="4D84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18"/>
              <p:cNvSpPr/>
              <p:nvPr/>
            </p:nvSpPr>
            <p:spPr>
              <a:xfrm>
                <a:off x="6415661" y="4167544"/>
                <a:ext cx="176778" cy="1849061"/>
              </a:xfrm>
              <a:custGeom>
                <a:avLst/>
                <a:gdLst/>
                <a:ahLst/>
                <a:cxnLst/>
                <a:rect l="l" t="t" r="r" b="b"/>
                <a:pathLst>
                  <a:path w="1616" h="16903" extrusionOk="0">
                    <a:moveTo>
                      <a:pt x="0" y="1"/>
                    </a:moveTo>
                    <a:lnTo>
                      <a:pt x="0" y="16902"/>
                    </a:lnTo>
                    <a:lnTo>
                      <a:pt x="1615" y="16902"/>
                    </a:lnTo>
                    <a:lnTo>
                      <a:pt x="1615" y="1"/>
                    </a:lnTo>
                    <a:close/>
                  </a:path>
                </a:pathLst>
              </a:custGeom>
              <a:solidFill>
                <a:srgbClr val="4D84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18"/>
              <p:cNvSpPr/>
              <p:nvPr/>
            </p:nvSpPr>
            <p:spPr>
              <a:xfrm>
                <a:off x="5498501" y="6112130"/>
                <a:ext cx="837071" cy="129740"/>
              </a:xfrm>
              <a:custGeom>
                <a:avLst/>
                <a:gdLst/>
                <a:ahLst/>
                <a:cxnLst/>
                <a:rect l="l" t="t" r="r" b="b"/>
                <a:pathLst>
                  <a:path w="7652" h="1186" extrusionOk="0">
                    <a:moveTo>
                      <a:pt x="594" y="1"/>
                    </a:moveTo>
                    <a:cubicBezTo>
                      <a:pt x="266" y="1"/>
                      <a:pt x="0" y="267"/>
                      <a:pt x="0" y="595"/>
                    </a:cubicBezTo>
                    <a:cubicBezTo>
                      <a:pt x="0" y="919"/>
                      <a:pt x="266" y="1185"/>
                      <a:pt x="594" y="1185"/>
                    </a:cubicBezTo>
                    <a:lnTo>
                      <a:pt x="7061" y="1185"/>
                    </a:lnTo>
                    <a:cubicBezTo>
                      <a:pt x="7385" y="1185"/>
                      <a:pt x="7651" y="919"/>
                      <a:pt x="7651" y="595"/>
                    </a:cubicBezTo>
                    <a:cubicBezTo>
                      <a:pt x="7651" y="267"/>
                      <a:pt x="7385" y="1"/>
                      <a:pt x="7061" y="1"/>
                    </a:cubicBezTo>
                    <a:close/>
                  </a:path>
                </a:pathLst>
              </a:custGeom>
              <a:solidFill>
                <a:srgbClr val="1E3A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18"/>
              <p:cNvSpPr/>
              <p:nvPr/>
            </p:nvSpPr>
            <p:spPr>
              <a:xfrm>
                <a:off x="5885865" y="6044197"/>
                <a:ext cx="62244" cy="294813"/>
              </a:xfrm>
              <a:custGeom>
                <a:avLst/>
                <a:gdLst/>
                <a:ahLst/>
                <a:cxnLst/>
                <a:rect l="l" t="t" r="r" b="b"/>
                <a:pathLst>
                  <a:path w="569" h="2695" extrusionOk="0">
                    <a:moveTo>
                      <a:pt x="1" y="1"/>
                    </a:moveTo>
                    <a:lnTo>
                      <a:pt x="1" y="2695"/>
                    </a:lnTo>
                    <a:lnTo>
                      <a:pt x="569" y="2695"/>
                    </a:lnTo>
                    <a:lnTo>
                      <a:pt x="569" y="1"/>
                    </a:lnTo>
                    <a:close/>
                  </a:path>
                </a:pathLst>
              </a:custGeom>
              <a:solidFill>
                <a:srgbClr val="58969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18"/>
              <p:cNvSpPr/>
              <p:nvPr/>
            </p:nvSpPr>
            <p:spPr>
              <a:xfrm>
                <a:off x="4981723" y="3421806"/>
                <a:ext cx="208065" cy="207955"/>
              </a:xfrm>
              <a:custGeom>
                <a:avLst/>
                <a:gdLst/>
                <a:ahLst/>
                <a:cxnLst/>
                <a:rect l="l" t="t" r="r" b="b"/>
                <a:pathLst>
                  <a:path w="1902" h="1901" extrusionOk="0">
                    <a:moveTo>
                      <a:pt x="1901" y="0"/>
                    </a:moveTo>
                    <a:lnTo>
                      <a:pt x="1" y="1385"/>
                    </a:lnTo>
                    <a:lnTo>
                      <a:pt x="1" y="1901"/>
                    </a:lnTo>
                    <a:lnTo>
                      <a:pt x="1901" y="1741"/>
                    </a:lnTo>
                    <a:lnTo>
                      <a:pt x="1901" y="0"/>
                    </a:lnTo>
                    <a:close/>
                  </a:path>
                </a:pathLst>
              </a:custGeom>
              <a:solidFill>
                <a:srgbClr val="4373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336;p18"/>
              <p:cNvSpPr/>
              <p:nvPr/>
            </p:nvSpPr>
            <p:spPr>
              <a:xfrm>
                <a:off x="6644295" y="3421806"/>
                <a:ext cx="207846" cy="207955"/>
              </a:xfrm>
              <a:custGeom>
                <a:avLst/>
                <a:gdLst/>
                <a:ahLst/>
                <a:cxnLst/>
                <a:rect l="l" t="t" r="r" b="b"/>
                <a:pathLst>
                  <a:path w="1900" h="1901" extrusionOk="0">
                    <a:moveTo>
                      <a:pt x="0" y="0"/>
                    </a:moveTo>
                    <a:lnTo>
                      <a:pt x="0" y="1741"/>
                    </a:lnTo>
                    <a:lnTo>
                      <a:pt x="1900" y="1901"/>
                    </a:lnTo>
                    <a:lnTo>
                      <a:pt x="1900" y="13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373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337;p18"/>
              <p:cNvSpPr/>
              <p:nvPr/>
            </p:nvSpPr>
            <p:spPr>
              <a:xfrm>
                <a:off x="5304217" y="4247292"/>
                <a:ext cx="45726" cy="1703788"/>
              </a:xfrm>
              <a:custGeom>
                <a:avLst/>
                <a:gdLst/>
                <a:ahLst/>
                <a:cxnLst/>
                <a:rect l="l" t="t" r="r" b="b"/>
                <a:pathLst>
                  <a:path w="418" h="15575" extrusionOk="0">
                    <a:moveTo>
                      <a:pt x="209" y="0"/>
                    </a:moveTo>
                    <a:cubicBezTo>
                      <a:pt x="94" y="0"/>
                      <a:pt x="0" y="93"/>
                      <a:pt x="0" y="209"/>
                    </a:cubicBezTo>
                    <a:lnTo>
                      <a:pt x="0" y="15366"/>
                    </a:lnTo>
                    <a:cubicBezTo>
                      <a:pt x="0" y="15481"/>
                      <a:pt x="94" y="15575"/>
                      <a:pt x="209" y="15575"/>
                    </a:cubicBezTo>
                    <a:cubicBezTo>
                      <a:pt x="324" y="15575"/>
                      <a:pt x="418" y="15481"/>
                      <a:pt x="418" y="15366"/>
                    </a:cubicBezTo>
                    <a:lnTo>
                      <a:pt x="418" y="209"/>
                    </a:lnTo>
                    <a:cubicBezTo>
                      <a:pt x="418" y="93"/>
                      <a:pt x="324" y="0"/>
                      <a:pt x="209" y="0"/>
                    </a:cubicBezTo>
                    <a:close/>
                  </a:path>
                </a:pathLst>
              </a:custGeom>
              <a:solidFill>
                <a:srgbClr val="4373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18"/>
              <p:cNvSpPr/>
              <p:nvPr/>
            </p:nvSpPr>
            <p:spPr>
              <a:xfrm>
                <a:off x="6484032" y="4247292"/>
                <a:ext cx="46273" cy="1703788"/>
              </a:xfrm>
              <a:custGeom>
                <a:avLst/>
                <a:gdLst/>
                <a:ahLst/>
                <a:cxnLst/>
                <a:rect l="l" t="t" r="r" b="b"/>
                <a:pathLst>
                  <a:path w="423" h="15575" extrusionOk="0">
                    <a:moveTo>
                      <a:pt x="214" y="0"/>
                    </a:moveTo>
                    <a:cubicBezTo>
                      <a:pt x="99" y="0"/>
                      <a:pt x="1" y="93"/>
                      <a:pt x="1" y="209"/>
                    </a:cubicBezTo>
                    <a:lnTo>
                      <a:pt x="1" y="15366"/>
                    </a:lnTo>
                    <a:cubicBezTo>
                      <a:pt x="1" y="15481"/>
                      <a:pt x="99" y="15575"/>
                      <a:pt x="214" y="15575"/>
                    </a:cubicBezTo>
                    <a:cubicBezTo>
                      <a:pt x="329" y="15575"/>
                      <a:pt x="422" y="15481"/>
                      <a:pt x="422" y="15366"/>
                    </a:cubicBezTo>
                    <a:lnTo>
                      <a:pt x="422" y="209"/>
                    </a:lnTo>
                    <a:cubicBezTo>
                      <a:pt x="422" y="93"/>
                      <a:pt x="329" y="0"/>
                      <a:pt x="214" y="0"/>
                    </a:cubicBezTo>
                    <a:close/>
                  </a:path>
                </a:pathLst>
              </a:custGeom>
              <a:solidFill>
                <a:srgbClr val="43736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18"/>
              <p:cNvSpPr/>
              <p:nvPr/>
            </p:nvSpPr>
            <p:spPr>
              <a:xfrm>
                <a:off x="5177538" y="2761504"/>
                <a:ext cx="299626" cy="259151"/>
              </a:xfrm>
              <a:custGeom>
                <a:avLst/>
                <a:gdLst/>
                <a:ahLst/>
                <a:cxnLst/>
                <a:rect l="l" t="t" r="r" b="b"/>
                <a:pathLst>
                  <a:path w="2739" h="2369" extrusionOk="0">
                    <a:moveTo>
                      <a:pt x="2058" y="1"/>
                    </a:moveTo>
                    <a:cubicBezTo>
                      <a:pt x="1688" y="1"/>
                      <a:pt x="1238" y="433"/>
                      <a:pt x="950" y="662"/>
                    </a:cubicBezTo>
                    <a:cubicBezTo>
                      <a:pt x="439" y="1066"/>
                      <a:pt x="0" y="1625"/>
                      <a:pt x="560" y="2154"/>
                    </a:cubicBezTo>
                    <a:cubicBezTo>
                      <a:pt x="720" y="2305"/>
                      <a:pt x="879" y="2368"/>
                      <a:pt x="1033" y="2368"/>
                    </a:cubicBezTo>
                    <a:cubicBezTo>
                      <a:pt x="1533" y="2368"/>
                      <a:pt x="1980" y="1709"/>
                      <a:pt x="2242" y="1279"/>
                    </a:cubicBezTo>
                    <a:cubicBezTo>
                      <a:pt x="2490" y="870"/>
                      <a:pt x="2738" y="489"/>
                      <a:pt x="2344" y="116"/>
                    </a:cubicBezTo>
                    <a:cubicBezTo>
                      <a:pt x="2259" y="34"/>
                      <a:pt x="2162" y="1"/>
                      <a:pt x="2058" y="1"/>
                    </a:cubicBezTo>
                    <a:close/>
                  </a:path>
                </a:pathLst>
              </a:custGeom>
              <a:solidFill>
                <a:srgbClr val="D28C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18"/>
              <p:cNvSpPr/>
              <p:nvPr/>
            </p:nvSpPr>
            <p:spPr>
              <a:xfrm>
                <a:off x="5227531" y="2819702"/>
                <a:ext cx="165073" cy="142757"/>
              </a:xfrm>
              <a:custGeom>
                <a:avLst/>
                <a:gdLst/>
                <a:ahLst/>
                <a:cxnLst/>
                <a:rect l="l" t="t" r="r" b="b"/>
                <a:pathLst>
                  <a:path w="1509" h="1305" extrusionOk="0">
                    <a:moveTo>
                      <a:pt x="1134" y="0"/>
                    </a:moveTo>
                    <a:cubicBezTo>
                      <a:pt x="930" y="0"/>
                      <a:pt x="684" y="239"/>
                      <a:pt x="523" y="365"/>
                    </a:cubicBezTo>
                    <a:cubicBezTo>
                      <a:pt x="244" y="587"/>
                      <a:pt x="0" y="893"/>
                      <a:pt x="310" y="1186"/>
                    </a:cubicBezTo>
                    <a:cubicBezTo>
                      <a:pt x="398" y="1270"/>
                      <a:pt x="486" y="1304"/>
                      <a:pt x="571" y="1304"/>
                    </a:cubicBezTo>
                    <a:cubicBezTo>
                      <a:pt x="845" y="1304"/>
                      <a:pt x="1093" y="940"/>
                      <a:pt x="1238" y="702"/>
                    </a:cubicBezTo>
                    <a:cubicBezTo>
                      <a:pt x="1371" y="481"/>
                      <a:pt x="1509" y="272"/>
                      <a:pt x="1291" y="63"/>
                    </a:cubicBezTo>
                    <a:cubicBezTo>
                      <a:pt x="1244" y="19"/>
                      <a:pt x="1191" y="0"/>
                      <a:pt x="1134" y="0"/>
                    </a:cubicBezTo>
                    <a:close/>
                  </a:path>
                </a:pathLst>
              </a:custGeom>
              <a:solidFill>
                <a:srgbClr val="D8A0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18"/>
              <p:cNvSpPr/>
              <p:nvPr/>
            </p:nvSpPr>
            <p:spPr>
              <a:xfrm>
                <a:off x="6356807" y="2761504"/>
                <a:ext cx="299735" cy="259151"/>
              </a:xfrm>
              <a:custGeom>
                <a:avLst/>
                <a:gdLst/>
                <a:ahLst/>
                <a:cxnLst/>
                <a:rect l="l" t="t" r="r" b="b"/>
                <a:pathLst>
                  <a:path w="2740" h="2369" extrusionOk="0">
                    <a:moveTo>
                      <a:pt x="683" y="1"/>
                    </a:moveTo>
                    <a:cubicBezTo>
                      <a:pt x="579" y="1"/>
                      <a:pt x="482" y="34"/>
                      <a:pt x="396" y="116"/>
                    </a:cubicBezTo>
                    <a:cubicBezTo>
                      <a:pt x="0" y="489"/>
                      <a:pt x="254" y="870"/>
                      <a:pt x="498" y="1279"/>
                    </a:cubicBezTo>
                    <a:cubicBezTo>
                      <a:pt x="759" y="1709"/>
                      <a:pt x="1207" y="2368"/>
                      <a:pt x="1706" y="2368"/>
                    </a:cubicBezTo>
                    <a:cubicBezTo>
                      <a:pt x="1860" y="2368"/>
                      <a:pt x="2020" y="2305"/>
                      <a:pt x="2180" y="2154"/>
                    </a:cubicBezTo>
                    <a:cubicBezTo>
                      <a:pt x="2739" y="1625"/>
                      <a:pt x="2300" y="1066"/>
                      <a:pt x="1790" y="662"/>
                    </a:cubicBezTo>
                    <a:cubicBezTo>
                      <a:pt x="1502" y="433"/>
                      <a:pt x="1054" y="1"/>
                      <a:pt x="683" y="1"/>
                    </a:cubicBezTo>
                    <a:close/>
                  </a:path>
                </a:pathLst>
              </a:custGeom>
              <a:solidFill>
                <a:srgbClr val="D28C2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18"/>
              <p:cNvSpPr/>
              <p:nvPr/>
            </p:nvSpPr>
            <p:spPr>
              <a:xfrm>
                <a:off x="6441259" y="2819702"/>
                <a:ext cx="165292" cy="142757"/>
              </a:xfrm>
              <a:custGeom>
                <a:avLst/>
                <a:gdLst/>
                <a:ahLst/>
                <a:cxnLst/>
                <a:rect l="l" t="t" r="r" b="b"/>
                <a:pathLst>
                  <a:path w="1511" h="1305" extrusionOk="0">
                    <a:moveTo>
                      <a:pt x="376" y="0"/>
                    </a:moveTo>
                    <a:cubicBezTo>
                      <a:pt x="320" y="0"/>
                      <a:pt x="266" y="19"/>
                      <a:pt x="219" y="63"/>
                    </a:cubicBezTo>
                    <a:cubicBezTo>
                      <a:pt x="1" y="272"/>
                      <a:pt x="139" y="481"/>
                      <a:pt x="277" y="702"/>
                    </a:cubicBezTo>
                    <a:cubicBezTo>
                      <a:pt x="419" y="940"/>
                      <a:pt x="665" y="1304"/>
                      <a:pt x="939" y="1304"/>
                    </a:cubicBezTo>
                    <a:cubicBezTo>
                      <a:pt x="1024" y="1304"/>
                      <a:pt x="1111" y="1270"/>
                      <a:pt x="1199" y="1186"/>
                    </a:cubicBezTo>
                    <a:cubicBezTo>
                      <a:pt x="1510" y="893"/>
                      <a:pt x="1266" y="587"/>
                      <a:pt x="986" y="365"/>
                    </a:cubicBezTo>
                    <a:cubicBezTo>
                      <a:pt x="827" y="239"/>
                      <a:pt x="580" y="0"/>
                      <a:pt x="376" y="0"/>
                    </a:cubicBezTo>
                    <a:close/>
                  </a:path>
                </a:pathLst>
              </a:custGeom>
              <a:solidFill>
                <a:srgbClr val="D8A04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43" name="Google Shape;343;p18"/>
            <p:cNvGrpSpPr/>
            <p:nvPr/>
          </p:nvGrpSpPr>
          <p:grpSpPr>
            <a:xfrm>
              <a:off x="560026" y="2745487"/>
              <a:ext cx="1603976" cy="638240"/>
              <a:chOff x="560026" y="2745487"/>
              <a:chExt cx="1603976" cy="638240"/>
            </a:xfrm>
          </p:grpSpPr>
          <p:sp>
            <p:nvSpPr>
              <p:cNvPr id="344" name="Google Shape;344;p18"/>
              <p:cNvSpPr/>
              <p:nvPr/>
            </p:nvSpPr>
            <p:spPr>
              <a:xfrm rot="266348">
                <a:off x="637987" y="2912891"/>
                <a:ext cx="220350" cy="137725"/>
              </a:xfrm>
              <a:custGeom>
                <a:avLst/>
                <a:gdLst/>
                <a:ahLst/>
                <a:cxnLst/>
                <a:rect l="l" t="t" r="r" b="b"/>
                <a:pathLst>
                  <a:path w="8814" h="5509" extrusionOk="0">
                    <a:moveTo>
                      <a:pt x="8814" y="5509"/>
                    </a:moveTo>
                    <a:lnTo>
                      <a:pt x="1378" y="0"/>
                    </a:lnTo>
                    <a:lnTo>
                      <a:pt x="0" y="303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45" name="Google Shape;345;p18"/>
              <p:cNvSpPr/>
              <p:nvPr/>
            </p:nvSpPr>
            <p:spPr>
              <a:xfrm rot="266348">
                <a:off x="563333" y="3095921"/>
                <a:ext cx="282300" cy="96400"/>
              </a:xfrm>
              <a:custGeom>
                <a:avLst/>
                <a:gdLst/>
                <a:ahLst/>
                <a:cxnLst/>
                <a:rect l="l" t="t" r="r" b="b"/>
                <a:pathLst>
                  <a:path w="11292" h="3856" extrusionOk="0">
                    <a:moveTo>
                      <a:pt x="11292" y="826"/>
                    </a:moveTo>
                    <a:lnTo>
                      <a:pt x="1652" y="0"/>
                    </a:lnTo>
                    <a:lnTo>
                      <a:pt x="0" y="385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46" name="Google Shape;346;p18"/>
              <p:cNvSpPr/>
              <p:nvPr/>
            </p:nvSpPr>
            <p:spPr>
              <a:xfrm rot="266348">
                <a:off x="717899" y="3192484"/>
                <a:ext cx="144600" cy="185925"/>
              </a:xfrm>
              <a:custGeom>
                <a:avLst/>
                <a:gdLst/>
                <a:ahLst/>
                <a:cxnLst/>
                <a:rect l="l" t="t" r="r" b="b"/>
                <a:pathLst>
                  <a:path w="5784" h="7437" extrusionOk="0">
                    <a:moveTo>
                      <a:pt x="5784" y="0"/>
                    </a:moveTo>
                    <a:lnTo>
                      <a:pt x="0" y="6335"/>
                    </a:lnTo>
                    <a:lnTo>
                      <a:pt x="4407" y="743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47" name="Google Shape;347;p18"/>
              <p:cNvSpPr/>
              <p:nvPr/>
            </p:nvSpPr>
            <p:spPr>
              <a:xfrm rot="266348">
                <a:off x="1876005" y="2752330"/>
                <a:ext cx="185900" cy="234100"/>
              </a:xfrm>
              <a:custGeom>
                <a:avLst/>
                <a:gdLst/>
                <a:ahLst/>
                <a:cxnLst/>
                <a:rect l="l" t="t" r="r" b="b"/>
                <a:pathLst>
                  <a:path w="7436" h="9364" extrusionOk="0">
                    <a:moveTo>
                      <a:pt x="0" y="9364"/>
                    </a:moveTo>
                    <a:lnTo>
                      <a:pt x="4957" y="0"/>
                    </a:lnTo>
                    <a:lnTo>
                      <a:pt x="7436" y="44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48" name="Google Shape;348;p18"/>
              <p:cNvSpPr/>
              <p:nvPr/>
            </p:nvSpPr>
            <p:spPr>
              <a:xfrm rot="266348">
                <a:off x="1884195" y="2970368"/>
                <a:ext cx="275425" cy="123925"/>
              </a:xfrm>
              <a:custGeom>
                <a:avLst/>
                <a:gdLst/>
                <a:ahLst/>
                <a:cxnLst/>
                <a:rect l="l" t="t" r="r" b="b"/>
                <a:pathLst>
                  <a:path w="11017" h="4957" extrusionOk="0">
                    <a:moveTo>
                      <a:pt x="0" y="3305"/>
                    </a:moveTo>
                    <a:lnTo>
                      <a:pt x="9915" y="0"/>
                    </a:lnTo>
                    <a:lnTo>
                      <a:pt x="11017" y="495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  <p:sp>
            <p:nvSpPr>
              <p:cNvPr id="349" name="Google Shape;349;p18"/>
              <p:cNvSpPr/>
              <p:nvPr/>
            </p:nvSpPr>
            <p:spPr>
              <a:xfrm rot="266348">
                <a:off x="1903140" y="3128652"/>
                <a:ext cx="220325" cy="206575"/>
              </a:xfrm>
              <a:custGeom>
                <a:avLst/>
                <a:gdLst/>
                <a:ahLst/>
                <a:cxnLst/>
                <a:rect l="l" t="t" r="r" b="b"/>
                <a:pathLst>
                  <a:path w="8813" h="8263" extrusionOk="0">
                    <a:moveTo>
                      <a:pt x="0" y="0"/>
                    </a:moveTo>
                    <a:lnTo>
                      <a:pt x="8813" y="3581"/>
                    </a:lnTo>
                    <a:lnTo>
                      <a:pt x="7987" y="826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</p:sp>
        </p:grpSp>
      </p:grpSp>
      <p:sp>
        <p:nvSpPr>
          <p:cNvPr id="350" name="Google Shape;350;p18"/>
          <p:cNvSpPr txBox="1"/>
          <p:nvPr/>
        </p:nvSpPr>
        <p:spPr>
          <a:xfrm>
            <a:off x="291800" y="223050"/>
            <a:ext cx="8501700" cy="254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Answer the following questions:</a:t>
            </a: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What happened to the vehicle and passenger?</a:t>
            </a: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lt1"/>
                </a:solidFill>
                <a:latin typeface="Krona One"/>
                <a:ea typeface="Krona One"/>
                <a:cs typeface="Krona One"/>
                <a:sym typeface="Krona One"/>
              </a:rPr>
              <a:t>How are today's vehicles different?</a:t>
            </a: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lt1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19"/>
          <p:cNvSpPr txBox="1">
            <a:spLocks noGrp="1"/>
          </p:cNvSpPr>
          <p:nvPr>
            <p:ph type="subTitle" idx="1"/>
          </p:nvPr>
        </p:nvSpPr>
        <p:spPr>
          <a:xfrm>
            <a:off x="1237450" y="1223400"/>
            <a:ext cx="6490500" cy="16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Krona One"/>
                <a:ea typeface="Krona One"/>
                <a:cs typeface="Krona One"/>
                <a:sym typeface="Krona One"/>
              </a:rPr>
              <a:t>Newton's 3rd law</a:t>
            </a:r>
            <a:endParaRPr>
              <a:latin typeface="Krona One"/>
              <a:ea typeface="Krona One"/>
              <a:cs typeface="Krona One"/>
              <a:sym typeface="Krona One"/>
            </a:endParaRPr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700">
                <a:solidFill>
                  <a:srgbClr val="FFFF00"/>
                </a:solidFill>
                <a:latin typeface="Krona One"/>
                <a:ea typeface="Krona One"/>
                <a:cs typeface="Krona One"/>
                <a:sym typeface="Krona One"/>
              </a:rPr>
              <a:t>Every action (force) in nature has an equal and opposite reaction.</a:t>
            </a:r>
            <a:endParaRPr sz="2200">
              <a:solidFill>
                <a:srgbClr val="FFFF00"/>
              </a:solidFill>
              <a:latin typeface="Krona One"/>
              <a:ea typeface="Krona One"/>
              <a:cs typeface="Krona One"/>
              <a:sym typeface="Krona On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20" descr="“For every action there is an equal and opposite reaction,” according to the Newtonian law. Astronauts Mark Vande Hei and Joe Acaba demonstrate on the International Space Station. -- Watch the Second Law of Motion demonstrated: https://www.space.com/39946-randy-bresnik-stemonstrations-newton-video.html&#10;&#10;Credit: NASA Johnson Space Center" title="Newton’s Third Law of Motion Demonstrated in Space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21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21" title="Newton's Laws Phenomenon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8554800" cy="4812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2"/>
          <p:cNvSpPr txBox="1">
            <a:spLocks noGrp="1"/>
          </p:cNvSpPr>
          <p:nvPr>
            <p:ph type="title"/>
          </p:nvPr>
        </p:nvSpPr>
        <p:spPr>
          <a:xfrm>
            <a:off x="2271725" y="1914525"/>
            <a:ext cx="6607800" cy="148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</a:rPr>
              <a:t>In the zipline system design a solution to protect “Mr. P” in a collision applying Newton’s Third Law</a:t>
            </a:r>
            <a:endParaRPr sz="2000">
              <a:solidFill>
                <a:schemeClr val="lt1"/>
              </a:solidFill>
              <a:latin typeface="Ubuntu"/>
              <a:ea typeface="Ubuntu"/>
              <a:cs typeface="Ubuntu"/>
              <a:sym typeface="Ubuntu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000000"/>
              </a:solidFill>
            </a:endParaRPr>
          </a:p>
        </p:txBody>
      </p:sp>
      <p:sp>
        <p:nvSpPr>
          <p:cNvPr id="371" name="Google Shape;371;p22"/>
          <p:cNvSpPr txBox="1">
            <a:spLocks noGrp="1"/>
          </p:cNvSpPr>
          <p:nvPr>
            <p:ph type="subTitle" idx="1"/>
          </p:nvPr>
        </p:nvSpPr>
        <p:spPr>
          <a:xfrm rot="-1469676">
            <a:off x="-133985" y="1303561"/>
            <a:ext cx="3932636" cy="105534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Objective:</a:t>
            </a:r>
            <a:endParaRPr sz="3100"/>
          </a:p>
        </p:txBody>
      </p:sp>
      <p:sp>
        <p:nvSpPr>
          <p:cNvPr id="372" name="Google Shape;372;p22"/>
          <p:cNvSpPr txBox="1">
            <a:spLocks noGrp="1"/>
          </p:cNvSpPr>
          <p:nvPr>
            <p:ph type="subTitle" idx="1"/>
          </p:nvPr>
        </p:nvSpPr>
        <p:spPr>
          <a:xfrm rot="524">
            <a:off x="4946815" y="3295963"/>
            <a:ext cx="3932700" cy="1055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Demo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3"/>
          <p:cNvSpPr txBox="1">
            <a:spLocks noGrp="1"/>
          </p:cNvSpPr>
          <p:nvPr>
            <p:ph type="title"/>
          </p:nvPr>
        </p:nvSpPr>
        <p:spPr>
          <a:xfrm>
            <a:off x="713225" y="389177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System and System Model</a:t>
            </a:r>
            <a:endParaRPr sz="2800"/>
          </a:p>
        </p:txBody>
      </p:sp>
      <p:sp>
        <p:nvSpPr>
          <p:cNvPr id="378" name="Google Shape;378;p23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28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dirty="0"/>
              <a:t>The parts of the system are:</a:t>
            </a:r>
            <a:endParaRPr sz="2300" dirty="0"/>
          </a:p>
          <a:p>
            <a:pPr marL="914400" lvl="0" indent="-349250" algn="l" rtl="0">
              <a:spcBef>
                <a:spcPts val="160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2000" dirty="0"/>
              <a:t>Zipline</a:t>
            </a:r>
            <a:endParaRPr sz="2000" dirty="0"/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2000" dirty="0"/>
              <a:t>Pringle</a:t>
            </a:r>
            <a:endParaRPr sz="2000" dirty="0"/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2000" dirty="0"/>
              <a:t>Wall</a:t>
            </a:r>
            <a:endParaRPr sz="2000" dirty="0"/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SzPts val="1900"/>
              <a:buAutoNum type="alphaLcPeriod"/>
            </a:pPr>
            <a:r>
              <a:rPr lang="en" sz="2000" dirty="0"/>
              <a:t>PVC Device</a:t>
            </a:r>
          </a:p>
          <a:p>
            <a:pPr marL="914400" indent="-349250">
              <a:lnSpc>
                <a:spcPct val="114999"/>
              </a:lnSpc>
              <a:buSzPts val="1900"/>
              <a:buAutoNum type="alphaLcPeriod"/>
            </a:pPr>
            <a:endParaRPr lang="en" sz="2000" dirty="0"/>
          </a:p>
          <a:p>
            <a:pPr marL="565150" indent="0">
              <a:lnSpc>
                <a:spcPct val="114999"/>
              </a:lnSpc>
              <a:buSzPts val="1900"/>
              <a:buNone/>
            </a:pPr>
            <a:r>
              <a:rPr lang="en" sz="2000" dirty="0"/>
              <a:t>Which of these parts will we modify?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4"/>
          <p:cNvSpPr txBox="1">
            <a:spLocks noGrp="1"/>
          </p:cNvSpPr>
          <p:nvPr>
            <p:ph type="title"/>
          </p:nvPr>
        </p:nvSpPr>
        <p:spPr>
          <a:xfrm>
            <a:off x="713250" y="547266"/>
            <a:ext cx="7717500" cy="404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Describe System</a:t>
            </a:r>
            <a:endParaRPr sz="43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3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Define Problem</a:t>
            </a:r>
            <a:endParaRPr sz="4300"/>
          </a:p>
        </p:txBody>
      </p:sp>
      <p:sp>
        <p:nvSpPr>
          <p:cNvPr id="384" name="Google Shape;384;p24"/>
          <p:cNvSpPr txBox="1"/>
          <p:nvPr/>
        </p:nvSpPr>
        <p:spPr>
          <a:xfrm>
            <a:off x="3198050" y="3670850"/>
            <a:ext cx="2607900" cy="55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Ubuntu"/>
                <a:ea typeface="Ubuntu"/>
                <a:cs typeface="Ubuntu"/>
                <a:sym typeface="Ubuntu"/>
              </a:rPr>
              <a:t>Quick Check! (Numbers 1-3)</a:t>
            </a:r>
            <a:endParaRPr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iving Center Infographics by Slidesgo">
  <a:themeElements>
    <a:clrScheme name="Simple Light">
      <a:dk1>
        <a:srgbClr val="1F424C"/>
      </a:dk1>
      <a:lt1>
        <a:srgbClr val="FFFFFF"/>
      </a:lt1>
      <a:dk2>
        <a:srgbClr val="FFFFFF"/>
      </a:dk2>
      <a:lt2>
        <a:srgbClr val="FFFFFF"/>
      </a:lt2>
      <a:accent1>
        <a:srgbClr val="F4D000"/>
      </a:accent1>
      <a:accent2>
        <a:srgbClr val="E83D3D"/>
      </a:accent2>
      <a:accent3>
        <a:srgbClr val="00ABBF"/>
      </a:accent3>
      <a:accent4>
        <a:srgbClr val="336574"/>
      </a:accent4>
      <a:accent5>
        <a:srgbClr val="CEB200"/>
      </a:accent5>
      <a:accent6>
        <a:srgbClr val="B2322E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E2A47"/>
      </a:dk1>
      <a:lt1>
        <a:srgbClr val="FFFFFF"/>
      </a:lt1>
      <a:dk2>
        <a:srgbClr val="869FB2"/>
      </a:dk2>
      <a:lt2>
        <a:srgbClr val="FFFFFF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869FB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Microsoft Office PowerPoint</Application>
  <PresentationFormat>On-screen Show (16:9)</PresentationFormat>
  <Paragraphs>97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Driving Center Infographics by Slidesgo</vt:lpstr>
      <vt:lpstr>Slidesgo Final Pages</vt:lpstr>
      <vt:lpstr>Crash Test Pringle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In the zipline system design a solution to protect “Mr. P” in a collision applying Newton’s Third Law </vt:lpstr>
      <vt:lpstr>System and System Model</vt:lpstr>
      <vt:lpstr>Describe System  Define Problem</vt:lpstr>
      <vt:lpstr>PowerPoint Presentation</vt:lpstr>
      <vt:lpstr>Will Mr. P survive?</vt:lpstr>
      <vt:lpstr>Draw Design Ideas:   ALONE ZONE:  Draw your own design idea   Partner TIME: Share designs   Determine and draw final design </vt:lpstr>
      <vt:lpstr>Test and Improve </vt:lpstr>
      <vt:lpstr>Final Test</vt:lpstr>
      <vt:lpstr>Evaluate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Crash Test Pringle</dc:title>
  <cp:lastModifiedBy>Microsoft Office User</cp:lastModifiedBy>
  <cp:revision>21</cp:revision>
  <dcterms:modified xsi:type="dcterms:W3CDTF">2023-09-29T21:09:11Z</dcterms:modified>
</cp:coreProperties>
</file>