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72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27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31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1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7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61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91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8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64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89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735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99A91-A7D8-4CB0-9EE4-C8F569572A1D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28CA6-981D-49A8-BCA4-B4CD3A99A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05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3drst.byu.ed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nc-sa/4.0/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3drst.byu.ed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nc-sa/4.0/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3.png">
            <a:extLst>
              <a:ext uri="{FF2B5EF4-FFF2-40B4-BE49-F238E27FC236}">
                <a16:creationId xmlns:a16="http://schemas.microsoft.com/office/drawing/2014/main" id="{4D6535E8-052A-185C-EC8D-2410197906EA}"/>
              </a:ext>
            </a:extLst>
          </p:cNvPr>
          <p:cNvPicPr/>
          <p:nvPr/>
        </p:nvPicPr>
        <p:blipFill>
          <a:blip r:embed="rId2"/>
          <a:srcRect l="3765" t="6178" r="7665" b="7981"/>
          <a:stretch>
            <a:fillRect/>
          </a:stretch>
        </p:blipFill>
        <p:spPr>
          <a:xfrm>
            <a:off x="1494414" y="429310"/>
            <a:ext cx="6155171" cy="59993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085FEF-778F-0ECB-EA08-0EB24134BA98}"/>
              </a:ext>
            </a:extLst>
          </p:cNvPr>
          <p:cNvSpPr txBox="1"/>
          <p:nvPr/>
        </p:nvSpPr>
        <p:spPr>
          <a:xfrm>
            <a:off x="3211155" y="2644170"/>
            <a:ext cx="28597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/>
              <a:t>STAR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E0506E1-5870-915F-E420-3F3CD10D21E4}"/>
              </a:ext>
            </a:extLst>
          </p:cNvPr>
          <p:cNvGrpSpPr/>
          <p:nvPr/>
        </p:nvGrpSpPr>
        <p:grpSpPr>
          <a:xfrm>
            <a:off x="6240832" y="6428690"/>
            <a:ext cx="2817506" cy="358108"/>
            <a:chOff x="1494679" y="3728838"/>
            <a:chExt cx="5041140" cy="474542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689ABC41-F62E-3DD4-9677-98751C6070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8772" y="3820772"/>
              <a:ext cx="4750383" cy="2475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sp>
          <p:nvSpPr>
            <p:cNvPr id="8" name="Right Triangle 7">
              <a:extLst>
                <a:ext uri="{FF2B5EF4-FFF2-40B4-BE49-F238E27FC236}">
                  <a16:creationId xmlns:a16="http://schemas.microsoft.com/office/drawing/2014/main" id="{E8974EBD-5962-2D07-32C5-75AFD18A8506}"/>
                </a:ext>
              </a:extLst>
            </p:cNvPr>
            <p:cNvSpPr/>
            <p:nvPr/>
          </p:nvSpPr>
          <p:spPr>
            <a:xfrm flipH="1">
              <a:off x="1494679" y="4068284"/>
              <a:ext cx="5034622" cy="135096"/>
            </a:xfrm>
            <a:prstGeom prst="rtTriangle">
              <a:avLst/>
            </a:prstGeom>
            <a:solidFill>
              <a:srgbClr val="002F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 descr="Logo&#10;&#10;Description automatically generated">
              <a:hlinkClick r:id="rId3"/>
              <a:extLst>
                <a:ext uri="{FF2B5EF4-FFF2-40B4-BE49-F238E27FC236}">
                  <a16:creationId xmlns:a16="http://schemas.microsoft.com/office/drawing/2014/main" id="{96EDA080-B463-43E6-1452-E3E49A1FE2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87" t="10026" r="23228" b="11609"/>
            <a:stretch/>
          </p:blipFill>
          <p:spPr>
            <a:xfrm>
              <a:off x="1558907" y="3728838"/>
              <a:ext cx="400630" cy="422831"/>
            </a:xfrm>
            <a:prstGeom prst="rect">
              <a:avLst/>
            </a:prstGeom>
          </p:spPr>
        </p:pic>
        <p:pic>
          <p:nvPicPr>
            <p:cNvPr id="10" name="Picture 9" descr="A picture containing text, clipart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D2892D43-E246-3D6B-8764-11118B9C6B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9568" y="3820772"/>
              <a:ext cx="566251" cy="19818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605681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and blue planet&#10;&#10;Description automatically generated">
            <a:extLst>
              <a:ext uri="{FF2B5EF4-FFF2-40B4-BE49-F238E27FC236}">
                <a16:creationId xmlns:a16="http://schemas.microsoft.com/office/drawing/2014/main" id="{FB966128-93B2-9C55-64F4-11DA8D27B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285" y="200428"/>
            <a:ext cx="6171429" cy="64571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795F2E-56D9-CF02-64F2-DD9F306C07BA}"/>
              </a:ext>
            </a:extLst>
          </p:cNvPr>
          <p:cNvSpPr txBox="1"/>
          <p:nvPr/>
        </p:nvSpPr>
        <p:spPr>
          <a:xfrm>
            <a:off x="2375646" y="2644169"/>
            <a:ext cx="43927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/>
              <a:t>EARTH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6B5ED52-93B1-3728-C2A3-DA1C3B06DA1A}"/>
              </a:ext>
            </a:extLst>
          </p:cNvPr>
          <p:cNvGrpSpPr/>
          <p:nvPr/>
        </p:nvGrpSpPr>
        <p:grpSpPr>
          <a:xfrm>
            <a:off x="6248961" y="6396040"/>
            <a:ext cx="2817506" cy="358108"/>
            <a:chOff x="1494679" y="3728838"/>
            <a:chExt cx="5041140" cy="474542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BC8CA64B-D3F5-9518-603F-EEA578114F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8772" y="3820772"/>
              <a:ext cx="4750383" cy="2475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sp>
          <p:nvSpPr>
            <p:cNvPr id="8" name="Right Triangle 7">
              <a:extLst>
                <a:ext uri="{FF2B5EF4-FFF2-40B4-BE49-F238E27FC236}">
                  <a16:creationId xmlns:a16="http://schemas.microsoft.com/office/drawing/2014/main" id="{7D8F0C25-71C6-475F-ECDC-E7CCB9A94225}"/>
                </a:ext>
              </a:extLst>
            </p:cNvPr>
            <p:cNvSpPr/>
            <p:nvPr/>
          </p:nvSpPr>
          <p:spPr>
            <a:xfrm flipH="1">
              <a:off x="1494679" y="4068284"/>
              <a:ext cx="5034622" cy="135096"/>
            </a:xfrm>
            <a:prstGeom prst="rtTriangle">
              <a:avLst/>
            </a:prstGeom>
            <a:solidFill>
              <a:srgbClr val="002F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 descr="Logo&#10;&#10;Description automatically generated">
              <a:hlinkClick r:id="rId3"/>
              <a:extLst>
                <a:ext uri="{FF2B5EF4-FFF2-40B4-BE49-F238E27FC236}">
                  <a16:creationId xmlns:a16="http://schemas.microsoft.com/office/drawing/2014/main" id="{6C80B5C7-F04E-CECA-46EE-43062BE3EA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87" t="10026" r="23228" b="11609"/>
            <a:stretch/>
          </p:blipFill>
          <p:spPr>
            <a:xfrm>
              <a:off x="1558907" y="3728838"/>
              <a:ext cx="400630" cy="422831"/>
            </a:xfrm>
            <a:prstGeom prst="rect">
              <a:avLst/>
            </a:prstGeom>
          </p:spPr>
        </p:pic>
        <p:pic>
          <p:nvPicPr>
            <p:cNvPr id="10" name="Picture 9" descr="A picture containing text, clipart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8AD79123-D9DD-9083-0B7E-B9272B24B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9568" y="3820772"/>
              <a:ext cx="566251" cy="19818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020718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</TotalTime>
  <Words>24</Words>
  <Application>Microsoft Office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Hudson</dc:creator>
  <cp:lastModifiedBy>Michelle Hudson</cp:lastModifiedBy>
  <cp:revision>1</cp:revision>
  <dcterms:created xsi:type="dcterms:W3CDTF">2024-01-11T20:26:55Z</dcterms:created>
  <dcterms:modified xsi:type="dcterms:W3CDTF">2024-01-11T20:38:08Z</dcterms:modified>
</cp:coreProperties>
</file>