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66" r:id="rId2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22C433-21DB-4218-A801-23CC09B8A5FA}" v="26" dt="2024-01-19T17:02:53.004"/>
    <p1510:client id="{FF2AE953-06F4-4ADD-BD4E-C2159FCF643A}" v="1" dt="2024-01-19T16:51:35.670"/>
  </p1510:revLst>
</p1510:revInfo>
</file>

<file path=ppt/tableStyles.xml><?xml version="1.0" encoding="utf-8"?>
<a:tblStyleLst xmlns:a="http://schemas.openxmlformats.org/drawingml/2006/main" def="{73668C7F-BC7F-437A-BB07-C8166BEFA757}">
  <a:tblStyle styleId="{73668C7F-BC7F-437A-BB07-C8166BEFA75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AE80AD7-9289-498F-943C-B77A442434E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284F08A-1FAC-44CB-9792-475D0A5CE73A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Monson" clId="Web-{BBEE6AD5-15F1-4E7E-AF71-0E07FDCA9BAE}"/>
    <pc:docChg chg="modSld">
      <pc:chgData name="Lisa Monson" userId="" providerId="" clId="Web-{BBEE6AD5-15F1-4E7E-AF71-0E07FDCA9BAE}" dt="2023-11-09T23:08:00.865" v="57"/>
      <pc:docMkLst>
        <pc:docMk/>
      </pc:docMkLst>
      <pc:sldChg chg="modSp">
        <pc:chgData name="Lisa Monson" userId="" providerId="" clId="Web-{BBEE6AD5-15F1-4E7E-AF71-0E07FDCA9BAE}" dt="2023-11-09T23:06:58.692" v="43"/>
        <pc:sldMkLst>
          <pc:docMk/>
          <pc:sldMk cId="0" sldId="269"/>
        </pc:sldMkLst>
        <pc:graphicFrameChg chg="mod modGraphic">
          <ac:chgData name="Lisa Monson" userId="" providerId="" clId="Web-{BBEE6AD5-15F1-4E7E-AF71-0E07FDCA9BAE}" dt="2023-11-09T23:06:58.692" v="43"/>
          <ac:graphicFrameMkLst>
            <pc:docMk/>
            <pc:sldMk cId="0" sldId="269"/>
            <ac:graphicFrameMk id="244" creationId="{00000000-0000-0000-0000-000000000000}"/>
          </ac:graphicFrameMkLst>
        </pc:graphicFrameChg>
      </pc:sldChg>
      <pc:sldChg chg="modSp">
        <pc:chgData name="Lisa Monson" userId="" providerId="" clId="Web-{BBEE6AD5-15F1-4E7E-AF71-0E07FDCA9BAE}" dt="2023-11-09T23:08:00.865" v="57"/>
        <pc:sldMkLst>
          <pc:docMk/>
          <pc:sldMk cId="0" sldId="270"/>
        </pc:sldMkLst>
        <pc:graphicFrameChg chg="mod modGraphic">
          <ac:chgData name="Lisa Monson" userId="" providerId="" clId="Web-{BBEE6AD5-15F1-4E7E-AF71-0E07FDCA9BAE}" dt="2023-11-09T23:08:00.865" v="57"/>
          <ac:graphicFrameMkLst>
            <pc:docMk/>
            <pc:sldMk cId="0" sldId="270"/>
            <ac:graphicFrameMk id="251" creationId="{00000000-0000-0000-0000-000000000000}"/>
          </ac:graphicFrameMkLst>
        </pc:graphicFrameChg>
      </pc:sldChg>
    </pc:docChg>
  </pc:docChgLst>
  <pc:docChgLst>
    <pc:chgData userId="20193871399_tp_box_2" providerId="OAuth2" clId="{364330E4-087D-4FA5-AE6B-16F35ADDF821}"/>
    <pc:docChg chg="custSel addSld modSld">
      <pc:chgData name="" userId="20193871399_tp_box_2" providerId="OAuth2" clId="{364330E4-087D-4FA5-AE6B-16F35ADDF821}" dt="2024-01-08T22:50:57.179" v="9" actId="14100"/>
      <pc:docMkLst>
        <pc:docMk/>
      </pc:docMkLst>
      <pc:sldChg chg="modSp mod">
        <pc:chgData name="" userId="20193871399_tp_box_2" providerId="OAuth2" clId="{364330E4-087D-4FA5-AE6B-16F35ADDF821}" dt="2024-01-08T22:50:57.179" v="9" actId="14100"/>
        <pc:sldMkLst>
          <pc:docMk/>
          <pc:sldMk cId="0" sldId="258"/>
        </pc:sldMkLst>
        <pc:spChg chg="mod ord">
          <ac:chgData name="" userId="20193871399_tp_box_2" providerId="OAuth2" clId="{364330E4-087D-4FA5-AE6B-16F35ADDF821}" dt="2024-01-08T22:50:57.179" v="9" actId="14100"/>
          <ac:spMkLst>
            <pc:docMk/>
            <pc:sldMk cId="0" sldId="258"/>
            <ac:spMk id="120" creationId="{00000000-0000-0000-0000-000000000000}"/>
          </ac:spMkLst>
        </pc:spChg>
      </pc:sldChg>
      <pc:sldChg chg="modSp mod">
        <pc:chgData name="" userId="20193871399_tp_box_2" providerId="OAuth2" clId="{364330E4-087D-4FA5-AE6B-16F35ADDF821}" dt="2024-01-08T22:48:32.994" v="1" actId="27636"/>
        <pc:sldMkLst>
          <pc:docMk/>
          <pc:sldMk cId="0" sldId="260"/>
        </pc:sldMkLst>
        <pc:spChg chg="mod">
          <ac:chgData name="" userId="20193871399_tp_box_2" providerId="OAuth2" clId="{364330E4-087D-4FA5-AE6B-16F35ADDF821}" dt="2024-01-08T22:48:32.994" v="1" actId="27636"/>
          <ac:spMkLst>
            <pc:docMk/>
            <pc:sldMk cId="0" sldId="260"/>
            <ac:spMk id="139" creationId="{00000000-0000-0000-0000-000000000000}"/>
          </ac:spMkLst>
        </pc:spChg>
      </pc:sldChg>
      <pc:sldChg chg="add">
        <pc:chgData name="" userId="20193871399_tp_box_2" providerId="OAuth2" clId="{364330E4-087D-4FA5-AE6B-16F35ADDF821}" dt="2024-01-08T22:48:31.846" v="0"/>
        <pc:sldMkLst>
          <pc:docMk/>
          <pc:sldMk cId="3116038533" sldId="266"/>
        </pc:sldMkLst>
      </pc:sldChg>
    </pc:docChg>
  </pc:docChgLst>
  <pc:docChgLst>
    <pc:chgData name="Jake Morgan" clId="Web-{6411AEAF-2A06-4EAD-A151-6DEC91C3E820}"/>
    <pc:docChg chg="delSld">
      <pc:chgData name="Jake Morgan" userId="" providerId="" clId="Web-{6411AEAF-2A06-4EAD-A151-6DEC91C3E820}" dt="2023-09-21T23:06:42.343" v="2"/>
      <pc:docMkLst>
        <pc:docMk/>
      </pc:docMkLst>
      <pc:sldChg chg="del">
        <pc:chgData name="Jake Morgan" userId="" providerId="" clId="Web-{6411AEAF-2A06-4EAD-A151-6DEC91C3E820}" dt="2023-09-21T23:05:05.248" v="0"/>
        <pc:sldMkLst>
          <pc:docMk/>
          <pc:sldMk cId="3116038533" sldId="266"/>
        </pc:sldMkLst>
      </pc:sldChg>
      <pc:sldChg chg="del">
        <pc:chgData name="Jake Morgan" userId="" providerId="" clId="Web-{6411AEAF-2A06-4EAD-A151-6DEC91C3E820}" dt="2023-09-21T23:05:07.530" v="1"/>
        <pc:sldMkLst>
          <pc:docMk/>
          <pc:sldMk cId="0" sldId="267"/>
        </pc:sldMkLst>
      </pc:sldChg>
      <pc:sldChg chg="del">
        <pc:chgData name="Jake Morgan" userId="" providerId="" clId="Web-{6411AEAF-2A06-4EAD-A151-6DEC91C3E820}" dt="2023-09-21T23:06:42.343" v="2"/>
        <pc:sldMkLst>
          <pc:docMk/>
          <pc:sldMk cId="0" sldId="268"/>
        </pc:sldMkLst>
      </pc:sldChg>
    </pc:docChg>
  </pc:docChgLst>
  <pc:docChgLst>
    <pc:chgData name="Jamie Carling" clId="Web-{4CC9B0FC-003A-4AFF-8244-8021B6E7815E}"/>
    <pc:docChg chg="modSld">
      <pc:chgData name="Jamie Carling" userId="" providerId="" clId="Web-{4CC9B0FC-003A-4AFF-8244-8021B6E7815E}" dt="2023-09-21T23:07:27.128" v="3"/>
      <pc:docMkLst>
        <pc:docMk/>
      </pc:docMkLst>
      <pc:sldChg chg="modSp">
        <pc:chgData name="Jamie Carling" userId="" providerId="" clId="Web-{4CC9B0FC-003A-4AFF-8244-8021B6E7815E}" dt="2023-09-21T23:07:27.128" v="3"/>
        <pc:sldMkLst>
          <pc:docMk/>
          <pc:sldMk cId="0" sldId="272"/>
        </pc:sldMkLst>
        <pc:spChg chg="mod">
          <ac:chgData name="Jamie Carling" userId="" providerId="" clId="Web-{4CC9B0FC-003A-4AFF-8244-8021B6E7815E}" dt="2023-09-21T23:07:20.816" v="2" actId="20577"/>
          <ac:spMkLst>
            <pc:docMk/>
            <pc:sldMk cId="0" sldId="272"/>
            <ac:spMk id="268" creationId="{00000000-0000-0000-0000-000000000000}"/>
          </ac:spMkLst>
        </pc:spChg>
        <pc:spChg chg="mod">
          <ac:chgData name="Jamie Carling" userId="" providerId="" clId="Web-{4CC9B0FC-003A-4AFF-8244-8021B6E7815E}" dt="2023-09-21T23:07:27.128" v="3"/>
          <ac:spMkLst>
            <pc:docMk/>
            <pc:sldMk cId="0" sldId="272"/>
            <ac:spMk id="269" creationId="{00000000-0000-0000-0000-000000000000}"/>
          </ac:spMkLst>
        </pc:spChg>
      </pc:sldChg>
    </pc:docChg>
  </pc:docChgLst>
  <pc:docChgLst>
    <pc:chgData name="Jamie Carling" clId="Web-{7350D948-570A-4F5E-B01B-A14EABA31D23}"/>
    <pc:docChg chg="modSld">
      <pc:chgData name="Jamie Carling" userId="" providerId="" clId="Web-{7350D948-570A-4F5E-B01B-A14EABA31D23}" dt="2023-09-21T23:09:40.310" v="85" actId="20577"/>
      <pc:docMkLst>
        <pc:docMk/>
      </pc:docMkLst>
      <pc:sldChg chg="addSp modSp">
        <pc:chgData name="Jamie Carling" userId="" providerId="" clId="Web-{7350D948-570A-4F5E-B01B-A14EABA31D23}" dt="2023-09-21T23:09:40.310" v="85" actId="20577"/>
        <pc:sldMkLst>
          <pc:docMk/>
          <pc:sldMk cId="0" sldId="270"/>
        </pc:sldMkLst>
        <pc:spChg chg="add mod">
          <ac:chgData name="Jamie Carling" userId="" providerId="" clId="Web-{7350D948-570A-4F5E-B01B-A14EABA31D23}" dt="2023-09-21T23:09:40.310" v="85" actId="20577"/>
          <ac:spMkLst>
            <pc:docMk/>
            <pc:sldMk cId="0" sldId="270"/>
            <ac:spMk id="2" creationId="{C710223B-1EC0-B25E-1DBA-387539811F71}"/>
          </ac:spMkLst>
        </pc:spChg>
      </pc:sldChg>
    </pc:docChg>
  </pc:docChgLst>
  <pc:docChgLst>
    <pc:chgData name="Douglas B Morris" clId="Web-{FF2AE953-06F4-4ADD-BD4E-C2159FCF643A}"/>
    <pc:docChg chg="modSld">
      <pc:chgData name="Douglas B Morris" userId="" providerId="" clId="Web-{FF2AE953-06F4-4ADD-BD4E-C2159FCF643A}" dt="2024-01-19T16:51:35.670" v="0" actId="1076"/>
      <pc:docMkLst>
        <pc:docMk/>
      </pc:docMkLst>
      <pc:sldChg chg="modSp">
        <pc:chgData name="Douglas B Morris" userId="" providerId="" clId="Web-{FF2AE953-06F4-4ADD-BD4E-C2159FCF643A}" dt="2024-01-19T16:51:35.670" v="0" actId="1076"/>
        <pc:sldMkLst>
          <pc:docMk/>
          <pc:sldMk cId="0" sldId="269"/>
        </pc:sldMkLst>
        <pc:picChg chg="mod">
          <ac:chgData name="Douglas B Morris" userId="" providerId="" clId="Web-{FF2AE953-06F4-4ADD-BD4E-C2159FCF643A}" dt="2024-01-19T16:51:35.670" v="0" actId="1076"/>
          <ac:picMkLst>
            <pc:docMk/>
            <pc:sldMk cId="0" sldId="269"/>
            <ac:picMk id="3" creationId="{5E8DC991-F9EF-B9D2-5D0C-E6C133538851}"/>
          </ac:picMkLst>
        </pc:picChg>
      </pc:sldChg>
    </pc:docChg>
  </pc:docChgLst>
  <pc:docChgLst>
    <pc:chgData name="Jamie Carling" clId="Web-{A922C433-21DB-4218-A801-23CC09B8A5FA}"/>
    <pc:docChg chg="modSld sldOrd">
      <pc:chgData name="Jamie Carling" userId="" providerId="" clId="Web-{A922C433-21DB-4218-A801-23CC09B8A5FA}" dt="2024-01-19T17:02:53.004" v="25"/>
      <pc:docMkLst>
        <pc:docMk/>
      </pc:docMkLst>
      <pc:sldChg chg="modSp">
        <pc:chgData name="Jamie Carling" userId="" providerId="" clId="Web-{A922C433-21DB-4218-A801-23CC09B8A5FA}" dt="2024-01-19T16:45:18.516" v="23" actId="20577"/>
        <pc:sldMkLst>
          <pc:docMk/>
          <pc:sldMk cId="0" sldId="256"/>
        </pc:sldMkLst>
        <pc:spChg chg="mod">
          <ac:chgData name="Jamie Carling" userId="" providerId="" clId="Web-{A922C433-21DB-4218-A801-23CC09B8A5FA}" dt="2024-01-19T16:45:18.516" v="23" actId="20577"/>
          <ac:spMkLst>
            <pc:docMk/>
            <pc:sldMk cId="0" sldId="256"/>
            <ac:spMk id="64" creationId="{00000000-0000-0000-0000-000000000000}"/>
          </ac:spMkLst>
        </pc:spChg>
      </pc:sldChg>
      <pc:sldChg chg="ord">
        <pc:chgData name="Jamie Carling" userId="" providerId="" clId="Web-{A922C433-21DB-4218-A801-23CC09B8A5FA}" dt="2024-01-19T17:02:53.004" v="25"/>
        <pc:sldMkLst>
          <pc:docMk/>
          <pc:sldMk cId="0" sldId="272"/>
        </pc:sldMkLst>
      </pc:sldChg>
    </pc:docChg>
  </pc:docChgLst>
  <pc:docChgLst>
    <pc:chgData name="Jamie Carling" clId="Web-{91BC0827-C87C-4E30-B611-7EA4DBC788E2}"/>
    <pc:docChg chg="modSld">
      <pc:chgData name="Jamie Carling" userId="" providerId="" clId="Web-{91BC0827-C87C-4E30-B611-7EA4DBC788E2}" dt="2023-09-21T23:21:00.464" v="176" actId="1076"/>
      <pc:docMkLst>
        <pc:docMk/>
      </pc:docMkLst>
      <pc:sldChg chg="addSp delSp modSp">
        <pc:chgData name="Jamie Carling" userId="" providerId="" clId="Web-{91BC0827-C87C-4E30-B611-7EA4DBC788E2}" dt="2023-09-21T23:17:35.134" v="48" actId="14100"/>
        <pc:sldMkLst>
          <pc:docMk/>
          <pc:sldMk cId="0" sldId="264"/>
        </pc:sldMkLst>
        <pc:spChg chg="add del">
          <ac:chgData name="Jamie Carling" userId="" providerId="" clId="Web-{91BC0827-C87C-4E30-B611-7EA4DBC788E2}" dt="2023-09-21T23:13:47.459" v="9"/>
          <ac:spMkLst>
            <pc:docMk/>
            <pc:sldMk cId="0" sldId="264"/>
            <ac:spMk id="2" creationId="{F1F4F4BA-726B-A748-A1AF-FBD4A6D30A4A}"/>
          </ac:spMkLst>
        </pc:spChg>
        <pc:spChg chg="add mod">
          <ac:chgData name="Jamie Carling" userId="" providerId="" clId="Web-{91BC0827-C87C-4E30-B611-7EA4DBC788E2}" dt="2023-09-21T23:17:20.196" v="46" actId="1076"/>
          <ac:spMkLst>
            <pc:docMk/>
            <pc:sldMk cId="0" sldId="264"/>
            <ac:spMk id="3" creationId="{36E6576B-01BC-3073-972A-0C7CD2D3FF58}"/>
          </ac:spMkLst>
        </pc:spChg>
        <pc:spChg chg="add mod">
          <ac:chgData name="Jamie Carling" userId="" providerId="" clId="Web-{91BC0827-C87C-4E30-B611-7EA4DBC788E2}" dt="2023-09-21T23:17:35.134" v="48" actId="14100"/>
          <ac:spMkLst>
            <pc:docMk/>
            <pc:sldMk cId="0" sldId="264"/>
            <ac:spMk id="5" creationId="{51FABA7B-EEF0-9D40-33C1-9EF47BBCD70E}"/>
          </ac:spMkLst>
        </pc:spChg>
        <pc:spChg chg="mod">
          <ac:chgData name="Jamie Carling" userId="" providerId="" clId="Web-{91BC0827-C87C-4E30-B611-7EA4DBC788E2}" dt="2023-09-21T23:13:12.865" v="7" actId="20577"/>
          <ac:spMkLst>
            <pc:docMk/>
            <pc:sldMk cId="0" sldId="264"/>
            <ac:spMk id="205" creationId="{00000000-0000-0000-0000-000000000000}"/>
          </ac:spMkLst>
        </pc:spChg>
        <pc:picChg chg="mod">
          <ac:chgData name="Jamie Carling" userId="" providerId="" clId="Web-{91BC0827-C87C-4E30-B611-7EA4DBC788E2}" dt="2023-09-21T23:15:14.695" v="22" actId="1076"/>
          <ac:picMkLst>
            <pc:docMk/>
            <pc:sldMk cId="0" sldId="264"/>
            <ac:picMk id="200" creationId="{00000000-0000-0000-0000-000000000000}"/>
          </ac:picMkLst>
        </pc:picChg>
        <pc:cxnChg chg="add del mod">
          <ac:chgData name="Jamie Carling" userId="" providerId="" clId="Web-{91BC0827-C87C-4E30-B611-7EA4DBC788E2}" dt="2023-09-21T23:14:46.335" v="19"/>
          <ac:cxnSpMkLst>
            <pc:docMk/>
            <pc:sldMk cId="0" sldId="264"/>
            <ac:cxnSpMk id="4" creationId="{26C82ABA-6AC0-DFB7-CE32-49A7D1535F84}"/>
          </ac:cxnSpMkLst>
        </pc:cxnChg>
      </pc:sldChg>
      <pc:sldChg chg="addSp delSp modSp">
        <pc:chgData name="Jamie Carling" userId="" providerId="" clId="Web-{91BC0827-C87C-4E30-B611-7EA4DBC788E2}" dt="2023-09-21T23:20:42.651" v="145" actId="1076"/>
        <pc:sldMkLst>
          <pc:docMk/>
          <pc:sldMk cId="0" sldId="269"/>
        </pc:sldMkLst>
        <pc:graphicFrameChg chg="mod modGraphic">
          <ac:chgData name="Jamie Carling" userId="" providerId="" clId="Web-{91BC0827-C87C-4E30-B611-7EA4DBC788E2}" dt="2023-09-21T23:20:39.698" v="144"/>
          <ac:graphicFrameMkLst>
            <pc:docMk/>
            <pc:sldMk cId="0" sldId="269"/>
            <ac:graphicFrameMk id="244" creationId="{00000000-0000-0000-0000-000000000000}"/>
          </ac:graphicFrameMkLst>
        </pc:graphicFrameChg>
        <pc:picChg chg="add mod">
          <ac:chgData name="Jamie Carling" userId="" providerId="" clId="Web-{91BC0827-C87C-4E30-B611-7EA4DBC788E2}" dt="2023-09-21T23:20:42.651" v="145" actId="1076"/>
          <ac:picMkLst>
            <pc:docMk/>
            <pc:sldMk cId="0" sldId="269"/>
            <ac:picMk id="3" creationId="{5E8DC991-F9EF-B9D2-5D0C-E6C133538851}"/>
          </ac:picMkLst>
        </pc:picChg>
        <pc:picChg chg="add mod">
          <ac:chgData name="Jamie Carling" userId="" providerId="" clId="Web-{91BC0827-C87C-4E30-B611-7EA4DBC788E2}" dt="2023-09-21T23:20:18.416" v="88" actId="14100"/>
          <ac:picMkLst>
            <pc:docMk/>
            <pc:sldMk cId="0" sldId="269"/>
            <ac:picMk id="5" creationId="{A7805C24-D63A-55DF-42DA-49E72838017A}"/>
          </ac:picMkLst>
        </pc:picChg>
        <pc:picChg chg="del">
          <ac:chgData name="Jamie Carling" userId="" providerId="" clId="Web-{91BC0827-C87C-4E30-B611-7EA4DBC788E2}" dt="2023-09-21T23:19:41.369" v="76"/>
          <ac:picMkLst>
            <pc:docMk/>
            <pc:sldMk cId="0" sldId="269"/>
            <ac:picMk id="242" creationId="{00000000-0000-0000-0000-000000000000}"/>
          </ac:picMkLst>
        </pc:picChg>
        <pc:picChg chg="del">
          <ac:chgData name="Jamie Carling" userId="" providerId="" clId="Web-{91BC0827-C87C-4E30-B611-7EA4DBC788E2}" dt="2023-09-21T23:19:42.760" v="77"/>
          <ac:picMkLst>
            <pc:docMk/>
            <pc:sldMk cId="0" sldId="269"/>
            <ac:picMk id="243" creationId="{00000000-0000-0000-0000-000000000000}"/>
          </ac:picMkLst>
        </pc:picChg>
      </pc:sldChg>
      <pc:sldChg chg="addSp delSp modSp">
        <pc:chgData name="Jamie Carling" userId="" providerId="" clId="Web-{91BC0827-C87C-4E30-B611-7EA4DBC788E2}" dt="2023-09-21T23:21:00.464" v="176" actId="1076"/>
        <pc:sldMkLst>
          <pc:docMk/>
          <pc:sldMk cId="0" sldId="270"/>
        </pc:sldMkLst>
        <pc:spChg chg="mod">
          <ac:chgData name="Jamie Carling" userId="" providerId="" clId="Web-{91BC0827-C87C-4E30-B611-7EA4DBC788E2}" dt="2023-09-21T23:21:00.464" v="176" actId="1076"/>
          <ac:spMkLst>
            <pc:docMk/>
            <pc:sldMk cId="0" sldId="270"/>
            <ac:spMk id="2" creationId="{C710223B-1EC0-B25E-1DBA-387539811F71}"/>
          </ac:spMkLst>
        </pc:spChg>
        <pc:graphicFrameChg chg="mod modGraphic">
          <ac:chgData name="Jamie Carling" userId="" providerId="" clId="Web-{91BC0827-C87C-4E30-B611-7EA4DBC788E2}" dt="2023-09-21T23:20:52.026" v="175"/>
          <ac:graphicFrameMkLst>
            <pc:docMk/>
            <pc:sldMk cId="0" sldId="270"/>
            <ac:graphicFrameMk id="251" creationId="{00000000-0000-0000-0000-000000000000}"/>
          </ac:graphicFrameMkLst>
        </pc:graphicFrameChg>
        <pc:picChg chg="add mod">
          <ac:chgData name="Jamie Carling" userId="" providerId="" clId="Web-{91BC0827-C87C-4E30-B611-7EA4DBC788E2}" dt="2023-09-21T23:19:32.291" v="72" actId="1076"/>
          <ac:picMkLst>
            <pc:docMk/>
            <pc:sldMk cId="0" sldId="270"/>
            <ac:picMk id="3" creationId="{299EB3A5-C85D-06BC-57A4-DCED133DE302}"/>
          </ac:picMkLst>
        </pc:picChg>
        <pc:picChg chg="add mod">
          <ac:chgData name="Jamie Carling" userId="" providerId="" clId="Web-{91BC0827-C87C-4E30-B611-7EA4DBC788E2}" dt="2023-09-21T23:19:37.150" v="75" actId="1076"/>
          <ac:picMkLst>
            <pc:docMk/>
            <pc:sldMk cId="0" sldId="270"/>
            <ac:picMk id="4" creationId="{35C87A9D-0A09-DC6F-E313-3BA584BFA2D6}"/>
          </ac:picMkLst>
        </pc:picChg>
        <pc:picChg chg="del">
          <ac:chgData name="Jamie Carling" userId="" providerId="" clId="Web-{91BC0827-C87C-4E30-B611-7EA4DBC788E2}" dt="2023-09-21T23:19:23.900" v="69"/>
          <ac:picMkLst>
            <pc:docMk/>
            <pc:sldMk cId="0" sldId="270"/>
            <ac:picMk id="249" creationId="{00000000-0000-0000-0000-000000000000}"/>
          </ac:picMkLst>
        </pc:picChg>
        <pc:picChg chg="del">
          <ac:chgData name="Jamie Carling" userId="" providerId="" clId="Web-{91BC0827-C87C-4E30-B611-7EA4DBC788E2}" dt="2023-09-21T23:19:25.978" v="70"/>
          <ac:picMkLst>
            <pc:docMk/>
            <pc:sldMk cId="0" sldId="270"/>
            <ac:picMk id="25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451da5f93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451da5f93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4536df062a_0_1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g24536df062a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8d5d0e208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8d5d0e208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8d5d0e208d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8d5d0e208d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4536df062a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24536df062a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824b85ba0a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2824b85ba0a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4536df062a_0_2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g24536df062a_0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4536df062a_0_2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g24536df062a_0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4536df062a_0_2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g24536df062a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4536df062a_0_3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g24536df062a_0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824b85ba0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824b85ba0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4536df062a_0_3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g24536df062a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3187852da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3187852da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3195813194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3195813194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4536df062a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24536df062a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4277851908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4277851908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the technology that you will be using in your classroom to find or calculate the acceleration.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427785190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427785190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5ab1bbad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5ab1bbad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451da5f931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451da5f931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to students that y does not equal x but that the relationship is constant.  The value “k” is a placeholder.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1">
  <p:cSld name="One column 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rmAutofit/>
          </a:bodyPr>
          <a:lstStyle>
            <a:lvl1pPr marL="45720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  <a:defRPr sz="1200"/>
            </a:lvl1pPr>
            <a:lvl2pPr marL="914400" lvl="1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  <a:defRPr sz="1200"/>
            </a:lvl2pPr>
            <a:lvl3pPr marL="1371600" lvl="2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■"/>
              <a:defRPr sz="1200"/>
            </a:lvl3pPr>
            <a:lvl4pPr marL="1828800" lvl="3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  <a:defRPr sz="1200"/>
            </a:lvl4pPr>
            <a:lvl5pPr marL="2286000" lvl="4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  <a:defRPr sz="1200"/>
            </a:lvl5pPr>
            <a:lvl6pPr marL="2743200" lvl="5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■"/>
              <a:defRPr sz="1200"/>
            </a:lvl6pPr>
            <a:lvl7pPr marL="3200400" lvl="6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  <a:defRPr sz="1200"/>
            </a:lvl7pPr>
            <a:lvl8pPr marL="3657600" lvl="7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  <a:defRPr sz="1200"/>
            </a:lvl8pPr>
            <a:lvl9pPr marL="4114800" lvl="8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■"/>
              <a:defRPr sz="12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rm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png"/><Relationship Id="rId4" Type="http://schemas.openxmlformats.org/officeDocument/2006/relationships/hyperlink" Target="https://3drst.byu.edu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ctrTitle"/>
          </p:nvPr>
        </p:nvSpPr>
        <p:spPr>
          <a:xfrm>
            <a:off x="311708" y="320900"/>
            <a:ext cx="8520600" cy="2052600"/>
          </a:xfrm>
          <a:prstGeom prst="rect">
            <a:avLst/>
          </a:prstGeom>
          <a:ln w="76200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en" b="1">
                <a:solidFill>
                  <a:srgbClr val="FFFF00"/>
                </a:solidFill>
              </a:rPr>
              <a:t>How to Get to </a:t>
            </a:r>
            <a:br>
              <a:rPr lang="en" b="1">
                <a:solidFill>
                  <a:srgbClr val="FFFF00"/>
                </a:solidFill>
              </a:rPr>
            </a:br>
            <a:r>
              <a:rPr lang="en" b="1">
                <a:solidFill>
                  <a:srgbClr val="FFFF00"/>
                </a:solidFill>
              </a:rPr>
              <a:t>School on Time</a:t>
            </a:r>
            <a:endParaRPr b="1">
              <a:solidFill>
                <a:srgbClr val="FFFF00"/>
              </a:solidFill>
            </a:endParaRPr>
          </a:p>
        </p:txBody>
      </p:sp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525" y="2888151"/>
            <a:ext cx="3743776" cy="210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5"/>
          <p:cNvPicPr preferRelativeResize="0"/>
          <p:nvPr/>
        </p:nvPicPr>
        <p:blipFill rotWithShape="1">
          <a:blip r:embed="rId4">
            <a:alphaModFix/>
          </a:blip>
          <a:srcRect t="23668" b="19570"/>
          <a:stretch/>
        </p:blipFill>
        <p:spPr>
          <a:xfrm>
            <a:off x="4632700" y="2888150"/>
            <a:ext cx="3705046" cy="210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 txBox="1">
            <a:spLocks noGrp="1"/>
          </p:cNvSpPr>
          <p:nvPr>
            <p:ph type="ctrTitle"/>
          </p:nvPr>
        </p:nvSpPr>
        <p:spPr>
          <a:xfrm>
            <a:off x="311700" y="320900"/>
            <a:ext cx="8520600" cy="734700"/>
          </a:xfrm>
          <a:prstGeom prst="rect">
            <a:avLst/>
          </a:prstGeom>
          <a:ln w="76200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00"/>
                </a:solidFill>
              </a:rPr>
              <a:t>Graphs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211" name="Google Shape;211;p24"/>
          <p:cNvSpPr txBox="1"/>
          <p:nvPr/>
        </p:nvSpPr>
        <p:spPr>
          <a:xfrm>
            <a:off x="301600" y="1254375"/>
            <a:ext cx="8588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EFEFEF"/>
                </a:solidFill>
              </a:rPr>
              <a:t>Change in Mass                                        Change in Force </a:t>
            </a:r>
            <a:endParaRPr sz="2000">
              <a:solidFill>
                <a:srgbClr val="EFEFEF"/>
              </a:solidFill>
            </a:endParaRPr>
          </a:p>
        </p:txBody>
      </p:sp>
      <p:sp>
        <p:nvSpPr>
          <p:cNvPr id="212" name="Google Shape;212;p24"/>
          <p:cNvSpPr txBox="1"/>
          <p:nvPr/>
        </p:nvSpPr>
        <p:spPr>
          <a:xfrm>
            <a:off x="263675" y="1885150"/>
            <a:ext cx="4003800" cy="3101700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3F3F3"/>
              </a:solidFill>
            </a:endParaRPr>
          </a:p>
        </p:txBody>
      </p:sp>
      <p:sp>
        <p:nvSpPr>
          <p:cNvPr id="213" name="Google Shape;213;p24"/>
          <p:cNvSpPr txBox="1"/>
          <p:nvPr/>
        </p:nvSpPr>
        <p:spPr>
          <a:xfrm>
            <a:off x="4670600" y="1885150"/>
            <a:ext cx="4003800" cy="3043500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3F3F3"/>
              </a:solidFill>
            </a:endParaRPr>
          </a:p>
        </p:txBody>
      </p:sp>
      <p:pic>
        <p:nvPicPr>
          <p:cNvPr id="214" name="Google Shape;21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463" y="2060037"/>
            <a:ext cx="3548224" cy="263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5387" y="2087212"/>
            <a:ext cx="3548224" cy="2639375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4"/>
          <p:cNvSpPr txBox="1"/>
          <p:nvPr/>
        </p:nvSpPr>
        <p:spPr>
          <a:xfrm>
            <a:off x="1667700" y="4608700"/>
            <a:ext cx="27855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00"/>
                </a:solidFill>
              </a:rPr>
              <a:t>Mass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217" name="Google Shape;217;p24"/>
          <p:cNvSpPr txBox="1"/>
          <p:nvPr/>
        </p:nvSpPr>
        <p:spPr>
          <a:xfrm>
            <a:off x="6286475" y="4608700"/>
            <a:ext cx="27855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Force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218" name="Google Shape;218;p24"/>
          <p:cNvSpPr txBox="1"/>
          <p:nvPr/>
        </p:nvSpPr>
        <p:spPr>
          <a:xfrm rot="-5400000">
            <a:off x="3337325" y="2521425"/>
            <a:ext cx="27855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Acceleration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219" name="Google Shape;219;p24"/>
          <p:cNvSpPr txBox="1"/>
          <p:nvPr/>
        </p:nvSpPr>
        <p:spPr>
          <a:xfrm rot="-5400000">
            <a:off x="-1100550" y="2829300"/>
            <a:ext cx="27855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Acceleration</a:t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1"/>
          <p:cNvSpPr txBox="1">
            <a:spLocks noGrp="1"/>
          </p:cNvSpPr>
          <p:nvPr>
            <p:ph type="title"/>
          </p:nvPr>
        </p:nvSpPr>
        <p:spPr>
          <a:xfrm>
            <a:off x="439786" y="228600"/>
            <a:ext cx="71955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b="1"/>
              <a:t>From the Lab:</a:t>
            </a:r>
            <a:endParaRPr/>
          </a:p>
        </p:txBody>
      </p:sp>
      <p:sp>
        <p:nvSpPr>
          <p:cNvPr id="268" name="Google Shape;268;p31"/>
          <p:cNvSpPr txBox="1">
            <a:spLocks noGrp="1"/>
          </p:cNvSpPr>
          <p:nvPr>
            <p:ph type="body" idx="1"/>
          </p:nvPr>
        </p:nvSpPr>
        <p:spPr>
          <a:xfrm>
            <a:off x="1543050" y="1028700"/>
            <a:ext cx="6172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100"/>
              <a:buNone/>
            </a:pPr>
            <a:r>
              <a:rPr lang="en" sz="2800"/>
              <a:t>We learned that the relationship between force and motion is:</a:t>
            </a:r>
            <a:endParaRPr lang="en-US" sz="2800"/>
          </a:p>
        </p:txBody>
      </p:sp>
      <p:sp>
        <p:nvSpPr>
          <p:cNvPr id="269" name="Google Shape;269;p31"/>
          <p:cNvSpPr txBox="1"/>
          <p:nvPr/>
        </p:nvSpPr>
        <p:spPr>
          <a:xfrm>
            <a:off x="3379070" y="2057400"/>
            <a:ext cx="2229000" cy="531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 </a:t>
            </a:r>
            <a:endParaRPr lang="en" sz="1200"/>
          </a:p>
        </p:txBody>
      </p:sp>
      <p:sp>
        <p:nvSpPr>
          <p:cNvPr id="270" name="Google Shape;270;p31"/>
          <p:cNvSpPr txBox="1"/>
          <p:nvPr/>
        </p:nvSpPr>
        <p:spPr>
          <a:xfrm>
            <a:off x="2283844" y="2760453"/>
            <a:ext cx="44280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Newton's Second law of motion!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what does this mean?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31"/>
          <p:cNvSpPr txBox="1"/>
          <p:nvPr/>
        </p:nvSpPr>
        <p:spPr>
          <a:xfrm>
            <a:off x="1339143" y="3508536"/>
            <a:ext cx="48288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relationship between force and acceleration: </a:t>
            </a:r>
            <a:endParaRPr sz="1100"/>
          </a:p>
        </p:txBody>
      </p:sp>
      <p:sp>
        <p:nvSpPr>
          <p:cNvPr id="272" name="Google Shape;272;p31"/>
          <p:cNvSpPr txBox="1"/>
          <p:nvPr/>
        </p:nvSpPr>
        <p:spPr>
          <a:xfrm>
            <a:off x="6017389" y="3508535"/>
            <a:ext cx="2314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Directly Proportional </a:t>
            </a:r>
            <a:endParaRPr sz="1100"/>
          </a:p>
        </p:txBody>
      </p:sp>
      <p:sp>
        <p:nvSpPr>
          <p:cNvPr id="273" name="Google Shape;273;p31"/>
          <p:cNvSpPr txBox="1"/>
          <p:nvPr/>
        </p:nvSpPr>
        <p:spPr>
          <a:xfrm>
            <a:off x="1143001" y="3983237"/>
            <a:ext cx="47748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relationship between mass and acceleration: </a:t>
            </a:r>
            <a:endParaRPr sz="1100"/>
          </a:p>
        </p:txBody>
      </p:sp>
      <p:sp>
        <p:nvSpPr>
          <p:cNvPr id="274" name="Google Shape;274;p31"/>
          <p:cNvSpPr txBox="1"/>
          <p:nvPr/>
        </p:nvSpPr>
        <p:spPr>
          <a:xfrm>
            <a:off x="5810703" y="3986759"/>
            <a:ext cx="24099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Inversely Proportional </a:t>
            </a:r>
            <a:endParaRPr sz="1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4" name="Google Shape;244;p28"/>
          <p:cNvGraphicFramePr/>
          <p:nvPr>
            <p:extLst>
              <p:ext uri="{D42A27DB-BD31-4B8C-83A1-F6EECF244321}">
                <p14:modId xmlns:p14="http://schemas.microsoft.com/office/powerpoint/2010/main" val="4223275136"/>
              </p:ext>
            </p:extLst>
          </p:nvPr>
        </p:nvGraphicFramePr>
        <p:xfrm>
          <a:off x="262758" y="696310"/>
          <a:ext cx="7930350" cy="2811894"/>
        </p:xfrm>
        <a:graphic>
          <a:graphicData uri="http://schemas.openxmlformats.org/drawingml/2006/table">
            <a:tbl>
              <a:tblPr>
                <a:noFill/>
                <a:tableStyleId>{3AE80AD7-9289-498F-943C-B77A442434ED}</a:tableStyleId>
              </a:tblPr>
              <a:tblGrid>
                <a:gridCol w="2123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5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314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/>
                        <a:t>Small Car </a:t>
                      </a:r>
                      <a:endParaRPr sz="1800" b="1"/>
                    </a:p>
                  </a:txBody>
                  <a:tcPr marL="91425" marR="91425" marT="91425" marB="91425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/>
                        <a:t>Semi-Truck </a:t>
                      </a:r>
                      <a:endParaRPr sz="1800" b="1"/>
                    </a:p>
                  </a:txBody>
                  <a:tcPr marL="91425" marR="91425" marT="91425" marB="91425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148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Average Mass</a:t>
                      </a:r>
                      <a:endParaRPr sz="20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1,760 kg</a:t>
                      </a:r>
                      <a:endParaRPr sz="20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36,310 kg</a:t>
                      </a:r>
                      <a:endParaRPr sz="20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148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Average Force</a:t>
                      </a:r>
                      <a:endParaRPr sz="20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8,800 N</a:t>
                      </a:r>
                      <a:endParaRPr lang="en-US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32,000 N</a:t>
                      </a:r>
                      <a:endParaRPr lang="en-US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148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Average Acceleration</a:t>
                      </a:r>
                      <a:endParaRPr sz="20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Picture 2" descr="Inserting image...">
            <a:extLst>
              <a:ext uri="{FF2B5EF4-FFF2-40B4-BE49-F238E27FC236}">
                <a16:creationId xmlns:a16="http://schemas.microsoft.com/office/drawing/2014/main" id="{5E8DC991-F9EF-B9D2-5D0C-E6C1335388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815" y="710751"/>
            <a:ext cx="1263213" cy="648028"/>
          </a:xfrm>
          <a:prstGeom prst="rect">
            <a:avLst/>
          </a:prstGeom>
        </p:spPr>
      </p:pic>
      <p:pic>
        <p:nvPicPr>
          <p:cNvPr id="5" name="Picture 4" descr="A white truck with a black background&#10;&#10;Description automatically generated">
            <a:extLst>
              <a:ext uri="{FF2B5EF4-FFF2-40B4-BE49-F238E27FC236}">
                <a16:creationId xmlns:a16="http://schemas.microsoft.com/office/drawing/2014/main" id="{A7805C24-D63A-55DF-42DA-49E728380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9632" y="722422"/>
            <a:ext cx="1278319" cy="62437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1" name="Google Shape;251;p29"/>
          <p:cNvGraphicFramePr/>
          <p:nvPr>
            <p:extLst>
              <p:ext uri="{D42A27DB-BD31-4B8C-83A1-F6EECF244321}">
                <p14:modId xmlns:p14="http://schemas.microsoft.com/office/powerpoint/2010/main" val="1712014906"/>
              </p:ext>
            </p:extLst>
          </p:nvPr>
        </p:nvGraphicFramePr>
        <p:xfrm>
          <a:off x="262758" y="952500"/>
          <a:ext cx="7930350" cy="2633911"/>
        </p:xfrm>
        <a:graphic>
          <a:graphicData uri="http://schemas.openxmlformats.org/drawingml/2006/table">
            <a:tbl>
              <a:tblPr>
                <a:noFill/>
                <a:tableStyleId>{3AE80AD7-9289-498F-943C-B77A442434ED}</a:tableStyleId>
              </a:tblPr>
              <a:tblGrid>
                <a:gridCol w="2123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5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8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/>
                        <a:t>Stats</a:t>
                      </a:r>
                      <a:endParaRPr sz="1500" b="1"/>
                    </a:p>
                  </a:txBody>
                  <a:tcPr marL="91425" marR="91425" marT="91425" marB="91425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/>
                        <a:t>Small Car</a:t>
                      </a:r>
                      <a:endParaRPr sz="1500" b="1"/>
                    </a:p>
                  </a:txBody>
                  <a:tcPr marL="91425" marR="91425" marT="91425" marB="91425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/>
                        <a:t>Semi-Truck </a:t>
                      </a:r>
                      <a:endParaRPr sz="1500" b="1"/>
                    </a:p>
                  </a:txBody>
                  <a:tcPr marL="91425" marR="91425" marT="91425" marB="91425"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24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Average Mass</a:t>
                      </a:r>
                      <a:endParaRPr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1,760 kg</a:t>
                      </a:r>
                      <a:endParaRPr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36,310 kg</a:t>
                      </a:r>
                      <a:endParaRPr sz="2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24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Average Force</a:t>
                      </a:r>
                      <a:endParaRPr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8,800 N</a:t>
                      </a:r>
                      <a:endParaRPr lang="en-US"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32,000N</a:t>
                      </a:r>
                      <a:endParaRPr sz="2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24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Average Acceleration</a:t>
                      </a:r>
                      <a:endParaRPr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>
                          <a:solidFill>
                            <a:srgbClr val="CC0000"/>
                          </a:solidFill>
                        </a:rPr>
                        <a:t>5.0 m/s/s</a:t>
                      </a:r>
                      <a:endParaRPr sz="2000" b="1">
                        <a:solidFill>
                          <a:srgbClr val="CC0000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>
                          <a:solidFill>
                            <a:srgbClr val="A61C00"/>
                          </a:solidFill>
                        </a:rPr>
                        <a:t>0.88 m/s/s</a:t>
                      </a:r>
                      <a:endParaRPr sz="2000" b="1">
                        <a:solidFill>
                          <a:srgbClr val="A61C00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710223B-1EC0-B25E-1DBA-387539811F71}"/>
              </a:ext>
            </a:extLst>
          </p:cNvPr>
          <p:cNvSpPr txBox="1"/>
          <p:nvPr/>
        </p:nvSpPr>
        <p:spPr>
          <a:xfrm>
            <a:off x="1376198" y="3644133"/>
            <a:ext cx="63653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That means the small car accelerates over SEVEN times faster than the semi!!!</a:t>
            </a:r>
          </a:p>
        </p:txBody>
      </p:sp>
      <p:pic>
        <p:nvPicPr>
          <p:cNvPr id="3" name="Picture 2" descr="Inserting image...">
            <a:extLst>
              <a:ext uri="{FF2B5EF4-FFF2-40B4-BE49-F238E27FC236}">
                <a16:creationId xmlns:a16="http://schemas.microsoft.com/office/drawing/2014/main" id="{299EB3A5-C85D-06BC-57A4-DCED133DE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4350" y="1006201"/>
            <a:ext cx="974179" cy="490374"/>
          </a:xfrm>
          <a:prstGeom prst="rect">
            <a:avLst/>
          </a:prstGeom>
        </p:spPr>
      </p:pic>
      <p:pic>
        <p:nvPicPr>
          <p:cNvPr id="4" name="Picture 3" descr="A white truck with a black background&#10;&#10;Description automatically generated">
            <a:extLst>
              <a:ext uri="{FF2B5EF4-FFF2-40B4-BE49-F238E27FC236}">
                <a16:creationId xmlns:a16="http://schemas.microsoft.com/office/drawing/2014/main" id="{35C87A9D-0A09-DC6F-E313-3BA584BFA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047" y="978611"/>
            <a:ext cx="1146941" cy="55212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/>
              <a:t>Prompt: </a:t>
            </a:r>
            <a:endParaRPr sz="3500" b="1"/>
          </a:p>
        </p:txBody>
      </p:sp>
      <p:sp>
        <p:nvSpPr>
          <p:cNvPr id="257" name="Google Shape;257;p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37329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200"/>
              <a:t>Based on the images which lane would you rather be in?  Explain your reason why. </a:t>
            </a:r>
            <a:r>
              <a:rPr lang="en" sz="2900"/>
              <a:t> </a:t>
            </a:r>
            <a:endParaRPr sz="2900"/>
          </a:p>
        </p:txBody>
      </p:sp>
      <p:sp>
        <p:nvSpPr>
          <p:cNvPr id="258" name="Google Shape;258;p30"/>
          <p:cNvSpPr txBox="1"/>
          <p:nvPr/>
        </p:nvSpPr>
        <p:spPr>
          <a:xfrm>
            <a:off x="4844900" y="753775"/>
            <a:ext cx="668400" cy="10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A</a:t>
            </a:r>
            <a:endParaRPr sz="6000"/>
          </a:p>
        </p:txBody>
      </p:sp>
      <p:sp>
        <p:nvSpPr>
          <p:cNvPr id="259" name="Google Shape;259;p30"/>
          <p:cNvSpPr txBox="1"/>
          <p:nvPr/>
        </p:nvSpPr>
        <p:spPr>
          <a:xfrm>
            <a:off x="4798200" y="3348250"/>
            <a:ext cx="668400" cy="10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</a:t>
            </a:r>
            <a:endParaRPr sz="6000"/>
          </a:p>
        </p:txBody>
      </p:sp>
      <p:pic>
        <p:nvPicPr>
          <p:cNvPr id="260" name="Google Shape;26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7350" y="460450"/>
            <a:ext cx="3225574" cy="189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7725" y="2611550"/>
            <a:ext cx="3372601" cy="1957443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0"/>
          <p:cNvSpPr/>
          <p:nvPr/>
        </p:nvSpPr>
        <p:spPr>
          <a:xfrm>
            <a:off x="136025" y="330375"/>
            <a:ext cx="4191300" cy="44571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Problems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3"/>
          <p:cNvSpPr txBox="1">
            <a:spLocks noGrp="1"/>
          </p:cNvSpPr>
          <p:nvPr>
            <p:ph type="title"/>
          </p:nvPr>
        </p:nvSpPr>
        <p:spPr>
          <a:xfrm>
            <a:off x="311700" y="191422"/>
            <a:ext cx="8520600" cy="9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lang="en"/>
              <a:t>Newton's 2nd Law: Example Problem</a:t>
            </a:r>
            <a:endParaRPr/>
          </a:p>
        </p:txBody>
      </p:sp>
      <p:graphicFrame>
        <p:nvGraphicFramePr>
          <p:cNvPr id="285" name="Google Shape;285;p33"/>
          <p:cNvGraphicFramePr/>
          <p:nvPr/>
        </p:nvGraphicFramePr>
        <p:xfrm>
          <a:off x="604156" y="1104900"/>
          <a:ext cx="8009800" cy="2724150"/>
        </p:xfrm>
        <a:graphic>
          <a:graphicData uri="http://schemas.openxmlformats.org/drawingml/2006/table">
            <a:tbl>
              <a:tblPr firstRow="1" bandRow="1">
                <a:noFill/>
                <a:tableStyleId>{1284F08A-1FAC-44CB-9792-475D0A5CE73A}</a:tableStyleId>
              </a:tblPr>
              <a:tblGrid>
                <a:gridCol w="2002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2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2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2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" sz="2400" u="none" strike="noStrike" cap="none"/>
                        <a:t>Load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none" strike="noStrike" cap="none"/>
                        <a:t>Force (horsepower)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u="none" strike="noStrike" cap="none"/>
                        <a:t>Mass (kg)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Acceleration (m/s/s)</a:t>
                      </a:r>
                      <a:endParaRPr sz="11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0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Calibri"/>
                        <a:buNone/>
                      </a:pPr>
                      <a:r>
                        <a:rPr lang="en" sz="2700" b="0" i="0" u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Empty Truck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0"/>
                        <a:t>600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0"/>
                        <a:t>2,500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50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0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Calibri"/>
                        <a:buNone/>
                      </a:pPr>
                      <a:r>
                        <a:rPr lang="en" sz="2700" b="0" i="0" u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Full Truck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r>
                        <a:rPr lang="en" sz="5000"/>
                        <a:t>600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r>
                        <a:rPr lang="en" sz="5000"/>
                        <a:t>5,000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endParaRPr sz="50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86" name="Google Shape;286;p33"/>
          <p:cNvSpPr txBox="1"/>
          <p:nvPr/>
        </p:nvSpPr>
        <p:spPr>
          <a:xfrm>
            <a:off x="359228" y="4049486"/>
            <a:ext cx="8284200" cy="9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truck has more inertia?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did mass affect the acceleration?</a:t>
            </a:r>
            <a:endParaRPr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4"/>
          <p:cNvSpPr txBox="1">
            <a:spLocks noGrp="1"/>
          </p:cNvSpPr>
          <p:nvPr>
            <p:ph type="title"/>
          </p:nvPr>
        </p:nvSpPr>
        <p:spPr>
          <a:xfrm>
            <a:off x="311700" y="191422"/>
            <a:ext cx="8520600" cy="9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lang="en"/>
              <a:t>Newton's 2nd Law: Example Problem</a:t>
            </a:r>
            <a:endParaRPr/>
          </a:p>
        </p:txBody>
      </p:sp>
      <p:graphicFrame>
        <p:nvGraphicFramePr>
          <p:cNvPr id="292" name="Google Shape;292;p34"/>
          <p:cNvGraphicFramePr/>
          <p:nvPr/>
        </p:nvGraphicFramePr>
        <p:xfrm>
          <a:off x="604156" y="1104900"/>
          <a:ext cx="8009800" cy="2724150"/>
        </p:xfrm>
        <a:graphic>
          <a:graphicData uri="http://schemas.openxmlformats.org/drawingml/2006/table">
            <a:tbl>
              <a:tblPr firstRow="1" bandRow="1">
                <a:noFill/>
                <a:tableStyleId>{1284F08A-1FAC-44CB-9792-475D0A5CE73A}</a:tableStyleId>
              </a:tblPr>
              <a:tblGrid>
                <a:gridCol w="2002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2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2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2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" sz="2400"/>
                        <a:t>Load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Force (horsepower)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Mass (kg)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Acceleration (m/s/s)</a:t>
                      </a:r>
                      <a:endParaRPr sz="11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0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Calibri"/>
                        <a:buNone/>
                      </a:pPr>
                      <a:r>
                        <a:rPr lang="en" sz="2700" b="0" i="0" u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Jaguar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0"/>
                        <a:t>500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0"/>
                        <a:t>1,500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50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0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Calibri"/>
                        <a:buNone/>
                      </a:pPr>
                      <a:r>
                        <a:rPr lang="en" sz="2700" b="0" i="0" u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Toyota Camry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r>
                        <a:rPr lang="en" sz="5000"/>
                        <a:t>200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r>
                        <a:rPr lang="en" sz="5000"/>
                        <a:t>1,500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endParaRPr sz="50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3" name="Google Shape;293;p34"/>
          <p:cNvSpPr txBox="1"/>
          <p:nvPr/>
        </p:nvSpPr>
        <p:spPr>
          <a:xfrm>
            <a:off x="359228" y="4049486"/>
            <a:ext cx="82842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the cause and effect of force on acceleration?</a:t>
            </a:r>
            <a:endParaRPr sz="11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5"/>
          <p:cNvSpPr txBox="1">
            <a:spLocks noGrp="1"/>
          </p:cNvSpPr>
          <p:nvPr>
            <p:ph type="title"/>
          </p:nvPr>
        </p:nvSpPr>
        <p:spPr>
          <a:xfrm>
            <a:off x="311700" y="191422"/>
            <a:ext cx="8520600" cy="9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lang="en"/>
              <a:t>Newton's 2nd Law: Example Problem</a:t>
            </a:r>
            <a:endParaRPr/>
          </a:p>
        </p:txBody>
      </p:sp>
      <p:pic>
        <p:nvPicPr>
          <p:cNvPr id="299" name="Google Shape;299;p35" descr="A black bike with a lightning bol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300" y="1287236"/>
            <a:ext cx="2057400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5" descr="A black and white image of a truck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5414" y="2959112"/>
            <a:ext cx="1317172" cy="83636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01" name="Google Shape;301;p35"/>
          <p:cNvGraphicFramePr/>
          <p:nvPr/>
        </p:nvGraphicFramePr>
        <p:xfrm>
          <a:off x="2487385" y="1077686"/>
          <a:ext cx="6126450" cy="2698650"/>
        </p:xfrm>
        <a:graphic>
          <a:graphicData uri="http://schemas.openxmlformats.org/drawingml/2006/table">
            <a:tbl>
              <a:tblPr firstRow="1" bandRow="1">
                <a:noFill/>
                <a:tableStyleId>{1284F08A-1FAC-44CB-9792-475D0A5CE73A}</a:tableStyleId>
              </a:tblPr>
              <a:tblGrid>
                <a:gridCol w="2042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2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2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1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Force (horsepower)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/>
                        <a:t>Mass (kg)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Acceleration (m/s/s)</a:t>
                      </a:r>
                      <a:endParaRPr sz="11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35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0"/>
                        <a:t>0.8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0"/>
                        <a:t>90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50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5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r>
                        <a:rPr lang="en" sz="5000"/>
                        <a:t>600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r>
                        <a:rPr lang="en" sz="5000"/>
                        <a:t>2,500</a:t>
                      </a:r>
                      <a:endParaRPr sz="11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0"/>
                        <a:buFont typeface="Calibri"/>
                        <a:buNone/>
                      </a:pPr>
                      <a:endParaRPr sz="50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2" name="Google Shape;302;p35"/>
          <p:cNvSpPr txBox="1"/>
          <p:nvPr/>
        </p:nvSpPr>
        <p:spPr>
          <a:xfrm>
            <a:off x="359228" y="4049486"/>
            <a:ext cx="82842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mode of transportation will accelerate the fastest?  </a:t>
            </a:r>
            <a:endParaRPr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36" descr="A table with a number of ca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543" y="573713"/>
            <a:ext cx="9007929" cy="3974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7128625" y="13125"/>
            <a:ext cx="2015400" cy="1397400"/>
          </a:xfrm>
          <a:prstGeom prst="rect">
            <a:avLst/>
          </a:prstGeom>
          <a:solidFill>
            <a:srgbClr val="9FE34A"/>
          </a:solidFill>
          <a:ln w="9525" cap="flat" cmpd="sng">
            <a:solidFill>
              <a:srgbClr val="33E5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7128750" y="1423650"/>
            <a:ext cx="2015400" cy="22962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168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6"/>
          <p:cNvSpPr/>
          <p:nvPr/>
        </p:nvSpPr>
        <p:spPr>
          <a:xfrm>
            <a:off x="5282650" y="1902550"/>
            <a:ext cx="1220400" cy="380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6"/>
          <p:cNvSpPr/>
          <p:nvPr/>
        </p:nvSpPr>
        <p:spPr>
          <a:xfrm rot="-5402456">
            <a:off x="4941280" y="1994340"/>
            <a:ext cx="420000" cy="196800"/>
          </a:xfrm>
          <a:prstGeom prst="snip2SameRect">
            <a:avLst>
              <a:gd name="adj1" fmla="val 16667"/>
              <a:gd name="adj2" fmla="val 0"/>
            </a:avLst>
          </a:prstGeom>
          <a:solidFill>
            <a:srgbClr val="CC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5704575" y="1357887"/>
            <a:ext cx="485501" cy="48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400000">
            <a:off x="5052713" y="1318513"/>
            <a:ext cx="564224" cy="564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6303937" y="1328745"/>
            <a:ext cx="543800" cy="5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5400000">
            <a:off x="8654938" y="2070600"/>
            <a:ext cx="243075" cy="4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/>
          <p:nvPr/>
        </p:nvSpPr>
        <p:spPr>
          <a:xfrm>
            <a:off x="7394788" y="191190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6"/>
          <p:cNvSpPr/>
          <p:nvPr/>
        </p:nvSpPr>
        <p:spPr>
          <a:xfrm>
            <a:off x="7767450" y="191190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6"/>
          <p:cNvSpPr/>
          <p:nvPr/>
        </p:nvSpPr>
        <p:spPr>
          <a:xfrm>
            <a:off x="8140100" y="191190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6"/>
          <p:cNvSpPr/>
          <p:nvPr/>
        </p:nvSpPr>
        <p:spPr>
          <a:xfrm>
            <a:off x="7148400" y="3732975"/>
            <a:ext cx="1995600" cy="1397400"/>
          </a:xfrm>
          <a:prstGeom prst="rect">
            <a:avLst/>
          </a:prstGeom>
          <a:solidFill>
            <a:srgbClr val="9FE34A"/>
          </a:solidFill>
          <a:ln w="9525" cap="flat" cmpd="sng">
            <a:solidFill>
              <a:srgbClr val="33E5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6"/>
          <p:cNvSpPr/>
          <p:nvPr/>
        </p:nvSpPr>
        <p:spPr>
          <a:xfrm>
            <a:off x="8075863" y="317455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7394788" y="317455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7767438" y="317455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7" name="Google Shape;87;p16"/>
          <p:cNvCxnSpPr>
            <a:stCxn id="73" idx="3"/>
          </p:cNvCxnSpPr>
          <p:nvPr/>
        </p:nvCxnSpPr>
        <p:spPr>
          <a:xfrm>
            <a:off x="7168500" y="2571750"/>
            <a:ext cx="1431000" cy="0"/>
          </a:xfrm>
          <a:prstGeom prst="straightConnector1">
            <a:avLst/>
          </a:prstGeom>
          <a:noFill/>
          <a:ln w="1905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Google Shape;88;p16"/>
          <p:cNvCxnSpPr/>
          <p:nvPr/>
        </p:nvCxnSpPr>
        <p:spPr>
          <a:xfrm>
            <a:off x="7334025" y="2619175"/>
            <a:ext cx="1431000" cy="0"/>
          </a:xfrm>
          <a:prstGeom prst="straightConnector1">
            <a:avLst/>
          </a:prstGeom>
          <a:noFill/>
          <a:ln w="1905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9" name="Google Shape;89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10800000">
            <a:off x="6961587" y="1465787"/>
            <a:ext cx="543800" cy="2697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/>
          <p:nvPr/>
        </p:nvSpPr>
        <p:spPr>
          <a:xfrm>
            <a:off x="1782200" y="1672525"/>
            <a:ext cx="2488200" cy="3804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E8FB2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Direction to School</a:t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6952150" y="1085625"/>
            <a:ext cx="2296200" cy="1302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6"/>
          <p:cNvSpPr/>
          <p:nvPr/>
        </p:nvSpPr>
        <p:spPr>
          <a:xfrm>
            <a:off x="6847725" y="3927675"/>
            <a:ext cx="2296200" cy="1302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10799992">
            <a:off x="7583902" y="1460735"/>
            <a:ext cx="564199" cy="2798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37" descr="A graph of cars with numbers and a number of ca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43" y="419906"/>
            <a:ext cx="9051471" cy="4271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/>
          <p:nvPr/>
        </p:nvSpPr>
        <p:spPr>
          <a:xfrm>
            <a:off x="7128625" y="13125"/>
            <a:ext cx="2015400" cy="1397400"/>
          </a:xfrm>
          <a:prstGeom prst="rect">
            <a:avLst/>
          </a:prstGeom>
          <a:solidFill>
            <a:srgbClr val="9FE34A"/>
          </a:solidFill>
          <a:ln w="9525" cap="flat" cmpd="sng">
            <a:solidFill>
              <a:srgbClr val="33E5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7"/>
          <p:cNvSpPr/>
          <p:nvPr/>
        </p:nvSpPr>
        <p:spPr>
          <a:xfrm>
            <a:off x="7128750" y="1423650"/>
            <a:ext cx="2015400" cy="22962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0" name="Google Shape;10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168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/>
          <p:nvPr/>
        </p:nvSpPr>
        <p:spPr>
          <a:xfrm>
            <a:off x="5282650" y="1902550"/>
            <a:ext cx="1220400" cy="380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7"/>
          <p:cNvSpPr/>
          <p:nvPr/>
        </p:nvSpPr>
        <p:spPr>
          <a:xfrm rot="-5402456">
            <a:off x="4941280" y="1994340"/>
            <a:ext cx="420000" cy="196800"/>
          </a:xfrm>
          <a:prstGeom prst="snip2SameRect">
            <a:avLst>
              <a:gd name="adj1" fmla="val 16667"/>
              <a:gd name="adj2" fmla="val 0"/>
            </a:avLst>
          </a:prstGeom>
          <a:solidFill>
            <a:srgbClr val="CC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5704575" y="1357887"/>
            <a:ext cx="485501" cy="48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400000">
            <a:off x="5052713" y="1318513"/>
            <a:ext cx="564224" cy="564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6303937" y="1328745"/>
            <a:ext cx="543800" cy="5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5400000">
            <a:off x="8654938" y="2070600"/>
            <a:ext cx="243075" cy="4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7"/>
          <p:cNvSpPr/>
          <p:nvPr/>
        </p:nvSpPr>
        <p:spPr>
          <a:xfrm>
            <a:off x="7394788" y="191190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7"/>
          <p:cNvSpPr/>
          <p:nvPr/>
        </p:nvSpPr>
        <p:spPr>
          <a:xfrm>
            <a:off x="7767450" y="191190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/>
          <p:cNvSpPr/>
          <p:nvPr/>
        </p:nvSpPr>
        <p:spPr>
          <a:xfrm>
            <a:off x="8140100" y="191190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7"/>
          <p:cNvSpPr/>
          <p:nvPr/>
        </p:nvSpPr>
        <p:spPr>
          <a:xfrm>
            <a:off x="7148400" y="3732975"/>
            <a:ext cx="1995600" cy="1397400"/>
          </a:xfrm>
          <a:prstGeom prst="rect">
            <a:avLst/>
          </a:prstGeom>
          <a:solidFill>
            <a:srgbClr val="9FE34A"/>
          </a:solidFill>
          <a:ln w="9525" cap="flat" cmpd="sng">
            <a:solidFill>
              <a:srgbClr val="33E5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7"/>
          <p:cNvSpPr/>
          <p:nvPr/>
        </p:nvSpPr>
        <p:spPr>
          <a:xfrm>
            <a:off x="8075863" y="317455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7"/>
          <p:cNvSpPr/>
          <p:nvPr/>
        </p:nvSpPr>
        <p:spPr>
          <a:xfrm>
            <a:off x="7394788" y="317455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7"/>
          <p:cNvSpPr/>
          <p:nvPr/>
        </p:nvSpPr>
        <p:spPr>
          <a:xfrm>
            <a:off x="7767438" y="3174550"/>
            <a:ext cx="197100" cy="5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4" name="Google Shape;114;p17"/>
          <p:cNvCxnSpPr>
            <a:stCxn id="100" idx="3"/>
          </p:cNvCxnSpPr>
          <p:nvPr/>
        </p:nvCxnSpPr>
        <p:spPr>
          <a:xfrm>
            <a:off x="7168500" y="2571750"/>
            <a:ext cx="1431000" cy="0"/>
          </a:xfrm>
          <a:prstGeom prst="straightConnector1">
            <a:avLst/>
          </a:prstGeom>
          <a:noFill/>
          <a:ln w="1905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7"/>
          <p:cNvCxnSpPr/>
          <p:nvPr/>
        </p:nvCxnSpPr>
        <p:spPr>
          <a:xfrm>
            <a:off x="7334025" y="2619175"/>
            <a:ext cx="1431000" cy="0"/>
          </a:xfrm>
          <a:prstGeom prst="straightConnector1">
            <a:avLst/>
          </a:prstGeom>
          <a:noFill/>
          <a:ln w="1905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6" name="Google Shape;116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10800000">
            <a:off x="6961587" y="1465787"/>
            <a:ext cx="543800" cy="26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/>
          <p:nvPr/>
        </p:nvSpPr>
        <p:spPr>
          <a:xfrm>
            <a:off x="1782200" y="1672525"/>
            <a:ext cx="2488200" cy="3804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E8FB2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Direction to School</a:t>
            </a:r>
            <a:endParaRPr/>
          </a:p>
        </p:txBody>
      </p:sp>
      <p:sp>
        <p:nvSpPr>
          <p:cNvPr id="118" name="Google Shape;118;p17"/>
          <p:cNvSpPr/>
          <p:nvPr/>
        </p:nvSpPr>
        <p:spPr>
          <a:xfrm>
            <a:off x="6952150" y="1085625"/>
            <a:ext cx="2296200" cy="1302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7"/>
          <p:cNvSpPr/>
          <p:nvPr/>
        </p:nvSpPr>
        <p:spPr>
          <a:xfrm>
            <a:off x="6847725" y="3927675"/>
            <a:ext cx="2296200" cy="1302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1" name="Google Shape;121;p1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10799992">
            <a:off x="7583902" y="1460735"/>
            <a:ext cx="564199" cy="27984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/>
          <p:nvPr/>
        </p:nvSpPr>
        <p:spPr>
          <a:xfrm>
            <a:off x="6799794" y="527781"/>
            <a:ext cx="1935288" cy="542250"/>
          </a:xfrm>
          <a:prstGeom prst="wedgeRectCallout">
            <a:avLst>
              <a:gd name="adj1" fmla="val 52451"/>
              <a:gd name="adj2" fmla="val 261144"/>
            </a:avLst>
          </a:prstGeom>
          <a:solidFill>
            <a:srgbClr val="E8FB2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This is you</a:t>
            </a:r>
            <a:endParaRPr sz="40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/>
              <a:t>Prompt: </a:t>
            </a:r>
            <a:endParaRPr sz="3500" b="1"/>
          </a:p>
        </p:txBody>
      </p:sp>
      <p:sp>
        <p:nvSpPr>
          <p:cNvPr id="127" name="Google Shape;127;p1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37329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200"/>
              <a:t>Based on the images which lane would you rather be in?  Explain your reason why. </a:t>
            </a:r>
            <a:r>
              <a:rPr lang="en" sz="2900"/>
              <a:t> </a:t>
            </a:r>
            <a:endParaRPr sz="2900"/>
          </a:p>
        </p:txBody>
      </p:sp>
      <p:sp>
        <p:nvSpPr>
          <p:cNvPr id="128" name="Google Shape;128;p18"/>
          <p:cNvSpPr txBox="1"/>
          <p:nvPr/>
        </p:nvSpPr>
        <p:spPr>
          <a:xfrm>
            <a:off x="4844900" y="753775"/>
            <a:ext cx="668400" cy="10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A</a:t>
            </a:r>
            <a:endParaRPr sz="6000"/>
          </a:p>
        </p:txBody>
      </p:sp>
      <p:sp>
        <p:nvSpPr>
          <p:cNvPr id="129" name="Google Shape;129;p18"/>
          <p:cNvSpPr txBox="1"/>
          <p:nvPr/>
        </p:nvSpPr>
        <p:spPr>
          <a:xfrm>
            <a:off x="4798200" y="3348250"/>
            <a:ext cx="668400" cy="10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</a:t>
            </a:r>
            <a:endParaRPr sz="6000"/>
          </a:p>
        </p:txBody>
      </p:sp>
      <p:pic>
        <p:nvPicPr>
          <p:cNvPr id="130" name="Google Shape;13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7350" y="460450"/>
            <a:ext cx="3225574" cy="189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7725" y="2611550"/>
            <a:ext cx="3372601" cy="195744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8"/>
          <p:cNvSpPr/>
          <p:nvPr/>
        </p:nvSpPr>
        <p:spPr>
          <a:xfrm>
            <a:off x="136025" y="330375"/>
            <a:ext cx="4191300" cy="44571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5959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9" descr="A red car with black wheel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605" y="1990396"/>
            <a:ext cx="4053079" cy="232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9" descr="A blue truck with a trailer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10373" t="24391" r="9085" b="25543"/>
          <a:stretch/>
        </p:blipFill>
        <p:spPr>
          <a:xfrm>
            <a:off x="4955703" y="1954331"/>
            <a:ext cx="3780840" cy="2357627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9"/>
          <p:cNvSpPr txBox="1"/>
          <p:nvPr/>
        </p:nvSpPr>
        <p:spPr>
          <a:xfrm>
            <a:off x="311708" y="369026"/>
            <a:ext cx="8520600" cy="1198200"/>
          </a:xfrm>
          <a:prstGeom prst="rect">
            <a:avLst/>
          </a:prstGeom>
          <a:noFill/>
          <a:ln w="76200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3429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40384"/>
              <a:buFont typeface="Calibri"/>
              <a:buNone/>
            </a:pPr>
            <a:r>
              <a:rPr lang="en" sz="52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                    Lab</a:t>
            </a:r>
            <a:endParaRPr sz="1100"/>
          </a:p>
          <a:p>
            <a:pPr marL="3429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87500"/>
              <a:buFont typeface="Calibri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Investigate how mass, force, and acceleration are related to each other. </a:t>
            </a: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4" name="Google Shape;144;p20"/>
          <p:cNvCxnSpPr/>
          <p:nvPr/>
        </p:nvCxnSpPr>
        <p:spPr>
          <a:xfrm rot="10800000" flipH="1">
            <a:off x="226200" y="4044300"/>
            <a:ext cx="8554500" cy="411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5" name="Google Shape;145;p20"/>
          <p:cNvSpPr txBox="1">
            <a:spLocks noGrp="1"/>
          </p:cNvSpPr>
          <p:nvPr>
            <p:ph type="ctrTitle"/>
          </p:nvPr>
        </p:nvSpPr>
        <p:spPr>
          <a:xfrm>
            <a:off x="311700" y="200825"/>
            <a:ext cx="8520600" cy="1017000"/>
          </a:xfrm>
          <a:prstGeom prst="rect">
            <a:avLst/>
          </a:prstGeom>
          <a:ln w="76200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00"/>
                </a:solidFill>
              </a:rPr>
              <a:t>Obtaining Acceleration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146" name="Google Shape;146;p20"/>
          <p:cNvSpPr txBox="1"/>
          <p:nvPr/>
        </p:nvSpPr>
        <p:spPr>
          <a:xfrm>
            <a:off x="301600" y="1254375"/>
            <a:ext cx="8588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EFEFEF"/>
                </a:solidFill>
              </a:rPr>
              <a:t>Tracking motion:  How can you find acceleration of the cart?  </a:t>
            </a:r>
            <a:endParaRPr sz="2300">
              <a:solidFill>
                <a:srgbClr val="EFEFEF"/>
              </a:solidFill>
            </a:endParaRPr>
          </a:p>
        </p:txBody>
      </p:sp>
      <p:sp>
        <p:nvSpPr>
          <p:cNvPr id="147" name="Google Shape;147;p20"/>
          <p:cNvSpPr/>
          <p:nvPr/>
        </p:nvSpPr>
        <p:spPr>
          <a:xfrm>
            <a:off x="3455574" y="3779050"/>
            <a:ext cx="1425000" cy="9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0"/>
          <p:cNvSpPr/>
          <p:nvPr/>
        </p:nvSpPr>
        <p:spPr>
          <a:xfrm>
            <a:off x="4572000" y="3839650"/>
            <a:ext cx="238500" cy="21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0"/>
          <p:cNvSpPr/>
          <p:nvPr/>
        </p:nvSpPr>
        <p:spPr>
          <a:xfrm>
            <a:off x="3427125" y="3839650"/>
            <a:ext cx="238500" cy="21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0"/>
          <p:cNvSpPr/>
          <p:nvPr/>
        </p:nvSpPr>
        <p:spPr>
          <a:xfrm>
            <a:off x="8625225" y="4681675"/>
            <a:ext cx="274200" cy="363300"/>
          </a:xfrm>
          <a:prstGeom prst="flowChartMagneticDisk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0"/>
          <p:cNvSpPr/>
          <p:nvPr/>
        </p:nvSpPr>
        <p:spPr>
          <a:xfrm>
            <a:off x="6924700" y="3779050"/>
            <a:ext cx="1252800" cy="9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Cart</a:t>
            </a:r>
            <a:endParaRPr/>
          </a:p>
        </p:txBody>
      </p:sp>
      <p:sp>
        <p:nvSpPr>
          <p:cNvPr id="152" name="Google Shape;152;p20"/>
          <p:cNvSpPr/>
          <p:nvPr/>
        </p:nvSpPr>
        <p:spPr>
          <a:xfrm>
            <a:off x="7357575" y="4233850"/>
            <a:ext cx="164400" cy="157800"/>
          </a:xfrm>
          <a:prstGeom prst="ellipse">
            <a:avLst/>
          </a:prstGeom>
          <a:solidFill>
            <a:srgbClr val="4C113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0"/>
          <p:cNvSpPr/>
          <p:nvPr/>
        </p:nvSpPr>
        <p:spPr>
          <a:xfrm>
            <a:off x="8354475" y="3636550"/>
            <a:ext cx="815700" cy="43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Pull</a:t>
            </a:r>
            <a:endParaRPr/>
          </a:p>
        </p:txBody>
      </p:sp>
      <p:sp>
        <p:nvSpPr>
          <p:cNvPr id="154" name="Google Shape;154;p20"/>
          <p:cNvSpPr/>
          <p:nvPr/>
        </p:nvSpPr>
        <p:spPr>
          <a:xfrm>
            <a:off x="6979400" y="3875050"/>
            <a:ext cx="238500" cy="1896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0"/>
          <p:cNvSpPr/>
          <p:nvPr/>
        </p:nvSpPr>
        <p:spPr>
          <a:xfrm>
            <a:off x="7823975" y="3861250"/>
            <a:ext cx="238500" cy="21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0"/>
          <p:cNvSpPr/>
          <p:nvPr/>
        </p:nvSpPr>
        <p:spPr>
          <a:xfrm rot="-1750155" flipH="1">
            <a:off x="7324441" y="4021893"/>
            <a:ext cx="1063007" cy="127016"/>
          </a:xfrm>
          <a:prstGeom prst="rect">
            <a:avLst/>
          </a:prstGeom>
          <a:solidFill>
            <a:srgbClr val="F9CB9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Rubber Band</a:t>
            </a:r>
            <a:endParaRPr sz="1000"/>
          </a:p>
        </p:txBody>
      </p:sp>
      <p:sp>
        <p:nvSpPr>
          <p:cNvPr id="157" name="Google Shape;157;p20"/>
          <p:cNvSpPr/>
          <p:nvPr/>
        </p:nvSpPr>
        <p:spPr>
          <a:xfrm>
            <a:off x="8428050" y="4681675"/>
            <a:ext cx="274200" cy="363300"/>
          </a:xfrm>
          <a:prstGeom prst="flowChartMagneticDisk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0"/>
          <p:cNvSpPr/>
          <p:nvPr/>
        </p:nvSpPr>
        <p:spPr>
          <a:xfrm>
            <a:off x="8249000" y="4642825"/>
            <a:ext cx="274200" cy="363300"/>
          </a:xfrm>
          <a:prstGeom prst="flowChartMagneticDisk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9" name="Google Shape;159;p20"/>
          <p:cNvCxnSpPr/>
          <p:nvPr/>
        </p:nvCxnSpPr>
        <p:spPr>
          <a:xfrm>
            <a:off x="4983275" y="3626075"/>
            <a:ext cx="753900" cy="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0" name="Google Shape;160;p20"/>
          <p:cNvCxnSpPr/>
          <p:nvPr/>
        </p:nvCxnSpPr>
        <p:spPr>
          <a:xfrm>
            <a:off x="5135675" y="3778475"/>
            <a:ext cx="753900" cy="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1" name="Google Shape;161;p20"/>
          <p:cNvCxnSpPr/>
          <p:nvPr/>
        </p:nvCxnSpPr>
        <p:spPr>
          <a:xfrm>
            <a:off x="4983275" y="3948250"/>
            <a:ext cx="753900" cy="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2" name="Google Shape;162;p20"/>
          <p:cNvPicPr preferRelativeResize="0"/>
          <p:nvPr/>
        </p:nvPicPr>
        <p:blipFill rotWithShape="1">
          <a:blip r:embed="rId3">
            <a:alphaModFix/>
          </a:blip>
          <a:srcRect t="43983" b="45437"/>
          <a:stretch/>
        </p:blipFill>
        <p:spPr>
          <a:xfrm>
            <a:off x="179825" y="4345800"/>
            <a:ext cx="6859825" cy="21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9125" y="2298250"/>
            <a:ext cx="868924" cy="868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0"/>
          <p:cNvSpPr txBox="1"/>
          <p:nvPr/>
        </p:nvSpPr>
        <p:spPr>
          <a:xfrm>
            <a:off x="2321838" y="4563000"/>
            <a:ext cx="25758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Distance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8355725" y="2556750"/>
            <a:ext cx="7539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Time</a:t>
            </a:r>
            <a:endParaRPr>
              <a:solidFill>
                <a:srgbClr val="F3F3F3"/>
              </a:solidFill>
            </a:endParaRPr>
          </a:p>
        </p:txBody>
      </p:sp>
      <p:sp>
        <p:nvSpPr>
          <p:cNvPr id="166" name="Google Shape;166;p20"/>
          <p:cNvSpPr/>
          <p:nvPr/>
        </p:nvSpPr>
        <p:spPr>
          <a:xfrm>
            <a:off x="110125" y="3167725"/>
            <a:ext cx="544200" cy="9177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0"/>
          <p:cNvSpPr/>
          <p:nvPr/>
        </p:nvSpPr>
        <p:spPr>
          <a:xfrm>
            <a:off x="272075" y="3226025"/>
            <a:ext cx="362700" cy="790200"/>
          </a:xfrm>
          <a:prstGeom prst="ellipse">
            <a:avLst/>
          </a:prstGeom>
          <a:solidFill>
            <a:srgbClr val="BF9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0"/>
          <p:cNvSpPr txBox="1"/>
          <p:nvPr/>
        </p:nvSpPr>
        <p:spPr>
          <a:xfrm>
            <a:off x="45575" y="2600150"/>
            <a:ext cx="815700" cy="3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Motion sensor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>
            <a:spLocks noGrp="1"/>
          </p:cNvSpPr>
          <p:nvPr>
            <p:ph type="ctrTitle"/>
          </p:nvPr>
        </p:nvSpPr>
        <p:spPr>
          <a:xfrm>
            <a:off x="311700" y="320900"/>
            <a:ext cx="8520600" cy="734700"/>
          </a:xfrm>
          <a:prstGeom prst="rect">
            <a:avLst/>
          </a:prstGeom>
          <a:ln w="76200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00"/>
                </a:solidFill>
              </a:rPr>
              <a:t>Investigate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174" name="Google Shape;174;p21"/>
          <p:cNvSpPr txBox="1"/>
          <p:nvPr/>
        </p:nvSpPr>
        <p:spPr>
          <a:xfrm>
            <a:off x="301600" y="1254375"/>
            <a:ext cx="8588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EFEFEF"/>
                </a:solidFill>
              </a:rPr>
              <a:t>Change one variable at a time to see how it affects the acceleration data. </a:t>
            </a:r>
            <a:endParaRPr sz="2000">
              <a:solidFill>
                <a:srgbClr val="EFEFEF"/>
              </a:solidFill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260475" y="1980975"/>
            <a:ext cx="3831600" cy="3043500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FFFF00"/>
                </a:solidFill>
              </a:rPr>
              <a:t>Mass</a:t>
            </a:r>
            <a:endParaRPr sz="2700" b="1"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3F3F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3F3F3"/>
                </a:solidFill>
              </a:rPr>
              <a:t>Change the mass of the cart by adding weights. </a:t>
            </a:r>
            <a:endParaRPr sz="2400">
              <a:solidFill>
                <a:srgbClr val="F3F3F3"/>
              </a:solidFill>
            </a:endParaRPr>
          </a:p>
        </p:txBody>
      </p:sp>
      <p:sp>
        <p:nvSpPr>
          <p:cNvPr id="176" name="Google Shape;176;p21"/>
          <p:cNvSpPr/>
          <p:nvPr/>
        </p:nvSpPr>
        <p:spPr>
          <a:xfrm>
            <a:off x="1185850" y="4037350"/>
            <a:ext cx="1610700" cy="9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1"/>
          <p:cNvSpPr/>
          <p:nvPr/>
        </p:nvSpPr>
        <p:spPr>
          <a:xfrm>
            <a:off x="1220125" y="4119600"/>
            <a:ext cx="322200" cy="260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1"/>
          <p:cNvSpPr/>
          <p:nvPr/>
        </p:nvSpPr>
        <p:spPr>
          <a:xfrm>
            <a:off x="2474350" y="4119600"/>
            <a:ext cx="322200" cy="260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1"/>
          <p:cNvSpPr/>
          <p:nvPr/>
        </p:nvSpPr>
        <p:spPr>
          <a:xfrm>
            <a:off x="1322925" y="3701475"/>
            <a:ext cx="274200" cy="363300"/>
          </a:xfrm>
          <a:prstGeom prst="flowChartMagneticDisk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1"/>
          <p:cNvSpPr txBox="1"/>
          <p:nvPr/>
        </p:nvSpPr>
        <p:spPr>
          <a:xfrm>
            <a:off x="4875200" y="1941450"/>
            <a:ext cx="3831600" cy="3043500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FFFF00"/>
                </a:solidFill>
              </a:rPr>
              <a:t>Force</a:t>
            </a:r>
            <a:endParaRPr sz="2700" b="1"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3F3F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3F3F3"/>
                </a:solidFill>
              </a:rPr>
              <a:t>Change how much you pull back on the cart. </a:t>
            </a:r>
            <a:endParaRPr sz="2400">
              <a:solidFill>
                <a:srgbClr val="F3F3F3"/>
              </a:solidFill>
            </a:endParaRPr>
          </a:p>
        </p:txBody>
      </p:sp>
      <p:sp>
        <p:nvSpPr>
          <p:cNvPr id="181" name="Google Shape;181;p21"/>
          <p:cNvSpPr/>
          <p:nvPr/>
        </p:nvSpPr>
        <p:spPr>
          <a:xfrm rot="-1454992">
            <a:off x="5659569" y="3872792"/>
            <a:ext cx="1062776" cy="96012"/>
          </a:xfrm>
          <a:prstGeom prst="rect">
            <a:avLst/>
          </a:prstGeom>
          <a:solidFill>
            <a:srgbClr val="F9CB9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21"/>
          <p:cNvSpPr/>
          <p:nvPr/>
        </p:nvSpPr>
        <p:spPr>
          <a:xfrm rot="1513617">
            <a:off x="5659520" y="4319862"/>
            <a:ext cx="1062869" cy="95948"/>
          </a:xfrm>
          <a:prstGeom prst="rect">
            <a:avLst/>
          </a:prstGeom>
          <a:solidFill>
            <a:srgbClr val="F9CB9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1"/>
          <p:cNvSpPr/>
          <p:nvPr/>
        </p:nvSpPr>
        <p:spPr>
          <a:xfrm>
            <a:off x="4983275" y="4003075"/>
            <a:ext cx="568800" cy="2604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Pull</a:t>
            </a:r>
            <a:endParaRPr/>
          </a:p>
        </p:txBody>
      </p:sp>
      <p:sp>
        <p:nvSpPr>
          <p:cNvPr id="184" name="Google Shape;184;p21"/>
          <p:cNvSpPr/>
          <p:nvPr/>
        </p:nvSpPr>
        <p:spPr>
          <a:xfrm>
            <a:off x="6081600" y="3968800"/>
            <a:ext cx="1252800" cy="328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Cart</a:t>
            </a:r>
            <a:endParaRPr/>
          </a:p>
        </p:txBody>
      </p:sp>
      <p:sp>
        <p:nvSpPr>
          <p:cNvPr id="185" name="Google Shape;185;p21"/>
          <p:cNvSpPr/>
          <p:nvPr/>
        </p:nvSpPr>
        <p:spPr>
          <a:xfrm>
            <a:off x="6600950" y="3605500"/>
            <a:ext cx="164400" cy="157800"/>
          </a:xfrm>
          <a:prstGeom prst="ellipse">
            <a:avLst/>
          </a:prstGeom>
          <a:solidFill>
            <a:srgbClr val="4C113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1"/>
          <p:cNvSpPr/>
          <p:nvPr/>
        </p:nvSpPr>
        <p:spPr>
          <a:xfrm>
            <a:off x="6600950" y="4503100"/>
            <a:ext cx="164400" cy="157800"/>
          </a:xfrm>
          <a:prstGeom prst="ellipse">
            <a:avLst/>
          </a:prstGeom>
          <a:solidFill>
            <a:srgbClr val="4C113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525" y="306312"/>
            <a:ext cx="8828948" cy="4530874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2"/>
          <p:cNvSpPr txBox="1"/>
          <p:nvPr/>
        </p:nvSpPr>
        <p:spPr>
          <a:xfrm>
            <a:off x="205625" y="2769250"/>
            <a:ext cx="1652100" cy="3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Direct or</a:t>
            </a:r>
            <a:endParaRPr sz="12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3"/>
          <p:cNvSpPr txBox="1">
            <a:spLocks noGrp="1"/>
          </p:cNvSpPr>
          <p:nvPr>
            <p:ph type="ctrTitle"/>
          </p:nvPr>
        </p:nvSpPr>
        <p:spPr>
          <a:xfrm>
            <a:off x="311700" y="320900"/>
            <a:ext cx="8520600" cy="734700"/>
          </a:xfrm>
          <a:prstGeom prst="rect">
            <a:avLst/>
          </a:prstGeom>
          <a:ln w="76200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00"/>
                </a:solidFill>
              </a:rPr>
              <a:t>Graphs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198" name="Google Shape;198;p23"/>
          <p:cNvSpPr txBox="1"/>
          <p:nvPr/>
        </p:nvSpPr>
        <p:spPr>
          <a:xfrm>
            <a:off x="311700" y="1154988"/>
            <a:ext cx="8588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EFEFEF"/>
                </a:solidFill>
              </a:rPr>
              <a:t>Inverse Relationships                                      Direct Relationships</a:t>
            </a:r>
            <a:endParaRPr sz="2000">
              <a:solidFill>
                <a:srgbClr val="EFEFEF"/>
              </a:solidFill>
            </a:endParaRPr>
          </a:p>
        </p:txBody>
      </p:sp>
      <p:sp>
        <p:nvSpPr>
          <p:cNvPr id="199" name="Google Shape;199;p23"/>
          <p:cNvSpPr txBox="1"/>
          <p:nvPr/>
        </p:nvSpPr>
        <p:spPr>
          <a:xfrm>
            <a:off x="6286475" y="4608700"/>
            <a:ext cx="27855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00"/>
              </a:solidFill>
            </a:endParaRPr>
          </a:p>
        </p:txBody>
      </p:sp>
      <p:pic>
        <p:nvPicPr>
          <p:cNvPr id="200" name="Google Shape;20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951" y="1794450"/>
            <a:ext cx="2081100" cy="20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2500" y="1625025"/>
            <a:ext cx="2359350" cy="235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3"/>
          <p:cNvSpPr txBox="1"/>
          <p:nvPr/>
        </p:nvSpPr>
        <p:spPr>
          <a:xfrm>
            <a:off x="781475" y="3875550"/>
            <a:ext cx="18915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lt1"/>
                </a:solidFill>
              </a:rPr>
              <a:t>y=k/x</a:t>
            </a:r>
            <a:endParaRPr sz="5000" b="1">
              <a:solidFill>
                <a:schemeClr val="lt1"/>
              </a:solidFill>
            </a:endParaRPr>
          </a:p>
        </p:txBody>
      </p:sp>
      <p:sp>
        <p:nvSpPr>
          <p:cNvPr id="203" name="Google Shape;203;p23"/>
          <p:cNvSpPr txBox="1"/>
          <p:nvPr/>
        </p:nvSpPr>
        <p:spPr>
          <a:xfrm>
            <a:off x="5785725" y="3875550"/>
            <a:ext cx="18915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lt1"/>
                </a:solidFill>
              </a:rPr>
              <a:t>y=kx</a:t>
            </a:r>
            <a:endParaRPr sz="5000" b="1">
              <a:solidFill>
                <a:schemeClr val="lt1"/>
              </a:solidFill>
            </a:endParaRPr>
          </a:p>
        </p:txBody>
      </p:sp>
      <p:cxnSp>
        <p:nvCxnSpPr>
          <p:cNvPr id="204" name="Google Shape;204;p23"/>
          <p:cNvCxnSpPr/>
          <p:nvPr/>
        </p:nvCxnSpPr>
        <p:spPr>
          <a:xfrm>
            <a:off x="4602900" y="1381713"/>
            <a:ext cx="6300" cy="35544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5" name="Google Shape;205;p23"/>
          <p:cNvSpPr txBox="1"/>
          <p:nvPr/>
        </p:nvSpPr>
        <p:spPr>
          <a:xfrm>
            <a:off x="3251275" y="4410600"/>
            <a:ext cx="2312700" cy="557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</a:rPr>
              <a:t>*k is for a constant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E6576B-01BC-3073-972A-0C7CD2D3FF58}"/>
              </a:ext>
            </a:extLst>
          </p:cNvPr>
          <p:cNvSpPr/>
          <p:nvPr/>
        </p:nvSpPr>
        <p:spPr>
          <a:xfrm>
            <a:off x="1176872" y="2339457"/>
            <a:ext cx="1523998" cy="1149569"/>
          </a:xfrm>
          <a:custGeom>
            <a:avLst/>
            <a:gdLst>
              <a:gd name="connsiteX0" fmla="*/ 0 w 1523998"/>
              <a:gd name="connsiteY0" fmla="*/ 0 h 1149569"/>
              <a:gd name="connsiteX1" fmla="*/ 1523998 w 1523998"/>
              <a:gd name="connsiteY1" fmla="*/ 0 h 1149569"/>
              <a:gd name="connsiteX2" fmla="*/ 1523998 w 1523998"/>
              <a:gd name="connsiteY2" fmla="*/ 1149569 h 1149569"/>
              <a:gd name="connsiteX3" fmla="*/ 0 w 1523998"/>
              <a:gd name="connsiteY3" fmla="*/ 1149569 h 1149569"/>
              <a:gd name="connsiteX4" fmla="*/ 0 w 1523998"/>
              <a:gd name="connsiteY4" fmla="*/ 0 h 1149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3998" h="1149569" fill="none" extrusionOk="0">
                <a:moveTo>
                  <a:pt x="0" y="0"/>
                </a:moveTo>
                <a:cubicBezTo>
                  <a:pt x="608323" y="-87914"/>
                  <a:pt x="769057" y="-28583"/>
                  <a:pt x="1523998" y="0"/>
                </a:cubicBezTo>
                <a:cubicBezTo>
                  <a:pt x="1538911" y="338451"/>
                  <a:pt x="1447207" y="666546"/>
                  <a:pt x="1523998" y="1149569"/>
                </a:cubicBezTo>
                <a:cubicBezTo>
                  <a:pt x="854917" y="1067031"/>
                  <a:pt x="513831" y="1215441"/>
                  <a:pt x="0" y="1149569"/>
                </a:cubicBezTo>
                <a:cubicBezTo>
                  <a:pt x="96530" y="827239"/>
                  <a:pt x="-85576" y="260667"/>
                  <a:pt x="0" y="0"/>
                </a:cubicBezTo>
                <a:close/>
              </a:path>
              <a:path w="1523998" h="1149569" stroke="0" extrusionOk="0">
                <a:moveTo>
                  <a:pt x="0" y="0"/>
                </a:moveTo>
                <a:cubicBezTo>
                  <a:pt x="460940" y="65279"/>
                  <a:pt x="1336314" y="-59320"/>
                  <a:pt x="1523998" y="0"/>
                </a:cubicBezTo>
                <a:cubicBezTo>
                  <a:pt x="1619607" y="218020"/>
                  <a:pt x="1422838" y="728750"/>
                  <a:pt x="1523998" y="1149569"/>
                </a:cubicBezTo>
                <a:cubicBezTo>
                  <a:pt x="762760" y="1090483"/>
                  <a:pt x="302458" y="1034198"/>
                  <a:pt x="0" y="1149569"/>
                </a:cubicBezTo>
                <a:cubicBezTo>
                  <a:pt x="88817" y="953354"/>
                  <a:pt x="-44046" y="239024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51FABA7B-EEF0-9D40-33C1-9EF47BBCD70E}"/>
              </a:ext>
            </a:extLst>
          </p:cNvPr>
          <p:cNvSpPr/>
          <p:nvPr/>
        </p:nvSpPr>
        <p:spPr>
          <a:xfrm rot="10620000">
            <a:off x="1172269" y="1613837"/>
            <a:ext cx="1556841" cy="182617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21</Slides>
  <Notes>20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Simple Light</vt:lpstr>
      <vt:lpstr>How to Get to  School on Time</vt:lpstr>
      <vt:lpstr>PowerPoint Presentation</vt:lpstr>
      <vt:lpstr>PowerPoint Presentation</vt:lpstr>
      <vt:lpstr>Prompt: </vt:lpstr>
      <vt:lpstr>PowerPoint Presentation</vt:lpstr>
      <vt:lpstr>Obtaining Acceleration</vt:lpstr>
      <vt:lpstr>Investigate</vt:lpstr>
      <vt:lpstr>PowerPoint Presentation</vt:lpstr>
      <vt:lpstr>Graphs</vt:lpstr>
      <vt:lpstr>Graphs</vt:lpstr>
      <vt:lpstr>From the Lab:</vt:lpstr>
      <vt:lpstr>PowerPoint Presentation</vt:lpstr>
      <vt:lpstr>PowerPoint Presentation</vt:lpstr>
      <vt:lpstr>Prompt: </vt:lpstr>
      <vt:lpstr>Extra Problems</vt:lpstr>
      <vt:lpstr>Newton's 2nd Law: Example Problem</vt:lpstr>
      <vt:lpstr>Newton's 2nd Law: Example Problem</vt:lpstr>
      <vt:lpstr>Newton's 2nd Law: Example Problem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 in Motion</dc:title>
  <cp:revision>1</cp:revision>
  <dcterms:modified xsi:type="dcterms:W3CDTF">2024-01-19T17:03:18Z</dcterms:modified>
</cp:coreProperties>
</file>