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33"/>
  </p:normalViewPr>
  <p:slideViewPr>
    <p:cSldViewPr snapToGrid="0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2362-C1EF-345B-9743-7832962C1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F4BD2F-9CD3-3187-410C-EF63AFB25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A2411-3305-A25D-909E-332DDABD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DC820-BBEC-2B41-F98B-22A6186A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811F-8F4D-A19B-4601-C5DA4655A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0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2AA24-96FB-62D0-3E22-8EC05C827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00E35-7396-76AA-053A-A2CF37789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6EFEA-51DC-99CC-5453-03EA792D6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539F8-A0A9-9DD6-5C82-E1BDF08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643FA-A70F-2714-F3F4-4D776D0D9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08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FC61C-2E65-B47B-AEF6-974E249C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3C98C-496B-DADF-059E-C45A8E33D6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6EEF4-623A-0875-BB07-6CE8E8B69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05C07-A0E3-39A6-2267-88FB0E033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A11EA-48CC-9ACC-39B6-1A79A024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4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F8BFE-1EF1-FD89-F228-482E04299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3C685-0037-7379-7C06-64388F7F5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DE24D-7862-CE2E-F5D4-EB815D618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C5447-003F-717C-68D7-7170B8A6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A328B-02A2-80BE-E6D8-8FD5FA79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9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2D02B-1AB7-BE62-4869-C0D0C493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9A91A-B818-EBD5-BFA9-17ABD31C2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5DDEB-5EB6-6931-3CE8-0A1B9692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EEF06-418C-3EE0-35AD-2482A4F12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AA1A9-7AFB-0192-809B-ADB57FB3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0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CCA5E-15FD-813C-FEEB-55BC1F51B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4AD81-0232-6A2B-9538-8F96B77E40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232570-AFB5-DF6B-617A-65D83E70A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E7FA21-ED4A-6534-2825-665EF1701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CA059-2147-966F-CA6B-BDE20FE42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BFAF9-DC0C-D3BB-2E9C-BF011EA94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9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8A9B0-219C-8A12-A8EA-E90776ACC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431B1-EB2F-0034-F1A2-235687B4B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3A26B-2029-C3BD-4CA5-C365DB17D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4C1815-CBEF-FF3B-F9EA-38712CB458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3BB738-872F-0FE9-B9FC-9F30C40EAA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BC8014-8D07-D732-6EB2-C445B3F58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220BE4-76F6-49B2-B4CF-AFF858579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F84E4-5ADD-8A98-2A1C-C0622E039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2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4165E-5743-F5FE-1385-451E0324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514B1-F391-F9A3-C290-41A460E2E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D4BC46-32D7-7E74-217C-49517855C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EB53-B3BE-F0F3-141F-76748A645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6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BECD39-D762-D9B3-F32F-C919428A1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7A9582-F93B-D363-0EF6-0BD099457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12FADD-FFFD-942B-665F-A5274DDAA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7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C3A-CA9C-22C0-E7B4-86DDB5B7B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E7678-3632-FA7D-9FB9-F3A26BC7A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41934-50D9-1C98-2EB1-E86EB0F8AC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24570-FD14-9021-9870-8BC957C92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E9A9FD-C6A5-4F9A-3E48-8538EF3BF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1779FF-B234-486D-AA5F-1B854E781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2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02F33-1541-7ED7-7510-1B1D7688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200AE8-9205-DBE8-4D83-5CFA6E921A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5472EA-A566-6AD2-6EB8-6EE5B10C3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90995-3585-FCBD-9DE3-307BAAB5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3FFA8-C4C2-B101-292D-5DF61D799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0D1D4-35BD-7471-720D-932A0D778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9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1A18D6-8EAF-8E77-B51D-0242AC8E8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A39F5-791D-A9FC-7BE7-2CF9EA2FC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EAF1D-9971-F308-55A0-B56E59C561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79A7E-609C-FF45-9DF1-44A0CC38E486}" type="datetimeFigureOut">
              <a:rPr lang="en-US" smtClean="0"/>
              <a:t>3/4/23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69091-60DD-11CD-56BA-6ACB48193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2D876-D471-502A-F2B2-0C628B226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3C4DE-DECE-5A41-95EE-0EBA9427B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0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475409-7DBA-8FE2-977F-337E1D798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200" y="1536700"/>
            <a:ext cx="61976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230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Wilder</dc:creator>
  <cp:lastModifiedBy>Thomas Wilder</cp:lastModifiedBy>
  <cp:revision>1</cp:revision>
  <dcterms:created xsi:type="dcterms:W3CDTF">2023-03-04T15:52:03Z</dcterms:created>
  <dcterms:modified xsi:type="dcterms:W3CDTF">2023-03-04T15:52:49Z</dcterms:modified>
</cp:coreProperties>
</file>