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662F7F-69AA-4311-A4A7-03F9C1DC8586}" v="1" dt="2023-02-19T09:35:49.612"/>
    <p1510:client id="{3A261E23-D70A-4721-A15C-E34D32B2E82E}" v="199" dt="2023-02-01T14:50:18.124"/>
    <p1510:client id="{68F85CDD-9FB5-4C7C-9A95-8EB41194BA72}" v="13" dt="2023-02-14T05:59:05.809"/>
    <p1510:client id="{7598A16E-10D1-4CB7-980F-181E00700B39}" v="30" dt="2023-02-06T01:28:16.127"/>
    <p1510:client id="{8192EBF9-AF7D-4029-8469-8F1B8AFADDF8}" v="2" dt="2023-02-13T00:26:43.636"/>
    <p1510:client id="{848AA93B-97D5-438C-B8F4-2F5CE3B6642E}" v="33" dt="2023-02-14T02:21:03.701"/>
    <p1510:client id="{8538EAF2-DDD2-443D-835E-A774E5FA4B96}" v="18" dt="2023-01-21T16:51:47.477"/>
    <p1510:client id="{987F34E4-7F11-49C4-9E5D-932286CD607A}" v="1" dt="2023-02-03T04:12:32.536"/>
    <p1510:client id="{C2146A8B-7D9A-4CA6-84A4-99ACE874346B}" v="1" dt="2023-02-08T23:23:59.574"/>
    <p1510:client id="{DD634B4A-84F4-4957-9CDD-FF08D824FE08}" v="41" dt="2023-01-21T16:49:31.749"/>
    <p1510:client id="{E58A67C1-708E-4E91-A76C-2C0507422492}" v="4" dt="2023-01-21T16:42:24.9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86562" autoAdjust="0"/>
  </p:normalViewPr>
  <p:slideViewPr>
    <p:cSldViewPr snapToGrid="0">
      <p:cViewPr varScale="1">
        <p:scale>
          <a:sx n="92" d="100"/>
          <a:sy n="92" d="100"/>
        </p:scale>
        <p:origin x="11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s Andreasen" userId="zl+xuwKhOyxoBfeJc8fP5nJClYQM/RfCEAidRFShsYo=" providerId="None" clId="Web-{E58A67C1-708E-4E91-A76C-2C0507422492}"/>
    <pc:docChg chg="modSld">
      <pc:chgData name="Jens Andreasen" userId="zl+xuwKhOyxoBfeJc8fP5nJClYQM/RfCEAidRFShsYo=" providerId="None" clId="Web-{E58A67C1-708E-4E91-A76C-2C0507422492}" dt="2023-01-21T16:42:23.049" v="2" actId="20577"/>
      <pc:docMkLst>
        <pc:docMk/>
      </pc:docMkLst>
      <pc:sldChg chg="modSp">
        <pc:chgData name="Jens Andreasen" userId="zl+xuwKhOyxoBfeJc8fP5nJClYQM/RfCEAidRFShsYo=" providerId="None" clId="Web-{E58A67C1-708E-4E91-A76C-2C0507422492}" dt="2023-01-21T16:42:23.049" v="2" actId="20577"/>
        <pc:sldMkLst>
          <pc:docMk/>
          <pc:sldMk cId="1054822966" sldId="260"/>
        </pc:sldMkLst>
        <pc:spChg chg="mod">
          <ac:chgData name="Jens Andreasen" userId="zl+xuwKhOyxoBfeJc8fP5nJClYQM/RfCEAidRFShsYo=" providerId="None" clId="Web-{E58A67C1-708E-4E91-A76C-2C0507422492}" dt="2023-01-21T16:42:23.049" v="2" actId="20577"/>
          <ac:spMkLst>
            <pc:docMk/>
            <pc:sldMk cId="1054822966" sldId="260"/>
            <ac:spMk id="3" creationId="{EB8E1CAD-2CC2-8356-1360-33C3335BCF47}"/>
          </ac:spMkLst>
        </pc:spChg>
      </pc:sldChg>
    </pc:docChg>
  </pc:docChgLst>
  <pc:docChgLst>
    <pc:chgData name="Thomas Wilder" userId="ToEVEPsNm5TIJbdzhS7JvLKGuEK1fhkHR7Jjwfrdc6M=" providerId="None" clId="Web-{DD634B4A-84F4-4957-9CDD-FF08D824FE08}"/>
    <pc:docChg chg="modSld">
      <pc:chgData name="Thomas Wilder" userId="ToEVEPsNm5TIJbdzhS7JvLKGuEK1fhkHR7Jjwfrdc6M=" providerId="None" clId="Web-{DD634B4A-84F4-4957-9CDD-FF08D824FE08}" dt="2023-01-21T16:49:31.749" v="40" actId="1076"/>
      <pc:docMkLst>
        <pc:docMk/>
      </pc:docMkLst>
      <pc:sldChg chg="modSp">
        <pc:chgData name="Thomas Wilder" userId="ToEVEPsNm5TIJbdzhS7JvLKGuEK1fhkHR7Jjwfrdc6M=" providerId="None" clId="Web-{DD634B4A-84F4-4957-9CDD-FF08D824FE08}" dt="2023-01-21T16:44:32.933" v="10" actId="20577"/>
        <pc:sldMkLst>
          <pc:docMk/>
          <pc:sldMk cId="2255456057" sldId="256"/>
        </pc:sldMkLst>
        <pc:spChg chg="mod">
          <ac:chgData name="Thomas Wilder" userId="ToEVEPsNm5TIJbdzhS7JvLKGuEK1fhkHR7Jjwfrdc6M=" providerId="None" clId="Web-{DD634B4A-84F4-4957-9CDD-FF08D824FE08}" dt="2023-01-21T16:44:32.933" v="10" actId="20577"/>
          <ac:spMkLst>
            <pc:docMk/>
            <pc:sldMk cId="2255456057" sldId="256"/>
            <ac:spMk id="3" creationId="{BA754767-E31B-6794-B788-18877CC89FB4}"/>
          </ac:spMkLst>
        </pc:spChg>
      </pc:sldChg>
      <pc:sldChg chg="modSp">
        <pc:chgData name="Thomas Wilder" userId="ToEVEPsNm5TIJbdzhS7JvLKGuEK1fhkHR7Jjwfrdc6M=" providerId="None" clId="Web-{DD634B4A-84F4-4957-9CDD-FF08D824FE08}" dt="2023-01-21T16:49:31.749" v="40" actId="1076"/>
        <pc:sldMkLst>
          <pc:docMk/>
          <pc:sldMk cId="2104010621" sldId="258"/>
        </pc:sldMkLst>
        <pc:spChg chg="mod">
          <ac:chgData name="Thomas Wilder" userId="ToEVEPsNm5TIJbdzhS7JvLKGuEK1fhkHR7Jjwfrdc6M=" providerId="None" clId="Web-{DD634B4A-84F4-4957-9CDD-FF08D824FE08}" dt="2023-01-21T16:49:20.968" v="38" actId="20577"/>
          <ac:spMkLst>
            <pc:docMk/>
            <pc:sldMk cId="2104010621" sldId="258"/>
            <ac:spMk id="2" creationId="{6AAB000F-968D-316E-3A78-06D188493489}"/>
          </ac:spMkLst>
        </pc:spChg>
        <pc:picChg chg="mod">
          <ac:chgData name="Thomas Wilder" userId="ToEVEPsNm5TIJbdzhS7JvLKGuEK1fhkHR7Jjwfrdc6M=" providerId="None" clId="Web-{DD634B4A-84F4-4957-9CDD-FF08D824FE08}" dt="2023-01-21T16:49:31.749" v="40" actId="1076"/>
          <ac:picMkLst>
            <pc:docMk/>
            <pc:sldMk cId="2104010621" sldId="258"/>
            <ac:picMk id="22" creationId="{5EBA5011-D9C7-C96C-500D-653A2BA91D0A}"/>
          </ac:picMkLst>
        </pc:picChg>
      </pc:sldChg>
      <pc:sldChg chg="modSp">
        <pc:chgData name="Thomas Wilder" userId="ToEVEPsNm5TIJbdzhS7JvLKGuEK1fhkHR7Jjwfrdc6M=" providerId="None" clId="Web-{DD634B4A-84F4-4957-9CDD-FF08D824FE08}" dt="2023-01-21T16:44:20.136" v="7" actId="20577"/>
        <pc:sldMkLst>
          <pc:docMk/>
          <pc:sldMk cId="1054822966" sldId="260"/>
        </pc:sldMkLst>
        <pc:spChg chg="mod">
          <ac:chgData name="Thomas Wilder" userId="ToEVEPsNm5TIJbdzhS7JvLKGuEK1fhkHR7Jjwfrdc6M=" providerId="None" clId="Web-{DD634B4A-84F4-4957-9CDD-FF08D824FE08}" dt="2023-01-21T16:44:03.385" v="5" actId="14100"/>
          <ac:spMkLst>
            <pc:docMk/>
            <pc:sldMk cId="1054822966" sldId="260"/>
            <ac:spMk id="2" creationId="{24A293C1-8C27-9440-117F-7730E24B48FC}"/>
          </ac:spMkLst>
        </pc:spChg>
        <pc:spChg chg="mod">
          <ac:chgData name="Thomas Wilder" userId="ToEVEPsNm5TIJbdzhS7JvLKGuEK1fhkHR7Jjwfrdc6M=" providerId="None" clId="Web-{DD634B4A-84F4-4957-9CDD-FF08D824FE08}" dt="2023-01-21T16:44:20.136" v="7" actId="20577"/>
          <ac:spMkLst>
            <pc:docMk/>
            <pc:sldMk cId="1054822966" sldId="260"/>
            <ac:spMk id="3" creationId="{EB8E1CAD-2CC2-8356-1360-33C3335BCF47}"/>
          </ac:spMkLst>
        </pc:spChg>
      </pc:sldChg>
    </pc:docChg>
  </pc:docChgLst>
  <pc:docChgLst>
    <pc:chgData name="Bryan  Holder" userId="4WU3dTeTZ6iz8ih01XotL2I9DnoCvaGx4DPHQ8q7d+Q=" providerId="None" clId="Web-{3A261E23-D70A-4721-A15C-E34D32B2E82E}"/>
    <pc:docChg chg="addSld delSld modSld sldOrd">
      <pc:chgData name="Bryan  Holder" userId="4WU3dTeTZ6iz8ih01XotL2I9DnoCvaGx4DPHQ8q7d+Q=" providerId="None" clId="Web-{3A261E23-D70A-4721-A15C-E34D32B2E82E}" dt="2023-02-01T14:50:18.124" v="194" actId="1076"/>
      <pc:docMkLst>
        <pc:docMk/>
      </pc:docMkLst>
      <pc:sldChg chg="ord">
        <pc:chgData name="Bryan  Holder" userId="4WU3dTeTZ6iz8ih01XotL2I9DnoCvaGx4DPHQ8q7d+Q=" providerId="None" clId="Web-{3A261E23-D70A-4721-A15C-E34D32B2E82E}" dt="2023-02-01T14:46:34.819" v="162"/>
        <pc:sldMkLst>
          <pc:docMk/>
          <pc:sldMk cId="1054822966" sldId="260"/>
        </pc:sldMkLst>
      </pc:sldChg>
      <pc:sldChg chg="addSp modSp addAnim">
        <pc:chgData name="Bryan  Holder" userId="4WU3dTeTZ6iz8ih01XotL2I9DnoCvaGx4DPHQ8q7d+Q=" providerId="None" clId="Web-{3A261E23-D70A-4721-A15C-E34D32B2E82E}" dt="2023-02-01T14:50:18.124" v="194" actId="1076"/>
        <pc:sldMkLst>
          <pc:docMk/>
          <pc:sldMk cId="1158282986" sldId="261"/>
        </pc:sldMkLst>
        <pc:spChg chg="mod">
          <ac:chgData name="Bryan  Holder" userId="4WU3dTeTZ6iz8ih01XotL2I9DnoCvaGx4DPHQ8q7d+Q=" providerId="None" clId="Web-{3A261E23-D70A-4721-A15C-E34D32B2E82E}" dt="2023-02-01T14:48:43.464" v="179" actId="1076"/>
          <ac:spMkLst>
            <pc:docMk/>
            <pc:sldMk cId="1158282986" sldId="261"/>
            <ac:spMk id="3" creationId="{1577791C-0AF4-32CD-9437-7D22A67C526E}"/>
          </ac:spMkLst>
        </pc:spChg>
        <pc:spChg chg="add mod">
          <ac:chgData name="Bryan  Holder" userId="4WU3dTeTZ6iz8ih01XotL2I9DnoCvaGx4DPHQ8q7d+Q=" providerId="None" clId="Web-{3A261E23-D70A-4721-A15C-E34D32B2E82E}" dt="2023-02-01T14:50:18.124" v="194" actId="1076"/>
          <ac:spMkLst>
            <pc:docMk/>
            <pc:sldMk cId="1158282986" sldId="261"/>
            <ac:spMk id="6" creationId="{2C7317AD-A242-3D76-3A36-38F0A00692B6}"/>
          </ac:spMkLst>
        </pc:spChg>
        <pc:spChg chg="add mod">
          <ac:chgData name="Bryan  Holder" userId="4WU3dTeTZ6iz8ih01XotL2I9DnoCvaGx4DPHQ8q7d+Q=" providerId="None" clId="Web-{3A261E23-D70A-4721-A15C-E34D32B2E82E}" dt="2023-02-01T14:49:02.418" v="186"/>
          <ac:spMkLst>
            <pc:docMk/>
            <pc:sldMk cId="1158282986" sldId="261"/>
            <ac:spMk id="8" creationId="{463D6078-0993-17E2-5182-B21AC03C87D2}"/>
          </ac:spMkLst>
        </pc:spChg>
        <pc:spChg chg="add mod">
          <ac:chgData name="Bryan  Holder" userId="4WU3dTeTZ6iz8ih01XotL2I9DnoCvaGx4DPHQ8q7d+Q=" providerId="None" clId="Web-{3A261E23-D70A-4721-A15C-E34D32B2E82E}" dt="2023-02-01T14:49:45.701" v="192" actId="1076"/>
          <ac:spMkLst>
            <pc:docMk/>
            <pc:sldMk cId="1158282986" sldId="261"/>
            <ac:spMk id="10" creationId="{6AA46A24-DAE0-65BE-8168-43E5D122CCEA}"/>
          </ac:spMkLst>
        </pc:spChg>
      </pc:sldChg>
      <pc:sldChg chg="addSp modSp new del modTransition addAnim modAnim">
        <pc:chgData name="Bryan  Holder" userId="4WU3dTeTZ6iz8ih01XotL2I9DnoCvaGx4DPHQ8q7d+Q=" providerId="None" clId="Web-{3A261E23-D70A-4721-A15C-E34D32B2E82E}" dt="2023-02-01T14:50:08.233" v="193"/>
        <pc:sldMkLst>
          <pc:docMk/>
          <pc:sldMk cId="2031077692" sldId="266"/>
        </pc:sldMkLst>
        <pc:spChg chg="mod">
          <ac:chgData name="Bryan  Holder" userId="4WU3dTeTZ6iz8ih01XotL2I9DnoCvaGx4DPHQ8q7d+Q=" providerId="None" clId="Web-{3A261E23-D70A-4721-A15C-E34D32B2E82E}" dt="2023-02-01T14:35:11.683" v="38" actId="20577"/>
          <ac:spMkLst>
            <pc:docMk/>
            <pc:sldMk cId="2031077692" sldId="266"/>
            <ac:spMk id="2" creationId="{7893BED7-5B86-812F-5E53-333BCCEB4D2D}"/>
          </ac:spMkLst>
        </pc:spChg>
        <pc:spChg chg="mod">
          <ac:chgData name="Bryan  Holder" userId="4WU3dTeTZ6iz8ih01XotL2I9DnoCvaGx4DPHQ8q7d+Q=" providerId="None" clId="Web-{3A261E23-D70A-4721-A15C-E34D32B2E82E}" dt="2023-02-01T14:42:46.984" v="125" actId="20577"/>
          <ac:spMkLst>
            <pc:docMk/>
            <pc:sldMk cId="2031077692" sldId="266"/>
            <ac:spMk id="3" creationId="{624CB382-BAE3-86D8-E060-39363BC68CDC}"/>
          </ac:spMkLst>
        </pc:spChg>
        <pc:spChg chg="add mod">
          <ac:chgData name="Bryan  Holder" userId="4WU3dTeTZ6iz8ih01XotL2I9DnoCvaGx4DPHQ8q7d+Q=" providerId="None" clId="Web-{3A261E23-D70A-4721-A15C-E34D32B2E82E}" dt="2023-02-01T14:45:56.053" v="160" actId="20577"/>
          <ac:spMkLst>
            <pc:docMk/>
            <pc:sldMk cId="2031077692" sldId="266"/>
            <ac:spMk id="4" creationId="{52DC74B2-0CAA-738B-79E9-238AE4536DCB}"/>
          </ac:spMkLst>
        </pc:spChg>
        <pc:spChg chg="add mod">
          <ac:chgData name="Bryan  Holder" userId="4WU3dTeTZ6iz8ih01XotL2I9DnoCvaGx4DPHQ8q7d+Q=" providerId="None" clId="Web-{3A261E23-D70A-4721-A15C-E34D32B2E82E}" dt="2023-02-01T14:45:01.894" v="158" actId="20577"/>
          <ac:spMkLst>
            <pc:docMk/>
            <pc:sldMk cId="2031077692" sldId="266"/>
            <ac:spMk id="5" creationId="{879CB2B3-795F-FDD4-E228-583080FD1805}"/>
          </ac:spMkLst>
        </pc:spChg>
        <pc:spChg chg="add mod">
          <ac:chgData name="Bryan  Holder" userId="4WU3dTeTZ6iz8ih01XotL2I9DnoCvaGx4DPHQ8q7d+Q=" providerId="None" clId="Web-{3A261E23-D70A-4721-A15C-E34D32B2E82E}" dt="2023-02-01T14:43:41.892" v="148" actId="14100"/>
          <ac:spMkLst>
            <pc:docMk/>
            <pc:sldMk cId="2031077692" sldId="266"/>
            <ac:spMk id="6" creationId="{55B288D5-AE04-EDD8-58F0-D0DF5132B61B}"/>
          </ac:spMkLst>
        </pc:spChg>
      </pc:sldChg>
    </pc:docChg>
  </pc:docChgLst>
  <pc:docChgLst>
    <pc:chgData name="Thomas Wilder" userId="ToEVEPsNm5TIJbdzhS7JvLKGuEK1fhkHR7Jjwfrdc6M=" providerId="None" clId="Web-{987F34E4-7F11-49C4-9E5D-932286CD607A}"/>
    <pc:docChg chg="modSld">
      <pc:chgData name="Thomas Wilder" userId="ToEVEPsNm5TIJbdzhS7JvLKGuEK1fhkHR7Jjwfrdc6M=" providerId="None" clId="Web-{987F34E4-7F11-49C4-9E5D-932286CD607A}" dt="2023-02-03T04:12:32.536" v="1" actId="20577"/>
      <pc:docMkLst>
        <pc:docMk/>
      </pc:docMkLst>
      <pc:sldChg chg="modSp">
        <pc:chgData name="Thomas Wilder" userId="ToEVEPsNm5TIJbdzhS7JvLKGuEK1fhkHR7Jjwfrdc6M=" providerId="None" clId="Web-{987F34E4-7F11-49C4-9E5D-932286CD607A}" dt="2023-02-03T04:12:32.536" v="1" actId="20577"/>
        <pc:sldMkLst>
          <pc:docMk/>
          <pc:sldMk cId="2255456057" sldId="256"/>
        </pc:sldMkLst>
        <pc:spChg chg="mod">
          <ac:chgData name="Thomas Wilder" userId="ToEVEPsNm5TIJbdzhS7JvLKGuEK1fhkHR7Jjwfrdc6M=" providerId="None" clId="Web-{987F34E4-7F11-49C4-9E5D-932286CD607A}" dt="2023-02-03T04:12:32.536" v="1" actId="20577"/>
          <ac:spMkLst>
            <pc:docMk/>
            <pc:sldMk cId="2255456057" sldId="256"/>
            <ac:spMk id="3" creationId="{BA754767-E31B-6794-B788-18877CC89FB4}"/>
          </ac:spMkLst>
        </pc:spChg>
      </pc:sldChg>
    </pc:docChg>
  </pc:docChgLst>
  <pc:docChgLst>
    <pc:chgData name="Jens Andreasen" userId="zl+xuwKhOyxoBfeJc8fP5nJClYQM/RfCEAidRFShsYo=" providerId="None" clId="Web-{26662F7F-69AA-4311-A4A7-03F9C1DC8586}"/>
    <pc:docChg chg="modSld">
      <pc:chgData name="Jens Andreasen" userId="zl+xuwKhOyxoBfeJc8fP5nJClYQM/RfCEAidRFShsYo=" providerId="None" clId="Web-{26662F7F-69AA-4311-A4A7-03F9C1DC8586}" dt="2023-02-19T09:36:17.972" v="38"/>
      <pc:docMkLst>
        <pc:docMk/>
      </pc:docMkLst>
      <pc:sldChg chg="modNotes">
        <pc:chgData name="Jens Andreasen" userId="zl+xuwKhOyxoBfeJc8fP5nJClYQM/RfCEAidRFShsYo=" providerId="None" clId="Web-{26662F7F-69AA-4311-A4A7-03F9C1DC8586}" dt="2023-02-19T09:35:47.378" v="35"/>
        <pc:sldMkLst>
          <pc:docMk/>
          <pc:sldMk cId="1054822966" sldId="260"/>
        </pc:sldMkLst>
      </pc:sldChg>
      <pc:sldChg chg="modNotes">
        <pc:chgData name="Jens Andreasen" userId="zl+xuwKhOyxoBfeJc8fP5nJClYQM/RfCEAidRFShsYo=" providerId="None" clId="Web-{26662F7F-69AA-4311-A4A7-03F9C1DC8586}" dt="2023-02-19T09:36:17.972" v="38"/>
        <pc:sldMkLst>
          <pc:docMk/>
          <pc:sldMk cId="1254989867" sldId="264"/>
        </pc:sldMkLst>
      </pc:sldChg>
    </pc:docChg>
  </pc:docChgLst>
  <pc:docChgLst>
    <pc:chgData name="Bryan  Holder" userId="4WU3dTeTZ6iz8ih01XotL2I9DnoCvaGx4DPHQ8q7d+Q=" providerId="None" clId="Web-{7598A16E-10D1-4CB7-980F-181E00700B39}"/>
    <pc:docChg chg="modSld sldOrd">
      <pc:chgData name="Bryan  Holder" userId="4WU3dTeTZ6iz8ih01XotL2I9DnoCvaGx4DPHQ8q7d+Q=" providerId="None" clId="Web-{7598A16E-10D1-4CB7-980F-181E00700B39}" dt="2023-02-06T01:28:16.127" v="30" actId="20577"/>
      <pc:docMkLst>
        <pc:docMk/>
      </pc:docMkLst>
      <pc:sldChg chg="addSp delSp modSp ord">
        <pc:chgData name="Bryan  Holder" userId="4WU3dTeTZ6iz8ih01XotL2I9DnoCvaGx4DPHQ8q7d+Q=" providerId="None" clId="Web-{7598A16E-10D1-4CB7-980F-181E00700B39}" dt="2023-02-06T01:28:16.127" v="30" actId="20577"/>
        <pc:sldMkLst>
          <pc:docMk/>
          <pc:sldMk cId="1158282986" sldId="261"/>
        </pc:sldMkLst>
        <pc:spChg chg="mod">
          <ac:chgData name="Bryan  Holder" userId="4WU3dTeTZ6iz8ih01XotL2I9DnoCvaGx4DPHQ8q7d+Q=" providerId="None" clId="Web-{7598A16E-10D1-4CB7-980F-181E00700B39}" dt="2023-02-06T01:28:16.127" v="30" actId="20577"/>
          <ac:spMkLst>
            <pc:docMk/>
            <pc:sldMk cId="1158282986" sldId="261"/>
            <ac:spMk id="2" creationId="{8053381F-F112-757B-C711-8381C5DA5267}"/>
          </ac:spMkLst>
        </pc:spChg>
        <pc:spChg chg="add del">
          <ac:chgData name="Bryan  Holder" userId="4WU3dTeTZ6iz8ih01XotL2I9DnoCvaGx4DPHQ8q7d+Q=" providerId="None" clId="Web-{7598A16E-10D1-4CB7-980F-181E00700B39}" dt="2023-02-06T01:27:22.767" v="5"/>
          <ac:spMkLst>
            <pc:docMk/>
            <pc:sldMk cId="1158282986" sldId="261"/>
            <ac:spMk id="4" creationId="{9B51E9FB-1137-2586-1808-D907ED5B8838}"/>
          </ac:spMkLst>
        </pc:spChg>
        <pc:spChg chg="mod">
          <ac:chgData name="Bryan  Holder" userId="4WU3dTeTZ6iz8ih01XotL2I9DnoCvaGx4DPHQ8q7d+Q=" providerId="None" clId="Web-{7598A16E-10D1-4CB7-980F-181E00700B39}" dt="2023-02-06T01:26:25.188" v="3" actId="20577"/>
          <ac:spMkLst>
            <pc:docMk/>
            <pc:sldMk cId="1158282986" sldId="261"/>
            <ac:spMk id="6" creationId="{2C7317AD-A242-3D76-3A36-38F0A00692B6}"/>
          </ac:spMkLst>
        </pc:spChg>
      </pc:sldChg>
    </pc:docChg>
  </pc:docChgLst>
  <pc:docChgLst>
    <pc:chgData name="Kelly Peterson" clId="Web-{C2146A8B-7D9A-4CA6-84A4-99ACE874346B}"/>
    <pc:docChg chg="sldOrd">
      <pc:chgData name="Kelly Peterson" userId="" providerId="" clId="Web-{C2146A8B-7D9A-4CA6-84A4-99ACE874346B}" dt="2023-02-08T23:23:59.574" v="0"/>
      <pc:docMkLst>
        <pc:docMk/>
      </pc:docMkLst>
      <pc:sldChg chg="ord">
        <pc:chgData name="Kelly Peterson" userId="" providerId="" clId="Web-{C2146A8B-7D9A-4CA6-84A4-99ACE874346B}" dt="2023-02-08T23:23:59.574" v="0"/>
        <pc:sldMkLst>
          <pc:docMk/>
          <pc:sldMk cId="2749478658" sldId="262"/>
        </pc:sldMkLst>
      </pc:sldChg>
    </pc:docChg>
  </pc:docChgLst>
  <pc:docChgLst>
    <pc:chgData name="Thomas Wilder" userId="ToEVEPsNm5TIJbdzhS7JvLKGuEK1fhkHR7Jjwfrdc6M=" providerId="None" clId="Web-{8538EAF2-DDD2-443D-835E-A774E5FA4B96}"/>
    <pc:docChg chg="modSld">
      <pc:chgData name="Thomas Wilder" userId="ToEVEPsNm5TIJbdzhS7JvLKGuEK1fhkHR7Jjwfrdc6M=" providerId="None" clId="Web-{8538EAF2-DDD2-443D-835E-A774E5FA4B96}" dt="2023-01-21T16:51:47.477" v="17" actId="20577"/>
      <pc:docMkLst>
        <pc:docMk/>
      </pc:docMkLst>
      <pc:sldChg chg="modSp">
        <pc:chgData name="Thomas Wilder" userId="ToEVEPsNm5TIJbdzhS7JvLKGuEK1fhkHR7Jjwfrdc6M=" providerId="None" clId="Web-{8538EAF2-DDD2-443D-835E-A774E5FA4B96}" dt="2023-01-21T16:51:47.477" v="17" actId="20577"/>
        <pc:sldMkLst>
          <pc:docMk/>
          <pc:sldMk cId="3316961421" sldId="257"/>
        </pc:sldMkLst>
        <pc:spChg chg="mod">
          <ac:chgData name="Thomas Wilder" userId="ToEVEPsNm5TIJbdzhS7JvLKGuEK1fhkHR7Jjwfrdc6M=" providerId="None" clId="Web-{8538EAF2-DDD2-443D-835E-A774E5FA4B96}" dt="2023-01-21T16:51:47.477" v="17" actId="20577"/>
          <ac:spMkLst>
            <pc:docMk/>
            <pc:sldMk cId="3316961421" sldId="257"/>
            <ac:spMk id="2" creationId="{E9604F39-37DE-284B-2CF2-9A408D7D671B}"/>
          </ac:spMkLst>
        </pc:spChg>
      </pc:sldChg>
    </pc:docChg>
  </pc:docChgLst>
  <pc:docChgLst>
    <pc:chgData name="Bryan  Holder" userId="4WU3dTeTZ6iz8ih01XotL2I9DnoCvaGx4DPHQ8q7d+Q=" providerId="None" clId="Web-{8192EBF9-AF7D-4029-8469-8F1B8AFADDF8}"/>
    <pc:docChg chg="delSld sldOrd">
      <pc:chgData name="Bryan  Holder" userId="4WU3dTeTZ6iz8ih01XotL2I9DnoCvaGx4DPHQ8q7d+Q=" providerId="None" clId="Web-{8192EBF9-AF7D-4029-8469-8F1B8AFADDF8}" dt="2023-02-13T00:26:43.636" v="1"/>
      <pc:docMkLst>
        <pc:docMk/>
      </pc:docMkLst>
      <pc:sldChg chg="del">
        <pc:chgData name="Bryan  Holder" userId="4WU3dTeTZ6iz8ih01XotL2I9DnoCvaGx4DPHQ8q7d+Q=" providerId="None" clId="Web-{8192EBF9-AF7D-4029-8469-8F1B8AFADDF8}" dt="2023-02-13T00:26:36.136" v="0"/>
        <pc:sldMkLst>
          <pc:docMk/>
          <pc:sldMk cId="1158282986" sldId="261"/>
        </pc:sldMkLst>
      </pc:sldChg>
      <pc:sldChg chg="ord">
        <pc:chgData name="Bryan  Holder" userId="4WU3dTeTZ6iz8ih01XotL2I9DnoCvaGx4DPHQ8q7d+Q=" providerId="None" clId="Web-{8192EBF9-AF7D-4029-8469-8F1B8AFADDF8}" dt="2023-02-13T00:26:43.636" v="1"/>
        <pc:sldMkLst>
          <pc:docMk/>
          <pc:sldMk cId="4232672792" sldId="263"/>
        </pc:sldMkLst>
      </pc:sldChg>
    </pc:docChg>
  </pc:docChgLst>
  <pc:docChgLst>
    <pc:chgData name="Kelly Peterson" userId="x5iw1rrY3As+SWjfLuupYLFo/RyqV8+QpfOVlMsbj7E=" providerId="None" clId="Web-{848AA93B-97D5-438C-B8F4-2F5CE3B6642E}"/>
    <pc:docChg chg="modSld sldOrd">
      <pc:chgData name="Kelly Peterson" userId="x5iw1rrY3As+SWjfLuupYLFo/RyqV8+QpfOVlMsbj7E=" providerId="None" clId="Web-{848AA93B-97D5-438C-B8F4-2F5CE3B6642E}" dt="2023-02-14T02:21:03.701" v="32" actId="20577"/>
      <pc:docMkLst>
        <pc:docMk/>
      </pc:docMkLst>
      <pc:sldChg chg="ord">
        <pc:chgData name="Kelly Peterson" userId="x5iw1rrY3As+SWjfLuupYLFo/RyqV8+QpfOVlMsbj7E=" providerId="None" clId="Web-{848AA93B-97D5-438C-B8F4-2F5CE3B6642E}" dt="2023-02-14T01:40:37.409" v="0"/>
        <pc:sldMkLst>
          <pc:docMk/>
          <pc:sldMk cId="1054822966" sldId="260"/>
        </pc:sldMkLst>
      </pc:sldChg>
      <pc:sldChg chg="modSp">
        <pc:chgData name="Kelly Peterson" userId="x5iw1rrY3As+SWjfLuupYLFo/RyqV8+QpfOVlMsbj7E=" providerId="None" clId="Web-{848AA93B-97D5-438C-B8F4-2F5CE3B6642E}" dt="2023-02-14T01:59:21.903" v="31" actId="20577"/>
        <pc:sldMkLst>
          <pc:docMk/>
          <pc:sldMk cId="1254989867" sldId="264"/>
        </pc:sldMkLst>
        <pc:spChg chg="mod">
          <ac:chgData name="Kelly Peterson" userId="x5iw1rrY3As+SWjfLuupYLFo/RyqV8+QpfOVlMsbj7E=" providerId="None" clId="Web-{848AA93B-97D5-438C-B8F4-2F5CE3B6642E}" dt="2023-02-14T01:59:21.903" v="31" actId="20577"/>
          <ac:spMkLst>
            <pc:docMk/>
            <pc:sldMk cId="1254989867" sldId="264"/>
            <ac:spMk id="2" creationId="{7BA4DDFB-7235-DC9A-8D5E-B8B69FD8DB53}"/>
          </ac:spMkLst>
        </pc:spChg>
        <pc:spChg chg="mod">
          <ac:chgData name="Kelly Peterson" userId="x5iw1rrY3As+SWjfLuupYLFo/RyqV8+QpfOVlMsbj7E=" providerId="None" clId="Web-{848AA93B-97D5-438C-B8F4-2F5CE3B6642E}" dt="2023-02-14T01:55:20.488" v="2" actId="20577"/>
          <ac:spMkLst>
            <pc:docMk/>
            <pc:sldMk cId="1254989867" sldId="264"/>
            <ac:spMk id="3" creationId="{5815B43D-880E-F21E-ABE0-FD7FF8E992DE}"/>
          </ac:spMkLst>
        </pc:spChg>
      </pc:sldChg>
      <pc:sldChg chg="modSp">
        <pc:chgData name="Kelly Peterson" userId="x5iw1rrY3As+SWjfLuupYLFo/RyqV8+QpfOVlMsbj7E=" providerId="None" clId="Web-{848AA93B-97D5-438C-B8F4-2F5CE3B6642E}" dt="2023-02-14T02:21:03.701" v="32" actId="20577"/>
        <pc:sldMkLst>
          <pc:docMk/>
          <pc:sldMk cId="3778181982" sldId="265"/>
        </pc:sldMkLst>
        <pc:spChg chg="mod">
          <ac:chgData name="Kelly Peterson" userId="x5iw1rrY3As+SWjfLuupYLFo/RyqV8+QpfOVlMsbj7E=" providerId="None" clId="Web-{848AA93B-97D5-438C-B8F4-2F5CE3B6642E}" dt="2023-02-14T02:21:03.701" v="32" actId="20577"/>
          <ac:spMkLst>
            <pc:docMk/>
            <pc:sldMk cId="3778181982" sldId="265"/>
            <ac:spMk id="3" creationId="{F551C430-2C04-AECA-0D48-CC6AEB8A09B0}"/>
          </ac:spMkLst>
        </pc:spChg>
      </pc:sldChg>
    </pc:docChg>
  </pc:docChgLst>
  <pc:docChgLst>
    <pc:chgData name="Jens Andreasen" userId="zl+xuwKhOyxoBfeJc8fP5nJClYQM/RfCEAidRFShsYo=" providerId="None" clId="Web-{68F85CDD-9FB5-4C7C-9A95-8EB41194BA72}"/>
    <pc:docChg chg="modSld">
      <pc:chgData name="Jens Andreasen" userId="zl+xuwKhOyxoBfeJc8fP5nJClYQM/RfCEAidRFShsYo=" providerId="None" clId="Web-{68F85CDD-9FB5-4C7C-9A95-8EB41194BA72}" dt="2023-02-14T05:59:05.809" v="88" actId="1076"/>
      <pc:docMkLst>
        <pc:docMk/>
      </pc:docMkLst>
      <pc:sldChg chg="modNotes">
        <pc:chgData name="Jens Andreasen" userId="zl+xuwKhOyxoBfeJc8fP5nJClYQM/RfCEAidRFShsYo=" providerId="None" clId="Web-{68F85CDD-9FB5-4C7C-9A95-8EB41194BA72}" dt="2023-02-14T05:56:29.711" v="32"/>
        <pc:sldMkLst>
          <pc:docMk/>
          <pc:sldMk cId="3316961421" sldId="257"/>
        </pc:sldMkLst>
      </pc:sldChg>
      <pc:sldChg chg="modSp modNotes">
        <pc:chgData name="Jens Andreasen" userId="zl+xuwKhOyxoBfeJc8fP5nJClYQM/RfCEAidRFShsYo=" providerId="None" clId="Web-{68F85CDD-9FB5-4C7C-9A95-8EB41194BA72}" dt="2023-02-14T05:59:05.809" v="88" actId="1076"/>
        <pc:sldMkLst>
          <pc:docMk/>
          <pc:sldMk cId="2104010621" sldId="258"/>
        </pc:sldMkLst>
        <pc:picChg chg="mod">
          <ac:chgData name="Jens Andreasen" userId="zl+xuwKhOyxoBfeJc8fP5nJClYQM/RfCEAidRFShsYo=" providerId="None" clId="Web-{68F85CDD-9FB5-4C7C-9A95-8EB41194BA72}" dt="2023-02-14T05:59:05.809" v="88" actId="1076"/>
          <ac:picMkLst>
            <pc:docMk/>
            <pc:sldMk cId="2104010621" sldId="258"/>
            <ac:picMk id="22" creationId="{5EBA5011-D9C7-C96C-500D-653A2BA91D0A}"/>
          </ac:picMkLst>
        </pc:picChg>
      </pc:sldChg>
      <pc:sldChg chg="modNotes">
        <pc:chgData name="Jens Andreasen" userId="zl+xuwKhOyxoBfeJc8fP5nJClYQM/RfCEAidRFShsYo=" providerId="None" clId="Web-{68F85CDD-9FB5-4C7C-9A95-8EB41194BA72}" dt="2023-02-14T05:51:57.376" v="4"/>
        <pc:sldMkLst>
          <pc:docMk/>
          <pc:sldMk cId="1054822966" sldId="260"/>
        </pc:sldMkLst>
      </pc:sldChg>
      <pc:sldChg chg="modNotes">
        <pc:chgData name="Jens Andreasen" userId="zl+xuwKhOyxoBfeJc8fP5nJClYQM/RfCEAidRFShsYo=" providerId="None" clId="Web-{68F85CDD-9FB5-4C7C-9A95-8EB41194BA72}" dt="2023-02-14T05:53:40.582" v="18"/>
        <pc:sldMkLst>
          <pc:docMk/>
          <pc:sldMk cId="1254989867" sldId="26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9C4F4-DC04-AF4B-9A56-A2CC46530AD8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915B2-DED6-7D43-8D63-520A851C0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69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Have the students rank these animals from least to most dangerous.</a:t>
            </a:r>
          </a:p>
          <a:p>
            <a:r>
              <a:rPr lang="en-US" dirty="0"/>
              <a:t>Orange bug= Assassin Bug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Snail= Freshwater Snail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Worm= Ascari Roundworm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Fly= Tsetse Fly</a:t>
            </a:r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915B2-DED6-7D43-8D63-520A851C0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60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7- Ascari Roundworm 6- Tsetse Fly 5- Assassin Bug 4- Freshwater Snail, 3- Dog, 2- Snakes, 1- Mosquitos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915B2-DED6-7D43-8D63-520A851C0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087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cs typeface="Calibri"/>
              </a:rPr>
              <a:t>!WARN STUDENTS ABOUT THE CONTENTS OF THIS VIDEO, IT HAS THE POTENTIAL TO TRIGGER PHOBIAS!</a:t>
            </a:r>
            <a:endParaRPr lang="en-US" dirty="0"/>
          </a:p>
          <a:p>
            <a:r>
              <a:rPr lang="en-US" dirty="0"/>
              <a:t>Play the video after asking the question in the slide.</a:t>
            </a:r>
            <a:endParaRPr lang="en-US" dirty="0">
              <a:cs typeface="Calibri" panose="020F0502020204030204"/>
            </a:endParaRPr>
          </a:p>
          <a:p>
            <a:r>
              <a:rPr lang="en-US" dirty="0"/>
              <a:t>. HAVE STUDENTS WRITE DOWN THER+IR THOUGHTS DURING THE VIDEO. KWL- What you know, What you want to learn, What you learned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Share some sort of personal story about mosquitos if applicable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915B2-DED6-7D43-8D63-520A851C0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97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b="1" dirty="0">
                <a:cs typeface="Calibri"/>
              </a:rPr>
              <a:t>!WARN STUDENTS ABOUT THE CONTENTS OF THIS VIDEO; IT HAS THE POTENTIAL TO TRIGGER PHOBIAS!</a:t>
            </a:r>
          </a:p>
          <a:p>
            <a:pPr marL="171450" indent="-171450">
              <a:buFontTx/>
              <a:buChar char="-"/>
            </a:pPr>
            <a:r>
              <a:rPr lang="en-US" dirty="0"/>
              <a:t>Write initial thoughts</a:t>
            </a:r>
          </a:p>
          <a:p>
            <a:pPr marL="171450" indent="-171450">
              <a:buFontTx/>
              <a:buChar char="-"/>
            </a:pPr>
            <a:r>
              <a:rPr lang="en-US" dirty="0"/>
              <a:t>Write thoughts during video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- HAVE STUDENTS WRITE DOWN THEIR THOUGHTS DURING THE VIDEO. KWL- What you know, What you want to learn, What you learned</a:t>
            </a:r>
            <a:endParaRPr lang="en-US" dirty="0">
              <a:ea typeface="Calibri"/>
              <a:cs typeface="Calibri"/>
            </a:endParaRPr>
          </a:p>
          <a:p>
            <a:pPr marL="171450" indent="-171450">
              <a:buFontTx/>
              <a:buChar char="-"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915B2-DED6-7D43-8D63-520A851C0D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45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915B2-DED6-7D43-8D63-520A851C0D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6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51AE-B756-8237-3F5C-418AC6D08A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945894-944D-E7B6-17F2-23DA623DF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37494-5BB7-FF8A-1C3C-C514C2337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4275F-05BD-1E7C-3D6E-BFE1DC7CB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554FCF-903F-5743-B0D3-3AE0E3642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3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A23DD-FD8D-A0D5-E682-57FF1948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B4BC44-9476-E623-8C27-6B0530A89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095AB-4144-12D4-8A45-D0FBDCB6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CBA7A-D8A7-4654-E9FD-6541817C5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2CECD-858D-9FAA-E965-36775513A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19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D65170-43D4-3C92-BAD8-87D9B7DD98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BBFCF7-0B84-188D-54C9-D5E8B85968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D62E4-8A3F-EF94-5257-BD203ADED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1D05E-6990-7C91-D95B-F89F0AC7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72110-F8E9-74AF-C110-70A6B80B3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75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879B-C447-0F88-816D-7D9933CD7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799D6-0F43-3A51-DA3C-80227A7E3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8A431-C9FE-6523-1FE4-C84AE5B02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ED8A8-ABD2-3ACA-144E-C52FC2A56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99379-0DA5-CBB2-50AE-0E3A0AED3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766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9C092-61F4-FD5D-B300-31A7CD8B0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5E1C7-3177-2893-8752-A47F4D6B1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7660D-AE8A-E1F2-CE2C-E41C3B3EF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16669-9791-1029-3D82-B88E942E1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CF39A-6C22-2D4C-DF33-33C5582E8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59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00446-8887-8742-66CC-71FE3DE24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A4194-1CC6-4D47-8F0C-02767BCCE4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3AF4DD-B2BD-07DA-5AD9-07F07BEF42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DEF151-FA65-3298-72A4-3E10C82BA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6F332A-551C-CDAC-BA3C-C8D6FB697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D6CEB-9829-2548-A8AC-CD2D50974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37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3CCE3-5689-043B-D40F-4E5C31B94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273E81-200B-FADE-ECD4-4A56483251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7D473F-DD62-5288-CDFC-D92D90B6D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924768-5C2C-9C04-9FE3-A63E616A84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6E34C5-4502-1EC5-FF97-6E79B3AF58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2CF02B-6065-7C28-3DA4-F03F7723E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36E8FE-EBC7-9481-5F1D-6A08DD141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ACB24E-19E7-6961-D815-B0716A57B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74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F4CBE-C39D-6BC6-9684-ED5529869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84F994-B0FE-F4B4-337D-D3A135079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D255E3-CEAC-EE45-6763-2CE75C62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6C2D5B-5783-5293-5C45-C896D5017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90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076D90-FE08-BDD5-79C5-B6F4EEC93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0E610F-8169-B551-EB14-1F8F5DB18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4C2DE2-7FF2-5BA2-C74E-C838CEB89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42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CC093-03A8-2A78-2112-588106A7D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C5B7D-341C-DAE7-B224-02A3AF05C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9FA796-B450-E7B3-B182-C30F2091F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752041-3E25-2CFA-F619-7D2CEBB75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95B363-0193-F338-2816-821788F84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F340C6-7242-DAAD-2700-B9C05EDDE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25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45516-F493-9126-367A-93C7C31F3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A4B2B9-8C8F-1A3A-1AAB-40559D87B6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461CC3-B37D-C47B-923B-D0EFE472AB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A28208-F000-F8DE-F058-BDD2717E3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A20B0A-1087-B3ED-2830-609163B22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9578D7-FB9E-1281-0D5F-43AA16DEC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92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DAD4D-EFBB-8437-11A4-C3E49AD16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4D348-5282-5CF6-F26E-377D53EB1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D75F9-8130-A098-33E0-AD753FAC12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47EFC-78A5-DB4E-B9B8-F71BC85EC7FD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74FF8-133C-572F-FE7F-4E799CA7F9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3E823-F5B0-834D-795D-3E2596AAE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5058F-7CF8-C946-B664-DD65FE568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30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outu.be/4PLvdmifDSk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publicdomainpictures.net/en/view-image.php?image=247104&amp;picture=gates-to-jurassic-park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utetropolis.com/2020/02/06/dog-wears-bananas-on-head/" TargetMode="External"/><Relationship Id="rId13" Type="http://schemas.openxmlformats.org/officeDocument/2006/relationships/image" Target="../media/image7.jpeg"/><Relationship Id="rId18" Type="http://schemas.openxmlformats.org/officeDocument/2006/relationships/hyperlink" Target="http://www.africametro.com/southern-africa/lions-killed-and-ate-a-group-of-rhino-poachers-who-broke-into-a-wildlife-reserve" TargetMode="External"/><Relationship Id="rId26" Type="http://schemas.openxmlformats.org/officeDocument/2006/relationships/hyperlink" Target="https://commons.wikimedia.org/wiki/File:Orange_Assassin_Bug_-_Pselliopus_barberi,_Julie_Metz_Wetlands,_Woodbridge,_Virginia.jpg" TargetMode="External"/><Relationship Id="rId3" Type="http://schemas.openxmlformats.org/officeDocument/2006/relationships/image" Target="../media/image2.jpeg"/><Relationship Id="rId21" Type="http://schemas.openxmlformats.org/officeDocument/2006/relationships/image" Target="../media/image11.jpeg"/><Relationship Id="rId7" Type="http://schemas.openxmlformats.org/officeDocument/2006/relationships/image" Target="../media/image4.jpeg"/><Relationship Id="rId12" Type="http://schemas.openxmlformats.org/officeDocument/2006/relationships/hyperlink" Target="https://www.flickr.com/photos/54976525@N08/5982108754/" TargetMode="External"/><Relationship Id="rId17" Type="http://schemas.openxmlformats.org/officeDocument/2006/relationships/image" Target="../media/image9.jpeg"/><Relationship Id="rId25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6" Type="http://schemas.openxmlformats.org/officeDocument/2006/relationships/hyperlink" Target="https://www.pexels.com/photo/african-elephant-elephants-960688/" TargetMode="External"/><Relationship Id="rId20" Type="http://schemas.openxmlformats.org/officeDocument/2006/relationships/hyperlink" Target="https://www.flickr.com/photos/nagarjun/48534897306/" TargetMode="External"/><Relationship Id="rId29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xhere.com/th/photo/553888" TargetMode="External"/><Relationship Id="rId11" Type="http://schemas.openxmlformats.org/officeDocument/2006/relationships/image" Target="../media/image6.jpeg"/><Relationship Id="rId24" Type="http://schemas.openxmlformats.org/officeDocument/2006/relationships/hyperlink" Target="https://citizentruth.org/usda-shuts-down-data-collection-on-honey-bees/" TargetMode="External"/><Relationship Id="rId5" Type="http://schemas.openxmlformats.org/officeDocument/2006/relationships/image" Target="../media/image3.jpeg"/><Relationship Id="rId15" Type="http://schemas.openxmlformats.org/officeDocument/2006/relationships/image" Target="../media/image8.jpeg"/><Relationship Id="rId23" Type="http://schemas.openxmlformats.org/officeDocument/2006/relationships/image" Target="../media/image12.jpeg"/><Relationship Id="rId28" Type="http://schemas.openxmlformats.org/officeDocument/2006/relationships/hyperlink" Target="https://www.flickr.com/photos/anemoneprojectors/19512479744" TargetMode="External"/><Relationship Id="rId10" Type="http://schemas.openxmlformats.org/officeDocument/2006/relationships/hyperlink" Target="https://theconversation.com/tooth-enamel-provides-clues-on-tsetse-flies-and-the-spread-of-herding-in-ancient-africa-38518" TargetMode="External"/><Relationship Id="rId19" Type="http://schemas.openxmlformats.org/officeDocument/2006/relationships/image" Target="../media/image10.jpeg"/><Relationship Id="rId4" Type="http://schemas.openxmlformats.org/officeDocument/2006/relationships/hyperlink" Target="https://www.pexels.com/photo/black-hippopotamus-on-green-grass-667201/" TargetMode="External"/><Relationship Id="rId9" Type="http://schemas.openxmlformats.org/officeDocument/2006/relationships/image" Target="../media/image5.jpeg"/><Relationship Id="rId14" Type="http://schemas.openxmlformats.org/officeDocument/2006/relationships/hyperlink" Target="https://en.wikipedia.org/wiki/File:Crocodiles_resting_together.jpeg" TargetMode="External"/><Relationship Id="rId22" Type="http://schemas.openxmlformats.org/officeDocument/2006/relationships/hyperlink" Target="https://www.pexels.com/photo/brown-deer-photo-2224547/" TargetMode="External"/><Relationship Id="rId27" Type="http://schemas.openxmlformats.org/officeDocument/2006/relationships/image" Target="../media/image14.jpeg"/><Relationship Id="rId30" Type="http://schemas.openxmlformats.org/officeDocument/2006/relationships/hyperlink" Target="http://www.pixnio.com/fauna-animals/insects-and-bugs/mosquito/macro-image-of-mosquito-insect-aedes-japonicus-also-called-ochlerotatus-japonicus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ickr.com/photos/49117104@N05/8459076641" TargetMode="External"/><Relationship Id="rId13" Type="http://schemas.openxmlformats.org/officeDocument/2006/relationships/image" Target="../media/image17.jpeg"/><Relationship Id="rId3" Type="http://schemas.openxmlformats.org/officeDocument/2006/relationships/image" Target="../media/image6.jpeg"/><Relationship Id="rId7" Type="http://schemas.openxmlformats.org/officeDocument/2006/relationships/image" Target="../media/image16.jpeg"/><Relationship Id="rId12" Type="http://schemas.openxmlformats.org/officeDocument/2006/relationships/hyperlink" Target="https://cutetropolis.com/2020/02/06/dog-wears-bananas-on-head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pixnio.com/fauna-animals/insects-and-bugs/mosquito/an-ochlerotatus-triseriatus-mosquito-feeding-on-a-human-han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conversation.com/tooth-enamel-provides-clues-on-tsetse-flies-and-the-spread-of-herding-in-ancient-africa-38518" TargetMode="External"/><Relationship Id="rId11" Type="http://schemas.openxmlformats.org/officeDocument/2006/relationships/image" Target="../media/image4.jpeg"/><Relationship Id="rId5" Type="http://schemas.openxmlformats.org/officeDocument/2006/relationships/image" Target="../media/image5.jpeg"/><Relationship Id="rId15" Type="http://schemas.openxmlformats.org/officeDocument/2006/relationships/image" Target="../media/image18.jpeg"/><Relationship Id="rId10" Type="http://schemas.openxmlformats.org/officeDocument/2006/relationships/hyperlink" Target="https://www.flickr.com/photos/anemoneprojectors/19512479744" TargetMode="External"/><Relationship Id="rId4" Type="http://schemas.openxmlformats.org/officeDocument/2006/relationships/hyperlink" Target="https://www.flickr.com/photos/54976525@N08/5982108754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publicdomainpictures.net/en/view-image.php?image=144966&amp;picture=rattlesnak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xx0Hx_7rN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echnonaturalist.net/blog/2012/01/family-themed-photos-and-miscellaneous-ramblings" TargetMode="Externa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327640&amp;picture=brazil-flag-theme-idea-design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lSTGkDyEf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ransomology.com/2015/05/09/to-gmo-or-not-to-gmo-that-is-the-question/" TargetMode="Externa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youtu.be/4PLvdmifDSk" TargetMode="External"/><Relationship Id="rId4" Type="http://schemas.openxmlformats.org/officeDocument/2006/relationships/hyperlink" Target="https://nonciclopedia.miraheze.org/wiki/Jurassic_Par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3E443FD7-A66B-4AA0-872D-B088B9BC5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9C267B-D91D-E611-A175-3573871AAD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4095" y="851517"/>
            <a:ext cx="5238466" cy="2991416"/>
          </a:xfrm>
        </p:spPr>
        <p:txBody>
          <a:bodyPr anchor="b">
            <a:normAutofit/>
          </a:bodyPr>
          <a:lstStyle/>
          <a:p>
            <a:pPr algn="l"/>
            <a:r>
              <a:rPr lang="en-US" sz="5600"/>
              <a:t>BIOTECHNOLOGY</a:t>
            </a:r>
            <a:br>
              <a:rPr lang="en-US" sz="5600"/>
            </a:br>
            <a:endParaRPr lang="en-US" sz="56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754767-E31B-6794-B788-18877CC89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4096" y="3842932"/>
            <a:ext cx="4167115" cy="2163551"/>
          </a:xfrm>
        </p:spPr>
        <p:txBody>
          <a:bodyPr anchor="t">
            <a:normAutofit fontScale="92500"/>
          </a:bodyPr>
          <a:lstStyle/>
          <a:p>
            <a:pPr algn="l"/>
            <a:r>
              <a:rPr lang="en-US" sz="2000" b="0" i="0">
                <a:effectLst/>
                <a:latin typeface="Arial"/>
                <a:cs typeface="Arial"/>
              </a:rPr>
              <a:t>1. Students will evaluate design solutions where biotechnology was used to identify and/or modify genes in order to solve a problem.</a:t>
            </a:r>
          </a:p>
          <a:p>
            <a:pPr algn="l"/>
            <a:r>
              <a:rPr lang="en-US" sz="2000">
                <a:latin typeface="Arial"/>
                <a:cs typeface="Arial"/>
              </a:rPr>
              <a:t>2. </a:t>
            </a:r>
            <a:r>
              <a:rPr lang="en-US" sz="2000" b="0" i="0">
                <a:effectLst/>
                <a:latin typeface="Arial"/>
                <a:cs typeface="Arial"/>
              </a:rPr>
              <a:t>Students will be able to recognize the use of biotechnology within their lives and the world around them.</a:t>
            </a:r>
            <a:endParaRPr lang="en-US" sz="2000">
              <a:latin typeface="Arial"/>
              <a:cs typeface="Arial"/>
            </a:endParaRPr>
          </a:p>
        </p:txBody>
      </p:sp>
      <p:pic>
        <p:nvPicPr>
          <p:cNvPr id="5" name="Picture 4" descr="A sign on a building&#10;&#10;Description automatically generated with low confidence">
            <a:hlinkClick r:id="rId2"/>
            <a:extLst>
              <a:ext uri="{FF2B5EF4-FFF2-40B4-BE49-F238E27FC236}">
                <a16:creationId xmlns:a16="http://schemas.microsoft.com/office/drawing/2014/main" id="{A84BC7BB-9A6D-F3CA-AD42-16140355F4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397" r="7922" b="2"/>
          <a:stretch/>
        </p:blipFill>
        <p:spPr>
          <a:xfrm>
            <a:off x="5510369" y="851517"/>
            <a:ext cx="6184807" cy="5154967"/>
          </a:xfrm>
          <a:custGeom>
            <a:avLst/>
            <a:gdLst/>
            <a:ahLst/>
            <a:cxnLst/>
            <a:rect l="l" t="t" r="r" b="b"/>
            <a:pathLst>
              <a:path w="5846002" h="4872577">
                <a:moveTo>
                  <a:pt x="343285" y="2953992"/>
                </a:moveTo>
                <a:cubicBezTo>
                  <a:pt x="343285" y="2953992"/>
                  <a:pt x="343285" y="2953992"/>
                  <a:pt x="849063" y="2953992"/>
                </a:cubicBezTo>
                <a:cubicBezTo>
                  <a:pt x="880743" y="2953992"/>
                  <a:pt x="911330" y="2971406"/>
                  <a:pt x="926624" y="2999703"/>
                </a:cubicBezTo>
                <a:cubicBezTo>
                  <a:pt x="926624" y="2999703"/>
                  <a:pt x="926624" y="2999703"/>
                  <a:pt x="1180059" y="3436136"/>
                </a:cubicBezTo>
                <a:cubicBezTo>
                  <a:pt x="1196445" y="3463345"/>
                  <a:pt x="1196445" y="3498172"/>
                  <a:pt x="1180059" y="3525382"/>
                </a:cubicBezTo>
                <a:cubicBezTo>
                  <a:pt x="1180059" y="3525382"/>
                  <a:pt x="1180059" y="3525382"/>
                  <a:pt x="926624" y="3961814"/>
                </a:cubicBezTo>
                <a:cubicBezTo>
                  <a:pt x="911330" y="3990111"/>
                  <a:pt x="880743" y="4007525"/>
                  <a:pt x="849063" y="4007525"/>
                </a:cubicBezTo>
                <a:cubicBezTo>
                  <a:pt x="849063" y="4007525"/>
                  <a:pt x="849063" y="4007525"/>
                  <a:pt x="343285" y="4007525"/>
                </a:cubicBezTo>
                <a:cubicBezTo>
                  <a:pt x="310513" y="4007525"/>
                  <a:pt x="281019" y="3990111"/>
                  <a:pt x="264633" y="3961814"/>
                </a:cubicBezTo>
                <a:cubicBezTo>
                  <a:pt x="264633" y="3961814"/>
                  <a:pt x="264633" y="3961814"/>
                  <a:pt x="12290" y="3525382"/>
                </a:cubicBezTo>
                <a:cubicBezTo>
                  <a:pt x="-4096" y="3498172"/>
                  <a:pt x="-4096" y="3463345"/>
                  <a:pt x="12290" y="3436136"/>
                </a:cubicBezTo>
                <a:cubicBezTo>
                  <a:pt x="12290" y="3436136"/>
                  <a:pt x="12290" y="3436136"/>
                  <a:pt x="264633" y="2999703"/>
                </a:cubicBezTo>
                <a:cubicBezTo>
                  <a:pt x="281019" y="2971406"/>
                  <a:pt x="310513" y="2953992"/>
                  <a:pt x="343285" y="2953992"/>
                </a:cubicBezTo>
                <a:close/>
                <a:moveTo>
                  <a:pt x="2353334" y="538808"/>
                </a:moveTo>
                <a:cubicBezTo>
                  <a:pt x="2353334" y="538808"/>
                  <a:pt x="2353334" y="538808"/>
                  <a:pt x="2613403" y="538808"/>
                </a:cubicBezTo>
                <a:lnTo>
                  <a:pt x="2643742" y="538808"/>
                </a:lnTo>
                <a:lnTo>
                  <a:pt x="2672692" y="588661"/>
                </a:lnTo>
                <a:cubicBezTo>
                  <a:pt x="2713002" y="658078"/>
                  <a:pt x="2759909" y="738855"/>
                  <a:pt x="2814491" y="832849"/>
                </a:cubicBezTo>
                <a:cubicBezTo>
                  <a:pt x="2839586" y="874521"/>
                  <a:pt x="2839586" y="927860"/>
                  <a:pt x="2814491" y="969531"/>
                </a:cubicBezTo>
                <a:cubicBezTo>
                  <a:pt x="2814491" y="969531"/>
                  <a:pt x="2814491" y="969531"/>
                  <a:pt x="2426350" y="1637936"/>
                </a:cubicBezTo>
                <a:cubicBezTo>
                  <a:pt x="2402927" y="1681274"/>
                  <a:pt x="2356083" y="1707943"/>
                  <a:pt x="2307565" y="1707943"/>
                </a:cubicBezTo>
                <a:cubicBezTo>
                  <a:pt x="2307565" y="1707943"/>
                  <a:pt x="2307565" y="1707943"/>
                  <a:pt x="1532956" y="1707943"/>
                </a:cubicBezTo>
                <a:cubicBezTo>
                  <a:pt x="1520409" y="1707943"/>
                  <a:pt x="1508175" y="1706276"/>
                  <a:pt x="1496490" y="1703099"/>
                </a:cubicBezTo>
                <a:lnTo>
                  <a:pt x="1471408" y="1692583"/>
                </a:lnTo>
                <a:lnTo>
                  <a:pt x="1486736" y="1666073"/>
                </a:lnTo>
                <a:cubicBezTo>
                  <a:pt x="1625328" y="1426376"/>
                  <a:pt x="1802725" y="1119564"/>
                  <a:pt x="2029793" y="726844"/>
                </a:cubicBezTo>
                <a:cubicBezTo>
                  <a:pt x="2097197" y="610441"/>
                  <a:pt x="2218525" y="538808"/>
                  <a:pt x="2353334" y="538808"/>
                </a:cubicBezTo>
                <a:close/>
                <a:moveTo>
                  <a:pt x="1487085" y="0"/>
                </a:moveTo>
                <a:cubicBezTo>
                  <a:pt x="1487085" y="0"/>
                  <a:pt x="1487085" y="0"/>
                  <a:pt x="2360840" y="0"/>
                </a:cubicBezTo>
                <a:cubicBezTo>
                  <a:pt x="2415568" y="0"/>
                  <a:pt x="2468407" y="30084"/>
                  <a:pt x="2494828" y="78969"/>
                </a:cubicBezTo>
                <a:cubicBezTo>
                  <a:pt x="2494828" y="78969"/>
                  <a:pt x="2494828" y="78969"/>
                  <a:pt x="2729665" y="483373"/>
                </a:cubicBezTo>
                <a:lnTo>
                  <a:pt x="2756194" y="529058"/>
                </a:lnTo>
                <a:lnTo>
                  <a:pt x="2735320" y="529058"/>
                </a:lnTo>
                <a:lnTo>
                  <a:pt x="2636659" y="529058"/>
                </a:lnTo>
                <a:lnTo>
                  <a:pt x="2593799" y="455250"/>
                </a:lnTo>
                <a:cubicBezTo>
                  <a:pt x="2430052" y="173267"/>
                  <a:pt x="2430052" y="173267"/>
                  <a:pt x="2430052" y="173267"/>
                </a:cubicBezTo>
                <a:cubicBezTo>
                  <a:pt x="2406629" y="129929"/>
                  <a:pt x="2359785" y="103259"/>
                  <a:pt x="2311267" y="103259"/>
                </a:cubicBezTo>
                <a:cubicBezTo>
                  <a:pt x="1536658" y="103259"/>
                  <a:pt x="1536658" y="103259"/>
                  <a:pt x="1536658" y="103259"/>
                </a:cubicBezTo>
                <a:cubicBezTo>
                  <a:pt x="1486468" y="103259"/>
                  <a:pt x="1441296" y="129929"/>
                  <a:pt x="1416201" y="173267"/>
                </a:cubicBezTo>
                <a:cubicBezTo>
                  <a:pt x="1029733" y="841671"/>
                  <a:pt x="1029733" y="841671"/>
                  <a:pt x="1029733" y="841671"/>
                </a:cubicBezTo>
                <a:cubicBezTo>
                  <a:pt x="1004637" y="883343"/>
                  <a:pt x="1004637" y="936682"/>
                  <a:pt x="1029733" y="978353"/>
                </a:cubicBezTo>
                <a:cubicBezTo>
                  <a:pt x="1416201" y="1646758"/>
                  <a:pt x="1416201" y="1646758"/>
                  <a:pt x="1416201" y="1646758"/>
                </a:cubicBezTo>
                <a:cubicBezTo>
                  <a:pt x="1428749" y="1668427"/>
                  <a:pt x="1446315" y="1685929"/>
                  <a:pt x="1467019" y="1698013"/>
                </a:cubicBezTo>
                <a:lnTo>
                  <a:pt x="1472899" y="1700478"/>
                </a:lnTo>
                <a:lnTo>
                  <a:pt x="1441377" y="1754996"/>
                </a:lnTo>
                <a:lnTo>
                  <a:pt x="1417933" y="1795543"/>
                </a:lnTo>
                <a:lnTo>
                  <a:pt x="1442249" y="1805738"/>
                </a:lnTo>
                <a:cubicBezTo>
                  <a:pt x="1455430" y="1809322"/>
                  <a:pt x="1469230" y="1811202"/>
                  <a:pt x="1483383" y="1811202"/>
                </a:cubicBezTo>
                <a:cubicBezTo>
                  <a:pt x="2357138" y="1811202"/>
                  <a:pt x="2357138" y="1811202"/>
                  <a:pt x="2357138" y="1811202"/>
                </a:cubicBezTo>
                <a:cubicBezTo>
                  <a:pt x="2411866" y="1811202"/>
                  <a:pt x="2464705" y="1781120"/>
                  <a:pt x="2491126" y="1732235"/>
                </a:cubicBezTo>
                <a:cubicBezTo>
                  <a:pt x="2928947" y="978278"/>
                  <a:pt x="2928947" y="978278"/>
                  <a:pt x="2928947" y="978278"/>
                </a:cubicBezTo>
                <a:cubicBezTo>
                  <a:pt x="2957254" y="931274"/>
                  <a:pt x="2957254" y="871108"/>
                  <a:pt x="2928947" y="824102"/>
                </a:cubicBezTo>
                <a:cubicBezTo>
                  <a:pt x="2874220" y="729858"/>
                  <a:pt x="2826333" y="647394"/>
                  <a:pt x="2784432" y="575238"/>
                </a:cubicBezTo>
                <a:lnTo>
                  <a:pt x="2763277" y="538808"/>
                </a:lnTo>
                <a:lnTo>
                  <a:pt x="2861280" y="538808"/>
                </a:lnTo>
                <a:cubicBezTo>
                  <a:pt x="3166048" y="538808"/>
                  <a:pt x="3653676" y="538808"/>
                  <a:pt x="4433881" y="538808"/>
                </a:cubicBezTo>
                <a:cubicBezTo>
                  <a:pt x="4564197" y="538808"/>
                  <a:pt x="4690018" y="610441"/>
                  <a:pt x="4752929" y="726844"/>
                </a:cubicBezTo>
                <a:cubicBezTo>
                  <a:pt x="4752929" y="726844"/>
                  <a:pt x="4752929" y="726844"/>
                  <a:pt x="5795449" y="2522134"/>
                </a:cubicBezTo>
                <a:cubicBezTo>
                  <a:pt x="5862854" y="2634060"/>
                  <a:pt x="5862854" y="2777325"/>
                  <a:pt x="5795449" y="2889251"/>
                </a:cubicBezTo>
                <a:cubicBezTo>
                  <a:pt x="5795449" y="2889251"/>
                  <a:pt x="5795449" y="2889251"/>
                  <a:pt x="4752929" y="4684542"/>
                </a:cubicBezTo>
                <a:cubicBezTo>
                  <a:pt x="4690018" y="4800945"/>
                  <a:pt x="4564197" y="4872577"/>
                  <a:pt x="4433881" y="4872577"/>
                </a:cubicBezTo>
                <a:cubicBezTo>
                  <a:pt x="4433881" y="4872577"/>
                  <a:pt x="4433881" y="4872577"/>
                  <a:pt x="2353334" y="4872577"/>
                </a:cubicBezTo>
                <a:cubicBezTo>
                  <a:pt x="2218525" y="4872577"/>
                  <a:pt x="2097197" y="4800945"/>
                  <a:pt x="2029793" y="4684542"/>
                </a:cubicBezTo>
                <a:cubicBezTo>
                  <a:pt x="2029793" y="4684542"/>
                  <a:pt x="2029793" y="4684542"/>
                  <a:pt x="991766" y="2889251"/>
                </a:cubicBezTo>
                <a:cubicBezTo>
                  <a:pt x="924361" y="2777325"/>
                  <a:pt x="924361" y="2634060"/>
                  <a:pt x="991766" y="2522134"/>
                </a:cubicBezTo>
                <a:cubicBezTo>
                  <a:pt x="991766" y="2522134"/>
                  <a:pt x="991766" y="2522134"/>
                  <a:pt x="1377193" y="1855530"/>
                </a:cubicBezTo>
                <a:lnTo>
                  <a:pt x="1409676" y="1799352"/>
                </a:lnTo>
                <a:lnTo>
                  <a:pt x="1408533" y="1798873"/>
                </a:lnTo>
                <a:cubicBezTo>
                  <a:pt x="1385179" y="1785241"/>
                  <a:pt x="1365364" y="1765500"/>
                  <a:pt x="1351210" y="1741057"/>
                </a:cubicBezTo>
                <a:cubicBezTo>
                  <a:pt x="1351210" y="1741057"/>
                  <a:pt x="1351210" y="1741057"/>
                  <a:pt x="915276" y="987100"/>
                </a:cubicBezTo>
                <a:cubicBezTo>
                  <a:pt x="886968" y="940096"/>
                  <a:pt x="886968" y="879930"/>
                  <a:pt x="915276" y="832924"/>
                </a:cubicBezTo>
                <a:cubicBezTo>
                  <a:pt x="915276" y="832924"/>
                  <a:pt x="915276" y="832924"/>
                  <a:pt x="1351210" y="78969"/>
                </a:cubicBezTo>
                <a:cubicBezTo>
                  <a:pt x="1379517" y="30084"/>
                  <a:pt x="1430471" y="0"/>
                  <a:pt x="148708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55456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04F39-37DE-284B-2CF2-9A408D7D6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Rank the 7 Deadliest Animals</a:t>
            </a:r>
          </a:p>
        </p:txBody>
      </p:sp>
      <p:pic>
        <p:nvPicPr>
          <p:cNvPr id="7" name="Picture 6" descr="A picture containing grass, outdoor, tree, field&#10;&#10;Description automatically generated">
            <a:extLst>
              <a:ext uri="{FF2B5EF4-FFF2-40B4-BE49-F238E27FC236}">
                <a16:creationId xmlns:a16="http://schemas.microsoft.com/office/drawing/2014/main" id="{06CBF6F5-40C0-43F2-CB5C-D8AAEDCAD4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1438333"/>
            <a:ext cx="3524250" cy="2424506"/>
          </a:xfrm>
          <a:prstGeom prst="rect">
            <a:avLst/>
          </a:prstGeom>
        </p:spPr>
      </p:pic>
      <p:pic>
        <p:nvPicPr>
          <p:cNvPr id="9" name="Picture 8" descr="A green lizard on a leaf&#10;&#10;Description automatically generated">
            <a:extLst>
              <a:ext uri="{FF2B5EF4-FFF2-40B4-BE49-F238E27FC236}">
                <a16:creationId xmlns:a16="http://schemas.microsoft.com/office/drawing/2014/main" id="{82E89716-5BB8-5ECC-A3A4-A5AFD465BC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9779951" y="3426940"/>
            <a:ext cx="2390788" cy="1947164"/>
          </a:xfrm>
          <a:prstGeom prst="rect">
            <a:avLst/>
          </a:prstGeom>
        </p:spPr>
      </p:pic>
      <p:pic>
        <p:nvPicPr>
          <p:cNvPr id="11" name="Picture 10" descr="A dog with a bunch of bananas on its head&#10;&#10;Description automatically generated">
            <a:extLst>
              <a:ext uri="{FF2B5EF4-FFF2-40B4-BE49-F238E27FC236}">
                <a16:creationId xmlns:a16="http://schemas.microsoft.com/office/drawing/2014/main" id="{8058F1A2-8144-669C-57DC-A3455AE095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-15063" y="4949070"/>
            <a:ext cx="1735333" cy="1903911"/>
          </a:xfrm>
          <a:prstGeom prst="rect">
            <a:avLst/>
          </a:prstGeom>
        </p:spPr>
      </p:pic>
      <p:pic>
        <p:nvPicPr>
          <p:cNvPr id="20" name="Picture 19" descr="A close up of a bug&#10;&#10;Description automatically generated with medium confidence">
            <a:extLst>
              <a:ext uri="{FF2B5EF4-FFF2-40B4-BE49-F238E27FC236}">
                <a16:creationId xmlns:a16="http://schemas.microsoft.com/office/drawing/2014/main" id="{A0109677-E1B0-B335-847D-4FD77F499F5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1720271" y="3665617"/>
            <a:ext cx="2020687" cy="1517057"/>
          </a:xfrm>
          <a:prstGeom prst="rect">
            <a:avLst/>
          </a:prstGeom>
        </p:spPr>
      </p:pic>
      <p:pic>
        <p:nvPicPr>
          <p:cNvPr id="23" name="Picture 22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0211A9D6-3026-8A4D-9E75-1E1D53F1662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7317998" y="5026159"/>
            <a:ext cx="2475675" cy="1913045"/>
          </a:xfrm>
          <a:prstGeom prst="rect">
            <a:avLst/>
          </a:prstGeom>
        </p:spPr>
      </p:pic>
      <p:pic>
        <p:nvPicPr>
          <p:cNvPr id="26" name="Picture 25" descr="A picture containing reptile, ground, crocodilian reptile, outdoor&#10;&#10;Description automatically generated">
            <a:extLst>
              <a:ext uri="{FF2B5EF4-FFF2-40B4-BE49-F238E27FC236}">
                <a16:creationId xmlns:a16="http://schemas.microsoft.com/office/drawing/2014/main" id="{D00BE252-82E5-D17D-A8C7-89388F6769F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>
            <a:off x="7301533" y="3606487"/>
            <a:ext cx="2478418" cy="1855326"/>
          </a:xfrm>
          <a:prstGeom prst="rect">
            <a:avLst/>
          </a:prstGeom>
        </p:spPr>
      </p:pic>
      <p:pic>
        <p:nvPicPr>
          <p:cNvPr id="29" name="Picture 28" descr="An elephant and its calf walking in a field&#10;&#10;Description automatically generated with low confidence">
            <a:extLst>
              <a:ext uri="{FF2B5EF4-FFF2-40B4-BE49-F238E27FC236}">
                <a16:creationId xmlns:a16="http://schemas.microsoft.com/office/drawing/2014/main" id="{7C21AA27-230A-B5DE-5D0E-AEF1CEF025D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>
            <a:off x="3733825" y="3644586"/>
            <a:ext cx="3591306" cy="3195837"/>
          </a:xfrm>
          <a:prstGeom prst="rect">
            <a:avLst/>
          </a:prstGeom>
        </p:spPr>
      </p:pic>
      <p:pic>
        <p:nvPicPr>
          <p:cNvPr id="31" name="Picture 30" descr="A group of lions running&#10;&#10;Description automatically generated">
            <a:extLst>
              <a:ext uri="{FF2B5EF4-FFF2-40B4-BE49-F238E27FC236}">
                <a16:creationId xmlns:a16="http://schemas.microsoft.com/office/drawing/2014/main" id="{1BADFA66-B359-2623-13B1-F7645ED8FE5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837473B0-CC2E-450A-ABE3-18F120FF3D39}">
                <a1611:picAttrSrcUrl xmlns:a1611="http://schemas.microsoft.com/office/drawing/2016/11/main" r:id="rId18"/>
              </a:ext>
            </a:extLst>
          </a:blip>
          <a:stretch>
            <a:fillRect/>
          </a:stretch>
        </p:blipFill>
        <p:spPr>
          <a:xfrm>
            <a:off x="9793673" y="5026160"/>
            <a:ext cx="2442454" cy="1831840"/>
          </a:xfrm>
          <a:prstGeom prst="rect">
            <a:avLst/>
          </a:prstGeom>
        </p:spPr>
      </p:pic>
      <p:pic>
        <p:nvPicPr>
          <p:cNvPr id="34" name="Picture 33" descr="A picture containing grass, outdoor, cow, field&#10;&#10;Description automatically generated">
            <a:extLst>
              <a:ext uri="{FF2B5EF4-FFF2-40B4-BE49-F238E27FC236}">
                <a16:creationId xmlns:a16="http://schemas.microsoft.com/office/drawing/2014/main" id="{523F9EB7-F7CF-8556-5B13-54B41BB002F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837473B0-CC2E-450A-ABE3-18F120FF3D39}">
                <a1611:picAttrSrcUrl xmlns:a1611="http://schemas.microsoft.com/office/drawing/2016/11/main" r:id="rId20"/>
              </a:ext>
            </a:extLst>
          </a:blip>
          <a:stretch>
            <a:fillRect/>
          </a:stretch>
        </p:blipFill>
        <p:spPr>
          <a:xfrm>
            <a:off x="9341680" y="1479775"/>
            <a:ext cx="2844593" cy="2272341"/>
          </a:xfrm>
          <a:prstGeom prst="rect">
            <a:avLst/>
          </a:prstGeom>
        </p:spPr>
      </p:pic>
      <p:pic>
        <p:nvPicPr>
          <p:cNvPr id="37" name="Picture 36" descr="A deer in the snow&#10;&#10;Description automatically generated with medium confidence">
            <a:extLst>
              <a:ext uri="{FF2B5EF4-FFF2-40B4-BE49-F238E27FC236}">
                <a16:creationId xmlns:a16="http://schemas.microsoft.com/office/drawing/2014/main" id="{772462AA-709E-E2D2-3A53-AEABDC1BAC0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837473B0-CC2E-450A-ABE3-18F120FF3D39}">
                <a1611:picAttrSrcUrl xmlns:a1611="http://schemas.microsoft.com/office/drawing/2016/11/main" r:id="rId22"/>
              </a:ext>
            </a:extLst>
          </a:blip>
          <a:stretch>
            <a:fillRect/>
          </a:stretch>
        </p:blipFill>
        <p:spPr>
          <a:xfrm>
            <a:off x="6469060" y="1728788"/>
            <a:ext cx="2878140" cy="1918760"/>
          </a:xfrm>
          <a:prstGeom prst="rect">
            <a:avLst/>
          </a:prstGeom>
        </p:spPr>
      </p:pic>
      <p:pic>
        <p:nvPicPr>
          <p:cNvPr id="39" name="Picture 38" descr="A bee on a flower&#10;&#10;Description automatically generated">
            <a:extLst>
              <a:ext uri="{FF2B5EF4-FFF2-40B4-BE49-F238E27FC236}">
                <a16:creationId xmlns:a16="http://schemas.microsoft.com/office/drawing/2014/main" id="{FED537BE-B154-D90D-F570-28320DBF5D2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837473B0-CC2E-450A-ABE3-18F120FF3D39}">
                <a1611:picAttrSrcUrl xmlns:a1611="http://schemas.microsoft.com/office/drawing/2016/11/main" r:id="rId24"/>
              </a:ext>
            </a:extLst>
          </a:blip>
          <a:stretch>
            <a:fillRect/>
          </a:stretch>
        </p:blipFill>
        <p:spPr>
          <a:xfrm>
            <a:off x="3524250" y="1709108"/>
            <a:ext cx="2920746" cy="19471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CC0A95-F7B8-AB74-B8EE-86DE66FBE7A0}"/>
              </a:ext>
            </a:extLst>
          </p:cNvPr>
          <p:cNvSpPr txBox="1"/>
          <p:nvPr/>
        </p:nvSpPr>
        <p:spPr>
          <a:xfrm>
            <a:off x="1130968" y="3140242"/>
            <a:ext cx="16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Hippopotamus</a:t>
            </a:r>
          </a:p>
        </p:txBody>
      </p:sp>
      <p:pic>
        <p:nvPicPr>
          <p:cNvPr id="17" name="Picture 16" descr="A bug on a plant&#10;&#10;Description automatically generated with low confidence">
            <a:extLst>
              <a:ext uri="{FF2B5EF4-FFF2-40B4-BE49-F238E27FC236}">
                <a16:creationId xmlns:a16="http://schemas.microsoft.com/office/drawing/2014/main" id="{323B194E-765E-439B-265A-7B3E6CF4C98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837473B0-CC2E-450A-ABE3-18F120FF3D39}">
                <a1611:picAttrSrcUrl xmlns:a1611="http://schemas.microsoft.com/office/drawing/2016/11/main" r:id="rId26"/>
              </a:ext>
            </a:extLst>
          </a:blip>
          <a:stretch>
            <a:fillRect/>
          </a:stretch>
        </p:blipFill>
        <p:spPr>
          <a:xfrm>
            <a:off x="-15063" y="3853691"/>
            <a:ext cx="1836621" cy="1222501"/>
          </a:xfrm>
          <a:prstGeom prst="rect">
            <a:avLst/>
          </a:prstGeom>
        </p:spPr>
      </p:pic>
      <p:pic>
        <p:nvPicPr>
          <p:cNvPr id="14" name="Picture 13" descr="A fish in the water&#10;&#10;Description automatically generated with low confidence">
            <a:extLst>
              <a:ext uri="{FF2B5EF4-FFF2-40B4-BE49-F238E27FC236}">
                <a16:creationId xmlns:a16="http://schemas.microsoft.com/office/drawing/2014/main" id="{E6883FE5-F606-B8D9-236A-EBC7DD684FA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837473B0-CC2E-450A-ABE3-18F120FF3D39}">
                <a1611:picAttrSrcUrl xmlns:a1611="http://schemas.microsoft.com/office/drawing/2016/11/main" r:id="rId28"/>
              </a:ext>
            </a:extLst>
          </a:blip>
          <a:stretch>
            <a:fillRect/>
          </a:stretch>
        </p:blipFill>
        <p:spPr>
          <a:xfrm>
            <a:off x="6243886" y="3604734"/>
            <a:ext cx="1664243" cy="1123085"/>
          </a:xfrm>
          <a:prstGeom prst="rect">
            <a:avLst/>
          </a:prstGeom>
        </p:spPr>
      </p:pic>
      <p:pic>
        <p:nvPicPr>
          <p:cNvPr id="5" name="Content Placeholder 4" descr="A close up of a bug&#10;&#10;Description automatically generated with medium confidence">
            <a:extLst>
              <a:ext uri="{FF2B5EF4-FFF2-40B4-BE49-F238E27FC236}">
                <a16:creationId xmlns:a16="http://schemas.microsoft.com/office/drawing/2014/main" id="{AF55193C-A309-DF2B-8DD3-AF90030819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9">
            <a:extLst>
              <a:ext uri="{837473B0-CC2E-450A-ABE3-18F120FF3D39}">
                <a1611:picAttrSrcUrl xmlns:a1611="http://schemas.microsoft.com/office/drawing/2016/11/main" r:id="rId30"/>
              </a:ext>
            </a:extLst>
          </a:blip>
          <a:stretch>
            <a:fillRect/>
          </a:stretch>
        </p:blipFill>
        <p:spPr>
          <a:xfrm>
            <a:off x="1704973" y="5182674"/>
            <a:ext cx="2051282" cy="1671029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1B738B-5EEC-21A8-2545-6C8EE8788FEF}"/>
              </a:ext>
            </a:extLst>
          </p:cNvPr>
          <p:cNvSpPr txBox="1"/>
          <p:nvPr/>
        </p:nvSpPr>
        <p:spPr>
          <a:xfrm>
            <a:off x="4908453" y="1976241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BEA9C7-38BF-5448-34A6-7313268D5D45}"/>
              </a:ext>
            </a:extLst>
          </p:cNvPr>
          <p:cNvSpPr txBox="1"/>
          <p:nvPr/>
        </p:nvSpPr>
        <p:spPr>
          <a:xfrm>
            <a:off x="7559389" y="3140242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0BB0DE-04F4-020C-668F-570FD2BA0C0F}"/>
              </a:ext>
            </a:extLst>
          </p:cNvPr>
          <p:cNvSpPr txBox="1"/>
          <p:nvPr/>
        </p:nvSpPr>
        <p:spPr>
          <a:xfrm>
            <a:off x="11219022" y="2927612"/>
            <a:ext cx="851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Water </a:t>
            </a:r>
          </a:p>
          <a:p>
            <a:r>
              <a:rPr lang="en-US" dirty="0">
                <a:solidFill>
                  <a:schemeClr val="bg1"/>
                </a:solidFill>
              </a:rPr>
              <a:t>Buffalo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74EA62-7040-0C4A-7296-C72D61C6DB1B}"/>
              </a:ext>
            </a:extLst>
          </p:cNvPr>
          <p:cNvSpPr txBox="1"/>
          <p:nvPr/>
        </p:nvSpPr>
        <p:spPr>
          <a:xfrm>
            <a:off x="119145" y="3933890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Assassin Bug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64DB7A-9144-97FD-D01C-47B9677AD0EC}"/>
              </a:ext>
            </a:extLst>
          </p:cNvPr>
          <p:cNvSpPr txBox="1"/>
          <p:nvPr/>
        </p:nvSpPr>
        <p:spPr>
          <a:xfrm>
            <a:off x="4486275" y="6129338"/>
            <a:ext cx="10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Elephant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9DBC75-3817-E588-EDF4-3CF46139B02E}"/>
              </a:ext>
            </a:extLst>
          </p:cNvPr>
          <p:cNvSpPr txBox="1"/>
          <p:nvPr/>
        </p:nvSpPr>
        <p:spPr>
          <a:xfrm>
            <a:off x="6219331" y="3612052"/>
            <a:ext cx="1730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Freshwater Snail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47E7DB-3948-E665-461D-3C41593DF244}"/>
              </a:ext>
            </a:extLst>
          </p:cNvPr>
          <p:cNvSpPr txBox="1"/>
          <p:nvPr/>
        </p:nvSpPr>
        <p:spPr>
          <a:xfrm>
            <a:off x="8429537" y="3734368"/>
            <a:ext cx="1156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Crocodiles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5C5CF0-2EB2-9C81-2175-79C556F988CA}"/>
              </a:ext>
            </a:extLst>
          </p:cNvPr>
          <p:cNvSpPr txBox="1"/>
          <p:nvPr/>
        </p:nvSpPr>
        <p:spPr>
          <a:xfrm>
            <a:off x="9811647" y="3900658"/>
            <a:ext cx="824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Snakes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50D09E-9C01-4D7E-B78A-1C9EA3C55257}"/>
              </a:ext>
            </a:extLst>
          </p:cNvPr>
          <p:cNvSpPr txBox="1"/>
          <p:nvPr/>
        </p:nvSpPr>
        <p:spPr>
          <a:xfrm>
            <a:off x="9878315" y="5026159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52C652-83E5-18EC-633D-B9C6BAE3DC1E}"/>
              </a:ext>
            </a:extLst>
          </p:cNvPr>
          <p:cNvSpPr txBox="1"/>
          <p:nvPr/>
        </p:nvSpPr>
        <p:spPr>
          <a:xfrm>
            <a:off x="7526912" y="6569872"/>
            <a:ext cx="1341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Roundworm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78CC34-A0A6-3CC6-6EB2-7C956D3EC69F}"/>
              </a:ext>
            </a:extLst>
          </p:cNvPr>
          <p:cNvSpPr txBox="1"/>
          <p:nvPr/>
        </p:nvSpPr>
        <p:spPr>
          <a:xfrm>
            <a:off x="936618" y="6326149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Dog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EA1DE4-999E-6A52-2CAB-A7270AC33310}"/>
              </a:ext>
            </a:extLst>
          </p:cNvPr>
          <p:cNvSpPr txBox="1"/>
          <p:nvPr/>
        </p:nvSpPr>
        <p:spPr>
          <a:xfrm>
            <a:off x="1739504" y="5180512"/>
            <a:ext cx="108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Mosquito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CCF402-57FA-AB24-92B0-5619C8697327}"/>
              </a:ext>
            </a:extLst>
          </p:cNvPr>
          <p:cNvSpPr txBox="1"/>
          <p:nvPr/>
        </p:nvSpPr>
        <p:spPr>
          <a:xfrm>
            <a:off x="2006608" y="3796718"/>
            <a:ext cx="108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Tsetse Fly</a:t>
            </a:r>
          </a:p>
        </p:txBody>
      </p:sp>
    </p:spTree>
    <p:extLst>
      <p:ext uri="{BB962C8B-B14F-4D97-AF65-F5344CB8AC3E}">
        <p14:creationId xmlns:p14="http://schemas.microsoft.com/office/powerpoint/2010/main" val="3316961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B000F-968D-316E-3A78-06D188493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TOP 7 DEADLIEST ANIMALS</a:t>
            </a:r>
          </a:p>
        </p:txBody>
      </p:sp>
      <p:pic>
        <p:nvPicPr>
          <p:cNvPr id="5" name="Content Placeholder 4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9C9BFFBC-CA1A-CEA5-D938-1EADC04BA3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1462086"/>
            <a:ext cx="1532029" cy="132556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A729DE-DE10-77D3-CE37-1E583CF4D4B8}"/>
              </a:ext>
            </a:extLst>
          </p:cNvPr>
          <p:cNvSpPr txBox="1"/>
          <p:nvPr/>
        </p:nvSpPr>
        <p:spPr>
          <a:xfrm>
            <a:off x="89107" y="2948162"/>
            <a:ext cx="14429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Ascaris Roundworms</a:t>
            </a:r>
          </a:p>
        </p:txBody>
      </p:sp>
      <p:pic>
        <p:nvPicPr>
          <p:cNvPr id="8" name="Picture 7" descr="A close up of a bug&#10;&#10;Description automatically generated with medium confidence">
            <a:extLst>
              <a:ext uri="{FF2B5EF4-FFF2-40B4-BE49-F238E27FC236}">
                <a16:creationId xmlns:a16="http://schemas.microsoft.com/office/drawing/2014/main" id="{39126C23-5163-A088-926D-35C13EEA69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28787" y="1462086"/>
            <a:ext cx="2100146" cy="13255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5954DA-5172-1CC8-BD98-8C25077F7537}"/>
              </a:ext>
            </a:extLst>
          </p:cNvPr>
          <p:cNvSpPr txBox="1"/>
          <p:nvPr/>
        </p:nvSpPr>
        <p:spPr>
          <a:xfrm>
            <a:off x="1728787" y="2948162"/>
            <a:ext cx="21001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Tsetse Fly</a:t>
            </a:r>
          </a:p>
        </p:txBody>
      </p:sp>
      <p:pic>
        <p:nvPicPr>
          <p:cNvPr id="11" name="Picture 10" descr="A group of ants on a leaf&#10;&#10;Description automatically generated with low confidence">
            <a:extLst>
              <a:ext uri="{FF2B5EF4-FFF2-40B4-BE49-F238E27FC236}">
                <a16:creationId xmlns:a16="http://schemas.microsoft.com/office/drawing/2014/main" id="{6C818577-799D-A429-0519-DFDD776428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4025691" y="1462086"/>
            <a:ext cx="1770707" cy="132803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9E7DCB-4E8C-7F67-EA2F-0E3B3D6B57B1}"/>
              </a:ext>
            </a:extLst>
          </p:cNvPr>
          <p:cNvSpPr txBox="1"/>
          <p:nvPr/>
        </p:nvSpPr>
        <p:spPr>
          <a:xfrm>
            <a:off x="4025691" y="2994328"/>
            <a:ext cx="1770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Assassin Bug</a:t>
            </a:r>
          </a:p>
        </p:txBody>
      </p:sp>
      <p:pic>
        <p:nvPicPr>
          <p:cNvPr id="14" name="Picture 13" descr="A fish in the water&#10;&#10;Description automatically generated with low confidence">
            <a:extLst>
              <a:ext uri="{FF2B5EF4-FFF2-40B4-BE49-F238E27FC236}">
                <a16:creationId xmlns:a16="http://schemas.microsoft.com/office/drawing/2014/main" id="{31203054-3EDB-FF9C-29AC-40A8F64EFF8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5993156" y="1438450"/>
            <a:ext cx="2012949" cy="13491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768C8CB-45D9-FE6F-1788-31CA82308564}"/>
              </a:ext>
            </a:extLst>
          </p:cNvPr>
          <p:cNvSpPr txBox="1"/>
          <p:nvPr/>
        </p:nvSpPr>
        <p:spPr>
          <a:xfrm>
            <a:off x="5993156" y="3063578"/>
            <a:ext cx="14624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Freshwater Snail</a:t>
            </a:r>
          </a:p>
        </p:txBody>
      </p:sp>
      <p:pic>
        <p:nvPicPr>
          <p:cNvPr id="17" name="Picture 16" descr="A dog with a bunch of bananas on its head&#10;&#10;Description automatically generated">
            <a:extLst>
              <a:ext uri="{FF2B5EF4-FFF2-40B4-BE49-F238E27FC236}">
                <a16:creationId xmlns:a16="http://schemas.microsoft.com/office/drawing/2014/main" id="{1D9654F0-466A-554C-83C4-F8755AC19BA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 flipH="1">
            <a:off x="8169220" y="1438450"/>
            <a:ext cx="1350169" cy="18002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D49ABC4-82FD-C7FA-3424-6E4C56D7C38F}"/>
              </a:ext>
            </a:extLst>
          </p:cNvPr>
          <p:cNvSpPr txBox="1"/>
          <p:nvPr/>
        </p:nvSpPr>
        <p:spPr>
          <a:xfrm flipH="1">
            <a:off x="8169221" y="3408914"/>
            <a:ext cx="7762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Dog</a:t>
            </a:r>
          </a:p>
        </p:txBody>
      </p:sp>
      <p:pic>
        <p:nvPicPr>
          <p:cNvPr id="20" name="Picture 19" descr="Snakes&#10;&#10;Description automatically generated">
            <a:extLst>
              <a:ext uri="{FF2B5EF4-FFF2-40B4-BE49-F238E27FC236}">
                <a16:creationId xmlns:a16="http://schemas.microsoft.com/office/drawing/2014/main" id="{EFDD5B10-3E31-E532-0DF3-EBA115D18E8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>
            <a:off x="9682504" y="1462086"/>
            <a:ext cx="1990384" cy="1324850"/>
          </a:xfrm>
          <a:prstGeom prst="rect">
            <a:avLst/>
          </a:prstGeom>
        </p:spPr>
      </p:pic>
      <p:pic>
        <p:nvPicPr>
          <p:cNvPr id="22" name="Picture 21" descr="MOSQUITOS!&#10;Description automatically generated with medium confidence">
            <a:extLst>
              <a:ext uri="{FF2B5EF4-FFF2-40B4-BE49-F238E27FC236}">
                <a16:creationId xmlns:a16="http://schemas.microsoft.com/office/drawing/2014/main" id="{5EBA5011-D9C7-C96C-500D-653A2BA91D0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>
            <a:off x="975339" y="-17318"/>
            <a:ext cx="100389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01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5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D93BACC5-6C15-A659-EAB2-117D7F8DE8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0" y="209550"/>
            <a:ext cx="6162817" cy="636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89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6FD7672-78BE-4D6F-A711-2CDB79B52D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4662" y="323519"/>
            <a:ext cx="4323899" cy="6212748"/>
          </a:xfrm>
          <a:custGeom>
            <a:avLst/>
            <a:gdLst>
              <a:gd name="connsiteX0" fmla="*/ 0 w 4323899"/>
              <a:gd name="connsiteY0" fmla="*/ 0 h 6212748"/>
              <a:gd name="connsiteX1" fmla="*/ 742501 w 4323899"/>
              <a:gd name="connsiteY1" fmla="*/ 0 h 6212748"/>
              <a:gd name="connsiteX2" fmla="*/ 4323899 w 4323899"/>
              <a:gd name="connsiteY2" fmla="*/ 0 h 6212748"/>
              <a:gd name="connsiteX3" fmla="*/ 4323899 w 4323899"/>
              <a:gd name="connsiteY3" fmla="*/ 2864954 h 6212748"/>
              <a:gd name="connsiteX4" fmla="*/ 880454 w 4323899"/>
              <a:gd name="connsiteY4" fmla="*/ 6212748 h 6212748"/>
              <a:gd name="connsiteX5" fmla="*/ 0 w 4323899"/>
              <a:gd name="connsiteY5" fmla="*/ 6212748 h 6212748"/>
              <a:gd name="connsiteX6" fmla="*/ 0 w 4323899"/>
              <a:gd name="connsiteY6" fmla="*/ 6210962 h 621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23899" h="6212748">
                <a:moveTo>
                  <a:pt x="0" y="0"/>
                </a:moveTo>
                <a:lnTo>
                  <a:pt x="742501" y="0"/>
                </a:lnTo>
                <a:lnTo>
                  <a:pt x="4323899" y="0"/>
                </a:lnTo>
                <a:lnTo>
                  <a:pt x="4323899" y="2864954"/>
                </a:lnTo>
                <a:lnTo>
                  <a:pt x="880454" y="6212748"/>
                </a:lnTo>
                <a:lnTo>
                  <a:pt x="0" y="6212748"/>
                </a:lnTo>
                <a:lnTo>
                  <a:pt x="0" y="6210962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Right Triangle 59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A62647B-1222-407C-8740-5A497612B1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A293C1-8C27-9440-117F-7730E24B4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2025" y="806364"/>
            <a:ext cx="3521904" cy="284741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700">
                <a:hlinkClick r:id="rId3"/>
              </a:rPr>
              <a:t>MOSQUITOES</a:t>
            </a:r>
            <a:endParaRPr lang="en-US" sz="4700" kern="1200">
              <a:latin typeface="+mj-lt"/>
              <a:ea typeface="+mj-ea"/>
              <a:cs typeface="+mj-cs"/>
              <a:hlinkClick r:id="rId3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E1CAD-2CC2-8356-1360-33C3335BC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293" y="3703250"/>
            <a:ext cx="2866149" cy="11227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kern="1200" dirty="0">
                <a:latin typeface="+mn-lt"/>
                <a:ea typeface="+mn-ea"/>
                <a:cs typeface="+mn-cs"/>
              </a:rPr>
              <a:t>Who hates </a:t>
            </a:r>
            <a:r>
              <a:rPr lang="en-US" sz="2000" dirty="0"/>
              <a:t>mosquitoes</a:t>
            </a:r>
            <a:r>
              <a:rPr lang="en-US" sz="2000" kern="1200" dirty="0">
                <a:latin typeface="+mn-lt"/>
                <a:ea typeface="+mn-ea"/>
                <a:cs typeface="+mn-cs"/>
              </a:rPr>
              <a:t>?!</a:t>
            </a:r>
          </a:p>
        </p:txBody>
      </p:sp>
      <p:pic>
        <p:nvPicPr>
          <p:cNvPr id="16" name="Picture 15" descr="A close-up of a spider&#10;&#10;Description automatically generated with medium confidence">
            <a:extLst>
              <a:ext uri="{FF2B5EF4-FFF2-40B4-BE49-F238E27FC236}">
                <a16:creationId xmlns:a16="http://schemas.microsoft.com/office/drawing/2014/main" id="{627D6322-225D-0CD7-6AD3-E431A9F7E8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296558" y="1502866"/>
            <a:ext cx="5604636" cy="383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822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6C3E0-AB20-CE59-7F94-BAFDE0318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How do we solve this problem?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CAABE1F-9F75-351C-B68A-3C0CDA4176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7050" y="1962944"/>
            <a:ext cx="8597900" cy="4076700"/>
          </a:xfrm>
        </p:spPr>
      </p:pic>
    </p:spTree>
    <p:extLst>
      <p:ext uri="{BB962C8B-B14F-4D97-AF65-F5344CB8AC3E}">
        <p14:creationId xmlns:p14="http://schemas.microsoft.com/office/powerpoint/2010/main" val="4232672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07970D-6A2D-584D-9915-FC3941B7A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/>
              <a:t>Zika Virus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AC10E-239E-F62B-918E-E6F1DDC0C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 fontScale="77500" lnSpcReduction="20000"/>
          </a:bodyPr>
          <a:lstStyle/>
          <a:p>
            <a:pPr rtl="0">
              <a:buFont typeface="Arial" panose="020B0604020202020204" pitchFamily="34" charset="0"/>
              <a:buChar char="•"/>
            </a:pPr>
            <a:r>
              <a:rPr lang="en-US" sz="2100" i="0" dirty="0">
                <a:effectLst/>
                <a:latin typeface="Arial" panose="020B0604020202020204" pitchFamily="34" charset="0"/>
              </a:rPr>
              <a:t>Zika virus is transmitted primarily by Aedes mosquitoes, which bite mostly during the day.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sz="2100" i="0" dirty="0">
                <a:effectLst/>
                <a:latin typeface="Arial" panose="020B0604020202020204" pitchFamily="34" charset="0"/>
              </a:rPr>
              <a:t>Most people with Zika virus infection do not develop symptoms; those who do typically have symptoms including rash, fever, conjunctivitis, muscle and joint pain, malaise and headache that last for 2–7 days.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sz="2100" i="0" dirty="0">
                <a:effectLst/>
                <a:latin typeface="Arial" panose="020B0604020202020204" pitchFamily="34" charset="0"/>
              </a:rPr>
              <a:t>Zika virus infection during pregnancy can cause infants to be born with microcephaly and other congenital malformations as well as preterm birth and miscarriage.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sz="2100" i="0" dirty="0">
                <a:effectLst/>
                <a:latin typeface="Arial" panose="020B0604020202020204" pitchFamily="34" charset="0"/>
              </a:rPr>
              <a:t>Zika virus infection is associated with Guillain-Barré syndrome, neuropathy and myelitis in adults and children.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sz="2100" i="0" dirty="0">
                <a:effectLst/>
                <a:latin typeface="Arial" panose="020B0604020202020204" pitchFamily="34" charset="0"/>
              </a:rPr>
              <a:t>In February 2016, WHO declared Zika-related microcephaly a Public Health Emergency of International Concern (</a:t>
            </a:r>
            <a:r>
              <a:rPr lang="en-US" sz="2100" i="0" dirty="0" err="1">
                <a:effectLst/>
                <a:latin typeface="Arial" panose="020B0604020202020204" pitchFamily="34" charset="0"/>
              </a:rPr>
              <a:t>PHEIC</a:t>
            </a:r>
            <a:r>
              <a:rPr lang="en-US" sz="2100" i="0" dirty="0">
                <a:effectLst/>
                <a:latin typeface="Arial" panose="020B0604020202020204" pitchFamily="34" charset="0"/>
              </a:rPr>
              <a:t>), and the causal link between the Zika virus and congenital malformations was confirmed. WHO declared the end of the </a:t>
            </a:r>
            <a:r>
              <a:rPr lang="en-US" sz="2100" i="0" dirty="0" err="1">
                <a:effectLst/>
                <a:latin typeface="Arial" panose="020B0604020202020204" pitchFamily="34" charset="0"/>
              </a:rPr>
              <a:t>PHEIC</a:t>
            </a:r>
            <a:r>
              <a:rPr lang="en-US" sz="2100" i="0" dirty="0">
                <a:effectLst/>
                <a:latin typeface="Arial" panose="020B0604020202020204" pitchFamily="34" charset="0"/>
              </a:rPr>
              <a:t> in November of the same year.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sz="2100" i="0" dirty="0">
                <a:effectLst/>
                <a:latin typeface="Arial" panose="020B0604020202020204" pitchFamily="34" charset="0"/>
              </a:rPr>
              <a:t>Although cases of Zika virus disease declined from 2017 onwards globally, transmission persists at low levels in several countries in the Americas and other endemic regions.</a:t>
            </a:r>
          </a:p>
          <a:p>
            <a:pPr marL="0" indent="0">
              <a:buNone/>
            </a:pPr>
            <a:br>
              <a:rPr lang="en-US" sz="1200" b="0" i="0" dirty="0">
                <a:effectLst/>
                <a:latin typeface="Arial" panose="020B0604020202020204" pitchFamily="34" charset="0"/>
              </a:rPr>
            </a:br>
            <a:endParaRPr lang="en-US" sz="1200" b="0" i="0" dirty="0">
              <a:effectLst/>
              <a:latin typeface="Arial" panose="020B0604020202020204" pitchFamily="34" charset="0"/>
            </a:endParaRPr>
          </a:p>
          <a:p>
            <a:endParaRPr lang="en-US" sz="1200" dirty="0"/>
          </a:p>
        </p:txBody>
      </p:sp>
      <p:pic>
        <p:nvPicPr>
          <p:cNvPr id="5" name="Picture 4" descr="Brazil Flag&#10;Description automatically generated with medium confidence">
            <a:extLst>
              <a:ext uri="{FF2B5EF4-FFF2-40B4-BE49-F238E27FC236}">
                <a16:creationId xmlns:a16="http://schemas.microsoft.com/office/drawing/2014/main" id="{F1AB4980-595D-5311-2B09-06E8AA5AA7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4865" r="17068" b="-2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478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A4DDFB-7235-DC9A-8D5E-B8B69FD8D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rmAutofit fontScale="90000"/>
          </a:bodyPr>
          <a:lstStyle/>
          <a:p>
            <a:r>
              <a:rPr lang="en-US" sz="2800"/>
              <a:t>A GMO Solution to Diseases Spread by Mosquitoes 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5B43D-880E-F21E-ABE0-FD7FF8E9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r>
              <a:rPr lang="en-US" sz="1700"/>
              <a:t>What is a GMO?</a:t>
            </a:r>
          </a:p>
          <a:p>
            <a:r>
              <a:rPr lang="en-US" sz="1700">
                <a:hlinkClick r:id="rId3"/>
              </a:rPr>
              <a:t>Genetically Modified Mosquitoes</a:t>
            </a:r>
            <a:endParaRPr lang="en-US" sz="1700"/>
          </a:p>
        </p:txBody>
      </p:sp>
      <p:pic>
        <p:nvPicPr>
          <p:cNvPr id="5" name="Picture 4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E4BE48AC-28AA-2BB4-50C0-BA718C9BA7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901184" y="1218103"/>
            <a:ext cx="6922008" cy="45223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62607D-75D6-DB6B-D21B-1370EC51B842}"/>
              </a:ext>
            </a:extLst>
          </p:cNvPr>
          <p:cNvSpPr txBox="1"/>
          <p:nvPr/>
        </p:nvSpPr>
        <p:spPr>
          <a:xfrm>
            <a:off x="9363865" y="5540426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5" tooltip="https://ransomology.com/2015/05/09/to-gmo-or-not-to-gmo-that-is-the-question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6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989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818BAD93-0F40-F840-6BFE-5DD0A2A5A1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D07E9B-7640-00AE-00E7-5F95A0FFB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>
                <a:solidFill>
                  <a:srgbClr val="FFFFFF"/>
                </a:solidFill>
              </a:rPr>
              <a:t>Bio Ethics?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1C430-2C04-AECA-0D48-CC6AEB8A0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400">
                <a:solidFill>
                  <a:srgbClr val="FFFFFF"/>
                </a:solidFill>
                <a:hlinkClick r:id="rId5"/>
              </a:rPr>
              <a:t>Ethics Clip</a:t>
            </a: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786589-A53E-77B1-8CD6-F68EE86FEF5F}"/>
              </a:ext>
            </a:extLst>
          </p:cNvPr>
          <p:cNvSpPr txBox="1"/>
          <p:nvPr/>
        </p:nvSpPr>
        <p:spPr>
          <a:xfrm>
            <a:off x="9884958" y="6657945"/>
            <a:ext cx="23070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s://nonciclopedia.miraheze.org/wiki/Jurassic_Park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6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181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492</Words>
  <Application>Microsoft Office PowerPoint</Application>
  <PresentationFormat>Widescreen</PresentationFormat>
  <Paragraphs>63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 2013 - 2022</vt:lpstr>
      <vt:lpstr>BIOTECHNOLOGY </vt:lpstr>
      <vt:lpstr>Rank the 7 Deadliest Animals</vt:lpstr>
      <vt:lpstr>TOP 7 DEADLIEST ANIMALS</vt:lpstr>
      <vt:lpstr>PowerPoint Presentation</vt:lpstr>
      <vt:lpstr>MOSQUITOES</vt:lpstr>
      <vt:lpstr>How do we solve this problem?</vt:lpstr>
      <vt:lpstr>Zika Virus</vt:lpstr>
      <vt:lpstr>A GMO Solution to Diseases Spread by Mosquitoes </vt:lpstr>
      <vt:lpstr>Bio Ethics?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BIOTECHNOLOGY </dc:title>
  <dc:creator>Jens Andreasen</dc:creator>
  <cp:lastModifiedBy>Michelle Hudson</cp:lastModifiedBy>
  <cp:revision>47</cp:revision>
  <dcterms:created xsi:type="dcterms:W3CDTF">2023-01-20T21:27:55Z</dcterms:created>
  <dcterms:modified xsi:type="dcterms:W3CDTF">2023-04-17T23:32:24Z</dcterms:modified>
</cp:coreProperties>
</file>