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61" r:id="rId3"/>
    <p:sldId id="258" r:id="rId4"/>
    <p:sldId id="257" r:id="rId5"/>
    <p:sldId id="276" r:id="rId6"/>
    <p:sldId id="274" r:id="rId7"/>
    <p:sldId id="259" r:id="rId8"/>
    <p:sldId id="260" r:id="rId9"/>
    <p:sldId id="262" r:id="rId10"/>
    <p:sldId id="275" r:id="rId11"/>
    <p:sldId id="272" r:id="rId12"/>
    <p:sldId id="263" r:id="rId13"/>
    <p:sldId id="269" r:id="rId14"/>
    <p:sldId id="268" r:id="rId15"/>
    <p:sldId id="267" r:id="rId16"/>
    <p:sldId id="270" r:id="rId17"/>
    <p:sldId id="271" r:id="rId18"/>
    <p:sldId id="266" r:id="rId19"/>
    <p:sldId id="264" r:id="rId20"/>
    <p:sldId id="265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541E89-6561-4A64-924E-8676DAF05FE9}" v="2" dt="2023-02-14T16:27:40.981"/>
    <p1510:client id="{2EDA746C-816D-4FDC-AE6B-DDCE5A44C78A}" v="12" dt="2023-02-23T01:54:05.438"/>
    <p1510:client id="{4DF28467-BFB7-4A62-B4F5-AB337233023F}" v="7" dt="2023-02-14T02:14:22.802"/>
    <p1510:client id="{4FB9425F-AD16-4888-BE6A-DBB7A7A0AED3}" v="78" dt="2023-02-14T01:24:58.675"/>
    <p1510:client id="{576FC0C3-1D0D-4F84-A87E-5476B5037CAB}" v="221" dt="2023-02-08T02:27:36.357"/>
    <p1510:client id="{64B0A515-AB0C-4549-B53C-8F3CD5E39290}" v="24" dt="2023-02-08T03:06:45.534"/>
    <p1510:client id="{6BD86F6F-B4BC-47B7-B531-91729575593C}" v="191" dt="2023-02-23T01:52:26.410"/>
    <p1510:client id="{8319F2E1-0C00-4F1E-A12A-AB56E8809DEE}" v="28" dt="2023-01-26T19:31:44.012"/>
    <p1510:client id="{8685539D-34D9-454E-A5B6-FFBB259C5A59}" v="6" dt="2023-02-01T01:45:49.062"/>
    <p1510:client id="{951766F2-483A-475E-956B-5C4710073367}" v="109" dt="2023-02-14T02:14:15.973"/>
    <p1510:client id="{980DC5C4-940F-45E9-A9D8-DF69898D750D}" v="102" dt="2023-01-21T23:17:26.116"/>
    <p1510:client id="{AAA7FC8E-B257-438B-ABD9-FF011016B02B}" v="34" dt="2023-03-03T15:54:44.943"/>
    <p1510:client id="{AE21D846-4329-430D-8BB9-553C8D553FD1}" v="234" dt="2023-01-21T17:22:07.111"/>
    <p1510:client id="{CDCC8A14-2400-4DCF-9C80-C56E1AD30E33}" v="15" dt="2023-02-14T02:14:04.243"/>
    <p1510:client id="{EF88EABB-177E-40DF-BF4F-B186CFE4DD1C}" v="258" dt="2023-01-24T19:32:17.9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Castellon" userId="xUd6+ExYTON0QJBbRhUueBy2+RKUp8wZoRJ8XEUZx64=" providerId="None" clId="Web-{576FC0C3-1D0D-4F84-A87E-5476B5037CAB}"/>
    <pc:docChg chg="addSld modSld sldOrd">
      <pc:chgData name="Julie Castellon" userId="xUd6+ExYTON0QJBbRhUueBy2+RKUp8wZoRJ8XEUZx64=" providerId="None" clId="Web-{576FC0C3-1D0D-4F84-A87E-5476B5037CAB}" dt="2023-02-08T01:34:33.116" v="190"/>
      <pc:docMkLst>
        <pc:docMk/>
      </pc:docMkLst>
      <pc:sldChg chg="ord">
        <pc:chgData name="Julie Castellon" userId="xUd6+ExYTON0QJBbRhUueBy2+RKUp8wZoRJ8XEUZx64=" providerId="None" clId="Web-{576FC0C3-1D0D-4F84-A87E-5476B5037CAB}" dt="2023-02-08T01:27:24.725" v="0"/>
        <pc:sldMkLst>
          <pc:docMk/>
          <pc:sldMk cId="3684812746" sldId="258"/>
        </pc:sldMkLst>
      </pc:sldChg>
      <pc:sldChg chg="addSp delSp modSp new">
        <pc:chgData name="Julie Castellon" userId="xUd6+ExYTON0QJBbRhUueBy2+RKUp8wZoRJ8XEUZx64=" providerId="None" clId="Web-{576FC0C3-1D0D-4F84-A87E-5476B5037CAB}" dt="2023-02-08T01:34:33.116" v="190"/>
        <pc:sldMkLst>
          <pc:docMk/>
          <pc:sldMk cId="725973223" sldId="272"/>
        </pc:sldMkLst>
        <pc:spChg chg="mod">
          <ac:chgData name="Julie Castellon" userId="xUd6+ExYTON0QJBbRhUueBy2+RKUp8wZoRJ8XEUZx64=" providerId="None" clId="Web-{576FC0C3-1D0D-4F84-A87E-5476B5037CAB}" dt="2023-02-08T01:29:06.276" v="7" actId="20577"/>
          <ac:spMkLst>
            <pc:docMk/>
            <pc:sldMk cId="725973223" sldId="272"/>
            <ac:spMk id="2" creationId="{0E9CC77D-FF9B-1A23-892E-4EDA5843E36A}"/>
          </ac:spMkLst>
        </pc:spChg>
        <pc:spChg chg="del">
          <ac:chgData name="Julie Castellon" userId="xUd6+ExYTON0QJBbRhUueBy2+RKUp8wZoRJ8XEUZx64=" providerId="None" clId="Web-{576FC0C3-1D0D-4F84-A87E-5476B5037CAB}" dt="2023-02-08T01:29:12.995" v="8"/>
          <ac:spMkLst>
            <pc:docMk/>
            <pc:sldMk cId="725973223" sldId="272"/>
            <ac:spMk id="3" creationId="{C4B1A174-2E57-518F-7DB1-6DB8137ABF9A}"/>
          </ac:spMkLst>
        </pc:spChg>
        <pc:graphicFrameChg chg="add mod modGraphic">
          <ac:chgData name="Julie Castellon" userId="xUd6+ExYTON0QJBbRhUueBy2+RKUp8wZoRJ8XEUZx64=" providerId="None" clId="Web-{576FC0C3-1D0D-4F84-A87E-5476B5037CAB}" dt="2023-02-08T01:34:33.116" v="190"/>
          <ac:graphicFrameMkLst>
            <pc:docMk/>
            <pc:sldMk cId="725973223" sldId="272"/>
            <ac:graphicFrameMk id="4" creationId="{01E19365-6DA8-E7C2-859D-E91AD378ECE4}"/>
          </ac:graphicFrameMkLst>
        </pc:graphicFrameChg>
      </pc:sldChg>
    </pc:docChg>
  </pc:docChgLst>
  <pc:docChgLst>
    <pc:chgData name="Julie Castellon" userId="xUd6+ExYTON0QJBbRhUueBy2+RKUp8wZoRJ8XEUZx64=" providerId="None" clId="Web-{64B0A515-AB0C-4549-B53C-8F3CD5E39290}"/>
    <pc:docChg chg="modSld">
      <pc:chgData name="Julie Castellon" userId="xUd6+ExYTON0QJBbRhUueBy2+RKUp8wZoRJ8XEUZx64=" providerId="None" clId="Web-{64B0A515-AB0C-4549-B53C-8F3CD5E39290}" dt="2023-02-08T03:06:45.534" v="16" actId="20577"/>
      <pc:docMkLst>
        <pc:docMk/>
      </pc:docMkLst>
      <pc:sldChg chg="addSp modSp">
        <pc:chgData name="Julie Castellon" userId="xUd6+ExYTON0QJBbRhUueBy2+RKUp8wZoRJ8XEUZx64=" providerId="None" clId="Web-{64B0A515-AB0C-4549-B53C-8F3CD5E39290}" dt="2023-02-08T03:06:09.455" v="15" actId="20577"/>
        <pc:sldMkLst>
          <pc:docMk/>
          <pc:sldMk cId="2467903685" sldId="264"/>
        </pc:sldMkLst>
        <pc:spChg chg="add mod">
          <ac:chgData name="Julie Castellon" userId="xUd6+ExYTON0QJBbRhUueBy2+RKUp8wZoRJ8XEUZx64=" providerId="None" clId="Web-{64B0A515-AB0C-4549-B53C-8F3CD5E39290}" dt="2023-02-08T03:05:52.548" v="10" actId="20577"/>
          <ac:spMkLst>
            <pc:docMk/>
            <pc:sldMk cId="2467903685" sldId="264"/>
            <ac:spMk id="3" creationId="{703BFCFB-593C-9DC7-F72C-8E84F39069B0}"/>
          </ac:spMkLst>
        </pc:spChg>
        <pc:spChg chg="mod">
          <ac:chgData name="Julie Castellon" userId="xUd6+ExYTON0QJBbRhUueBy2+RKUp8wZoRJ8XEUZx64=" providerId="None" clId="Web-{64B0A515-AB0C-4549-B53C-8F3CD5E39290}" dt="2023-02-08T03:06:09.455" v="15" actId="20577"/>
          <ac:spMkLst>
            <pc:docMk/>
            <pc:sldMk cId="2467903685" sldId="264"/>
            <ac:spMk id="6" creationId="{1B599333-E1C1-4E2A-CC9E-5EFF66A4AE71}"/>
          </ac:spMkLst>
        </pc:spChg>
      </pc:sldChg>
      <pc:sldChg chg="modSp">
        <pc:chgData name="Julie Castellon" userId="xUd6+ExYTON0QJBbRhUueBy2+RKUp8wZoRJ8XEUZx64=" providerId="None" clId="Web-{64B0A515-AB0C-4549-B53C-8F3CD5E39290}" dt="2023-02-08T03:06:45.534" v="16" actId="20577"/>
        <pc:sldMkLst>
          <pc:docMk/>
          <pc:sldMk cId="725973223" sldId="272"/>
        </pc:sldMkLst>
        <pc:spChg chg="mod">
          <ac:chgData name="Julie Castellon" userId="xUd6+ExYTON0QJBbRhUueBy2+RKUp8wZoRJ8XEUZx64=" providerId="None" clId="Web-{64B0A515-AB0C-4549-B53C-8F3CD5E39290}" dt="2023-02-08T03:06:45.534" v="16" actId="20577"/>
          <ac:spMkLst>
            <pc:docMk/>
            <pc:sldMk cId="725973223" sldId="272"/>
            <ac:spMk id="2" creationId="{0E9CC77D-FF9B-1A23-892E-4EDA5843E36A}"/>
          </ac:spMkLst>
        </pc:spChg>
      </pc:sldChg>
    </pc:docChg>
  </pc:docChgLst>
  <pc:docChgLst>
    <pc:chgData name="Jami Riley" userId="lxrndIVXwV0jmrPCPT9/uHTc6C5NCd4Smiyc3Nc0IOs=" providerId="None" clId="Web-{26541E89-6561-4A64-924E-8676DAF05FE9}"/>
    <pc:docChg chg="modSld">
      <pc:chgData name="Jami Riley" userId="lxrndIVXwV0jmrPCPT9/uHTc6C5NCd4Smiyc3Nc0IOs=" providerId="None" clId="Web-{26541E89-6561-4A64-924E-8676DAF05FE9}" dt="2023-02-14T16:27:35.387" v="0" actId="20577"/>
      <pc:docMkLst>
        <pc:docMk/>
      </pc:docMkLst>
      <pc:sldChg chg="modSp">
        <pc:chgData name="Jami Riley" userId="lxrndIVXwV0jmrPCPT9/uHTc6C5NCd4Smiyc3Nc0IOs=" providerId="None" clId="Web-{26541E89-6561-4A64-924E-8676DAF05FE9}" dt="2023-02-14T16:27:35.387" v="0" actId="20577"/>
        <pc:sldMkLst>
          <pc:docMk/>
          <pc:sldMk cId="109857222" sldId="256"/>
        </pc:sldMkLst>
        <pc:spChg chg="mod">
          <ac:chgData name="Jami Riley" userId="lxrndIVXwV0jmrPCPT9/uHTc6C5NCd4Smiyc3Nc0IOs=" providerId="None" clId="Web-{26541E89-6561-4A64-924E-8676DAF05FE9}" dt="2023-02-14T16:27:35.387" v="0" actId="20577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  <pc:docChgLst>
    <pc:chgData name="Austin Moore" userId="sy6vHd0U9lW+l2Wy6lGPwQ8gv2YPd2S0ltoZdMKrl3I=" providerId="None" clId="Web-{CDCC8A14-2400-4DCF-9C80-C56E1AD30E33}"/>
    <pc:docChg chg="modSld">
      <pc:chgData name="Austin Moore" userId="sy6vHd0U9lW+l2Wy6lGPwQ8gv2YPd2S0ltoZdMKrl3I=" providerId="None" clId="Web-{CDCC8A14-2400-4DCF-9C80-C56E1AD30E33}" dt="2023-02-14T02:14:04.243" v="13"/>
      <pc:docMkLst>
        <pc:docMk/>
      </pc:docMkLst>
      <pc:sldChg chg="addSp modSp">
        <pc:chgData name="Austin Moore" userId="sy6vHd0U9lW+l2Wy6lGPwQ8gv2YPd2S0ltoZdMKrl3I=" providerId="None" clId="Web-{CDCC8A14-2400-4DCF-9C80-C56E1AD30E33}" dt="2023-02-14T02:13:51.196" v="12" actId="1076"/>
        <pc:sldMkLst>
          <pc:docMk/>
          <pc:sldMk cId="1541241598" sldId="260"/>
        </pc:sldMkLst>
        <pc:picChg chg="add mod">
          <ac:chgData name="Austin Moore" userId="sy6vHd0U9lW+l2Wy6lGPwQ8gv2YPd2S0ltoZdMKrl3I=" providerId="None" clId="Web-{CDCC8A14-2400-4DCF-9C80-C56E1AD30E33}" dt="2023-02-14T02:13:51.196" v="12" actId="1076"/>
          <ac:picMkLst>
            <pc:docMk/>
            <pc:sldMk cId="1541241598" sldId="260"/>
            <ac:picMk id="3" creationId="{6BDCAB6A-375D-B66C-75CF-72451F472550}"/>
          </ac:picMkLst>
        </pc:picChg>
      </pc:sldChg>
      <pc:sldChg chg="addSp delSp modSp">
        <pc:chgData name="Austin Moore" userId="sy6vHd0U9lW+l2Wy6lGPwQ8gv2YPd2S0ltoZdMKrl3I=" providerId="None" clId="Web-{CDCC8A14-2400-4DCF-9C80-C56E1AD30E33}" dt="2023-02-14T02:14:04.243" v="13"/>
        <pc:sldMkLst>
          <pc:docMk/>
          <pc:sldMk cId="1237424480" sldId="275"/>
        </pc:sldMkLst>
        <pc:spChg chg="add del mod">
          <ac:chgData name="Austin Moore" userId="sy6vHd0U9lW+l2Wy6lGPwQ8gv2YPd2S0ltoZdMKrl3I=" providerId="None" clId="Web-{CDCC8A14-2400-4DCF-9C80-C56E1AD30E33}" dt="2023-02-14T02:12:24.678" v="4"/>
          <ac:spMkLst>
            <pc:docMk/>
            <pc:sldMk cId="1237424480" sldId="275"/>
            <ac:spMk id="2" creationId="{A55DDA62-BCC6-1DF5-2F9D-188BC7CB793E}"/>
          </ac:spMkLst>
        </pc:spChg>
        <pc:spChg chg="add mod">
          <ac:chgData name="Austin Moore" userId="sy6vHd0U9lW+l2Wy6lGPwQ8gv2YPd2S0ltoZdMKrl3I=" providerId="None" clId="Web-{CDCC8A14-2400-4DCF-9C80-C56E1AD30E33}" dt="2023-02-14T02:12:42.522" v="6" actId="1076"/>
          <ac:spMkLst>
            <pc:docMk/>
            <pc:sldMk cId="1237424480" sldId="275"/>
            <ac:spMk id="7" creationId="{791F7C8B-0528-2713-CE8A-6346F2501F61}"/>
          </ac:spMkLst>
        </pc:spChg>
        <pc:spChg chg="add">
          <ac:chgData name="Austin Moore" userId="sy6vHd0U9lW+l2Wy6lGPwQ8gv2YPd2S0ltoZdMKrl3I=" providerId="None" clId="Web-{CDCC8A14-2400-4DCF-9C80-C56E1AD30E33}" dt="2023-02-14T02:12:42.835" v="7"/>
          <ac:spMkLst>
            <pc:docMk/>
            <pc:sldMk cId="1237424480" sldId="275"/>
            <ac:spMk id="8" creationId="{EC5768ED-1DBA-C5B5-4A63-392C2EC494AD}"/>
          </ac:spMkLst>
        </pc:spChg>
        <pc:spChg chg="del">
          <ac:chgData name="Austin Moore" userId="sy6vHd0U9lW+l2Wy6lGPwQ8gv2YPd2S0ltoZdMKrl3I=" providerId="None" clId="Web-{CDCC8A14-2400-4DCF-9C80-C56E1AD30E33}" dt="2023-02-14T02:14:04.243" v="13"/>
          <ac:spMkLst>
            <pc:docMk/>
            <pc:sldMk cId="1237424480" sldId="275"/>
            <ac:spMk id="10" creationId="{CEB4F239-D603-0ED0-8515-20CFCE29930C}"/>
          </ac:spMkLst>
        </pc:spChg>
      </pc:sldChg>
    </pc:docChg>
  </pc:docChgLst>
  <pc:docChgLst>
    <pc:chgData name="Julie Castellon" clId="Web-{6BD86F6F-B4BC-47B7-B531-91729575593C}"/>
    <pc:docChg chg="modSld sldOrd">
      <pc:chgData name="Julie Castellon" userId="" providerId="" clId="Web-{6BD86F6F-B4BC-47B7-B531-91729575593C}" dt="2023-02-23T01:52:26.410" v="163"/>
      <pc:docMkLst>
        <pc:docMk/>
      </pc:docMkLst>
      <pc:sldChg chg="addSp modSp">
        <pc:chgData name="Julie Castellon" userId="" providerId="" clId="Web-{6BD86F6F-B4BC-47B7-B531-91729575593C}" dt="2023-02-23T01:09:29.197" v="38"/>
        <pc:sldMkLst>
          <pc:docMk/>
          <pc:sldMk cId="109857222" sldId="256"/>
        </pc:sldMkLst>
        <pc:spChg chg="mod">
          <ac:chgData name="Julie Castellon" userId="" providerId="" clId="Web-{6BD86F6F-B4BC-47B7-B531-91729575593C}" dt="2023-02-23T01:07:58.617" v="9" actId="1076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Julie Castellon" userId="" providerId="" clId="Web-{6BD86F6F-B4BC-47B7-B531-91729575593C}" dt="2023-02-23T01:09:29.197" v="38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Julie Castellon" userId="" providerId="" clId="Web-{6BD86F6F-B4BC-47B7-B531-91729575593C}" dt="2023-02-23T01:09:07.837" v="36" actId="20577"/>
          <ac:spMkLst>
            <pc:docMk/>
            <pc:sldMk cId="109857222" sldId="256"/>
            <ac:spMk id="4" creationId="{D5AFDCB6-50E3-991E-6027-59636658983A}"/>
          </ac:spMkLst>
        </pc:spChg>
      </pc:sldChg>
      <pc:sldChg chg="modSp">
        <pc:chgData name="Julie Castellon" userId="" providerId="" clId="Web-{6BD86F6F-B4BC-47B7-B531-91729575593C}" dt="2023-02-23T01:18:18.990" v="42" actId="20577"/>
        <pc:sldMkLst>
          <pc:docMk/>
          <pc:sldMk cId="1541241598" sldId="260"/>
        </pc:sldMkLst>
        <pc:spChg chg="mod">
          <ac:chgData name="Julie Castellon" userId="" providerId="" clId="Web-{6BD86F6F-B4BC-47B7-B531-91729575593C}" dt="2023-02-23T01:18:18.990" v="42" actId="20577"/>
          <ac:spMkLst>
            <pc:docMk/>
            <pc:sldMk cId="1541241598" sldId="260"/>
            <ac:spMk id="2" creationId="{1BE9851E-056D-7DE0-EDD7-AD3FC8E29EAA}"/>
          </ac:spMkLst>
        </pc:spChg>
      </pc:sldChg>
      <pc:sldChg chg="modSp">
        <pc:chgData name="Julie Castellon" userId="" providerId="" clId="Web-{6BD86F6F-B4BC-47B7-B531-91729575593C}" dt="2023-02-23T01:28:23.081" v="94"/>
        <pc:sldMkLst>
          <pc:docMk/>
          <pc:sldMk cId="904860448" sldId="261"/>
        </pc:sldMkLst>
        <pc:spChg chg="mod">
          <ac:chgData name="Julie Castellon" userId="" providerId="" clId="Web-{6BD86F6F-B4BC-47B7-B531-91729575593C}" dt="2023-02-23T01:28:23.081" v="94"/>
          <ac:spMkLst>
            <pc:docMk/>
            <pc:sldMk cId="904860448" sldId="261"/>
            <ac:spMk id="3" creationId="{9B6DD0A4-B867-A2DE-53E5-55A0E07708F6}"/>
          </ac:spMkLst>
        </pc:spChg>
      </pc:sldChg>
      <pc:sldChg chg="modSp ord">
        <pc:chgData name="Julie Castellon" userId="" providerId="" clId="Web-{6BD86F6F-B4BC-47B7-B531-91729575593C}" dt="2023-02-23T01:23:58.232" v="56"/>
        <pc:sldMkLst>
          <pc:docMk/>
          <pc:sldMk cId="1052187145" sldId="262"/>
        </pc:sldMkLst>
        <pc:spChg chg="mod">
          <ac:chgData name="Julie Castellon" userId="" providerId="" clId="Web-{6BD86F6F-B4BC-47B7-B531-91729575593C}" dt="2023-02-23T01:23:26.872" v="55" actId="14100"/>
          <ac:spMkLst>
            <pc:docMk/>
            <pc:sldMk cId="1052187145" sldId="262"/>
            <ac:spMk id="3" creationId="{E57D0D0D-8E3C-BBF3-6DA0-30E2350BF482}"/>
          </ac:spMkLst>
        </pc:spChg>
      </pc:sldChg>
      <pc:sldChg chg="modSp">
        <pc:chgData name="Julie Castellon" userId="" providerId="" clId="Web-{6BD86F6F-B4BC-47B7-B531-91729575593C}" dt="2023-02-23T01:52:26.410" v="163"/>
        <pc:sldMkLst>
          <pc:docMk/>
          <pc:sldMk cId="1990339708" sldId="263"/>
        </pc:sldMkLst>
        <pc:spChg chg="mod">
          <ac:chgData name="Julie Castellon" userId="" providerId="" clId="Web-{6BD86F6F-B4BC-47B7-B531-91729575593C}" dt="2023-02-23T01:22:40.355" v="49" actId="20577"/>
          <ac:spMkLst>
            <pc:docMk/>
            <pc:sldMk cId="1990339708" sldId="263"/>
            <ac:spMk id="2" creationId="{FB2A9CF1-6F6D-872F-845D-B5EE1317FB1F}"/>
          </ac:spMkLst>
        </pc:spChg>
        <pc:spChg chg="mod">
          <ac:chgData name="Julie Castellon" userId="" providerId="" clId="Web-{6BD86F6F-B4BC-47B7-B531-91729575593C}" dt="2023-02-23T01:52:26.410" v="163"/>
          <ac:spMkLst>
            <pc:docMk/>
            <pc:sldMk cId="1990339708" sldId="263"/>
            <ac:spMk id="3" creationId="{0341C9BC-8B69-70BB-3B41-034EEE3103A4}"/>
          </ac:spMkLst>
        </pc:spChg>
      </pc:sldChg>
      <pc:sldChg chg="modSp">
        <pc:chgData name="Julie Castellon" userId="" providerId="" clId="Web-{6BD86F6F-B4BC-47B7-B531-91729575593C}" dt="2023-02-23T01:50:31.017" v="138" actId="20577"/>
        <pc:sldMkLst>
          <pc:docMk/>
          <pc:sldMk cId="2467903685" sldId="264"/>
        </pc:sldMkLst>
        <pc:spChg chg="mod">
          <ac:chgData name="Julie Castellon" userId="" providerId="" clId="Web-{6BD86F6F-B4BC-47B7-B531-91729575593C}" dt="2023-02-23T01:50:31.017" v="138" actId="20577"/>
          <ac:spMkLst>
            <pc:docMk/>
            <pc:sldMk cId="2467903685" sldId="264"/>
            <ac:spMk id="6" creationId="{1B599333-E1C1-4E2A-CC9E-5EFF66A4AE71}"/>
          </ac:spMkLst>
        </pc:spChg>
      </pc:sldChg>
      <pc:sldChg chg="modSp">
        <pc:chgData name="Julie Castellon" userId="" providerId="" clId="Web-{6BD86F6F-B4BC-47B7-B531-91729575593C}" dt="2023-02-23T01:52:11.050" v="160"/>
        <pc:sldMkLst>
          <pc:docMk/>
          <pc:sldMk cId="2660640889" sldId="265"/>
        </pc:sldMkLst>
        <pc:spChg chg="mod">
          <ac:chgData name="Julie Castellon" userId="" providerId="" clId="Web-{6BD86F6F-B4BC-47B7-B531-91729575593C}" dt="2023-02-23T01:52:11.050" v="160"/>
          <ac:spMkLst>
            <pc:docMk/>
            <pc:sldMk cId="2660640889" sldId="265"/>
            <ac:spMk id="2" creationId="{3EF0A714-88A9-1B42-4652-BA7B32E6486F}"/>
          </ac:spMkLst>
        </pc:spChg>
        <pc:spChg chg="mod">
          <ac:chgData name="Julie Castellon" userId="" providerId="" clId="Web-{6BD86F6F-B4BC-47B7-B531-91729575593C}" dt="2023-02-23T01:52:02.706" v="157"/>
          <ac:spMkLst>
            <pc:docMk/>
            <pc:sldMk cId="2660640889" sldId="265"/>
            <ac:spMk id="3" creationId="{0E004D72-F1AF-DE16-CF36-1D11B80B1CC0}"/>
          </ac:spMkLst>
        </pc:spChg>
      </pc:sldChg>
      <pc:sldChg chg="modSp ord">
        <pc:chgData name="Julie Castellon" userId="" providerId="" clId="Web-{6BD86F6F-B4BC-47B7-B531-91729575593C}" dt="2023-02-23T01:51:50.050" v="155" actId="14100"/>
        <pc:sldMkLst>
          <pc:docMk/>
          <pc:sldMk cId="2344588246" sldId="266"/>
        </pc:sldMkLst>
        <pc:spChg chg="mod">
          <ac:chgData name="Julie Castellon" userId="" providerId="" clId="Web-{6BD86F6F-B4BC-47B7-B531-91729575593C}" dt="2023-02-23T01:51:45.628" v="154" actId="14100"/>
          <ac:spMkLst>
            <pc:docMk/>
            <pc:sldMk cId="2344588246" sldId="266"/>
            <ac:spMk id="2" creationId="{7245B5DC-48FA-5755-3D1F-BDF7658D880A}"/>
          </ac:spMkLst>
        </pc:spChg>
        <pc:spChg chg="mod">
          <ac:chgData name="Julie Castellon" userId="" providerId="" clId="Web-{6BD86F6F-B4BC-47B7-B531-91729575593C}" dt="2023-02-23T01:51:50.050" v="155" actId="14100"/>
          <ac:spMkLst>
            <pc:docMk/>
            <pc:sldMk cId="2344588246" sldId="266"/>
            <ac:spMk id="3" creationId="{C3F14B38-17F3-A651-0D4D-50FD121D8454}"/>
          </ac:spMkLst>
        </pc:spChg>
      </pc:sldChg>
      <pc:sldChg chg="addSp modSp ord">
        <pc:chgData name="Julie Castellon" userId="" providerId="" clId="Web-{6BD86F6F-B4BC-47B7-B531-91729575593C}" dt="2023-02-23T01:26:46.579" v="88" actId="20577"/>
        <pc:sldMkLst>
          <pc:docMk/>
          <pc:sldMk cId="725973223" sldId="272"/>
        </pc:sldMkLst>
        <pc:spChg chg="add mod">
          <ac:chgData name="Julie Castellon" userId="" providerId="" clId="Web-{6BD86F6F-B4BC-47B7-B531-91729575593C}" dt="2023-02-23T01:26:46.579" v="88" actId="20577"/>
          <ac:spMkLst>
            <pc:docMk/>
            <pc:sldMk cId="725973223" sldId="272"/>
            <ac:spMk id="3" creationId="{E15D98BD-40A5-1B07-BDCB-6AFB8A7D975A}"/>
          </ac:spMkLst>
        </pc:spChg>
      </pc:sldChg>
    </pc:docChg>
  </pc:docChgLst>
  <pc:docChgLst>
    <pc:chgData name="Julie Castellon" clId="Web-{980DC5C4-940F-45E9-A9D8-DF69898D750D}"/>
    <pc:docChg chg="addSld modSld sldOrd">
      <pc:chgData name="Julie Castellon" userId="" providerId="" clId="Web-{980DC5C4-940F-45E9-A9D8-DF69898D750D}" dt="2023-01-21T23:17:26.116" v="76" actId="20577"/>
      <pc:docMkLst>
        <pc:docMk/>
      </pc:docMkLst>
      <pc:sldChg chg="ord">
        <pc:chgData name="Julie Castellon" userId="" providerId="" clId="Web-{980DC5C4-940F-45E9-A9D8-DF69898D750D}" dt="2023-01-21T23:13:37.674" v="0"/>
        <pc:sldMkLst>
          <pc:docMk/>
          <pc:sldMk cId="3684812746" sldId="258"/>
        </pc:sldMkLst>
      </pc:sldChg>
      <pc:sldChg chg="delSp modSp">
        <pc:chgData name="Julie Castellon" userId="" providerId="" clId="Web-{980DC5C4-940F-45E9-A9D8-DF69898D750D}" dt="2023-01-21T23:17:26.116" v="76" actId="20577"/>
        <pc:sldMkLst>
          <pc:docMk/>
          <pc:sldMk cId="1541241598" sldId="260"/>
        </pc:sldMkLst>
        <pc:spChg chg="mod">
          <ac:chgData name="Julie Castellon" userId="" providerId="" clId="Web-{980DC5C4-940F-45E9-A9D8-DF69898D750D}" dt="2023-01-21T23:17:26.116" v="76" actId="20577"/>
          <ac:spMkLst>
            <pc:docMk/>
            <pc:sldMk cId="1541241598" sldId="260"/>
            <ac:spMk id="2" creationId="{1BE9851E-056D-7DE0-EDD7-AD3FC8E29EAA}"/>
          </ac:spMkLst>
        </pc:spChg>
        <pc:spChg chg="del">
          <ac:chgData name="Julie Castellon" userId="" providerId="" clId="Web-{980DC5C4-940F-45E9-A9D8-DF69898D750D}" dt="2023-01-21T23:16:09.114" v="40"/>
          <ac:spMkLst>
            <pc:docMk/>
            <pc:sldMk cId="1541241598" sldId="260"/>
            <ac:spMk id="3" creationId="{D4C6CE49-7484-FBA6-36F7-6F29106ECC1F}"/>
          </ac:spMkLst>
        </pc:spChg>
      </pc:sldChg>
      <pc:sldChg chg="modSp new">
        <pc:chgData name="Julie Castellon" userId="" providerId="" clId="Web-{980DC5C4-940F-45E9-A9D8-DF69898D750D}" dt="2023-01-21T23:15:37.629" v="35" actId="20577"/>
        <pc:sldMkLst>
          <pc:docMk/>
          <pc:sldMk cId="904860448" sldId="261"/>
        </pc:sldMkLst>
        <pc:spChg chg="mod">
          <ac:chgData name="Julie Castellon" userId="" providerId="" clId="Web-{980DC5C4-940F-45E9-A9D8-DF69898D750D}" dt="2023-01-21T23:13:53.456" v="10" actId="20577"/>
          <ac:spMkLst>
            <pc:docMk/>
            <pc:sldMk cId="904860448" sldId="261"/>
            <ac:spMk id="2" creationId="{395EE373-BD6C-8B49-40B8-95F58CCF43D2}"/>
          </ac:spMkLst>
        </pc:spChg>
        <pc:spChg chg="mod">
          <ac:chgData name="Julie Castellon" userId="" providerId="" clId="Web-{980DC5C4-940F-45E9-A9D8-DF69898D750D}" dt="2023-01-21T23:15:37.629" v="35" actId="20577"/>
          <ac:spMkLst>
            <pc:docMk/>
            <pc:sldMk cId="904860448" sldId="261"/>
            <ac:spMk id="3" creationId="{9B6DD0A4-B867-A2DE-53E5-55A0E07708F6}"/>
          </ac:spMkLst>
        </pc:spChg>
      </pc:sldChg>
    </pc:docChg>
  </pc:docChgLst>
  <pc:docChgLst>
    <pc:chgData name="Julie Castellon" userId="xUd6+ExYTON0QJBbRhUueBy2+RKUp8wZoRJ8XEUZx64=" providerId="None" clId="Web-{4FB9425F-AD16-4888-BE6A-DBB7A7A0AED3}"/>
    <pc:docChg chg="addSld delSld modSld sldOrd">
      <pc:chgData name="Julie Castellon" userId="xUd6+ExYTON0QJBbRhUueBy2+RKUp8wZoRJ8XEUZx64=" providerId="None" clId="Web-{4FB9425F-AD16-4888-BE6A-DBB7A7A0AED3}" dt="2023-02-14T01:24:58.675" v="69" actId="20577"/>
      <pc:docMkLst>
        <pc:docMk/>
      </pc:docMkLst>
      <pc:sldChg chg="new del ord">
        <pc:chgData name="Julie Castellon" userId="xUd6+ExYTON0QJBbRhUueBy2+RKUp8wZoRJ8XEUZx64=" providerId="None" clId="Web-{4FB9425F-AD16-4888-BE6A-DBB7A7A0AED3}" dt="2023-02-14T01:19:36.751" v="4"/>
        <pc:sldMkLst>
          <pc:docMk/>
          <pc:sldMk cId="4236706024" sldId="273"/>
        </pc:sldMkLst>
      </pc:sldChg>
      <pc:sldChg chg="modSp new">
        <pc:chgData name="Julie Castellon" userId="xUd6+ExYTON0QJBbRhUueBy2+RKUp8wZoRJ8XEUZx64=" providerId="None" clId="Web-{4FB9425F-AD16-4888-BE6A-DBB7A7A0AED3}" dt="2023-02-14T01:22:09.134" v="66" actId="20577"/>
        <pc:sldMkLst>
          <pc:docMk/>
          <pc:sldMk cId="1067562653" sldId="274"/>
        </pc:sldMkLst>
        <pc:spChg chg="mod">
          <ac:chgData name="Julie Castellon" userId="xUd6+ExYTON0QJBbRhUueBy2+RKUp8wZoRJ8XEUZx64=" providerId="None" clId="Web-{4FB9425F-AD16-4888-BE6A-DBB7A7A0AED3}" dt="2023-02-14T01:21:54.743" v="60" actId="20577"/>
          <ac:spMkLst>
            <pc:docMk/>
            <pc:sldMk cId="1067562653" sldId="274"/>
            <ac:spMk id="2" creationId="{099BF04F-B363-F62E-6123-6361C0F5BC06}"/>
          </ac:spMkLst>
        </pc:spChg>
        <pc:spChg chg="mod">
          <ac:chgData name="Julie Castellon" userId="xUd6+ExYTON0QJBbRhUueBy2+RKUp8wZoRJ8XEUZx64=" providerId="None" clId="Web-{4FB9425F-AD16-4888-BE6A-DBB7A7A0AED3}" dt="2023-02-14T01:22:02.821" v="63" actId="20577"/>
          <ac:spMkLst>
            <pc:docMk/>
            <pc:sldMk cId="1067562653" sldId="274"/>
            <ac:spMk id="3" creationId="{C639FE9D-B2D1-83BF-609E-CF95164C68E9}"/>
          </ac:spMkLst>
        </pc:spChg>
        <pc:spChg chg="mod">
          <ac:chgData name="Julie Castellon" userId="xUd6+ExYTON0QJBbRhUueBy2+RKUp8wZoRJ8XEUZx64=" providerId="None" clId="Web-{4FB9425F-AD16-4888-BE6A-DBB7A7A0AED3}" dt="2023-02-14T01:22:09.134" v="66" actId="20577"/>
          <ac:spMkLst>
            <pc:docMk/>
            <pc:sldMk cId="1067562653" sldId="274"/>
            <ac:spMk id="5" creationId="{ABADC77F-0205-5CDC-5321-01FB3D577B85}"/>
          </ac:spMkLst>
        </pc:spChg>
      </pc:sldChg>
      <pc:sldChg chg="delSp modSp new">
        <pc:chgData name="Julie Castellon" userId="xUd6+ExYTON0QJBbRhUueBy2+RKUp8wZoRJ8XEUZx64=" providerId="None" clId="Web-{4FB9425F-AD16-4888-BE6A-DBB7A7A0AED3}" dt="2023-02-14T01:24:58.675" v="69" actId="20577"/>
        <pc:sldMkLst>
          <pc:docMk/>
          <pc:sldMk cId="1237424480" sldId="275"/>
        </pc:sldMkLst>
        <pc:spChg chg="del">
          <ac:chgData name="Julie Castellon" userId="xUd6+ExYTON0QJBbRhUueBy2+RKUp8wZoRJ8XEUZx64=" providerId="None" clId="Web-{4FB9425F-AD16-4888-BE6A-DBB7A7A0AED3}" dt="2023-02-14T01:20:27.550" v="33"/>
          <ac:spMkLst>
            <pc:docMk/>
            <pc:sldMk cId="1237424480" sldId="275"/>
            <ac:spMk id="2" creationId="{660E45E6-F907-97F0-CDAB-63C80E72C4B2}"/>
          </ac:spMkLst>
        </pc:spChg>
        <pc:spChg chg="mod">
          <ac:chgData name="Julie Castellon" userId="xUd6+ExYTON0QJBbRhUueBy2+RKUp8wZoRJ8XEUZx64=" providerId="None" clId="Web-{4FB9425F-AD16-4888-BE6A-DBB7A7A0AED3}" dt="2023-02-14T01:21:25.288" v="52" actId="1076"/>
          <ac:spMkLst>
            <pc:docMk/>
            <pc:sldMk cId="1237424480" sldId="275"/>
            <ac:spMk id="3" creationId="{32B2C4B0-1D70-886F-C54A-21C8ED07F794}"/>
          </ac:spMkLst>
        </pc:spChg>
        <pc:spChg chg="mod">
          <ac:chgData name="Julie Castellon" userId="xUd6+ExYTON0QJBbRhUueBy2+RKUp8wZoRJ8XEUZx64=" providerId="None" clId="Web-{4FB9425F-AD16-4888-BE6A-DBB7A7A0AED3}" dt="2023-02-14T01:21:30.632" v="55" actId="1076"/>
          <ac:spMkLst>
            <pc:docMk/>
            <pc:sldMk cId="1237424480" sldId="275"/>
            <ac:spMk id="4" creationId="{484107A9-F8F3-92B0-EFDD-2E4933FFC55E}"/>
          </ac:spMkLst>
        </pc:spChg>
        <pc:spChg chg="mod">
          <ac:chgData name="Julie Castellon" userId="xUd6+ExYTON0QJBbRhUueBy2+RKUp8wZoRJ8XEUZx64=" providerId="None" clId="Web-{4FB9425F-AD16-4888-BE6A-DBB7A7A0AED3}" dt="2023-02-14T01:21:25.288" v="53" actId="1076"/>
          <ac:spMkLst>
            <pc:docMk/>
            <pc:sldMk cId="1237424480" sldId="275"/>
            <ac:spMk id="5" creationId="{2B2E25FB-10FA-B75E-BB57-3EAEBBE45AB2}"/>
          </ac:spMkLst>
        </pc:spChg>
        <pc:spChg chg="mod">
          <ac:chgData name="Julie Castellon" userId="xUd6+ExYTON0QJBbRhUueBy2+RKUp8wZoRJ8XEUZx64=" providerId="None" clId="Web-{4FB9425F-AD16-4888-BE6A-DBB7A7A0AED3}" dt="2023-02-14T01:24:58.675" v="69" actId="20577"/>
          <ac:spMkLst>
            <pc:docMk/>
            <pc:sldMk cId="1237424480" sldId="275"/>
            <ac:spMk id="6" creationId="{080C797A-E2AC-EBF5-B361-A0ECB940FF94}"/>
          </ac:spMkLst>
        </pc:spChg>
      </pc:sldChg>
    </pc:docChg>
  </pc:docChgLst>
  <pc:docChgLst>
    <pc:chgData name="Austin Moore" userId="sy6vHd0U9lW+l2Wy6lGPwQ8gv2YPd2S0ltoZdMKrl3I=" providerId="None" clId="Web-{2EDA746C-816D-4FDC-AE6B-DDCE5A44C78A}"/>
    <pc:docChg chg="modSld">
      <pc:chgData name="Austin Moore" userId="sy6vHd0U9lW+l2Wy6lGPwQ8gv2YPd2S0ltoZdMKrl3I=" providerId="None" clId="Web-{2EDA746C-816D-4FDC-AE6B-DDCE5A44C78A}" dt="2023-02-23T01:54:05.438" v="14" actId="20577"/>
      <pc:docMkLst>
        <pc:docMk/>
      </pc:docMkLst>
      <pc:sldChg chg="modSp">
        <pc:chgData name="Austin Moore" userId="sy6vHd0U9lW+l2Wy6lGPwQ8gv2YPd2S0ltoZdMKrl3I=" providerId="None" clId="Web-{2EDA746C-816D-4FDC-AE6B-DDCE5A44C78A}" dt="2023-02-23T01:54:05.438" v="14" actId="20577"/>
        <pc:sldMkLst>
          <pc:docMk/>
          <pc:sldMk cId="1990339708" sldId="263"/>
        </pc:sldMkLst>
        <pc:spChg chg="mod">
          <ac:chgData name="Austin Moore" userId="sy6vHd0U9lW+l2Wy6lGPwQ8gv2YPd2S0ltoZdMKrl3I=" providerId="None" clId="Web-{2EDA746C-816D-4FDC-AE6B-DDCE5A44C78A}" dt="2023-02-23T01:54:05.438" v="14" actId="20577"/>
          <ac:spMkLst>
            <pc:docMk/>
            <pc:sldMk cId="1990339708" sldId="263"/>
            <ac:spMk id="3" creationId="{0341C9BC-8B69-70BB-3B41-034EEE3103A4}"/>
          </ac:spMkLst>
        </pc:spChg>
      </pc:sldChg>
    </pc:docChg>
  </pc:docChgLst>
  <pc:docChgLst>
    <pc:chgData name="Jami Riley" clId="Web-{951766F2-483A-475E-956B-5C4710073367}"/>
    <pc:docChg chg="modSld">
      <pc:chgData name="Jami Riley" userId="" providerId="" clId="Web-{951766F2-483A-475E-956B-5C4710073367}" dt="2023-02-14T02:14:15.973" v="97" actId="14100"/>
      <pc:docMkLst>
        <pc:docMk/>
      </pc:docMkLst>
      <pc:sldChg chg="modSp">
        <pc:chgData name="Jami Riley" userId="" providerId="" clId="Web-{951766F2-483A-475E-956B-5C4710073367}" dt="2023-02-14T02:10:02.951" v="79" actId="14100"/>
        <pc:sldMkLst>
          <pc:docMk/>
          <pc:sldMk cId="1067562653" sldId="274"/>
        </pc:sldMkLst>
        <pc:spChg chg="mod">
          <ac:chgData name="Jami Riley" userId="" providerId="" clId="Web-{951766F2-483A-475E-956B-5C4710073367}" dt="2023-02-14T02:06:26.976" v="1" actId="14100"/>
          <ac:spMkLst>
            <pc:docMk/>
            <pc:sldMk cId="1067562653" sldId="274"/>
            <ac:spMk id="2" creationId="{099BF04F-B363-F62E-6123-6361C0F5BC06}"/>
          </ac:spMkLst>
        </pc:spChg>
        <pc:spChg chg="mod">
          <ac:chgData name="Jami Riley" userId="" providerId="" clId="Web-{951766F2-483A-475E-956B-5C4710073367}" dt="2023-02-14T02:06:30.992" v="2" actId="14100"/>
          <ac:spMkLst>
            <pc:docMk/>
            <pc:sldMk cId="1067562653" sldId="274"/>
            <ac:spMk id="4" creationId="{FE02CC4F-F1E8-EF58-92DB-67ADDD9CF083}"/>
          </ac:spMkLst>
        </pc:spChg>
        <pc:spChg chg="mod">
          <ac:chgData name="Jami Riley" userId="" providerId="" clId="Web-{951766F2-483A-475E-956B-5C4710073367}" dt="2023-02-14T02:06:35.679" v="3" actId="14100"/>
          <ac:spMkLst>
            <pc:docMk/>
            <pc:sldMk cId="1067562653" sldId="274"/>
            <ac:spMk id="5" creationId="{ABADC77F-0205-5CDC-5321-01FB3D577B85}"/>
          </ac:spMkLst>
        </pc:spChg>
        <pc:spChg chg="mod">
          <ac:chgData name="Jami Riley" userId="" providerId="" clId="Web-{951766F2-483A-475E-956B-5C4710073367}" dt="2023-02-14T02:10:02.951" v="79" actId="14100"/>
          <ac:spMkLst>
            <pc:docMk/>
            <pc:sldMk cId="1067562653" sldId="274"/>
            <ac:spMk id="6" creationId="{393069B9-9532-6B9F-D363-D0654D277521}"/>
          </ac:spMkLst>
        </pc:spChg>
      </pc:sldChg>
      <pc:sldChg chg="addSp delSp modSp">
        <pc:chgData name="Jami Riley" userId="" providerId="" clId="Web-{951766F2-483A-475E-956B-5C4710073367}" dt="2023-02-14T02:14:15.973" v="97" actId="14100"/>
        <pc:sldMkLst>
          <pc:docMk/>
          <pc:sldMk cId="1237424480" sldId="275"/>
        </pc:sldMkLst>
        <pc:spChg chg="mod">
          <ac:chgData name="Jami Riley" userId="" providerId="" clId="Web-{951766F2-483A-475E-956B-5C4710073367}" dt="2023-02-14T02:10:01.560" v="78" actId="20577"/>
          <ac:spMkLst>
            <pc:docMk/>
            <pc:sldMk cId="1237424480" sldId="275"/>
            <ac:spMk id="3" creationId="{32B2C4B0-1D70-886F-C54A-21C8ED07F794}"/>
          </ac:spMkLst>
        </pc:spChg>
        <pc:spChg chg="mod">
          <ac:chgData name="Jami Riley" userId="" providerId="" clId="Web-{951766F2-483A-475E-956B-5C4710073367}" dt="2023-02-14T02:09:57.263" v="55" actId="20577"/>
          <ac:spMkLst>
            <pc:docMk/>
            <pc:sldMk cId="1237424480" sldId="275"/>
            <ac:spMk id="4" creationId="{484107A9-F8F3-92B0-EFDD-2E4933FFC55E}"/>
          </ac:spMkLst>
        </pc:spChg>
        <pc:spChg chg="mod">
          <ac:chgData name="Jami Riley" userId="" providerId="" clId="Web-{951766F2-483A-475E-956B-5C4710073367}" dt="2023-02-14T02:09:59.091" v="65" actId="20577"/>
          <ac:spMkLst>
            <pc:docMk/>
            <pc:sldMk cId="1237424480" sldId="275"/>
            <ac:spMk id="5" creationId="{2B2E25FB-10FA-B75E-BB57-3EAEBBE45AB2}"/>
          </ac:spMkLst>
        </pc:spChg>
        <pc:spChg chg="add del">
          <ac:chgData name="Jami Riley" userId="" providerId="" clId="Web-{951766F2-483A-475E-956B-5C4710073367}" dt="2023-02-14T02:09:53.872" v="52"/>
          <ac:spMkLst>
            <pc:docMk/>
            <pc:sldMk cId="1237424480" sldId="275"/>
            <ac:spMk id="6" creationId="{080C797A-E2AC-EBF5-B361-A0ECB940FF94}"/>
          </ac:spMkLst>
        </pc:spChg>
        <pc:spChg chg="mod">
          <ac:chgData name="Jami Riley" userId="" providerId="" clId="Web-{951766F2-483A-475E-956B-5C4710073367}" dt="2023-02-14T02:14:15.973" v="97" actId="14100"/>
          <ac:spMkLst>
            <pc:docMk/>
            <pc:sldMk cId="1237424480" sldId="275"/>
            <ac:spMk id="7" creationId="{791F7C8B-0528-2713-CE8A-6346F2501F61}"/>
          </ac:spMkLst>
        </pc:spChg>
        <pc:spChg chg="add del mod">
          <ac:chgData name="Jami Riley" userId="" providerId="" clId="Web-{951766F2-483A-475E-956B-5C4710073367}" dt="2023-02-14T02:09:53.872" v="52"/>
          <ac:spMkLst>
            <pc:docMk/>
            <pc:sldMk cId="1237424480" sldId="275"/>
            <ac:spMk id="7" creationId="{EF534670-A207-AFCB-FAAC-A3A2CB200E67}"/>
          </ac:spMkLst>
        </pc:spChg>
        <pc:spChg chg="add del mod">
          <ac:chgData name="Jami Riley" userId="" providerId="" clId="Web-{951766F2-483A-475E-956B-5C4710073367}" dt="2023-02-14T02:09:51.247" v="51"/>
          <ac:spMkLst>
            <pc:docMk/>
            <pc:sldMk cId="1237424480" sldId="275"/>
            <ac:spMk id="8" creationId="{CEBBC980-C697-4ED9-9786-BC65C9735E44}"/>
          </ac:spMkLst>
        </pc:spChg>
        <pc:spChg chg="mod">
          <ac:chgData name="Jami Riley" userId="" providerId="" clId="Web-{951766F2-483A-475E-956B-5C4710073367}" dt="2023-02-14T02:14:10.426" v="96" actId="1076"/>
          <ac:spMkLst>
            <pc:docMk/>
            <pc:sldMk cId="1237424480" sldId="275"/>
            <ac:spMk id="8" creationId="{EC5768ED-1DBA-C5B5-4A63-392C2EC494AD}"/>
          </ac:spMkLst>
        </pc:spChg>
        <pc:spChg chg="add mod">
          <ac:chgData name="Jami Riley" userId="" providerId="" clId="Web-{951766F2-483A-475E-956B-5C4710073367}" dt="2023-02-14T02:14:00.129" v="94" actId="14100"/>
          <ac:spMkLst>
            <pc:docMk/>
            <pc:sldMk cId="1237424480" sldId="275"/>
            <ac:spMk id="9" creationId="{B6D3B954-DCD6-CA0E-6E3F-2B3F412E7D03}"/>
          </ac:spMkLst>
        </pc:spChg>
        <pc:spChg chg="add mod">
          <ac:chgData name="Jami Riley" userId="" providerId="" clId="Web-{951766F2-483A-475E-956B-5C4710073367}" dt="2023-02-14T02:12:14.048" v="86" actId="20577"/>
          <ac:spMkLst>
            <pc:docMk/>
            <pc:sldMk cId="1237424480" sldId="275"/>
            <ac:spMk id="10" creationId="{CEB4F239-D603-0ED0-8515-20CFCE29930C}"/>
          </ac:spMkLst>
        </pc:spChg>
      </pc:sldChg>
    </pc:docChg>
  </pc:docChgLst>
  <pc:docChgLst>
    <pc:chgData name="Julie Castellon" clId="Web-{EF88EABB-177E-40DF-BF4F-B186CFE4DD1C}"/>
    <pc:docChg chg="addSld modSld">
      <pc:chgData name="Julie Castellon" userId="" providerId="" clId="Web-{EF88EABB-177E-40DF-BF4F-B186CFE4DD1C}" dt="2023-01-24T19:32:17.967" v="252" actId="20577"/>
      <pc:docMkLst>
        <pc:docMk/>
      </pc:docMkLst>
      <pc:sldChg chg="modSp">
        <pc:chgData name="Julie Castellon" userId="" providerId="" clId="Web-{EF88EABB-177E-40DF-BF4F-B186CFE4DD1C}" dt="2023-01-24T19:15:25.797" v="7" actId="20577"/>
        <pc:sldMkLst>
          <pc:docMk/>
          <pc:sldMk cId="1541241598" sldId="260"/>
        </pc:sldMkLst>
        <pc:spChg chg="mod">
          <ac:chgData name="Julie Castellon" userId="" providerId="" clId="Web-{EF88EABB-177E-40DF-BF4F-B186CFE4DD1C}" dt="2023-01-24T19:15:25.797" v="7" actId="20577"/>
          <ac:spMkLst>
            <pc:docMk/>
            <pc:sldMk cId="1541241598" sldId="260"/>
            <ac:spMk id="2" creationId="{1BE9851E-056D-7DE0-EDD7-AD3FC8E29EAA}"/>
          </ac:spMkLst>
        </pc:spChg>
      </pc:sldChg>
      <pc:sldChg chg="modSp new">
        <pc:chgData name="Julie Castellon" userId="" providerId="" clId="Web-{EF88EABB-177E-40DF-BF4F-B186CFE4DD1C}" dt="2023-01-24T19:17:13.398" v="35" actId="20577"/>
        <pc:sldMkLst>
          <pc:docMk/>
          <pc:sldMk cId="1052187145" sldId="262"/>
        </pc:sldMkLst>
        <pc:spChg chg="mod">
          <ac:chgData name="Julie Castellon" userId="" providerId="" clId="Web-{EF88EABB-177E-40DF-BF4F-B186CFE4DD1C}" dt="2023-01-24T19:16:57.037" v="21" actId="20577"/>
          <ac:spMkLst>
            <pc:docMk/>
            <pc:sldMk cId="1052187145" sldId="262"/>
            <ac:spMk id="2" creationId="{1061DF2F-55C2-0328-075B-649482C52A12}"/>
          </ac:spMkLst>
        </pc:spChg>
        <pc:spChg chg="mod">
          <ac:chgData name="Julie Castellon" userId="" providerId="" clId="Web-{EF88EABB-177E-40DF-BF4F-B186CFE4DD1C}" dt="2023-01-24T19:17:13.398" v="35" actId="20577"/>
          <ac:spMkLst>
            <pc:docMk/>
            <pc:sldMk cId="1052187145" sldId="262"/>
            <ac:spMk id="3" creationId="{E57D0D0D-8E3C-BBF3-6DA0-30E2350BF482}"/>
          </ac:spMkLst>
        </pc:spChg>
      </pc:sldChg>
      <pc:sldChg chg="modSp new">
        <pc:chgData name="Julie Castellon" userId="" providerId="" clId="Web-{EF88EABB-177E-40DF-BF4F-B186CFE4DD1C}" dt="2023-01-24T19:20:54.489" v="89" actId="20577"/>
        <pc:sldMkLst>
          <pc:docMk/>
          <pc:sldMk cId="1990339708" sldId="263"/>
        </pc:sldMkLst>
        <pc:spChg chg="mod">
          <ac:chgData name="Julie Castellon" userId="" providerId="" clId="Web-{EF88EABB-177E-40DF-BF4F-B186CFE4DD1C}" dt="2023-01-24T19:18:58.779" v="45" actId="20577"/>
          <ac:spMkLst>
            <pc:docMk/>
            <pc:sldMk cId="1990339708" sldId="263"/>
            <ac:spMk id="2" creationId="{FB2A9CF1-6F6D-872F-845D-B5EE1317FB1F}"/>
          </ac:spMkLst>
        </pc:spChg>
        <pc:spChg chg="mod">
          <ac:chgData name="Julie Castellon" userId="" providerId="" clId="Web-{EF88EABB-177E-40DF-BF4F-B186CFE4DD1C}" dt="2023-01-24T19:20:54.489" v="89" actId="20577"/>
          <ac:spMkLst>
            <pc:docMk/>
            <pc:sldMk cId="1990339708" sldId="263"/>
            <ac:spMk id="3" creationId="{0341C9BC-8B69-70BB-3B41-034EEE3103A4}"/>
          </ac:spMkLst>
        </pc:spChg>
      </pc:sldChg>
      <pc:sldChg chg="addSp delSp modSp new">
        <pc:chgData name="Julie Castellon" userId="" providerId="" clId="Web-{EF88EABB-177E-40DF-BF4F-B186CFE4DD1C}" dt="2023-01-24T19:24:44.049" v="162" actId="14100"/>
        <pc:sldMkLst>
          <pc:docMk/>
          <pc:sldMk cId="2467903685" sldId="264"/>
        </pc:sldMkLst>
        <pc:spChg chg="mod">
          <ac:chgData name="Julie Castellon" userId="" providerId="" clId="Web-{EF88EABB-177E-40DF-BF4F-B186CFE4DD1C}" dt="2023-01-24T19:21:01.474" v="91" actId="20577"/>
          <ac:spMkLst>
            <pc:docMk/>
            <pc:sldMk cId="2467903685" sldId="264"/>
            <ac:spMk id="2" creationId="{64264565-029E-86A6-A2C0-C5C5FAC3F1EF}"/>
          </ac:spMkLst>
        </pc:spChg>
        <pc:spChg chg="del">
          <ac:chgData name="Julie Castellon" userId="" providerId="" clId="Web-{EF88EABB-177E-40DF-BF4F-B186CFE4DD1C}" dt="2023-01-24T19:21:56.274" v="92"/>
          <ac:spMkLst>
            <pc:docMk/>
            <pc:sldMk cId="2467903685" sldId="264"/>
            <ac:spMk id="3" creationId="{58E5B9EA-1B50-0A66-4721-29FBE3F1B7FB}"/>
          </ac:spMkLst>
        </pc:spChg>
        <pc:spChg chg="add mod">
          <ac:chgData name="Julie Castellon" userId="" providerId="" clId="Web-{EF88EABB-177E-40DF-BF4F-B186CFE4DD1C}" dt="2023-01-24T19:24:44.049" v="162" actId="14100"/>
          <ac:spMkLst>
            <pc:docMk/>
            <pc:sldMk cId="2467903685" sldId="264"/>
            <ac:spMk id="6" creationId="{1B599333-E1C1-4E2A-CC9E-5EFF66A4AE71}"/>
          </ac:spMkLst>
        </pc:spChg>
        <pc:picChg chg="add mod ord">
          <ac:chgData name="Julie Castellon" userId="" providerId="" clId="Web-{EF88EABB-177E-40DF-BF4F-B186CFE4DD1C}" dt="2023-01-24T19:22:02.180" v="93" actId="1076"/>
          <ac:picMkLst>
            <pc:docMk/>
            <pc:sldMk cId="2467903685" sldId="264"/>
            <ac:picMk id="4" creationId="{597D016D-7AF1-7C6A-1E07-BEE864BC30AE}"/>
          </ac:picMkLst>
        </pc:picChg>
      </pc:sldChg>
      <pc:sldChg chg="modSp new">
        <pc:chgData name="Julie Castellon" userId="" providerId="" clId="Web-{EF88EABB-177E-40DF-BF4F-B186CFE4DD1C}" dt="2023-01-24T19:31:50.731" v="237" actId="20577"/>
        <pc:sldMkLst>
          <pc:docMk/>
          <pc:sldMk cId="2660640889" sldId="265"/>
        </pc:sldMkLst>
        <pc:spChg chg="mod">
          <ac:chgData name="Julie Castellon" userId="" providerId="" clId="Web-{EF88EABB-177E-40DF-BF4F-B186CFE4DD1C}" dt="2023-01-24T19:27:49.576" v="165" actId="20577"/>
          <ac:spMkLst>
            <pc:docMk/>
            <pc:sldMk cId="2660640889" sldId="265"/>
            <ac:spMk id="2" creationId="{3EF0A714-88A9-1B42-4652-BA7B32E6486F}"/>
          </ac:spMkLst>
        </pc:spChg>
        <pc:spChg chg="mod">
          <ac:chgData name="Julie Castellon" userId="" providerId="" clId="Web-{EF88EABB-177E-40DF-BF4F-B186CFE4DD1C}" dt="2023-01-24T19:31:50.731" v="237" actId="20577"/>
          <ac:spMkLst>
            <pc:docMk/>
            <pc:sldMk cId="2660640889" sldId="265"/>
            <ac:spMk id="3" creationId="{0E004D72-F1AF-DE16-CF36-1D11B80B1CC0}"/>
          </ac:spMkLst>
        </pc:spChg>
      </pc:sldChg>
      <pc:sldChg chg="modSp new">
        <pc:chgData name="Julie Castellon" userId="" providerId="" clId="Web-{EF88EABB-177E-40DF-BF4F-B186CFE4DD1C}" dt="2023-01-24T19:32:17.967" v="252" actId="20577"/>
        <pc:sldMkLst>
          <pc:docMk/>
          <pc:sldMk cId="2344588246" sldId="266"/>
        </pc:sldMkLst>
        <pc:spChg chg="mod">
          <ac:chgData name="Julie Castellon" userId="" providerId="" clId="Web-{EF88EABB-177E-40DF-BF4F-B186CFE4DD1C}" dt="2023-01-24T19:31:54.403" v="245" actId="20577"/>
          <ac:spMkLst>
            <pc:docMk/>
            <pc:sldMk cId="2344588246" sldId="266"/>
            <ac:spMk id="2" creationId="{7245B5DC-48FA-5755-3D1F-BDF7658D880A}"/>
          </ac:spMkLst>
        </pc:spChg>
        <pc:spChg chg="mod">
          <ac:chgData name="Julie Castellon" userId="" providerId="" clId="Web-{EF88EABB-177E-40DF-BF4F-B186CFE4DD1C}" dt="2023-01-24T19:32:17.967" v="252" actId="20577"/>
          <ac:spMkLst>
            <pc:docMk/>
            <pc:sldMk cId="2344588246" sldId="266"/>
            <ac:spMk id="3" creationId="{C3F14B38-17F3-A651-0D4D-50FD121D8454}"/>
          </ac:spMkLst>
        </pc:spChg>
      </pc:sldChg>
    </pc:docChg>
  </pc:docChgLst>
  <pc:docChgLst>
    <pc:chgData name="Julie Castellon" userId="xUd6+ExYTON0QJBbRhUueBy2+RKUp8wZoRJ8XEUZx64=" providerId="None" clId="Web-{980DC5C4-940F-45E9-A9D8-DF69898D750D}"/>
    <pc:docChg chg="modSld">
      <pc:chgData name="Julie Castellon" userId="xUd6+ExYTON0QJBbRhUueBy2+RKUp8wZoRJ8XEUZx64=" providerId="None" clId="Web-{980DC5C4-940F-45E9-A9D8-DF69898D750D}" dt="2023-01-21T21:35:28.864" v="19" actId="20577"/>
      <pc:docMkLst>
        <pc:docMk/>
      </pc:docMkLst>
      <pc:sldChg chg="modSp">
        <pc:chgData name="Julie Castellon" userId="xUd6+ExYTON0QJBbRhUueBy2+RKUp8wZoRJ8XEUZx64=" providerId="None" clId="Web-{980DC5C4-940F-45E9-A9D8-DF69898D750D}" dt="2023-01-21T21:35:28.864" v="19" actId="20577"/>
        <pc:sldMkLst>
          <pc:docMk/>
          <pc:sldMk cId="2053365249" sldId="259"/>
        </pc:sldMkLst>
        <pc:spChg chg="mod">
          <ac:chgData name="Julie Castellon" userId="xUd6+ExYTON0QJBbRhUueBy2+RKUp8wZoRJ8XEUZx64=" providerId="None" clId="Web-{980DC5C4-940F-45E9-A9D8-DF69898D750D}" dt="2023-01-21T21:35:28.864" v="19" actId="20577"/>
          <ac:spMkLst>
            <pc:docMk/>
            <pc:sldMk cId="2053365249" sldId="259"/>
            <ac:spMk id="4" creationId="{EEB62353-EED8-8EE3-53D1-B3A8EFCAF1A8}"/>
          </ac:spMkLst>
        </pc:spChg>
      </pc:sldChg>
    </pc:docChg>
  </pc:docChgLst>
  <pc:docChgLst>
    <pc:chgData name="Jami Riley" userId="lxrndIVXwV0jmrPCPT9/uHTc6C5NCd4Smiyc3Nc0IOs=" providerId="None" clId="Web-{AAA7FC8E-B257-438B-ABD9-FF011016B02B}"/>
    <pc:docChg chg="addSld modSld">
      <pc:chgData name="Jami Riley" userId="lxrndIVXwV0jmrPCPT9/uHTc6C5NCd4Smiyc3Nc0IOs=" providerId="None" clId="Web-{AAA7FC8E-B257-438B-ABD9-FF011016B02B}" dt="2023-03-03T15:54:44.943" v="32" actId="20577"/>
      <pc:docMkLst>
        <pc:docMk/>
      </pc:docMkLst>
      <pc:sldChg chg="delSp modSp new">
        <pc:chgData name="Jami Riley" userId="lxrndIVXwV0jmrPCPT9/uHTc6C5NCd4Smiyc3Nc0IOs=" providerId="None" clId="Web-{AAA7FC8E-B257-438B-ABD9-FF011016B02B}" dt="2023-03-03T15:54:44.943" v="32" actId="20577"/>
        <pc:sldMkLst>
          <pc:docMk/>
          <pc:sldMk cId="708136132" sldId="276"/>
        </pc:sldMkLst>
        <pc:spChg chg="mod">
          <ac:chgData name="Jami Riley" userId="lxrndIVXwV0jmrPCPT9/uHTc6C5NCd4Smiyc3Nc0IOs=" providerId="None" clId="Web-{AAA7FC8E-B257-438B-ABD9-FF011016B02B}" dt="2023-03-03T15:54:44.943" v="32" actId="20577"/>
          <ac:spMkLst>
            <pc:docMk/>
            <pc:sldMk cId="708136132" sldId="276"/>
            <ac:spMk id="2" creationId="{C0FFADEC-2BCE-2DCD-F398-3CF852DA2F64}"/>
          </ac:spMkLst>
        </pc:spChg>
        <pc:spChg chg="del mod">
          <ac:chgData name="Jami Riley" userId="lxrndIVXwV0jmrPCPT9/uHTc6C5NCd4Smiyc3Nc0IOs=" providerId="None" clId="Web-{AAA7FC8E-B257-438B-ABD9-FF011016B02B}" dt="2023-03-03T15:53:50.910" v="2"/>
          <ac:spMkLst>
            <pc:docMk/>
            <pc:sldMk cId="708136132" sldId="276"/>
            <ac:spMk id="3" creationId="{D162F12B-08C9-D0D3-589B-81B0750E7904}"/>
          </ac:spMkLst>
        </pc:spChg>
      </pc:sldChg>
    </pc:docChg>
  </pc:docChgLst>
  <pc:docChgLst>
    <pc:chgData name="Julie Castellon" userId="xUd6+ExYTON0QJBbRhUueBy2+RKUp8wZoRJ8XEUZx64=" providerId="None" clId="Web-{8319F2E1-0C00-4F1E-A12A-AB56E8809DEE}"/>
    <pc:docChg chg="addSld modSld">
      <pc:chgData name="Julie Castellon" userId="xUd6+ExYTON0QJBbRhUueBy2+RKUp8wZoRJ8XEUZx64=" providerId="None" clId="Web-{8319F2E1-0C00-4F1E-A12A-AB56E8809DEE}" dt="2023-01-26T19:31:44.012" v="22" actId="14100"/>
      <pc:docMkLst>
        <pc:docMk/>
      </pc:docMkLst>
      <pc:sldChg chg="addSp delSp modSp new">
        <pc:chgData name="Julie Castellon" userId="xUd6+ExYTON0QJBbRhUueBy2+RKUp8wZoRJ8XEUZx64=" providerId="None" clId="Web-{8319F2E1-0C00-4F1E-A12A-AB56E8809DEE}" dt="2023-01-26T19:25:34.132" v="4" actId="14100"/>
        <pc:sldMkLst>
          <pc:docMk/>
          <pc:sldMk cId="287460661" sldId="267"/>
        </pc:sldMkLst>
        <pc:spChg chg="del">
          <ac:chgData name="Julie Castellon" userId="xUd6+ExYTON0QJBbRhUueBy2+RKUp8wZoRJ8XEUZx64=" providerId="None" clId="Web-{8319F2E1-0C00-4F1E-A12A-AB56E8809DEE}" dt="2023-01-26T19:25:23.007" v="1"/>
          <ac:spMkLst>
            <pc:docMk/>
            <pc:sldMk cId="287460661" sldId="267"/>
            <ac:spMk id="3" creationId="{03042ADC-CF2D-073C-73FC-AB288F8D42A1}"/>
          </ac:spMkLst>
        </pc:spChg>
        <pc:picChg chg="add mod ord">
          <ac:chgData name="Julie Castellon" userId="xUd6+ExYTON0QJBbRhUueBy2+RKUp8wZoRJ8XEUZx64=" providerId="None" clId="Web-{8319F2E1-0C00-4F1E-A12A-AB56E8809DEE}" dt="2023-01-26T19:25:34.132" v="4" actId="14100"/>
          <ac:picMkLst>
            <pc:docMk/>
            <pc:sldMk cId="287460661" sldId="267"/>
            <ac:picMk id="4" creationId="{40B64FF0-054B-2B52-46D3-1859073D2946}"/>
          </ac:picMkLst>
        </pc:picChg>
      </pc:sldChg>
      <pc:sldChg chg="addSp delSp modSp new">
        <pc:chgData name="Julie Castellon" userId="xUd6+ExYTON0QJBbRhUueBy2+RKUp8wZoRJ8XEUZx64=" providerId="None" clId="Web-{8319F2E1-0C00-4F1E-A12A-AB56E8809DEE}" dt="2023-01-26T19:28:49.603" v="9" actId="14100"/>
        <pc:sldMkLst>
          <pc:docMk/>
          <pc:sldMk cId="993623295" sldId="268"/>
        </pc:sldMkLst>
        <pc:spChg chg="del">
          <ac:chgData name="Julie Castellon" userId="xUd6+ExYTON0QJBbRhUueBy2+RKUp8wZoRJ8XEUZx64=" providerId="None" clId="Web-{8319F2E1-0C00-4F1E-A12A-AB56E8809DEE}" dt="2023-01-26T19:28:39.869" v="6"/>
          <ac:spMkLst>
            <pc:docMk/>
            <pc:sldMk cId="993623295" sldId="268"/>
            <ac:spMk id="3" creationId="{427B50E6-42A9-52A4-2A42-154D79DDB114}"/>
          </ac:spMkLst>
        </pc:spChg>
        <pc:picChg chg="add mod ord">
          <ac:chgData name="Julie Castellon" userId="xUd6+ExYTON0QJBbRhUueBy2+RKUp8wZoRJ8XEUZx64=" providerId="None" clId="Web-{8319F2E1-0C00-4F1E-A12A-AB56E8809DEE}" dt="2023-01-26T19:28:49.603" v="9" actId="14100"/>
          <ac:picMkLst>
            <pc:docMk/>
            <pc:sldMk cId="993623295" sldId="268"/>
            <ac:picMk id="4" creationId="{55D58791-FB19-4A16-BF7E-D93499FA9578}"/>
          </ac:picMkLst>
        </pc:picChg>
      </pc:sldChg>
      <pc:sldChg chg="addSp delSp modSp new">
        <pc:chgData name="Julie Castellon" userId="xUd6+ExYTON0QJBbRhUueBy2+RKUp8wZoRJ8XEUZx64=" providerId="None" clId="Web-{8319F2E1-0C00-4F1E-A12A-AB56E8809DEE}" dt="2023-01-26T19:29:50.604" v="14" actId="14100"/>
        <pc:sldMkLst>
          <pc:docMk/>
          <pc:sldMk cId="2333407802" sldId="269"/>
        </pc:sldMkLst>
        <pc:spChg chg="del">
          <ac:chgData name="Julie Castellon" userId="xUd6+ExYTON0QJBbRhUueBy2+RKUp8wZoRJ8XEUZx64=" providerId="None" clId="Web-{8319F2E1-0C00-4F1E-A12A-AB56E8809DEE}" dt="2023-01-26T19:29:41.807" v="11"/>
          <ac:spMkLst>
            <pc:docMk/>
            <pc:sldMk cId="2333407802" sldId="269"/>
            <ac:spMk id="3" creationId="{3EFBF5BA-18C4-ADC8-9519-87D0C979F39E}"/>
          </ac:spMkLst>
        </pc:spChg>
        <pc:picChg chg="add mod ord">
          <ac:chgData name="Julie Castellon" userId="xUd6+ExYTON0QJBbRhUueBy2+RKUp8wZoRJ8XEUZx64=" providerId="None" clId="Web-{8319F2E1-0C00-4F1E-A12A-AB56E8809DEE}" dt="2023-01-26T19:29:50.604" v="14" actId="14100"/>
          <ac:picMkLst>
            <pc:docMk/>
            <pc:sldMk cId="2333407802" sldId="269"/>
            <ac:picMk id="4" creationId="{5466FE06-01B6-D6E9-2EAF-9734661BA817}"/>
          </ac:picMkLst>
        </pc:picChg>
      </pc:sldChg>
      <pc:sldChg chg="addSp delSp modSp new">
        <pc:chgData name="Julie Castellon" userId="xUd6+ExYTON0QJBbRhUueBy2+RKUp8wZoRJ8XEUZx64=" providerId="None" clId="Web-{8319F2E1-0C00-4F1E-A12A-AB56E8809DEE}" dt="2023-01-26T19:31:02.168" v="18" actId="14100"/>
        <pc:sldMkLst>
          <pc:docMk/>
          <pc:sldMk cId="2412467957" sldId="270"/>
        </pc:sldMkLst>
        <pc:spChg chg="del">
          <ac:chgData name="Julie Castellon" userId="xUd6+ExYTON0QJBbRhUueBy2+RKUp8wZoRJ8XEUZx64=" providerId="None" clId="Web-{8319F2E1-0C00-4F1E-A12A-AB56E8809DEE}" dt="2023-01-26T19:30:55.996" v="16"/>
          <ac:spMkLst>
            <pc:docMk/>
            <pc:sldMk cId="2412467957" sldId="270"/>
            <ac:spMk id="3" creationId="{6795072F-7E39-6EF5-EAA7-F7C353C7CE39}"/>
          </ac:spMkLst>
        </pc:spChg>
        <pc:picChg chg="add mod ord">
          <ac:chgData name="Julie Castellon" userId="xUd6+ExYTON0QJBbRhUueBy2+RKUp8wZoRJ8XEUZx64=" providerId="None" clId="Web-{8319F2E1-0C00-4F1E-A12A-AB56E8809DEE}" dt="2023-01-26T19:31:02.168" v="18" actId="14100"/>
          <ac:picMkLst>
            <pc:docMk/>
            <pc:sldMk cId="2412467957" sldId="270"/>
            <ac:picMk id="4" creationId="{95CB04E0-D132-96EA-78C8-B509ADEDAB42}"/>
          </ac:picMkLst>
        </pc:picChg>
      </pc:sldChg>
      <pc:sldChg chg="addSp delSp modSp new">
        <pc:chgData name="Julie Castellon" userId="xUd6+ExYTON0QJBbRhUueBy2+RKUp8wZoRJ8XEUZx64=" providerId="None" clId="Web-{8319F2E1-0C00-4F1E-A12A-AB56E8809DEE}" dt="2023-01-26T19:31:44.012" v="22" actId="14100"/>
        <pc:sldMkLst>
          <pc:docMk/>
          <pc:sldMk cId="632794940" sldId="271"/>
        </pc:sldMkLst>
        <pc:spChg chg="del">
          <ac:chgData name="Julie Castellon" userId="xUd6+ExYTON0QJBbRhUueBy2+RKUp8wZoRJ8XEUZx64=" providerId="None" clId="Web-{8319F2E1-0C00-4F1E-A12A-AB56E8809DEE}" dt="2023-01-26T19:31:38.512" v="20"/>
          <ac:spMkLst>
            <pc:docMk/>
            <pc:sldMk cId="632794940" sldId="271"/>
            <ac:spMk id="3" creationId="{65A210A5-8C33-65B0-310A-B67DDD418C2D}"/>
          </ac:spMkLst>
        </pc:spChg>
        <pc:picChg chg="add mod ord">
          <ac:chgData name="Julie Castellon" userId="xUd6+ExYTON0QJBbRhUueBy2+RKUp8wZoRJ8XEUZx64=" providerId="None" clId="Web-{8319F2E1-0C00-4F1E-A12A-AB56E8809DEE}" dt="2023-01-26T19:31:44.012" v="22" actId="14100"/>
          <ac:picMkLst>
            <pc:docMk/>
            <pc:sldMk cId="632794940" sldId="271"/>
            <ac:picMk id="4" creationId="{66074595-6086-E2FB-DF68-6201958FBBD6}"/>
          </ac:picMkLst>
        </pc:picChg>
      </pc:sldChg>
    </pc:docChg>
  </pc:docChgLst>
  <pc:docChgLst>
    <pc:chgData name="Julie Castellon" userId="xUd6+ExYTON0QJBbRhUueBy2+RKUp8wZoRJ8XEUZx64=" providerId="None" clId="Web-{AE21D846-4329-430D-8BB9-553C8D553FD1}"/>
    <pc:docChg chg="addSld delSld modSld addMainMaster delMainMaster">
      <pc:chgData name="Julie Castellon" userId="xUd6+ExYTON0QJBbRhUueBy2+RKUp8wZoRJ8XEUZx64=" providerId="None" clId="Web-{AE21D846-4329-430D-8BB9-553C8D553FD1}" dt="2023-01-21T17:22:07.111" v="233" actId="20577"/>
      <pc:docMkLst>
        <pc:docMk/>
      </pc:docMkLst>
      <pc:sldChg chg="modSp mod modClrScheme chgLayout">
        <pc:chgData name="Julie Castellon" userId="xUd6+ExYTON0QJBbRhUueBy2+RKUp8wZoRJ8XEUZx64=" providerId="None" clId="Web-{AE21D846-4329-430D-8BB9-553C8D553FD1}" dt="2023-01-21T17:08:19.301" v="59" actId="20577"/>
        <pc:sldMkLst>
          <pc:docMk/>
          <pc:sldMk cId="109857222" sldId="256"/>
        </pc:sldMkLst>
        <pc:spChg chg="mod ord">
          <ac:chgData name="Julie Castellon" userId="xUd6+ExYTON0QJBbRhUueBy2+RKUp8wZoRJ8XEUZx64=" providerId="None" clId="Web-{AE21D846-4329-430D-8BB9-553C8D553FD1}" dt="2023-01-21T17:07:05.940" v="41" actId="1076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Julie Castellon" userId="xUd6+ExYTON0QJBbRhUueBy2+RKUp8wZoRJ8XEUZx64=" providerId="None" clId="Web-{AE21D846-4329-430D-8BB9-553C8D553FD1}" dt="2023-01-21T17:08:19.301" v="59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addSp delSp modSp new">
        <pc:chgData name="Julie Castellon" userId="xUd6+ExYTON0QJBbRhUueBy2+RKUp8wZoRJ8XEUZx64=" providerId="None" clId="Web-{AE21D846-4329-430D-8BB9-553C8D553FD1}" dt="2023-01-21T17:16:53.934" v="119" actId="20577"/>
        <pc:sldMkLst>
          <pc:docMk/>
          <pc:sldMk cId="1337630484" sldId="257"/>
        </pc:sldMkLst>
        <pc:spChg chg="mod">
          <ac:chgData name="Julie Castellon" userId="xUd6+ExYTON0QJBbRhUueBy2+RKUp8wZoRJ8XEUZx64=" providerId="None" clId="Web-{AE21D846-4329-430D-8BB9-553C8D553FD1}" dt="2023-01-21T17:16:53.934" v="119" actId="20577"/>
          <ac:spMkLst>
            <pc:docMk/>
            <pc:sldMk cId="1337630484" sldId="257"/>
            <ac:spMk id="2" creationId="{538AD035-5767-FD24-5C3D-0DB1AA7DCE2F}"/>
          </ac:spMkLst>
        </pc:spChg>
        <pc:spChg chg="del">
          <ac:chgData name="Julie Castellon" userId="xUd6+ExYTON0QJBbRhUueBy2+RKUp8wZoRJ8XEUZx64=" providerId="None" clId="Web-{AE21D846-4329-430D-8BB9-553C8D553FD1}" dt="2023-01-21T17:14:11.291" v="61"/>
          <ac:spMkLst>
            <pc:docMk/>
            <pc:sldMk cId="1337630484" sldId="257"/>
            <ac:spMk id="3" creationId="{3208BA36-703A-F0A1-E575-663E108D32D6}"/>
          </ac:spMkLst>
        </pc:spChg>
        <pc:picChg chg="add mod ord">
          <ac:chgData name="Julie Castellon" userId="xUd6+ExYTON0QJBbRhUueBy2+RKUp8wZoRJ8XEUZx64=" providerId="None" clId="Web-{AE21D846-4329-430D-8BB9-553C8D553FD1}" dt="2023-01-21T17:14:21.900" v="63" actId="14100"/>
          <ac:picMkLst>
            <pc:docMk/>
            <pc:sldMk cId="1337630484" sldId="257"/>
            <ac:picMk id="4" creationId="{25BAA242-C43A-6E7F-D96F-15D7D53A2496}"/>
          </ac:picMkLst>
        </pc:picChg>
      </pc:sldChg>
      <pc:sldChg chg="delSp modSp new">
        <pc:chgData name="Julie Castellon" userId="xUd6+ExYTON0QJBbRhUueBy2+RKUp8wZoRJ8XEUZx64=" providerId="None" clId="Web-{AE21D846-4329-430D-8BB9-553C8D553FD1}" dt="2023-01-21T17:16:24.965" v="107" actId="14100"/>
        <pc:sldMkLst>
          <pc:docMk/>
          <pc:sldMk cId="3684812746" sldId="258"/>
        </pc:sldMkLst>
        <pc:spChg chg="mod">
          <ac:chgData name="Julie Castellon" userId="xUd6+ExYTON0QJBbRhUueBy2+RKUp8wZoRJ8XEUZx64=" providerId="None" clId="Web-{AE21D846-4329-430D-8BB9-553C8D553FD1}" dt="2023-01-21T17:16:24.965" v="107" actId="14100"/>
          <ac:spMkLst>
            <pc:docMk/>
            <pc:sldMk cId="3684812746" sldId="258"/>
            <ac:spMk id="2" creationId="{F849A212-BE40-15BB-35D3-53CEFA59049C}"/>
          </ac:spMkLst>
        </pc:spChg>
        <pc:spChg chg="del">
          <ac:chgData name="Julie Castellon" userId="xUd6+ExYTON0QJBbRhUueBy2+RKUp8wZoRJ8XEUZx64=" providerId="None" clId="Web-{AE21D846-4329-430D-8BB9-553C8D553FD1}" dt="2023-01-21T17:16:12.464" v="104"/>
          <ac:spMkLst>
            <pc:docMk/>
            <pc:sldMk cId="3684812746" sldId="258"/>
            <ac:spMk id="3" creationId="{940C0075-D190-5207-BA9E-7832152151C4}"/>
          </ac:spMkLst>
        </pc:spChg>
      </pc:sldChg>
      <pc:sldChg chg="new del">
        <pc:chgData name="Julie Castellon" userId="xUd6+ExYTON0QJBbRhUueBy2+RKUp8wZoRJ8XEUZx64=" providerId="None" clId="Web-{AE21D846-4329-430D-8BB9-553C8D553FD1}" dt="2023-01-21T17:15:34.214" v="75"/>
        <pc:sldMkLst>
          <pc:docMk/>
          <pc:sldMk cId="1433933715" sldId="259"/>
        </pc:sldMkLst>
      </pc:sldChg>
      <pc:sldChg chg="modSp new">
        <pc:chgData name="Julie Castellon" userId="xUd6+ExYTON0QJBbRhUueBy2+RKUp8wZoRJ8XEUZx64=" providerId="None" clId="Web-{AE21D846-4329-430D-8BB9-553C8D553FD1}" dt="2023-01-21T17:19:15.483" v="215" actId="20577"/>
        <pc:sldMkLst>
          <pc:docMk/>
          <pc:sldMk cId="2053365249" sldId="259"/>
        </pc:sldMkLst>
        <pc:spChg chg="mod">
          <ac:chgData name="Julie Castellon" userId="xUd6+ExYTON0QJBbRhUueBy2+RKUp8wZoRJ8XEUZx64=" providerId="None" clId="Web-{AE21D846-4329-430D-8BB9-553C8D553FD1}" dt="2023-01-21T17:17:40.528" v="150" actId="20577"/>
          <ac:spMkLst>
            <pc:docMk/>
            <pc:sldMk cId="2053365249" sldId="259"/>
            <ac:spMk id="2" creationId="{9CCF63F2-7B1C-1F6A-A108-24E1A56003D6}"/>
          </ac:spMkLst>
        </pc:spChg>
        <pc:spChg chg="mod">
          <ac:chgData name="Julie Castellon" userId="xUd6+ExYTON0QJBbRhUueBy2+RKUp8wZoRJ8XEUZx64=" providerId="None" clId="Web-{AE21D846-4329-430D-8BB9-553C8D553FD1}" dt="2023-01-21T17:18:19.232" v="174" actId="20577"/>
          <ac:spMkLst>
            <pc:docMk/>
            <pc:sldMk cId="2053365249" sldId="259"/>
            <ac:spMk id="3" creationId="{89A89F33-9D90-3A4A-FEAC-3D4B349BBBBD}"/>
          </ac:spMkLst>
        </pc:spChg>
        <pc:spChg chg="mod">
          <ac:chgData name="Julie Castellon" userId="xUd6+ExYTON0QJBbRhUueBy2+RKUp8wZoRJ8XEUZx64=" providerId="None" clId="Web-{AE21D846-4329-430D-8BB9-553C8D553FD1}" dt="2023-01-21T17:19:15.483" v="215" actId="20577"/>
          <ac:spMkLst>
            <pc:docMk/>
            <pc:sldMk cId="2053365249" sldId="259"/>
            <ac:spMk id="4" creationId="{EEB62353-EED8-8EE3-53D1-B3A8EFCAF1A8}"/>
          </ac:spMkLst>
        </pc:spChg>
      </pc:sldChg>
      <pc:sldChg chg="modSp new">
        <pc:chgData name="Julie Castellon" userId="xUd6+ExYTON0QJBbRhUueBy2+RKUp8wZoRJ8XEUZx64=" providerId="None" clId="Web-{AE21D846-4329-430D-8BB9-553C8D553FD1}" dt="2023-01-21T17:22:07.111" v="233" actId="20577"/>
        <pc:sldMkLst>
          <pc:docMk/>
          <pc:sldMk cId="1541241598" sldId="260"/>
        </pc:sldMkLst>
        <pc:spChg chg="mod">
          <ac:chgData name="Julie Castellon" userId="xUd6+ExYTON0QJBbRhUueBy2+RKUp8wZoRJ8XEUZx64=" providerId="None" clId="Web-{AE21D846-4329-430D-8BB9-553C8D553FD1}" dt="2023-01-21T17:22:07.111" v="233" actId="20577"/>
          <ac:spMkLst>
            <pc:docMk/>
            <pc:sldMk cId="1541241598" sldId="260"/>
            <ac:spMk id="2" creationId="{1BE9851E-056D-7DE0-EDD7-AD3FC8E29EAA}"/>
          </ac:spMkLst>
        </pc:spChg>
      </pc:sldChg>
      <pc:sldMasterChg chg="del delSldLayout">
        <pc:chgData name="Julie Castellon" userId="xUd6+ExYTON0QJBbRhUueBy2+RKUp8wZoRJ8XEUZx64=" providerId="None" clId="Web-{AE21D846-4329-430D-8BB9-553C8D553FD1}" dt="2023-01-21T17:02:51.858" v="18"/>
        <pc:sldMasterMkLst>
          <pc:docMk/>
          <pc:sldMasterMk cId="2460954070" sldId="2147483660"/>
        </pc:sldMasterMkLst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Julie Castellon" userId="xUd6+ExYTON0QJBbRhUueBy2+RKUp8wZoRJ8XEUZx64=" providerId="None" clId="Web-{AE21D846-4329-430D-8BB9-553C8D553FD1}" dt="2023-01-21T17:02:51.858" v="18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Julie Castellon" userId="xUd6+ExYTON0QJBbRhUueBy2+RKUp8wZoRJ8XEUZx64=" providerId="None" clId="Web-{AE21D846-4329-430D-8BB9-553C8D553FD1}" dt="2023-01-21T17:04:18.860" v="21"/>
        <pc:sldMasterMkLst>
          <pc:docMk/>
          <pc:sldMasterMk cId="2887829438" sldId="2147483672"/>
        </pc:sldMasterMkLst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3318818909" sldId="2147483673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2053009100" sldId="2147483674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3322327826" sldId="2147483675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1227356117" sldId="2147483676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3340696387" sldId="2147483677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2212760301" sldId="2147483678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1475194406" sldId="2147483679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2563850118" sldId="2147483680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980461070" sldId="2147483681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2044050345" sldId="2147483682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4:18.860" v="21"/>
          <pc:sldLayoutMkLst>
            <pc:docMk/>
            <pc:sldMasterMk cId="2887829438" sldId="2147483672"/>
            <pc:sldLayoutMk cId="1467870221" sldId="2147483683"/>
          </pc:sldLayoutMkLst>
        </pc:sldLayoutChg>
      </pc:sldMasterChg>
      <pc:sldMasterChg chg="add del addSldLayout delSldLayout modSldLayout">
        <pc:chgData name="Julie Castellon" userId="xUd6+ExYTON0QJBbRhUueBy2+RKUp8wZoRJ8XEUZx64=" providerId="None" clId="Web-{AE21D846-4329-430D-8BB9-553C8D553FD1}" dt="2023-01-21T17:06:39.049" v="36"/>
        <pc:sldMasterMkLst>
          <pc:docMk/>
          <pc:sldMasterMk cId="2925154699" sldId="2147483684"/>
        </pc:sldMasterMkLst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933322795" sldId="2147483685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4004573451" sldId="2147483686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1248819603" sldId="2147483687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1964739017" sldId="2147483688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1659200582" sldId="2147483689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3928873666" sldId="2147483690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2671046252" sldId="2147483691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827573039" sldId="2147483692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2273572342" sldId="2147483693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3776026431" sldId="2147483694"/>
          </pc:sldLayoutMkLst>
        </pc:sldLayoutChg>
        <pc:sldLayoutChg chg="add del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925154699" sldId="2147483684"/>
            <pc:sldLayoutMk cId="3288306336" sldId="2147483695"/>
          </pc:sldLayoutMkLst>
        </pc:sldLayoutChg>
      </pc:sldMasterChg>
      <pc:sldMasterChg chg="add addSldLayout modSldLayout">
        <pc:chgData name="Julie Castellon" userId="xUd6+ExYTON0QJBbRhUueBy2+RKUp8wZoRJ8XEUZx64=" providerId="None" clId="Web-{AE21D846-4329-430D-8BB9-553C8D553FD1}" dt="2023-01-21T17:06:39.049" v="36"/>
        <pc:sldMasterMkLst>
          <pc:docMk/>
          <pc:sldMasterMk cId="2808988177" sldId="2147483696"/>
        </pc:sldMasterMkLst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2438688150" sldId="2147483697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3853119994" sldId="2147483698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1313376181" sldId="2147483699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568084234" sldId="2147483700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4288657058" sldId="2147483701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647632355" sldId="2147483702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2228535322" sldId="2147483703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2012941252" sldId="2147483704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3107777841" sldId="2147483705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1389153795" sldId="2147483706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1662614747" sldId="2147483707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353573817" sldId="2147483708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1074335011" sldId="2147483709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2390205427" sldId="2147483710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2452941808" sldId="2147483711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1049883760" sldId="2147483712"/>
          </pc:sldLayoutMkLst>
        </pc:sldLayoutChg>
        <pc:sldLayoutChg chg="add mod replId">
          <pc:chgData name="Julie Castellon" userId="xUd6+ExYTON0QJBbRhUueBy2+RKUp8wZoRJ8XEUZx64=" providerId="None" clId="Web-{AE21D846-4329-430D-8BB9-553C8D553FD1}" dt="2023-01-21T17:06:39.049" v="36"/>
          <pc:sldLayoutMkLst>
            <pc:docMk/>
            <pc:sldMasterMk cId="2808988177" sldId="2147483696"/>
            <pc:sldLayoutMk cId="3829979508" sldId="2147483713"/>
          </pc:sldLayoutMkLst>
        </pc:sldLayoutChg>
      </pc:sldMasterChg>
    </pc:docChg>
  </pc:docChgLst>
  <pc:docChgLst>
    <pc:chgData name="Julie Castellon" clId="Web-{576FC0C3-1D0D-4F84-A87E-5476B5037CAB}"/>
    <pc:docChg chg="modSld">
      <pc:chgData name="Julie Castellon" userId="" providerId="" clId="Web-{576FC0C3-1D0D-4F84-A87E-5476B5037CAB}" dt="2023-02-08T02:27:31.810" v="9"/>
      <pc:docMkLst>
        <pc:docMk/>
      </pc:docMkLst>
      <pc:sldChg chg="modSp">
        <pc:chgData name="Julie Castellon" userId="" providerId="" clId="Web-{576FC0C3-1D0D-4F84-A87E-5476B5037CAB}" dt="2023-02-08T02:27:31.810" v="9"/>
        <pc:sldMkLst>
          <pc:docMk/>
          <pc:sldMk cId="725973223" sldId="272"/>
        </pc:sldMkLst>
        <pc:graphicFrameChg chg="mod modGraphic">
          <ac:chgData name="Julie Castellon" userId="" providerId="" clId="Web-{576FC0C3-1D0D-4F84-A87E-5476B5037CAB}" dt="2023-02-08T02:27:31.810" v="9"/>
          <ac:graphicFrameMkLst>
            <pc:docMk/>
            <pc:sldMk cId="725973223" sldId="272"/>
            <ac:graphicFrameMk id="4" creationId="{01E19365-6DA8-E7C2-859D-E91AD378ECE4}"/>
          </ac:graphicFrameMkLst>
        </pc:graphicFrameChg>
      </pc:sldChg>
    </pc:docChg>
  </pc:docChgLst>
  <pc:docChgLst>
    <pc:chgData name="Julie Castellon" userId="xUd6+ExYTON0QJBbRhUueBy2+RKUp8wZoRJ8XEUZx64=" providerId="None" clId="Web-{8685539D-34D9-454E-A5B6-FFBB259C5A59}"/>
    <pc:docChg chg="modSld">
      <pc:chgData name="Julie Castellon" userId="xUd6+ExYTON0QJBbRhUueBy2+RKUp8wZoRJ8XEUZx64=" providerId="None" clId="Web-{8685539D-34D9-454E-A5B6-FFBB259C5A59}" dt="2023-02-01T01:45:49.062" v="4"/>
      <pc:docMkLst>
        <pc:docMk/>
      </pc:docMkLst>
      <pc:sldChg chg="modSp">
        <pc:chgData name="Julie Castellon" userId="xUd6+ExYTON0QJBbRhUueBy2+RKUp8wZoRJ8XEUZx64=" providerId="None" clId="Web-{8685539D-34D9-454E-A5B6-FFBB259C5A59}" dt="2023-02-01T01:44:38.151" v="3" actId="20577"/>
        <pc:sldMkLst>
          <pc:docMk/>
          <pc:sldMk cId="1541241598" sldId="260"/>
        </pc:sldMkLst>
        <pc:spChg chg="mod">
          <ac:chgData name="Julie Castellon" userId="xUd6+ExYTON0QJBbRhUueBy2+RKUp8wZoRJ8XEUZx64=" providerId="None" clId="Web-{8685539D-34D9-454E-A5B6-FFBB259C5A59}" dt="2023-02-01T01:44:38.151" v="3" actId="20577"/>
          <ac:spMkLst>
            <pc:docMk/>
            <pc:sldMk cId="1541241598" sldId="260"/>
            <ac:spMk id="2" creationId="{1BE9851E-056D-7DE0-EDD7-AD3FC8E29EAA}"/>
          </ac:spMkLst>
        </pc:spChg>
      </pc:sldChg>
      <pc:sldChg chg="modSp">
        <pc:chgData name="Julie Castellon" userId="xUd6+ExYTON0QJBbRhUueBy2+RKUp8wZoRJ8XEUZx64=" providerId="None" clId="Web-{8685539D-34D9-454E-A5B6-FFBB259C5A59}" dt="2023-02-01T01:45:49.062" v="4"/>
        <pc:sldMkLst>
          <pc:docMk/>
          <pc:sldMk cId="1052187145" sldId="262"/>
        </pc:sldMkLst>
        <pc:spChg chg="mod">
          <ac:chgData name="Julie Castellon" userId="xUd6+ExYTON0QJBbRhUueBy2+RKUp8wZoRJ8XEUZx64=" providerId="None" clId="Web-{8685539D-34D9-454E-A5B6-FFBB259C5A59}" dt="2023-02-01T01:45:49.062" v="4"/>
          <ac:spMkLst>
            <pc:docMk/>
            <pc:sldMk cId="1052187145" sldId="262"/>
            <ac:spMk id="3" creationId="{E57D0D0D-8E3C-BBF3-6DA0-30E2350BF482}"/>
          </ac:spMkLst>
        </pc:spChg>
      </pc:sldChg>
    </pc:docChg>
  </pc:docChgLst>
  <pc:docChgLst>
    <pc:chgData name="Douglas B Morris" userId="/TYRKJLk0den2at8ysKNqV7k61Unm+8v/APfphlTOGI=" providerId="None" clId="Web-{4DF28467-BFB7-4A62-B4F5-AB337233023F}"/>
    <pc:docChg chg="modSld">
      <pc:chgData name="Douglas B Morris" userId="/TYRKJLk0den2at8ysKNqV7k61Unm+8v/APfphlTOGI=" providerId="None" clId="Web-{4DF28467-BFB7-4A62-B4F5-AB337233023F}" dt="2023-02-14T02:14:22.802" v="6"/>
      <pc:docMkLst>
        <pc:docMk/>
      </pc:docMkLst>
      <pc:sldChg chg="modSp addAnim modAnim">
        <pc:chgData name="Douglas B Morris" userId="/TYRKJLk0den2at8ysKNqV7k61Unm+8v/APfphlTOGI=" providerId="None" clId="Web-{4DF28467-BFB7-4A62-B4F5-AB337233023F}" dt="2023-02-14T02:14:22.802" v="6"/>
        <pc:sldMkLst>
          <pc:docMk/>
          <pc:sldMk cId="1237424480" sldId="275"/>
        </pc:sldMkLst>
        <pc:spChg chg="mod">
          <ac:chgData name="Douglas B Morris" userId="/TYRKJLk0den2at8ysKNqV7k61Unm+8v/APfphlTOGI=" providerId="None" clId="Web-{4DF28467-BFB7-4A62-B4F5-AB337233023F}" dt="2023-02-14T02:13:42.144" v="0" actId="688"/>
          <ac:spMkLst>
            <pc:docMk/>
            <pc:sldMk cId="1237424480" sldId="275"/>
            <ac:spMk id="7" creationId="{791F7C8B-0528-2713-CE8A-6346F2501F6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DAB63-659A-42B0-880C-6B2C786F0245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22498-D59D-402A-BDD3-8FBF44CA7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31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DAC6-2379-431E-B392-35C860E37087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68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D9B71-8EC6-438A-BF3C-1A29C917AD56}" type="datetime1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53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4975-8D18-46D1-8915-1F4358C08ACC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14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25A2-B9C2-4E49-B26E-F8347CAA7304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2F87-93F9-4056-9551-F5632C54781A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35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AB1-72FB-48BA-A094-388190414089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05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3BE76-A8F0-4CEE-B749-FD13AEDABBA0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941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319-7ADA-4BD0-AF7C-74F5340719CA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83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681B-4878-41FA-9A56-83A838529BDD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7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5C0D-2FD2-4C39-A3C9-1A04BB2A6A58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19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AE8D-2EE2-4F7E-BAF8-EAEE1513D5C8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37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A2BC-B5F8-4AC7-B068-F39BEA1C6E44}" type="datetime1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84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A4B-1D72-4BDD-AAD5-5A9450684307}" type="datetime1">
              <a:rPr lang="en-US" smtClean="0"/>
              <a:t>4/20/2023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5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FFED9-E95C-40C8-8629-86616F38E8CA}" type="datetime1">
              <a:rPr lang="en-US" smtClean="0"/>
              <a:t>4/20/2023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3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FAFA-7E6E-4B5D-BC1B-B2237A848C6E}" type="datetime1">
              <a:rPr lang="en-US" smtClean="0"/>
              <a:t>4/20/2023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35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2CE6-B3D9-45DF-A600-7736D34AE058}" type="datetime1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41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B8B1-F627-42F6-A7EF-E48760068ECE}" type="datetime1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77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4A94FA1-1C0B-47D3-BAED-D7DAE2D03E5A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88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ilk.procon.org/lactose-intolerance-by-country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hyperlink" Target="https://3drst.byu.ed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_JHdV_jkTqo?feature=oembe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9618" y="867527"/>
            <a:ext cx="4906580" cy="2671728"/>
          </a:xfrm>
        </p:spPr>
        <p:txBody>
          <a:bodyPr>
            <a:normAutofit/>
          </a:bodyPr>
          <a:lstStyle/>
          <a:p>
            <a:r>
              <a:rPr lang="en-US" sz="7200">
                <a:cs typeface="Calibri Light"/>
              </a:rPr>
              <a:t>Lactose Intolerance</a:t>
            </a:r>
            <a:endParaRPr lang="en-US" sz="72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38835" y="1200938"/>
            <a:ext cx="4654331" cy="229510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en-US" sz="6600">
                <a:solidFill>
                  <a:schemeClr val="accent1">
                    <a:lumMod val="75000"/>
                  </a:schemeClr>
                </a:solidFill>
                <a:cs typeface="Calibri"/>
              </a:rPr>
              <a:t>Lactase Persistence?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AFDCB6-50E3-991E-6027-59636658983A}"/>
              </a:ext>
            </a:extLst>
          </p:cNvPr>
          <p:cNvSpPr txBox="1"/>
          <p:nvPr/>
        </p:nvSpPr>
        <p:spPr>
          <a:xfrm>
            <a:off x="6722533" y="2032000"/>
            <a:ext cx="74506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800">
                <a:solidFill>
                  <a:schemeClr val="accent1">
                    <a:lumMod val="75000"/>
                  </a:schemeClr>
                </a:solidFill>
              </a:rPr>
              <a:t>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2F0599-ED4D-ED4C-7D33-713F38B9B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B2C4B0-1D70-886F-C54A-21C8ED07F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9350" y="1710679"/>
            <a:ext cx="4607188" cy="576262"/>
          </a:xfrm>
        </p:spPr>
        <p:txBody>
          <a:bodyPr/>
          <a:lstStyle/>
          <a:p>
            <a:r>
              <a:rPr lang="en-US" sz="4400" u="sng"/>
              <a:t>Genotypes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107A9-F8F3-92B0-EFDD-2E4933FFC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53799" y="2387483"/>
            <a:ext cx="4895056" cy="2455862"/>
          </a:xfrm>
        </p:spPr>
        <p:txBody>
          <a:bodyPr>
            <a:normAutofit/>
          </a:bodyPr>
          <a:lstStyle/>
          <a:p>
            <a:r>
              <a:rPr lang="en-US" sz="3600"/>
              <a:t>LL</a:t>
            </a:r>
          </a:p>
          <a:p>
            <a:pPr>
              <a:buClr>
                <a:srgbClr val="1287C3"/>
              </a:buClr>
            </a:pPr>
            <a:r>
              <a:rPr lang="en-US" sz="3600"/>
              <a:t>Ll</a:t>
            </a:r>
          </a:p>
          <a:p>
            <a:pPr>
              <a:buClr>
                <a:srgbClr val="1287C3"/>
              </a:buClr>
            </a:pPr>
            <a:r>
              <a:rPr lang="en-US" sz="3600" err="1"/>
              <a:t>ll</a:t>
            </a:r>
            <a:endParaRPr lang="en-US" sz="36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E25FB-10FA-B75E-BB57-3EAEBBE45A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17658" y="1719146"/>
            <a:ext cx="4622537" cy="576262"/>
          </a:xfrm>
        </p:spPr>
        <p:txBody>
          <a:bodyPr/>
          <a:lstStyle/>
          <a:p>
            <a:r>
              <a:rPr lang="en-US" sz="4000" u="sng"/>
              <a:t>Phenotypes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0C797A-E2AC-EBF5-B361-A0ECB940F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45138" y="2387483"/>
            <a:ext cx="4895056" cy="2455862"/>
          </a:xfrm>
        </p:spPr>
        <p:txBody>
          <a:bodyPr>
            <a:normAutofit/>
          </a:bodyPr>
          <a:lstStyle/>
          <a:p>
            <a:r>
              <a:rPr lang="en-US" sz="3600"/>
              <a:t>Lactase persistence</a:t>
            </a:r>
          </a:p>
          <a:p>
            <a:pPr>
              <a:buClr>
                <a:srgbClr val="1287C3"/>
              </a:buClr>
            </a:pPr>
            <a:endParaRPr lang="en-US" sz="3600"/>
          </a:p>
          <a:p>
            <a:pPr>
              <a:buClr>
                <a:srgbClr val="1287C3"/>
              </a:buClr>
            </a:pPr>
            <a:r>
              <a:rPr lang="en-US" sz="3600"/>
              <a:t>Lactose intolerant</a:t>
            </a:r>
            <a:endParaRPr lang="en-US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B6D3B954-DCD6-CA0E-6E3F-2B3F412E7D03}"/>
              </a:ext>
            </a:extLst>
          </p:cNvPr>
          <p:cNvSpPr/>
          <p:nvPr/>
        </p:nvSpPr>
        <p:spPr>
          <a:xfrm rot="10800000">
            <a:off x="2704090" y="2427610"/>
            <a:ext cx="3796513" cy="3911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791F7C8B-0528-2713-CE8A-6346F2501F61}"/>
              </a:ext>
            </a:extLst>
          </p:cNvPr>
          <p:cNvSpPr/>
          <p:nvPr/>
        </p:nvSpPr>
        <p:spPr>
          <a:xfrm rot="10800000">
            <a:off x="2716059" y="3909014"/>
            <a:ext cx="3796513" cy="40460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EC5768ED-1DBA-C5B5-4A63-392C2EC494AD}"/>
              </a:ext>
            </a:extLst>
          </p:cNvPr>
          <p:cNvSpPr/>
          <p:nvPr/>
        </p:nvSpPr>
        <p:spPr>
          <a:xfrm rot="10260000">
            <a:off x="2726144" y="3016440"/>
            <a:ext cx="3803256" cy="40460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E2E6F8-D96E-46F1-A648-C8102257A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2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CC77D-FF9B-1A23-892E-4EDA5843E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Worldwide Data</a:t>
            </a:r>
            <a:endParaRPr lang="en-US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1E19365-6DA8-E7C2-859D-E91AD378E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444016"/>
              </p:ext>
            </p:extLst>
          </p:nvPr>
        </p:nvGraphicFramePr>
        <p:xfrm>
          <a:off x="2794000" y="2514600"/>
          <a:ext cx="8168640" cy="2828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4320">
                  <a:extLst>
                    <a:ext uri="{9D8B030D-6E8A-4147-A177-3AD203B41FA5}">
                      <a16:colId xmlns:a16="http://schemas.microsoft.com/office/drawing/2014/main" val="4204109368"/>
                    </a:ext>
                  </a:extLst>
                </a:gridCol>
                <a:gridCol w="4084320">
                  <a:extLst>
                    <a:ext uri="{9D8B030D-6E8A-4147-A177-3AD203B41FA5}">
                      <a16:colId xmlns:a16="http://schemas.microsoft.com/office/drawing/2014/main" val="321474924"/>
                    </a:ext>
                  </a:extLst>
                </a:gridCol>
              </a:tblGrid>
              <a:tr h="388184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% of Population Lactose Intolerant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828992"/>
                  </a:ext>
                </a:extLst>
              </a:tr>
              <a:tr h="40667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Columbia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337479"/>
                  </a:ext>
                </a:extLst>
              </a:tr>
              <a:tr h="40667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South Korea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937840"/>
                  </a:ext>
                </a:extLst>
              </a:tr>
              <a:tr h="40667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United States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757870"/>
                  </a:ext>
                </a:extLst>
              </a:tr>
              <a:tr h="40667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Native American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612824"/>
                  </a:ext>
                </a:extLst>
              </a:tr>
              <a:tr h="40667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Mexico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042582"/>
                  </a:ext>
                </a:extLst>
              </a:tr>
              <a:tr h="40667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United Kingdom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65910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15D98BD-40A5-1B07-BDCB-6AFB8A7D975A}"/>
              </a:ext>
            </a:extLst>
          </p:cNvPr>
          <p:cNvSpPr txBox="1"/>
          <p:nvPr/>
        </p:nvSpPr>
        <p:spPr>
          <a:xfrm>
            <a:off x="3996267" y="5740400"/>
            <a:ext cx="499533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/>
              <a:t>Answer questions 3 &amp; 4 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29C6E-62F1-7EFA-214C-FD975C5FD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73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A9CF1-6F6D-872F-845D-B5EE1317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Read the article and answer 5 &amp;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1C9BC-8B69-70BB-3B41-034EEE310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800"/>
          </a:p>
          <a:p>
            <a:pPr>
              <a:buClr>
                <a:srgbClr val="1287C3"/>
              </a:buClr>
            </a:pPr>
            <a:r>
              <a:rPr lang="en-US" sz="2800">
                <a:ea typeface="+mn-lt"/>
                <a:cs typeface="+mn-lt"/>
              </a:rPr>
              <a:t>5. How might lactase persistence (being able to digest lactose as you age) be beneficial?</a:t>
            </a:r>
            <a:endParaRPr lang="en-US" sz="2800"/>
          </a:p>
          <a:p>
            <a:pPr>
              <a:buClr>
                <a:srgbClr val="1287C3"/>
              </a:buClr>
            </a:pPr>
            <a:endParaRPr lang="en-US" sz="2800"/>
          </a:p>
          <a:p>
            <a:pPr>
              <a:buClr>
                <a:srgbClr val="1287C3"/>
              </a:buClr>
            </a:pPr>
            <a:r>
              <a:rPr lang="en-US" sz="2800"/>
              <a:t>6. What might be the reason for differences in lactose intolerance between countries?</a:t>
            </a:r>
            <a:endParaRPr lang="en-US"/>
          </a:p>
          <a:p>
            <a:pPr>
              <a:buClr>
                <a:srgbClr val="1287C3"/>
              </a:buClr>
            </a:pPr>
            <a:endParaRPr lang="en-US" sz="2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ACF579-5A6B-6E7A-0A56-1744FA00C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39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47D26-79F9-343E-1CE0-F3C7E7678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Map&#10;&#10;Description automatically generated">
            <a:extLst>
              <a:ext uri="{FF2B5EF4-FFF2-40B4-BE49-F238E27FC236}">
                <a16:creationId xmlns:a16="http://schemas.microsoft.com/office/drawing/2014/main" id="{5466FE06-01B6-D6E9-2EAF-9734661BA8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3192" y="83634"/>
            <a:ext cx="9079973" cy="659037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260D4D-9551-4867-40EE-6163432C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7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EEF4F-3423-6F66-1AD3-4F8398860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Map&#10;&#10;Description automatically generated">
            <a:extLst>
              <a:ext uri="{FF2B5EF4-FFF2-40B4-BE49-F238E27FC236}">
                <a16:creationId xmlns:a16="http://schemas.microsoft.com/office/drawing/2014/main" id="{55D58791-FB19-4A16-BF7E-D93499FA95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4443" y="83634"/>
            <a:ext cx="9907738" cy="6646126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A875B9-2C4E-1D11-22C0-633CB58B8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23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DB09F-1F96-050D-6E54-040E2D309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Map&#10;&#10;Description automatically generated">
            <a:extLst>
              <a:ext uri="{FF2B5EF4-FFF2-40B4-BE49-F238E27FC236}">
                <a16:creationId xmlns:a16="http://schemas.microsoft.com/office/drawing/2014/main" id="{40B64FF0-054B-2B52-46D3-1859073D2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6706" y="854927"/>
            <a:ext cx="10595725" cy="5912004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967079-E6B6-F03F-D2A2-2F7A3DB28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60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C5CDE-7C1E-45E2-F000-A6D3945FE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95CB04E0-D132-96EA-78C8-B509ADEDAB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2075" y="250902"/>
            <a:ext cx="8509695" cy="657178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7872A0-362C-30AE-F8CB-9F026E2E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67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3B22D-AE90-8E0B-BF3C-02F37C6E5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Map&#10;&#10;Description automatically generated">
            <a:extLst>
              <a:ext uri="{FF2B5EF4-FFF2-40B4-BE49-F238E27FC236}">
                <a16:creationId xmlns:a16="http://schemas.microsoft.com/office/drawing/2014/main" id="{66074595-6086-E2FB-DF68-6201958FB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0938" y="92926"/>
            <a:ext cx="7957627" cy="670188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42B542-B7AD-4115-CA70-BCA24F074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94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5B5DC-48FA-5755-3D1F-BDF7658D8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244599"/>
          </a:xfrm>
        </p:spPr>
        <p:txBody>
          <a:bodyPr/>
          <a:lstStyle/>
          <a:p>
            <a:r>
              <a:rPr lang="en-US"/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14B38-17F3-A651-0D4D-50FD121D8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930399"/>
            <a:ext cx="10018713" cy="3860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>
                <a:ea typeface="+mn-lt"/>
                <a:cs typeface="+mn-lt"/>
              </a:rPr>
              <a:t>7. Choose a country from the list</a:t>
            </a:r>
            <a:endParaRPr lang="en-US"/>
          </a:p>
          <a:p>
            <a:pPr lvl="1"/>
            <a:r>
              <a:rPr lang="en-US" sz="2800">
                <a:ea typeface="+mn-lt"/>
                <a:cs typeface="+mn-lt"/>
              </a:rPr>
              <a:t>What percentage of the population is lactose intolerant?</a:t>
            </a:r>
          </a:p>
          <a:p>
            <a:pPr lvl="1"/>
            <a:r>
              <a:rPr lang="en-US" sz="2800">
                <a:ea typeface="+mn-lt"/>
                <a:cs typeface="+mn-lt"/>
              </a:rPr>
              <a:t>What percentage is lactase persistent?</a:t>
            </a:r>
          </a:p>
          <a:p>
            <a:pPr lvl="1"/>
            <a:r>
              <a:rPr lang="en-US" sz="2800">
                <a:ea typeface="+mn-lt"/>
                <a:cs typeface="+mn-lt"/>
              </a:rPr>
              <a:t>Infer the possible genotypes from the data.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E5CBF-D2AB-A0FE-6D8B-26647BA17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88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64565-029E-86A6-A2C0-C5C5FAC3F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a typeface="+mj-lt"/>
                <a:cs typeface="+mj-lt"/>
              </a:rPr>
              <a:t>Hardy Weinberg Principle</a:t>
            </a:r>
            <a:endParaRPr lang="en-US">
              <a:ea typeface="+mj-lt"/>
              <a:cs typeface="+mj-lt"/>
            </a:endParaRPr>
          </a:p>
        </p:txBody>
      </p:sp>
      <p:pic>
        <p:nvPicPr>
          <p:cNvPr id="4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597D016D-7AF1-7C6A-1E07-BEE864BC3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2904" y="2059374"/>
            <a:ext cx="4581525" cy="752475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B599333-E1C1-4E2A-CC9E-5EFF66A4AE71}"/>
              </a:ext>
            </a:extLst>
          </p:cNvPr>
          <p:cNvSpPr txBox="1">
            <a:spLocks/>
          </p:cNvSpPr>
          <p:nvPr/>
        </p:nvSpPr>
        <p:spPr>
          <a:xfrm>
            <a:off x="1753798" y="2850995"/>
            <a:ext cx="9749226" cy="36147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/>
              <a:t>Work together with the class to complete the numbers for the United States.</a:t>
            </a:r>
          </a:p>
          <a:p>
            <a:pPr algn="l"/>
            <a:endParaRPr lang="en-US"/>
          </a:p>
          <a:p>
            <a:pPr algn="l"/>
            <a:r>
              <a:rPr lang="en-US"/>
              <a:t>Choose a country* and follow the steps on your worksheet to calculate the number of homozygous dominant, heterozygous and homozygous recessive genotypes in a population.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3BFCFB-593C-9DC7-F72C-8E84F39069B0}"/>
              </a:ext>
            </a:extLst>
          </p:cNvPr>
          <p:cNvSpPr txBox="1"/>
          <p:nvPr/>
        </p:nvSpPr>
        <p:spPr>
          <a:xfrm>
            <a:off x="4216400" y="6477000"/>
            <a:ext cx="69087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*From: </a:t>
            </a:r>
            <a:r>
              <a:rPr lang="en-US">
                <a:ea typeface="+mn-lt"/>
                <a:cs typeface="+mn-lt"/>
              </a:rPr>
              <a:t>https://milk.procon.org/lactose-intolerance-by-country/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569208-591C-839F-C25A-DF9ECD9DA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903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EE373-BD6C-8B49-40B8-95F58CCF4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 you know about lactose intolerance?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DD0A4-B867-A2DE-53E5-55A0E0770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/>
              <a:t>Discuss with a partner anything you know or have heard about lactose intolerance.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2A6FE-92F1-9994-04D8-4984452A8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60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0A714-88A9-1B42-4652-BA7B32E64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/>
              <a:t>Predict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04D72-F1AF-DE16-CF36-1D11B80B1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/>
              <a:t>Using everything you've learned, make a prediction about lactose intolerance in the United States.  </a:t>
            </a:r>
          </a:p>
          <a:p>
            <a:pPr>
              <a:buClr>
                <a:srgbClr val="1287C3"/>
              </a:buClr>
            </a:pPr>
            <a:r>
              <a:rPr lang="en-US" sz="3200"/>
              <a:t>What do you think will happen over the next 50 years?  </a:t>
            </a:r>
          </a:p>
          <a:p>
            <a:pPr>
              <a:buClr>
                <a:srgbClr val="1287C3"/>
              </a:buClr>
            </a:pPr>
            <a:r>
              <a:rPr lang="en-US" sz="3200"/>
              <a:t>What patterns have helped you make this decision?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686FDE-919E-101E-F238-44B593931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640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9A212-BE40-15BB-35D3-53CEFA59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818116"/>
          </a:xfrm>
        </p:spPr>
        <p:txBody>
          <a:bodyPr>
            <a:normAutofit/>
          </a:bodyPr>
          <a:lstStyle/>
          <a:p>
            <a:r>
              <a:rPr lang="en-US"/>
              <a:t>Do you know anyone who is lactose intolerant?</a:t>
            </a:r>
            <a:br>
              <a:rPr lang="en-US"/>
            </a:br>
            <a:r>
              <a:rPr lang="en-US"/>
              <a:t>How does it affect their lives?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A7522F-7B0E-3AEC-ABCB-8B75F952A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12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AD035-5767-FD24-5C3D-0DB1AA7D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134007"/>
            <a:ext cx="10018713" cy="911772"/>
          </a:xfrm>
        </p:spPr>
        <p:txBody>
          <a:bodyPr/>
          <a:lstStyle/>
          <a:p>
            <a:r>
              <a:rPr lang="en-US" sz="1800"/>
              <a:t>While watching the video jot down 3 questions that come to mind...</a:t>
            </a:r>
            <a:endParaRPr lang="en-US"/>
          </a:p>
        </p:txBody>
      </p:sp>
      <p:pic>
        <p:nvPicPr>
          <p:cNvPr id="4" name="Online Media 3" title="The Genetics Behind Lactose Intolerance">
            <a:hlinkClick r:id="" action="ppaction://media"/>
            <a:extLst>
              <a:ext uri="{FF2B5EF4-FFF2-40B4-BE49-F238E27FC236}">
                <a16:creationId xmlns:a16="http://schemas.microsoft.com/office/drawing/2014/main" id="{25BAA242-C43A-6E7F-D96F-15D7D53A2496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92042" y="1186794"/>
            <a:ext cx="8685047" cy="538392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921F7F-B7B0-CCDC-3BAB-BAEB7F2BE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30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FADEC-2BCE-2DCD-F398-3CF852DA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243840"/>
            <a:ext cx="10018713" cy="6324599"/>
          </a:xfrm>
        </p:spPr>
        <p:txBody>
          <a:bodyPr>
            <a:normAutofit/>
          </a:bodyPr>
          <a:lstStyle/>
          <a:p>
            <a:r>
              <a:rPr lang="en-US" sz="4800" dirty="0"/>
              <a:t>Is the frequency of lactose intolerance consistent worldwide?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754666-2694-D591-35E1-F90AD6171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36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BF04F-B363-F62E-6123-6361C0F5B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7860837" cy="1752599"/>
          </a:xfrm>
        </p:spPr>
        <p:txBody>
          <a:bodyPr/>
          <a:lstStyle/>
          <a:p>
            <a:r>
              <a:rPr lang="en-US"/>
              <a:t>Lactose Intolerance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9FE9D-B2D1-83BF-609E-CF95164C6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It 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2CC4F-F1E8-EF58-92DB-67ADDD9CF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3977959" cy="24558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ADC77F-0205-5CDC-5321-01FB3D577B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11744" y="2660257"/>
            <a:ext cx="5391280" cy="583005"/>
          </a:xfrm>
        </p:spPr>
        <p:txBody>
          <a:bodyPr/>
          <a:lstStyle/>
          <a:p>
            <a:r>
              <a:rPr lang="en-US"/>
              <a:t>What It Isn't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3069B9-9532-6B9F-D363-D0654D27752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DB999-2EC0-1918-2E67-D7C016DE0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62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F63F2-7B1C-1F6A-A108-24E1A5600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Lactose Intolerance Around the 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89F33-9D90-3A4A-FEAC-3D4B349BBBB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You will visit each country around the room.</a:t>
            </a:r>
          </a:p>
          <a:p>
            <a:pPr>
              <a:buClr>
                <a:srgbClr val="1287C3"/>
              </a:buClr>
            </a:pPr>
            <a:r>
              <a:rPr lang="en-US"/>
              <a:t>Follow the instructions at each station.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B62353-EED8-8EE3-53D1-B3A8EFCAF1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1. Make 4 draws with replacement to find the parent genotypes</a:t>
            </a:r>
          </a:p>
          <a:p>
            <a:pPr>
              <a:buClr>
                <a:srgbClr val="1287C3"/>
              </a:buClr>
            </a:pPr>
            <a:r>
              <a:rPr lang="en-US"/>
              <a:t>2. Fill in the Punnett square on your student sheet.</a:t>
            </a:r>
          </a:p>
          <a:p>
            <a:pPr>
              <a:buClr>
                <a:srgbClr val="1287C3"/>
              </a:buClr>
            </a:pPr>
            <a:r>
              <a:rPr lang="en-US"/>
              <a:t>3. Calculate your possible genotype ratios and percentages.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6FE12-D17D-27D1-DD18-8FA427AB7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365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9851E-056D-7DE0-EDD7-AD3FC8E29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283839"/>
          </a:xfrm>
        </p:spPr>
        <p:txBody>
          <a:bodyPr/>
          <a:lstStyle/>
          <a:p>
            <a:pPr algn="l"/>
            <a:r>
              <a:rPr lang="en-US"/>
              <a:t>Add your group's data to the classroom data</a:t>
            </a:r>
            <a:br>
              <a:rPr lang="en-US"/>
            </a:br>
            <a:r>
              <a:rPr lang="en-US"/>
              <a:t>then add the data to your worksheet.</a:t>
            </a:r>
            <a:br>
              <a:rPr lang="en-US"/>
            </a:br>
            <a:br>
              <a:rPr lang="en-US"/>
            </a:br>
            <a:r>
              <a:rPr lang="en-US"/>
              <a:t>Answer questions 1 &amp; 2 individually on your worksheet.</a:t>
            </a:r>
          </a:p>
        </p:txBody>
      </p:sp>
      <p:pic>
        <p:nvPicPr>
          <p:cNvPr id="3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BDCAB6A-375D-B66C-75CF-72451F472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6050" y="6242050"/>
            <a:ext cx="615950" cy="6159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3CCE6-4256-81E1-16DD-D959A782E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41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1DF2F-55C2-0328-075B-649482C52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lactose intolerance dominant or recessive?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D0D0D-8E3C-BBF3-6DA0-30E2350BF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1481668"/>
          </a:xfrm>
        </p:spPr>
        <p:txBody>
          <a:bodyPr>
            <a:normAutofit/>
          </a:bodyPr>
          <a:lstStyle/>
          <a:p>
            <a:r>
              <a:rPr lang="en-US" sz="3200"/>
              <a:t>What patterns in our data helped you decide?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F5DB2D-81B5-F0E8-9A23-4A8F60E12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87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420</Words>
  <Application>Microsoft Office PowerPoint</Application>
  <PresentationFormat>Widescreen</PresentationFormat>
  <Paragraphs>84</Paragraphs>
  <Slides>21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Corbel</vt:lpstr>
      <vt:lpstr>Parallax</vt:lpstr>
      <vt:lpstr>Lactose Intolerance</vt:lpstr>
      <vt:lpstr>What do you know about lactose intolerance?</vt:lpstr>
      <vt:lpstr>Do you know anyone who is lactose intolerant? How does it affect their lives?</vt:lpstr>
      <vt:lpstr>While watching the video jot down 3 questions that come to mind...</vt:lpstr>
      <vt:lpstr>Is the frequency of lactose intolerance consistent worldwide?</vt:lpstr>
      <vt:lpstr>Lactose Intolerance</vt:lpstr>
      <vt:lpstr>Lactose Intolerance Around the World</vt:lpstr>
      <vt:lpstr>Add your group's data to the classroom data then add the data to your worksheet.  Answer questions 1 &amp; 2 individually on your worksheet.</vt:lpstr>
      <vt:lpstr>Is lactose intolerance dominant or recessive?</vt:lpstr>
      <vt:lpstr>PowerPoint Presentation</vt:lpstr>
      <vt:lpstr>Worldwide Data</vt:lpstr>
      <vt:lpstr>Read the article and answer 5 &amp;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Evaluation</vt:lpstr>
      <vt:lpstr>Hardy Weinberg Principle</vt:lpstr>
      <vt:lpstr>Predict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Michelle Hudson</cp:lastModifiedBy>
  <cp:revision>12</cp:revision>
  <dcterms:created xsi:type="dcterms:W3CDTF">2023-01-21T16:59:51Z</dcterms:created>
  <dcterms:modified xsi:type="dcterms:W3CDTF">2023-04-20T18:52:32Z</dcterms:modified>
</cp:coreProperties>
</file>