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7" r:id="rId2"/>
    <p:sldId id="256" r:id="rId3"/>
    <p:sldId id="263" r:id="rId4"/>
    <p:sldId id="262" r:id="rId5"/>
    <p:sldId id="260" r:id="rId6"/>
    <p:sldId id="261" r:id="rId7"/>
    <p:sldId id="258" r:id="rId8"/>
    <p:sldId id="259" r:id="rId9"/>
    <p:sldId id="265" r:id="rId10"/>
    <p:sldId id="266" r:id="rId11"/>
    <p:sldId id="264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8716"/>
    <a:srgbClr val="0A66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D3AE0-2E91-44DD-AB7B-2A6BCF6079E9}" v="113" dt="2022-11-12T16:12:18.345"/>
    <p1510:client id="{1998EEBF-44A7-45F4-8AB0-C7782AEA881E}" v="56" dt="2023-01-04T02:34:05.601"/>
    <p1510:client id="{523CCE79-42EC-4D4B-976B-FA1D477F224C}" v="1" dt="2023-01-20T16:59:24.397"/>
    <p1510:client id="{68961D3F-C3CD-4B39-986B-616EC4E18D67}" v="122" dt="2022-11-12T22:09:27.869"/>
    <p1510:client id="{974640C3-B13E-4EEB-875C-C4DB71FADF2B}" v="93" dt="2023-01-04T02:28:03.843"/>
    <p1510:client id="{F6BA8A4D-0B1E-4D09-A6F0-00ACE5632040}" v="1" dt="2023-05-12T16:09:50.797"/>
    <p1510:client id="{F79D77A3-DE85-4FFD-80C2-AE1E98D1A11D}" v="122" dt="2022-11-11T22:32:40.0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i Riley" clId="Web-{68961D3F-C3CD-4B39-986B-616EC4E18D67}"/>
    <pc:docChg chg="addSld modSld">
      <pc:chgData name="Jami Riley" userId="" providerId="" clId="Web-{68961D3F-C3CD-4B39-986B-616EC4E18D67}" dt="2022-11-12T22:09:27.869" v="3" actId="20577"/>
      <pc:docMkLst>
        <pc:docMk/>
      </pc:docMkLst>
      <pc:sldChg chg="modSp new">
        <pc:chgData name="Jami Riley" userId="" providerId="" clId="Web-{68961D3F-C3CD-4B39-986B-616EC4E18D67}" dt="2022-11-12T22:09:27.869" v="3" actId="20577"/>
        <pc:sldMkLst>
          <pc:docMk/>
          <pc:sldMk cId="1458540849" sldId="264"/>
        </pc:sldMkLst>
        <pc:spChg chg="mod">
          <ac:chgData name="Jami Riley" userId="" providerId="" clId="Web-{68961D3F-C3CD-4B39-986B-616EC4E18D67}" dt="2022-11-12T22:09:27.869" v="3" actId="20577"/>
          <ac:spMkLst>
            <pc:docMk/>
            <pc:sldMk cId="1458540849" sldId="264"/>
            <ac:spMk id="3" creationId="{C883245F-114E-BE78-15BF-F46CB4CDF9AB}"/>
          </ac:spMkLst>
        </pc:spChg>
      </pc:sldChg>
    </pc:docChg>
  </pc:docChgLst>
  <pc:docChgLst>
    <pc:chgData name="Julie Castellon" clId="Web-{523CCE79-42EC-4D4B-976B-FA1D477F224C}"/>
    <pc:docChg chg="sldOrd">
      <pc:chgData name="Julie Castellon" userId="" providerId="" clId="Web-{523CCE79-42EC-4D4B-976B-FA1D477F224C}" dt="2023-01-20T16:59:24.397" v="0"/>
      <pc:docMkLst>
        <pc:docMk/>
      </pc:docMkLst>
      <pc:sldChg chg="ord">
        <pc:chgData name="Julie Castellon" userId="" providerId="" clId="Web-{523CCE79-42EC-4D4B-976B-FA1D477F224C}" dt="2023-01-20T16:59:24.397" v="0"/>
        <pc:sldMkLst>
          <pc:docMk/>
          <pc:sldMk cId="803799434" sldId="263"/>
        </pc:sldMkLst>
      </pc:sldChg>
    </pc:docChg>
  </pc:docChgLst>
  <pc:docChgLst>
    <pc:chgData name="Jami Riley" userId="lxrndIVXwV0jmrPCPT9/uHTc6C5NCd4Smiyc3Nc0IOs=" providerId="None" clId="Web-{68961D3F-C3CD-4B39-986B-616EC4E18D67}"/>
    <pc:docChg chg="addSld modSld">
      <pc:chgData name="Jami Riley" userId="lxrndIVXwV0jmrPCPT9/uHTc6C5NCd4Smiyc3Nc0IOs=" providerId="None" clId="Web-{68961D3F-C3CD-4B39-986B-616EC4E18D67}" dt="2022-11-12T21:43:46.615" v="116" actId="20577"/>
      <pc:docMkLst>
        <pc:docMk/>
      </pc:docMkLst>
      <pc:sldChg chg="delSp modSp new">
        <pc:chgData name="Jami Riley" userId="lxrndIVXwV0jmrPCPT9/uHTc6C5NCd4Smiyc3Nc0IOs=" providerId="None" clId="Web-{68961D3F-C3CD-4B39-986B-616EC4E18D67}" dt="2022-11-12T21:43:46.615" v="116" actId="20577"/>
        <pc:sldMkLst>
          <pc:docMk/>
          <pc:sldMk cId="803799434" sldId="263"/>
        </pc:sldMkLst>
        <pc:spChg chg="del mod">
          <ac:chgData name="Jami Riley" userId="lxrndIVXwV0jmrPCPT9/uHTc6C5NCd4Smiyc3Nc0IOs=" providerId="None" clId="Web-{68961D3F-C3CD-4B39-986B-616EC4E18D67}" dt="2022-11-12T21:39:40.155" v="70"/>
          <ac:spMkLst>
            <pc:docMk/>
            <pc:sldMk cId="803799434" sldId="263"/>
            <ac:spMk id="2" creationId="{8682D8EC-5E1B-1DF6-D534-33BDD2B746A1}"/>
          </ac:spMkLst>
        </pc:spChg>
        <pc:spChg chg="mod">
          <ac:chgData name="Jami Riley" userId="lxrndIVXwV0jmrPCPT9/uHTc6C5NCd4Smiyc3Nc0IOs=" providerId="None" clId="Web-{68961D3F-C3CD-4B39-986B-616EC4E18D67}" dt="2022-11-12T21:43:46.615" v="116" actId="20577"/>
          <ac:spMkLst>
            <pc:docMk/>
            <pc:sldMk cId="803799434" sldId="263"/>
            <ac:spMk id="3" creationId="{D7F0B437-47B8-B0C8-D16E-68F3E8697F43}"/>
          </ac:spMkLst>
        </pc:spChg>
      </pc:sldChg>
    </pc:docChg>
  </pc:docChgLst>
  <pc:docChgLst>
    <pc:chgData name="Jami Riley" userId="lxrndIVXwV0jmrPCPT9/uHTc6C5NCd4Smiyc3Nc0IOs=" providerId="None" clId="Web-{1998EEBF-44A7-45F4-8AB0-C7782AEA881E}"/>
    <pc:docChg chg="modSld">
      <pc:chgData name="Jami Riley" userId="lxrndIVXwV0jmrPCPT9/uHTc6C5NCd4Smiyc3Nc0IOs=" providerId="None" clId="Web-{1998EEBF-44A7-45F4-8AB0-C7782AEA881E}" dt="2023-01-04T02:34:05.601" v="33" actId="1076"/>
      <pc:docMkLst>
        <pc:docMk/>
      </pc:docMkLst>
      <pc:sldChg chg="addSp modSp">
        <pc:chgData name="Jami Riley" userId="lxrndIVXwV0jmrPCPT9/uHTc6C5NCd4Smiyc3Nc0IOs=" providerId="None" clId="Web-{1998EEBF-44A7-45F4-8AB0-C7782AEA881E}" dt="2023-01-04T02:34:05.601" v="33" actId="1076"/>
        <pc:sldMkLst>
          <pc:docMk/>
          <pc:sldMk cId="3102331277" sldId="266"/>
        </pc:sldMkLst>
        <pc:spChg chg="mod">
          <ac:chgData name="Jami Riley" userId="lxrndIVXwV0jmrPCPT9/uHTc6C5NCd4Smiyc3Nc0IOs=" providerId="None" clId="Web-{1998EEBF-44A7-45F4-8AB0-C7782AEA881E}" dt="2023-01-04T02:32:29.077" v="5" actId="14100"/>
          <ac:spMkLst>
            <pc:docMk/>
            <pc:sldMk cId="3102331277" sldId="266"/>
            <ac:spMk id="2" creationId="{E85E44E4-A72D-798C-7403-FCF6F7E58629}"/>
          </ac:spMkLst>
        </pc:spChg>
        <pc:spChg chg="add mod">
          <ac:chgData name="Jami Riley" userId="lxrndIVXwV0jmrPCPT9/uHTc6C5NCd4Smiyc3Nc0IOs=" providerId="None" clId="Web-{1998EEBF-44A7-45F4-8AB0-C7782AEA881E}" dt="2023-01-04T02:34:00.835" v="32" actId="14100"/>
          <ac:spMkLst>
            <pc:docMk/>
            <pc:sldMk cId="3102331277" sldId="266"/>
            <ac:spMk id="3" creationId="{B353A9A7-62E5-CF2A-6BDB-F555234523C4}"/>
          </ac:spMkLst>
        </pc:spChg>
        <pc:picChg chg="mod">
          <ac:chgData name="Jami Riley" userId="lxrndIVXwV0jmrPCPT9/uHTc6C5NCd4Smiyc3Nc0IOs=" providerId="None" clId="Web-{1998EEBF-44A7-45F4-8AB0-C7782AEA881E}" dt="2023-01-04T02:34:05.601" v="33" actId="1076"/>
          <ac:picMkLst>
            <pc:docMk/>
            <pc:sldMk cId="3102331277" sldId="266"/>
            <ac:picMk id="4" creationId="{4DF2549A-78AE-3BE4-91DA-E3C60A35753E}"/>
          </ac:picMkLst>
        </pc:picChg>
      </pc:sldChg>
    </pc:docChg>
  </pc:docChgLst>
  <pc:docChgLst>
    <pc:chgData name="Austin Moore" userId="sy6vHd0U9lW+l2Wy6lGPwQ8gv2YPd2S0ltoZdMKrl3I=" providerId="None" clId="Web-{100D3AE0-2E91-44DD-AB7B-2A6BCF6079E9}"/>
    <pc:docChg chg="addSld modSld sldOrd">
      <pc:chgData name="Austin Moore" userId="sy6vHd0U9lW+l2Wy6lGPwQ8gv2YPd2S0ltoZdMKrl3I=" providerId="None" clId="Web-{100D3AE0-2E91-44DD-AB7B-2A6BCF6079E9}" dt="2022-11-12T16:12:18.345" v="106" actId="1076"/>
      <pc:docMkLst>
        <pc:docMk/>
      </pc:docMkLst>
      <pc:sldChg chg="delSp modSp">
        <pc:chgData name="Austin Moore" userId="sy6vHd0U9lW+l2Wy6lGPwQ8gv2YPd2S0ltoZdMKrl3I=" providerId="None" clId="Web-{100D3AE0-2E91-44DD-AB7B-2A6BCF6079E9}" dt="2022-11-12T15:41:55.199" v="60" actId="1076"/>
        <pc:sldMkLst>
          <pc:docMk/>
          <pc:sldMk cId="176035055" sldId="257"/>
        </pc:sldMkLst>
        <pc:spChg chg="mod">
          <ac:chgData name="Austin Moore" userId="sy6vHd0U9lW+l2Wy6lGPwQ8gv2YPd2S0ltoZdMKrl3I=" providerId="None" clId="Web-{100D3AE0-2E91-44DD-AB7B-2A6BCF6079E9}" dt="2022-11-12T15:41:55.199" v="60" actId="1076"/>
          <ac:spMkLst>
            <pc:docMk/>
            <pc:sldMk cId="176035055" sldId="257"/>
            <ac:spMk id="2" creationId="{BABF2577-6FBE-0743-2DAE-04266E9E0268}"/>
          </ac:spMkLst>
        </pc:spChg>
        <pc:spChg chg="del">
          <ac:chgData name="Austin Moore" userId="sy6vHd0U9lW+l2Wy6lGPwQ8gv2YPd2S0ltoZdMKrl3I=" providerId="None" clId="Web-{100D3AE0-2E91-44DD-AB7B-2A6BCF6079E9}" dt="2022-11-12T15:41:21.667" v="52"/>
          <ac:spMkLst>
            <pc:docMk/>
            <pc:sldMk cId="176035055" sldId="257"/>
            <ac:spMk id="3" creationId="{A1861DA3-35C6-EAB1-5875-12359E718FFF}"/>
          </ac:spMkLst>
        </pc:spChg>
      </pc:sldChg>
      <pc:sldChg chg="ord">
        <pc:chgData name="Austin Moore" userId="sy6vHd0U9lW+l2Wy6lGPwQ8gv2YPd2S0ltoZdMKrl3I=" providerId="None" clId="Web-{100D3AE0-2E91-44DD-AB7B-2A6BCF6079E9}" dt="2022-11-12T15:57:00.805" v="64"/>
        <pc:sldMkLst>
          <pc:docMk/>
          <pc:sldMk cId="3385864787" sldId="258"/>
        </pc:sldMkLst>
      </pc:sldChg>
      <pc:sldChg chg="ord">
        <pc:chgData name="Austin Moore" userId="sy6vHd0U9lW+l2Wy6lGPwQ8gv2YPd2S0ltoZdMKrl3I=" providerId="None" clId="Web-{100D3AE0-2E91-44DD-AB7B-2A6BCF6079E9}" dt="2022-11-12T15:55:44.539" v="61"/>
        <pc:sldMkLst>
          <pc:docMk/>
          <pc:sldMk cId="3044700073" sldId="259"/>
        </pc:sldMkLst>
      </pc:sldChg>
      <pc:sldChg chg="ord">
        <pc:chgData name="Austin Moore" userId="sy6vHd0U9lW+l2Wy6lGPwQ8gv2YPd2S0ltoZdMKrl3I=" providerId="None" clId="Web-{100D3AE0-2E91-44DD-AB7B-2A6BCF6079E9}" dt="2022-11-12T16:06:05.389" v="84"/>
        <pc:sldMkLst>
          <pc:docMk/>
          <pc:sldMk cId="997152979" sldId="260"/>
        </pc:sldMkLst>
      </pc:sldChg>
      <pc:sldChg chg="addSp delSp modSp add ord replId">
        <pc:chgData name="Austin Moore" userId="sy6vHd0U9lW+l2Wy6lGPwQ8gv2YPd2S0ltoZdMKrl3I=" providerId="None" clId="Web-{100D3AE0-2E91-44DD-AB7B-2A6BCF6079E9}" dt="2022-11-12T16:12:18.345" v="106" actId="1076"/>
        <pc:sldMkLst>
          <pc:docMk/>
          <pc:sldMk cId="1350057363" sldId="261"/>
        </pc:sldMkLst>
        <pc:picChg chg="add mod">
          <ac:chgData name="Austin Moore" userId="sy6vHd0U9lW+l2Wy6lGPwQ8gv2YPd2S0ltoZdMKrl3I=" providerId="None" clId="Web-{100D3AE0-2E91-44DD-AB7B-2A6BCF6079E9}" dt="2022-11-12T16:12:18.345" v="106" actId="1076"/>
          <ac:picMkLst>
            <pc:docMk/>
            <pc:sldMk cId="1350057363" sldId="261"/>
            <ac:picMk id="2" creationId="{B4EEAFEC-E606-A5A1-C33F-43FC53A556E2}"/>
          </ac:picMkLst>
        </pc:picChg>
        <pc:picChg chg="add mod">
          <ac:chgData name="Austin Moore" userId="sy6vHd0U9lW+l2Wy6lGPwQ8gv2YPd2S0ltoZdMKrl3I=" providerId="None" clId="Web-{100D3AE0-2E91-44DD-AB7B-2A6BCF6079E9}" dt="2022-11-12T16:11:57.236" v="103" actId="1076"/>
          <ac:picMkLst>
            <pc:docMk/>
            <pc:sldMk cId="1350057363" sldId="261"/>
            <ac:picMk id="3" creationId="{6528E909-6A7A-75BE-3855-21485F2FAC54}"/>
          </ac:picMkLst>
        </pc:picChg>
        <pc:picChg chg="del">
          <ac:chgData name="Austin Moore" userId="sy6vHd0U9lW+l2Wy6lGPwQ8gv2YPd2S0ltoZdMKrl3I=" providerId="None" clId="Web-{100D3AE0-2E91-44DD-AB7B-2A6BCF6079E9}" dt="2022-11-12T15:31:13.377" v="1"/>
          <ac:picMkLst>
            <pc:docMk/>
            <pc:sldMk cId="1350057363" sldId="261"/>
            <ac:picMk id="4" creationId="{C87EBB38-0836-6C7A-ABB2-CC185A64642A}"/>
          </ac:picMkLst>
        </pc:picChg>
        <pc:picChg chg="add mod">
          <ac:chgData name="Austin Moore" userId="sy6vHd0U9lW+l2Wy6lGPwQ8gv2YPd2S0ltoZdMKrl3I=" providerId="None" clId="Web-{100D3AE0-2E91-44DD-AB7B-2A6BCF6079E9}" dt="2022-11-12T16:11:29.079" v="98" actId="1076"/>
          <ac:picMkLst>
            <pc:docMk/>
            <pc:sldMk cId="1350057363" sldId="261"/>
            <ac:picMk id="5" creationId="{15ABE0E4-8DDF-0B56-7FA2-08B6924D9C56}"/>
          </ac:picMkLst>
        </pc:picChg>
        <pc:picChg chg="add mod">
          <ac:chgData name="Austin Moore" userId="sy6vHd0U9lW+l2Wy6lGPwQ8gv2YPd2S0ltoZdMKrl3I=" providerId="None" clId="Web-{100D3AE0-2E91-44DD-AB7B-2A6BCF6079E9}" dt="2022-11-12T16:11:32.298" v="99" actId="1076"/>
          <ac:picMkLst>
            <pc:docMk/>
            <pc:sldMk cId="1350057363" sldId="261"/>
            <ac:picMk id="6" creationId="{1550AAB9-3C6F-F026-247B-CDA8FF3E898A}"/>
          </ac:picMkLst>
        </pc:picChg>
        <pc:picChg chg="add mod">
          <ac:chgData name="Austin Moore" userId="sy6vHd0U9lW+l2Wy6lGPwQ8gv2YPd2S0ltoZdMKrl3I=" providerId="None" clId="Web-{100D3AE0-2E91-44DD-AB7B-2A6BCF6079E9}" dt="2022-11-12T16:11:19.485" v="97" actId="1076"/>
          <ac:picMkLst>
            <pc:docMk/>
            <pc:sldMk cId="1350057363" sldId="261"/>
            <ac:picMk id="7" creationId="{D20B4E37-B46F-E374-51AA-2474DCEFB5D4}"/>
          </ac:picMkLst>
        </pc:picChg>
        <pc:picChg chg="add mod">
          <ac:chgData name="Austin Moore" userId="sy6vHd0U9lW+l2Wy6lGPwQ8gv2YPd2S0ltoZdMKrl3I=" providerId="None" clId="Web-{100D3AE0-2E91-44DD-AB7B-2A6BCF6079E9}" dt="2022-11-12T16:11:40.298" v="102" actId="1076"/>
          <ac:picMkLst>
            <pc:docMk/>
            <pc:sldMk cId="1350057363" sldId="261"/>
            <ac:picMk id="8" creationId="{2230FFA6-9EDF-87A7-6BC5-631DA1BF4AD7}"/>
          </ac:picMkLst>
        </pc:picChg>
      </pc:sldChg>
      <pc:sldChg chg="addSp delSp modSp new">
        <pc:chgData name="Austin Moore" userId="sy6vHd0U9lW+l2Wy6lGPwQ8gv2YPd2S0ltoZdMKrl3I=" providerId="None" clId="Web-{100D3AE0-2E91-44DD-AB7B-2A6BCF6079E9}" dt="2022-11-12T15:59:23.854" v="82" actId="14100"/>
        <pc:sldMkLst>
          <pc:docMk/>
          <pc:sldMk cId="3299753850" sldId="262"/>
        </pc:sldMkLst>
        <pc:spChg chg="del">
          <ac:chgData name="Austin Moore" userId="sy6vHd0U9lW+l2Wy6lGPwQ8gv2YPd2S0ltoZdMKrl3I=" providerId="None" clId="Web-{100D3AE0-2E91-44DD-AB7B-2A6BCF6079E9}" dt="2022-11-12T15:58:39.869" v="66"/>
          <ac:spMkLst>
            <pc:docMk/>
            <pc:sldMk cId="3299753850" sldId="262"/>
            <ac:spMk id="2" creationId="{99E1F83A-FFC5-E4F5-0A2F-ADC9EFDE5E4F}"/>
          </ac:spMkLst>
        </pc:spChg>
        <pc:spChg chg="del">
          <ac:chgData name="Austin Moore" userId="sy6vHd0U9lW+l2Wy6lGPwQ8gv2YPd2S0ltoZdMKrl3I=" providerId="None" clId="Web-{100D3AE0-2E91-44DD-AB7B-2A6BCF6079E9}" dt="2022-11-12T15:58:40.681" v="67"/>
          <ac:spMkLst>
            <pc:docMk/>
            <pc:sldMk cId="3299753850" sldId="262"/>
            <ac:spMk id="3" creationId="{E64CA1D0-D5B7-5E9A-1C59-D88CAF6FC964}"/>
          </ac:spMkLst>
        </pc:spChg>
        <pc:picChg chg="add mod">
          <ac:chgData name="Austin Moore" userId="sy6vHd0U9lW+l2Wy6lGPwQ8gv2YPd2S0ltoZdMKrl3I=" providerId="None" clId="Web-{100D3AE0-2E91-44DD-AB7B-2A6BCF6079E9}" dt="2022-11-12T15:59:15.088" v="81" actId="1076"/>
          <ac:picMkLst>
            <pc:docMk/>
            <pc:sldMk cId="3299753850" sldId="262"/>
            <ac:picMk id="4" creationId="{925FA178-6954-4656-9C55-7C5762815FEF}"/>
          </ac:picMkLst>
        </pc:picChg>
        <pc:picChg chg="add mod">
          <ac:chgData name="Austin Moore" userId="sy6vHd0U9lW+l2Wy6lGPwQ8gv2YPd2S0ltoZdMKrl3I=" providerId="None" clId="Web-{100D3AE0-2E91-44DD-AB7B-2A6BCF6079E9}" dt="2022-11-12T15:59:11.728" v="80" actId="1076"/>
          <ac:picMkLst>
            <pc:docMk/>
            <pc:sldMk cId="3299753850" sldId="262"/>
            <ac:picMk id="5" creationId="{E510981F-190D-D73F-B23F-699C9F2FEA26}"/>
          </ac:picMkLst>
        </pc:picChg>
        <pc:picChg chg="add mod">
          <ac:chgData name="Austin Moore" userId="sy6vHd0U9lW+l2Wy6lGPwQ8gv2YPd2S0ltoZdMKrl3I=" providerId="None" clId="Web-{100D3AE0-2E91-44DD-AB7B-2A6BCF6079E9}" dt="2022-11-12T15:59:23.854" v="82" actId="14100"/>
          <ac:picMkLst>
            <pc:docMk/>
            <pc:sldMk cId="3299753850" sldId="262"/>
            <ac:picMk id="6" creationId="{77630CA6-C16B-774E-579E-ECDCBC072CB8}"/>
          </ac:picMkLst>
        </pc:picChg>
      </pc:sldChg>
    </pc:docChg>
  </pc:docChgLst>
  <pc:docChgLst>
    <pc:chgData name="Jami Riley" clId="Web-{974640C3-B13E-4EEB-875C-C4DB71FADF2B}"/>
    <pc:docChg chg="addSld modSld">
      <pc:chgData name="Jami Riley" userId="" providerId="" clId="Web-{974640C3-B13E-4EEB-875C-C4DB71FADF2B}" dt="2023-01-04T02:28:03.843" v="91"/>
      <pc:docMkLst>
        <pc:docMk/>
      </pc:docMkLst>
      <pc:sldChg chg="modSp new">
        <pc:chgData name="Jami Riley" userId="" providerId="" clId="Web-{974640C3-B13E-4EEB-875C-C4DB71FADF2B}" dt="2023-01-04T02:12:29.297" v="53" actId="20577"/>
        <pc:sldMkLst>
          <pc:docMk/>
          <pc:sldMk cId="2366798487" sldId="265"/>
        </pc:sldMkLst>
        <pc:spChg chg="mod">
          <ac:chgData name="Jami Riley" userId="" providerId="" clId="Web-{974640C3-B13E-4EEB-875C-C4DB71FADF2B}" dt="2023-01-04T02:11:45.093" v="48" actId="14100"/>
          <ac:spMkLst>
            <pc:docMk/>
            <pc:sldMk cId="2366798487" sldId="265"/>
            <ac:spMk id="2" creationId="{5ABB3907-2990-DB05-7FD5-2B39061DA01E}"/>
          </ac:spMkLst>
        </pc:spChg>
        <pc:spChg chg="mod">
          <ac:chgData name="Jami Riley" userId="" providerId="" clId="Web-{974640C3-B13E-4EEB-875C-C4DB71FADF2B}" dt="2023-01-04T02:12:29.297" v="53" actId="20577"/>
          <ac:spMkLst>
            <pc:docMk/>
            <pc:sldMk cId="2366798487" sldId="265"/>
            <ac:spMk id="3" creationId="{3D851DE4-BBBD-A24C-0B04-FC1476310CF5}"/>
          </ac:spMkLst>
        </pc:spChg>
      </pc:sldChg>
      <pc:sldChg chg="addSp delSp modSp new">
        <pc:chgData name="Jami Riley" userId="" providerId="" clId="Web-{974640C3-B13E-4EEB-875C-C4DB71FADF2B}" dt="2023-01-04T02:28:03.843" v="91"/>
        <pc:sldMkLst>
          <pc:docMk/>
          <pc:sldMk cId="3102331277" sldId="266"/>
        </pc:sldMkLst>
        <pc:spChg chg="mod">
          <ac:chgData name="Jami Riley" userId="" providerId="" clId="Web-{974640C3-B13E-4EEB-875C-C4DB71FADF2B}" dt="2023-01-04T02:25:27.418" v="90" actId="20577"/>
          <ac:spMkLst>
            <pc:docMk/>
            <pc:sldMk cId="3102331277" sldId="266"/>
            <ac:spMk id="2" creationId="{E85E44E4-A72D-798C-7403-FCF6F7E58629}"/>
          </ac:spMkLst>
        </pc:spChg>
        <pc:spChg chg="del">
          <ac:chgData name="Jami Riley" userId="" providerId="" clId="Web-{974640C3-B13E-4EEB-875C-C4DB71FADF2B}" dt="2023-01-04T02:28:03.843" v="91"/>
          <ac:spMkLst>
            <pc:docMk/>
            <pc:sldMk cId="3102331277" sldId="266"/>
            <ac:spMk id="3" creationId="{E384E46E-6FF6-8335-2087-154777FA3351}"/>
          </ac:spMkLst>
        </pc:spChg>
        <pc:picChg chg="add mod ord">
          <ac:chgData name="Jami Riley" userId="" providerId="" clId="Web-{974640C3-B13E-4EEB-875C-C4DB71FADF2B}" dt="2023-01-04T02:28:03.843" v="91"/>
          <ac:picMkLst>
            <pc:docMk/>
            <pc:sldMk cId="3102331277" sldId="266"/>
            <ac:picMk id="4" creationId="{4DF2549A-78AE-3BE4-91DA-E3C60A35753E}"/>
          </ac:picMkLst>
        </pc:picChg>
      </pc:sldChg>
    </pc:docChg>
  </pc:docChgLst>
  <pc:docChgLst>
    <pc:chgData name="Austin Moore" userId="sy6vHd0U9lW+l2Wy6lGPwQ8gv2YPd2S0ltoZdMKrl3I=" providerId="None" clId="Web-{F79D77A3-DE85-4FFD-80C2-AE1E98D1A11D}"/>
    <pc:docChg chg="addSld modSld sldOrd addMainMaster delMainMaster">
      <pc:chgData name="Austin Moore" userId="sy6vHd0U9lW+l2Wy6lGPwQ8gv2YPd2S0ltoZdMKrl3I=" providerId="None" clId="Web-{F79D77A3-DE85-4FFD-80C2-AE1E98D1A11D}" dt="2022-11-11T22:32:40.048" v="106" actId="1076"/>
      <pc:docMkLst>
        <pc:docMk/>
      </pc:docMkLst>
      <pc:sldChg chg="addSp delSp modSp mod modClrScheme chgLayout">
        <pc:chgData name="Austin Moore" userId="sy6vHd0U9lW+l2Wy6lGPwQ8gv2YPd2S0ltoZdMKrl3I=" providerId="None" clId="Web-{F79D77A3-DE85-4FFD-80C2-AE1E98D1A11D}" dt="2022-11-11T22:24:20.354" v="75"/>
        <pc:sldMkLst>
          <pc:docMk/>
          <pc:sldMk cId="109857222" sldId="256"/>
        </pc:sldMkLst>
        <pc:spChg chg="del">
          <ac:chgData name="Austin Moore" userId="sy6vHd0U9lW+l2Wy6lGPwQ8gv2YPd2S0ltoZdMKrl3I=" providerId="None" clId="Web-{F79D77A3-DE85-4FFD-80C2-AE1E98D1A11D}" dt="2022-11-11T22:18:14.552" v="6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Austin Moore" userId="sy6vHd0U9lW+l2Wy6lGPwQ8gv2YPd2S0ltoZdMKrl3I=" providerId="None" clId="Web-{F79D77A3-DE85-4FFD-80C2-AE1E98D1A11D}" dt="2022-11-11T22:18:15.849" v="7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Austin Moore" userId="sy6vHd0U9lW+l2Wy6lGPwQ8gv2YPd2S0ltoZdMKrl3I=" providerId="None" clId="Web-{F79D77A3-DE85-4FFD-80C2-AE1E98D1A11D}" dt="2022-11-11T22:23:18.150" v="68" actId="14100"/>
          <ac:spMkLst>
            <pc:docMk/>
            <pc:sldMk cId="109857222" sldId="256"/>
            <ac:spMk id="5" creationId="{96B76DF3-06D3-6B50-0741-165E742F68FF}"/>
          </ac:spMkLst>
        </pc:spChg>
        <pc:picChg chg="add mod">
          <ac:chgData name="Austin Moore" userId="sy6vHd0U9lW+l2Wy6lGPwQ8gv2YPd2S0ltoZdMKrl3I=" providerId="None" clId="Web-{F79D77A3-DE85-4FFD-80C2-AE1E98D1A11D}" dt="2022-11-11T22:22:05.539" v="39" actId="1076"/>
          <ac:picMkLst>
            <pc:docMk/>
            <pc:sldMk cId="109857222" sldId="256"/>
            <ac:picMk id="4" creationId="{1A801EE5-AB65-72AC-BF76-D23E35A3BE40}"/>
          </ac:picMkLst>
        </pc:picChg>
      </pc:sldChg>
      <pc:sldChg chg="modSp new mod ord modClrScheme chgLayout">
        <pc:chgData name="Austin Moore" userId="sy6vHd0U9lW+l2Wy6lGPwQ8gv2YPd2S0ltoZdMKrl3I=" providerId="None" clId="Web-{F79D77A3-DE85-4FFD-80C2-AE1E98D1A11D}" dt="2022-11-11T22:24:37.276" v="77" actId="20577"/>
        <pc:sldMkLst>
          <pc:docMk/>
          <pc:sldMk cId="176035055" sldId="257"/>
        </pc:sldMkLst>
        <pc:spChg chg="mod ord">
          <ac:chgData name="Austin Moore" userId="sy6vHd0U9lW+l2Wy6lGPwQ8gv2YPd2S0ltoZdMKrl3I=" providerId="None" clId="Web-{F79D77A3-DE85-4FFD-80C2-AE1E98D1A11D}" dt="2022-11-11T22:24:37.276" v="77" actId="20577"/>
          <ac:spMkLst>
            <pc:docMk/>
            <pc:sldMk cId="176035055" sldId="257"/>
            <ac:spMk id="2" creationId="{BABF2577-6FBE-0743-2DAE-04266E9E0268}"/>
          </ac:spMkLst>
        </pc:spChg>
        <pc:spChg chg="mod ord">
          <ac:chgData name="Austin Moore" userId="sy6vHd0U9lW+l2Wy6lGPwQ8gv2YPd2S0ltoZdMKrl3I=" providerId="None" clId="Web-{F79D77A3-DE85-4FFD-80C2-AE1E98D1A11D}" dt="2022-11-11T22:24:20.354" v="75"/>
          <ac:spMkLst>
            <pc:docMk/>
            <pc:sldMk cId="176035055" sldId="257"/>
            <ac:spMk id="3" creationId="{A1861DA3-35C6-EAB1-5875-12359E718FFF}"/>
          </ac:spMkLst>
        </pc:spChg>
      </pc:sldChg>
      <pc:sldChg chg="addSp delSp modSp new mod modClrScheme chgLayout">
        <pc:chgData name="Austin Moore" userId="sy6vHd0U9lW+l2Wy6lGPwQ8gv2YPd2S0ltoZdMKrl3I=" providerId="None" clId="Web-{F79D77A3-DE85-4FFD-80C2-AE1E98D1A11D}" dt="2022-11-11T22:32:37.173" v="105" actId="1076"/>
        <pc:sldMkLst>
          <pc:docMk/>
          <pc:sldMk cId="3385864787" sldId="258"/>
        </pc:sldMkLst>
        <pc:spChg chg="del mod ord">
          <ac:chgData name="Austin Moore" userId="sy6vHd0U9lW+l2Wy6lGPwQ8gv2YPd2S0ltoZdMKrl3I=" providerId="None" clId="Web-{F79D77A3-DE85-4FFD-80C2-AE1E98D1A11D}" dt="2022-11-11T22:27:57.201" v="79"/>
          <ac:spMkLst>
            <pc:docMk/>
            <pc:sldMk cId="3385864787" sldId="258"/>
            <ac:spMk id="2" creationId="{58537DFB-4481-123E-D765-D8DE1EFD85FF}"/>
          </ac:spMkLst>
        </pc:spChg>
        <pc:spChg chg="add del mod ord">
          <ac:chgData name="Austin Moore" userId="sy6vHd0U9lW+l2Wy6lGPwQ8gv2YPd2S0ltoZdMKrl3I=" providerId="None" clId="Web-{F79D77A3-DE85-4FFD-80C2-AE1E98D1A11D}" dt="2022-11-11T22:28:37.061" v="83"/>
          <ac:spMkLst>
            <pc:docMk/>
            <pc:sldMk cId="3385864787" sldId="258"/>
            <ac:spMk id="3" creationId="{1353A470-1734-F2A2-D048-6139515EED2E}"/>
          </ac:spMkLst>
        </pc:spChg>
        <pc:picChg chg="add del mod ord">
          <ac:chgData name="Austin Moore" userId="sy6vHd0U9lW+l2Wy6lGPwQ8gv2YPd2S0ltoZdMKrl3I=" providerId="None" clId="Web-{F79D77A3-DE85-4FFD-80C2-AE1E98D1A11D}" dt="2022-11-11T22:28:16.248" v="82"/>
          <ac:picMkLst>
            <pc:docMk/>
            <pc:sldMk cId="3385864787" sldId="258"/>
            <ac:picMk id="4" creationId="{B3B20C14-BD7D-D713-49B6-F96EB91C348C}"/>
          </ac:picMkLst>
        </pc:picChg>
        <pc:picChg chg="add mod ord">
          <ac:chgData name="Austin Moore" userId="sy6vHd0U9lW+l2Wy6lGPwQ8gv2YPd2S0ltoZdMKrl3I=" providerId="None" clId="Web-{F79D77A3-DE85-4FFD-80C2-AE1E98D1A11D}" dt="2022-11-11T22:32:37.173" v="105" actId="1076"/>
          <ac:picMkLst>
            <pc:docMk/>
            <pc:sldMk cId="3385864787" sldId="258"/>
            <ac:picMk id="5" creationId="{4BD57A33-42D5-7FC9-1345-B2C6EEE5BCE1}"/>
          </ac:picMkLst>
        </pc:picChg>
      </pc:sldChg>
      <pc:sldChg chg="addSp delSp modSp new">
        <pc:chgData name="Austin Moore" userId="sy6vHd0U9lW+l2Wy6lGPwQ8gv2YPd2S0ltoZdMKrl3I=" providerId="None" clId="Web-{F79D77A3-DE85-4FFD-80C2-AE1E98D1A11D}" dt="2022-11-11T22:32:40.048" v="106" actId="1076"/>
        <pc:sldMkLst>
          <pc:docMk/>
          <pc:sldMk cId="3044700073" sldId="259"/>
        </pc:sldMkLst>
        <pc:spChg chg="del">
          <ac:chgData name="Austin Moore" userId="sy6vHd0U9lW+l2Wy6lGPwQ8gv2YPd2S0ltoZdMKrl3I=" providerId="None" clId="Web-{F79D77A3-DE85-4FFD-80C2-AE1E98D1A11D}" dt="2022-11-11T22:29:36.312" v="92"/>
          <ac:spMkLst>
            <pc:docMk/>
            <pc:sldMk cId="3044700073" sldId="259"/>
            <ac:spMk id="2" creationId="{C09A00CC-9A43-0FC6-903E-76FE2FDC171D}"/>
          </ac:spMkLst>
        </pc:spChg>
        <pc:spChg chg="del mod">
          <ac:chgData name="Austin Moore" userId="sy6vHd0U9lW+l2Wy6lGPwQ8gv2YPd2S0ltoZdMKrl3I=" providerId="None" clId="Web-{F79D77A3-DE85-4FFD-80C2-AE1E98D1A11D}" dt="2022-11-11T22:29:34.343" v="91"/>
          <ac:spMkLst>
            <pc:docMk/>
            <pc:sldMk cId="3044700073" sldId="259"/>
            <ac:spMk id="3" creationId="{EE4DAF10-4B3E-5EE6-4775-30705FBD0537}"/>
          </ac:spMkLst>
        </pc:spChg>
        <pc:picChg chg="add mod">
          <ac:chgData name="Austin Moore" userId="sy6vHd0U9lW+l2Wy6lGPwQ8gv2YPd2S0ltoZdMKrl3I=" providerId="None" clId="Web-{F79D77A3-DE85-4FFD-80C2-AE1E98D1A11D}" dt="2022-11-11T22:32:40.048" v="106" actId="1076"/>
          <ac:picMkLst>
            <pc:docMk/>
            <pc:sldMk cId="3044700073" sldId="259"/>
            <ac:picMk id="4" creationId="{D1C6D9A0-B996-2A88-035D-B5D608F1E4A3}"/>
          </ac:picMkLst>
        </pc:picChg>
      </pc:sldChg>
      <pc:sldChg chg="addSp delSp modSp new">
        <pc:chgData name="Austin Moore" userId="sy6vHd0U9lW+l2Wy6lGPwQ8gv2YPd2S0ltoZdMKrl3I=" providerId="None" clId="Web-{F79D77A3-DE85-4FFD-80C2-AE1E98D1A11D}" dt="2022-11-11T22:32:33.455" v="104" actId="1076"/>
        <pc:sldMkLst>
          <pc:docMk/>
          <pc:sldMk cId="997152979" sldId="260"/>
        </pc:sldMkLst>
        <pc:spChg chg="del">
          <ac:chgData name="Austin Moore" userId="sy6vHd0U9lW+l2Wy6lGPwQ8gv2YPd2S0ltoZdMKrl3I=" providerId="None" clId="Web-{F79D77A3-DE85-4FFD-80C2-AE1E98D1A11D}" dt="2022-11-11T22:32:12.157" v="98"/>
          <ac:spMkLst>
            <pc:docMk/>
            <pc:sldMk cId="997152979" sldId="260"/>
            <ac:spMk id="2" creationId="{AE721192-4ACD-90C1-5848-B3745D94D80A}"/>
          </ac:spMkLst>
        </pc:spChg>
        <pc:spChg chg="del">
          <ac:chgData name="Austin Moore" userId="sy6vHd0U9lW+l2Wy6lGPwQ8gv2YPd2S0ltoZdMKrl3I=" providerId="None" clId="Web-{F79D77A3-DE85-4FFD-80C2-AE1E98D1A11D}" dt="2022-11-11T22:32:13.939" v="99"/>
          <ac:spMkLst>
            <pc:docMk/>
            <pc:sldMk cId="997152979" sldId="260"/>
            <ac:spMk id="3" creationId="{F5460719-D271-0955-996E-D9F8CDE5F2B2}"/>
          </ac:spMkLst>
        </pc:spChg>
        <pc:picChg chg="add mod">
          <ac:chgData name="Austin Moore" userId="sy6vHd0U9lW+l2Wy6lGPwQ8gv2YPd2S0ltoZdMKrl3I=" providerId="None" clId="Web-{F79D77A3-DE85-4FFD-80C2-AE1E98D1A11D}" dt="2022-11-11T22:32:33.455" v="104" actId="1076"/>
          <ac:picMkLst>
            <pc:docMk/>
            <pc:sldMk cId="997152979" sldId="260"/>
            <ac:picMk id="4" creationId="{C87EBB38-0836-6C7A-ABB2-CC185A64642A}"/>
          </ac:picMkLst>
        </pc:picChg>
      </pc:sldChg>
      <pc:sldMasterChg chg="del delSldLayout">
        <pc:chgData name="Austin Moore" userId="sy6vHd0U9lW+l2Wy6lGPwQ8gv2YPd2S0ltoZdMKrl3I=" providerId="None" clId="Web-{F79D77A3-DE85-4FFD-80C2-AE1E98D1A11D}" dt="2022-11-11T22:23:34.854" v="69"/>
        <pc:sldMasterMkLst>
          <pc:docMk/>
          <pc:sldMasterMk cId="2460954070" sldId="2147483660"/>
        </pc:sldMasterMkLst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Austin Moore" userId="sy6vHd0U9lW+l2Wy6lGPwQ8gv2YPd2S0ltoZdMKrl3I=" providerId="None" clId="Web-{F79D77A3-DE85-4FFD-80C2-AE1E98D1A11D}" dt="2022-11-11T22:23:34.854" v="69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Austin Moore" userId="sy6vHd0U9lW+l2Wy6lGPwQ8gv2YPd2S0ltoZdMKrl3I=" providerId="None" clId="Web-{F79D77A3-DE85-4FFD-80C2-AE1E98D1A11D}" dt="2022-11-11T22:23:37.557" v="70"/>
        <pc:sldMasterMkLst>
          <pc:docMk/>
          <pc:sldMasterMk cId="485344144" sldId="2147483672"/>
        </pc:sldMasterMkLst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4225326566" sldId="2147483673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2119340329" sldId="2147483674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1842155225" sldId="2147483675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3365319566" sldId="2147483676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1861334134" sldId="2147483677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2310107609" sldId="2147483678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4072534477" sldId="2147483679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745370558" sldId="2147483680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1107399073" sldId="2147483681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1036886136" sldId="2147483682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1657133722" sldId="2147483683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4237744447" sldId="2147483684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1717223800" sldId="2147483685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3585074073" sldId="2147483686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1033094140" sldId="2147483687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1328039285" sldId="2147483688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37.557" v="70"/>
          <pc:sldLayoutMkLst>
            <pc:docMk/>
            <pc:sldMasterMk cId="485344144" sldId="2147483672"/>
            <pc:sldLayoutMk cId="119243790" sldId="2147483689"/>
          </pc:sldLayoutMkLst>
        </pc:sldLayoutChg>
      </pc:sldMasterChg>
      <pc:sldMasterChg chg="add del addSldLayout delSldLayout modSldLayout">
        <pc:chgData name="Austin Moore" userId="sy6vHd0U9lW+l2Wy6lGPwQ8gv2YPd2S0ltoZdMKrl3I=" providerId="None" clId="Web-{F79D77A3-DE85-4FFD-80C2-AE1E98D1A11D}" dt="2022-11-11T22:23:41.620" v="71"/>
        <pc:sldMasterMkLst>
          <pc:docMk/>
          <pc:sldMasterMk cId="2670822377" sldId="2147483690"/>
        </pc:sldMasterMkLst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3312217252" sldId="2147483691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2668534461" sldId="2147483692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3014034780" sldId="2147483693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1282111284" sldId="2147483694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2873729562" sldId="2147483695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1878106979" sldId="2147483696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267399557" sldId="2147483697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42975026" sldId="2147483698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3375144291" sldId="2147483699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2422791228" sldId="2147483700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588506940" sldId="2147483701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420951330" sldId="2147483702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3462617335" sldId="2147483703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2025724444" sldId="2147483704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352494468" sldId="2147483705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110908064" sldId="2147483706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1.620" v="71"/>
          <pc:sldLayoutMkLst>
            <pc:docMk/>
            <pc:sldMasterMk cId="2670822377" sldId="2147483690"/>
            <pc:sldLayoutMk cId="2099478873" sldId="2147483707"/>
          </pc:sldLayoutMkLst>
        </pc:sldLayoutChg>
      </pc:sldMasterChg>
      <pc:sldMasterChg chg="add del addSldLayout delSldLayout modSldLayout">
        <pc:chgData name="Austin Moore" userId="sy6vHd0U9lW+l2Wy6lGPwQ8gv2YPd2S0ltoZdMKrl3I=" providerId="None" clId="Web-{F79D77A3-DE85-4FFD-80C2-AE1E98D1A11D}" dt="2022-11-11T22:23:45.291" v="72"/>
        <pc:sldMasterMkLst>
          <pc:docMk/>
          <pc:sldMasterMk cId="3337316667" sldId="2147483708"/>
        </pc:sldMasterMkLst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3919613491" sldId="2147483709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2112611443" sldId="2147483710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2284782742" sldId="2147483711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3157656514" sldId="2147483712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1121438919" sldId="2147483713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3357833073" sldId="2147483714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2624904401" sldId="2147483715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543678737" sldId="2147483716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2377137660" sldId="2147483717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3723718694" sldId="2147483718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5.291" v="72"/>
          <pc:sldLayoutMkLst>
            <pc:docMk/>
            <pc:sldMasterMk cId="3337316667" sldId="2147483708"/>
            <pc:sldLayoutMk cId="4008683004" sldId="2147483719"/>
          </pc:sldLayoutMkLst>
        </pc:sldLayoutChg>
      </pc:sldMasterChg>
      <pc:sldMasterChg chg="add del addSldLayout delSldLayout modSldLayout">
        <pc:chgData name="Austin Moore" userId="sy6vHd0U9lW+l2Wy6lGPwQ8gv2YPd2S0ltoZdMKrl3I=" providerId="None" clId="Web-{F79D77A3-DE85-4FFD-80C2-AE1E98D1A11D}" dt="2022-11-11T22:23:49.620" v="73"/>
        <pc:sldMasterMkLst>
          <pc:docMk/>
          <pc:sldMasterMk cId="1668747183" sldId="2147483720"/>
        </pc:sldMasterMkLst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453786248" sldId="2147483721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3656754527" sldId="2147483722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1389856518" sldId="2147483723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3168070081" sldId="2147483724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254652071" sldId="2147483725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1574801572" sldId="2147483726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1741057691" sldId="2147483727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4097987166" sldId="2147483728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1826111985" sldId="2147483729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418211089" sldId="2147483730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3:49.620" v="73"/>
          <pc:sldLayoutMkLst>
            <pc:docMk/>
            <pc:sldMasterMk cId="1668747183" sldId="2147483720"/>
            <pc:sldLayoutMk cId="2802037284" sldId="2147483731"/>
          </pc:sldLayoutMkLst>
        </pc:sldLayoutChg>
      </pc:sldMasterChg>
      <pc:sldMasterChg chg="add del addSldLayout delSldLayout modSldLayout">
        <pc:chgData name="Austin Moore" userId="sy6vHd0U9lW+l2Wy6lGPwQ8gv2YPd2S0ltoZdMKrl3I=" providerId="None" clId="Web-{F79D77A3-DE85-4FFD-80C2-AE1E98D1A11D}" dt="2022-11-11T22:24:14.011" v="74"/>
        <pc:sldMasterMkLst>
          <pc:docMk/>
          <pc:sldMasterMk cId="2241754501" sldId="2147483732"/>
        </pc:sldMasterMkLst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977484888" sldId="2147483733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3191188496" sldId="2147483734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2274801373" sldId="2147483735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598085512" sldId="2147483736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652549738" sldId="2147483737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538470557" sldId="2147483738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1884122478" sldId="2147483739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1491035888" sldId="2147483740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1019021399" sldId="2147483741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787322308" sldId="2147483742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3716241294" sldId="2147483743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3729881236" sldId="2147483744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1860694926" sldId="2147483745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892802590" sldId="2147483746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1826555927" sldId="2147483747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14.011" v="74"/>
          <pc:sldLayoutMkLst>
            <pc:docMk/>
            <pc:sldMasterMk cId="2241754501" sldId="2147483732"/>
            <pc:sldLayoutMk cId="3157845695" sldId="2147483748"/>
          </pc:sldLayoutMkLst>
        </pc:sldLayoutChg>
      </pc:sldMasterChg>
      <pc:sldMasterChg chg="add del addSldLayout delSldLayout modSldLayout">
        <pc:chgData name="Austin Moore" userId="sy6vHd0U9lW+l2Wy6lGPwQ8gv2YPd2S0ltoZdMKrl3I=" providerId="None" clId="Web-{F79D77A3-DE85-4FFD-80C2-AE1E98D1A11D}" dt="2022-11-11T22:24:20.354" v="75"/>
        <pc:sldMasterMkLst>
          <pc:docMk/>
          <pc:sldMasterMk cId="2513281530" sldId="2147483749"/>
        </pc:sldMasterMkLst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490858717" sldId="2147483750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1521480114" sldId="2147483751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1654748421" sldId="2147483752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3732511725" sldId="2147483753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650071616" sldId="2147483754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3661812071" sldId="2147483755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3776192619" sldId="2147483756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901987195" sldId="2147483757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2290768011" sldId="2147483758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2442164682" sldId="2147483759"/>
          </pc:sldLayoutMkLst>
        </pc:sldLayoutChg>
        <pc:sldLayoutChg chg="add del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2513281530" sldId="2147483749"/>
            <pc:sldLayoutMk cId="1850733217" sldId="2147483760"/>
          </pc:sldLayoutMkLst>
        </pc:sldLayoutChg>
      </pc:sldMasterChg>
      <pc:sldMasterChg chg="add addSldLayout modSldLayout">
        <pc:chgData name="Austin Moore" userId="sy6vHd0U9lW+l2Wy6lGPwQ8gv2YPd2S0ltoZdMKrl3I=" providerId="None" clId="Web-{F79D77A3-DE85-4FFD-80C2-AE1E98D1A11D}" dt="2022-11-11T22:24:20.354" v="75"/>
        <pc:sldMasterMkLst>
          <pc:docMk/>
          <pc:sldMasterMk cId="1338493347" sldId="2147483761"/>
        </pc:sldMasterMkLst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1063935959" sldId="2147483762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1817819607" sldId="2147483763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1902242106" sldId="2147483764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1838854562" sldId="2147483765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2759458896" sldId="2147483766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1043323657" sldId="2147483767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2237117882" sldId="2147483768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2389714469" sldId="2147483769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3510965359" sldId="2147483770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2138758122" sldId="2147483771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760641331" sldId="2147483772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1182969749" sldId="2147483773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2383677333" sldId="2147483774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2832644253" sldId="2147483775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3526640689" sldId="2147483776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1062617789" sldId="2147483777"/>
          </pc:sldLayoutMkLst>
        </pc:sldLayoutChg>
        <pc:sldLayoutChg chg="add mod replId">
          <pc:chgData name="Austin Moore" userId="sy6vHd0U9lW+l2Wy6lGPwQ8gv2YPd2S0ltoZdMKrl3I=" providerId="None" clId="Web-{F79D77A3-DE85-4FFD-80C2-AE1E98D1A11D}" dt="2022-11-11T22:24:20.354" v="75"/>
          <pc:sldLayoutMkLst>
            <pc:docMk/>
            <pc:sldMasterMk cId="1338493347" sldId="2147483761"/>
            <pc:sldLayoutMk cId="1303562056" sldId="2147483778"/>
          </pc:sldLayoutMkLst>
        </pc:sldLayoutChg>
      </pc:sldMasterChg>
    </pc:docChg>
  </pc:docChgLst>
  <pc:docChgLst>
    <pc:chgData name="Hyrum Gillespie" userId="qCdWicxA2U4RasCI8qK1yqPYA33Zt7Lp+dllvkK4sgg=" providerId="None" clId="Web-{F6BA8A4D-0B1E-4D09-A6F0-00ACE5632040}"/>
    <pc:docChg chg="modSld">
      <pc:chgData name="Hyrum Gillespie" userId="qCdWicxA2U4RasCI8qK1yqPYA33Zt7Lp+dllvkK4sgg=" providerId="None" clId="Web-{F6BA8A4D-0B1E-4D09-A6F0-00ACE5632040}" dt="2023-05-12T16:09:50.797" v="0" actId="1076"/>
      <pc:docMkLst>
        <pc:docMk/>
      </pc:docMkLst>
      <pc:sldChg chg="modSp">
        <pc:chgData name="Hyrum Gillespie" userId="qCdWicxA2U4RasCI8qK1yqPYA33Zt7Lp+dllvkK4sgg=" providerId="None" clId="Web-{F6BA8A4D-0B1E-4D09-A6F0-00ACE5632040}" dt="2023-05-12T16:09:50.797" v="0" actId="1076"/>
        <pc:sldMkLst>
          <pc:docMk/>
          <pc:sldMk cId="997152979" sldId="260"/>
        </pc:sldMkLst>
        <pc:picChg chg="mod">
          <ac:chgData name="Hyrum Gillespie" userId="qCdWicxA2U4RasCI8qK1yqPYA33Zt7Lp+dllvkK4sgg=" providerId="None" clId="Web-{F6BA8A4D-0B1E-4D09-A6F0-00ACE5632040}" dt="2023-05-12T16:09:50.797" v="0" actId="1076"/>
          <ac:picMkLst>
            <pc:docMk/>
            <pc:sldMk cId="997152979" sldId="260"/>
            <ac:picMk id="4" creationId="{C87EBB38-0836-6C7A-ABB2-CC185A64642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5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641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69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77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44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40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17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562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19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242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85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45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323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17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714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6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</a:t>
            </a:r>
          </a:p>
          <a:p>
            <a:pPr lvl="6"/>
            <a:r>
              <a:rPr lang="en-US"/>
              <a:t>Seven</a:t>
            </a:r>
          </a:p>
          <a:p>
            <a:pPr lvl="7"/>
            <a:r>
              <a:rPr lang="en-US"/>
              <a:t>Eight</a:t>
            </a:r>
          </a:p>
          <a:p>
            <a:pPr lvl="8"/>
            <a:r>
              <a:rPr lang="en-US"/>
              <a:t>nine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933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cl.ac.uk/culture-online/ask-expert/your-questions-answered/how-do-plants-produce-oxygen#:~:text=Plants%20take%20up%20the%20water,sunlight%20to%20make%20their%20food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qU7YXMAicK4?feature=oembe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MiPYHNNg28?feature=oemb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PLZ0Y4Rjwc?feature=oembe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2KZb2_vcNTg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F2577-6FBE-0743-2DAE-04266E9E0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651" y="1489436"/>
            <a:ext cx="11194327" cy="3680380"/>
          </a:xfrm>
        </p:spPr>
        <p:txBody>
          <a:bodyPr>
            <a:normAutofit/>
          </a:bodyPr>
          <a:lstStyle/>
          <a:p>
            <a:pPr algn="ctr"/>
            <a:r>
              <a:rPr lang="en-US" sz="6000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cs typeface="Calibri Light"/>
              </a:rPr>
              <a:t>Big Thick Pumpkins and where they get their mass.</a:t>
            </a:r>
            <a:endParaRPr lang="en-US" sz="600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6035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E44E4-A72D-798C-7403-FCF6F7E58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884" y="71718"/>
            <a:ext cx="11265644" cy="1307353"/>
          </a:xfrm>
        </p:spPr>
        <p:txBody>
          <a:bodyPr/>
          <a:lstStyle/>
          <a:p>
            <a:pPr algn="ctr"/>
            <a:r>
              <a:rPr lang="en-US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Which plants take the most CO</a:t>
            </a:r>
            <a:r>
              <a:rPr lang="en-US" sz="1800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2</a:t>
            </a:r>
            <a:r>
              <a:rPr lang="en-US"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 out of the Air?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DF2549A-78AE-3BE4-91DA-E3C60A357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6321" y="1202764"/>
            <a:ext cx="6660771" cy="4439024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53A9A7-62E5-CF2A-6BDB-F555234523C4}"/>
              </a:ext>
            </a:extLst>
          </p:cNvPr>
          <p:cNvSpPr txBox="1"/>
          <p:nvPr/>
        </p:nvSpPr>
        <p:spPr>
          <a:xfrm>
            <a:off x="1105646" y="5827058"/>
            <a:ext cx="1024964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/>
              <a:t>Look it up!  Learn MORE!!!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31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F07D9-0A4B-660B-419F-0FE5CCEBC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3245F-114E-BE78-15BF-F46CB4CDF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  <a:hlinkClick r:id="rId2"/>
              </a:rPr>
              <a:t>https://www.ucl.ac.uk/culture-online/ask-expert/your-questions-answered/how-do-plants-produce-oxygen#:~:text=Plants%20take%20up%20the%20water,sunlight%20to%20make%20their%20food</a:t>
            </a:r>
            <a:r>
              <a:rPr lang="en-US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.</a:t>
            </a:r>
          </a:p>
          <a:p>
            <a:pPr>
              <a:buClr>
                <a:srgbClr val="FFFFFF"/>
              </a:buClr>
            </a:pPr>
            <a:endParaRPr lang="en-US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8540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  <a:noFill/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grp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halk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10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Timelapse | From seed to 600kg Giant Pumpkin">
            <a:hlinkClick r:id="" action="ppaction://media"/>
            <a:extLst>
              <a:ext uri="{FF2B5EF4-FFF2-40B4-BE49-F238E27FC236}">
                <a16:creationId xmlns:a16="http://schemas.microsoft.com/office/drawing/2014/main" id="{1A801EE5-AB65-72AC-BF76-D23E35A3BE4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47823" y="55767"/>
            <a:ext cx="8635996" cy="42567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B76DF3-06D3-6B50-0741-165E742F68FF}"/>
              </a:ext>
            </a:extLst>
          </p:cNvPr>
          <p:cNvSpPr txBox="1"/>
          <p:nvPr/>
        </p:nvSpPr>
        <p:spPr>
          <a:xfrm>
            <a:off x="890256" y="4813426"/>
            <a:ext cx="10562281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>
                <a:ea typeface="+mn-lt"/>
                <a:cs typeface="+mn-lt"/>
              </a:rPr>
              <a:t>On your student worksheet, draw a sequence of pictures to show what happens to the pumpkin plant in the video.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0B437-47B8-B0C8-D16E-68F3E8697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677" y="434473"/>
            <a:ext cx="10962102" cy="587809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250000"/>
              </a:lnSpc>
            </a:pPr>
            <a:r>
              <a:rPr lang="en-US" sz="2800" cap="all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HAVE YOU EVER GROWN A GARDEN?</a:t>
            </a:r>
            <a:endParaRPr lang="en-US" sz="2800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  <a:ea typeface="+mn-lt"/>
              <a:cs typeface="+mn-lt"/>
            </a:endParaRPr>
          </a:p>
          <a:p>
            <a:pPr>
              <a:lnSpc>
                <a:spcPct val="250000"/>
              </a:lnSpc>
              <a:buClr>
                <a:srgbClr val="FFFFFF"/>
              </a:buClr>
            </a:pPr>
            <a:r>
              <a:rPr lang="en-US" sz="2800" cap="all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HAVE YOU PARTICIPATED IN A COMMUNITY GARDEN?</a:t>
            </a:r>
          </a:p>
          <a:p>
            <a:pPr>
              <a:lnSpc>
                <a:spcPct val="250000"/>
              </a:lnSpc>
              <a:buClr>
                <a:srgbClr val="FFFFFF"/>
              </a:buClr>
            </a:pPr>
            <a:r>
              <a:rPr lang="en-US" sz="2800" cap="all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WHAT WAS REQUIRED TO KEEP YOUR GARDEN PRODUCTIVE?</a:t>
            </a:r>
            <a:endParaRPr lang="en-US" sz="2800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  <a:ea typeface="+mn-lt"/>
              <a:cs typeface="+mn-lt"/>
            </a:endParaRPr>
          </a:p>
          <a:p>
            <a:pPr>
              <a:lnSpc>
                <a:spcPct val="250000"/>
              </a:lnSpc>
              <a:buClr>
                <a:srgbClr val="FFFFFF"/>
              </a:buClr>
            </a:pPr>
            <a:r>
              <a:rPr lang="en-US" sz="2800" cap="all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DO YOU HAVE A LAWN GROWING AT YOUR HOME?</a:t>
            </a:r>
          </a:p>
          <a:p>
            <a:pPr>
              <a:lnSpc>
                <a:spcPct val="250000"/>
              </a:lnSpc>
              <a:buClr>
                <a:srgbClr val="FFFFFF"/>
              </a:buClr>
            </a:pPr>
            <a:r>
              <a:rPr lang="en-US" sz="2800" cap="all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WHAT IS YOUR FAVORITE FRUIT?  VEGETABLE?</a:t>
            </a:r>
          </a:p>
          <a:p>
            <a:pPr>
              <a:buClr>
                <a:srgbClr val="FFFFFF"/>
              </a:buClr>
            </a:pPr>
            <a:endParaRPr lang="en-US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3799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25FA178-6954-4656-9C55-7C5762815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924" y="3321378"/>
            <a:ext cx="1428750" cy="3200400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E510981F-190D-D73F-B23F-699C9F2F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7179" y="232185"/>
            <a:ext cx="4253354" cy="2811446"/>
          </a:xfrm>
          <a:prstGeom prst="rect">
            <a:avLst/>
          </a:prstGeom>
        </p:spPr>
      </p:pic>
      <p:pic>
        <p:nvPicPr>
          <p:cNvPr id="6" name="Picture 6" descr="A picture containing food, vegetable, arranged, several&#10;&#10;Description automatically generated">
            <a:extLst>
              <a:ext uri="{FF2B5EF4-FFF2-40B4-BE49-F238E27FC236}">
                <a16:creationId xmlns:a16="http://schemas.microsoft.com/office/drawing/2014/main" id="{77630CA6-C16B-774E-579E-ECDCBC072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" y="1007225"/>
            <a:ext cx="7770828" cy="517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753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Photosynthesis (UPDATED)">
            <a:hlinkClick r:id="" action="ppaction://media"/>
            <a:extLst>
              <a:ext uri="{FF2B5EF4-FFF2-40B4-BE49-F238E27FC236}">
                <a16:creationId xmlns:a16="http://schemas.microsoft.com/office/drawing/2014/main" id="{C87EBB38-0836-6C7A-ABB2-CC185A64642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06120" y="341037"/>
            <a:ext cx="7821187" cy="549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52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B4EEAFEC-E606-A5A1-C33F-43FC53A55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939" y="1714331"/>
            <a:ext cx="3588725" cy="2289541"/>
          </a:xfrm>
          <a:prstGeom prst="rect">
            <a:avLst/>
          </a:prstGeom>
        </p:spPr>
      </p:pic>
      <p:pic>
        <p:nvPicPr>
          <p:cNvPr id="3" name="Picture 4" descr="A picture containing hand&#10;&#10;Description automatically generated">
            <a:extLst>
              <a:ext uri="{FF2B5EF4-FFF2-40B4-BE49-F238E27FC236}">
                <a16:creationId xmlns:a16="http://schemas.microsoft.com/office/drawing/2014/main" id="{6528E909-6A7A-75BE-3855-21485F2FA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502" y="-2167"/>
            <a:ext cx="3599468" cy="1999676"/>
          </a:xfrm>
          <a:prstGeom prst="rect">
            <a:avLst/>
          </a:prstGeom>
        </p:spPr>
      </p:pic>
      <p:pic>
        <p:nvPicPr>
          <p:cNvPr id="5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5ABE0E4-8DDF-0B56-7FA2-08B6924D9C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225" y="437321"/>
            <a:ext cx="3418788" cy="2558283"/>
          </a:xfrm>
          <a:prstGeom prst="rect">
            <a:avLst/>
          </a:prstGeom>
        </p:spPr>
      </p:pic>
      <p:pic>
        <p:nvPicPr>
          <p:cNvPr id="6" name="Picture 6" descr="A picture containing car, outdoor, transport&#10;&#10;Description automatically generated">
            <a:extLst>
              <a:ext uri="{FF2B5EF4-FFF2-40B4-BE49-F238E27FC236}">
                <a16:creationId xmlns:a16="http://schemas.microsoft.com/office/drawing/2014/main" id="{1550AAB9-3C6F-F026-247B-CDA8FF3E89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225" y="4169193"/>
            <a:ext cx="4353612" cy="2431738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D20B4E37-B46F-E374-51AA-2474DCEFB5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29307" y="3781046"/>
            <a:ext cx="2743200" cy="2155371"/>
          </a:xfrm>
          <a:prstGeom prst="rect">
            <a:avLst/>
          </a:prstGeom>
        </p:spPr>
      </p:pic>
      <p:pic>
        <p:nvPicPr>
          <p:cNvPr id="8" name="Picture 8" descr="Chart, bubble chart&#10;&#10;Description automatically generated">
            <a:extLst>
              <a:ext uri="{FF2B5EF4-FFF2-40B4-BE49-F238E27FC236}">
                <a16:creationId xmlns:a16="http://schemas.microsoft.com/office/drawing/2014/main" id="{2230FFA6-9EDF-87A7-6BC5-631DA1BF4A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29307" y="2231680"/>
            <a:ext cx="2743200" cy="165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057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nline Media 4" title="🥭 Mango Tree from Seed in Water ( 30 Days Time Lapse )">
            <a:hlinkClick r:id="" action="ppaction://media"/>
            <a:extLst>
              <a:ext uri="{FF2B5EF4-FFF2-40B4-BE49-F238E27FC236}">
                <a16:creationId xmlns:a16="http://schemas.microsoft.com/office/drawing/2014/main" id="{4BD57A33-42D5-7FC9-1345-B2C6EEE5BCE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55382" y="757818"/>
            <a:ext cx="8059133" cy="5101281"/>
          </a:xfrm>
        </p:spPr>
      </p:pic>
    </p:spTree>
    <p:extLst>
      <p:ext uri="{BB962C8B-B14F-4D97-AF65-F5344CB8AC3E}">
        <p14:creationId xmlns:p14="http://schemas.microsoft.com/office/powerpoint/2010/main" val="3385864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Where Do Trees Get Their Mass?">
            <a:hlinkClick r:id="" action="ppaction://media"/>
            <a:extLst>
              <a:ext uri="{FF2B5EF4-FFF2-40B4-BE49-F238E27FC236}">
                <a16:creationId xmlns:a16="http://schemas.microsoft.com/office/drawing/2014/main" id="{D1C6D9A0-B996-2A88-035D-B5D608F1E4A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95149" y="674420"/>
            <a:ext cx="8847246" cy="546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700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B3907-2990-DB05-7FD5-2B39061DA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178" y="221129"/>
            <a:ext cx="11743762" cy="769471"/>
          </a:xfrm>
        </p:spPr>
        <p:txBody>
          <a:bodyPr>
            <a:normAutofit/>
          </a:bodyPr>
          <a:lstStyle/>
          <a:p>
            <a:pPr algn="ctr"/>
            <a:r>
              <a:rPr lang="en-US" sz="3600" b="1">
                <a:solidFill>
                  <a:srgbClr val="0E8716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rPr>
              <a:t>Final Diagram Instructions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51DE4-BBBD-A24C-0B04-FC1476310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178" y="1277471"/>
            <a:ext cx="12012704" cy="48573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b="1" u="sng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Be sure to Include:</a:t>
            </a:r>
            <a:endParaRPr lang="en-US" sz="3600" u="sng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  <a:p>
            <a:pPr>
              <a:buClr>
                <a:srgbClr val="FFFFFF"/>
              </a:buClr>
            </a:pPr>
            <a:r>
              <a:rPr lang="en-US" sz="360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The </a:t>
            </a:r>
            <a:r>
              <a:rPr lang="en-US" sz="3600" u="sng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energy</a:t>
            </a:r>
            <a:r>
              <a:rPr lang="en-US" sz="360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 that is used to facilitate the photosynthesis reaction </a:t>
            </a:r>
            <a:endParaRPr lang="en-US" sz="3600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  <a:p>
            <a:pPr>
              <a:buClr>
                <a:srgbClr val="FFFFFF"/>
              </a:buClr>
            </a:pPr>
            <a:r>
              <a:rPr lang="en-US" sz="3600" u="sng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Reactants</a:t>
            </a:r>
            <a:r>
              <a:rPr lang="en-US" sz="360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 of photosynthesis</a:t>
            </a:r>
            <a:endParaRPr lang="en-US" sz="3600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  <a:p>
            <a:pPr>
              <a:buClr>
                <a:srgbClr val="FFFFFF"/>
              </a:buClr>
            </a:pPr>
            <a:r>
              <a:rPr lang="en-US" sz="3600" u="sng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Products</a:t>
            </a:r>
            <a:r>
              <a:rPr lang="en-US" sz="360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 of photosynthesis</a:t>
            </a:r>
            <a:endParaRPr lang="en-US" sz="3600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  <a:p>
            <a:pPr>
              <a:buClr>
                <a:srgbClr val="FFFFFF"/>
              </a:buClr>
            </a:pPr>
            <a:r>
              <a:rPr lang="en-US" sz="3600" u="sng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Where</a:t>
            </a:r>
            <a:r>
              <a:rPr lang="en-US" sz="360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 those reactants are taken into the plant (use arrows/labels)</a:t>
            </a:r>
            <a:endParaRPr lang="en-US" sz="3600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  <a:p>
            <a:pPr>
              <a:buClr>
                <a:srgbClr val="FFFFFF"/>
              </a:buClr>
            </a:pPr>
            <a:r>
              <a:rPr lang="en-US" sz="3600" u="sng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Where</a:t>
            </a:r>
            <a:r>
              <a:rPr lang="en-US" sz="3600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ea typeface="+mn-lt"/>
                <a:cs typeface="+mn-lt"/>
              </a:rPr>
              <a:t> products are found/given off (use arrows/labels)</a:t>
            </a:r>
            <a:endParaRPr lang="en-US" sz="3600"/>
          </a:p>
          <a:p>
            <a:pPr marL="0" indent="0">
              <a:buClr>
                <a:srgbClr val="FFFFFF"/>
              </a:buClr>
              <a:buNone/>
            </a:pPr>
            <a:br>
              <a:rPr lang="en-US"/>
            </a:br>
            <a:endParaRPr lang="en-US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6798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195</Words>
  <Application>Microsoft Office PowerPoint</Application>
  <PresentationFormat>Widescreen</PresentationFormat>
  <Paragraphs>19</Paragraphs>
  <Slides>12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Mesh</vt:lpstr>
      <vt:lpstr>Big Thick Pumpkins and where they get their mass.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Final Diagram Instructions</vt:lpstr>
      <vt:lpstr>Which plants take the most CO2 out of the Air?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Michelle Hudson</cp:lastModifiedBy>
  <cp:revision>4</cp:revision>
  <dcterms:created xsi:type="dcterms:W3CDTF">2022-11-11T22:17:07Z</dcterms:created>
  <dcterms:modified xsi:type="dcterms:W3CDTF">2023-05-12T16:09:51Z</dcterms:modified>
</cp:coreProperties>
</file>