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73152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92D4B8-B948-4B42-A3E4-761125C398BB}" v="20" dt="2023-01-09T21:07:19.0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>
      <p:cViewPr varScale="1">
        <p:scale>
          <a:sx n="98" d="100"/>
          <a:sy n="98" d="100"/>
        </p:scale>
        <p:origin x="2682" y="90"/>
      </p:cViewPr>
      <p:guideLst>
        <p:guide orient="horz" pos="2304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an  Holder" userId="4WU3dTeTZ6iz8ih01XotL2I9DnoCvaGx4DPHQ8q7d+Q=" providerId="None" clId="Web-{0692D4B8-B948-4B42-A3E4-761125C398BB}"/>
    <pc:docChg chg="modSld">
      <pc:chgData name="Bryan  Holder" userId="4WU3dTeTZ6iz8ih01XotL2I9DnoCvaGx4DPHQ8q7d+Q=" providerId="None" clId="Web-{0692D4B8-B948-4B42-A3E4-761125C398BB}" dt="2023-01-09T21:07:19.042" v="18"/>
      <pc:docMkLst>
        <pc:docMk/>
      </pc:docMkLst>
      <pc:sldChg chg="modSp">
        <pc:chgData name="Bryan  Holder" userId="4WU3dTeTZ6iz8ih01XotL2I9DnoCvaGx4DPHQ8q7d+Q=" providerId="None" clId="Web-{0692D4B8-B948-4B42-A3E4-761125C398BB}" dt="2023-01-09T21:07:14.745" v="8" actId="20577"/>
        <pc:sldMkLst>
          <pc:docMk/>
          <pc:sldMk cId="0" sldId="256"/>
        </pc:sldMkLst>
        <pc:spChg chg="mod">
          <ac:chgData name="Bryan  Holder" userId="4WU3dTeTZ6iz8ih01XotL2I9DnoCvaGx4DPHQ8q7d+Q=" providerId="None" clId="Web-{0692D4B8-B948-4B42-A3E4-761125C398BB}" dt="2023-01-09T21:06:56.964" v="4" actId="20577"/>
          <ac:spMkLst>
            <pc:docMk/>
            <pc:sldMk cId="0" sldId="256"/>
            <ac:spMk id="54" creationId="{00000000-0000-0000-0000-000000000000}"/>
          </ac:spMkLst>
        </pc:spChg>
        <pc:spChg chg="mod">
          <ac:chgData name="Bryan  Holder" userId="4WU3dTeTZ6iz8ih01XotL2I9DnoCvaGx4DPHQ8q7d+Q=" providerId="None" clId="Web-{0692D4B8-B948-4B42-A3E4-761125C398BB}" dt="2023-01-09T21:07:14.745" v="8" actId="20577"/>
          <ac:spMkLst>
            <pc:docMk/>
            <pc:sldMk cId="0" sldId="256"/>
            <ac:spMk id="55" creationId="{00000000-0000-0000-0000-000000000000}"/>
          </ac:spMkLst>
        </pc:spChg>
      </pc:sldChg>
      <pc:sldChg chg="delSp">
        <pc:chgData name="Bryan  Holder" userId="4WU3dTeTZ6iz8ih01XotL2I9DnoCvaGx4DPHQ8q7d+Q=" providerId="None" clId="Web-{0692D4B8-B948-4B42-A3E4-761125C398BB}" dt="2023-01-09T21:07:19.042" v="18"/>
        <pc:sldMkLst>
          <pc:docMk/>
          <pc:sldMk cId="0" sldId="262"/>
        </pc:sldMkLst>
        <pc:spChg chg="del">
          <ac:chgData name="Bryan  Holder" userId="4WU3dTeTZ6iz8ih01XotL2I9DnoCvaGx4DPHQ8q7d+Q=" providerId="None" clId="Web-{0692D4B8-B948-4B42-A3E4-761125C398BB}" dt="2023-01-09T21:07:19.042" v="18"/>
          <ac:spMkLst>
            <pc:docMk/>
            <pc:sldMk cId="0" sldId="262"/>
            <ac:spMk id="256" creationId="{00000000-0000-0000-0000-000000000000}"/>
          </ac:spMkLst>
        </pc:spChg>
        <pc:spChg chg="del">
          <ac:chgData name="Bryan  Holder" userId="4WU3dTeTZ6iz8ih01XotL2I9DnoCvaGx4DPHQ8q7d+Q=" providerId="None" clId="Web-{0692D4B8-B948-4B42-A3E4-761125C398BB}" dt="2023-01-09T21:07:19.042" v="17"/>
          <ac:spMkLst>
            <pc:docMk/>
            <pc:sldMk cId="0" sldId="262"/>
            <ac:spMk id="257" creationId="{00000000-0000-0000-0000-000000000000}"/>
          </ac:spMkLst>
        </pc:spChg>
        <pc:spChg chg="del">
          <ac:chgData name="Bryan  Holder" userId="4WU3dTeTZ6iz8ih01XotL2I9DnoCvaGx4DPHQ8q7d+Q=" providerId="None" clId="Web-{0692D4B8-B948-4B42-A3E4-761125C398BB}" dt="2023-01-09T21:07:19.042" v="16"/>
          <ac:spMkLst>
            <pc:docMk/>
            <pc:sldMk cId="0" sldId="262"/>
            <ac:spMk id="258" creationId="{00000000-0000-0000-0000-000000000000}"/>
          </ac:spMkLst>
        </pc:spChg>
        <pc:spChg chg="del">
          <ac:chgData name="Bryan  Holder" userId="4WU3dTeTZ6iz8ih01XotL2I9DnoCvaGx4DPHQ8q7d+Q=" providerId="None" clId="Web-{0692D4B8-B948-4B42-A3E4-761125C398BB}" dt="2023-01-09T21:07:19.042" v="15"/>
          <ac:spMkLst>
            <pc:docMk/>
            <pc:sldMk cId="0" sldId="262"/>
            <ac:spMk id="259" creationId="{00000000-0000-0000-0000-000000000000}"/>
          </ac:spMkLst>
        </pc:spChg>
        <pc:spChg chg="del">
          <ac:chgData name="Bryan  Holder" userId="4WU3dTeTZ6iz8ih01XotL2I9DnoCvaGx4DPHQ8q7d+Q=" providerId="None" clId="Web-{0692D4B8-B948-4B42-A3E4-761125C398BB}" dt="2023-01-09T21:07:19.042" v="14"/>
          <ac:spMkLst>
            <pc:docMk/>
            <pc:sldMk cId="0" sldId="262"/>
            <ac:spMk id="260" creationId="{00000000-0000-0000-0000-000000000000}"/>
          </ac:spMkLst>
        </pc:spChg>
        <pc:spChg chg="del">
          <ac:chgData name="Bryan  Holder" userId="4WU3dTeTZ6iz8ih01XotL2I9DnoCvaGx4DPHQ8q7d+Q=" providerId="None" clId="Web-{0692D4B8-B948-4B42-A3E4-761125C398BB}" dt="2023-01-09T21:07:19.027" v="13"/>
          <ac:spMkLst>
            <pc:docMk/>
            <pc:sldMk cId="0" sldId="262"/>
            <ac:spMk id="261" creationId="{00000000-0000-0000-0000-000000000000}"/>
          </ac:spMkLst>
        </pc:spChg>
        <pc:spChg chg="del">
          <ac:chgData name="Bryan  Holder" userId="4WU3dTeTZ6iz8ih01XotL2I9DnoCvaGx4DPHQ8q7d+Q=" providerId="None" clId="Web-{0692D4B8-B948-4B42-A3E4-761125C398BB}" dt="2023-01-09T21:07:19.027" v="12"/>
          <ac:spMkLst>
            <pc:docMk/>
            <pc:sldMk cId="0" sldId="262"/>
            <ac:spMk id="262" creationId="{00000000-0000-0000-0000-000000000000}"/>
          </ac:spMkLst>
        </pc:spChg>
        <pc:spChg chg="del">
          <ac:chgData name="Bryan  Holder" userId="4WU3dTeTZ6iz8ih01XotL2I9DnoCvaGx4DPHQ8q7d+Q=" providerId="None" clId="Web-{0692D4B8-B948-4B42-A3E4-761125C398BB}" dt="2023-01-09T21:07:19.027" v="11"/>
          <ac:spMkLst>
            <pc:docMk/>
            <pc:sldMk cId="0" sldId="262"/>
            <ac:spMk id="263" creationId="{00000000-0000-0000-0000-000000000000}"/>
          </ac:spMkLst>
        </pc:spChg>
        <pc:spChg chg="del">
          <ac:chgData name="Bryan  Holder" userId="4WU3dTeTZ6iz8ih01XotL2I9DnoCvaGx4DPHQ8q7d+Q=" providerId="None" clId="Web-{0692D4B8-B948-4B42-A3E4-761125C398BB}" dt="2023-01-09T21:07:19.027" v="10"/>
          <ac:spMkLst>
            <pc:docMk/>
            <pc:sldMk cId="0" sldId="262"/>
            <ac:spMk id="264" creationId="{00000000-0000-0000-0000-000000000000}"/>
          </ac:spMkLst>
        </pc:spChg>
        <pc:spChg chg="del">
          <ac:chgData name="Bryan  Holder" userId="4WU3dTeTZ6iz8ih01XotL2I9DnoCvaGx4DPHQ8q7d+Q=" providerId="None" clId="Web-{0692D4B8-B948-4B42-A3E4-761125C398BB}" dt="2023-01-09T21:07:19.027" v="9"/>
          <ac:spMkLst>
            <pc:docMk/>
            <pc:sldMk cId="0" sldId="262"/>
            <ac:spMk id="26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821947" y="685800"/>
            <a:ext cx="32148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01d7aac1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2450" y="685800"/>
            <a:ext cx="32146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01d7aac14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d207a437b7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g1d207a437b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0863" y="685800"/>
            <a:ext cx="32162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d207a437b7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g1d207a437b7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0863" y="685800"/>
            <a:ext cx="32162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d207a437b7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1d207a437b7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0863" y="685800"/>
            <a:ext cx="32162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d207a437b7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g1d207a437b7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0863" y="685800"/>
            <a:ext cx="32162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d207a437b7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g1d207a437b7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0863" y="685800"/>
            <a:ext cx="32162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d207a437b7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g1d207a437b7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0863" y="685800"/>
            <a:ext cx="32162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33781" y="1058951"/>
            <a:ext cx="6390600" cy="29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33775" y="4030756"/>
            <a:ext cx="6390600" cy="11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33775" y="1573156"/>
            <a:ext cx="6390600" cy="279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33775" y="4483164"/>
            <a:ext cx="6390600" cy="18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33775" y="3058987"/>
            <a:ext cx="6390600" cy="119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33775" y="632924"/>
            <a:ext cx="6390600" cy="81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33775" y="1639076"/>
            <a:ext cx="6390600" cy="485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632924"/>
            <a:ext cx="6390600" cy="81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33775" y="1639076"/>
            <a:ext cx="3000000" cy="485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624300" y="1639076"/>
            <a:ext cx="3000000" cy="485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33775" y="632924"/>
            <a:ext cx="6390600" cy="81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33775" y="790187"/>
            <a:ext cx="2106000" cy="107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33775" y="1976320"/>
            <a:ext cx="2106000" cy="4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367688" y="640213"/>
            <a:ext cx="4775700" cy="58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429000" y="-178"/>
            <a:ext cx="3429000" cy="7315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99125" y="1753849"/>
            <a:ext cx="3033900" cy="210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99125" y="3986596"/>
            <a:ext cx="3033900" cy="17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3704625" y="1029796"/>
            <a:ext cx="2877900" cy="525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33775" y="6016818"/>
            <a:ext cx="4499100" cy="86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3775" y="632924"/>
            <a:ext cx="6390600" cy="8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33775" y="1639076"/>
            <a:ext cx="6390600" cy="48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6354343" y="6632131"/>
            <a:ext cx="411600" cy="5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3drst.by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nc-sa/4.0/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233700" y="-1"/>
            <a:ext cx="6390600" cy="81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algn="ctr"/>
            <a:r>
              <a:rPr lang="en" u="sng" dirty="0"/>
              <a:t>Mitosis Vocab</a:t>
            </a:r>
            <a:endParaRPr lang="en-US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233700" y="487325"/>
            <a:ext cx="5120400" cy="66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Mitosis</a:t>
            </a:r>
            <a:endParaRPr lang="en-US"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Chromosome Segregation</a:t>
            </a:r>
            <a:endParaRPr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Interphase</a:t>
            </a:r>
            <a:endParaRPr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G1-Phase</a:t>
            </a:r>
            <a:endParaRPr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S-Phase</a:t>
            </a:r>
            <a:endParaRPr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G2-Phase</a:t>
            </a:r>
            <a:endParaRPr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M-Phase</a:t>
            </a:r>
            <a:endParaRPr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Prophase</a:t>
            </a:r>
            <a:endParaRPr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Metaphase</a:t>
            </a:r>
            <a:endParaRPr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Anaphase</a:t>
            </a:r>
            <a:endParaRPr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Telophase</a:t>
            </a:r>
            <a:endParaRPr sz="2650" dirty="0">
              <a:solidFill>
                <a:schemeClr val="dk1"/>
              </a:solidFill>
            </a:endParaRPr>
          </a:p>
          <a:p>
            <a:pPr marL="457200" lvl="0" indent="-3987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6"/>
              <a:buChar char="●"/>
            </a:pPr>
            <a:r>
              <a:rPr lang="en" sz="2650" dirty="0">
                <a:solidFill>
                  <a:schemeClr val="dk1"/>
                </a:solidFill>
              </a:rPr>
              <a:t>Cytokinesis</a:t>
            </a:r>
            <a:endParaRPr sz="265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SzPts val="358"/>
              <a:buNone/>
            </a:pPr>
            <a:endParaRPr sz="2285">
              <a:solidFill>
                <a:schemeClr val="dk1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459125" y="2493750"/>
            <a:ext cx="4980600" cy="24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9281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86"/>
              <a:buChar char="●"/>
            </a:pPr>
            <a:r>
              <a:rPr lang="en" sz="2586">
                <a:solidFill>
                  <a:schemeClr val="dk1"/>
                </a:solidFill>
              </a:rPr>
              <a:t>Chromosome</a:t>
            </a:r>
            <a:endParaRPr sz="2586">
              <a:solidFill>
                <a:schemeClr val="dk1"/>
              </a:solidFill>
            </a:endParaRPr>
          </a:p>
          <a:p>
            <a:pPr marL="457200" lvl="0" indent="-39281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86"/>
              <a:buChar char="●"/>
            </a:pPr>
            <a:r>
              <a:rPr lang="en" sz="2586">
                <a:solidFill>
                  <a:schemeClr val="dk1"/>
                </a:solidFill>
              </a:rPr>
              <a:t>G1-Checkpoint</a:t>
            </a:r>
            <a:endParaRPr sz="2586">
              <a:solidFill>
                <a:schemeClr val="dk1"/>
              </a:solidFill>
            </a:endParaRPr>
          </a:p>
          <a:p>
            <a:pPr marL="457200" lvl="0" indent="-39281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86"/>
              <a:buChar char="●"/>
            </a:pPr>
            <a:r>
              <a:rPr lang="en" sz="2586">
                <a:solidFill>
                  <a:schemeClr val="dk1"/>
                </a:solidFill>
              </a:rPr>
              <a:t>S-Checkpoint</a:t>
            </a:r>
            <a:endParaRPr sz="2586">
              <a:solidFill>
                <a:schemeClr val="dk1"/>
              </a:solidFill>
            </a:endParaRPr>
          </a:p>
          <a:p>
            <a:pPr marL="457200" lvl="0" indent="-39281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86"/>
              <a:buChar char="●"/>
            </a:pPr>
            <a:r>
              <a:rPr lang="en" sz="2586">
                <a:solidFill>
                  <a:schemeClr val="dk1"/>
                </a:solidFill>
              </a:rPr>
              <a:t>Mitotic Spindle Checkpoint</a:t>
            </a:r>
            <a:endParaRPr sz="2586">
              <a:solidFill>
                <a:schemeClr val="dk1"/>
              </a:solidFill>
            </a:endParaRPr>
          </a:p>
          <a:p>
            <a:pPr marL="457200" lvl="0" indent="-39281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86"/>
              <a:buChar char="●"/>
            </a:pPr>
            <a:r>
              <a:rPr lang="en" sz="2586">
                <a:solidFill>
                  <a:schemeClr val="dk1"/>
                </a:solidFill>
              </a:rPr>
              <a:t>Cancer Cells</a:t>
            </a:r>
            <a:endParaRPr sz="1300">
              <a:solidFill>
                <a:schemeClr val="dk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50DC03-6B36-9566-D63B-FD72EDABE8CF}"/>
              </a:ext>
            </a:extLst>
          </p:cNvPr>
          <p:cNvGrpSpPr/>
          <p:nvPr/>
        </p:nvGrpSpPr>
        <p:grpSpPr>
          <a:xfrm>
            <a:off x="3042163" y="6310784"/>
            <a:ext cx="3354750" cy="552033"/>
            <a:chOff x="1010797" y="3587741"/>
            <a:chExt cx="6002388" cy="731520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9A5E4313-5AF8-1B3A-5917-A2B79D5310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8773" y="3820772"/>
              <a:ext cx="4750382" cy="2025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7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5F7B70A0-595D-AA8C-F66C-7269FBC7948A}"/>
                </a:ext>
              </a:extLst>
            </p:cNvPr>
            <p:cNvSpPr/>
            <p:nvPr/>
          </p:nvSpPr>
          <p:spPr>
            <a:xfrm flipH="1">
              <a:off x="1190626" y="4127310"/>
              <a:ext cx="5806828" cy="135096"/>
            </a:xfrm>
            <a:prstGeom prst="rtTriangle">
              <a:avLst/>
            </a:prstGeom>
            <a:solidFill>
              <a:srgbClr val="002F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Logo&#10;&#10;Description automatically generated">
              <a:hlinkClick r:id="rId3"/>
              <a:extLst>
                <a:ext uri="{FF2B5EF4-FFF2-40B4-BE49-F238E27FC236}">
                  <a16:creationId xmlns:a16="http://schemas.microsoft.com/office/drawing/2014/main" id="{B2069A81-EC89-6F95-5BAD-330177071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797" y="3587741"/>
              <a:ext cx="966719" cy="731520"/>
            </a:xfrm>
            <a:prstGeom prst="rect">
              <a:avLst/>
            </a:prstGeom>
          </p:spPr>
        </p:pic>
        <p:pic>
          <p:nvPicPr>
            <p:cNvPr id="6" name="Picture 5" descr="A picture containing text, clipart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53732BCB-229D-46BC-CAFD-C0CA18F2C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9155" y="3819346"/>
              <a:ext cx="664030" cy="23240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/>
          <p:nvPr/>
        </p:nvSpPr>
        <p:spPr>
          <a:xfrm>
            <a:off x="443685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350590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443685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3350590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2290094" y="112147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488293" y="48961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67" name="Google Shape;67;p14"/>
          <p:cNvSpPr txBox="1"/>
          <p:nvPr/>
        </p:nvSpPr>
        <p:spPr>
          <a:xfrm>
            <a:off x="5049676" y="48962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 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489905" y="145661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4881675" y="147040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2834433" y="122256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443685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3350590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443685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3350590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2290094" y="3418829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488293" y="2786974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77" name="Google Shape;77;p14"/>
          <p:cNvSpPr txBox="1"/>
          <p:nvPr/>
        </p:nvSpPr>
        <p:spPr>
          <a:xfrm>
            <a:off x="5049575" y="278698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489905" y="3753970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4881875" y="376775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2834433" y="3519919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4"/>
          <p:cNvSpPr/>
          <p:nvPr/>
        </p:nvSpPr>
        <p:spPr>
          <a:xfrm>
            <a:off x="443685" y="504129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4"/>
          <p:cNvSpPr/>
          <p:nvPr/>
        </p:nvSpPr>
        <p:spPr>
          <a:xfrm>
            <a:off x="3350590" y="504129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4"/>
          <p:cNvSpPr/>
          <p:nvPr/>
        </p:nvSpPr>
        <p:spPr>
          <a:xfrm>
            <a:off x="443685" y="600829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4"/>
          <p:cNvSpPr/>
          <p:nvPr/>
        </p:nvSpPr>
        <p:spPr>
          <a:xfrm>
            <a:off x="3350590" y="600829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4"/>
          <p:cNvSpPr/>
          <p:nvPr/>
        </p:nvSpPr>
        <p:spPr>
          <a:xfrm>
            <a:off x="2290094" y="567315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4"/>
          <p:cNvSpPr txBox="1"/>
          <p:nvPr/>
        </p:nvSpPr>
        <p:spPr>
          <a:xfrm>
            <a:off x="488293" y="504129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87" name="Google Shape;87;p14"/>
          <p:cNvSpPr txBox="1"/>
          <p:nvPr/>
        </p:nvSpPr>
        <p:spPr>
          <a:xfrm>
            <a:off x="5049575" y="504130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4"/>
          <p:cNvSpPr txBox="1"/>
          <p:nvPr/>
        </p:nvSpPr>
        <p:spPr>
          <a:xfrm>
            <a:off x="489905" y="600829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4966650" y="6022075"/>
            <a:ext cx="1482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2834433" y="577424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0" y="0"/>
            <a:ext cx="3122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Name:__________________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/>
          <p:nvPr/>
        </p:nvSpPr>
        <p:spPr>
          <a:xfrm>
            <a:off x="443685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3350590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5"/>
          <p:cNvSpPr/>
          <p:nvPr/>
        </p:nvSpPr>
        <p:spPr>
          <a:xfrm>
            <a:off x="443685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5"/>
          <p:cNvSpPr/>
          <p:nvPr/>
        </p:nvSpPr>
        <p:spPr>
          <a:xfrm>
            <a:off x="3350590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5"/>
          <p:cNvSpPr/>
          <p:nvPr/>
        </p:nvSpPr>
        <p:spPr>
          <a:xfrm>
            <a:off x="2290094" y="112147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488293" y="48961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5049676" y="48962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 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489905" y="145661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5"/>
          <p:cNvSpPr txBox="1"/>
          <p:nvPr/>
        </p:nvSpPr>
        <p:spPr>
          <a:xfrm>
            <a:off x="4881675" y="147040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2834433" y="122256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5"/>
          <p:cNvSpPr/>
          <p:nvPr/>
        </p:nvSpPr>
        <p:spPr>
          <a:xfrm>
            <a:off x="443685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5"/>
          <p:cNvSpPr/>
          <p:nvPr/>
        </p:nvSpPr>
        <p:spPr>
          <a:xfrm>
            <a:off x="3350590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5"/>
          <p:cNvSpPr/>
          <p:nvPr/>
        </p:nvSpPr>
        <p:spPr>
          <a:xfrm>
            <a:off x="443685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5"/>
          <p:cNvSpPr/>
          <p:nvPr/>
        </p:nvSpPr>
        <p:spPr>
          <a:xfrm>
            <a:off x="3350590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2290094" y="3418829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5"/>
          <p:cNvSpPr txBox="1"/>
          <p:nvPr/>
        </p:nvSpPr>
        <p:spPr>
          <a:xfrm>
            <a:off x="488293" y="2786974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112" name="Google Shape;112;p15"/>
          <p:cNvSpPr txBox="1"/>
          <p:nvPr/>
        </p:nvSpPr>
        <p:spPr>
          <a:xfrm>
            <a:off x="5049575" y="278698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5"/>
          <p:cNvSpPr txBox="1"/>
          <p:nvPr/>
        </p:nvSpPr>
        <p:spPr>
          <a:xfrm>
            <a:off x="489905" y="3753970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4881875" y="376775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5"/>
          <p:cNvSpPr txBox="1"/>
          <p:nvPr/>
        </p:nvSpPr>
        <p:spPr>
          <a:xfrm>
            <a:off x="2834433" y="3519919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/>
          <p:nvPr/>
        </p:nvSpPr>
        <p:spPr>
          <a:xfrm>
            <a:off x="443685" y="504129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5"/>
          <p:cNvSpPr/>
          <p:nvPr/>
        </p:nvSpPr>
        <p:spPr>
          <a:xfrm>
            <a:off x="3350590" y="504129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5"/>
          <p:cNvSpPr/>
          <p:nvPr/>
        </p:nvSpPr>
        <p:spPr>
          <a:xfrm>
            <a:off x="443685" y="600829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5"/>
          <p:cNvSpPr/>
          <p:nvPr/>
        </p:nvSpPr>
        <p:spPr>
          <a:xfrm>
            <a:off x="3350590" y="600829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5"/>
          <p:cNvSpPr/>
          <p:nvPr/>
        </p:nvSpPr>
        <p:spPr>
          <a:xfrm>
            <a:off x="2290094" y="567315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5"/>
          <p:cNvSpPr txBox="1"/>
          <p:nvPr/>
        </p:nvSpPr>
        <p:spPr>
          <a:xfrm>
            <a:off x="488293" y="504129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122" name="Google Shape;122;p15"/>
          <p:cNvSpPr txBox="1"/>
          <p:nvPr/>
        </p:nvSpPr>
        <p:spPr>
          <a:xfrm>
            <a:off x="5049575" y="504130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5"/>
          <p:cNvSpPr txBox="1"/>
          <p:nvPr/>
        </p:nvSpPr>
        <p:spPr>
          <a:xfrm>
            <a:off x="489905" y="600829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5"/>
          <p:cNvSpPr txBox="1"/>
          <p:nvPr/>
        </p:nvSpPr>
        <p:spPr>
          <a:xfrm>
            <a:off x="4966650" y="6022075"/>
            <a:ext cx="1482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5"/>
          <p:cNvSpPr txBox="1"/>
          <p:nvPr/>
        </p:nvSpPr>
        <p:spPr>
          <a:xfrm>
            <a:off x="2834433" y="577424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5"/>
          <p:cNvSpPr txBox="1"/>
          <p:nvPr/>
        </p:nvSpPr>
        <p:spPr>
          <a:xfrm>
            <a:off x="0" y="0"/>
            <a:ext cx="3122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Name:__________________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/>
          <p:nvPr/>
        </p:nvSpPr>
        <p:spPr>
          <a:xfrm>
            <a:off x="443685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6"/>
          <p:cNvSpPr/>
          <p:nvPr/>
        </p:nvSpPr>
        <p:spPr>
          <a:xfrm>
            <a:off x="3350590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6"/>
          <p:cNvSpPr/>
          <p:nvPr/>
        </p:nvSpPr>
        <p:spPr>
          <a:xfrm>
            <a:off x="443685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6"/>
          <p:cNvSpPr/>
          <p:nvPr/>
        </p:nvSpPr>
        <p:spPr>
          <a:xfrm>
            <a:off x="3350590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6"/>
          <p:cNvSpPr/>
          <p:nvPr/>
        </p:nvSpPr>
        <p:spPr>
          <a:xfrm>
            <a:off x="2290094" y="112147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6"/>
          <p:cNvSpPr txBox="1"/>
          <p:nvPr/>
        </p:nvSpPr>
        <p:spPr>
          <a:xfrm>
            <a:off x="488293" y="48961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137" name="Google Shape;137;p16"/>
          <p:cNvSpPr txBox="1"/>
          <p:nvPr/>
        </p:nvSpPr>
        <p:spPr>
          <a:xfrm>
            <a:off x="5049676" y="48962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 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6"/>
          <p:cNvSpPr txBox="1"/>
          <p:nvPr/>
        </p:nvSpPr>
        <p:spPr>
          <a:xfrm>
            <a:off x="489905" y="145661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6"/>
          <p:cNvSpPr txBox="1"/>
          <p:nvPr/>
        </p:nvSpPr>
        <p:spPr>
          <a:xfrm>
            <a:off x="4881675" y="147040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6"/>
          <p:cNvSpPr txBox="1"/>
          <p:nvPr/>
        </p:nvSpPr>
        <p:spPr>
          <a:xfrm>
            <a:off x="2834433" y="122256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6"/>
          <p:cNvSpPr/>
          <p:nvPr/>
        </p:nvSpPr>
        <p:spPr>
          <a:xfrm>
            <a:off x="443685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6"/>
          <p:cNvSpPr/>
          <p:nvPr/>
        </p:nvSpPr>
        <p:spPr>
          <a:xfrm>
            <a:off x="3350590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6"/>
          <p:cNvSpPr/>
          <p:nvPr/>
        </p:nvSpPr>
        <p:spPr>
          <a:xfrm>
            <a:off x="443685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6"/>
          <p:cNvSpPr/>
          <p:nvPr/>
        </p:nvSpPr>
        <p:spPr>
          <a:xfrm>
            <a:off x="3350590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6"/>
          <p:cNvSpPr/>
          <p:nvPr/>
        </p:nvSpPr>
        <p:spPr>
          <a:xfrm>
            <a:off x="2290094" y="3418829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6"/>
          <p:cNvSpPr txBox="1"/>
          <p:nvPr/>
        </p:nvSpPr>
        <p:spPr>
          <a:xfrm>
            <a:off x="488293" y="2786974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147" name="Google Shape;147;p16"/>
          <p:cNvSpPr txBox="1"/>
          <p:nvPr/>
        </p:nvSpPr>
        <p:spPr>
          <a:xfrm>
            <a:off x="5049575" y="278698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6"/>
          <p:cNvSpPr txBox="1"/>
          <p:nvPr/>
        </p:nvSpPr>
        <p:spPr>
          <a:xfrm>
            <a:off x="489905" y="3753970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6"/>
          <p:cNvSpPr txBox="1"/>
          <p:nvPr/>
        </p:nvSpPr>
        <p:spPr>
          <a:xfrm>
            <a:off x="4881875" y="376775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6"/>
          <p:cNvSpPr txBox="1"/>
          <p:nvPr/>
        </p:nvSpPr>
        <p:spPr>
          <a:xfrm>
            <a:off x="2834433" y="3519919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6"/>
          <p:cNvSpPr/>
          <p:nvPr/>
        </p:nvSpPr>
        <p:spPr>
          <a:xfrm>
            <a:off x="443685" y="504129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6"/>
          <p:cNvSpPr/>
          <p:nvPr/>
        </p:nvSpPr>
        <p:spPr>
          <a:xfrm>
            <a:off x="3350590" y="504129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6"/>
          <p:cNvSpPr/>
          <p:nvPr/>
        </p:nvSpPr>
        <p:spPr>
          <a:xfrm>
            <a:off x="443685" y="600829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6"/>
          <p:cNvSpPr/>
          <p:nvPr/>
        </p:nvSpPr>
        <p:spPr>
          <a:xfrm>
            <a:off x="3350590" y="600829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6"/>
          <p:cNvSpPr/>
          <p:nvPr/>
        </p:nvSpPr>
        <p:spPr>
          <a:xfrm>
            <a:off x="2290094" y="567315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6"/>
          <p:cNvSpPr txBox="1"/>
          <p:nvPr/>
        </p:nvSpPr>
        <p:spPr>
          <a:xfrm>
            <a:off x="488293" y="504129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157" name="Google Shape;157;p16"/>
          <p:cNvSpPr txBox="1"/>
          <p:nvPr/>
        </p:nvSpPr>
        <p:spPr>
          <a:xfrm>
            <a:off x="5049575" y="504130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6"/>
          <p:cNvSpPr txBox="1"/>
          <p:nvPr/>
        </p:nvSpPr>
        <p:spPr>
          <a:xfrm>
            <a:off x="489905" y="600829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6"/>
          <p:cNvSpPr txBox="1"/>
          <p:nvPr/>
        </p:nvSpPr>
        <p:spPr>
          <a:xfrm>
            <a:off x="4966650" y="6022075"/>
            <a:ext cx="1482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6"/>
          <p:cNvSpPr txBox="1"/>
          <p:nvPr/>
        </p:nvSpPr>
        <p:spPr>
          <a:xfrm>
            <a:off x="2834433" y="577424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6"/>
          <p:cNvSpPr txBox="1"/>
          <p:nvPr/>
        </p:nvSpPr>
        <p:spPr>
          <a:xfrm>
            <a:off x="0" y="0"/>
            <a:ext cx="3122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Name:__________________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7"/>
          <p:cNvSpPr/>
          <p:nvPr/>
        </p:nvSpPr>
        <p:spPr>
          <a:xfrm>
            <a:off x="443685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7"/>
          <p:cNvSpPr/>
          <p:nvPr/>
        </p:nvSpPr>
        <p:spPr>
          <a:xfrm>
            <a:off x="3350590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7"/>
          <p:cNvSpPr/>
          <p:nvPr/>
        </p:nvSpPr>
        <p:spPr>
          <a:xfrm>
            <a:off x="443685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7"/>
          <p:cNvSpPr/>
          <p:nvPr/>
        </p:nvSpPr>
        <p:spPr>
          <a:xfrm>
            <a:off x="3350590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7"/>
          <p:cNvSpPr/>
          <p:nvPr/>
        </p:nvSpPr>
        <p:spPr>
          <a:xfrm>
            <a:off x="2290094" y="112147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17"/>
          <p:cNvSpPr txBox="1"/>
          <p:nvPr/>
        </p:nvSpPr>
        <p:spPr>
          <a:xfrm>
            <a:off x="488293" y="48961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172" name="Google Shape;172;p17"/>
          <p:cNvSpPr txBox="1"/>
          <p:nvPr/>
        </p:nvSpPr>
        <p:spPr>
          <a:xfrm>
            <a:off x="5049676" y="48962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 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7"/>
          <p:cNvSpPr txBox="1"/>
          <p:nvPr/>
        </p:nvSpPr>
        <p:spPr>
          <a:xfrm>
            <a:off x="489905" y="145661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7"/>
          <p:cNvSpPr txBox="1"/>
          <p:nvPr/>
        </p:nvSpPr>
        <p:spPr>
          <a:xfrm>
            <a:off x="4881675" y="147040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7"/>
          <p:cNvSpPr txBox="1"/>
          <p:nvPr/>
        </p:nvSpPr>
        <p:spPr>
          <a:xfrm>
            <a:off x="2834433" y="122256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7"/>
          <p:cNvSpPr/>
          <p:nvPr/>
        </p:nvSpPr>
        <p:spPr>
          <a:xfrm>
            <a:off x="443685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7"/>
          <p:cNvSpPr/>
          <p:nvPr/>
        </p:nvSpPr>
        <p:spPr>
          <a:xfrm>
            <a:off x="3350590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7"/>
          <p:cNvSpPr/>
          <p:nvPr/>
        </p:nvSpPr>
        <p:spPr>
          <a:xfrm>
            <a:off x="443685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17"/>
          <p:cNvSpPr/>
          <p:nvPr/>
        </p:nvSpPr>
        <p:spPr>
          <a:xfrm>
            <a:off x="3350590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17"/>
          <p:cNvSpPr/>
          <p:nvPr/>
        </p:nvSpPr>
        <p:spPr>
          <a:xfrm>
            <a:off x="2290094" y="3418829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17"/>
          <p:cNvSpPr txBox="1"/>
          <p:nvPr/>
        </p:nvSpPr>
        <p:spPr>
          <a:xfrm>
            <a:off x="488293" y="2786974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182" name="Google Shape;182;p17"/>
          <p:cNvSpPr txBox="1"/>
          <p:nvPr/>
        </p:nvSpPr>
        <p:spPr>
          <a:xfrm>
            <a:off x="5049575" y="278698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7"/>
          <p:cNvSpPr txBox="1"/>
          <p:nvPr/>
        </p:nvSpPr>
        <p:spPr>
          <a:xfrm>
            <a:off x="489905" y="3753970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17"/>
          <p:cNvSpPr txBox="1"/>
          <p:nvPr/>
        </p:nvSpPr>
        <p:spPr>
          <a:xfrm>
            <a:off x="4881875" y="376775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7"/>
          <p:cNvSpPr txBox="1"/>
          <p:nvPr/>
        </p:nvSpPr>
        <p:spPr>
          <a:xfrm>
            <a:off x="2834433" y="3519919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17"/>
          <p:cNvSpPr/>
          <p:nvPr/>
        </p:nvSpPr>
        <p:spPr>
          <a:xfrm>
            <a:off x="443685" y="504129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17"/>
          <p:cNvSpPr/>
          <p:nvPr/>
        </p:nvSpPr>
        <p:spPr>
          <a:xfrm>
            <a:off x="3350590" y="504129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17"/>
          <p:cNvSpPr/>
          <p:nvPr/>
        </p:nvSpPr>
        <p:spPr>
          <a:xfrm>
            <a:off x="443685" y="600829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7"/>
          <p:cNvSpPr/>
          <p:nvPr/>
        </p:nvSpPr>
        <p:spPr>
          <a:xfrm>
            <a:off x="3350590" y="600829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7"/>
          <p:cNvSpPr/>
          <p:nvPr/>
        </p:nvSpPr>
        <p:spPr>
          <a:xfrm>
            <a:off x="2290094" y="567315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7"/>
          <p:cNvSpPr txBox="1"/>
          <p:nvPr/>
        </p:nvSpPr>
        <p:spPr>
          <a:xfrm>
            <a:off x="488293" y="504129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192" name="Google Shape;192;p17"/>
          <p:cNvSpPr txBox="1"/>
          <p:nvPr/>
        </p:nvSpPr>
        <p:spPr>
          <a:xfrm>
            <a:off x="5049575" y="504130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17"/>
          <p:cNvSpPr txBox="1"/>
          <p:nvPr/>
        </p:nvSpPr>
        <p:spPr>
          <a:xfrm>
            <a:off x="489905" y="600829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7"/>
          <p:cNvSpPr txBox="1"/>
          <p:nvPr/>
        </p:nvSpPr>
        <p:spPr>
          <a:xfrm>
            <a:off x="4966650" y="6022075"/>
            <a:ext cx="1482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7"/>
          <p:cNvSpPr txBox="1"/>
          <p:nvPr/>
        </p:nvSpPr>
        <p:spPr>
          <a:xfrm>
            <a:off x="2834433" y="577424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17"/>
          <p:cNvSpPr txBox="1"/>
          <p:nvPr/>
        </p:nvSpPr>
        <p:spPr>
          <a:xfrm>
            <a:off x="0" y="0"/>
            <a:ext cx="3122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Name:__________________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8"/>
          <p:cNvSpPr/>
          <p:nvPr/>
        </p:nvSpPr>
        <p:spPr>
          <a:xfrm>
            <a:off x="443685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8"/>
          <p:cNvSpPr/>
          <p:nvPr/>
        </p:nvSpPr>
        <p:spPr>
          <a:xfrm>
            <a:off x="3350590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18"/>
          <p:cNvSpPr/>
          <p:nvPr/>
        </p:nvSpPr>
        <p:spPr>
          <a:xfrm>
            <a:off x="443685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18"/>
          <p:cNvSpPr/>
          <p:nvPr/>
        </p:nvSpPr>
        <p:spPr>
          <a:xfrm>
            <a:off x="3350590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18"/>
          <p:cNvSpPr/>
          <p:nvPr/>
        </p:nvSpPr>
        <p:spPr>
          <a:xfrm>
            <a:off x="2290094" y="112147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8"/>
          <p:cNvSpPr txBox="1"/>
          <p:nvPr/>
        </p:nvSpPr>
        <p:spPr>
          <a:xfrm>
            <a:off x="488293" y="48961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207" name="Google Shape;207;p18"/>
          <p:cNvSpPr txBox="1"/>
          <p:nvPr/>
        </p:nvSpPr>
        <p:spPr>
          <a:xfrm>
            <a:off x="5049676" y="48962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 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18"/>
          <p:cNvSpPr txBox="1"/>
          <p:nvPr/>
        </p:nvSpPr>
        <p:spPr>
          <a:xfrm>
            <a:off x="489905" y="145661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18"/>
          <p:cNvSpPr txBox="1"/>
          <p:nvPr/>
        </p:nvSpPr>
        <p:spPr>
          <a:xfrm>
            <a:off x="4881675" y="147040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18"/>
          <p:cNvSpPr txBox="1"/>
          <p:nvPr/>
        </p:nvSpPr>
        <p:spPr>
          <a:xfrm>
            <a:off x="2834433" y="122256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8"/>
          <p:cNvSpPr/>
          <p:nvPr/>
        </p:nvSpPr>
        <p:spPr>
          <a:xfrm>
            <a:off x="443685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18"/>
          <p:cNvSpPr/>
          <p:nvPr/>
        </p:nvSpPr>
        <p:spPr>
          <a:xfrm>
            <a:off x="3350590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18"/>
          <p:cNvSpPr/>
          <p:nvPr/>
        </p:nvSpPr>
        <p:spPr>
          <a:xfrm>
            <a:off x="443685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18"/>
          <p:cNvSpPr/>
          <p:nvPr/>
        </p:nvSpPr>
        <p:spPr>
          <a:xfrm>
            <a:off x="3350590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18"/>
          <p:cNvSpPr/>
          <p:nvPr/>
        </p:nvSpPr>
        <p:spPr>
          <a:xfrm>
            <a:off x="2290094" y="3418829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18"/>
          <p:cNvSpPr txBox="1"/>
          <p:nvPr/>
        </p:nvSpPr>
        <p:spPr>
          <a:xfrm>
            <a:off x="488293" y="2786974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217" name="Google Shape;217;p18"/>
          <p:cNvSpPr txBox="1"/>
          <p:nvPr/>
        </p:nvSpPr>
        <p:spPr>
          <a:xfrm>
            <a:off x="5049575" y="278698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8"/>
          <p:cNvSpPr txBox="1"/>
          <p:nvPr/>
        </p:nvSpPr>
        <p:spPr>
          <a:xfrm>
            <a:off x="489905" y="3753970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18"/>
          <p:cNvSpPr txBox="1"/>
          <p:nvPr/>
        </p:nvSpPr>
        <p:spPr>
          <a:xfrm>
            <a:off x="4881875" y="376775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18"/>
          <p:cNvSpPr txBox="1"/>
          <p:nvPr/>
        </p:nvSpPr>
        <p:spPr>
          <a:xfrm>
            <a:off x="2834433" y="3519919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18"/>
          <p:cNvSpPr/>
          <p:nvPr/>
        </p:nvSpPr>
        <p:spPr>
          <a:xfrm>
            <a:off x="443685" y="504129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18"/>
          <p:cNvSpPr/>
          <p:nvPr/>
        </p:nvSpPr>
        <p:spPr>
          <a:xfrm>
            <a:off x="3350590" y="504129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18"/>
          <p:cNvSpPr/>
          <p:nvPr/>
        </p:nvSpPr>
        <p:spPr>
          <a:xfrm>
            <a:off x="443685" y="600829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18"/>
          <p:cNvSpPr/>
          <p:nvPr/>
        </p:nvSpPr>
        <p:spPr>
          <a:xfrm>
            <a:off x="3350590" y="600829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18"/>
          <p:cNvSpPr/>
          <p:nvPr/>
        </p:nvSpPr>
        <p:spPr>
          <a:xfrm>
            <a:off x="2290094" y="567315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18"/>
          <p:cNvSpPr txBox="1"/>
          <p:nvPr/>
        </p:nvSpPr>
        <p:spPr>
          <a:xfrm>
            <a:off x="488293" y="504129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227" name="Google Shape;227;p18"/>
          <p:cNvSpPr txBox="1"/>
          <p:nvPr/>
        </p:nvSpPr>
        <p:spPr>
          <a:xfrm>
            <a:off x="5049575" y="504130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18"/>
          <p:cNvSpPr txBox="1"/>
          <p:nvPr/>
        </p:nvSpPr>
        <p:spPr>
          <a:xfrm>
            <a:off x="489905" y="600829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18"/>
          <p:cNvSpPr txBox="1"/>
          <p:nvPr/>
        </p:nvSpPr>
        <p:spPr>
          <a:xfrm>
            <a:off x="4966650" y="6022075"/>
            <a:ext cx="1482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18"/>
          <p:cNvSpPr txBox="1"/>
          <p:nvPr/>
        </p:nvSpPr>
        <p:spPr>
          <a:xfrm>
            <a:off x="2834433" y="577424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18"/>
          <p:cNvSpPr txBox="1"/>
          <p:nvPr/>
        </p:nvSpPr>
        <p:spPr>
          <a:xfrm>
            <a:off x="0" y="0"/>
            <a:ext cx="3122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Name:__________________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9"/>
          <p:cNvSpPr/>
          <p:nvPr/>
        </p:nvSpPr>
        <p:spPr>
          <a:xfrm>
            <a:off x="443685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19"/>
          <p:cNvSpPr/>
          <p:nvPr/>
        </p:nvSpPr>
        <p:spPr>
          <a:xfrm>
            <a:off x="3350590" y="489618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19"/>
          <p:cNvSpPr/>
          <p:nvPr/>
        </p:nvSpPr>
        <p:spPr>
          <a:xfrm>
            <a:off x="443685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19"/>
          <p:cNvSpPr/>
          <p:nvPr/>
        </p:nvSpPr>
        <p:spPr>
          <a:xfrm>
            <a:off x="3350590" y="145661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19"/>
          <p:cNvSpPr/>
          <p:nvPr/>
        </p:nvSpPr>
        <p:spPr>
          <a:xfrm>
            <a:off x="2290094" y="1121474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19"/>
          <p:cNvSpPr txBox="1"/>
          <p:nvPr/>
        </p:nvSpPr>
        <p:spPr>
          <a:xfrm>
            <a:off x="488293" y="489618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242" name="Google Shape;242;p19"/>
          <p:cNvSpPr txBox="1"/>
          <p:nvPr/>
        </p:nvSpPr>
        <p:spPr>
          <a:xfrm>
            <a:off x="5049676" y="48962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 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9"/>
          <p:cNvSpPr txBox="1"/>
          <p:nvPr/>
        </p:nvSpPr>
        <p:spPr>
          <a:xfrm>
            <a:off x="489905" y="1456614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9"/>
          <p:cNvSpPr txBox="1"/>
          <p:nvPr/>
        </p:nvSpPr>
        <p:spPr>
          <a:xfrm>
            <a:off x="4881675" y="147040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19"/>
          <p:cNvSpPr txBox="1"/>
          <p:nvPr/>
        </p:nvSpPr>
        <p:spPr>
          <a:xfrm>
            <a:off x="2834433" y="1222564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19"/>
          <p:cNvSpPr/>
          <p:nvPr/>
        </p:nvSpPr>
        <p:spPr>
          <a:xfrm>
            <a:off x="443685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19"/>
          <p:cNvSpPr/>
          <p:nvPr/>
        </p:nvSpPr>
        <p:spPr>
          <a:xfrm>
            <a:off x="3350590" y="2786974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19"/>
          <p:cNvSpPr/>
          <p:nvPr/>
        </p:nvSpPr>
        <p:spPr>
          <a:xfrm>
            <a:off x="443685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19"/>
          <p:cNvSpPr/>
          <p:nvPr/>
        </p:nvSpPr>
        <p:spPr>
          <a:xfrm>
            <a:off x="3350590" y="3753970"/>
            <a:ext cx="3167100" cy="106500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9"/>
          <p:cNvSpPr/>
          <p:nvPr/>
        </p:nvSpPr>
        <p:spPr>
          <a:xfrm>
            <a:off x="2290094" y="3418829"/>
            <a:ext cx="2266800" cy="849000"/>
          </a:xfrm>
          <a:prstGeom prst="ellipse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19"/>
          <p:cNvSpPr txBox="1"/>
          <p:nvPr/>
        </p:nvSpPr>
        <p:spPr>
          <a:xfrm>
            <a:off x="488293" y="2786974"/>
            <a:ext cx="230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Definition:</a:t>
            </a:r>
            <a:endParaRPr/>
          </a:p>
        </p:txBody>
      </p:sp>
      <p:sp>
        <p:nvSpPr>
          <p:cNvPr id="252" name="Google Shape;252;p19"/>
          <p:cNvSpPr txBox="1"/>
          <p:nvPr/>
        </p:nvSpPr>
        <p:spPr>
          <a:xfrm>
            <a:off x="5049575" y="2786980"/>
            <a:ext cx="148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Characteristics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19"/>
          <p:cNvSpPr txBox="1"/>
          <p:nvPr/>
        </p:nvSpPr>
        <p:spPr>
          <a:xfrm>
            <a:off x="489905" y="3753970"/>
            <a:ext cx="180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19"/>
          <p:cNvSpPr txBox="1"/>
          <p:nvPr/>
        </p:nvSpPr>
        <p:spPr>
          <a:xfrm>
            <a:off x="4881875" y="3767750"/>
            <a:ext cx="1567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picture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19"/>
          <p:cNvSpPr txBox="1"/>
          <p:nvPr/>
        </p:nvSpPr>
        <p:spPr>
          <a:xfrm>
            <a:off x="2834433" y="3519919"/>
            <a:ext cx="10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Word: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19"/>
          <p:cNvSpPr txBox="1"/>
          <p:nvPr/>
        </p:nvSpPr>
        <p:spPr>
          <a:xfrm>
            <a:off x="0" y="0"/>
            <a:ext cx="3122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Name:__________________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Custom</PresentationFormat>
  <Paragraphs>110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Simple Light</vt:lpstr>
      <vt:lpstr>Mitosis Vocab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Reproduction Vocab</dc:title>
  <cp:lastModifiedBy>Michelle Hudson</cp:lastModifiedBy>
  <cp:revision>7</cp:revision>
  <dcterms:modified xsi:type="dcterms:W3CDTF">2023-02-27T23:35:32Z</dcterms:modified>
</cp:coreProperties>
</file>