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sldIdLst>
    <p:sldId id="274" r:id="rId2"/>
    <p:sldId id="257" r:id="rId3"/>
    <p:sldId id="258" r:id="rId4"/>
    <p:sldId id="280" r:id="rId5"/>
    <p:sldId id="275" r:id="rId6"/>
    <p:sldId id="260" r:id="rId7"/>
    <p:sldId id="261" r:id="rId8"/>
    <p:sldId id="262" r:id="rId9"/>
    <p:sldId id="276" r:id="rId10"/>
    <p:sldId id="277" r:id="rId11"/>
    <p:sldId id="278" r:id="rId12"/>
    <p:sldId id="263" r:id="rId13"/>
    <p:sldId id="264" r:id="rId14"/>
    <p:sldId id="265" r:id="rId15"/>
    <p:sldId id="266" r:id="rId16"/>
    <p:sldId id="267" r:id="rId17"/>
    <p:sldId id="268" r:id="rId18"/>
    <p:sldId id="259" r:id="rId19"/>
    <p:sldId id="281" r:id="rId20"/>
    <p:sldId id="269" r:id="rId21"/>
    <p:sldId id="270" r:id="rId22"/>
    <p:sldId id="279" r:id="rId23"/>
    <p:sldId id="271" r:id="rId24"/>
    <p:sldId id="28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65F86A-B897-49AC-B1B4-1C5614C60250}" v="1" dt="2023-01-18T18:10:34.366"/>
    <p1510:client id="{141232B1-3EA5-4E7B-86DF-3ADB338F8F6B}" v="2" dt="2022-11-28T20:19:26.381"/>
    <p1510:client id="{4D36606A-2402-4143-9DF8-00ED2A66F6F3}" v="3" dt="2023-01-17T18:59:55.251"/>
    <p1510:client id="{4D40A93D-5078-4ABD-A310-82EE31CC0297}" v="72" dt="2023-01-08T09:16:57.356"/>
    <p1510:client id="{801B8468-95DB-4E5A-93FA-3686803FDEF3}" v="261" dt="2022-12-12T03:21:32.352"/>
    <p1510:client id="{9BB17198-798A-41BD-AC3F-31C97EF749C4}" v="117" dt="2022-11-28T23:00:40.220"/>
    <p1510:client id="{B9B0F295-1D1A-40C6-A6E7-8590E6D4F6DD}" v="40" dt="2022-11-28T22:38:13.008"/>
    <p1510:client id="{D1F817F3-368D-4755-9737-063528B47D03}" v="8" dt="2022-11-28T22:49:41.171"/>
    <p1510:client id="{FCFB043D-D309-4F70-B132-5B4398E64179}" v="93" dt="2022-11-18T17:52:46.5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102"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an  Holder" userId="4WU3dTeTZ6iz8ih01XotL2I9DnoCvaGx4DPHQ8q7d+Q=" providerId="None" clId="Web-{FCFB043D-D309-4F70-B132-5B4398E64179}"/>
    <pc:docChg chg="modSld">
      <pc:chgData name="Bryan  Holder" userId="4WU3dTeTZ6iz8ih01XotL2I9DnoCvaGx4DPHQ8q7d+Q=" providerId="None" clId="Web-{FCFB043D-D309-4F70-B132-5B4398E64179}" dt="2022-11-18T17:52:46.518" v="86" actId="1076"/>
      <pc:docMkLst>
        <pc:docMk/>
      </pc:docMkLst>
      <pc:sldChg chg="addSp delSp modSp">
        <pc:chgData name="Bryan  Holder" userId="4WU3dTeTZ6iz8ih01XotL2I9DnoCvaGx4DPHQ8q7d+Q=" providerId="None" clId="Web-{FCFB043D-D309-4F70-B132-5B4398E64179}" dt="2022-11-18T17:25:53.883" v="16" actId="1076"/>
        <pc:sldMkLst>
          <pc:docMk/>
          <pc:sldMk cId="3270486948" sldId="262"/>
        </pc:sldMkLst>
        <pc:spChg chg="mod">
          <ac:chgData name="Bryan  Holder" userId="4WU3dTeTZ6iz8ih01XotL2I9DnoCvaGx4DPHQ8q7d+Q=" providerId="None" clId="Web-{FCFB043D-D309-4F70-B132-5B4398E64179}" dt="2022-11-18T17:25:27.022" v="11" actId="14100"/>
          <ac:spMkLst>
            <pc:docMk/>
            <pc:sldMk cId="3270486948" sldId="262"/>
            <ac:spMk id="2" creationId="{51A004BF-B9AB-A34F-E483-542C81DB837A}"/>
          </ac:spMkLst>
        </pc:spChg>
        <pc:spChg chg="mod">
          <ac:chgData name="Bryan  Holder" userId="4WU3dTeTZ6iz8ih01XotL2I9DnoCvaGx4DPHQ8q7d+Q=" providerId="None" clId="Web-{FCFB043D-D309-4F70-B132-5B4398E64179}" dt="2022-11-18T17:25:53.883" v="16" actId="1076"/>
          <ac:spMkLst>
            <pc:docMk/>
            <pc:sldMk cId="3270486948" sldId="262"/>
            <ac:spMk id="3" creationId="{4AACE81C-60CD-02FB-FC1B-0E39A536A31F}"/>
          </ac:spMkLst>
        </pc:spChg>
        <pc:spChg chg="del">
          <ac:chgData name="Bryan  Holder" userId="4WU3dTeTZ6iz8ih01XotL2I9DnoCvaGx4DPHQ8q7d+Q=" providerId="None" clId="Web-{FCFB043D-D309-4F70-B132-5B4398E64179}" dt="2022-11-18T17:23:29.674" v="0"/>
          <ac:spMkLst>
            <pc:docMk/>
            <pc:sldMk cId="3270486948" sldId="262"/>
            <ac:spMk id="6" creationId="{6AF44E60-03D0-D0AE-EAA5-5B3DEE443529}"/>
          </ac:spMkLst>
        </pc:spChg>
        <pc:picChg chg="add mod">
          <ac:chgData name="Bryan  Holder" userId="4WU3dTeTZ6iz8ih01XotL2I9DnoCvaGx4DPHQ8q7d+Q=" providerId="None" clId="Web-{FCFB043D-D309-4F70-B132-5B4398E64179}" dt="2022-11-18T17:23:43.862" v="5" actId="1076"/>
          <ac:picMkLst>
            <pc:docMk/>
            <pc:sldMk cId="3270486948" sldId="262"/>
            <ac:picMk id="4" creationId="{6103E0B3-955D-1E56-0601-983B40AB2F19}"/>
          </ac:picMkLst>
        </pc:picChg>
        <pc:picChg chg="del">
          <ac:chgData name="Bryan  Holder" userId="4WU3dTeTZ6iz8ih01XotL2I9DnoCvaGx4DPHQ8q7d+Q=" providerId="None" clId="Web-{FCFB043D-D309-4F70-B132-5B4398E64179}" dt="2022-11-18T17:23:29.674" v="0"/>
          <ac:picMkLst>
            <pc:docMk/>
            <pc:sldMk cId="3270486948" sldId="262"/>
            <ac:picMk id="5" creationId="{EBA5F880-ADD7-E6E5-E48C-6DBAE4919076}"/>
          </ac:picMkLst>
        </pc:picChg>
        <pc:picChg chg="add mod">
          <ac:chgData name="Bryan  Holder" userId="4WU3dTeTZ6iz8ih01XotL2I9DnoCvaGx4DPHQ8q7d+Q=" providerId="None" clId="Web-{FCFB043D-D309-4F70-B132-5B4398E64179}" dt="2022-11-18T17:25:45.586" v="15" actId="1076"/>
          <ac:picMkLst>
            <pc:docMk/>
            <pc:sldMk cId="3270486948" sldId="262"/>
            <ac:picMk id="8" creationId="{95213EB0-5F83-FCB0-06EB-884800C44BC8}"/>
          </ac:picMkLst>
        </pc:picChg>
      </pc:sldChg>
      <pc:sldChg chg="addSp delSp modSp">
        <pc:chgData name="Bryan  Holder" userId="4WU3dTeTZ6iz8ih01XotL2I9DnoCvaGx4DPHQ8q7d+Q=" providerId="None" clId="Web-{FCFB043D-D309-4F70-B132-5B4398E64179}" dt="2022-11-18T17:47:19.178" v="63" actId="1076"/>
        <pc:sldMkLst>
          <pc:docMk/>
          <pc:sldMk cId="4216565546" sldId="276"/>
        </pc:sldMkLst>
        <pc:spChg chg="add mod">
          <ac:chgData name="Bryan  Holder" userId="4WU3dTeTZ6iz8ih01XotL2I9DnoCvaGx4DPHQ8q7d+Q=" providerId="None" clId="Web-{FCFB043D-D309-4F70-B132-5B4398E64179}" dt="2022-11-18T17:47:19.178" v="63" actId="1076"/>
          <ac:spMkLst>
            <pc:docMk/>
            <pc:sldMk cId="4216565546" sldId="276"/>
            <ac:spMk id="10" creationId="{6EAE1617-57F7-B7C8-DD09-11A139326318}"/>
          </ac:spMkLst>
        </pc:spChg>
        <pc:picChg chg="add mod">
          <ac:chgData name="Bryan  Holder" userId="4WU3dTeTZ6iz8ih01XotL2I9DnoCvaGx4DPHQ8q7d+Q=" providerId="None" clId="Web-{FCFB043D-D309-4F70-B132-5B4398E64179}" dt="2022-11-18T17:27:59.434" v="20" actId="14100"/>
          <ac:picMkLst>
            <pc:docMk/>
            <pc:sldMk cId="4216565546" sldId="276"/>
            <ac:picMk id="8" creationId="{51BA1834-E24B-3167-A041-C871307A60C2}"/>
          </ac:picMkLst>
        </pc:picChg>
        <pc:inkChg chg="del">
          <ac:chgData name="Bryan  Holder" userId="4WU3dTeTZ6iz8ih01XotL2I9DnoCvaGx4DPHQ8q7d+Q=" providerId="None" clId="Web-{FCFB043D-D309-4F70-B132-5B4398E64179}" dt="2022-11-18T17:47:03.647" v="60"/>
          <ac:inkMkLst>
            <pc:docMk/>
            <pc:sldMk cId="4216565546" sldId="276"/>
            <ac:inkMk id="7" creationId="{6FDE15C2-711C-862A-327D-81A1A474A51F}"/>
          </ac:inkMkLst>
        </pc:inkChg>
      </pc:sldChg>
      <pc:sldChg chg="addSp delSp modSp">
        <pc:chgData name="Bryan  Holder" userId="4WU3dTeTZ6iz8ih01XotL2I9DnoCvaGx4DPHQ8q7d+Q=" providerId="None" clId="Web-{FCFB043D-D309-4F70-B132-5B4398E64179}" dt="2022-11-18T17:52:46.518" v="86" actId="1076"/>
        <pc:sldMkLst>
          <pc:docMk/>
          <pc:sldMk cId="4112962911" sldId="277"/>
        </pc:sldMkLst>
        <pc:spChg chg="add mod">
          <ac:chgData name="Bryan  Holder" userId="4WU3dTeTZ6iz8ih01XotL2I9DnoCvaGx4DPHQ8q7d+Q=" providerId="None" clId="Web-{FCFB043D-D309-4F70-B132-5B4398E64179}" dt="2022-11-18T17:47:44.054" v="70" actId="1076"/>
          <ac:spMkLst>
            <pc:docMk/>
            <pc:sldMk cId="4112962911" sldId="277"/>
            <ac:spMk id="10" creationId="{982EA5A0-B554-0C38-89C1-8F55B6046C05}"/>
          </ac:spMkLst>
        </pc:spChg>
        <pc:spChg chg="add mod">
          <ac:chgData name="Bryan  Holder" userId="4WU3dTeTZ6iz8ih01XotL2I9DnoCvaGx4DPHQ8q7d+Q=" providerId="None" clId="Web-{FCFB043D-D309-4F70-B132-5B4398E64179}" dt="2022-11-18T17:52:46.518" v="86" actId="1076"/>
          <ac:spMkLst>
            <pc:docMk/>
            <pc:sldMk cId="4112962911" sldId="277"/>
            <ac:spMk id="11" creationId="{2BB110F1-635B-C9F6-1444-190291237FC0}"/>
          </ac:spMkLst>
        </pc:spChg>
        <pc:picChg chg="add mod">
          <ac:chgData name="Bryan  Holder" userId="4WU3dTeTZ6iz8ih01XotL2I9DnoCvaGx4DPHQ8q7d+Q=" providerId="None" clId="Web-{FCFB043D-D309-4F70-B132-5B4398E64179}" dt="2022-11-18T17:30:21.845" v="27" actId="1076"/>
          <ac:picMkLst>
            <pc:docMk/>
            <pc:sldMk cId="4112962911" sldId="277"/>
            <ac:picMk id="5" creationId="{BF245311-064C-4C52-D3FC-63EAF0BEBD11}"/>
          </ac:picMkLst>
        </pc:picChg>
        <pc:picChg chg="mod">
          <ac:chgData name="Bryan  Holder" userId="4WU3dTeTZ6iz8ih01XotL2I9DnoCvaGx4DPHQ8q7d+Q=" providerId="None" clId="Web-{FCFB043D-D309-4F70-B132-5B4398E64179}" dt="2022-11-18T17:28:13.841" v="22" actId="1076"/>
          <ac:picMkLst>
            <pc:docMk/>
            <pc:sldMk cId="4112962911" sldId="277"/>
            <ac:picMk id="6" creationId="{76D3B8C1-D5E0-E032-1CA2-4FABE66DD0EA}"/>
          </ac:picMkLst>
        </pc:picChg>
        <pc:inkChg chg="del mod">
          <ac:chgData name="Bryan  Holder" userId="4WU3dTeTZ6iz8ih01XotL2I9DnoCvaGx4DPHQ8q7d+Q=" providerId="None" clId="Web-{FCFB043D-D309-4F70-B132-5B4398E64179}" dt="2022-11-18T17:47:28.804" v="64"/>
          <ac:inkMkLst>
            <pc:docMk/>
            <pc:sldMk cId="4112962911" sldId="277"/>
            <ac:inkMk id="8" creationId="{D2030AD4-135B-E2B3-8AE1-CDB3A78DCF2A}"/>
          </ac:inkMkLst>
        </pc:inkChg>
      </pc:sldChg>
      <pc:sldChg chg="addSp delSp modSp">
        <pc:chgData name="Bryan  Holder" userId="4WU3dTeTZ6iz8ih01XotL2I9DnoCvaGx4DPHQ8q7d+Q=" providerId="None" clId="Web-{FCFB043D-D309-4F70-B132-5B4398E64179}" dt="2022-11-18T17:51:49.469" v="79" actId="1076"/>
        <pc:sldMkLst>
          <pc:docMk/>
          <pc:sldMk cId="1363923175" sldId="278"/>
        </pc:sldMkLst>
        <pc:spChg chg="add del">
          <ac:chgData name="Bryan  Holder" userId="4WU3dTeTZ6iz8ih01XotL2I9DnoCvaGx4DPHQ8q7d+Q=" providerId="None" clId="Web-{FCFB043D-D309-4F70-B132-5B4398E64179}" dt="2022-11-18T17:45:40.081" v="53"/>
          <ac:spMkLst>
            <pc:docMk/>
            <pc:sldMk cId="1363923175" sldId="278"/>
            <ac:spMk id="8" creationId="{23DE0DB7-551D-2421-E9DC-90006AD8B64C}"/>
          </ac:spMkLst>
        </pc:spChg>
        <pc:spChg chg="add del">
          <ac:chgData name="Bryan  Holder" userId="4WU3dTeTZ6iz8ih01XotL2I9DnoCvaGx4DPHQ8q7d+Q=" providerId="None" clId="Web-{FCFB043D-D309-4F70-B132-5B4398E64179}" dt="2022-11-18T17:46:09.442" v="55"/>
          <ac:spMkLst>
            <pc:docMk/>
            <pc:sldMk cId="1363923175" sldId="278"/>
            <ac:spMk id="9" creationId="{BB1861D6-21BB-C42B-4440-BA9BE5EF3994}"/>
          </ac:spMkLst>
        </pc:spChg>
        <pc:spChg chg="add mod">
          <ac:chgData name="Bryan  Holder" userId="4WU3dTeTZ6iz8ih01XotL2I9DnoCvaGx4DPHQ8q7d+Q=" providerId="None" clId="Web-{FCFB043D-D309-4F70-B132-5B4398E64179}" dt="2022-11-18T17:46:48.459" v="59" actId="1076"/>
          <ac:spMkLst>
            <pc:docMk/>
            <pc:sldMk cId="1363923175" sldId="278"/>
            <ac:spMk id="10" creationId="{FCBC5B8D-C21C-18BE-DA36-A0187D363BEA}"/>
          </ac:spMkLst>
        </pc:spChg>
        <pc:spChg chg="ord">
          <ac:chgData name="Bryan  Holder" userId="4WU3dTeTZ6iz8ih01XotL2I9DnoCvaGx4DPHQ8q7d+Q=" providerId="None" clId="Web-{FCFB043D-D309-4F70-B132-5B4398E64179}" dt="2022-11-18T17:45:08.439" v="49"/>
          <ac:spMkLst>
            <pc:docMk/>
            <pc:sldMk cId="1363923175" sldId="278"/>
            <ac:spMk id="11" creationId="{2B97F24A-32CE-4C1C-A50D-3016B394DCFB}"/>
          </ac:spMkLst>
        </pc:spChg>
        <pc:spChg chg="add mod">
          <ac:chgData name="Bryan  Holder" userId="4WU3dTeTZ6iz8ih01XotL2I9DnoCvaGx4DPHQ8q7d+Q=" providerId="None" clId="Web-{FCFB043D-D309-4F70-B132-5B4398E64179}" dt="2022-11-18T17:51:49.469" v="79" actId="1076"/>
          <ac:spMkLst>
            <pc:docMk/>
            <pc:sldMk cId="1363923175" sldId="278"/>
            <ac:spMk id="12" creationId="{B3B40D48-8DEA-613B-8A85-0A1D78080E43}"/>
          </ac:spMkLst>
        </pc:spChg>
        <pc:picChg chg="add mod ord">
          <ac:chgData name="Bryan  Holder" userId="4WU3dTeTZ6iz8ih01XotL2I9DnoCvaGx4DPHQ8q7d+Q=" providerId="None" clId="Web-{FCFB043D-D309-4F70-B132-5B4398E64179}" dt="2022-11-18T17:44:45.548" v="44"/>
          <ac:picMkLst>
            <pc:docMk/>
            <pc:sldMk cId="1363923175" sldId="278"/>
            <ac:picMk id="4" creationId="{5CF85A0F-16FF-FFC7-71D9-F0D159EF3D3E}"/>
          </ac:picMkLst>
        </pc:picChg>
        <pc:picChg chg="mod ord">
          <ac:chgData name="Bryan  Holder" userId="4WU3dTeTZ6iz8ih01XotL2I9DnoCvaGx4DPHQ8q7d+Q=" providerId="None" clId="Web-{FCFB043D-D309-4F70-B132-5B4398E64179}" dt="2022-11-18T17:45:12.471" v="50" actId="1076"/>
          <ac:picMkLst>
            <pc:docMk/>
            <pc:sldMk cId="1363923175" sldId="278"/>
            <ac:picMk id="5" creationId="{804DD94E-D1A6-29D8-DEE6-5C960F7A63F3}"/>
          </ac:picMkLst>
        </pc:picChg>
        <pc:inkChg chg="del mod">
          <ac:chgData name="Bryan  Holder" userId="4WU3dTeTZ6iz8ih01XotL2I9DnoCvaGx4DPHQ8q7d+Q=" providerId="None" clId="Web-{FCFB043D-D309-4F70-B132-5B4398E64179}" dt="2022-11-18T17:45:16.580" v="51"/>
          <ac:inkMkLst>
            <pc:docMk/>
            <pc:sldMk cId="1363923175" sldId="278"/>
            <ac:inkMk id="7" creationId="{2396D252-AF17-6A06-6977-85CC180850F4}"/>
          </ac:inkMkLst>
        </pc:inkChg>
      </pc:sldChg>
    </pc:docChg>
  </pc:docChgLst>
  <pc:docChgLst>
    <pc:chgData name="Bryan  Holder" userId="4WU3dTeTZ6iz8ih01XotL2I9DnoCvaGx4DPHQ8q7d+Q=" providerId="None" clId="Web-{801B8468-95DB-4E5A-93FA-3686803FDEF3}"/>
    <pc:docChg chg="addSld modSld">
      <pc:chgData name="Bryan  Holder" userId="4WU3dTeTZ6iz8ih01XotL2I9DnoCvaGx4DPHQ8q7d+Q=" providerId="None" clId="Web-{801B8468-95DB-4E5A-93FA-3686803FDEF3}" dt="2022-12-11T23:30:59.712" v="149" actId="20577"/>
      <pc:docMkLst>
        <pc:docMk/>
      </pc:docMkLst>
      <pc:sldChg chg="addSp delSp modSp new">
        <pc:chgData name="Bryan  Holder" userId="4WU3dTeTZ6iz8ih01XotL2I9DnoCvaGx4DPHQ8q7d+Q=" providerId="None" clId="Web-{801B8468-95DB-4E5A-93FA-3686803FDEF3}" dt="2022-12-11T23:30:59.712" v="149" actId="20577"/>
        <pc:sldMkLst>
          <pc:docMk/>
          <pc:sldMk cId="3091935219" sldId="281"/>
        </pc:sldMkLst>
        <pc:spChg chg="add del mod">
          <ac:chgData name="Bryan  Holder" userId="4WU3dTeTZ6iz8ih01XotL2I9DnoCvaGx4DPHQ8q7d+Q=" providerId="None" clId="Web-{801B8468-95DB-4E5A-93FA-3686803FDEF3}" dt="2022-12-11T23:30:59.712" v="149" actId="20577"/>
          <ac:spMkLst>
            <pc:docMk/>
            <pc:sldMk cId="3091935219" sldId="281"/>
            <ac:spMk id="2" creationId="{698163C8-D805-5427-80CE-9AC61C46AFA6}"/>
          </ac:spMkLst>
        </pc:spChg>
        <pc:spChg chg="del">
          <ac:chgData name="Bryan  Holder" userId="4WU3dTeTZ6iz8ih01XotL2I9DnoCvaGx4DPHQ8q7d+Q=" providerId="None" clId="Web-{801B8468-95DB-4E5A-93FA-3686803FDEF3}" dt="2022-12-11T23:26:06.847" v="1"/>
          <ac:spMkLst>
            <pc:docMk/>
            <pc:sldMk cId="3091935219" sldId="281"/>
            <ac:spMk id="3" creationId="{F58F4B01-59EF-9DE9-CCF6-46CB27599B2B}"/>
          </ac:spMkLst>
        </pc:spChg>
        <pc:picChg chg="add mod ord">
          <ac:chgData name="Bryan  Holder" userId="4WU3dTeTZ6iz8ih01XotL2I9DnoCvaGx4DPHQ8q7d+Q=" providerId="None" clId="Web-{801B8468-95DB-4E5A-93FA-3686803FDEF3}" dt="2022-12-11T23:26:26.363" v="4" actId="14100"/>
          <ac:picMkLst>
            <pc:docMk/>
            <pc:sldMk cId="3091935219" sldId="281"/>
            <ac:picMk id="4" creationId="{3EF23AA6-607D-B22E-8E57-9B900CC70122}"/>
          </ac:picMkLst>
        </pc:picChg>
      </pc:sldChg>
    </pc:docChg>
  </pc:docChgLst>
  <pc:docChgLst>
    <pc:chgData name="Bryan  Holder" userId="4WU3dTeTZ6iz8ih01XotL2I9DnoCvaGx4DPHQ8q7d+Q=" providerId="None" clId="Web-{141232B1-3EA5-4E7B-86DF-3ADB338F8F6B}"/>
    <pc:docChg chg="modSld">
      <pc:chgData name="Bryan  Holder" userId="4WU3dTeTZ6iz8ih01XotL2I9DnoCvaGx4DPHQ8q7d+Q=" providerId="None" clId="Web-{141232B1-3EA5-4E7B-86DF-3ADB338F8F6B}" dt="2022-11-28T20:19:26.381" v="1"/>
      <pc:docMkLst>
        <pc:docMk/>
      </pc:docMkLst>
      <pc:sldChg chg="delSp modSp">
        <pc:chgData name="Bryan  Holder" userId="4WU3dTeTZ6iz8ih01XotL2I9DnoCvaGx4DPHQ8q7d+Q=" providerId="None" clId="Web-{141232B1-3EA5-4E7B-86DF-3ADB338F8F6B}" dt="2022-11-28T20:19:26.381" v="1"/>
        <pc:sldMkLst>
          <pc:docMk/>
          <pc:sldMk cId="109857222" sldId="256"/>
        </pc:sldMkLst>
        <pc:spChg chg="del mod">
          <ac:chgData name="Bryan  Holder" userId="4WU3dTeTZ6iz8ih01XotL2I9DnoCvaGx4DPHQ8q7d+Q=" providerId="None" clId="Web-{141232B1-3EA5-4E7B-86DF-3ADB338F8F6B}" dt="2022-11-28T20:19:26.381" v="1"/>
          <ac:spMkLst>
            <pc:docMk/>
            <pc:sldMk cId="109857222" sldId="256"/>
            <ac:spMk id="3" creationId="{00000000-0000-0000-0000-000000000000}"/>
          </ac:spMkLst>
        </pc:spChg>
      </pc:sldChg>
    </pc:docChg>
  </pc:docChgLst>
  <pc:docChgLst>
    <pc:chgData name="Jens Andreasen" userId="zl+xuwKhOyxoBfeJc8fP5nJClYQM/RfCEAidRFShsYo=" providerId="None" clId="Web-{4D40A93D-5078-4ABD-A310-82EE31CC0297}"/>
    <pc:docChg chg="addSld delSld modSld">
      <pc:chgData name="Jens Andreasen" userId="zl+xuwKhOyxoBfeJc8fP5nJClYQM/RfCEAidRFShsYo=" providerId="None" clId="Web-{4D40A93D-5078-4ABD-A310-82EE31CC0297}" dt="2023-01-08T09:16:57.356" v="69"/>
      <pc:docMkLst>
        <pc:docMk/>
      </pc:docMkLst>
      <pc:sldChg chg="modSp">
        <pc:chgData name="Jens Andreasen" userId="zl+xuwKhOyxoBfeJc8fP5nJClYQM/RfCEAidRFShsYo=" providerId="None" clId="Web-{4D40A93D-5078-4ABD-A310-82EE31CC0297}" dt="2023-01-08T09:15:21.870" v="51" actId="20577"/>
        <pc:sldMkLst>
          <pc:docMk/>
          <pc:sldMk cId="755604553" sldId="274"/>
        </pc:sldMkLst>
        <pc:spChg chg="mod">
          <ac:chgData name="Jens Andreasen" userId="zl+xuwKhOyxoBfeJc8fP5nJClYQM/RfCEAidRFShsYo=" providerId="None" clId="Web-{4D40A93D-5078-4ABD-A310-82EE31CC0297}" dt="2023-01-08T09:15:21.870" v="51" actId="20577"/>
          <ac:spMkLst>
            <pc:docMk/>
            <pc:sldMk cId="755604553" sldId="274"/>
            <ac:spMk id="3" creationId="{D6621923-1052-8748-1799-7F52805DC4C4}"/>
          </ac:spMkLst>
        </pc:spChg>
      </pc:sldChg>
      <pc:sldChg chg="addSp delSp modSp new del">
        <pc:chgData name="Jens Andreasen" userId="zl+xuwKhOyxoBfeJc8fP5nJClYQM/RfCEAidRFShsYo=" providerId="None" clId="Web-{4D40A93D-5078-4ABD-A310-82EE31CC0297}" dt="2023-01-08T09:16:57.356" v="69"/>
        <pc:sldMkLst>
          <pc:docMk/>
          <pc:sldMk cId="1535994562" sldId="282"/>
        </pc:sldMkLst>
        <pc:spChg chg="mod">
          <ac:chgData name="Jens Andreasen" userId="zl+xuwKhOyxoBfeJc8fP5nJClYQM/RfCEAidRFShsYo=" providerId="None" clId="Web-{4D40A93D-5078-4ABD-A310-82EE31CC0297}" dt="2023-01-08T09:16:07.011" v="67" actId="20577"/>
          <ac:spMkLst>
            <pc:docMk/>
            <pc:sldMk cId="1535994562" sldId="282"/>
            <ac:spMk id="2" creationId="{B97FC24F-D934-78F4-F144-12E0F5ED4765}"/>
          </ac:spMkLst>
        </pc:spChg>
        <pc:spChg chg="del">
          <ac:chgData name="Jens Andreasen" userId="zl+xuwKhOyxoBfeJc8fP5nJClYQM/RfCEAidRFShsYo=" providerId="None" clId="Web-{4D40A93D-5078-4ABD-A310-82EE31CC0297}" dt="2023-01-08T09:15:53.636" v="53"/>
          <ac:spMkLst>
            <pc:docMk/>
            <pc:sldMk cId="1535994562" sldId="282"/>
            <ac:spMk id="3" creationId="{81197C17-DA68-18FF-50AF-7AE05B655CDD}"/>
          </ac:spMkLst>
        </pc:spChg>
        <pc:spChg chg="add mod">
          <ac:chgData name="Jens Andreasen" userId="zl+xuwKhOyxoBfeJc8fP5nJClYQM/RfCEAidRFShsYo=" providerId="None" clId="Web-{4D40A93D-5078-4ABD-A310-82EE31CC0297}" dt="2023-01-08T09:15:53.699" v="56"/>
          <ac:spMkLst>
            <pc:docMk/>
            <pc:sldMk cId="1535994562" sldId="282"/>
            <ac:spMk id="5" creationId="{A386873E-9E44-4045-6984-51BE791A688F}"/>
          </ac:spMkLst>
        </pc:spChg>
        <pc:picChg chg="add mod ord">
          <ac:chgData name="Jens Andreasen" userId="zl+xuwKhOyxoBfeJc8fP5nJClYQM/RfCEAidRFShsYo=" providerId="None" clId="Web-{4D40A93D-5078-4ABD-A310-82EE31CC0297}" dt="2023-01-08T09:16:13.590" v="68" actId="14100"/>
          <ac:picMkLst>
            <pc:docMk/>
            <pc:sldMk cId="1535994562" sldId="282"/>
            <ac:picMk id="4" creationId="{7E7B25F4-2DB7-F8AC-7AA4-B41142EE7C29}"/>
          </ac:picMkLst>
        </pc:picChg>
      </pc:sldChg>
    </pc:docChg>
  </pc:docChgLst>
  <pc:docChgLst>
    <pc:chgData name="Bryan  Holder" userId="4WU3dTeTZ6iz8ih01XotL2I9DnoCvaGx4DPHQ8q7d+Q=" providerId="None" clId="Web-{0F65F86A-B897-49AC-B1B4-1C5614C60250}"/>
    <pc:docChg chg="modSld">
      <pc:chgData name="Bryan  Holder" userId="4WU3dTeTZ6iz8ih01XotL2I9DnoCvaGx4DPHQ8q7d+Q=" providerId="None" clId="Web-{0F65F86A-B897-49AC-B1B4-1C5614C60250}" dt="2023-01-18T18:10:34.366" v="0" actId="14100"/>
      <pc:docMkLst>
        <pc:docMk/>
      </pc:docMkLst>
      <pc:sldChg chg="modSp">
        <pc:chgData name="Bryan  Holder" userId="4WU3dTeTZ6iz8ih01XotL2I9DnoCvaGx4DPHQ8q7d+Q=" providerId="None" clId="Web-{0F65F86A-B897-49AC-B1B4-1C5614C60250}" dt="2023-01-18T18:10:34.366" v="0" actId="14100"/>
        <pc:sldMkLst>
          <pc:docMk/>
          <pc:sldMk cId="3091935219" sldId="281"/>
        </pc:sldMkLst>
        <pc:picChg chg="mod">
          <ac:chgData name="Bryan  Holder" userId="4WU3dTeTZ6iz8ih01XotL2I9DnoCvaGx4DPHQ8q7d+Q=" providerId="None" clId="Web-{0F65F86A-B897-49AC-B1B4-1C5614C60250}" dt="2023-01-18T18:10:34.366" v="0" actId="14100"/>
          <ac:picMkLst>
            <pc:docMk/>
            <pc:sldMk cId="3091935219" sldId="281"/>
            <ac:picMk id="4" creationId="{3EF23AA6-607D-B22E-8E57-9B900CC70122}"/>
          </ac:picMkLst>
        </pc:picChg>
      </pc:sldChg>
    </pc:docChg>
  </pc:docChgLst>
  <pc:docChgLst>
    <pc:chgData name="Jens Andreasen" userId="zl+xuwKhOyxoBfeJc8fP5nJClYQM/RfCEAidRFShsYo=" providerId="None" clId="Web-{D1F817F3-368D-4755-9737-063528B47D03}"/>
    <pc:docChg chg="addSld delSld modSld">
      <pc:chgData name="Jens Andreasen" userId="zl+xuwKhOyxoBfeJc8fP5nJClYQM/RfCEAidRFShsYo=" providerId="None" clId="Web-{D1F817F3-368D-4755-9737-063528B47D03}" dt="2022-11-28T22:49:41.171" v="108"/>
      <pc:docMkLst>
        <pc:docMk/>
      </pc:docMkLst>
      <pc:sldChg chg="modNotes">
        <pc:chgData name="Jens Andreasen" userId="zl+xuwKhOyxoBfeJc8fP5nJClYQM/RfCEAidRFShsYo=" providerId="None" clId="Web-{D1F817F3-368D-4755-9737-063528B47D03}" dt="2022-11-28T22:41:40.565" v="104"/>
        <pc:sldMkLst>
          <pc:docMk/>
          <pc:sldMk cId="686217217" sldId="268"/>
        </pc:sldMkLst>
      </pc:sldChg>
      <pc:sldChg chg="del">
        <pc:chgData name="Jens Andreasen" userId="zl+xuwKhOyxoBfeJc8fP5nJClYQM/RfCEAidRFShsYo=" providerId="None" clId="Web-{D1F817F3-368D-4755-9737-063528B47D03}" dt="2022-11-28T22:40:15.688" v="1"/>
        <pc:sldMkLst>
          <pc:docMk/>
          <pc:sldMk cId="1992772360" sldId="272"/>
        </pc:sldMkLst>
      </pc:sldChg>
      <pc:sldChg chg="del">
        <pc:chgData name="Jens Andreasen" userId="zl+xuwKhOyxoBfeJc8fP5nJClYQM/RfCEAidRFShsYo=" providerId="None" clId="Web-{D1F817F3-368D-4755-9737-063528B47D03}" dt="2022-11-28T22:40:14.329" v="0"/>
        <pc:sldMkLst>
          <pc:docMk/>
          <pc:sldMk cId="3806592975" sldId="273"/>
        </pc:sldMkLst>
      </pc:sldChg>
      <pc:sldChg chg="delSp modSp mod modClrScheme delDesignElem chgLayout">
        <pc:chgData name="Jens Andreasen" userId="zl+xuwKhOyxoBfeJc8fP5nJClYQM/RfCEAidRFShsYo=" providerId="None" clId="Web-{D1F817F3-368D-4755-9737-063528B47D03}" dt="2022-11-28T22:49:25.171" v="106"/>
        <pc:sldMkLst>
          <pc:docMk/>
          <pc:sldMk cId="1383748489" sldId="275"/>
        </pc:sldMkLst>
        <pc:spChg chg="mod ord">
          <ac:chgData name="Jens Andreasen" userId="zl+xuwKhOyxoBfeJc8fP5nJClYQM/RfCEAidRFShsYo=" providerId="None" clId="Web-{D1F817F3-368D-4755-9737-063528B47D03}" dt="2022-11-28T22:49:25.171" v="106"/>
          <ac:spMkLst>
            <pc:docMk/>
            <pc:sldMk cId="1383748489" sldId="275"/>
            <ac:spMk id="2" creationId="{EE049700-F0DE-5F36-AA7B-46671539ED17}"/>
          </ac:spMkLst>
        </pc:spChg>
        <pc:spChg chg="del">
          <ac:chgData name="Jens Andreasen" userId="zl+xuwKhOyxoBfeJc8fP5nJClYQM/RfCEAidRFShsYo=" providerId="None" clId="Web-{D1F817F3-368D-4755-9737-063528B47D03}" dt="2022-11-28T22:49:25.171" v="106"/>
          <ac:spMkLst>
            <pc:docMk/>
            <pc:sldMk cId="1383748489" sldId="275"/>
            <ac:spMk id="11" creationId="{665DBBEF-238B-476B-96AB-8AAC3224ECEA}"/>
          </ac:spMkLst>
        </pc:spChg>
        <pc:spChg chg="del">
          <ac:chgData name="Jens Andreasen" userId="zl+xuwKhOyxoBfeJc8fP5nJClYQM/RfCEAidRFShsYo=" providerId="None" clId="Web-{D1F817F3-368D-4755-9737-063528B47D03}" dt="2022-11-28T22:49:25.171" v="106"/>
          <ac:spMkLst>
            <pc:docMk/>
            <pc:sldMk cId="1383748489" sldId="275"/>
            <ac:spMk id="13" creationId="{3FCFB1DE-0B7E-48CC-BA90-B2AB0889F9D6}"/>
          </ac:spMkLst>
        </pc:spChg>
      </pc:sldChg>
      <pc:sldChg chg="new del">
        <pc:chgData name="Jens Andreasen" userId="zl+xuwKhOyxoBfeJc8fP5nJClYQM/RfCEAidRFShsYo=" providerId="None" clId="Web-{D1F817F3-368D-4755-9737-063528B47D03}" dt="2022-11-28T22:48:53.561" v="105"/>
        <pc:sldMkLst>
          <pc:docMk/>
          <pc:sldMk cId="356730115" sldId="280"/>
        </pc:sldMkLst>
      </pc:sldChg>
      <pc:sldChg chg="add del replId">
        <pc:chgData name="Jens Andreasen" userId="zl+xuwKhOyxoBfeJc8fP5nJClYQM/RfCEAidRFShsYo=" providerId="None" clId="Web-{D1F817F3-368D-4755-9737-063528B47D03}" dt="2022-11-28T22:49:41.171" v="108"/>
        <pc:sldMkLst>
          <pc:docMk/>
          <pc:sldMk cId="2610729676" sldId="280"/>
        </pc:sldMkLst>
      </pc:sldChg>
    </pc:docChg>
  </pc:docChgLst>
  <pc:docChgLst>
    <pc:chgData name="Kelly Peterson" userId="x5iw1rrY3As+SWjfLuupYLFo/RyqV8+QpfOVlMsbj7E=" providerId="None" clId="Web-{9BB17198-798A-41BD-AC3F-31C97EF749C4}"/>
    <pc:docChg chg="addSld modSld sldOrd">
      <pc:chgData name="Kelly Peterson" userId="x5iw1rrY3As+SWjfLuupYLFo/RyqV8+QpfOVlMsbj7E=" providerId="None" clId="Web-{9BB17198-798A-41BD-AC3F-31C97EF749C4}" dt="2022-11-28T23:00:40.220" v="104"/>
      <pc:docMkLst>
        <pc:docMk/>
      </pc:docMkLst>
      <pc:sldChg chg="delSp">
        <pc:chgData name="Kelly Peterson" userId="x5iw1rrY3As+SWjfLuupYLFo/RyqV8+QpfOVlMsbj7E=" providerId="None" clId="Web-{9BB17198-798A-41BD-AC3F-31C97EF749C4}" dt="2022-11-28T22:53:51.099" v="72"/>
        <pc:sldMkLst>
          <pc:docMk/>
          <pc:sldMk cId="3270486948" sldId="262"/>
        </pc:sldMkLst>
        <pc:picChg chg="del">
          <ac:chgData name="Kelly Peterson" userId="x5iw1rrY3As+SWjfLuupYLFo/RyqV8+QpfOVlMsbj7E=" providerId="None" clId="Web-{9BB17198-798A-41BD-AC3F-31C97EF749C4}" dt="2022-11-28T22:53:51.099" v="72"/>
          <ac:picMkLst>
            <pc:docMk/>
            <pc:sldMk cId="3270486948" sldId="262"/>
            <ac:picMk id="8" creationId="{95213EB0-5F83-FCB0-06EB-884800C44BC8}"/>
          </ac:picMkLst>
        </pc:picChg>
      </pc:sldChg>
      <pc:sldChg chg="addSp delSp modSp">
        <pc:chgData name="Kelly Peterson" userId="x5iw1rrY3As+SWjfLuupYLFo/RyqV8+QpfOVlMsbj7E=" providerId="None" clId="Web-{9BB17198-798A-41BD-AC3F-31C97EF749C4}" dt="2022-11-28T22:51:27.126" v="71" actId="20577"/>
        <pc:sldMkLst>
          <pc:docMk/>
          <pc:sldMk cId="1383748489" sldId="275"/>
        </pc:sldMkLst>
        <pc:spChg chg="del mod">
          <ac:chgData name="Kelly Peterson" userId="x5iw1rrY3As+SWjfLuupYLFo/RyqV8+QpfOVlMsbj7E=" providerId="None" clId="Web-{9BB17198-798A-41BD-AC3F-31C97EF749C4}" dt="2022-11-28T22:50:24.093" v="40"/>
          <ac:spMkLst>
            <pc:docMk/>
            <pc:sldMk cId="1383748489" sldId="275"/>
            <ac:spMk id="2" creationId="{EE049700-F0DE-5F36-AA7B-46671539ED17}"/>
          </ac:spMkLst>
        </pc:spChg>
        <pc:spChg chg="add del mod">
          <ac:chgData name="Kelly Peterson" userId="x5iw1rrY3As+SWjfLuupYLFo/RyqV8+QpfOVlMsbj7E=" providerId="None" clId="Web-{9BB17198-798A-41BD-AC3F-31C97EF749C4}" dt="2022-11-28T22:48:11.386" v="2"/>
          <ac:spMkLst>
            <pc:docMk/>
            <pc:sldMk cId="1383748489" sldId="275"/>
            <ac:spMk id="4" creationId="{42D3F1B3-6663-3CCE-A378-D66682C13F1D}"/>
          </ac:spMkLst>
        </pc:spChg>
        <pc:spChg chg="del">
          <ac:chgData name="Kelly Peterson" userId="x5iw1rrY3As+SWjfLuupYLFo/RyqV8+QpfOVlMsbj7E=" providerId="None" clId="Web-{9BB17198-798A-41BD-AC3F-31C97EF749C4}" dt="2022-11-28T22:48:03.714" v="0"/>
          <ac:spMkLst>
            <pc:docMk/>
            <pc:sldMk cId="1383748489" sldId="275"/>
            <ac:spMk id="6" creationId="{D2035492-B9C2-AAEE-A7F3-B7C4C014542C}"/>
          </ac:spMkLst>
        </pc:spChg>
        <pc:spChg chg="add mod">
          <ac:chgData name="Kelly Peterson" userId="x5iw1rrY3As+SWjfLuupYLFo/RyqV8+QpfOVlMsbj7E=" providerId="None" clId="Web-{9BB17198-798A-41BD-AC3F-31C97EF749C4}" dt="2022-11-28T22:51:27.126" v="71" actId="20577"/>
          <ac:spMkLst>
            <pc:docMk/>
            <pc:sldMk cId="1383748489" sldId="275"/>
            <ac:spMk id="7" creationId="{09021334-A3D7-9610-44AD-D75E4C405A7B}"/>
          </ac:spMkLst>
        </pc:spChg>
        <pc:picChg chg="del">
          <ac:chgData name="Kelly Peterson" userId="x5iw1rrY3As+SWjfLuupYLFo/RyqV8+QpfOVlMsbj7E=" providerId="None" clId="Web-{9BB17198-798A-41BD-AC3F-31C97EF749C4}" dt="2022-11-28T22:48:03.714" v="0"/>
          <ac:picMkLst>
            <pc:docMk/>
            <pc:sldMk cId="1383748489" sldId="275"/>
            <ac:picMk id="5" creationId="{1F277269-D6AB-1EB8-C400-CE9B1C02AB41}"/>
          </ac:picMkLst>
        </pc:picChg>
      </pc:sldChg>
      <pc:sldChg chg="addSp delSp modSp">
        <pc:chgData name="Kelly Peterson" userId="x5iw1rrY3As+SWjfLuupYLFo/RyqV8+QpfOVlMsbj7E=" providerId="None" clId="Web-{9BB17198-798A-41BD-AC3F-31C97EF749C4}" dt="2022-11-28T22:54:26.740" v="83" actId="1076"/>
        <pc:sldMkLst>
          <pc:docMk/>
          <pc:sldMk cId="4216565546" sldId="276"/>
        </pc:sldMkLst>
        <pc:spChg chg="del">
          <ac:chgData name="Kelly Peterson" userId="x5iw1rrY3As+SWjfLuupYLFo/RyqV8+QpfOVlMsbj7E=" providerId="None" clId="Web-{9BB17198-798A-41BD-AC3F-31C97EF749C4}" dt="2022-11-28T22:53:59.130" v="73"/>
          <ac:spMkLst>
            <pc:docMk/>
            <pc:sldMk cId="4216565546" sldId="276"/>
            <ac:spMk id="6" creationId="{B1C80C26-B3E5-CCD2-8DBE-246B2FF7FF1A}"/>
          </ac:spMkLst>
        </pc:spChg>
        <pc:spChg chg="del">
          <ac:chgData name="Kelly Peterson" userId="x5iw1rrY3As+SWjfLuupYLFo/RyqV8+QpfOVlMsbj7E=" providerId="None" clId="Web-{9BB17198-798A-41BD-AC3F-31C97EF749C4}" dt="2022-11-28T22:54:02.912" v="74"/>
          <ac:spMkLst>
            <pc:docMk/>
            <pc:sldMk cId="4216565546" sldId="276"/>
            <ac:spMk id="10" creationId="{6EAE1617-57F7-B7C8-DD09-11A139326318}"/>
          </ac:spMkLst>
        </pc:spChg>
        <pc:picChg chg="add mod">
          <ac:chgData name="Kelly Peterson" userId="x5iw1rrY3As+SWjfLuupYLFo/RyqV8+QpfOVlMsbj7E=" providerId="None" clId="Web-{9BB17198-798A-41BD-AC3F-31C97EF749C4}" dt="2022-11-28T22:54:26.740" v="83" actId="1076"/>
          <ac:picMkLst>
            <pc:docMk/>
            <pc:sldMk cId="4216565546" sldId="276"/>
            <ac:picMk id="4" creationId="{6413D784-26C0-C159-F92B-F9B1E6D72D21}"/>
          </ac:picMkLst>
        </pc:picChg>
        <pc:picChg chg="del">
          <ac:chgData name="Kelly Peterson" userId="x5iw1rrY3As+SWjfLuupYLFo/RyqV8+QpfOVlMsbj7E=" providerId="None" clId="Web-{9BB17198-798A-41BD-AC3F-31C97EF749C4}" dt="2022-11-28T22:53:59.130" v="73"/>
          <ac:picMkLst>
            <pc:docMk/>
            <pc:sldMk cId="4216565546" sldId="276"/>
            <ac:picMk id="5" creationId="{D71C4441-6258-B747-D57D-3A2EDFE32267}"/>
          </ac:picMkLst>
        </pc:picChg>
        <pc:picChg chg="mod">
          <ac:chgData name="Kelly Peterson" userId="x5iw1rrY3As+SWjfLuupYLFo/RyqV8+QpfOVlMsbj7E=" providerId="None" clId="Web-{9BB17198-798A-41BD-AC3F-31C97EF749C4}" dt="2022-11-28T22:54:19.615" v="80" actId="1076"/>
          <ac:picMkLst>
            <pc:docMk/>
            <pc:sldMk cId="4216565546" sldId="276"/>
            <ac:picMk id="8" creationId="{51BA1834-E24B-3167-A041-C871307A60C2}"/>
          </ac:picMkLst>
        </pc:picChg>
      </pc:sldChg>
      <pc:sldChg chg="addSp delSp modSp">
        <pc:chgData name="Kelly Peterson" userId="x5iw1rrY3As+SWjfLuupYLFo/RyqV8+QpfOVlMsbj7E=" providerId="None" clId="Web-{9BB17198-798A-41BD-AC3F-31C97EF749C4}" dt="2022-11-28T22:55:40.039" v="92" actId="1076"/>
        <pc:sldMkLst>
          <pc:docMk/>
          <pc:sldMk cId="4112962911" sldId="277"/>
        </pc:sldMkLst>
        <pc:spChg chg="del">
          <ac:chgData name="Kelly Peterson" userId="x5iw1rrY3As+SWjfLuupYLFo/RyqV8+QpfOVlMsbj7E=" providerId="None" clId="Web-{9BB17198-798A-41BD-AC3F-31C97EF749C4}" dt="2022-11-28T22:54:36.631" v="84"/>
          <ac:spMkLst>
            <pc:docMk/>
            <pc:sldMk cId="4112962911" sldId="277"/>
            <ac:spMk id="7" creationId="{3B6BFB84-03A5-F03A-C35E-2AF127E784AD}"/>
          </ac:spMkLst>
        </pc:spChg>
        <pc:spChg chg="del">
          <ac:chgData name="Kelly Peterson" userId="x5iw1rrY3As+SWjfLuupYLFo/RyqV8+QpfOVlMsbj7E=" providerId="None" clId="Web-{9BB17198-798A-41BD-AC3F-31C97EF749C4}" dt="2022-11-28T22:54:39.741" v="85"/>
          <ac:spMkLst>
            <pc:docMk/>
            <pc:sldMk cId="4112962911" sldId="277"/>
            <ac:spMk id="10" creationId="{982EA5A0-B554-0C38-89C1-8F55B6046C05}"/>
          </ac:spMkLst>
        </pc:spChg>
        <pc:picChg chg="del mod">
          <ac:chgData name="Kelly Peterson" userId="x5iw1rrY3As+SWjfLuupYLFo/RyqV8+QpfOVlMsbj7E=" providerId="None" clId="Web-{9BB17198-798A-41BD-AC3F-31C97EF749C4}" dt="2022-11-28T22:55:28.821" v="88"/>
          <ac:picMkLst>
            <pc:docMk/>
            <pc:sldMk cId="4112962911" sldId="277"/>
            <ac:picMk id="5" creationId="{BF245311-064C-4C52-D3FC-63EAF0BEBD11}"/>
          </ac:picMkLst>
        </pc:picChg>
        <pc:picChg chg="del">
          <ac:chgData name="Kelly Peterson" userId="x5iw1rrY3As+SWjfLuupYLFo/RyqV8+QpfOVlMsbj7E=" providerId="None" clId="Web-{9BB17198-798A-41BD-AC3F-31C97EF749C4}" dt="2022-11-28T22:54:36.631" v="84"/>
          <ac:picMkLst>
            <pc:docMk/>
            <pc:sldMk cId="4112962911" sldId="277"/>
            <ac:picMk id="6" creationId="{76D3B8C1-D5E0-E032-1CA2-4FABE66DD0EA}"/>
          </ac:picMkLst>
        </pc:picChg>
        <pc:picChg chg="add mod">
          <ac:chgData name="Kelly Peterson" userId="x5iw1rrY3As+SWjfLuupYLFo/RyqV8+QpfOVlMsbj7E=" providerId="None" clId="Web-{9BB17198-798A-41BD-AC3F-31C97EF749C4}" dt="2022-11-28T22:55:40.039" v="92" actId="1076"/>
          <ac:picMkLst>
            <pc:docMk/>
            <pc:sldMk cId="4112962911" sldId="277"/>
            <ac:picMk id="8" creationId="{5A8A8583-A285-3A6C-4CE1-ED5DF0EAD1A7}"/>
          </ac:picMkLst>
        </pc:picChg>
      </pc:sldChg>
      <pc:sldChg chg="addSp delSp modSp">
        <pc:chgData name="Kelly Peterson" userId="x5iw1rrY3As+SWjfLuupYLFo/RyqV8+QpfOVlMsbj7E=" providerId="None" clId="Web-{9BB17198-798A-41BD-AC3F-31C97EF749C4}" dt="2022-11-28T22:59:26.827" v="102" actId="1076"/>
        <pc:sldMkLst>
          <pc:docMk/>
          <pc:sldMk cId="1363923175" sldId="278"/>
        </pc:sldMkLst>
        <pc:spChg chg="del">
          <ac:chgData name="Kelly Peterson" userId="x5iw1rrY3As+SWjfLuupYLFo/RyqV8+QpfOVlMsbj7E=" providerId="None" clId="Web-{9BB17198-798A-41BD-AC3F-31C97EF749C4}" dt="2022-11-28T22:56:02.259" v="93"/>
          <ac:spMkLst>
            <pc:docMk/>
            <pc:sldMk cId="1363923175" sldId="278"/>
            <ac:spMk id="6" creationId="{005CA0D9-AA1B-D550-5963-548BF6C532E7}"/>
          </ac:spMkLst>
        </pc:spChg>
        <pc:spChg chg="del">
          <ac:chgData name="Kelly Peterson" userId="x5iw1rrY3As+SWjfLuupYLFo/RyqV8+QpfOVlMsbj7E=" providerId="None" clId="Web-{9BB17198-798A-41BD-AC3F-31C97EF749C4}" dt="2022-11-28T22:59:16.874" v="99"/>
          <ac:spMkLst>
            <pc:docMk/>
            <pc:sldMk cId="1363923175" sldId="278"/>
            <ac:spMk id="10" creationId="{FCBC5B8D-C21C-18BE-DA36-A0187D363BEA}"/>
          </ac:spMkLst>
        </pc:spChg>
        <pc:picChg chg="del mod">
          <ac:chgData name="Kelly Peterson" userId="x5iw1rrY3As+SWjfLuupYLFo/RyqV8+QpfOVlMsbj7E=" providerId="None" clId="Web-{9BB17198-798A-41BD-AC3F-31C97EF749C4}" dt="2022-11-28T22:59:13.217" v="97"/>
          <ac:picMkLst>
            <pc:docMk/>
            <pc:sldMk cId="1363923175" sldId="278"/>
            <ac:picMk id="4" creationId="{5CF85A0F-16FF-FFC7-71D9-F0D159EF3D3E}"/>
          </ac:picMkLst>
        </pc:picChg>
        <pc:picChg chg="del">
          <ac:chgData name="Kelly Peterson" userId="x5iw1rrY3As+SWjfLuupYLFo/RyqV8+QpfOVlMsbj7E=" providerId="None" clId="Web-{9BB17198-798A-41BD-AC3F-31C97EF749C4}" dt="2022-11-28T22:56:02.259" v="93"/>
          <ac:picMkLst>
            <pc:docMk/>
            <pc:sldMk cId="1363923175" sldId="278"/>
            <ac:picMk id="5" creationId="{804DD94E-D1A6-29D8-DEE6-5C960F7A63F3}"/>
          </ac:picMkLst>
        </pc:picChg>
        <pc:picChg chg="add mod">
          <ac:chgData name="Kelly Peterson" userId="x5iw1rrY3As+SWjfLuupYLFo/RyqV8+QpfOVlMsbj7E=" providerId="None" clId="Web-{9BB17198-798A-41BD-AC3F-31C97EF749C4}" dt="2022-11-28T22:59:26.827" v="102" actId="1076"/>
          <ac:picMkLst>
            <pc:docMk/>
            <pc:sldMk cId="1363923175" sldId="278"/>
            <ac:picMk id="7" creationId="{6689A008-6E6B-68B4-5EC1-4EC8D9689D0F}"/>
          </ac:picMkLst>
        </pc:picChg>
      </pc:sldChg>
      <pc:sldChg chg="add ord">
        <pc:chgData name="Kelly Peterson" userId="x5iw1rrY3As+SWjfLuupYLFo/RyqV8+QpfOVlMsbj7E=" providerId="None" clId="Web-{9BB17198-798A-41BD-AC3F-31C97EF749C4}" dt="2022-11-28T23:00:40.220" v="104"/>
        <pc:sldMkLst>
          <pc:docMk/>
          <pc:sldMk cId="869031744" sldId="280"/>
        </pc:sldMkLst>
      </pc:sldChg>
    </pc:docChg>
  </pc:docChgLst>
  <pc:docChgLst>
    <pc:chgData name="Bryan  Holder" clId="Web-{801B8468-95DB-4E5A-93FA-3686803FDEF3}"/>
    <pc:docChg chg="modSld">
      <pc:chgData name="Bryan  Holder" userId="" providerId="" clId="Web-{801B8468-95DB-4E5A-93FA-3686803FDEF3}" dt="2022-12-12T03:21:32.352" v="107" actId="688"/>
      <pc:docMkLst>
        <pc:docMk/>
      </pc:docMkLst>
      <pc:sldChg chg="addSp modSp">
        <pc:chgData name="Bryan  Holder" userId="" providerId="" clId="Web-{801B8468-95DB-4E5A-93FA-3686803FDEF3}" dt="2022-12-12T03:19:31.491" v="90" actId="1076"/>
        <pc:sldMkLst>
          <pc:docMk/>
          <pc:sldMk cId="465839761" sldId="264"/>
        </pc:sldMkLst>
        <pc:picChg chg="add mod">
          <ac:chgData name="Bryan  Holder" userId="" providerId="" clId="Web-{801B8468-95DB-4E5A-93FA-3686803FDEF3}" dt="2022-12-12T03:19:31.491" v="90" actId="1076"/>
          <ac:picMkLst>
            <pc:docMk/>
            <pc:sldMk cId="465839761" sldId="264"/>
            <ac:picMk id="4" creationId="{82AE656F-F25B-138C-8AF0-1540DF625679}"/>
          </ac:picMkLst>
        </pc:picChg>
        <pc:picChg chg="mod">
          <ac:chgData name="Bryan  Holder" userId="" providerId="" clId="Web-{801B8468-95DB-4E5A-93FA-3686803FDEF3}" dt="2022-12-12T03:09:22.544" v="88" actId="1076"/>
          <ac:picMkLst>
            <pc:docMk/>
            <pc:sldMk cId="465839761" sldId="264"/>
            <ac:picMk id="5" creationId="{3A77D671-63E5-C6FC-D6F8-1E7D2A50F626}"/>
          </ac:picMkLst>
        </pc:picChg>
      </pc:sldChg>
      <pc:sldChg chg="addSp modSp">
        <pc:chgData name="Bryan  Holder" userId="" providerId="" clId="Web-{801B8468-95DB-4E5A-93FA-3686803FDEF3}" dt="2022-12-12T03:20:10.820" v="94" actId="1076"/>
        <pc:sldMkLst>
          <pc:docMk/>
          <pc:sldMk cId="3238049811" sldId="265"/>
        </pc:sldMkLst>
        <pc:picChg chg="mod">
          <ac:chgData name="Bryan  Holder" userId="" providerId="" clId="Web-{801B8468-95DB-4E5A-93FA-3686803FDEF3}" dt="2022-12-12T03:20:06.726" v="93" actId="1076"/>
          <ac:picMkLst>
            <pc:docMk/>
            <pc:sldMk cId="3238049811" sldId="265"/>
            <ac:picMk id="5" creationId="{E58EF803-F820-D81D-1AAD-C1FEFC4D0A64}"/>
          </ac:picMkLst>
        </pc:picChg>
        <pc:picChg chg="add mod">
          <ac:chgData name="Bryan  Holder" userId="" providerId="" clId="Web-{801B8468-95DB-4E5A-93FA-3686803FDEF3}" dt="2022-12-12T03:20:10.820" v="94" actId="1076"/>
          <ac:picMkLst>
            <pc:docMk/>
            <pc:sldMk cId="3238049811" sldId="265"/>
            <ac:picMk id="7" creationId="{5DA3C058-87F3-494F-11FA-E9BE47DCF5FC}"/>
          </ac:picMkLst>
        </pc:picChg>
      </pc:sldChg>
      <pc:sldChg chg="addSp modSp">
        <pc:chgData name="Bryan  Holder" userId="" providerId="" clId="Web-{801B8468-95DB-4E5A-93FA-3686803FDEF3}" dt="2022-12-12T03:20:56.696" v="100" actId="1076"/>
        <pc:sldMkLst>
          <pc:docMk/>
          <pc:sldMk cId="564539835" sldId="266"/>
        </pc:sldMkLst>
        <pc:picChg chg="mod">
          <ac:chgData name="Bryan  Holder" userId="" providerId="" clId="Web-{801B8468-95DB-4E5A-93FA-3686803FDEF3}" dt="2022-12-12T03:20:32.976" v="96" actId="1076"/>
          <ac:picMkLst>
            <pc:docMk/>
            <pc:sldMk cId="564539835" sldId="266"/>
            <ac:picMk id="5" creationId="{86AA9CA9-DC5E-91E2-E960-168BBBE30C43}"/>
          </ac:picMkLst>
        </pc:picChg>
        <pc:picChg chg="add mod">
          <ac:chgData name="Bryan  Holder" userId="" providerId="" clId="Web-{801B8468-95DB-4E5A-93FA-3686803FDEF3}" dt="2022-12-12T03:20:56.696" v="100" actId="1076"/>
          <ac:picMkLst>
            <pc:docMk/>
            <pc:sldMk cId="564539835" sldId="266"/>
            <ac:picMk id="7" creationId="{94A2BA21-5DBB-7BDD-190C-99AF5CFD43AA}"/>
          </ac:picMkLst>
        </pc:picChg>
      </pc:sldChg>
      <pc:sldChg chg="addSp modSp">
        <pc:chgData name="Bryan  Holder" userId="" providerId="" clId="Web-{801B8468-95DB-4E5A-93FA-3686803FDEF3}" dt="2022-12-12T03:21:32.352" v="107" actId="688"/>
        <pc:sldMkLst>
          <pc:docMk/>
          <pc:sldMk cId="2857627977" sldId="267"/>
        </pc:sldMkLst>
        <pc:picChg chg="add mod">
          <ac:chgData name="Bryan  Holder" userId="" providerId="" clId="Web-{801B8468-95DB-4E5A-93FA-3686803FDEF3}" dt="2022-12-12T03:21:32.352" v="107" actId="688"/>
          <ac:picMkLst>
            <pc:docMk/>
            <pc:sldMk cId="2857627977" sldId="267"/>
            <ac:picMk id="4" creationId="{B9420701-FEDD-7D24-5685-8290CA9D24AE}"/>
          </ac:picMkLst>
        </pc:picChg>
        <pc:picChg chg="mod">
          <ac:chgData name="Bryan  Holder" userId="" providerId="" clId="Web-{801B8468-95DB-4E5A-93FA-3686803FDEF3}" dt="2022-12-12T03:21:12.571" v="103" actId="1076"/>
          <ac:picMkLst>
            <pc:docMk/>
            <pc:sldMk cId="2857627977" sldId="267"/>
            <ac:picMk id="5" creationId="{9F8A7216-F7C4-B401-E9DD-D38FBD7374BD}"/>
          </ac:picMkLst>
        </pc:picChg>
      </pc:sldChg>
      <pc:sldChg chg="modSp">
        <pc:chgData name="Bryan  Holder" userId="" providerId="" clId="Web-{801B8468-95DB-4E5A-93FA-3686803FDEF3}" dt="2022-12-12T03:06:39.822" v="87" actId="14100"/>
        <pc:sldMkLst>
          <pc:docMk/>
          <pc:sldMk cId="3091935219" sldId="281"/>
        </pc:sldMkLst>
        <pc:spChg chg="mod">
          <ac:chgData name="Bryan  Holder" userId="" providerId="" clId="Web-{801B8468-95DB-4E5A-93FA-3686803FDEF3}" dt="2022-12-12T03:06:39.822" v="87" actId="14100"/>
          <ac:spMkLst>
            <pc:docMk/>
            <pc:sldMk cId="3091935219" sldId="281"/>
            <ac:spMk id="2" creationId="{698163C8-D805-5427-80CE-9AC61C46AFA6}"/>
          </ac:spMkLst>
        </pc:spChg>
      </pc:sldChg>
    </pc:docChg>
  </pc:docChgLst>
  <pc:docChgLst>
    <pc:chgData name="Kelly Peterson" userId="x5iw1rrY3As+SWjfLuupYLFo/RyqV8+QpfOVlMsbj7E=" providerId="None" clId="Web-{B9B0F295-1D1A-40C6-A6E7-8590E6D4F6DD}"/>
    <pc:docChg chg="delSld modSld">
      <pc:chgData name="Kelly Peterson" userId="x5iw1rrY3As+SWjfLuupYLFo/RyqV8+QpfOVlMsbj7E=" providerId="None" clId="Web-{B9B0F295-1D1A-40C6-A6E7-8590E6D4F6DD}" dt="2022-11-28T22:38:13.008" v="41" actId="20577"/>
      <pc:docMkLst>
        <pc:docMk/>
      </pc:docMkLst>
      <pc:sldChg chg="del">
        <pc:chgData name="Kelly Peterson" userId="x5iw1rrY3As+SWjfLuupYLFo/RyqV8+QpfOVlMsbj7E=" providerId="None" clId="Web-{B9B0F295-1D1A-40C6-A6E7-8590E6D4F6DD}" dt="2022-11-28T22:36:19.046" v="0"/>
        <pc:sldMkLst>
          <pc:docMk/>
          <pc:sldMk cId="109857222" sldId="256"/>
        </pc:sldMkLst>
      </pc:sldChg>
      <pc:sldChg chg="addSp delSp modSp">
        <pc:chgData name="Kelly Peterson" userId="x5iw1rrY3As+SWjfLuupYLFo/RyqV8+QpfOVlMsbj7E=" providerId="None" clId="Web-{B9B0F295-1D1A-40C6-A6E7-8590E6D4F6DD}" dt="2022-11-28T22:38:13.008" v="41" actId="20577"/>
        <pc:sldMkLst>
          <pc:docMk/>
          <pc:sldMk cId="1383748489" sldId="275"/>
        </pc:sldMkLst>
        <pc:spChg chg="mod">
          <ac:chgData name="Kelly Peterson" userId="x5iw1rrY3As+SWjfLuupYLFo/RyqV8+QpfOVlMsbj7E=" providerId="None" clId="Web-{B9B0F295-1D1A-40C6-A6E7-8590E6D4F6DD}" dt="2022-11-28T22:38:13.008" v="41" actId="20577"/>
          <ac:spMkLst>
            <pc:docMk/>
            <pc:sldMk cId="1383748489" sldId="275"/>
            <ac:spMk id="2" creationId="{EE049700-F0DE-5F36-AA7B-46671539ED17}"/>
          </ac:spMkLst>
        </pc:spChg>
        <pc:spChg chg="add del mod">
          <ac:chgData name="Kelly Peterson" userId="x5iw1rrY3As+SWjfLuupYLFo/RyqV8+QpfOVlMsbj7E=" providerId="None" clId="Web-{B9B0F295-1D1A-40C6-A6E7-8590E6D4F6DD}" dt="2022-11-28T22:37:17.254" v="2"/>
          <ac:spMkLst>
            <pc:docMk/>
            <pc:sldMk cId="1383748489" sldId="275"/>
            <ac:spMk id="4" creationId="{A5C51EB5-D8AC-AC1E-67FE-112056427D51}"/>
          </ac:spMkLst>
        </pc:spChg>
        <pc:spChg chg="add del">
          <ac:chgData name="Kelly Peterson" userId="x5iw1rrY3As+SWjfLuupYLFo/RyqV8+QpfOVlMsbj7E=" providerId="None" clId="Web-{B9B0F295-1D1A-40C6-A6E7-8590E6D4F6DD}" dt="2022-11-28T22:37:17.254" v="2"/>
          <ac:spMkLst>
            <pc:docMk/>
            <pc:sldMk cId="1383748489" sldId="275"/>
            <ac:spMk id="6" creationId="{D2035492-B9C2-AAEE-A7F3-B7C4C014542C}"/>
          </ac:spMkLst>
        </pc:spChg>
        <pc:picChg chg="add del">
          <ac:chgData name="Kelly Peterson" userId="x5iw1rrY3As+SWjfLuupYLFo/RyqV8+QpfOVlMsbj7E=" providerId="None" clId="Web-{B9B0F295-1D1A-40C6-A6E7-8590E6D4F6DD}" dt="2022-11-28T22:37:17.254" v="2"/>
          <ac:picMkLst>
            <pc:docMk/>
            <pc:sldMk cId="1383748489" sldId="275"/>
            <ac:picMk id="5" creationId="{1F277269-D6AB-1EB8-C400-CE9B1C02AB41}"/>
          </ac:picMkLst>
        </pc:picChg>
      </pc:sldChg>
    </pc:docChg>
  </pc:docChgLst>
  <pc:docChgLst>
    <pc:chgData name="Bryan  Holder" userId="4WU3dTeTZ6iz8ih01XotL2I9DnoCvaGx4DPHQ8q7d+Q=" providerId="None" clId="Web-{4D36606A-2402-4143-9DF8-00ED2A66F6F3}"/>
    <pc:docChg chg="modSld">
      <pc:chgData name="Bryan  Holder" userId="4WU3dTeTZ6iz8ih01XotL2I9DnoCvaGx4DPHQ8q7d+Q=" providerId="None" clId="Web-{4D36606A-2402-4143-9DF8-00ED2A66F6F3}" dt="2023-01-17T18:59:55.251" v="2" actId="20577"/>
      <pc:docMkLst>
        <pc:docMk/>
      </pc:docMkLst>
      <pc:sldChg chg="modSp">
        <pc:chgData name="Bryan  Holder" userId="4WU3dTeTZ6iz8ih01XotL2I9DnoCvaGx4DPHQ8q7d+Q=" providerId="None" clId="Web-{4D36606A-2402-4143-9DF8-00ED2A66F6F3}" dt="2023-01-17T18:59:55.251" v="2" actId="20577"/>
        <pc:sldMkLst>
          <pc:docMk/>
          <pc:sldMk cId="4220845750" sldId="271"/>
        </pc:sldMkLst>
        <pc:spChg chg="mod">
          <ac:chgData name="Bryan  Holder" userId="4WU3dTeTZ6iz8ih01XotL2I9DnoCvaGx4DPHQ8q7d+Q=" providerId="None" clId="Web-{4D36606A-2402-4143-9DF8-00ED2A66F6F3}" dt="2023-01-17T18:59:55.251" v="2" actId="20577"/>
          <ac:spMkLst>
            <pc:docMk/>
            <pc:sldMk cId="4220845750" sldId="271"/>
            <ac:spMk id="9" creationId="{CDDBB7CC-36EB-0905-785F-75AF8B090341}"/>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4T22:00:06.554"/>
    </inkml:context>
    <inkml:brush xml:id="br0">
      <inkml:brushProperty name="width" value="0.025" units="cm"/>
      <inkml:brushProperty name="height" value="0.025" units="cm"/>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DE8FB3-FB76-0245-B58E-49D141A8DC01}" type="datetimeFigureOut">
              <a:rPr lang="en-US" smtClean="0"/>
              <a:t>2/27/2023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D0538-6863-9243-9120-0BF0B5F0A8FA}" type="slidenum">
              <a:rPr lang="en-US" smtClean="0"/>
              <a:t>‹#›</a:t>
            </a:fld>
            <a:endParaRPr lang="en-US"/>
          </a:p>
        </p:txBody>
      </p:sp>
    </p:spTree>
    <p:extLst>
      <p:ext uri="{BB962C8B-B14F-4D97-AF65-F5344CB8AC3E}">
        <p14:creationId xmlns:p14="http://schemas.microsoft.com/office/powerpoint/2010/main" val="1900994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Tell students PMAT acronym</a:t>
            </a:r>
          </a:p>
        </p:txBody>
      </p:sp>
      <p:sp>
        <p:nvSpPr>
          <p:cNvPr id="4" name="Slide Number Placeholder 3"/>
          <p:cNvSpPr>
            <a:spLocks noGrp="1"/>
          </p:cNvSpPr>
          <p:nvPr>
            <p:ph type="sldNum" sz="quarter" idx="5"/>
          </p:nvPr>
        </p:nvSpPr>
        <p:spPr/>
        <p:txBody>
          <a:bodyPr/>
          <a:lstStyle/>
          <a:p>
            <a:fld id="{DFDD0538-6863-9243-9120-0BF0B5F0A8FA}" type="slidenum">
              <a:rPr lang="en-US" smtClean="0"/>
              <a:t>12</a:t>
            </a:fld>
            <a:endParaRPr lang="en-US"/>
          </a:p>
        </p:txBody>
      </p:sp>
    </p:spTree>
    <p:extLst>
      <p:ext uri="{BB962C8B-B14F-4D97-AF65-F5344CB8AC3E}">
        <p14:creationId xmlns:p14="http://schemas.microsoft.com/office/powerpoint/2010/main" val="2275438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After going through the whole cell cycle, use a popcorn review to go over the steps of the cell cycle.</a:t>
            </a:r>
          </a:p>
        </p:txBody>
      </p:sp>
      <p:sp>
        <p:nvSpPr>
          <p:cNvPr id="4" name="Slide Number Placeholder 3"/>
          <p:cNvSpPr>
            <a:spLocks noGrp="1"/>
          </p:cNvSpPr>
          <p:nvPr>
            <p:ph type="sldNum" sz="quarter" idx="5"/>
          </p:nvPr>
        </p:nvSpPr>
        <p:spPr/>
        <p:txBody>
          <a:bodyPr/>
          <a:lstStyle/>
          <a:p>
            <a:fld id="{DFDD0538-6863-9243-9120-0BF0B5F0A8FA}" type="slidenum">
              <a:rPr lang="en-US" smtClean="0"/>
              <a:t>17</a:t>
            </a:fld>
            <a:endParaRPr lang="en-US"/>
          </a:p>
        </p:txBody>
      </p:sp>
    </p:spTree>
    <p:extLst>
      <p:ext uri="{BB962C8B-B14F-4D97-AF65-F5344CB8AC3E}">
        <p14:creationId xmlns:p14="http://schemas.microsoft.com/office/powerpoint/2010/main" val="387313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animal is this? What makes it special.</a:t>
            </a:r>
          </a:p>
        </p:txBody>
      </p:sp>
      <p:sp>
        <p:nvSpPr>
          <p:cNvPr id="4" name="Slide Number Placeholder 3"/>
          <p:cNvSpPr>
            <a:spLocks noGrp="1"/>
          </p:cNvSpPr>
          <p:nvPr>
            <p:ph type="sldNum" sz="quarter" idx="5"/>
          </p:nvPr>
        </p:nvSpPr>
        <p:spPr/>
        <p:txBody>
          <a:bodyPr/>
          <a:lstStyle/>
          <a:p>
            <a:fld id="{DFDD0538-6863-9243-9120-0BF0B5F0A8FA}" type="slidenum">
              <a:rPr lang="en-US" smtClean="0"/>
              <a:t>20</a:t>
            </a:fld>
            <a:endParaRPr lang="en-US"/>
          </a:p>
        </p:txBody>
      </p:sp>
    </p:spTree>
    <p:extLst>
      <p:ext uri="{BB962C8B-B14F-4D97-AF65-F5344CB8AC3E}">
        <p14:creationId xmlns:p14="http://schemas.microsoft.com/office/powerpoint/2010/main" val="210622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67923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607341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70969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29550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17163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3105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2/27/2023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74581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2/27/2023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8375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2/27/2023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1500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66761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638910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2/27/2023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7175340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icserver.org/highway-signs2/o/objectives.html"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en.wikipedia.org/wiki/DNA_replicatio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plantlet.org/cell-division-types-stages-processe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commons.wikimedia.org/wiki/File:Mitosis_(261_12)_Pressed;_root_meristem_of_Vicia_faba_(cells_in_anaphase,_telophase,_prophase).jp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Prophase" TargetMode="Externa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https://creativecommons.org/licenses/by-sa/3.0/"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File:Mitotic_Metaphase.svg"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hyperlink" Target="https://creativecommons.org/licenses/by-sa/3.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de.wikipedia.org/wiki/Datei:Mitotic_Anaphase.svg"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creativecommons.org/licenses/by-sa/3.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bio.libretexts.org/Courses/West_Hills_College_-_Lemoore/Human_Anatomy_Laboratory_Manual_(Hartline)/04:_How_Cells_Divide_(Mitotic_Cell_Division)/4.03:_Mitotic_Cell_Division-_Division_of_the_Nucleus_(Mitosis)__Division_of_the_Cytoplasm_(Cytokinesis)" TargetMode="Externa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www.mrgscience.com/topic-16-cell-division.html"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aliem.com/2010/11/trick-trade-hemostasis-finger/laceration_fingersm/"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youtube.com/watch?v=YDmnOiZ5vhc"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wallpaperflare.com/search?wallpaper=axolot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youtu.be/uUw4NJmAUNI" TargetMode="External"/><Relationship Id="rId1" Type="http://schemas.openxmlformats.org/officeDocument/2006/relationships/slideLayout" Target="../slideLayouts/slideLayout2.xml"/><Relationship Id="rId4" Type="http://schemas.openxmlformats.org/officeDocument/2006/relationships/hyperlink" Target="https://www.wallpaperflare.com/search?wallpaper=axolot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techzim.co.zw/2016/10/not-just-facebook/" TargetMode="Externa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youtu.be/TLVwELDMDWs" TargetMode="External"/><Relationship Id="rId1" Type="http://schemas.openxmlformats.org/officeDocument/2006/relationships/slideLayout" Target="../slideLayouts/slideLayout2.xml"/><Relationship Id="rId4" Type="http://schemas.openxmlformats.org/officeDocument/2006/relationships/hyperlink" Target="https://www.dovepress.com/wound-care-matrices-for-chronic-leg-ulcers-role-in-therapy-peer-reviewed-fulltext-article-CWCMR"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hyperlink" Target="https://3drst.byu.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ourfiniteworld.com/2018/01/09/will-the-world-economy-continue-to-roll-along-in-2018/comment-page-19/"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irvinggfm.deviantart.com/art/The-Four-Seasons-Vivaldi-291465048"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street sign&#10;&#10;Description automatically generated with low confidence">
            <a:extLst>
              <a:ext uri="{FF2B5EF4-FFF2-40B4-BE49-F238E27FC236}">
                <a16:creationId xmlns:a16="http://schemas.microsoft.com/office/drawing/2014/main" id="{183CDA2C-F561-053F-32D0-3983AA469DC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914" r="1969" b="-1"/>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D4CBA0-9265-914E-38AB-E8B7D9525B53}"/>
              </a:ext>
            </a:extLst>
          </p:cNvPr>
          <p:cNvSpPr>
            <a:spLocks noGrp="1"/>
          </p:cNvSpPr>
          <p:nvPr>
            <p:ph type="title"/>
          </p:nvPr>
        </p:nvSpPr>
        <p:spPr>
          <a:xfrm>
            <a:off x="7531610" y="365125"/>
            <a:ext cx="3822189" cy="1899912"/>
          </a:xfrm>
        </p:spPr>
        <p:txBody>
          <a:bodyPr>
            <a:normAutofit/>
          </a:bodyPr>
          <a:lstStyle/>
          <a:p>
            <a:r>
              <a:rPr lang="en-US" sz="4000"/>
              <a:t>Objectives</a:t>
            </a:r>
          </a:p>
        </p:txBody>
      </p:sp>
      <p:sp>
        <p:nvSpPr>
          <p:cNvPr id="3" name="Content Placeholder 2">
            <a:extLst>
              <a:ext uri="{FF2B5EF4-FFF2-40B4-BE49-F238E27FC236}">
                <a16:creationId xmlns:a16="http://schemas.microsoft.com/office/drawing/2014/main" id="{D6621923-1052-8748-1799-7F52805DC4C4}"/>
              </a:ext>
            </a:extLst>
          </p:cNvPr>
          <p:cNvSpPr>
            <a:spLocks noGrp="1"/>
          </p:cNvSpPr>
          <p:nvPr>
            <p:ph idx="1"/>
          </p:nvPr>
        </p:nvSpPr>
        <p:spPr>
          <a:xfrm>
            <a:off x="7531610" y="1605619"/>
            <a:ext cx="3822189" cy="4571344"/>
          </a:xfrm>
        </p:spPr>
        <p:txBody>
          <a:bodyPr vert="horz" lIns="91440" tIns="45720" rIns="91440" bIns="45720" rtlCol="0" anchor="t">
            <a:normAutofit/>
          </a:bodyPr>
          <a:lstStyle/>
          <a:p>
            <a:r>
              <a:rPr lang="en-US" sz="2000" b="0" i="0" dirty="0">
                <a:effectLst/>
                <a:latin typeface="Arial"/>
                <a:cs typeface="Arial"/>
              </a:rPr>
              <a:t>Using information from the cell cycle, students will create a model that demonstrates growth and division of cells. They will use this model to explain how wounds heal or regenerate.</a:t>
            </a:r>
          </a:p>
          <a:p>
            <a:r>
              <a:rPr lang="en-US" sz="2000" dirty="0">
                <a:latin typeface="Arial"/>
                <a:cs typeface="Arial"/>
              </a:rPr>
              <a:t>Students will be able to explain the difference between cell regeneration and repair.</a:t>
            </a:r>
          </a:p>
          <a:p>
            <a:r>
              <a:rPr lang="en-US" sz="2000" dirty="0">
                <a:latin typeface="Arial"/>
                <a:cs typeface="Arial"/>
              </a:rPr>
              <a:t>Students will be able to explain how cancer and the cell cycle are connected.</a:t>
            </a:r>
          </a:p>
          <a:p>
            <a:endParaRPr lang="en-US" sz="2000">
              <a:cs typeface="Calibri" panose="020F0502020204030204"/>
            </a:endParaRPr>
          </a:p>
        </p:txBody>
      </p:sp>
      <p:sp>
        <p:nvSpPr>
          <p:cNvPr id="6" name="TextBox 5">
            <a:extLst>
              <a:ext uri="{FF2B5EF4-FFF2-40B4-BE49-F238E27FC236}">
                <a16:creationId xmlns:a16="http://schemas.microsoft.com/office/drawing/2014/main" id="{1BC5A9B5-6486-208E-32DC-77097C537822}"/>
              </a:ext>
            </a:extLst>
          </p:cNvPr>
          <p:cNvSpPr txBox="1"/>
          <p:nvPr/>
        </p:nvSpPr>
        <p:spPr>
          <a:xfrm>
            <a:off x="7362601" y="6657945"/>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picserver.org/highway-signs2/o/objective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755604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DEFB48-8032-B20D-6D55-C2F4C6330A73}"/>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A21D7CD-914F-CBEE-EEB8-E41CF71B9DA4}"/>
              </a:ext>
            </a:extLst>
          </p:cNvPr>
          <p:cNvSpPr>
            <a:spLocks noGrp="1"/>
          </p:cNvSpPr>
          <p:nvPr>
            <p:ph idx="1"/>
          </p:nvPr>
        </p:nvSpPr>
        <p:spPr>
          <a:xfrm>
            <a:off x="630936" y="2807208"/>
            <a:ext cx="3429000" cy="3410712"/>
          </a:xfrm>
        </p:spPr>
        <p:txBody>
          <a:bodyPr anchor="t">
            <a:normAutofit/>
          </a:bodyPr>
          <a:lstStyle/>
          <a:p>
            <a:r>
              <a:rPr lang="en-US" sz="2200"/>
              <a:t>S Phase- DNA Synthesis and replication occur</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BA1A9E24-EA80-A255-EE8F-95333624DB08}"/>
                  </a:ext>
                </a:extLst>
              </p14:cNvPr>
              <p14:cNvContentPartPr/>
              <p14:nvPr/>
            </p14:nvContentPartPr>
            <p14:xfrm>
              <a:off x="733920" y="-647280"/>
              <a:ext cx="360" cy="360"/>
            </p14:xfrm>
          </p:contentPart>
        </mc:Choice>
        <mc:Fallback xmlns="">
          <p:pic>
            <p:nvPicPr>
              <p:cNvPr id="4" name="Ink 3">
                <a:extLst>
                  <a:ext uri="{FF2B5EF4-FFF2-40B4-BE49-F238E27FC236}">
                    <a16:creationId xmlns:a16="http://schemas.microsoft.com/office/drawing/2014/main" id="{BA1A9E24-EA80-A255-EE8F-95333624DB08}"/>
                  </a:ext>
                </a:extLst>
              </p:cNvPr>
              <p:cNvPicPr/>
              <p:nvPr/>
            </p:nvPicPr>
            <p:blipFill>
              <a:blip r:embed="rId3"/>
              <a:stretch>
                <a:fillRect/>
              </a:stretch>
            </p:blipFill>
            <p:spPr>
              <a:xfrm>
                <a:off x="729600" y="-651600"/>
                <a:ext cx="9000" cy="9000"/>
              </a:xfrm>
              <a:prstGeom prst="rect">
                <a:avLst/>
              </a:prstGeom>
            </p:spPr>
          </p:pic>
        </mc:Fallback>
      </mc:AlternateContent>
      <p:sp>
        <p:nvSpPr>
          <p:cNvPr id="11" name="TextBox 10">
            <a:extLst>
              <a:ext uri="{FF2B5EF4-FFF2-40B4-BE49-F238E27FC236}">
                <a16:creationId xmlns:a16="http://schemas.microsoft.com/office/drawing/2014/main" id="{2BB110F1-635B-C9F6-1444-190291237FC0}"/>
              </a:ext>
            </a:extLst>
          </p:cNvPr>
          <p:cNvSpPr txBox="1"/>
          <p:nvPr/>
        </p:nvSpPr>
        <p:spPr>
          <a:xfrm>
            <a:off x="5376110" y="6489032"/>
            <a:ext cx="1078832"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hlinkClick r:id="rId4"/>
              </a:rPr>
              <a:t>DNA replication</a:t>
            </a:r>
            <a:endParaRPr lang="en-US" sz="1000"/>
          </a:p>
        </p:txBody>
      </p:sp>
      <p:pic>
        <p:nvPicPr>
          <p:cNvPr id="8" name="Picture 8">
            <a:extLst>
              <a:ext uri="{FF2B5EF4-FFF2-40B4-BE49-F238E27FC236}">
                <a16:creationId xmlns:a16="http://schemas.microsoft.com/office/drawing/2014/main" id="{5A8A8583-A285-3A6C-4CE1-ED5DF0EAD1A7}"/>
              </a:ext>
            </a:extLst>
          </p:cNvPr>
          <p:cNvPicPr>
            <a:picLocks noChangeAspect="1"/>
          </p:cNvPicPr>
          <p:nvPr/>
        </p:nvPicPr>
        <p:blipFill>
          <a:blip r:embed="rId5"/>
          <a:stretch>
            <a:fillRect/>
          </a:stretch>
        </p:blipFill>
        <p:spPr>
          <a:xfrm>
            <a:off x="3688080" y="1498628"/>
            <a:ext cx="8389620" cy="3967423"/>
          </a:xfrm>
          <a:prstGeom prst="rect">
            <a:avLst/>
          </a:prstGeom>
        </p:spPr>
      </p:pic>
    </p:spTree>
    <p:extLst>
      <p:ext uri="{BB962C8B-B14F-4D97-AF65-F5344CB8AC3E}">
        <p14:creationId xmlns:p14="http://schemas.microsoft.com/office/powerpoint/2010/main" val="4112962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4732FD-ACB9-00B6-5BE9-B981E6F2A6FF}"/>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B6794D-8220-92B4-E6B6-DE6AB9AC5B92}"/>
              </a:ext>
            </a:extLst>
          </p:cNvPr>
          <p:cNvSpPr>
            <a:spLocks noGrp="1"/>
          </p:cNvSpPr>
          <p:nvPr>
            <p:ph idx="1"/>
          </p:nvPr>
        </p:nvSpPr>
        <p:spPr>
          <a:xfrm>
            <a:off x="630936" y="2807208"/>
            <a:ext cx="3429000" cy="3410712"/>
          </a:xfrm>
        </p:spPr>
        <p:txBody>
          <a:bodyPr anchor="t">
            <a:normAutofit/>
          </a:bodyPr>
          <a:lstStyle/>
          <a:p>
            <a:r>
              <a:rPr lang="en-US" sz="2200"/>
              <a:t>G2 Phase- Organelles and Proteins necessary for cell replication are produced.</a:t>
            </a:r>
          </a:p>
        </p:txBody>
      </p:sp>
      <p:sp>
        <p:nvSpPr>
          <p:cNvPr id="12" name="TextBox 11">
            <a:extLst>
              <a:ext uri="{FF2B5EF4-FFF2-40B4-BE49-F238E27FC236}">
                <a16:creationId xmlns:a16="http://schemas.microsoft.com/office/drawing/2014/main" id="{B3B40D48-8DEA-613B-8A85-0A1D78080E43}"/>
              </a:ext>
            </a:extLst>
          </p:cNvPr>
          <p:cNvSpPr txBox="1"/>
          <p:nvPr/>
        </p:nvSpPr>
        <p:spPr>
          <a:xfrm>
            <a:off x="5015163" y="6539163"/>
            <a:ext cx="1890964"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hlinkClick r:id="rId2"/>
              </a:rPr>
              <a:t>Citation for G2 Picture</a:t>
            </a:r>
            <a:endParaRPr lang="en-US" sz="1000">
              <a:cs typeface="Calibri"/>
            </a:endParaRPr>
          </a:p>
        </p:txBody>
      </p:sp>
      <p:pic>
        <p:nvPicPr>
          <p:cNvPr id="7" name="Picture 7">
            <a:extLst>
              <a:ext uri="{FF2B5EF4-FFF2-40B4-BE49-F238E27FC236}">
                <a16:creationId xmlns:a16="http://schemas.microsoft.com/office/drawing/2014/main" id="{6689A008-6E6B-68B4-5EC1-4EC8D9689D0F}"/>
              </a:ext>
            </a:extLst>
          </p:cNvPr>
          <p:cNvPicPr>
            <a:picLocks noChangeAspect="1"/>
          </p:cNvPicPr>
          <p:nvPr/>
        </p:nvPicPr>
        <p:blipFill>
          <a:blip r:embed="rId3"/>
          <a:stretch>
            <a:fillRect/>
          </a:stretch>
        </p:blipFill>
        <p:spPr>
          <a:xfrm>
            <a:off x="4770120" y="920919"/>
            <a:ext cx="6736080" cy="5016162"/>
          </a:xfrm>
          <a:prstGeom prst="rect">
            <a:avLst/>
          </a:prstGeom>
        </p:spPr>
      </p:pic>
    </p:spTree>
    <p:extLst>
      <p:ext uri="{BB962C8B-B14F-4D97-AF65-F5344CB8AC3E}">
        <p14:creationId xmlns:p14="http://schemas.microsoft.com/office/powerpoint/2010/main" val="1363923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572493" y="238539"/>
            <a:ext cx="11018520" cy="1434415"/>
          </a:xfrm>
        </p:spPr>
        <p:txBody>
          <a:bodyPr anchor="b">
            <a:normAutofit/>
          </a:bodyPr>
          <a:lstStyle/>
          <a:p>
            <a:r>
              <a:rPr lang="en-US" sz="5400"/>
              <a:t>Cell Cycle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572493" y="2071316"/>
            <a:ext cx="6713552" cy="4119172"/>
          </a:xfrm>
        </p:spPr>
        <p:txBody>
          <a:bodyPr anchor="t">
            <a:normAutofit/>
          </a:bodyPr>
          <a:lstStyle/>
          <a:p>
            <a:r>
              <a:rPr lang="en-US" sz="2200"/>
              <a:t>Mitosis</a:t>
            </a:r>
          </a:p>
          <a:p>
            <a:endParaRPr lang="en-US" sz="2200"/>
          </a:p>
          <a:p>
            <a:r>
              <a:rPr lang="en-US" sz="2200"/>
              <a:t>Consists of 4 stages</a:t>
            </a:r>
          </a:p>
          <a:p>
            <a:r>
              <a:rPr lang="en-US" sz="2200"/>
              <a:t>Prophase, Metaphase, Anaphase, Telophase</a:t>
            </a:r>
          </a:p>
        </p:txBody>
      </p:sp>
      <p:pic>
        <p:nvPicPr>
          <p:cNvPr id="5" name="Picture 4" descr="A picture containing porcelain&#10;&#10;Description automatically generated">
            <a:extLst>
              <a:ext uri="{FF2B5EF4-FFF2-40B4-BE49-F238E27FC236}">
                <a16:creationId xmlns:a16="http://schemas.microsoft.com/office/drawing/2014/main" id="{495027F0-CC1D-C8D0-4A8A-D3E4D109BA1E}"/>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30445" r="7983"/>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9A7284EC-7FAF-49E6-1F45-23542EBBD535}"/>
              </a:ext>
            </a:extLst>
          </p:cNvPr>
          <p:cNvSpPr txBox="1"/>
          <p:nvPr/>
        </p:nvSpPr>
        <p:spPr>
          <a:xfrm>
            <a:off x="9309680" y="599043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commons.wikimedia.org/wiki/File:Mitosis_(261_12)_Pressed;_root_meristem_of_Vicia_faba_(cells_in_anaphase,_telophase,_prophase).jp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4079892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15798" y="-1146678"/>
            <a:ext cx="3571810" cy="3573516"/>
          </a:xfrm>
        </p:spPr>
        <p:txBody>
          <a:bodyPr vert="horz" lIns="91440" tIns="45720" rIns="91440" bIns="45720" rtlCol="0" anchor="b">
            <a:normAutofit/>
          </a:bodyPr>
          <a:lstStyle/>
          <a:p>
            <a:r>
              <a:rPr lang="en-US" sz="6600" kern="1200">
                <a:solidFill>
                  <a:schemeClr val="tx1"/>
                </a:solidFill>
                <a:latin typeface="+mj-lt"/>
                <a:ea typeface="+mj-ea"/>
                <a:cs typeface="+mj-cs"/>
              </a:rPr>
              <a:t>Cell Cycle</a:t>
            </a:r>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8882" y="2804516"/>
            <a:ext cx="3571810" cy="1559327"/>
          </a:xfrm>
        </p:spPr>
        <p:txBody>
          <a:bodyPr vert="horz" lIns="91440" tIns="45720" rIns="91440" bIns="45720" rtlCol="0">
            <a:normAutofit/>
          </a:bodyPr>
          <a:lstStyle/>
          <a:p>
            <a:pPr marL="0" indent="0">
              <a:buNone/>
            </a:pPr>
            <a:r>
              <a:rPr lang="en-US" sz="2400" kern="1200">
                <a:solidFill>
                  <a:schemeClr val="tx1"/>
                </a:solidFill>
                <a:latin typeface="+mn-lt"/>
                <a:ea typeface="+mn-ea"/>
                <a:cs typeface="+mn-cs"/>
              </a:rPr>
              <a:t>Prophase- </a:t>
            </a:r>
          </a:p>
        </p:txBody>
      </p:sp>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Diagram&#10;&#10;Description automatically generated">
            <a:extLst>
              <a:ext uri="{FF2B5EF4-FFF2-40B4-BE49-F238E27FC236}">
                <a16:creationId xmlns:a16="http://schemas.microsoft.com/office/drawing/2014/main" id="{3A77D671-63E5-C6FC-D6F8-1E7D2A50F62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803406" y="1346324"/>
            <a:ext cx="6916396" cy="5550408"/>
          </a:xfrm>
          <a:prstGeom prst="rect">
            <a:avLst/>
          </a:prstGeom>
        </p:spPr>
      </p:pic>
      <p:sp>
        <p:nvSpPr>
          <p:cNvPr id="6" name="TextBox 5">
            <a:extLst>
              <a:ext uri="{FF2B5EF4-FFF2-40B4-BE49-F238E27FC236}">
                <a16:creationId xmlns:a16="http://schemas.microsoft.com/office/drawing/2014/main" id="{ADC1F8A1-F70D-9999-7609-C7C262DBC82A}"/>
              </a:ext>
            </a:extLst>
          </p:cNvPr>
          <p:cNvSpPr txBox="1"/>
          <p:nvPr/>
        </p:nvSpPr>
        <p:spPr>
          <a:xfrm>
            <a:off x="9412760" y="599043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en.wikipedia.org/wiki/Prophase">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
        <p:nvSpPr>
          <p:cNvPr id="7" name="TextBox 6">
            <a:extLst>
              <a:ext uri="{FF2B5EF4-FFF2-40B4-BE49-F238E27FC236}">
                <a16:creationId xmlns:a16="http://schemas.microsoft.com/office/drawing/2014/main" id="{B7DEC126-D3DE-8368-52EA-179FE092ABBE}"/>
              </a:ext>
            </a:extLst>
          </p:cNvPr>
          <p:cNvSpPr txBox="1"/>
          <p:nvPr/>
        </p:nvSpPr>
        <p:spPr>
          <a:xfrm>
            <a:off x="766405" y="3165897"/>
            <a:ext cx="4083169" cy="923330"/>
          </a:xfrm>
          <a:prstGeom prst="rect">
            <a:avLst/>
          </a:prstGeom>
          <a:noFill/>
        </p:spPr>
        <p:txBody>
          <a:bodyPr wrap="none" rtlCol="0">
            <a:spAutoFit/>
          </a:bodyPr>
          <a:lstStyle/>
          <a:p>
            <a:r>
              <a:rPr lang="en-US" b="0" i="0">
                <a:effectLst/>
                <a:latin typeface="Arial" panose="020B0604020202020204" pitchFamily="34" charset="0"/>
              </a:rPr>
              <a:t>-The chromosomes coil.</a:t>
            </a:r>
          </a:p>
          <a:p>
            <a:r>
              <a:rPr lang="en-US" b="0" i="0">
                <a:effectLst/>
                <a:latin typeface="Arial" panose="020B0604020202020204" pitchFamily="34" charset="0"/>
              </a:rPr>
              <a:t>-The nuclear membrane disintegrates.</a:t>
            </a:r>
          </a:p>
          <a:p>
            <a:r>
              <a:rPr lang="en-US" b="0" i="0">
                <a:effectLst/>
                <a:latin typeface="Arial" panose="020B0604020202020204" pitchFamily="34" charset="0"/>
              </a:rPr>
              <a:t>-The spindle apparatus forms.</a:t>
            </a:r>
            <a:endParaRPr lang="en-US"/>
          </a:p>
        </p:txBody>
      </p:sp>
      <p:pic>
        <p:nvPicPr>
          <p:cNvPr id="14" name="Google Shape;304;p25" descr="prophase">
            <a:extLst>
              <a:ext uri="{FF2B5EF4-FFF2-40B4-BE49-F238E27FC236}">
                <a16:creationId xmlns:a16="http://schemas.microsoft.com/office/drawing/2014/main" id="{8A0FD173-8347-E452-5F0A-1D826A0F219A}"/>
              </a:ext>
            </a:extLst>
          </p:cNvPr>
          <p:cNvPicPr preferRelativeResize="0"/>
          <p:nvPr/>
        </p:nvPicPr>
        <p:blipFill rotWithShape="1">
          <a:blip r:embed="rId5">
            <a:alphaModFix/>
          </a:blip>
          <a:srcRect/>
          <a:stretch/>
        </p:blipFill>
        <p:spPr>
          <a:xfrm>
            <a:off x="626301" y="4595609"/>
            <a:ext cx="3352800" cy="1966912"/>
          </a:xfrm>
          <a:prstGeom prst="rect">
            <a:avLst/>
          </a:prstGeom>
          <a:noFill/>
          <a:ln>
            <a:noFill/>
          </a:ln>
        </p:spPr>
      </p:pic>
      <p:pic>
        <p:nvPicPr>
          <p:cNvPr id="4" name="Picture 7" descr="A picture containing person, hand, holding&#10;&#10;Description automatically generated">
            <a:extLst>
              <a:ext uri="{FF2B5EF4-FFF2-40B4-BE49-F238E27FC236}">
                <a16:creationId xmlns:a16="http://schemas.microsoft.com/office/drawing/2014/main" id="{82AE656F-F25B-138C-8AF0-1540DF625679}"/>
              </a:ext>
            </a:extLst>
          </p:cNvPr>
          <p:cNvPicPr>
            <a:picLocks noChangeAspect="1"/>
          </p:cNvPicPr>
          <p:nvPr/>
        </p:nvPicPr>
        <p:blipFill>
          <a:blip r:embed="rId6"/>
          <a:stretch>
            <a:fillRect/>
          </a:stretch>
        </p:blipFill>
        <p:spPr>
          <a:xfrm>
            <a:off x="4148254" y="37813"/>
            <a:ext cx="2743200" cy="3015741"/>
          </a:xfrm>
          <a:prstGeom prst="rect">
            <a:avLst/>
          </a:prstGeom>
        </p:spPr>
      </p:pic>
    </p:spTree>
    <p:extLst>
      <p:ext uri="{BB962C8B-B14F-4D97-AF65-F5344CB8AC3E}">
        <p14:creationId xmlns:p14="http://schemas.microsoft.com/office/powerpoint/2010/main" val="465839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0936" y="2807208"/>
            <a:ext cx="3429000" cy="3410712"/>
          </a:xfrm>
        </p:spPr>
        <p:txBody>
          <a:bodyPr anchor="t">
            <a:normAutofit/>
          </a:bodyPr>
          <a:lstStyle/>
          <a:p>
            <a:r>
              <a:rPr lang="en-US" sz="2200"/>
              <a:t>Metaphase- The chromosomes become aligned and spindle fibers attach to chromosomes.</a:t>
            </a:r>
          </a:p>
        </p:txBody>
      </p:sp>
      <p:pic>
        <p:nvPicPr>
          <p:cNvPr id="5" name="Picture 4" descr="Diagram&#10;&#10;Description automatically generated with medium confidence">
            <a:extLst>
              <a:ext uri="{FF2B5EF4-FFF2-40B4-BE49-F238E27FC236}">
                <a16:creationId xmlns:a16="http://schemas.microsoft.com/office/drawing/2014/main" id="{E58EF803-F820-D81D-1AAD-C1FEFC4D0A6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472375" y="1197641"/>
            <a:ext cx="6680049" cy="5577840"/>
          </a:xfrm>
          <a:prstGeom prst="rect">
            <a:avLst/>
          </a:prstGeom>
        </p:spPr>
      </p:pic>
      <p:sp>
        <p:nvSpPr>
          <p:cNvPr id="6" name="TextBox 5">
            <a:extLst>
              <a:ext uri="{FF2B5EF4-FFF2-40B4-BE49-F238E27FC236}">
                <a16:creationId xmlns:a16="http://schemas.microsoft.com/office/drawing/2014/main" id="{AD2D33BD-53DA-0960-21AC-4669560AF42B}"/>
              </a:ext>
            </a:extLst>
          </p:cNvPr>
          <p:cNvSpPr txBox="1"/>
          <p:nvPr/>
        </p:nvSpPr>
        <p:spPr>
          <a:xfrm>
            <a:off x="9139138" y="6017865"/>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en.wikipedia.org/wiki/File:Mitotic_Metaphase.sv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pic>
        <p:nvPicPr>
          <p:cNvPr id="4" name="Google Shape;331;p27" descr="86">
            <a:extLst>
              <a:ext uri="{FF2B5EF4-FFF2-40B4-BE49-F238E27FC236}">
                <a16:creationId xmlns:a16="http://schemas.microsoft.com/office/drawing/2014/main" id="{0C0A5A0E-7780-AEE5-7B84-4E8F67243E10}"/>
              </a:ext>
            </a:extLst>
          </p:cNvPr>
          <p:cNvPicPr preferRelativeResize="0"/>
          <p:nvPr/>
        </p:nvPicPr>
        <p:blipFill rotWithShape="1">
          <a:blip r:embed="rId5">
            <a:alphaModFix/>
          </a:blip>
          <a:srcRect l="34634" t="10577" r="20425" b="25961"/>
          <a:stretch/>
        </p:blipFill>
        <p:spPr>
          <a:xfrm>
            <a:off x="630936" y="4308158"/>
            <a:ext cx="3200400" cy="1909762"/>
          </a:xfrm>
          <a:prstGeom prst="rect">
            <a:avLst/>
          </a:prstGeom>
          <a:noFill/>
          <a:ln>
            <a:noFill/>
          </a:ln>
        </p:spPr>
      </p:pic>
      <p:pic>
        <p:nvPicPr>
          <p:cNvPr id="7" name="Picture 7">
            <a:extLst>
              <a:ext uri="{FF2B5EF4-FFF2-40B4-BE49-F238E27FC236}">
                <a16:creationId xmlns:a16="http://schemas.microsoft.com/office/drawing/2014/main" id="{5DA3C058-87F3-494F-11FA-E9BE47DCF5FC}"/>
              </a:ext>
            </a:extLst>
          </p:cNvPr>
          <p:cNvPicPr>
            <a:picLocks noChangeAspect="1"/>
          </p:cNvPicPr>
          <p:nvPr/>
        </p:nvPicPr>
        <p:blipFill>
          <a:blip r:embed="rId6"/>
          <a:stretch>
            <a:fillRect/>
          </a:stretch>
        </p:blipFill>
        <p:spPr>
          <a:xfrm>
            <a:off x="3857083" y="79594"/>
            <a:ext cx="2743200" cy="3427788"/>
          </a:xfrm>
          <a:prstGeom prst="rect">
            <a:avLst/>
          </a:prstGeom>
        </p:spPr>
      </p:pic>
    </p:spTree>
    <p:extLst>
      <p:ext uri="{BB962C8B-B14F-4D97-AF65-F5344CB8AC3E}">
        <p14:creationId xmlns:p14="http://schemas.microsoft.com/office/powerpoint/2010/main" val="3238049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0936" y="2807208"/>
            <a:ext cx="3429000" cy="3410712"/>
          </a:xfrm>
        </p:spPr>
        <p:txBody>
          <a:bodyPr anchor="t">
            <a:normAutofit/>
          </a:bodyPr>
          <a:lstStyle/>
          <a:p>
            <a:r>
              <a:rPr lang="en-US" sz="2200"/>
              <a:t>Anaphase- The chromosomes separate turning them into chromatid.</a:t>
            </a:r>
          </a:p>
        </p:txBody>
      </p:sp>
      <p:pic>
        <p:nvPicPr>
          <p:cNvPr id="5" name="Picture 4" descr="Diagram&#10;&#10;Description automatically generated">
            <a:extLst>
              <a:ext uri="{FF2B5EF4-FFF2-40B4-BE49-F238E27FC236}">
                <a16:creationId xmlns:a16="http://schemas.microsoft.com/office/drawing/2014/main" id="{86AA9CA9-DC5E-91E2-E960-168BBBE30C4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30442" y="2275633"/>
            <a:ext cx="6903720" cy="4487417"/>
          </a:xfrm>
          <a:prstGeom prst="rect">
            <a:avLst/>
          </a:prstGeom>
        </p:spPr>
      </p:pic>
      <p:sp>
        <p:nvSpPr>
          <p:cNvPr id="6" name="TextBox 5">
            <a:extLst>
              <a:ext uri="{FF2B5EF4-FFF2-40B4-BE49-F238E27FC236}">
                <a16:creationId xmlns:a16="http://schemas.microsoft.com/office/drawing/2014/main" id="{6FEF5AB7-59E8-F443-3FD2-F1ED7C9EF2A5}"/>
              </a:ext>
            </a:extLst>
          </p:cNvPr>
          <p:cNvSpPr txBox="1"/>
          <p:nvPr/>
        </p:nvSpPr>
        <p:spPr>
          <a:xfrm>
            <a:off x="9250974" y="547265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de.wikipedia.org/wiki/Datei:Mitotic_Anaphase.sv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pic>
        <p:nvPicPr>
          <p:cNvPr id="4" name="Google Shape;344;p29" descr="onion_ana2">
            <a:extLst>
              <a:ext uri="{FF2B5EF4-FFF2-40B4-BE49-F238E27FC236}">
                <a16:creationId xmlns:a16="http://schemas.microsoft.com/office/drawing/2014/main" id="{37DCCE2F-C99C-A696-EC06-DA5CC28D4041}"/>
              </a:ext>
            </a:extLst>
          </p:cNvPr>
          <p:cNvPicPr preferRelativeResize="0"/>
          <p:nvPr/>
        </p:nvPicPr>
        <p:blipFill rotWithShape="1">
          <a:blip r:embed="rId5">
            <a:alphaModFix/>
          </a:blip>
          <a:srcRect/>
          <a:stretch/>
        </p:blipFill>
        <p:spPr>
          <a:xfrm>
            <a:off x="670625" y="4174072"/>
            <a:ext cx="3200400" cy="2259012"/>
          </a:xfrm>
          <a:prstGeom prst="rect">
            <a:avLst/>
          </a:prstGeom>
          <a:noFill/>
          <a:ln>
            <a:noFill/>
          </a:ln>
        </p:spPr>
      </p:pic>
      <p:pic>
        <p:nvPicPr>
          <p:cNvPr id="7" name="Picture 7">
            <a:extLst>
              <a:ext uri="{FF2B5EF4-FFF2-40B4-BE49-F238E27FC236}">
                <a16:creationId xmlns:a16="http://schemas.microsoft.com/office/drawing/2014/main" id="{94A2BA21-5DBB-7BDD-190C-99AF5CFD43AA}"/>
              </a:ext>
            </a:extLst>
          </p:cNvPr>
          <p:cNvPicPr>
            <a:picLocks noChangeAspect="1"/>
          </p:cNvPicPr>
          <p:nvPr/>
        </p:nvPicPr>
        <p:blipFill>
          <a:blip r:embed="rId6"/>
          <a:stretch>
            <a:fillRect/>
          </a:stretch>
        </p:blipFill>
        <p:spPr>
          <a:xfrm>
            <a:off x="4259766" y="211227"/>
            <a:ext cx="3232614" cy="2582180"/>
          </a:xfrm>
          <a:prstGeom prst="rect">
            <a:avLst/>
          </a:prstGeom>
        </p:spPr>
      </p:pic>
    </p:spTree>
    <p:extLst>
      <p:ext uri="{BB962C8B-B14F-4D97-AF65-F5344CB8AC3E}">
        <p14:creationId xmlns:p14="http://schemas.microsoft.com/office/powerpoint/2010/main" val="564539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6E4CA3-5A38-F2E7-9BAB-DFF14C89575E}"/>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5150C16-1AD6-14AA-9410-8528122F2BE9}"/>
              </a:ext>
            </a:extLst>
          </p:cNvPr>
          <p:cNvSpPr>
            <a:spLocks noGrp="1"/>
          </p:cNvSpPr>
          <p:nvPr>
            <p:ph idx="1"/>
          </p:nvPr>
        </p:nvSpPr>
        <p:spPr>
          <a:xfrm>
            <a:off x="630936" y="2807208"/>
            <a:ext cx="3429000" cy="3410712"/>
          </a:xfrm>
        </p:spPr>
        <p:txBody>
          <a:bodyPr anchor="t">
            <a:normAutofit/>
          </a:bodyPr>
          <a:lstStyle/>
          <a:p>
            <a:r>
              <a:rPr lang="en-US" sz="2200"/>
              <a:t>Telophase-</a:t>
            </a:r>
            <a:r>
              <a:rPr lang="en-US" sz="2200" b="0" i="0">
                <a:effectLst/>
                <a:latin typeface="Arial" panose="020B0604020202020204" pitchFamily="34" charset="0"/>
              </a:rPr>
              <a:t>The nuclear membrane reappears. The chromosomes uncoil. The spindle apparatus breaks down. The cell divides into two.</a:t>
            </a:r>
            <a:endParaRPr lang="en-US" sz="2200"/>
          </a:p>
        </p:txBody>
      </p:sp>
      <p:pic>
        <p:nvPicPr>
          <p:cNvPr id="5" name="Picture 4" descr="A plate with a design on it&#10;&#10;Description automatically generated with low confidence">
            <a:extLst>
              <a:ext uri="{FF2B5EF4-FFF2-40B4-BE49-F238E27FC236}">
                <a16:creationId xmlns:a16="http://schemas.microsoft.com/office/drawing/2014/main" id="{9F8A7216-F7C4-B401-E9DD-D38FBD7374B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5662" y="2515482"/>
            <a:ext cx="6903720" cy="4280305"/>
          </a:xfrm>
          <a:prstGeom prst="rect">
            <a:avLst/>
          </a:prstGeom>
        </p:spPr>
      </p:pic>
      <p:pic>
        <p:nvPicPr>
          <p:cNvPr id="1026" name="Picture 2" descr="Early telophase of mitosis, LM - Stock Image - P673/0078 - Science Photo  Library">
            <a:extLst>
              <a:ext uri="{FF2B5EF4-FFF2-40B4-BE49-F238E27FC236}">
                <a16:creationId xmlns:a16="http://schemas.microsoft.com/office/drawing/2014/main" id="{E449668B-494D-25CC-2A92-FE25CBE0C9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29297" y="4760602"/>
            <a:ext cx="3061575" cy="20474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lose-up of hands shaking&#10;&#10;Description automatically generated">
            <a:extLst>
              <a:ext uri="{FF2B5EF4-FFF2-40B4-BE49-F238E27FC236}">
                <a16:creationId xmlns:a16="http://schemas.microsoft.com/office/drawing/2014/main" id="{B9420701-FEDD-7D24-5685-8290CA9D24AE}"/>
              </a:ext>
            </a:extLst>
          </p:cNvPr>
          <p:cNvPicPr>
            <a:picLocks noChangeAspect="1"/>
          </p:cNvPicPr>
          <p:nvPr/>
        </p:nvPicPr>
        <p:blipFill>
          <a:blip r:embed="rId5"/>
          <a:stretch>
            <a:fillRect/>
          </a:stretch>
        </p:blipFill>
        <p:spPr>
          <a:xfrm rot="4200000">
            <a:off x="5118490" y="-344449"/>
            <a:ext cx="2611704" cy="4114800"/>
          </a:xfrm>
          <a:prstGeom prst="rect">
            <a:avLst/>
          </a:prstGeom>
        </p:spPr>
      </p:pic>
    </p:spTree>
    <p:extLst>
      <p:ext uri="{BB962C8B-B14F-4D97-AF65-F5344CB8AC3E}">
        <p14:creationId xmlns:p14="http://schemas.microsoft.com/office/powerpoint/2010/main" val="285762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A5ACB9A-B0E5-4B85-B616-BAAFCBF06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72E88C85-0C12-45AB-AB38-7DD8508C1C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25" name="Rectangle 24">
              <a:extLst>
                <a:ext uri="{FF2B5EF4-FFF2-40B4-BE49-F238E27FC236}">
                  <a16:creationId xmlns:a16="http://schemas.microsoft.com/office/drawing/2014/main" id="{442F1C99-DC89-4C0E-9645-78ED266B8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rgbClr val="FFFFFF"/>
            </a:solidFill>
            <a:ln w="0">
              <a:noFill/>
              <a:prstDash val="solid"/>
              <a:round/>
              <a:headEnd/>
              <a:tailEnd/>
            </a:ln>
          </p:spPr>
          <p:txBody>
            <a:bodyPr rtlCol="0" anchor="ctr"/>
            <a:lstStyle/>
            <a:p>
              <a:pPr algn="ctr" defTabSz="457200"/>
              <a:endParaRPr lang="en-US">
                <a:solidFill>
                  <a:schemeClr val="tx1"/>
                </a:solidFill>
              </a:endParaRPr>
            </a:p>
          </p:txBody>
        </p:sp>
        <p:sp>
          <p:nvSpPr>
            <p:cNvPr id="26" name="Rectangle 25">
              <a:extLst>
                <a:ext uri="{FF2B5EF4-FFF2-40B4-BE49-F238E27FC236}">
                  <a16:creationId xmlns:a16="http://schemas.microsoft.com/office/drawing/2014/main" id="{49EB5FB3-6DE8-43D7-9A37-2E1189B12C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a:solidFill>
                  <a:schemeClr val="tx1"/>
                </a:solidFill>
              </a:endParaRPr>
            </a:p>
          </p:txBody>
        </p:sp>
      </p:grpSp>
      <p:sp useBgFill="1">
        <p:nvSpPr>
          <p:cNvPr id="28" name="Freeform: Shape 27">
            <a:extLst>
              <a:ext uri="{FF2B5EF4-FFF2-40B4-BE49-F238E27FC236}">
                <a16:creationId xmlns:a16="http://schemas.microsoft.com/office/drawing/2014/main" id="{21CD0CBD-C727-43F9-BDFE-34D6D1A97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551875"/>
          </a:xfrm>
          <a:custGeom>
            <a:avLst/>
            <a:gdLst>
              <a:gd name="connsiteX0" fmla="*/ 0 w 12191999"/>
              <a:gd name="connsiteY0" fmla="*/ 0 h 6551875"/>
              <a:gd name="connsiteX1" fmla="*/ 12191999 w 12191999"/>
              <a:gd name="connsiteY1" fmla="*/ 0 h 6551875"/>
              <a:gd name="connsiteX2" fmla="*/ 12191999 w 12191999"/>
              <a:gd name="connsiteY2" fmla="*/ 6181404 h 6551875"/>
              <a:gd name="connsiteX3" fmla="*/ 12190147 w 12191999"/>
              <a:gd name="connsiteY3" fmla="*/ 6181361 h 6551875"/>
              <a:gd name="connsiteX4" fmla="*/ 12129821 w 12191999"/>
              <a:gd name="connsiteY4" fmla="*/ 6173424 h 6551875"/>
              <a:gd name="connsiteX5" fmla="*/ 12077433 w 12191999"/>
              <a:gd name="connsiteY5" fmla="*/ 6162311 h 6551875"/>
              <a:gd name="connsiteX6" fmla="*/ 12031397 w 12191999"/>
              <a:gd name="connsiteY6" fmla="*/ 6148023 h 6551875"/>
              <a:gd name="connsiteX7" fmla="*/ 11990121 w 12191999"/>
              <a:gd name="connsiteY7" fmla="*/ 6132148 h 6551875"/>
              <a:gd name="connsiteX8" fmla="*/ 11953609 w 12191999"/>
              <a:gd name="connsiteY8" fmla="*/ 6113098 h 6551875"/>
              <a:gd name="connsiteX9" fmla="*/ 11915509 w 12191999"/>
              <a:gd name="connsiteY9" fmla="*/ 6094048 h 6551875"/>
              <a:gd name="connsiteX10" fmla="*/ 11877409 w 12191999"/>
              <a:gd name="connsiteY10" fmla="*/ 6074998 h 6551875"/>
              <a:gd name="connsiteX11" fmla="*/ 11840897 w 12191999"/>
              <a:gd name="connsiteY11" fmla="*/ 6059123 h 6551875"/>
              <a:gd name="connsiteX12" fmla="*/ 11799621 w 12191999"/>
              <a:gd name="connsiteY12" fmla="*/ 6043248 h 6551875"/>
              <a:gd name="connsiteX13" fmla="*/ 11753583 w 12191999"/>
              <a:gd name="connsiteY13" fmla="*/ 6027373 h 6551875"/>
              <a:gd name="connsiteX14" fmla="*/ 11701197 w 12191999"/>
              <a:gd name="connsiteY14" fmla="*/ 6016261 h 6551875"/>
              <a:gd name="connsiteX15" fmla="*/ 11640871 w 12191999"/>
              <a:gd name="connsiteY15" fmla="*/ 6009911 h 6551875"/>
              <a:gd name="connsiteX16" fmla="*/ 11572609 w 12191999"/>
              <a:gd name="connsiteY16" fmla="*/ 6006736 h 6551875"/>
              <a:gd name="connsiteX17" fmla="*/ 11504347 w 12191999"/>
              <a:gd name="connsiteY17" fmla="*/ 6009911 h 6551875"/>
              <a:gd name="connsiteX18" fmla="*/ 11444021 w 12191999"/>
              <a:gd name="connsiteY18" fmla="*/ 6016261 h 6551875"/>
              <a:gd name="connsiteX19" fmla="*/ 11391633 w 12191999"/>
              <a:gd name="connsiteY19" fmla="*/ 6027373 h 6551875"/>
              <a:gd name="connsiteX20" fmla="*/ 11345597 w 12191999"/>
              <a:gd name="connsiteY20" fmla="*/ 6043248 h 6551875"/>
              <a:gd name="connsiteX21" fmla="*/ 11304321 w 12191999"/>
              <a:gd name="connsiteY21" fmla="*/ 6059123 h 6551875"/>
              <a:gd name="connsiteX22" fmla="*/ 11267809 w 12191999"/>
              <a:gd name="connsiteY22" fmla="*/ 6074998 h 6551875"/>
              <a:gd name="connsiteX23" fmla="*/ 11229709 w 12191999"/>
              <a:gd name="connsiteY23" fmla="*/ 6094048 h 6551875"/>
              <a:gd name="connsiteX24" fmla="*/ 11191609 w 12191999"/>
              <a:gd name="connsiteY24" fmla="*/ 6113098 h 6551875"/>
              <a:gd name="connsiteX25" fmla="*/ 11155097 w 12191999"/>
              <a:gd name="connsiteY25" fmla="*/ 6132148 h 6551875"/>
              <a:gd name="connsiteX26" fmla="*/ 11113821 w 12191999"/>
              <a:gd name="connsiteY26" fmla="*/ 6148023 h 6551875"/>
              <a:gd name="connsiteX27" fmla="*/ 11067783 w 12191999"/>
              <a:gd name="connsiteY27" fmla="*/ 6162311 h 6551875"/>
              <a:gd name="connsiteX28" fmla="*/ 11015397 w 12191999"/>
              <a:gd name="connsiteY28" fmla="*/ 6173423 h 6551875"/>
              <a:gd name="connsiteX29" fmla="*/ 10955071 w 12191999"/>
              <a:gd name="connsiteY29" fmla="*/ 6181361 h 6551875"/>
              <a:gd name="connsiteX30" fmla="*/ 10886809 w 12191999"/>
              <a:gd name="connsiteY30" fmla="*/ 6182948 h 6551875"/>
              <a:gd name="connsiteX31" fmla="*/ 10818547 w 12191999"/>
              <a:gd name="connsiteY31" fmla="*/ 6181361 h 6551875"/>
              <a:gd name="connsiteX32" fmla="*/ 10758221 w 12191999"/>
              <a:gd name="connsiteY32" fmla="*/ 6173423 h 6551875"/>
              <a:gd name="connsiteX33" fmla="*/ 10705833 w 12191999"/>
              <a:gd name="connsiteY33" fmla="*/ 6162311 h 6551875"/>
              <a:gd name="connsiteX34" fmla="*/ 10659797 w 12191999"/>
              <a:gd name="connsiteY34" fmla="*/ 6148023 h 6551875"/>
              <a:gd name="connsiteX35" fmla="*/ 10618521 w 12191999"/>
              <a:gd name="connsiteY35" fmla="*/ 6132148 h 6551875"/>
              <a:gd name="connsiteX36" fmla="*/ 10582009 w 12191999"/>
              <a:gd name="connsiteY36" fmla="*/ 6113098 h 6551875"/>
              <a:gd name="connsiteX37" fmla="*/ 10543909 w 12191999"/>
              <a:gd name="connsiteY37" fmla="*/ 6094048 h 6551875"/>
              <a:gd name="connsiteX38" fmla="*/ 10505809 w 12191999"/>
              <a:gd name="connsiteY38" fmla="*/ 6074998 h 6551875"/>
              <a:gd name="connsiteX39" fmla="*/ 10469297 w 12191999"/>
              <a:gd name="connsiteY39" fmla="*/ 6059123 h 6551875"/>
              <a:gd name="connsiteX40" fmla="*/ 10428021 w 12191999"/>
              <a:gd name="connsiteY40" fmla="*/ 6043248 h 6551875"/>
              <a:gd name="connsiteX41" fmla="*/ 10381983 w 12191999"/>
              <a:gd name="connsiteY41" fmla="*/ 6027373 h 6551875"/>
              <a:gd name="connsiteX42" fmla="*/ 10329597 w 12191999"/>
              <a:gd name="connsiteY42" fmla="*/ 6016261 h 6551875"/>
              <a:gd name="connsiteX43" fmla="*/ 10269271 w 12191999"/>
              <a:gd name="connsiteY43" fmla="*/ 6009911 h 6551875"/>
              <a:gd name="connsiteX44" fmla="*/ 10201009 w 12191999"/>
              <a:gd name="connsiteY44" fmla="*/ 6006736 h 6551875"/>
              <a:gd name="connsiteX45" fmla="*/ 10132747 w 12191999"/>
              <a:gd name="connsiteY45" fmla="*/ 6009911 h 6551875"/>
              <a:gd name="connsiteX46" fmla="*/ 10072421 w 12191999"/>
              <a:gd name="connsiteY46" fmla="*/ 6016261 h 6551875"/>
              <a:gd name="connsiteX47" fmla="*/ 10020033 w 12191999"/>
              <a:gd name="connsiteY47" fmla="*/ 6027373 h 6551875"/>
              <a:gd name="connsiteX48" fmla="*/ 9973997 w 12191999"/>
              <a:gd name="connsiteY48" fmla="*/ 6043248 h 6551875"/>
              <a:gd name="connsiteX49" fmla="*/ 9932721 w 12191999"/>
              <a:gd name="connsiteY49" fmla="*/ 6059123 h 6551875"/>
              <a:gd name="connsiteX50" fmla="*/ 9896209 w 12191999"/>
              <a:gd name="connsiteY50" fmla="*/ 6074998 h 6551875"/>
              <a:gd name="connsiteX51" fmla="*/ 9820009 w 12191999"/>
              <a:gd name="connsiteY51" fmla="*/ 6113098 h 6551875"/>
              <a:gd name="connsiteX52" fmla="*/ 9783497 w 12191999"/>
              <a:gd name="connsiteY52" fmla="*/ 6132148 h 6551875"/>
              <a:gd name="connsiteX53" fmla="*/ 9742221 w 12191999"/>
              <a:gd name="connsiteY53" fmla="*/ 6148023 h 6551875"/>
              <a:gd name="connsiteX54" fmla="*/ 9696183 w 12191999"/>
              <a:gd name="connsiteY54" fmla="*/ 6162311 h 6551875"/>
              <a:gd name="connsiteX55" fmla="*/ 9643797 w 12191999"/>
              <a:gd name="connsiteY55" fmla="*/ 6173423 h 6551875"/>
              <a:gd name="connsiteX56" fmla="*/ 9583471 w 12191999"/>
              <a:gd name="connsiteY56" fmla="*/ 6181361 h 6551875"/>
              <a:gd name="connsiteX57" fmla="*/ 9515209 w 12191999"/>
              <a:gd name="connsiteY57" fmla="*/ 6182948 h 6551875"/>
              <a:gd name="connsiteX58" fmla="*/ 9446947 w 12191999"/>
              <a:gd name="connsiteY58" fmla="*/ 6181361 h 6551875"/>
              <a:gd name="connsiteX59" fmla="*/ 9386621 w 12191999"/>
              <a:gd name="connsiteY59" fmla="*/ 6173423 h 6551875"/>
              <a:gd name="connsiteX60" fmla="*/ 9334233 w 12191999"/>
              <a:gd name="connsiteY60" fmla="*/ 6162311 h 6551875"/>
              <a:gd name="connsiteX61" fmla="*/ 9288197 w 12191999"/>
              <a:gd name="connsiteY61" fmla="*/ 6148023 h 6551875"/>
              <a:gd name="connsiteX62" fmla="*/ 9246921 w 12191999"/>
              <a:gd name="connsiteY62" fmla="*/ 6132148 h 6551875"/>
              <a:gd name="connsiteX63" fmla="*/ 9210409 w 12191999"/>
              <a:gd name="connsiteY63" fmla="*/ 6113098 h 6551875"/>
              <a:gd name="connsiteX64" fmla="*/ 9172309 w 12191999"/>
              <a:gd name="connsiteY64" fmla="*/ 6094048 h 6551875"/>
              <a:gd name="connsiteX65" fmla="*/ 9134209 w 12191999"/>
              <a:gd name="connsiteY65" fmla="*/ 6074998 h 6551875"/>
              <a:gd name="connsiteX66" fmla="*/ 9097697 w 12191999"/>
              <a:gd name="connsiteY66" fmla="*/ 6059123 h 6551875"/>
              <a:gd name="connsiteX67" fmla="*/ 9056421 w 12191999"/>
              <a:gd name="connsiteY67" fmla="*/ 6043248 h 6551875"/>
              <a:gd name="connsiteX68" fmla="*/ 9010383 w 12191999"/>
              <a:gd name="connsiteY68" fmla="*/ 6027373 h 6551875"/>
              <a:gd name="connsiteX69" fmla="*/ 8957997 w 12191999"/>
              <a:gd name="connsiteY69" fmla="*/ 6016261 h 6551875"/>
              <a:gd name="connsiteX70" fmla="*/ 8897671 w 12191999"/>
              <a:gd name="connsiteY70" fmla="*/ 6009911 h 6551875"/>
              <a:gd name="connsiteX71" fmla="*/ 8827821 w 12191999"/>
              <a:gd name="connsiteY71" fmla="*/ 6006736 h 6551875"/>
              <a:gd name="connsiteX72" fmla="*/ 8761147 w 12191999"/>
              <a:gd name="connsiteY72" fmla="*/ 6009911 h 6551875"/>
              <a:gd name="connsiteX73" fmla="*/ 8700821 w 12191999"/>
              <a:gd name="connsiteY73" fmla="*/ 6016261 h 6551875"/>
              <a:gd name="connsiteX74" fmla="*/ 8648433 w 12191999"/>
              <a:gd name="connsiteY74" fmla="*/ 6027373 h 6551875"/>
              <a:gd name="connsiteX75" fmla="*/ 8602397 w 12191999"/>
              <a:gd name="connsiteY75" fmla="*/ 6043248 h 6551875"/>
              <a:gd name="connsiteX76" fmla="*/ 8561121 w 12191999"/>
              <a:gd name="connsiteY76" fmla="*/ 6059123 h 6551875"/>
              <a:gd name="connsiteX77" fmla="*/ 8524609 w 12191999"/>
              <a:gd name="connsiteY77" fmla="*/ 6074998 h 6551875"/>
              <a:gd name="connsiteX78" fmla="*/ 8486509 w 12191999"/>
              <a:gd name="connsiteY78" fmla="*/ 6094048 h 6551875"/>
              <a:gd name="connsiteX79" fmla="*/ 8448409 w 12191999"/>
              <a:gd name="connsiteY79" fmla="*/ 6113098 h 6551875"/>
              <a:gd name="connsiteX80" fmla="*/ 8411897 w 12191999"/>
              <a:gd name="connsiteY80" fmla="*/ 6132148 h 6551875"/>
              <a:gd name="connsiteX81" fmla="*/ 8370622 w 12191999"/>
              <a:gd name="connsiteY81" fmla="*/ 6148023 h 6551875"/>
              <a:gd name="connsiteX82" fmla="*/ 8324584 w 12191999"/>
              <a:gd name="connsiteY82" fmla="*/ 6162311 h 6551875"/>
              <a:gd name="connsiteX83" fmla="*/ 8272197 w 12191999"/>
              <a:gd name="connsiteY83" fmla="*/ 6173423 h 6551875"/>
              <a:gd name="connsiteX84" fmla="*/ 8211872 w 12191999"/>
              <a:gd name="connsiteY84" fmla="*/ 6181361 h 6551875"/>
              <a:gd name="connsiteX85" fmla="*/ 8143609 w 12191999"/>
              <a:gd name="connsiteY85" fmla="*/ 6182948 h 6551875"/>
              <a:gd name="connsiteX86" fmla="*/ 8075347 w 12191999"/>
              <a:gd name="connsiteY86" fmla="*/ 6181361 h 6551875"/>
              <a:gd name="connsiteX87" fmla="*/ 8015022 w 12191999"/>
              <a:gd name="connsiteY87" fmla="*/ 6173423 h 6551875"/>
              <a:gd name="connsiteX88" fmla="*/ 7962634 w 12191999"/>
              <a:gd name="connsiteY88" fmla="*/ 6162311 h 6551875"/>
              <a:gd name="connsiteX89" fmla="*/ 7916597 w 12191999"/>
              <a:gd name="connsiteY89" fmla="*/ 6148023 h 6551875"/>
              <a:gd name="connsiteX90" fmla="*/ 7875322 w 12191999"/>
              <a:gd name="connsiteY90" fmla="*/ 6132148 h 6551875"/>
              <a:gd name="connsiteX91" fmla="*/ 7838809 w 12191999"/>
              <a:gd name="connsiteY91" fmla="*/ 6113098 h 6551875"/>
              <a:gd name="connsiteX92" fmla="*/ 7800709 w 12191999"/>
              <a:gd name="connsiteY92" fmla="*/ 6094048 h 6551875"/>
              <a:gd name="connsiteX93" fmla="*/ 7762609 w 12191999"/>
              <a:gd name="connsiteY93" fmla="*/ 6074998 h 6551875"/>
              <a:gd name="connsiteX94" fmla="*/ 7726097 w 12191999"/>
              <a:gd name="connsiteY94" fmla="*/ 6059123 h 6551875"/>
              <a:gd name="connsiteX95" fmla="*/ 7684822 w 12191999"/>
              <a:gd name="connsiteY95" fmla="*/ 6043248 h 6551875"/>
              <a:gd name="connsiteX96" fmla="*/ 7638784 w 12191999"/>
              <a:gd name="connsiteY96" fmla="*/ 6027373 h 6551875"/>
              <a:gd name="connsiteX97" fmla="*/ 7586397 w 12191999"/>
              <a:gd name="connsiteY97" fmla="*/ 6016261 h 6551875"/>
              <a:gd name="connsiteX98" fmla="*/ 7526072 w 12191999"/>
              <a:gd name="connsiteY98" fmla="*/ 6009911 h 6551875"/>
              <a:gd name="connsiteX99" fmla="*/ 7457809 w 12191999"/>
              <a:gd name="connsiteY99" fmla="*/ 6006736 h 6551875"/>
              <a:gd name="connsiteX100" fmla="*/ 7389547 w 12191999"/>
              <a:gd name="connsiteY100" fmla="*/ 6009911 h 6551875"/>
              <a:gd name="connsiteX101" fmla="*/ 7329222 w 12191999"/>
              <a:gd name="connsiteY101" fmla="*/ 6016261 h 6551875"/>
              <a:gd name="connsiteX102" fmla="*/ 7276834 w 12191999"/>
              <a:gd name="connsiteY102" fmla="*/ 6027373 h 6551875"/>
              <a:gd name="connsiteX103" fmla="*/ 7230797 w 12191999"/>
              <a:gd name="connsiteY103" fmla="*/ 6043248 h 6551875"/>
              <a:gd name="connsiteX104" fmla="*/ 7189522 w 12191999"/>
              <a:gd name="connsiteY104" fmla="*/ 6059123 h 6551875"/>
              <a:gd name="connsiteX105" fmla="*/ 7153009 w 12191999"/>
              <a:gd name="connsiteY105" fmla="*/ 6074998 h 6551875"/>
              <a:gd name="connsiteX106" fmla="*/ 7114909 w 12191999"/>
              <a:gd name="connsiteY106" fmla="*/ 6094048 h 6551875"/>
              <a:gd name="connsiteX107" fmla="*/ 7076809 w 12191999"/>
              <a:gd name="connsiteY107" fmla="*/ 6113098 h 6551875"/>
              <a:gd name="connsiteX108" fmla="*/ 7040297 w 12191999"/>
              <a:gd name="connsiteY108" fmla="*/ 6132148 h 6551875"/>
              <a:gd name="connsiteX109" fmla="*/ 6999022 w 12191999"/>
              <a:gd name="connsiteY109" fmla="*/ 6148023 h 6551875"/>
              <a:gd name="connsiteX110" fmla="*/ 6952984 w 12191999"/>
              <a:gd name="connsiteY110" fmla="*/ 6162311 h 6551875"/>
              <a:gd name="connsiteX111" fmla="*/ 6900597 w 12191999"/>
              <a:gd name="connsiteY111" fmla="*/ 6173423 h 6551875"/>
              <a:gd name="connsiteX112" fmla="*/ 6840272 w 12191999"/>
              <a:gd name="connsiteY112" fmla="*/ 6181361 h 6551875"/>
              <a:gd name="connsiteX113" fmla="*/ 6781800 w 12191999"/>
              <a:gd name="connsiteY113" fmla="*/ 6182721 h 6551875"/>
              <a:gd name="connsiteX114" fmla="*/ 6723328 w 12191999"/>
              <a:gd name="connsiteY114" fmla="*/ 6181361 h 6551875"/>
              <a:gd name="connsiteX115" fmla="*/ 6663003 w 12191999"/>
              <a:gd name="connsiteY115" fmla="*/ 6173423 h 6551875"/>
              <a:gd name="connsiteX116" fmla="*/ 6610615 w 12191999"/>
              <a:gd name="connsiteY116" fmla="*/ 6162311 h 6551875"/>
              <a:gd name="connsiteX117" fmla="*/ 6564578 w 12191999"/>
              <a:gd name="connsiteY117" fmla="*/ 6148023 h 6551875"/>
              <a:gd name="connsiteX118" fmla="*/ 6523303 w 12191999"/>
              <a:gd name="connsiteY118" fmla="*/ 6132148 h 6551875"/>
              <a:gd name="connsiteX119" fmla="*/ 6486790 w 12191999"/>
              <a:gd name="connsiteY119" fmla="*/ 6113098 h 6551875"/>
              <a:gd name="connsiteX120" fmla="*/ 6448690 w 12191999"/>
              <a:gd name="connsiteY120" fmla="*/ 6094048 h 6551875"/>
              <a:gd name="connsiteX121" fmla="*/ 6410590 w 12191999"/>
              <a:gd name="connsiteY121" fmla="*/ 6074998 h 6551875"/>
              <a:gd name="connsiteX122" fmla="*/ 6374078 w 12191999"/>
              <a:gd name="connsiteY122" fmla="*/ 6059123 h 6551875"/>
              <a:gd name="connsiteX123" fmla="*/ 6332803 w 12191999"/>
              <a:gd name="connsiteY123" fmla="*/ 6043248 h 6551875"/>
              <a:gd name="connsiteX124" fmla="*/ 6286765 w 12191999"/>
              <a:gd name="connsiteY124" fmla="*/ 6027373 h 6551875"/>
              <a:gd name="connsiteX125" fmla="*/ 6234378 w 12191999"/>
              <a:gd name="connsiteY125" fmla="*/ 6016261 h 6551875"/>
              <a:gd name="connsiteX126" fmla="*/ 6174053 w 12191999"/>
              <a:gd name="connsiteY126" fmla="*/ 6009911 h 6551875"/>
              <a:gd name="connsiteX127" fmla="*/ 6105790 w 12191999"/>
              <a:gd name="connsiteY127" fmla="*/ 6006736 h 6551875"/>
              <a:gd name="connsiteX128" fmla="*/ 6096000 w 12191999"/>
              <a:gd name="connsiteY128" fmla="*/ 6007191 h 6551875"/>
              <a:gd name="connsiteX129" fmla="*/ 6086211 w 12191999"/>
              <a:gd name="connsiteY129" fmla="*/ 6006736 h 6551875"/>
              <a:gd name="connsiteX130" fmla="*/ 6017949 w 12191999"/>
              <a:gd name="connsiteY130" fmla="*/ 6009911 h 6551875"/>
              <a:gd name="connsiteX131" fmla="*/ 5957622 w 12191999"/>
              <a:gd name="connsiteY131" fmla="*/ 6016261 h 6551875"/>
              <a:gd name="connsiteX132" fmla="*/ 5905235 w 12191999"/>
              <a:gd name="connsiteY132" fmla="*/ 6027373 h 6551875"/>
              <a:gd name="connsiteX133" fmla="*/ 5859197 w 12191999"/>
              <a:gd name="connsiteY133" fmla="*/ 6043248 h 6551875"/>
              <a:gd name="connsiteX134" fmla="*/ 5817922 w 12191999"/>
              <a:gd name="connsiteY134" fmla="*/ 6059123 h 6551875"/>
              <a:gd name="connsiteX135" fmla="*/ 5781409 w 12191999"/>
              <a:gd name="connsiteY135" fmla="*/ 6074998 h 6551875"/>
              <a:gd name="connsiteX136" fmla="*/ 5743309 w 12191999"/>
              <a:gd name="connsiteY136" fmla="*/ 6094048 h 6551875"/>
              <a:gd name="connsiteX137" fmla="*/ 5705211 w 12191999"/>
              <a:gd name="connsiteY137" fmla="*/ 6113098 h 6551875"/>
              <a:gd name="connsiteX138" fmla="*/ 5668697 w 12191999"/>
              <a:gd name="connsiteY138" fmla="*/ 6132148 h 6551875"/>
              <a:gd name="connsiteX139" fmla="*/ 5627422 w 12191999"/>
              <a:gd name="connsiteY139" fmla="*/ 6148023 h 6551875"/>
              <a:gd name="connsiteX140" fmla="*/ 5581384 w 12191999"/>
              <a:gd name="connsiteY140" fmla="*/ 6162311 h 6551875"/>
              <a:gd name="connsiteX141" fmla="*/ 5528997 w 12191999"/>
              <a:gd name="connsiteY141" fmla="*/ 6173423 h 6551875"/>
              <a:gd name="connsiteX142" fmla="*/ 5468672 w 12191999"/>
              <a:gd name="connsiteY142" fmla="*/ 6181361 h 6551875"/>
              <a:gd name="connsiteX143" fmla="*/ 5410200 w 12191999"/>
              <a:gd name="connsiteY143" fmla="*/ 6182721 h 6551875"/>
              <a:gd name="connsiteX144" fmla="*/ 5351728 w 12191999"/>
              <a:gd name="connsiteY144" fmla="*/ 6181361 h 6551875"/>
              <a:gd name="connsiteX145" fmla="*/ 5291402 w 12191999"/>
              <a:gd name="connsiteY145" fmla="*/ 6173423 h 6551875"/>
              <a:gd name="connsiteX146" fmla="*/ 5239015 w 12191999"/>
              <a:gd name="connsiteY146" fmla="*/ 6162311 h 6551875"/>
              <a:gd name="connsiteX147" fmla="*/ 5192979 w 12191999"/>
              <a:gd name="connsiteY147" fmla="*/ 6148023 h 6551875"/>
              <a:gd name="connsiteX148" fmla="*/ 5151703 w 12191999"/>
              <a:gd name="connsiteY148" fmla="*/ 6132148 h 6551875"/>
              <a:gd name="connsiteX149" fmla="*/ 5115190 w 12191999"/>
              <a:gd name="connsiteY149" fmla="*/ 6113098 h 6551875"/>
              <a:gd name="connsiteX150" fmla="*/ 5077092 w 12191999"/>
              <a:gd name="connsiteY150" fmla="*/ 6094048 h 6551875"/>
              <a:gd name="connsiteX151" fmla="*/ 5038990 w 12191999"/>
              <a:gd name="connsiteY151" fmla="*/ 6074998 h 6551875"/>
              <a:gd name="connsiteX152" fmla="*/ 5002479 w 12191999"/>
              <a:gd name="connsiteY152" fmla="*/ 6059123 h 6551875"/>
              <a:gd name="connsiteX153" fmla="*/ 4961203 w 12191999"/>
              <a:gd name="connsiteY153" fmla="*/ 6043248 h 6551875"/>
              <a:gd name="connsiteX154" fmla="*/ 4915166 w 12191999"/>
              <a:gd name="connsiteY154" fmla="*/ 6027373 h 6551875"/>
              <a:gd name="connsiteX155" fmla="*/ 4862778 w 12191999"/>
              <a:gd name="connsiteY155" fmla="*/ 6016261 h 6551875"/>
              <a:gd name="connsiteX156" fmla="*/ 4802454 w 12191999"/>
              <a:gd name="connsiteY156" fmla="*/ 6009911 h 6551875"/>
              <a:gd name="connsiteX157" fmla="*/ 4734190 w 12191999"/>
              <a:gd name="connsiteY157" fmla="*/ 6006736 h 6551875"/>
              <a:gd name="connsiteX158" fmla="*/ 4665929 w 12191999"/>
              <a:gd name="connsiteY158" fmla="*/ 6009911 h 6551875"/>
              <a:gd name="connsiteX159" fmla="*/ 4605603 w 12191999"/>
              <a:gd name="connsiteY159" fmla="*/ 6016261 h 6551875"/>
              <a:gd name="connsiteX160" fmla="*/ 4553217 w 12191999"/>
              <a:gd name="connsiteY160" fmla="*/ 6027373 h 6551875"/>
              <a:gd name="connsiteX161" fmla="*/ 4507178 w 12191999"/>
              <a:gd name="connsiteY161" fmla="*/ 6043248 h 6551875"/>
              <a:gd name="connsiteX162" fmla="*/ 4465903 w 12191999"/>
              <a:gd name="connsiteY162" fmla="*/ 6059123 h 6551875"/>
              <a:gd name="connsiteX163" fmla="*/ 4429390 w 12191999"/>
              <a:gd name="connsiteY163" fmla="*/ 6074998 h 6551875"/>
              <a:gd name="connsiteX164" fmla="*/ 4353190 w 12191999"/>
              <a:gd name="connsiteY164" fmla="*/ 6113098 h 6551875"/>
              <a:gd name="connsiteX165" fmla="*/ 4316678 w 12191999"/>
              <a:gd name="connsiteY165" fmla="*/ 6132148 h 6551875"/>
              <a:gd name="connsiteX166" fmla="*/ 4275403 w 12191999"/>
              <a:gd name="connsiteY166" fmla="*/ 6148023 h 6551875"/>
              <a:gd name="connsiteX167" fmla="*/ 4229365 w 12191999"/>
              <a:gd name="connsiteY167" fmla="*/ 6162311 h 6551875"/>
              <a:gd name="connsiteX168" fmla="*/ 4176978 w 12191999"/>
              <a:gd name="connsiteY168" fmla="*/ 6173423 h 6551875"/>
              <a:gd name="connsiteX169" fmla="*/ 4116653 w 12191999"/>
              <a:gd name="connsiteY169" fmla="*/ 6181361 h 6551875"/>
              <a:gd name="connsiteX170" fmla="*/ 4048390 w 12191999"/>
              <a:gd name="connsiteY170" fmla="*/ 6182948 h 6551875"/>
              <a:gd name="connsiteX171" fmla="*/ 3980128 w 12191999"/>
              <a:gd name="connsiteY171" fmla="*/ 6181361 h 6551875"/>
              <a:gd name="connsiteX172" fmla="*/ 3919803 w 12191999"/>
              <a:gd name="connsiteY172" fmla="*/ 6173423 h 6551875"/>
              <a:gd name="connsiteX173" fmla="*/ 3867415 w 12191999"/>
              <a:gd name="connsiteY173" fmla="*/ 6162311 h 6551875"/>
              <a:gd name="connsiteX174" fmla="*/ 3821378 w 12191999"/>
              <a:gd name="connsiteY174" fmla="*/ 6148023 h 6551875"/>
              <a:gd name="connsiteX175" fmla="*/ 3780103 w 12191999"/>
              <a:gd name="connsiteY175" fmla="*/ 6132148 h 6551875"/>
              <a:gd name="connsiteX176" fmla="*/ 3743590 w 12191999"/>
              <a:gd name="connsiteY176" fmla="*/ 6113098 h 6551875"/>
              <a:gd name="connsiteX177" fmla="*/ 3705490 w 12191999"/>
              <a:gd name="connsiteY177" fmla="*/ 6094048 h 6551875"/>
              <a:gd name="connsiteX178" fmla="*/ 3667390 w 12191999"/>
              <a:gd name="connsiteY178" fmla="*/ 6074998 h 6551875"/>
              <a:gd name="connsiteX179" fmla="*/ 3630878 w 12191999"/>
              <a:gd name="connsiteY179" fmla="*/ 6059123 h 6551875"/>
              <a:gd name="connsiteX180" fmla="*/ 3589603 w 12191999"/>
              <a:gd name="connsiteY180" fmla="*/ 6043248 h 6551875"/>
              <a:gd name="connsiteX181" fmla="*/ 3543565 w 12191999"/>
              <a:gd name="connsiteY181" fmla="*/ 6027373 h 6551875"/>
              <a:gd name="connsiteX182" fmla="*/ 3491178 w 12191999"/>
              <a:gd name="connsiteY182" fmla="*/ 6016261 h 6551875"/>
              <a:gd name="connsiteX183" fmla="*/ 3430853 w 12191999"/>
              <a:gd name="connsiteY183" fmla="*/ 6009911 h 6551875"/>
              <a:gd name="connsiteX184" fmla="*/ 3361003 w 12191999"/>
              <a:gd name="connsiteY184" fmla="*/ 6006736 h 6551875"/>
              <a:gd name="connsiteX185" fmla="*/ 3294328 w 12191999"/>
              <a:gd name="connsiteY185" fmla="*/ 6009911 h 6551875"/>
              <a:gd name="connsiteX186" fmla="*/ 3234003 w 12191999"/>
              <a:gd name="connsiteY186" fmla="*/ 6016261 h 6551875"/>
              <a:gd name="connsiteX187" fmla="*/ 3181615 w 12191999"/>
              <a:gd name="connsiteY187" fmla="*/ 6027373 h 6551875"/>
              <a:gd name="connsiteX188" fmla="*/ 3135578 w 12191999"/>
              <a:gd name="connsiteY188" fmla="*/ 6043248 h 6551875"/>
              <a:gd name="connsiteX189" fmla="*/ 3094303 w 12191999"/>
              <a:gd name="connsiteY189" fmla="*/ 6059123 h 6551875"/>
              <a:gd name="connsiteX190" fmla="*/ 3057790 w 12191999"/>
              <a:gd name="connsiteY190" fmla="*/ 6074998 h 6551875"/>
              <a:gd name="connsiteX191" fmla="*/ 3019690 w 12191999"/>
              <a:gd name="connsiteY191" fmla="*/ 6094048 h 6551875"/>
              <a:gd name="connsiteX192" fmla="*/ 2981590 w 12191999"/>
              <a:gd name="connsiteY192" fmla="*/ 6113098 h 6551875"/>
              <a:gd name="connsiteX193" fmla="*/ 2945078 w 12191999"/>
              <a:gd name="connsiteY193" fmla="*/ 6132148 h 6551875"/>
              <a:gd name="connsiteX194" fmla="*/ 2903803 w 12191999"/>
              <a:gd name="connsiteY194" fmla="*/ 6148023 h 6551875"/>
              <a:gd name="connsiteX195" fmla="*/ 2857765 w 12191999"/>
              <a:gd name="connsiteY195" fmla="*/ 6162311 h 6551875"/>
              <a:gd name="connsiteX196" fmla="*/ 2805378 w 12191999"/>
              <a:gd name="connsiteY196" fmla="*/ 6173423 h 6551875"/>
              <a:gd name="connsiteX197" fmla="*/ 2745053 w 12191999"/>
              <a:gd name="connsiteY197" fmla="*/ 6181361 h 6551875"/>
              <a:gd name="connsiteX198" fmla="*/ 2676790 w 12191999"/>
              <a:gd name="connsiteY198" fmla="*/ 6182948 h 6551875"/>
              <a:gd name="connsiteX199" fmla="*/ 2608528 w 12191999"/>
              <a:gd name="connsiteY199" fmla="*/ 6181361 h 6551875"/>
              <a:gd name="connsiteX200" fmla="*/ 2548203 w 12191999"/>
              <a:gd name="connsiteY200" fmla="*/ 6173423 h 6551875"/>
              <a:gd name="connsiteX201" fmla="*/ 2495815 w 12191999"/>
              <a:gd name="connsiteY201" fmla="*/ 6162311 h 6551875"/>
              <a:gd name="connsiteX202" fmla="*/ 2449778 w 12191999"/>
              <a:gd name="connsiteY202" fmla="*/ 6148023 h 6551875"/>
              <a:gd name="connsiteX203" fmla="*/ 2408503 w 12191999"/>
              <a:gd name="connsiteY203" fmla="*/ 6132148 h 6551875"/>
              <a:gd name="connsiteX204" fmla="*/ 2371990 w 12191999"/>
              <a:gd name="connsiteY204" fmla="*/ 6113098 h 6551875"/>
              <a:gd name="connsiteX205" fmla="*/ 2333890 w 12191999"/>
              <a:gd name="connsiteY205" fmla="*/ 6094048 h 6551875"/>
              <a:gd name="connsiteX206" fmla="*/ 2295790 w 12191999"/>
              <a:gd name="connsiteY206" fmla="*/ 6074998 h 6551875"/>
              <a:gd name="connsiteX207" fmla="*/ 2259278 w 12191999"/>
              <a:gd name="connsiteY207" fmla="*/ 6059123 h 6551875"/>
              <a:gd name="connsiteX208" fmla="*/ 2218003 w 12191999"/>
              <a:gd name="connsiteY208" fmla="*/ 6043248 h 6551875"/>
              <a:gd name="connsiteX209" fmla="*/ 2171965 w 12191999"/>
              <a:gd name="connsiteY209" fmla="*/ 6027373 h 6551875"/>
              <a:gd name="connsiteX210" fmla="*/ 2119578 w 12191999"/>
              <a:gd name="connsiteY210" fmla="*/ 6016261 h 6551875"/>
              <a:gd name="connsiteX211" fmla="*/ 2059253 w 12191999"/>
              <a:gd name="connsiteY211" fmla="*/ 6009911 h 6551875"/>
              <a:gd name="connsiteX212" fmla="*/ 1990990 w 12191999"/>
              <a:gd name="connsiteY212" fmla="*/ 6006736 h 6551875"/>
              <a:gd name="connsiteX213" fmla="*/ 1922728 w 12191999"/>
              <a:gd name="connsiteY213" fmla="*/ 6009911 h 6551875"/>
              <a:gd name="connsiteX214" fmla="*/ 1862403 w 12191999"/>
              <a:gd name="connsiteY214" fmla="*/ 6016261 h 6551875"/>
              <a:gd name="connsiteX215" fmla="*/ 1810015 w 12191999"/>
              <a:gd name="connsiteY215" fmla="*/ 6027373 h 6551875"/>
              <a:gd name="connsiteX216" fmla="*/ 1763978 w 12191999"/>
              <a:gd name="connsiteY216" fmla="*/ 6043248 h 6551875"/>
              <a:gd name="connsiteX217" fmla="*/ 1722703 w 12191999"/>
              <a:gd name="connsiteY217" fmla="*/ 6059123 h 6551875"/>
              <a:gd name="connsiteX218" fmla="*/ 1686190 w 12191999"/>
              <a:gd name="connsiteY218" fmla="*/ 6074998 h 6551875"/>
              <a:gd name="connsiteX219" fmla="*/ 1648090 w 12191999"/>
              <a:gd name="connsiteY219" fmla="*/ 6094048 h 6551875"/>
              <a:gd name="connsiteX220" fmla="*/ 1609990 w 12191999"/>
              <a:gd name="connsiteY220" fmla="*/ 6113098 h 6551875"/>
              <a:gd name="connsiteX221" fmla="*/ 1573478 w 12191999"/>
              <a:gd name="connsiteY221" fmla="*/ 6132148 h 6551875"/>
              <a:gd name="connsiteX222" fmla="*/ 1532203 w 12191999"/>
              <a:gd name="connsiteY222" fmla="*/ 6148023 h 6551875"/>
              <a:gd name="connsiteX223" fmla="*/ 1486165 w 12191999"/>
              <a:gd name="connsiteY223" fmla="*/ 6162311 h 6551875"/>
              <a:gd name="connsiteX224" fmla="*/ 1433778 w 12191999"/>
              <a:gd name="connsiteY224" fmla="*/ 6173423 h 6551875"/>
              <a:gd name="connsiteX225" fmla="*/ 1373453 w 12191999"/>
              <a:gd name="connsiteY225" fmla="*/ 6181361 h 6551875"/>
              <a:gd name="connsiteX226" fmla="*/ 1305190 w 12191999"/>
              <a:gd name="connsiteY226" fmla="*/ 6182948 h 6551875"/>
              <a:gd name="connsiteX227" fmla="*/ 1236928 w 12191999"/>
              <a:gd name="connsiteY227" fmla="*/ 6181361 h 6551875"/>
              <a:gd name="connsiteX228" fmla="*/ 1176603 w 12191999"/>
              <a:gd name="connsiteY228" fmla="*/ 6173423 h 6551875"/>
              <a:gd name="connsiteX229" fmla="*/ 1124215 w 12191999"/>
              <a:gd name="connsiteY229" fmla="*/ 6162311 h 6551875"/>
              <a:gd name="connsiteX230" fmla="*/ 1078178 w 12191999"/>
              <a:gd name="connsiteY230" fmla="*/ 6148023 h 6551875"/>
              <a:gd name="connsiteX231" fmla="*/ 1036903 w 12191999"/>
              <a:gd name="connsiteY231" fmla="*/ 6132148 h 6551875"/>
              <a:gd name="connsiteX232" fmla="*/ 1000390 w 12191999"/>
              <a:gd name="connsiteY232" fmla="*/ 6113098 h 6551875"/>
              <a:gd name="connsiteX233" fmla="*/ 962290 w 12191999"/>
              <a:gd name="connsiteY233" fmla="*/ 6094048 h 6551875"/>
              <a:gd name="connsiteX234" fmla="*/ 924190 w 12191999"/>
              <a:gd name="connsiteY234" fmla="*/ 6074998 h 6551875"/>
              <a:gd name="connsiteX235" fmla="*/ 887678 w 12191999"/>
              <a:gd name="connsiteY235" fmla="*/ 6059123 h 6551875"/>
              <a:gd name="connsiteX236" fmla="*/ 846403 w 12191999"/>
              <a:gd name="connsiteY236" fmla="*/ 6043248 h 6551875"/>
              <a:gd name="connsiteX237" fmla="*/ 800365 w 12191999"/>
              <a:gd name="connsiteY237" fmla="*/ 6027373 h 6551875"/>
              <a:gd name="connsiteX238" fmla="*/ 747978 w 12191999"/>
              <a:gd name="connsiteY238" fmla="*/ 6016261 h 6551875"/>
              <a:gd name="connsiteX239" fmla="*/ 687653 w 12191999"/>
              <a:gd name="connsiteY239" fmla="*/ 6009911 h 6551875"/>
              <a:gd name="connsiteX240" fmla="*/ 619390 w 12191999"/>
              <a:gd name="connsiteY240" fmla="*/ 6006736 h 6551875"/>
              <a:gd name="connsiteX241" fmla="*/ 551128 w 12191999"/>
              <a:gd name="connsiteY241" fmla="*/ 6009911 h 6551875"/>
              <a:gd name="connsiteX242" fmla="*/ 490803 w 12191999"/>
              <a:gd name="connsiteY242" fmla="*/ 6016261 h 6551875"/>
              <a:gd name="connsiteX243" fmla="*/ 438415 w 12191999"/>
              <a:gd name="connsiteY243" fmla="*/ 6027373 h 6551875"/>
              <a:gd name="connsiteX244" fmla="*/ 392378 w 12191999"/>
              <a:gd name="connsiteY244" fmla="*/ 6043248 h 6551875"/>
              <a:gd name="connsiteX245" fmla="*/ 351103 w 12191999"/>
              <a:gd name="connsiteY245" fmla="*/ 6059123 h 6551875"/>
              <a:gd name="connsiteX246" fmla="*/ 314590 w 12191999"/>
              <a:gd name="connsiteY246" fmla="*/ 6074998 h 6551875"/>
              <a:gd name="connsiteX247" fmla="*/ 276490 w 12191999"/>
              <a:gd name="connsiteY247" fmla="*/ 6094048 h 6551875"/>
              <a:gd name="connsiteX248" fmla="*/ 238390 w 12191999"/>
              <a:gd name="connsiteY248" fmla="*/ 6113098 h 6551875"/>
              <a:gd name="connsiteX249" fmla="*/ 201878 w 12191999"/>
              <a:gd name="connsiteY249" fmla="*/ 6132148 h 6551875"/>
              <a:gd name="connsiteX250" fmla="*/ 160603 w 12191999"/>
              <a:gd name="connsiteY250" fmla="*/ 6148023 h 6551875"/>
              <a:gd name="connsiteX251" fmla="*/ 114565 w 12191999"/>
              <a:gd name="connsiteY251" fmla="*/ 6162311 h 6551875"/>
              <a:gd name="connsiteX252" fmla="*/ 62178 w 12191999"/>
              <a:gd name="connsiteY252" fmla="*/ 6173423 h 6551875"/>
              <a:gd name="connsiteX253" fmla="*/ 1853 w 12191999"/>
              <a:gd name="connsiteY253" fmla="*/ 6181361 h 6551875"/>
              <a:gd name="connsiteX254" fmla="*/ 1 w 12191999"/>
              <a:gd name="connsiteY254" fmla="*/ 6181404 h 6551875"/>
              <a:gd name="connsiteX255" fmla="*/ 1 w 12191999"/>
              <a:gd name="connsiteY255" fmla="*/ 6551875 h 6551875"/>
              <a:gd name="connsiteX256" fmla="*/ 0 w 12191999"/>
              <a:gd name="connsiteY256" fmla="*/ 6551875 h 6551875"/>
              <a:gd name="connsiteX257" fmla="*/ 0 w 12191999"/>
              <a:gd name="connsiteY257" fmla="*/ 0 h 655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2191999" h="6551875">
                <a:moveTo>
                  <a:pt x="0" y="0"/>
                </a:moveTo>
                <a:lnTo>
                  <a:pt x="12191999" y="0"/>
                </a:lnTo>
                <a:lnTo>
                  <a:pt x="12191999" y="6181404"/>
                </a:lnTo>
                <a:lnTo>
                  <a:pt x="12190147" y="6181361"/>
                </a:lnTo>
                <a:lnTo>
                  <a:pt x="12129821" y="6173424"/>
                </a:lnTo>
                <a:lnTo>
                  <a:pt x="12077433" y="6162311"/>
                </a:lnTo>
                <a:lnTo>
                  <a:pt x="12031397" y="6148023"/>
                </a:lnTo>
                <a:lnTo>
                  <a:pt x="11990121" y="6132148"/>
                </a:lnTo>
                <a:lnTo>
                  <a:pt x="11953609" y="6113098"/>
                </a:lnTo>
                <a:lnTo>
                  <a:pt x="11915509" y="6094048"/>
                </a:lnTo>
                <a:lnTo>
                  <a:pt x="11877409" y="6074998"/>
                </a:lnTo>
                <a:lnTo>
                  <a:pt x="11840897" y="6059123"/>
                </a:lnTo>
                <a:lnTo>
                  <a:pt x="11799621" y="6043248"/>
                </a:lnTo>
                <a:lnTo>
                  <a:pt x="11753583" y="6027373"/>
                </a:lnTo>
                <a:lnTo>
                  <a:pt x="11701197" y="6016261"/>
                </a:lnTo>
                <a:lnTo>
                  <a:pt x="11640871" y="6009911"/>
                </a:lnTo>
                <a:lnTo>
                  <a:pt x="11572609" y="6006736"/>
                </a:lnTo>
                <a:lnTo>
                  <a:pt x="11504347" y="6009911"/>
                </a:lnTo>
                <a:lnTo>
                  <a:pt x="11444021" y="6016261"/>
                </a:lnTo>
                <a:lnTo>
                  <a:pt x="11391633" y="6027373"/>
                </a:lnTo>
                <a:lnTo>
                  <a:pt x="11345597" y="6043248"/>
                </a:lnTo>
                <a:lnTo>
                  <a:pt x="11304321" y="6059123"/>
                </a:lnTo>
                <a:lnTo>
                  <a:pt x="11267809" y="6074998"/>
                </a:lnTo>
                <a:lnTo>
                  <a:pt x="11229709" y="6094048"/>
                </a:lnTo>
                <a:lnTo>
                  <a:pt x="11191609" y="6113098"/>
                </a:lnTo>
                <a:lnTo>
                  <a:pt x="11155097" y="6132148"/>
                </a:lnTo>
                <a:lnTo>
                  <a:pt x="11113821" y="6148023"/>
                </a:lnTo>
                <a:lnTo>
                  <a:pt x="11067783" y="6162311"/>
                </a:lnTo>
                <a:lnTo>
                  <a:pt x="11015397" y="6173423"/>
                </a:lnTo>
                <a:lnTo>
                  <a:pt x="10955071" y="6181361"/>
                </a:lnTo>
                <a:lnTo>
                  <a:pt x="10886809" y="6182948"/>
                </a:lnTo>
                <a:lnTo>
                  <a:pt x="10818547" y="6181361"/>
                </a:lnTo>
                <a:lnTo>
                  <a:pt x="10758221" y="6173423"/>
                </a:lnTo>
                <a:lnTo>
                  <a:pt x="10705833" y="6162311"/>
                </a:lnTo>
                <a:lnTo>
                  <a:pt x="10659797" y="6148023"/>
                </a:lnTo>
                <a:lnTo>
                  <a:pt x="10618521" y="6132148"/>
                </a:lnTo>
                <a:lnTo>
                  <a:pt x="10582009" y="6113098"/>
                </a:lnTo>
                <a:lnTo>
                  <a:pt x="10543909" y="6094048"/>
                </a:lnTo>
                <a:lnTo>
                  <a:pt x="10505809" y="6074998"/>
                </a:lnTo>
                <a:lnTo>
                  <a:pt x="10469297" y="6059123"/>
                </a:lnTo>
                <a:lnTo>
                  <a:pt x="10428021" y="6043248"/>
                </a:lnTo>
                <a:lnTo>
                  <a:pt x="10381983" y="6027373"/>
                </a:lnTo>
                <a:lnTo>
                  <a:pt x="10329597" y="6016261"/>
                </a:lnTo>
                <a:lnTo>
                  <a:pt x="10269271" y="6009911"/>
                </a:lnTo>
                <a:lnTo>
                  <a:pt x="10201009" y="6006736"/>
                </a:lnTo>
                <a:lnTo>
                  <a:pt x="10132747" y="6009911"/>
                </a:lnTo>
                <a:lnTo>
                  <a:pt x="10072421" y="6016261"/>
                </a:lnTo>
                <a:lnTo>
                  <a:pt x="10020033" y="6027373"/>
                </a:lnTo>
                <a:lnTo>
                  <a:pt x="9973997" y="6043248"/>
                </a:lnTo>
                <a:lnTo>
                  <a:pt x="9932721" y="6059123"/>
                </a:lnTo>
                <a:lnTo>
                  <a:pt x="9896209" y="6074998"/>
                </a:lnTo>
                <a:lnTo>
                  <a:pt x="9820009" y="6113098"/>
                </a:lnTo>
                <a:lnTo>
                  <a:pt x="9783497" y="6132148"/>
                </a:lnTo>
                <a:lnTo>
                  <a:pt x="9742221" y="6148023"/>
                </a:lnTo>
                <a:lnTo>
                  <a:pt x="9696183" y="6162311"/>
                </a:lnTo>
                <a:lnTo>
                  <a:pt x="9643797" y="6173423"/>
                </a:lnTo>
                <a:lnTo>
                  <a:pt x="9583471" y="6181361"/>
                </a:lnTo>
                <a:lnTo>
                  <a:pt x="9515209" y="6182948"/>
                </a:lnTo>
                <a:lnTo>
                  <a:pt x="9446947" y="6181361"/>
                </a:lnTo>
                <a:lnTo>
                  <a:pt x="9386621" y="6173423"/>
                </a:lnTo>
                <a:lnTo>
                  <a:pt x="9334233" y="6162311"/>
                </a:lnTo>
                <a:lnTo>
                  <a:pt x="9288197" y="6148023"/>
                </a:lnTo>
                <a:lnTo>
                  <a:pt x="9246921" y="6132148"/>
                </a:lnTo>
                <a:lnTo>
                  <a:pt x="9210409" y="6113098"/>
                </a:lnTo>
                <a:lnTo>
                  <a:pt x="9172309" y="6094048"/>
                </a:lnTo>
                <a:lnTo>
                  <a:pt x="9134209" y="6074998"/>
                </a:lnTo>
                <a:lnTo>
                  <a:pt x="9097697" y="6059123"/>
                </a:lnTo>
                <a:lnTo>
                  <a:pt x="9056421" y="6043248"/>
                </a:lnTo>
                <a:lnTo>
                  <a:pt x="9010383" y="6027373"/>
                </a:lnTo>
                <a:lnTo>
                  <a:pt x="8957997" y="6016261"/>
                </a:lnTo>
                <a:lnTo>
                  <a:pt x="8897671" y="6009911"/>
                </a:lnTo>
                <a:lnTo>
                  <a:pt x="8827821" y="6006736"/>
                </a:lnTo>
                <a:lnTo>
                  <a:pt x="8761147" y="6009911"/>
                </a:lnTo>
                <a:lnTo>
                  <a:pt x="8700821" y="6016261"/>
                </a:lnTo>
                <a:lnTo>
                  <a:pt x="8648433" y="6027373"/>
                </a:lnTo>
                <a:lnTo>
                  <a:pt x="8602397" y="6043248"/>
                </a:lnTo>
                <a:lnTo>
                  <a:pt x="8561121" y="6059123"/>
                </a:lnTo>
                <a:lnTo>
                  <a:pt x="8524609" y="6074998"/>
                </a:lnTo>
                <a:lnTo>
                  <a:pt x="8486509" y="6094048"/>
                </a:lnTo>
                <a:lnTo>
                  <a:pt x="8448409" y="6113098"/>
                </a:lnTo>
                <a:lnTo>
                  <a:pt x="8411897" y="6132148"/>
                </a:lnTo>
                <a:lnTo>
                  <a:pt x="8370622" y="6148023"/>
                </a:lnTo>
                <a:lnTo>
                  <a:pt x="8324584" y="6162311"/>
                </a:lnTo>
                <a:lnTo>
                  <a:pt x="8272197" y="6173423"/>
                </a:lnTo>
                <a:lnTo>
                  <a:pt x="8211872" y="6181361"/>
                </a:lnTo>
                <a:lnTo>
                  <a:pt x="8143609" y="6182948"/>
                </a:lnTo>
                <a:lnTo>
                  <a:pt x="8075347" y="6181361"/>
                </a:lnTo>
                <a:lnTo>
                  <a:pt x="8015022" y="6173423"/>
                </a:lnTo>
                <a:lnTo>
                  <a:pt x="7962634" y="6162311"/>
                </a:lnTo>
                <a:lnTo>
                  <a:pt x="7916597" y="6148023"/>
                </a:lnTo>
                <a:lnTo>
                  <a:pt x="7875322" y="6132148"/>
                </a:lnTo>
                <a:lnTo>
                  <a:pt x="7838809" y="6113098"/>
                </a:lnTo>
                <a:lnTo>
                  <a:pt x="7800709" y="6094048"/>
                </a:lnTo>
                <a:lnTo>
                  <a:pt x="7762609" y="6074998"/>
                </a:lnTo>
                <a:lnTo>
                  <a:pt x="7726097" y="6059123"/>
                </a:lnTo>
                <a:lnTo>
                  <a:pt x="7684822" y="6043248"/>
                </a:lnTo>
                <a:lnTo>
                  <a:pt x="7638784" y="6027373"/>
                </a:lnTo>
                <a:lnTo>
                  <a:pt x="7586397" y="6016261"/>
                </a:lnTo>
                <a:lnTo>
                  <a:pt x="7526072" y="6009911"/>
                </a:lnTo>
                <a:lnTo>
                  <a:pt x="7457809" y="6006736"/>
                </a:lnTo>
                <a:lnTo>
                  <a:pt x="7389547" y="6009911"/>
                </a:lnTo>
                <a:lnTo>
                  <a:pt x="7329222" y="6016261"/>
                </a:lnTo>
                <a:lnTo>
                  <a:pt x="7276834" y="6027373"/>
                </a:lnTo>
                <a:lnTo>
                  <a:pt x="7230797" y="6043248"/>
                </a:lnTo>
                <a:lnTo>
                  <a:pt x="7189522" y="6059123"/>
                </a:lnTo>
                <a:lnTo>
                  <a:pt x="7153009" y="6074998"/>
                </a:lnTo>
                <a:lnTo>
                  <a:pt x="7114909" y="6094048"/>
                </a:lnTo>
                <a:lnTo>
                  <a:pt x="7076809" y="6113098"/>
                </a:lnTo>
                <a:lnTo>
                  <a:pt x="7040297" y="6132148"/>
                </a:lnTo>
                <a:lnTo>
                  <a:pt x="6999022" y="6148023"/>
                </a:lnTo>
                <a:lnTo>
                  <a:pt x="6952984" y="6162311"/>
                </a:lnTo>
                <a:lnTo>
                  <a:pt x="6900597" y="6173423"/>
                </a:lnTo>
                <a:lnTo>
                  <a:pt x="6840272" y="6181361"/>
                </a:lnTo>
                <a:lnTo>
                  <a:pt x="6781800" y="6182721"/>
                </a:lnTo>
                <a:lnTo>
                  <a:pt x="6723328" y="6181361"/>
                </a:lnTo>
                <a:lnTo>
                  <a:pt x="6663003" y="6173423"/>
                </a:lnTo>
                <a:lnTo>
                  <a:pt x="6610615" y="6162311"/>
                </a:lnTo>
                <a:lnTo>
                  <a:pt x="6564578" y="6148023"/>
                </a:lnTo>
                <a:lnTo>
                  <a:pt x="6523303" y="6132148"/>
                </a:lnTo>
                <a:lnTo>
                  <a:pt x="6486790" y="6113098"/>
                </a:lnTo>
                <a:lnTo>
                  <a:pt x="6448690" y="6094048"/>
                </a:lnTo>
                <a:lnTo>
                  <a:pt x="6410590" y="6074998"/>
                </a:lnTo>
                <a:lnTo>
                  <a:pt x="6374078" y="6059123"/>
                </a:lnTo>
                <a:lnTo>
                  <a:pt x="6332803" y="6043248"/>
                </a:lnTo>
                <a:lnTo>
                  <a:pt x="6286765" y="6027373"/>
                </a:lnTo>
                <a:lnTo>
                  <a:pt x="6234378" y="6016261"/>
                </a:lnTo>
                <a:lnTo>
                  <a:pt x="6174053" y="6009911"/>
                </a:lnTo>
                <a:lnTo>
                  <a:pt x="6105790" y="6006736"/>
                </a:lnTo>
                <a:lnTo>
                  <a:pt x="6096000" y="6007191"/>
                </a:lnTo>
                <a:lnTo>
                  <a:pt x="6086211" y="6006736"/>
                </a:lnTo>
                <a:lnTo>
                  <a:pt x="6017949" y="6009911"/>
                </a:lnTo>
                <a:lnTo>
                  <a:pt x="5957622" y="6016261"/>
                </a:lnTo>
                <a:lnTo>
                  <a:pt x="5905235" y="6027373"/>
                </a:lnTo>
                <a:lnTo>
                  <a:pt x="5859197" y="6043248"/>
                </a:lnTo>
                <a:lnTo>
                  <a:pt x="5817922" y="6059123"/>
                </a:lnTo>
                <a:lnTo>
                  <a:pt x="5781409" y="6074998"/>
                </a:lnTo>
                <a:lnTo>
                  <a:pt x="5743309" y="6094048"/>
                </a:lnTo>
                <a:lnTo>
                  <a:pt x="5705211" y="6113098"/>
                </a:lnTo>
                <a:lnTo>
                  <a:pt x="5668697" y="6132148"/>
                </a:lnTo>
                <a:lnTo>
                  <a:pt x="5627422" y="6148023"/>
                </a:lnTo>
                <a:lnTo>
                  <a:pt x="5581384" y="6162311"/>
                </a:lnTo>
                <a:lnTo>
                  <a:pt x="5528997" y="6173423"/>
                </a:lnTo>
                <a:lnTo>
                  <a:pt x="5468672" y="6181361"/>
                </a:lnTo>
                <a:lnTo>
                  <a:pt x="5410200" y="6182721"/>
                </a:lnTo>
                <a:lnTo>
                  <a:pt x="5351728" y="6181361"/>
                </a:lnTo>
                <a:lnTo>
                  <a:pt x="5291402" y="6173423"/>
                </a:lnTo>
                <a:lnTo>
                  <a:pt x="5239015" y="6162311"/>
                </a:lnTo>
                <a:lnTo>
                  <a:pt x="5192979" y="6148023"/>
                </a:lnTo>
                <a:lnTo>
                  <a:pt x="5151703" y="6132148"/>
                </a:lnTo>
                <a:lnTo>
                  <a:pt x="5115190" y="6113098"/>
                </a:lnTo>
                <a:lnTo>
                  <a:pt x="5077092" y="6094048"/>
                </a:lnTo>
                <a:lnTo>
                  <a:pt x="5038990" y="6074998"/>
                </a:lnTo>
                <a:lnTo>
                  <a:pt x="5002479" y="6059123"/>
                </a:lnTo>
                <a:lnTo>
                  <a:pt x="4961203" y="6043248"/>
                </a:lnTo>
                <a:lnTo>
                  <a:pt x="4915166" y="6027373"/>
                </a:lnTo>
                <a:lnTo>
                  <a:pt x="4862778" y="6016261"/>
                </a:lnTo>
                <a:lnTo>
                  <a:pt x="4802454" y="6009911"/>
                </a:lnTo>
                <a:lnTo>
                  <a:pt x="4734190" y="6006736"/>
                </a:lnTo>
                <a:lnTo>
                  <a:pt x="4665929" y="6009911"/>
                </a:lnTo>
                <a:lnTo>
                  <a:pt x="4605603" y="6016261"/>
                </a:lnTo>
                <a:lnTo>
                  <a:pt x="4553217" y="6027373"/>
                </a:lnTo>
                <a:lnTo>
                  <a:pt x="4507178" y="6043248"/>
                </a:lnTo>
                <a:lnTo>
                  <a:pt x="4465903" y="6059123"/>
                </a:lnTo>
                <a:lnTo>
                  <a:pt x="4429390" y="6074998"/>
                </a:lnTo>
                <a:lnTo>
                  <a:pt x="4353190" y="6113098"/>
                </a:lnTo>
                <a:lnTo>
                  <a:pt x="4316678" y="6132148"/>
                </a:lnTo>
                <a:lnTo>
                  <a:pt x="4275403" y="6148023"/>
                </a:lnTo>
                <a:lnTo>
                  <a:pt x="4229365" y="6162311"/>
                </a:lnTo>
                <a:lnTo>
                  <a:pt x="4176978" y="6173423"/>
                </a:lnTo>
                <a:lnTo>
                  <a:pt x="4116653" y="6181361"/>
                </a:lnTo>
                <a:lnTo>
                  <a:pt x="4048390" y="6182948"/>
                </a:lnTo>
                <a:lnTo>
                  <a:pt x="3980128" y="6181361"/>
                </a:lnTo>
                <a:lnTo>
                  <a:pt x="3919803" y="6173423"/>
                </a:lnTo>
                <a:lnTo>
                  <a:pt x="3867415" y="6162311"/>
                </a:lnTo>
                <a:lnTo>
                  <a:pt x="3821378" y="6148023"/>
                </a:lnTo>
                <a:lnTo>
                  <a:pt x="3780103" y="6132148"/>
                </a:lnTo>
                <a:lnTo>
                  <a:pt x="3743590" y="6113098"/>
                </a:lnTo>
                <a:lnTo>
                  <a:pt x="3705490" y="6094048"/>
                </a:lnTo>
                <a:lnTo>
                  <a:pt x="3667390" y="6074998"/>
                </a:lnTo>
                <a:lnTo>
                  <a:pt x="3630878" y="6059123"/>
                </a:lnTo>
                <a:lnTo>
                  <a:pt x="3589603" y="6043248"/>
                </a:lnTo>
                <a:lnTo>
                  <a:pt x="3543565" y="6027373"/>
                </a:lnTo>
                <a:lnTo>
                  <a:pt x="3491178" y="6016261"/>
                </a:lnTo>
                <a:lnTo>
                  <a:pt x="3430853" y="6009911"/>
                </a:lnTo>
                <a:lnTo>
                  <a:pt x="3361003" y="6006736"/>
                </a:lnTo>
                <a:lnTo>
                  <a:pt x="3294328" y="6009911"/>
                </a:lnTo>
                <a:lnTo>
                  <a:pt x="3234003" y="6016261"/>
                </a:lnTo>
                <a:lnTo>
                  <a:pt x="3181615" y="6027373"/>
                </a:lnTo>
                <a:lnTo>
                  <a:pt x="3135578" y="6043248"/>
                </a:lnTo>
                <a:lnTo>
                  <a:pt x="3094303" y="6059123"/>
                </a:lnTo>
                <a:lnTo>
                  <a:pt x="3057790" y="6074998"/>
                </a:lnTo>
                <a:lnTo>
                  <a:pt x="3019690" y="6094048"/>
                </a:lnTo>
                <a:lnTo>
                  <a:pt x="2981590" y="6113098"/>
                </a:lnTo>
                <a:lnTo>
                  <a:pt x="2945078" y="6132148"/>
                </a:lnTo>
                <a:lnTo>
                  <a:pt x="2903803" y="6148023"/>
                </a:lnTo>
                <a:lnTo>
                  <a:pt x="2857765" y="6162311"/>
                </a:lnTo>
                <a:lnTo>
                  <a:pt x="2805378" y="6173423"/>
                </a:lnTo>
                <a:lnTo>
                  <a:pt x="2745053" y="6181361"/>
                </a:lnTo>
                <a:lnTo>
                  <a:pt x="2676790" y="6182948"/>
                </a:lnTo>
                <a:lnTo>
                  <a:pt x="2608528" y="6181361"/>
                </a:lnTo>
                <a:lnTo>
                  <a:pt x="2548203" y="6173423"/>
                </a:lnTo>
                <a:lnTo>
                  <a:pt x="2495815" y="6162311"/>
                </a:lnTo>
                <a:lnTo>
                  <a:pt x="2449778" y="6148023"/>
                </a:lnTo>
                <a:lnTo>
                  <a:pt x="2408503" y="6132148"/>
                </a:lnTo>
                <a:lnTo>
                  <a:pt x="2371990" y="6113098"/>
                </a:lnTo>
                <a:lnTo>
                  <a:pt x="2333890" y="6094048"/>
                </a:lnTo>
                <a:lnTo>
                  <a:pt x="2295790" y="6074998"/>
                </a:lnTo>
                <a:lnTo>
                  <a:pt x="2259278" y="6059123"/>
                </a:lnTo>
                <a:lnTo>
                  <a:pt x="2218003" y="6043248"/>
                </a:lnTo>
                <a:lnTo>
                  <a:pt x="2171965" y="6027373"/>
                </a:lnTo>
                <a:lnTo>
                  <a:pt x="2119578" y="6016261"/>
                </a:lnTo>
                <a:lnTo>
                  <a:pt x="2059253" y="6009911"/>
                </a:lnTo>
                <a:lnTo>
                  <a:pt x="1990990" y="6006736"/>
                </a:lnTo>
                <a:lnTo>
                  <a:pt x="1922728" y="6009911"/>
                </a:lnTo>
                <a:lnTo>
                  <a:pt x="1862403" y="6016261"/>
                </a:lnTo>
                <a:lnTo>
                  <a:pt x="1810015" y="6027373"/>
                </a:lnTo>
                <a:lnTo>
                  <a:pt x="1763978" y="6043248"/>
                </a:lnTo>
                <a:lnTo>
                  <a:pt x="1722703" y="6059123"/>
                </a:lnTo>
                <a:lnTo>
                  <a:pt x="1686190" y="6074998"/>
                </a:lnTo>
                <a:lnTo>
                  <a:pt x="1648090" y="6094048"/>
                </a:lnTo>
                <a:lnTo>
                  <a:pt x="1609990" y="6113098"/>
                </a:lnTo>
                <a:lnTo>
                  <a:pt x="1573478" y="6132148"/>
                </a:lnTo>
                <a:lnTo>
                  <a:pt x="1532203" y="6148023"/>
                </a:lnTo>
                <a:lnTo>
                  <a:pt x="1486165" y="6162311"/>
                </a:lnTo>
                <a:lnTo>
                  <a:pt x="1433778" y="6173423"/>
                </a:lnTo>
                <a:lnTo>
                  <a:pt x="1373453" y="6181361"/>
                </a:lnTo>
                <a:lnTo>
                  <a:pt x="1305190" y="6182948"/>
                </a:lnTo>
                <a:lnTo>
                  <a:pt x="1236928" y="6181361"/>
                </a:lnTo>
                <a:lnTo>
                  <a:pt x="1176603" y="6173423"/>
                </a:lnTo>
                <a:lnTo>
                  <a:pt x="1124215" y="6162311"/>
                </a:lnTo>
                <a:lnTo>
                  <a:pt x="1078178" y="6148023"/>
                </a:lnTo>
                <a:lnTo>
                  <a:pt x="1036903" y="6132148"/>
                </a:lnTo>
                <a:lnTo>
                  <a:pt x="1000390" y="6113098"/>
                </a:lnTo>
                <a:lnTo>
                  <a:pt x="962290" y="6094048"/>
                </a:lnTo>
                <a:lnTo>
                  <a:pt x="924190" y="6074998"/>
                </a:lnTo>
                <a:lnTo>
                  <a:pt x="887678" y="6059123"/>
                </a:lnTo>
                <a:lnTo>
                  <a:pt x="846403" y="6043248"/>
                </a:lnTo>
                <a:lnTo>
                  <a:pt x="800365" y="6027373"/>
                </a:lnTo>
                <a:lnTo>
                  <a:pt x="747978" y="6016261"/>
                </a:lnTo>
                <a:lnTo>
                  <a:pt x="687653" y="6009911"/>
                </a:lnTo>
                <a:lnTo>
                  <a:pt x="619390" y="6006736"/>
                </a:lnTo>
                <a:lnTo>
                  <a:pt x="551128" y="6009911"/>
                </a:lnTo>
                <a:lnTo>
                  <a:pt x="490803" y="6016261"/>
                </a:lnTo>
                <a:lnTo>
                  <a:pt x="438415" y="6027373"/>
                </a:lnTo>
                <a:lnTo>
                  <a:pt x="392378" y="6043248"/>
                </a:lnTo>
                <a:lnTo>
                  <a:pt x="351103" y="6059123"/>
                </a:lnTo>
                <a:lnTo>
                  <a:pt x="314590" y="6074998"/>
                </a:lnTo>
                <a:lnTo>
                  <a:pt x="276490" y="6094048"/>
                </a:lnTo>
                <a:lnTo>
                  <a:pt x="238390" y="6113098"/>
                </a:lnTo>
                <a:lnTo>
                  <a:pt x="201878" y="6132148"/>
                </a:lnTo>
                <a:lnTo>
                  <a:pt x="160603" y="6148023"/>
                </a:lnTo>
                <a:lnTo>
                  <a:pt x="114565" y="6162311"/>
                </a:lnTo>
                <a:lnTo>
                  <a:pt x="62178" y="6173423"/>
                </a:lnTo>
                <a:lnTo>
                  <a:pt x="1853" y="6181361"/>
                </a:lnTo>
                <a:lnTo>
                  <a:pt x="1" y="6181404"/>
                </a:lnTo>
                <a:lnTo>
                  <a:pt x="1" y="6551875"/>
                </a:lnTo>
                <a:lnTo>
                  <a:pt x="0" y="655187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725DFAF-DEF1-6A52-F3CF-F53DC5250DF9}"/>
              </a:ext>
            </a:extLst>
          </p:cNvPr>
          <p:cNvSpPr>
            <a:spLocks noGrp="1"/>
          </p:cNvSpPr>
          <p:nvPr>
            <p:ph type="title"/>
          </p:nvPr>
        </p:nvSpPr>
        <p:spPr>
          <a:xfrm>
            <a:off x="766762" y="662399"/>
            <a:ext cx="10780830" cy="1494000"/>
          </a:xfrm>
        </p:spPr>
        <p:txBody>
          <a:bodyPr anchor="t">
            <a:normAutofit/>
          </a:bodyPr>
          <a:lstStyle/>
          <a:p>
            <a:r>
              <a:rPr lang="en-US"/>
              <a:t>Cell Cycle</a:t>
            </a:r>
          </a:p>
        </p:txBody>
      </p:sp>
      <p:sp>
        <p:nvSpPr>
          <p:cNvPr id="3" name="Content Placeholder 2">
            <a:extLst>
              <a:ext uri="{FF2B5EF4-FFF2-40B4-BE49-F238E27FC236}">
                <a16:creationId xmlns:a16="http://schemas.microsoft.com/office/drawing/2014/main" id="{82B2C8F2-9A03-C221-B59E-ECEA7EF1EEFA}"/>
              </a:ext>
            </a:extLst>
          </p:cNvPr>
          <p:cNvSpPr>
            <a:spLocks noGrp="1"/>
          </p:cNvSpPr>
          <p:nvPr>
            <p:ph idx="1"/>
          </p:nvPr>
        </p:nvSpPr>
        <p:spPr>
          <a:xfrm>
            <a:off x="766763" y="2286002"/>
            <a:ext cx="5014912" cy="3322800"/>
          </a:xfrm>
        </p:spPr>
        <p:txBody>
          <a:bodyPr>
            <a:normAutofit/>
          </a:bodyPr>
          <a:lstStyle/>
          <a:p>
            <a:r>
              <a:rPr lang="en-US" sz="2000">
                <a:solidFill>
                  <a:schemeClr val="tx1">
                    <a:alpha val="60000"/>
                  </a:schemeClr>
                </a:solidFill>
              </a:rPr>
              <a:t>Cytokinesis- The cells completely split into 2 new cells with their own Organelles and Cytoplasm.</a:t>
            </a:r>
          </a:p>
        </p:txBody>
      </p:sp>
      <p:pic>
        <p:nvPicPr>
          <p:cNvPr id="5" name="Picture 4" descr="A picture containing bubble chart&#10;&#10;Description automatically generated">
            <a:extLst>
              <a:ext uri="{FF2B5EF4-FFF2-40B4-BE49-F238E27FC236}">
                <a16:creationId xmlns:a16="http://schemas.microsoft.com/office/drawing/2014/main" id="{87CD2C5E-7D46-8912-FB2D-574F9C5D470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143186" y="2286001"/>
            <a:ext cx="5357220" cy="3324224"/>
          </a:xfrm>
          <a:prstGeom prst="rect">
            <a:avLst/>
          </a:prstGeom>
        </p:spPr>
      </p:pic>
      <p:sp>
        <p:nvSpPr>
          <p:cNvPr id="6" name="TextBox 5">
            <a:extLst>
              <a:ext uri="{FF2B5EF4-FFF2-40B4-BE49-F238E27FC236}">
                <a16:creationId xmlns:a16="http://schemas.microsoft.com/office/drawing/2014/main" id="{978FE50A-7F2C-5A45-9AF0-E1282A3319D1}"/>
              </a:ext>
            </a:extLst>
          </p:cNvPr>
          <p:cNvSpPr txBox="1"/>
          <p:nvPr/>
        </p:nvSpPr>
        <p:spPr>
          <a:xfrm>
            <a:off x="9193364" y="5410170"/>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www.mrgscience.com/topic-16-cell-division.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686217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B7BD6645-7D96-75FE-6620-B3B70381347F}"/>
              </a:ext>
            </a:extLst>
          </p:cNvPr>
          <p:cNvSpPr>
            <a:spLocks noGrp="1"/>
          </p:cNvSpPr>
          <p:nvPr>
            <p:ph type="title"/>
          </p:nvPr>
        </p:nvSpPr>
        <p:spPr>
          <a:xfrm>
            <a:off x="841246" y="673770"/>
            <a:ext cx="3644489" cy="2414488"/>
          </a:xfrm>
        </p:spPr>
        <p:txBody>
          <a:bodyPr anchor="t">
            <a:normAutofit/>
          </a:bodyPr>
          <a:lstStyle/>
          <a:p>
            <a:r>
              <a:rPr lang="en-US" sz="5400">
                <a:solidFill>
                  <a:srgbClr val="FFFFFF"/>
                </a:solidFill>
                <a:cs typeface="Calibri Light"/>
              </a:rPr>
              <a:t>Stop Motion Activity</a:t>
            </a:r>
            <a:endParaRPr lang="en-US" sz="5400">
              <a:solidFill>
                <a:srgbClr val="FFFFFF"/>
              </a:solidFill>
            </a:endParaRPr>
          </a:p>
        </p:txBody>
      </p:sp>
      <p:sp>
        <p:nvSpPr>
          <p:cNvPr id="3" name="Content Placeholder 2">
            <a:extLst>
              <a:ext uri="{FF2B5EF4-FFF2-40B4-BE49-F238E27FC236}">
                <a16:creationId xmlns:a16="http://schemas.microsoft.com/office/drawing/2014/main" id="{AD6B2B55-65B6-A088-AA74-F04817A75E2A}"/>
              </a:ext>
            </a:extLst>
          </p:cNvPr>
          <p:cNvSpPr>
            <a:spLocks noGrp="1"/>
          </p:cNvSpPr>
          <p:nvPr>
            <p:ph idx="1"/>
          </p:nvPr>
        </p:nvSpPr>
        <p:spPr>
          <a:xfrm>
            <a:off x="6095999" y="882315"/>
            <a:ext cx="5254754" cy="5294647"/>
          </a:xfrm>
        </p:spPr>
        <p:txBody>
          <a:bodyPr>
            <a:normAutofit/>
          </a:bodyPr>
          <a:lstStyle/>
          <a:p>
            <a:r>
              <a:rPr lang="en-US" sz="2200"/>
              <a:t>Supply Checklist</a:t>
            </a:r>
          </a:p>
          <a:p>
            <a:pPr lvl="1"/>
            <a:r>
              <a:rPr lang="en-US" sz="1800"/>
              <a:t>Cell Cycle Must Haves</a:t>
            </a:r>
          </a:p>
          <a:p>
            <a:pPr lvl="1"/>
            <a:r>
              <a:rPr lang="en-US" sz="1800"/>
              <a:t>A Story Board</a:t>
            </a:r>
          </a:p>
          <a:p>
            <a:pPr lvl="1"/>
            <a:r>
              <a:rPr lang="en-US" sz="1800"/>
              <a:t>Groups of 2 (No more, no less)</a:t>
            </a:r>
          </a:p>
          <a:p>
            <a:pPr lvl="1"/>
            <a:r>
              <a:rPr lang="en-US" sz="1800"/>
              <a:t>Cell Cycle pdf</a:t>
            </a:r>
          </a:p>
          <a:p>
            <a:pPr marL="457200" lvl="1" indent="0">
              <a:buNone/>
            </a:pPr>
            <a:endParaRPr lang="en-US" sz="1800"/>
          </a:p>
        </p:txBody>
      </p:sp>
    </p:spTree>
    <p:extLst>
      <p:ext uri="{BB962C8B-B14F-4D97-AF65-F5344CB8AC3E}">
        <p14:creationId xmlns:p14="http://schemas.microsoft.com/office/powerpoint/2010/main" val="2970384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163C8-D805-5427-80CE-9AC61C46AFA6}"/>
              </a:ext>
            </a:extLst>
          </p:cNvPr>
          <p:cNvSpPr>
            <a:spLocks noGrp="1"/>
          </p:cNvSpPr>
          <p:nvPr>
            <p:ph type="title"/>
          </p:nvPr>
        </p:nvSpPr>
        <p:spPr>
          <a:xfrm>
            <a:off x="9015760" y="-387"/>
            <a:ext cx="3217747" cy="5476293"/>
          </a:xfrm>
        </p:spPr>
        <p:txBody>
          <a:bodyPr vert="horz" lIns="91440" tIns="45720" rIns="91440" bIns="45720" rtlCol="0" anchor="t">
            <a:noAutofit/>
          </a:bodyPr>
          <a:lstStyle/>
          <a:p>
            <a:r>
              <a:rPr lang="en-US" sz="2400" dirty="0">
                <a:cs typeface="Calibri Light"/>
              </a:rPr>
              <a:t>Everything we have talked about has been under the idea that Cells perform Mitosis without complication, however we know that is not true. </a:t>
            </a:r>
            <a:br>
              <a:rPr lang="en-US" sz="2400" dirty="0">
                <a:cs typeface="Calibri Light"/>
              </a:rPr>
            </a:br>
            <a:br>
              <a:rPr lang="en-US" sz="2400" dirty="0">
                <a:cs typeface="Calibri Light"/>
              </a:rPr>
            </a:br>
            <a:r>
              <a:rPr lang="en-US" sz="2400" dirty="0">
                <a:cs typeface="Calibri Light"/>
              </a:rPr>
              <a:t>Cancer is the result of how things do not work correctly. Wither it’s the results of Genetics, Environment or Diet everything can and will affect your cells and how they replicate.</a:t>
            </a:r>
          </a:p>
        </p:txBody>
      </p:sp>
      <p:pic>
        <p:nvPicPr>
          <p:cNvPr id="4" name="Picture 4" descr="A picture containing diagram&#10;&#10;Description automatically generated">
            <a:extLst>
              <a:ext uri="{FF2B5EF4-FFF2-40B4-BE49-F238E27FC236}">
                <a16:creationId xmlns:a16="http://schemas.microsoft.com/office/drawing/2014/main" id="{3EF23AA6-607D-B22E-8E57-9B900CC70122}"/>
              </a:ext>
            </a:extLst>
          </p:cNvPr>
          <p:cNvPicPr>
            <a:picLocks noGrp="1" noChangeAspect="1"/>
          </p:cNvPicPr>
          <p:nvPr>
            <p:ph idx="1"/>
          </p:nvPr>
        </p:nvPicPr>
        <p:blipFill>
          <a:blip r:embed="rId2"/>
          <a:stretch>
            <a:fillRect/>
          </a:stretch>
        </p:blipFill>
        <p:spPr>
          <a:xfrm>
            <a:off x="1239" y="37229"/>
            <a:ext cx="9061077" cy="6828610"/>
          </a:xfrm>
        </p:spPr>
      </p:pic>
    </p:spTree>
    <p:extLst>
      <p:ext uri="{BB962C8B-B14F-4D97-AF65-F5344CB8AC3E}">
        <p14:creationId xmlns:p14="http://schemas.microsoft.com/office/powerpoint/2010/main" val="3091935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3">
            <a:extLst>
              <a:ext uri="{FF2B5EF4-FFF2-40B4-BE49-F238E27FC236}">
                <a16:creationId xmlns:a16="http://schemas.microsoft.com/office/drawing/2014/main" id="{E3208324-7693-C136-B321-8D3834C0929E}"/>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r="2006"/>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C43B10C-5219-0E97-0EC2-DF8AABA193A3}"/>
              </a:ext>
            </a:extLst>
          </p:cNvPr>
          <p:cNvSpPr>
            <a:spLocks noGrp="1"/>
          </p:cNvSpPr>
          <p:nvPr>
            <p:ph idx="1"/>
          </p:nvPr>
        </p:nvSpPr>
        <p:spPr>
          <a:xfrm>
            <a:off x="7531610" y="2434201"/>
            <a:ext cx="3822189" cy="3742762"/>
          </a:xfrm>
        </p:spPr>
        <p:txBody>
          <a:bodyPr vert="horz" lIns="91440" tIns="45720" rIns="91440" bIns="45720" rtlCol="0">
            <a:normAutofit/>
          </a:bodyPr>
          <a:lstStyle/>
          <a:p>
            <a:r>
              <a:rPr lang="en-US" sz="2000">
                <a:cs typeface="Calibri"/>
              </a:rPr>
              <a:t>Time lapse of wound healing</a:t>
            </a:r>
          </a:p>
          <a:p>
            <a:r>
              <a:rPr lang="en-US" sz="2000">
                <a:ea typeface="+mn-lt"/>
                <a:cs typeface="+mn-lt"/>
                <a:hlinkClick r:id="rId4"/>
              </a:rPr>
              <a:t>Wound Healing Time Laps</a:t>
            </a:r>
            <a:r>
              <a:rPr lang="en-US" sz="2000">
                <a:ea typeface="+mn-lt"/>
                <a:cs typeface="+mn-lt"/>
              </a:rPr>
              <a:t> (slow to 0.25)</a:t>
            </a:r>
            <a:endParaRPr lang="en-US" sz="2000">
              <a:cs typeface="Calibri"/>
            </a:endParaRPr>
          </a:p>
        </p:txBody>
      </p:sp>
      <p:sp>
        <p:nvSpPr>
          <p:cNvPr id="4" name="TextBox 3">
            <a:extLst>
              <a:ext uri="{FF2B5EF4-FFF2-40B4-BE49-F238E27FC236}">
                <a16:creationId xmlns:a16="http://schemas.microsoft.com/office/drawing/2014/main" id="{23ED3ADB-DAFE-74F5-BA85-FAE5F82BD909}"/>
              </a:ext>
            </a:extLst>
          </p:cNvPr>
          <p:cNvSpPr txBox="1"/>
          <p:nvPr/>
        </p:nvSpPr>
        <p:spPr>
          <a:xfrm>
            <a:off x="7195889" y="6657945"/>
            <a:ext cx="2473754" cy="200055"/>
          </a:xfrm>
          <a:prstGeom prst="rect">
            <a:avLst/>
          </a:prstGeom>
          <a:solidFill>
            <a:srgbClr val="000000"/>
          </a:solidFill>
        </p:spPr>
        <p:txBody>
          <a:bodyPr wrap="none">
            <a:spAutoFit/>
          </a:bodyPr>
          <a:lstStyle/>
          <a:p>
            <a:pPr algn="r">
              <a:spcAft>
                <a:spcPts val="600"/>
              </a:spcAft>
            </a:pPr>
            <a:r>
              <a:rPr lang="en-US" sz="700">
                <a:solidFill>
                  <a:srgbClr val="FFFFFF"/>
                </a:solidFill>
                <a:hlinkClick r:id="rId3">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a:extLst>
                    <a:ext uri="{A12FA001-AC4F-418D-AE19-62706E023703}">
                      <ahyp:hlinkClr xmlns:ahyp="http://schemas.microsoft.com/office/drawing/2018/hyperlinkcolor" val="tx"/>
                    </a:ext>
                  </a:extLst>
                </a:hlinkClick>
              </a:rPr>
              <a:t>CC BY-NC-ND</a:t>
            </a:r>
            <a:r>
              <a:rPr lang="en-US" sz="700">
                <a:solidFill>
                  <a:srgbClr val="FFFFFF"/>
                </a:solidFill>
              </a:rPr>
              <a:t>.</a:t>
            </a:r>
          </a:p>
        </p:txBody>
      </p:sp>
    </p:spTree>
    <p:extLst>
      <p:ext uri="{BB962C8B-B14F-4D97-AF65-F5344CB8AC3E}">
        <p14:creationId xmlns:p14="http://schemas.microsoft.com/office/powerpoint/2010/main" val="1170414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salamander&#10;&#10;Description automatically generated">
            <a:extLst>
              <a:ext uri="{FF2B5EF4-FFF2-40B4-BE49-F238E27FC236}">
                <a16:creationId xmlns:a16="http://schemas.microsoft.com/office/drawing/2014/main" id="{561376E9-04CB-D12A-A238-BA399FE6F004}"/>
              </a:ext>
            </a:extLst>
          </p:cNvPr>
          <p:cNvPicPr>
            <a:picLocks noGrp="1" noChangeAspect="1"/>
          </p:cNvPicPr>
          <p:nvPr>
            <p:ph idx="1"/>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71C0DC-692F-21B5-0580-6C2B2794B5DB}"/>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Cell Repair vs Regeneration</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129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E82657-3062-CB52-8841-D2F8F61320C6}"/>
              </a:ext>
            </a:extLst>
          </p:cNvPr>
          <p:cNvSpPr>
            <a:spLocks noGrp="1"/>
          </p:cNvSpPr>
          <p:nvPr>
            <p:ph type="title"/>
          </p:nvPr>
        </p:nvSpPr>
        <p:spPr>
          <a:xfrm>
            <a:off x="630936" y="639520"/>
            <a:ext cx="3429000" cy="1719072"/>
          </a:xfrm>
        </p:spPr>
        <p:txBody>
          <a:bodyPr anchor="b">
            <a:normAutofit/>
          </a:bodyPr>
          <a:lstStyle/>
          <a:p>
            <a:r>
              <a:rPr lang="en-US" sz="4600"/>
              <a:t>Cell Regeneration</a:t>
            </a:r>
          </a:p>
        </p:txBody>
      </p:sp>
      <p:sp>
        <p:nvSpPr>
          <p:cNvPr id="2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505D2A50-369E-BDBC-936E-72A0576BC90A}"/>
              </a:ext>
            </a:extLst>
          </p:cNvPr>
          <p:cNvSpPr>
            <a:spLocks noGrp="1"/>
          </p:cNvSpPr>
          <p:nvPr>
            <p:ph idx="1"/>
          </p:nvPr>
        </p:nvSpPr>
        <p:spPr>
          <a:xfrm>
            <a:off x="630936" y="2807208"/>
            <a:ext cx="3429000" cy="3410712"/>
          </a:xfrm>
        </p:spPr>
        <p:txBody>
          <a:bodyPr anchor="t">
            <a:normAutofit/>
          </a:bodyPr>
          <a:lstStyle/>
          <a:p>
            <a:r>
              <a:rPr lang="en-US" sz="2200"/>
              <a:t>Regeneration is the natural process or restoring damaged or missing cells, tissues, organs, and even entire body parts to full function in plants and animals. </a:t>
            </a:r>
          </a:p>
          <a:p>
            <a:r>
              <a:rPr lang="en-US" sz="2200">
                <a:hlinkClick r:id="rId2"/>
              </a:rPr>
              <a:t>Axolotl Video</a:t>
            </a:r>
            <a:endParaRPr lang="en-US" sz="2200"/>
          </a:p>
        </p:txBody>
      </p:sp>
      <p:pic>
        <p:nvPicPr>
          <p:cNvPr id="5" name="Content Placeholder 4" descr="A picture containing salamander&#10;&#10;Description automatically generated">
            <a:extLst>
              <a:ext uri="{FF2B5EF4-FFF2-40B4-BE49-F238E27FC236}">
                <a16:creationId xmlns:a16="http://schemas.microsoft.com/office/drawing/2014/main" id="{C4B81AF0-9043-1817-A68F-698EFB43F37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654296" y="1487329"/>
            <a:ext cx="6903720" cy="3883342"/>
          </a:xfrm>
          <a:prstGeom prst="rect">
            <a:avLst/>
          </a:prstGeom>
        </p:spPr>
      </p:pic>
    </p:spTree>
    <p:extLst>
      <p:ext uri="{BB962C8B-B14F-4D97-AF65-F5344CB8AC3E}">
        <p14:creationId xmlns:p14="http://schemas.microsoft.com/office/powerpoint/2010/main" val="29644098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15" name="Freeform: Shape 14">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a:p>
        </p:txBody>
      </p:sp>
      <p:sp>
        <p:nvSpPr>
          <p:cNvPr id="17" name="Freeform: Shape 16">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842B014-FEF3-05AA-CAFD-83EBAA3EB120}"/>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5000" kern="1200">
                <a:solidFill>
                  <a:schemeClr val="tx1"/>
                </a:solidFill>
                <a:latin typeface="+mj-lt"/>
                <a:ea typeface="+mj-ea"/>
                <a:cs typeface="+mj-cs"/>
              </a:rPr>
              <a:t>Just Kidding! One more nasty wound pic!</a:t>
            </a:r>
          </a:p>
        </p:txBody>
      </p:sp>
      <p:pic>
        <p:nvPicPr>
          <p:cNvPr id="5" name="Content Placeholder 4" descr="Icon&#10;&#10;Description automatically generated">
            <a:extLst>
              <a:ext uri="{FF2B5EF4-FFF2-40B4-BE49-F238E27FC236}">
                <a16:creationId xmlns:a16="http://schemas.microsoft.com/office/drawing/2014/main" id="{7ED46C22-5AD9-39F2-C205-8DE262E7EB73}"/>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916251" y="1319405"/>
            <a:ext cx="6631341" cy="4219190"/>
          </a:xfrm>
          <a:prstGeom prst="rect">
            <a:avLst/>
          </a:prstGeom>
        </p:spPr>
      </p:pic>
      <p:sp>
        <p:nvSpPr>
          <p:cNvPr id="6" name="TextBox 5">
            <a:extLst>
              <a:ext uri="{FF2B5EF4-FFF2-40B4-BE49-F238E27FC236}">
                <a16:creationId xmlns:a16="http://schemas.microsoft.com/office/drawing/2014/main" id="{8C4B211C-17D0-7B13-975E-8091B53507A4}"/>
              </a:ext>
            </a:extLst>
          </p:cNvPr>
          <p:cNvSpPr txBox="1"/>
          <p:nvPr/>
        </p:nvSpPr>
        <p:spPr>
          <a:xfrm>
            <a:off x="9088265" y="5338540"/>
            <a:ext cx="2459327"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www.techzim.co.zw/2016/10/not-just-facebook/">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2283795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76329E-8C3C-4DC6-4F86-14576BB0FE7D}"/>
              </a:ext>
            </a:extLst>
          </p:cNvPr>
          <p:cNvSpPr>
            <a:spLocks noGrp="1"/>
          </p:cNvSpPr>
          <p:nvPr>
            <p:ph type="title"/>
          </p:nvPr>
        </p:nvSpPr>
        <p:spPr>
          <a:xfrm>
            <a:off x="630936" y="639520"/>
            <a:ext cx="3429000" cy="1719072"/>
          </a:xfrm>
        </p:spPr>
        <p:txBody>
          <a:bodyPr anchor="b">
            <a:normAutofit/>
          </a:bodyPr>
          <a:lstStyle/>
          <a:p>
            <a:r>
              <a:rPr lang="en-US" sz="5400"/>
              <a:t>Cell Repair</a:t>
            </a:r>
          </a:p>
        </p:txBody>
      </p:sp>
      <p:sp>
        <p:nvSpPr>
          <p:cNvPr id="2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CDDBB7CC-36EB-0905-785F-75AF8B090341}"/>
              </a:ext>
            </a:extLst>
          </p:cNvPr>
          <p:cNvSpPr>
            <a:spLocks noGrp="1"/>
          </p:cNvSpPr>
          <p:nvPr>
            <p:ph idx="1"/>
          </p:nvPr>
        </p:nvSpPr>
        <p:spPr>
          <a:xfrm>
            <a:off x="630936" y="2807208"/>
            <a:ext cx="3429000" cy="3410712"/>
          </a:xfrm>
        </p:spPr>
        <p:txBody>
          <a:bodyPr anchor="t">
            <a:normAutofit/>
          </a:bodyPr>
          <a:lstStyle/>
          <a:p>
            <a:r>
              <a:rPr lang="en-US" sz="2200" dirty="0"/>
              <a:t>Cell's ability to restore integrity and function of a damaged cell. Usually always results in scarring.</a:t>
            </a:r>
          </a:p>
          <a:p>
            <a:endParaRPr lang="en-US" sz="2200"/>
          </a:p>
          <a:p>
            <a:pPr marL="0" indent="0">
              <a:buNone/>
            </a:pPr>
            <a:r>
              <a:rPr lang="en-US" sz="2200" dirty="0">
                <a:hlinkClick r:id="rId2"/>
              </a:rPr>
              <a:t>Cell Repair Video</a:t>
            </a:r>
            <a:endParaRPr lang="en-US" sz="2200" dirty="0">
              <a:cs typeface="Calibri"/>
              <a:hlinkClick r:id="rId2"/>
            </a:endParaRPr>
          </a:p>
        </p:txBody>
      </p:sp>
      <p:pic>
        <p:nvPicPr>
          <p:cNvPr id="5" name="Content Placeholder 4" descr="A picture containing website&#10;&#10;Description automatically generated">
            <a:extLst>
              <a:ext uri="{FF2B5EF4-FFF2-40B4-BE49-F238E27FC236}">
                <a16:creationId xmlns:a16="http://schemas.microsoft.com/office/drawing/2014/main" id="{3F7590C2-9A69-B3CD-CC65-2C037595E36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223635" y="640080"/>
            <a:ext cx="3765042" cy="5577840"/>
          </a:xfrm>
          <a:prstGeom prst="rect">
            <a:avLst/>
          </a:prstGeom>
        </p:spPr>
      </p:pic>
    </p:spTree>
    <p:extLst>
      <p:ext uri="{BB962C8B-B14F-4D97-AF65-F5344CB8AC3E}">
        <p14:creationId xmlns:p14="http://schemas.microsoft.com/office/powerpoint/2010/main" val="4220845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rgbClr val="FFFFFF"/>
            </a:solid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1E2F574-2669-17B6-C53B-F0C328E6CCA2}"/>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a:solidFill>
                  <a:schemeClr val="bg1">
                    <a:lumMod val="95000"/>
                    <a:lumOff val="5000"/>
                  </a:schemeClr>
                </a:solidFill>
              </a:rPr>
              <a:t>Have any of you ever had an injury that took time to heal?</a:t>
            </a:r>
          </a:p>
        </p:txBody>
      </p:sp>
    </p:spTree>
    <p:extLst>
      <p:ext uri="{BB962C8B-B14F-4D97-AF65-F5344CB8AC3E}">
        <p14:creationId xmlns:p14="http://schemas.microsoft.com/office/powerpoint/2010/main" val="386166961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049700-F0DE-5F36-AA7B-46671539ED17}"/>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100" kern="1200">
                <a:solidFill>
                  <a:schemeClr val="tx1"/>
                </a:solidFill>
                <a:latin typeface="+mj-lt"/>
                <a:ea typeface="+mj-ea"/>
                <a:cs typeface="+mj-cs"/>
              </a:rPr>
              <a:t>NO MORE NASTY WOUND PICTURES</a:t>
            </a:r>
          </a:p>
        </p:txBody>
      </p:sp>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Icon&#10;&#10;Description automatically generated">
            <a:extLst>
              <a:ext uri="{FF2B5EF4-FFF2-40B4-BE49-F238E27FC236}">
                <a16:creationId xmlns:a16="http://schemas.microsoft.com/office/drawing/2014/main" id="{1F277269-D6AB-1EB8-C400-CE9B1C02AB41}"/>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486400" y="640080"/>
            <a:ext cx="5550408" cy="5550408"/>
          </a:xfrm>
          <a:prstGeom prst="rect">
            <a:avLst/>
          </a:prstGeom>
        </p:spPr>
      </p:pic>
      <p:sp>
        <p:nvSpPr>
          <p:cNvPr id="6" name="TextBox 5">
            <a:extLst>
              <a:ext uri="{FF2B5EF4-FFF2-40B4-BE49-F238E27FC236}">
                <a16:creationId xmlns:a16="http://schemas.microsoft.com/office/drawing/2014/main" id="{D2035492-B9C2-AAEE-A7F3-B7C4C014542C}"/>
              </a:ext>
            </a:extLst>
          </p:cNvPr>
          <p:cNvSpPr txBox="1"/>
          <p:nvPr/>
        </p:nvSpPr>
        <p:spPr>
          <a:xfrm>
            <a:off x="8729766" y="599043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ourfiniteworld.com/2018/01/09/will-the-world-economy-continue-to-roll-along-in-2018/comment-page-19/">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86903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9021334-A3D7-9610-44AD-D75E4C405A7B}"/>
              </a:ext>
            </a:extLst>
          </p:cNvPr>
          <p:cNvSpPr txBox="1"/>
          <p:nvPr/>
        </p:nvSpPr>
        <p:spPr>
          <a:xfrm>
            <a:off x="1280160" y="1112520"/>
            <a:ext cx="10302240"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4400">
                <a:latin typeface="Calibri Light"/>
                <a:cs typeface="Arial"/>
              </a:rPr>
              <a:t>How did the wound heal?​</a:t>
            </a:r>
            <a:endParaRPr lang="en-US" sz="4400">
              <a:cs typeface="Calibri" panose="020F0502020204030204"/>
            </a:endParaRPr>
          </a:p>
          <a:p>
            <a:pPr marL="285750" indent="-285750">
              <a:buFont typeface="Arial"/>
              <a:buChar char="•"/>
            </a:pPr>
            <a:r>
              <a:rPr lang="en-US" sz="4400">
                <a:latin typeface="Calibri Light"/>
                <a:cs typeface="Arial"/>
              </a:rPr>
              <a:t>What is happening at the cellular level?</a:t>
            </a:r>
            <a:endParaRPr lang="en-US" sz="4400">
              <a:latin typeface="Calibri" panose="020F0502020204030204"/>
              <a:cs typeface="Calibri" panose="020F0502020204030204"/>
            </a:endParaRPr>
          </a:p>
          <a:p>
            <a:pPr marL="285750" indent="-285750">
              <a:buFont typeface="Arial"/>
              <a:buChar char="•"/>
            </a:pPr>
            <a:r>
              <a:rPr lang="en-US" sz="4400">
                <a:latin typeface="Calibri Light"/>
                <a:cs typeface="Arial"/>
              </a:rPr>
              <a:t>Draw a diagram of what you think happens. </a:t>
            </a:r>
            <a:endParaRPr lang="en-US" sz="4400">
              <a:latin typeface="Calibri" panose="020F0502020204030204"/>
              <a:cs typeface="Calibri" panose="020F0502020204030204"/>
            </a:endParaRPr>
          </a:p>
          <a:p>
            <a:pPr marL="285750" indent="-285750">
              <a:buFont typeface="Arial"/>
              <a:buChar char="•"/>
            </a:pPr>
            <a:r>
              <a:rPr lang="en-US" sz="4400">
                <a:latin typeface="Calibri Light"/>
                <a:cs typeface="Arial"/>
              </a:rPr>
              <a:t>Share with your partner​</a:t>
            </a:r>
            <a:endParaRPr lang="en-US" sz="4400">
              <a:cs typeface="Calibri" panose="020F0502020204030204"/>
            </a:endParaRPr>
          </a:p>
        </p:txBody>
      </p:sp>
    </p:spTree>
    <p:extLst>
      <p:ext uri="{BB962C8B-B14F-4D97-AF65-F5344CB8AC3E}">
        <p14:creationId xmlns:p14="http://schemas.microsoft.com/office/powerpoint/2010/main" val="138374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C44EE6-16FB-E6E4-0419-F1DCC78E076D}"/>
              </a:ext>
            </a:extLst>
          </p:cNvPr>
          <p:cNvSpPr>
            <a:spLocks noGrp="1"/>
          </p:cNvSpPr>
          <p:nvPr>
            <p:ph type="title"/>
          </p:nvPr>
        </p:nvSpPr>
        <p:spPr>
          <a:xfrm>
            <a:off x="630936" y="639520"/>
            <a:ext cx="3429000" cy="1719072"/>
          </a:xfrm>
        </p:spPr>
        <p:txBody>
          <a:bodyPr anchor="b">
            <a:normAutofit/>
          </a:bodyPr>
          <a:lstStyle/>
          <a:p>
            <a:r>
              <a:rPr lang="en-US" sz="5400"/>
              <a:t>The Cell Cycle</a:t>
            </a:r>
          </a:p>
        </p:txBody>
      </p:sp>
      <p:sp>
        <p:nvSpPr>
          <p:cNvPr id="1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119D1F7-4047-A511-116B-9E15B0218E13}"/>
              </a:ext>
            </a:extLst>
          </p:cNvPr>
          <p:cNvSpPr>
            <a:spLocks noGrp="1"/>
          </p:cNvSpPr>
          <p:nvPr>
            <p:ph idx="1"/>
          </p:nvPr>
        </p:nvSpPr>
        <p:spPr>
          <a:xfrm>
            <a:off x="630936" y="2807208"/>
            <a:ext cx="3429000" cy="3410712"/>
          </a:xfrm>
        </p:spPr>
        <p:txBody>
          <a:bodyPr anchor="t">
            <a:normAutofit/>
          </a:bodyPr>
          <a:lstStyle/>
          <a:p>
            <a:r>
              <a:rPr lang="en-US" sz="1700"/>
              <a:t>Many things follow in a cyclical pattern</a:t>
            </a:r>
          </a:p>
          <a:p>
            <a:pPr lvl="1"/>
            <a:r>
              <a:rPr lang="en-US" sz="1700"/>
              <a:t>Fall, Winter, Spring and Summer</a:t>
            </a:r>
          </a:p>
          <a:p>
            <a:pPr lvl="1"/>
            <a:r>
              <a:rPr lang="en-US" sz="1700"/>
              <a:t>High Tide and Low Tide</a:t>
            </a:r>
          </a:p>
          <a:p>
            <a:pPr marL="457200" lvl="1" indent="0">
              <a:buNone/>
            </a:pPr>
            <a:endParaRPr lang="en-US" sz="1700"/>
          </a:p>
          <a:p>
            <a:pPr marL="457200" lvl="1" indent="0">
              <a:buNone/>
            </a:pPr>
            <a:r>
              <a:rPr lang="en-US" sz="1700"/>
              <a:t>We are no different- we follow a cycle, the cycle of the cell</a:t>
            </a:r>
          </a:p>
          <a:p>
            <a:pPr marL="457200" lvl="1" indent="0">
              <a:buNone/>
            </a:pPr>
            <a:endParaRPr lang="en-US" sz="1700"/>
          </a:p>
          <a:p>
            <a:pPr marL="457200" lvl="1" indent="0">
              <a:buNone/>
            </a:pPr>
            <a:r>
              <a:rPr lang="en-US" sz="1700"/>
              <a:t>- </a:t>
            </a:r>
            <a:r>
              <a:rPr lang="en-US" sz="1700">
                <a:highlight>
                  <a:srgbClr val="FFFF00"/>
                </a:highlight>
              </a:rPr>
              <a:t>CELL CYCLE- Sequence of growth and division for the cell.</a:t>
            </a:r>
          </a:p>
          <a:p>
            <a:pPr marL="457200" lvl="1" indent="0">
              <a:buNone/>
            </a:pPr>
            <a:endParaRPr lang="en-US" sz="1700"/>
          </a:p>
          <a:p>
            <a:pPr marL="457200" lvl="1" indent="0">
              <a:buNone/>
            </a:pPr>
            <a:endParaRPr lang="en-US" sz="1700"/>
          </a:p>
        </p:txBody>
      </p:sp>
      <p:pic>
        <p:nvPicPr>
          <p:cNvPr id="6" name="Picture 5" descr="A picture containing tree, grass, outdoor, plant&#10;&#10;Description automatically generated">
            <a:extLst>
              <a:ext uri="{FF2B5EF4-FFF2-40B4-BE49-F238E27FC236}">
                <a16:creationId xmlns:a16="http://schemas.microsoft.com/office/drawing/2014/main" id="{ECD95FE9-A959-8872-CDFA-9CCA214A3EC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533377" y="640080"/>
            <a:ext cx="5145557" cy="5577840"/>
          </a:xfrm>
          <a:prstGeom prst="rect">
            <a:avLst/>
          </a:prstGeom>
        </p:spPr>
      </p:pic>
      <p:sp>
        <p:nvSpPr>
          <p:cNvPr id="7" name="TextBox 6">
            <a:extLst>
              <a:ext uri="{FF2B5EF4-FFF2-40B4-BE49-F238E27FC236}">
                <a16:creationId xmlns:a16="http://schemas.microsoft.com/office/drawing/2014/main" id="{8DD70BB9-0051-682A-DEE6-43BCF7B57B9F}"/>
              </a:ext>
            </a:extLst>
          </p:cNvPr>
          <p:cNvSpPr txBox="1"/>
          <p:nvPr/>
        </p:nvSpPr>
        <p:spPr>
          <a:xfrm>
            <a:off x="8219606" y="6017865"/>
            <a:ext cx="245932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irvinggfm.deviantart.com/art/The-Four-Seasons-Vivaldi-291465048">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312737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F137DE-7603-AF82-352A-76A150205949}"/>
              </a:ext>
            </a:extLst>
          </p:cNvPr>
          <p:cNvSpPr>
            <a:spLocks noGrp="1"/>
          </p:cNvSpPr>
          <p:nvPr>
            <p:ph type="title"/>
          </p:nvPr>
        </p:nvSpPr>
        <p:spPr>
          <a:xfrm>
            <a:off x="640080" y="325369"/>
            <a:ext cx="4368602" cy="1956841"/>
          </a:xfrm>
        </p:spPr>
        <p:txBody>
          <a:bodyPr anchor="b">
            <a:normAutofit/>
          </a:bodyPr>
          <a:lstStyle/>
          <a:p>
            <a:r>
              <a:rPr lang="en-US" sz="5400"/>
              <a:t>The Cell Cycle</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FC4A41-D54F-64E5-E360-78BDB2DFE92E}"/>
              </a:ext>
            </a:extLst>
          </p:cNvPr>
          <p:cNvSpPr>
            <a:spLocks noGrp="1"/>
          </p:cNvSpPr>
          <p:nvPr>
            <p:ph idx="1"/>
          </p:nvPr>
        </p:nvSpPr>
        <p:spPr>
          <a:xfrm>
            <a:off x="640080" y="2872899"/>
            <a:ext cx="4243589" cy="3320668"/>
          </a:xfrm>
        </p:spPr>
        <p:txBody>
          <a:bodyPr>
            <a:normAutofit/>
          </a:bodyPr>
          <a:lstStyle/>
          <a:p>
            <a:r>
              <a:rPr lang="en-US" sz="2200"/>
              <a:t>The cell lives in three general periods</a:t>
            </a:r>
          </a:p>
          <a:p>
            <a:pPr lvl="1"/>
            <a:r>
              <a:rPr lang="en-US" sz="2200">
                <a:highlight>
                  <a:srgbClr val="FFFF00"/>
                </a:highlight>
              </a:rPr>
              <a:t>Interphase= Growth</a:t>
            </a:r>
          </a:p>
          <a:p>
            <a:pPr lvl="1"/>
            <a:r>
              <a:rPr lang="en-US" sz="2200">
                <a:highlight>
                  <a:srgbClr val="FFFF00"/>
                </a:highlight>
              </a:rPr>
              <a:t>Mitosis= Division of the DNA</a:t>
            </a:r>
          </a:p>
          <a:p>
            <a:pPr lvl="1"/>
            <a:r>
              <a:rPr lang="en-US" sz="2200">
                <a:highlight>
                  <a:srgbClr val="FFFF00"/>
                </a:highlight>
              </a:rPr>
              <a:t>Cytokinesis= Division of the Cell</a:t>
            </a:r>
          </a:p>
        </p:txBody>
      </p:sp>
      <p:pic>
        <p:nvPicPr>
          <p:cNvPr id="5" name="Picture 4" descr="Close-up of purple cells">
            <a:extLst>
              <a:ext uri="{FF2B5EF4-FFF2-40B4-BE49-F238E27FC236}">
                <a16:creationId xmlns:a16="http://schemas.microsoft.com/office/drawing/2014/main" id="{C93715A0-84C6-B054-4A55-AB8DCB4D9BCA}"/>
              </a:ext>
            </a:extLst>
          </p:cNvPr>
          <p:cNvPicPr>
            <a:picLocks noChangeAspect="1"/>
          </p:cNvPicPr>
          <p:nvPr/>
        </p:nvPicPr>
        <p:blipFill rotWithShape="1">
          <a:blip r:embed="rId2"/>
          <a:srcRect l="13898" r="10874"/>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06707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A004BF-B9AB-A34F-E483-542C81DB837A}"/>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ACE81C-60CD-02FB-FC1B-0E39A536A31F}"/>
              </a:ext>
            </a:extLst>
          </p:cNvPr>
          <p:cNvSpPr>
            <a:spLocks noGrp="1"/>
          </p:cNvSpPr>
          <p:nvPr>
            <p:ph idx="1"/>
          </p:nvPr>
        </p:nvSpPr>
        <p:spPr>
          <a:xfrm>
            <a:off x="637991" y="2666097"/>
            <a:ext cx="3421945" cy="1406935"/>
          </a:xfrm>
        </p:spPr>
        <p:txBody>
          <a:bodyPr anchor="t">
            <a:normAutofit/>
          </a:bodyPr>
          <a:lstStyle/>
          <a:p>
            <a:r>
              <a:rPr lang="en-US" sz="2200"/>
              <a:t>INTERPHASE- Cell spends the majority of its life in this phase. 3 Phases to Interphase.</a:t>
            </a:r>
          </a:p>
          <a:p>
            <a:pPr marL="0" indent="0">
              <a:buNone/>
            </a:pPr>
            <a:endParaRPr lang="en-US" sz="2200"/>
          </a:p>
          <a:p>
            <a:pPr marL="0" indent="0">
              <a:buNone/>
            </a:pPr>
            <a:endParaRPr lang="en-US" sz="2200"/>
          </a:p>
        </p:txBody>
      </p:sp>
      <p:pic>
        <p:nvPicPr>
          <p:cNvPr id="4" name="Picture 6" descr="Diagram, schematic&#10;&#10;Description automatically generated">
            <a:extLst>
              <a:ext uri="{FF2B5EF4-FFF2-40B4-BE49-F238E27FC236}">
                <a16:creationId xmlns:a16="http://schemas.microsoft.com/office/drawing/2014/main" id="{6103E0B3-955D-1E56-0601-983B40AB2F19}"/>
              </a:ext>
            </a:extLst>
          </p:cNvPr>
          <p:cNvPicPr>
            <a:picLocks noChangeAspect="1"/>
          </p:cNvPicPr>
          <p:nvPr/>
        </p:nvPicPr>
        <p:blipFill>
          <a:blip r:embed="rId2"/>
          <a:stretch>
            <a:fillRect/>
          </a:stretch>
        </p:blipFill>
        <p:spPr>
          <a:xfrm>
            <a:off x="4540956" y="262105"/>
            <a:ext cx="7004755" cy="5952789"/>
          </a:xfrm>
          <a:prstGeom prst="rect">
            <a:avLst/>
          </a:prstGeom>
        </p:spPr>
      </p:pic>
    </p:spTree>
    <p:extLst>
      <p:ext uri="{BB962C8B-B14F-4D97-AF65-F5344CB8AC3E}">
        <p14:creationId xmlns:p14="http://schemas.microsoft.com/office/powerpoint/2010/main" val="3270486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956A75-71C0-AF23-F32F-B3893B1D351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460C332-BE3D-837E-4DB7-019B1625F084}"/>
              </a:ext>
            </a:extLst>
          </p:cNvPr>
          <p:cNvSpPr>
            <a:spLocks noGrp="1"/>
          </p:cNvSpPr>
          <p:nvPr>
            <p:ph idx="1"/>
          </p:nvPr>
        </p:nvSpPr>
        <p:spPr>
          <a:xfrm>
            <a:off x="630936" y="2807208"/>
            <a:ext cx="3429000" cy="3410712"/>
          </a:xfrm>
        </p:spPr>
        <p:txBody>
          <a:bodyPr anchor="t">
            <a:normAutofit/>
          </a:bodyPr>
          <a:lstStyle/>
          <a:p>
            <a:r>
              <a:rPr lang="en-US" sz="2200"/>
              <a:t>G1 Phase- Cell doubles in size and organelles are produced.</a:t>
            </a:r>
          </a:p>
        </p:txBody>
      </p:sp>
      <p:pic>
        <p:nvPicPr>
          <p:cNvPr id="8" name="Picture 6" descr="Diagram, schematic&#10;&#10;Description automatically generated">
            <a:extLst>
              <a:ext uri="{FF2B5EF4-FFF2-40B4-BE49-F238E27FC236}">
                <a16:creationId xmlns:a16="http://schemas.microsoft.com/office/drawing/2014/main" id="{51BA1834-E24B-3167-A041-C871307A60C2}"/>
              </a:ext>
            </a:extLst>
          </p:cNvPr>
          <p:cNvPicPr>
            <a:picLocks noChangeAspect="1"/>
          </p:cNvPicPr>
          <p:nvPr/>
        </p:nvPicPr>
        <p:blipFill>
          <a:blip r:embed="rId2"/>
          <a:stretch>
            <a:fillRect/>
          </a:stretch>
        </p:blipFill>
        <p:spPr>
          <a:xfrm>
            <a:off x="6899947" y="468645"/>
            <a:ext cx="2245866" cy="1893336"/>
          </a:xfrm>
          <a:prstGeom prst="rect">
            <a:avLst/>
          </a:prstGeom>
        </p:spPr>
      </p:pic>
      <p:pic>
        <p:nvPicPr>
          <p:cNvPr id="4" name="Picture 6" descr="Diagram, schematic&#10;&#10;Description automatically generated">
            <a:extLst>
              <a:ext uri="{FF2B5EF4-FFF2-40B4-BE49-F238E27FC236}">
                <a16:creationId xmlns:a16="http://schemas.microsoft.com/office/drawing/2014/main" id="{6413D784-26C0-C159-F92B-F9B1E6D72D21}"/>
              </a:ext>
            </a:extLst>
          </p:cNvPr>
          <p:cNvPicPr>
            <a:picLocks noChangeAspect="1"/>
          </p:cNvPicPr>
          <p:nvPr/>
        </p:nvPicPr>
        <p:blipFill>
          <a:blip r:embed="rId2"/>
          <a:stretch>
            <a:fillRect/>
          </a:stretch>
        </p:blipFill>
        <p:spPr>
          <a:xfrm>
            <a:off x="5802667" y="2670825"/>
            <a:ext cx="4653786" cy="3920256"/>
          </a:xfrm>
          <a:prstGeom prst="rect">
            <a:avLst/>
          </a:prstGeom>
        </p:spPr>
      </p:pic>
    </p:spTree>
    <p:extLst>
      <p:ext uri="{BB962C8B-B14F-4D97-AF65-F5344CB8AC3E}">
        <p14:creationId xmlns:p14="http://schemas.microsoft.com/office/powerpoint/2010/main" val="42165655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665</Words>
  <Application>Microsoft Office PowerPoint</Application>
  <PresentationFormat>Widescreen</PresentationFormat>
  <Paragraphs>86</Paragraphs>
  <Slides>24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Objectives</vt:lpstr>
      <vt:lpstr>PowerPoint Presentation</vt:lpstr>
      <vt:lpstr>Have any of you ever had an injury that took time to heal?</vt:lpstr>
      <vt:lpstr>NO MORE NASTY WOUND PICTURES</vt:lpstr>
      <vt:lpstr>PowerPoint Presentation</vt:lpstr>
      <vt:lpstr>The Cell Cycle</vt:lpstr>
      <vt:lpstr>The Cell Cycle</vt:lpstr>
      <vt:lpstr>Cell Cycle</vt:lpstr>
      <vt:lpstr>Cell Cycle</vt:lpstr>
      <vt:lpstr>Cell Cycle</vt:lpstr>
      <vt:lpstr>Cell Cycle</vt:lpstr>
      <vt:lpstr>Cell Cycle</vt:lpstr>
      <vt:lpstr>Cell Cycle</vt:lpstr>
      <vt:lpstr>Cell Cycle</vt:lpstr>
      <vt:lpstr>Cell Cycle</vt:lpstr>
      <vt:lpstr>Cell Cycle</vt:lpstr>
      <vt:lpstr>Cell Cycle</vt:lpstr>
      <vt:lpstr>Stop Motion Activity</vt:lpstr>
      <vt:lpstr>Everything we have talked about has been under the idea that Cells perform Mitosis without complication, however we know that is not true.   Cancer is the result of how things do not work correctly. Wither it’s the results of Genetics, Environment or Diet everything can and will affect your cells and how they replicate.</vt:lpstr>
      <vt:lpstr>Cell Repair vs Regeneration</vt:lpstr>
      <vt:lpstr>Cell Regeneration</vt:lpstr>
      <vt:lpstr>Just Kidding! One more nasty wound pic!</vt:lpstr>
      <vt:lpstr>Cell Repair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Michelle Hudson</cp:lastModifiedBy>
  <cp:revision>71</cp:revision>
  <dcterms:created xsi:type="dcterms:W3CDTF">2022-11-11T18:03:08Z</dcterms:created>
  <dcterms:modified xsi:type="dcterms:W3CDTF">2023-02-27T23:42:07Z</dcterms:modified>
</cp:coreProperties>
</file>