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7" r:id="rId2"/>
    <p:sldId id="258" r:id="rId3"/>
    <p:sldId id="263" r:id="rId4"/>
    <p:sldId id="256" r:id="rId5"/>
    <p:sldId id="259" r:id="rId6"/>
    <p:sldId id="260" r:id="rId7"/>
    <p:sldId id="261" r:id="rId8"/>
    <p:sldId id="262"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8B85FA-300E-4BD9-BE1E-8D0F6E1D38D2}" v="2" dt="2022-07-14T17:54:03.328"/>
    <p1510:client id="{3536D366-40F5-44B7-9573-E2CB66374595}" v="3" dt="2022-09-13T13:37:38.912"/>
    <p1510:client id="{5DDE9621-C730-457E-81D0-0A627F0A7BFC}" v="15" dt="2022-07-14T17:57:16.968"/>
    <p1510:client id="{6A035052-8471-4087-A41F-65EF1009317E}" v="52" dt="2022-07-15T16:36:13.349"/>
    <p1510:client id="{7D9D2E22-0E5F-4EB9-B38B-6036A08D17E5}" v="9" dt="2022-07-14T19:51:41.248"/>
    <p1510:client id="{84B1DB1D-85C2-472A-A6B7-9D8800040453}" v="188" dt="2022-07-14T18:09:23.163"/>
    <p1510:client id="{888FFAC9-EB4A-4C77-9359-290FFF8C91F9}" v="1" dt="2022-09-29T22:18:13.2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737"/>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yan  Holder" clId="Web-{7D9D2E22-0E5F-4EB9-B38B-6036A08D17E5}"/>
    <pc:docChg chg="modSld">
      <pc:chgData name="Bryan  Holder" userId="" providerId="" clId="Web-{7D9D2E22-0E5F-4EB9-B38B-6036A08D17E5}" dt="2022-07-14T19:51:41.248" v="0"/>
      <pc:docMkLst>
        <pc:docMk/>
      </pc:docMkLst>
      <pc:sldChg chg="delSp">
        <pc:chgData name="Bryan  Holder" userId="" providerId="" clId="Web-{7D9D2E22-0E5F-4EB9-B38B-6036A08D17E5}" dt="2022-07-14T19:51:41.248" v="0"/>
        <pc:sldMkLst>
          <pc:docMk/>
          <pc:sldMk cId="1197149664" sldId="259"/>
        </pc:sldMkLst>
        <pc:picChg chg="del">
          <ac:chgData name="Bryan  Holder" userId="" providerId="" clId="Web-{7D9D2E22-0E5F-4EB9-B38B-6036A08D17E5}" dt="2022-07-14T19:51:41.248" v="0"/>
          <ac:picMkLst>
            <pc:docMk/>
            <pc:sldMk cId="1197149664" sldId="259"/>
            <ac:picMk id="2" creationId="{7CF0F79F-D8C5-4636-AFBE-F2E1D537516B}"/>
          </ac:picMkLst>
        </pc:picChg>
      </pc:sldChg>
    </pc:docChg>
  </pc:docChgLst>
  <pc:docChgLst>
    <pc:chgData name="Bryan  Holder" userId="4WU3dTeTZ6iz8ih01XotL2I9DnoCvaGx4DPHQ8q7d+Q=" providerId="None" clId="Web-{5DDE9621-C730-457E-81D0-0A627F0A7BFC}"/>
    <pc:docChg chg="modSld">
      <pc:chgData name="Bryan  Holder" userId="4WU3dTeTZ6iz8ih01XotL2I9DnoCvaGx4DPHQ8q7d+Q=" providerId="None" clId="Web-{5DDE9621-C730-457E-81D0-0A627F0A7BFC}" dt="2022-07-14T17:57:16.968" v="14"/>
      <pc:docMkLst>
        <pc:docMk/>
      </pc:docMkLst>
      <pc:sldChg chg="addSp delSp modSp">
        <pc:chgData name="Bryan  Holder" userId="4WU3dTeTZ6iz8ih01XotL2I9DnoCvaGx4DPHQ8q7d+Q=" providerId="None" clId="Web-{5DDE9621-C730-457E-81D0-0A627F0A7BFC}" dt="2022-07-14T17:57:16.968" v="14"/>
        <pc:sldMkLst>
          <pc:docMk/>
          <pc:sldMk cId="1197149664" sldId="259"/>
        </pc:sldMkLst>
        <pc:spChg chg="mod">
          <ac:chgData name="Bryan  Holder" userId="4WU3dTeTZ6iz8ih01XotL2I9DnoCvaGx4DPHQ8q7d+Q=" providerId="None" clId="Web-{5DDE9621-C730-457E-81D0-0A627F0A7BFC}" dt="2022-07-14T17:49:18.822" v="1" actId="20577"/>
          <ac:spMkLst>
            <pc:docMk/>
            <pc:sldMk cId="1197149664" sldId="259"/>
            <ac:spMk id="3" creationId="{5CC3FC48-EF77-ADD8-28AB-34B7822B1E2F}"/>
          </ac:spMkLst>
        </pc:spChg>
        <pc:picChg chg="add del mod">
          <ac:chgData name="Bryan  Holder" userId="4WU3dTeTZ6iz8ih01XotL2I9DnoCvaGx4DPHQ8q7d+Q=" providerId="None" clId="Web-{5DDE9621-C730-457E-81D0-0A627F0A7BFC}" dt="2022-07-14T17:55:55.655" v="10"/>
          <ac:picMkLst>
            <pc:docMk/>
            <pc:sldMk cId="1197149664" sldId="259"/>
            <ac:picMk id="4" creationId="{1733FA20-BF5A-7A9A-56DD-9DFB0C8A37FD}"/>
          </ac:picMkLst>
        </pc:picChg>
        <pc:picChg chg="add del mod">
          <ac:chgData name="Bryan  Holder" userId="4WU3dTeTZ6iz8ih01XotL2I9DnoCvaGx4DPHQ8q7d+Q=" providerId="None" clId="Web-{5DDE9621-C730-457E-81D0-0A627F0A7BFC}" dt="2022-07-14T17:57:16.968" v="14"/>
          <ac:picMkLst>
            <pc:docMk/>
            <pc:sldMk cId="1197149664" sldId="259"/>
            <ac:picMk id="5" creationId="{54556E33-373D-8283-B564-23B08A062E1E}"/>
          </ac:picMkLst>
        </pc:picChg>
      </pc:sldChg>
    </pc:docChg>
  </pc:docChgLst>
  <pc:docChgLst>
    <pc:chgData name="Jens Andreasen" userId="zl+xuwKhOyxoBfeJc8fP5nJClYQM/RfCEAidRFShsYo=" providerId="None" clId="Web-{84B1DB1D-85C2-472A-A6B7-9D8800040453}"/>
    <pc:docChg chg="addSld modSld">
      <pc:chgData name="Jens Andreasen" userId="zl+xuwKhOyxoBfeJc8fP5nJClYQM/RfCEAidRFShsYo=" providerId="None" clId="Web-{84B1DB1D-85C2-472A-A6B7-9D8800040453}" dt="2022-07-14T18:09:23.163" v="186"/>
      <pc:docMkLst>
        <pc:docMk/>
      </pc:docMkLst>
      <pc:sldChg chg="addSp delSp modSp new">
        <pc:chgData name="Jens Andreasen" userId="zl+xuwKhOyxoBfeJc8fP5nJClYQM/RfCEAidRFShsYo=" providerId="None" clId="Web-{84B1DB1D-85C2-472A-A6B7-9D8800040453}" dt="2022-07-14T18:09:23.163" v="186"/>
        <pc:sldMkLst>
          <pc:docMk/>
          <pc:sldMk cId="2301555728" sldId="265"/>
        </pc:sldMkLst>
        <pc:spChg chg="mod">
          <ac:chgData name="Jens Andreasen" userId="zl+xuwKhOyxoBfeJc8fP5nJClYQM/RfCEAidRFShsYo=" providerId="None" clId="Web-{84B1DB1D-85C2-472A-A6B7-9D8800040453}" dt="2022-07-14T17:57:07.776" v="10" actId="20577"/>
          <ac:spMkLst>
            <pc:docMk/>
            <pc:sldMk cId="2301555728" sldId="265"/>
            <ac:spMk id="2" creationId="{89A68238-A3EF-468C-80A8-C63B95425315}"/>
          </ac:spMkLst>
        </pc:spChg>
        <pc:spChg chg="mod">
          <ac:chgData name="Jens Andreasen" userId="zl+xuwKhOyxoBfeJc8fP5nJClYQM/RfCEAidRFShsYo=" providerId="None" clId="Web-{84B1DB1D-85C2-472A-A6B7-9D8800040453}" dt="2022-07-14T18:01:02.452" v="178" actId="20577"/>
          <ac:spMkLst>
            <pc:docMk/>
            <pc:sldMk cId="2301555728" sldId="265"/>
            <ac:spMk id="3" creationId="{B2D0E317-1FA2-B871-E3BE-A8D9366FCC31}"/>
          </ac:spMkLst>
        </pc:spChg>
        <pc:spChg chg="add del">
          <ac:chgData name="Jens Andreasen" userId="zl+xuwKhOyxoBfeJc8fP5nJClYQM/RfCEAidRFShsYo=" providerId="None" clId="Web-{84B1DB1D-85C2-472A-A6B7-9D8800040453}" dt="2022-07-14T18:07:03.067" v="180"/>
          <ac:spMkLst>
            <pc:docMk/>
            <pc:sldMk cId="2301555728" sldId="265"/>
            <ac:spMk id="4" creationId="{CF833F1C-28F9-E374-1441-1E45E45395BA}"/>
          </ac:spMkLst>
        </pc:spChg>
        <pc:spChg chg="add del mod">
          <ac:chgData name="Jens Andreasen" userId="zl+xuwKhOyxoBfeJc8fP5nJClYQM/RfCEAidRFShsYo=" providerId="None" clId="Web-{84B1DB1D-85C2-472A-A6B7-9D8800040453}" dt="2022-07-14T18:09:23.163" v="185"/>
          <ac:spMkLst>
            <pc:docMk/>
            <pc:sldMk cId="2301555728" sldId="265"/>
            <ac:spMk id="6" creationId="{B1F32531-60BC-9FD4-F964-F8FA739307DB}"/>
          </ac:spMkLst>
        </pc:spChg>
        <pc:picChg chg="add del mod">
          <ac:chgData name="Jens Andreasen" userId="zl+xuwKhOyxoBfeJc8fP5nJClYQM/RfCEAidRFShsYo=" providerId="None" clId="Web-{84B1DB1D-85C2-472A-A6B7-9D8800040453}" dt="2022-07-14T18:09:23.163" v="186"/>
          <ac:picMkLst>
            <pc:docMk/>
            <pc:sldMk cId="2301555728" sldId="265"/>
            <ac:picMk id="5" creationId="{CF24F228-E7BE-1CBB-D569-46ED81AFD331}"/>
          </ac:picMkLst>
        </pc:picChg>
      </pc:sldChg>
    </pc:docChg>
  </pc:docChgLst>
  <pc:docChgLst>
    <pc:chgData name="Jens Andreasen" userId="zl+xuwKhOyxoBfeJc8fP5nJClYQM/RfCEAidRFShsYo=" providerId="None" clId="Web-{6A035052-8471-4087-A41F-65EF1009317E}"/>
    <pc:docChg chg="modSld">
      <pc:chgData name="Jens Andreasen" userId="zl+xuwKhOyxoBfeJc8fP5nJClYQM/RfCEAidRFShsYo=" providerId="None" clId="Web-{6A035052-8471-4087-A41F-65EF1009317E}" dt="2022-07-15T16:36:13.349" v="50" actId="20577"/>
      <pc:docMkLst>
        <pc:docMk/>
      </pc:docMkLst>
      <pc:sldChg chg="addSp delSp modSp">
        <pc:chgData name="Jens Andreasen" userId="zl+xuwKhOyxoBfeJc8fP5nJClYQM/RfCEAidRFShsYo=" providerId="None" clId="Web-{6A035052-8471-4087-A41F-65EF1009317E}" dt="2022-07-15T16:34:15.269" v="4" actId="1076"/>
        <pc:sldMkLst>
          <pc:docMk/>
          <pc:sldMk cId="82008945" sldId="257"/>
        </pc:sldMkLst>
        <pc:spChg chg="add del mod">
          <ac:chgData name="Jens Andreasen" userId="zl+xuwKhOyxoBfeJc8fP5nJClYQM/RfCEAidRFShsYo=" providerId="None" clId="Web-{6A035052-8471-4087-A41F-65EF1009317E}" dt="2022-07-15T16:34:07.410" v="1"/>
          <ac:spMkLst>
            <pc:docMk/>
            <pc:sldMk cId="82008945" sldId="257"/>
            <ac:spMk id="3" creationId="{46B42E37-2071-1EE0-668C-56B74F3F4A18}"/>
          </ac:spMkLst>
        </pc:spChg>
        <pc:picChg chg="add mod ord">
          <ac:chgData name="Jens Andreasen" userId="zl+xuwKhOyxoBfeJc8fP5nJClYQM/RfCEAidRFShsYo=" providerId="None" clId="Web-{6A035052-8471-4087-A41F-65EF1009317E}" dt="2022-07-15T16:34:15.269" v="4" actId="1076"/>
          <ac:picMkLst>
            <pc:docMk/>
            <pc:sldMk cId="82008945" sldId="257"/>
            <ac:picMk id="4" creationId="{437B154E-CEF6-3848-9006-FB24F12403F9}"/>
          </ac:picMkLst>
        </pc:picChg>
        <pc:picChg chg="del">
          <ac:chgData name="Jens Andreasen" userId="zl+xuwKhOyxoBfeJc8fP5nJClYQM/RfCEAidRFShsYo=" providerId="None" clId="Web-{6A035052-8471-4087-A41F-65EF1009317E}" dt="2022-07-15T16:33:53.191" v="0"/>
          <ac:picMkLst>
            <pc:docMk/>
            <pc:sldMk cId="82008945" sldId="257"/>
            <ac:picMk id="5" creationId="{214EE94C-02D5-3DB6-546D-A2C5CB6D877F}"/>
          </ac:picMkLst>
        </pc:picChg>
      </pc:sldChg>
      <pc:sldChg chg="modSp">
        <pc:chgData name="Jens Andreasen" userId="zl+xuwKhOyxoBfeJc8fP5nJClYQM/RfCEAidRFShsYo=" providerId="None" clId="Web-{6A035052-8471-4087-A41F-65EF1009317E}" dt="2022-07-15T16:36:13.349" v="50" actId="20577"/>
        <pc:sldMkLst>
          <pc:docMk/>
          <pc:sldMk cId="2897158363" sldId="258"/>
        </pc:sldMkLst>
        <pc:spChg chg="mod">
          <ac:chgData name="Jens Andreasen" userId="zl+xuwKhOyxoBfeJc8fP5nJClYQM/RfCEAidRFShsYo=" providerId="None" clId="Web-{6A035052-8471-4087-A41F-65EF1009317E}" dt="2022-07-15T16:36:13.349" v="50" actId="20577"/>
          <ac:spMkLst>
            <pc:docMk/>
            <pc:sldMk cId="2897158363" sldId="258"/>
            <ac:spMk id="2" creationId="{56ADBD1D-0116-79EE-6391-86CE874B4A41}"/>
          </ac:spMkLst>
        </pc:spChg>
      </pc:sldChg>
    </pc:docChg>
  </pc:docChgLst>
  <pc:docChgLst>
    <pc:chgData name="kelly.peterson@seviersd.org" userId="x5iw1rrY3As+SWjfLuupYLFo/RyqV8+QpfOVlMsbj7E=" providerId="None" clId="Web-{028B85FA-300E-4BD9-BE1E-8D0F6E1D38D2}"/>
    <pc:docChg chg="modSld">
      <pc:chgData name="kelly.peterson@seviersd.org" userId="x5iw1rrY3As+SWjfLuupYLFo/RyqV8+QpfOVlMsbj7E=" providerId="None" clId="Web-{028B85FA-300E-4BD9-BE1E-8D0F6E1D38D2}" dt="2022-07-14T17:54:03.328" v="33" actId="1076"/>
      <pc:docMkLst>
        <pc:docMk/>
      </pc:docMkLst>
      <pc:sldChg chg="delSp modSp">
        <pc:chgData name="kelly.peterson@seviersd.org" userId="x5iw1rrY3As+SWjfLuupYLFo/RyqV8+QpfOVlMsbj7E=" providerId="None" clId="Web-{028B85FA-300E-4BD9-BE1E-8D0F6E1D38D2}" dt="2022-07-14T17:54:03.328" v="33" actId="1076"/>
        <pc:sldMkLst>
          <pc:docMk/>
          <pc:sldMk cId="1197149664" sldId="259"/>
        </pc:sldMkLst>
        <pc:spChg chg="del">
          <ac:chgData name="kelly.peterson@seviersd.org" userId="x5iw1rrY3As+SWjfLuupYLFo/RyqV8+QpfOVlMsbj7E=" providerId="None" clId="Web-{028B85FA-300E-4BD9-BE1E-8D0F6E1D38D2}" dt="2022-07-14T17:53:50.343" v="32"/>
          <ac:spMkLst>
            <pc:docMk/>
            <pc:sldMk cId="1197149664" sldId="259"/>
            <ac:spMk id="2" creationId="{A3BE8468-E715-F069-1A32-800C9EAF21D7}"/>
          </ac:spMkLst>
        </pc:spChg>
        <pc:spChg chg="mod">
          <ac:chgData name="kelly.peterson@seviersd.org" userId="x5iw1rrY3As+SWjfLuupYLFo/RyqV8+QpfOVlMsbj7E=" providerId="None" clId="Web-{028B85FA-300E-4BD9-BE1E-8D0F6E1D38D2}" dt="2022-07-14T17:54:03.328" v="33" actId="1076"/>
          <ac:spMkLst>
            <pc:docMk/>
            <pc:sldMk cId="1197149664" sldId="259"/>
            <ac:spMk id="3" creationId="{5CC3FC48-EF77-ADD8-28AB-34B7822B1E2F}"/>
          </ac:spMkLst>
        </pc:spChg>
      </pc:sldChg>
      <pc:sldChg chg="modSp">
        <pc:chgData name="kelly.peterson@seviersd.org" userId="x5iw1rrY3As+SWjfLuupYLFo/RyqV8+QpfOVlMsbj7E=" providerId="None" clId="Web-{028B85FA-300E-4BD9-BE1E-8D0F6E1D38D2}" dt="2022-07-14T17:52:35.342" v="31" actId="20577"/>
        <pc:sldMkLst>
          <pc:docMk/>
          <pc:sldMk cId="3845738734" sldId="263"/>
        </pc:sldMkLst>
        <pc:graphicFrameChg chg="modGraphic">
          <ac:chgData name="kelly.peterson@seviersd.org" userId="x5iw1rrY3As+SWjfLuupYLFo/RyqV8+QpfOVlMsbj7E=" providerId="None" clId="Web-{028B85FA-300E-4BD9-BE1E-8D0F6E1D38D2}" dt="2022-07-14T17:52:35.342" v="31" actId="20577"/>
          <ac:graphicFrameMkLst>
            <pc:docMk/>
            <pc:sldMk cId="3845738734" sldId="263"/>
            <ac:graphicFrameMk id="5" creationId="{B740C328-150E-64A1-998E-36FDE025E058}"/>
          </ac:graphicFrameMkLst>
        </pc:graphicFrameChg>
      </pc:sldChg>
    </pc:docChg>
  </pc:docChgLst>
  <pc:docChgLst>
    <pc:chgData name="Kelly Peterson" userId="x5iw1rrY3As+SWjfLuupYLFo/RyqV8+QpfOVlMsbj7E=" providerId="None" clId="Web-{3536D366-40F5-44B7-9573-E2CB66374595}"/>
    <pc:docChg chg="modSld">
      <pc:chgData name="Kelly Peterson" userId="x5iw1rrY3As+SWjfLuupYLFo/RyqV8+QpfOVlMsbj7E=" providerId="None" clId="Web-{3536D366-40F5-44B7-9573-E2CB66374595}" dt="2022-09-13T13:06:37.757" v="0"/>
      <pc:docMkLst>
        <pc:docMk/>
      </pc:docMkLst>
      <pc:sldChg chg="delSp">
        <pc:chgData name="Kelly Peterson" userId="x5iw1rrY3As+SWjfLuupYLFo/RyqV8+QpfOVlMsbj7E=" providerId="None" clId="Web-{3536D366-40F5-44B7-9573-E2CB66374595}" dt="2022-09-13T13:06:37.757" v="0"/>
        <pc:sldMkLst>
          <pc:docMk/>
          <pc:sldMk cId="99325156" sldId="256"/>
        </pc:sldMkLst>
        <pc:spChg chg="del">
          <ac:chgData name="Kelly Peterson" userId="x5iw1rrY3As+SWjfLuupYLFo/RyqV8+QpfOVlMsbj7E=" providerId="None" clId="Web-{3536D366-40F5-44B7-9573-E2CB66374595}" dt="2022-09-13T13:06:37.757" v="0"/>
          <ac:spMkLst>
            <pc:docMk/>
            <pc:sldMk cId="99325156" sldId="256"/>
            <ac:spMk id="3" creationId="{CBB87E7E-9B9D-A734-D080-DFF542AFF508}"/>
          </ac:spMkLst>
        </pc:spChg>
      </pc:sldChg>
    </pc:docChg>
  </pc:docChgLst>
  <pc:docChgLst>
    <pc:chgData name="Thomas Wilder" userId="ToEVEPsNm5TIJbdzhS7JvLKGuEK1fhkHR7Jjwfrdc6M=" providerId="None" clId="Web-{888FFAC9-EB4A-4C77-9359-290FFF8C91F9}"/>
    <pc:docChg chg="modSld">
      <pc:chgData name="Thomas Wilder" userId="ToEVEPsNm5TIJbdzhS7JvLKGuEK1fhkHR7Jjwfrdc6M=" providerId="None" clId="Web-{888FFAC9-EB4A-4C77-9359-290FFF8C91F9}" dt="2022-09-29T22:18:13.297" v="0"/>
      <pc:docMkLst>
        <pc:docMk/>
      </pc:docMkLst>
      <pc:sldChg chg="addSp delSp modSp">
        <pc:chgData name="Thomas Wilder" userId="ToEVEPsNm5TIJbdzhS7JvLKGuEK1fhkHR7Jjwfrdc6M=" providerId="None" clId="Web-{888FFAC9-EB4A-4C77-9359-290FFF8C91F9}" dt="2022-09-29T22:18:13.297" v="0"/>
        <pc:sldMkLst>
          <pc:docMk/>
          <pc:sldMk cId="82008945" sldId="257"/>
        </pc:sldMkLst>
        <pc:spChg chg="add mod">
          <ac:chgData name="Thomas Wilder" userId="ToEVEPsNm5TIJbdzhS7JvLKGuEK1fhkHR7Jjwfrdc6M=" providerId="None" clId="Web-{888FFAC9-EB4A-4C77-9359-290FFF8C91F9}" dt="2022-09-29T22:18:13.297" v="0"/>
          <ac:spMkLst>
            <pc:docMk/>
            <pc:sldMk cId="82008945" sldId="257"/>
            <ac:spMk id="3" creationId="{76FFD56D-55DC-5A94-F5BF-1A78BE3525B0}"/>
          </ac:spMkLst>
        </pc:spChg>
        <pc:picChg chg="del">
          <ac:chgData name="Thomas Wilder" userId="ToEVEPsNm5TIJbdzhS7JvLKGuEK1fhkHR7Jjwfrdc6M=" providerId="None" clId="Web-{888FFAC9-EB4A-4C77-9359-290FFF8C91F9}" dt="2022-09-29T22:18:13.297" v="0"/>
          <ac:picMkLst>
            <pc:docMk/>
            <pc:sldMk cId="82008945" sldId="257"/>
            <ac:picMk id="4" creationId="{437B154E-CEF6-3848-9006-FB24F12403F9}"/>
          </ac:picMkLst>
        </pc:picChg>
      </pc:sldChg>
    </pc:docChg>
  </pc:docChgLst>
  <pc:docChgLst>
    <pc:chgData name="Bryan  Holder" userId="4WU3dTeTZ6iz8ih01XotL2I9DnoCvaGx4DPHQ8q7d+Q=" providerId="None" clId="Web-{7D9D2E22-0E5F-4EB9-B38B-6036A08D17E5}"/>
    <pc:docChg chg="modSld">
      <pc:chgData name="Bryan  Holder" userId="4WU3dTeTZ6iz8ih01XotL2I9DnoCvaGx4DPHQ8q7d+Q=" providerId="None" clId="Web-{7D9D2E22-0E5F-4EB9-B38B-6036A08D17E5}" dt="2022-07-14T18:46:40.615" v="7" actId="1076"/>
      <pc:docMkLst>
        <pc:docMk/>
      </pc:docMkLst>
      <pc:sldChg chg="addSp modSp">
        <pc:chgData name="Bryan  Holder" userId="4WU3dTeTZ6iz8ih01XotL2I9DnoCvaGx4DPHQ8q7d+Q=" providerId="None" clId="Web-{7D9D2E22-0E5F-4EB9-B38B-6036A08D17E5}" dt="2022-07-14T18:46:40.615" v="7" actId="1076"/>
        <pc:sldMkLst>
          <pc:docMk/>
          <pc:sldMk cId="1197149664" sldId="259"/>
        </pc:sldMkLst>
        <pc:picChg chg="add mod">
          <ac:chgData name="Bryan  Holder" userId="4WU3dTeTZ6iz8ih01XotL2I9DnoCvaGx4DPHQ8q7d+Q=" providerId="None" clId="Web-{7D9D2E22-0E5F-4EB9-B38B-6036A08D17E5}" dt="2022-07-14T18:46:40.615" v="7" actId="1076"/>
          <ac:picMkLst>
            <pc:docMk/>
            <pc:sldMk cId="1197149664" sldId="259"/>
            <ac:picMk id="2" creationId="{7CF0F79F-D8C5-4636-AFBE-F2E1D537516B}"/>
          </ac:picMkLst>
        </pc:picChg>
      </pc:sldChg>
    </pc:docChg>
  </pc:docChgLst>
  <pc:docChgLst>
    <pc:chgData name="Kelly Peterson" clId="Web-{3536D366-40F5-44B7-9573-E2CB66374595}"/>
    <pc:docChg chg="sldOrd">
      <pc:chgData name="Kelly Peterson" userId="" providerId="" clId="Web-{3536D366-40F5-44B7-9573-E2CB66374595}" dt="2022-09-13T13:37:38.912" v="1"/>
      <pc:docMkLst>
        <pc:docMk/>
      </pc:docMkLst>
      <pc:sldChg chg="ord">
        <pc:chgData name="Kelly Peterson" userId="" providerId="" clId="Web-{3536D366-40F5-44B7-9573-E2CB66374595}" dt="2022-09-13T13:37:36.021" v="0"/>
        <pc:sldMkLst>
          <pc:docMk/>
          <pc:sldMk cId="99325156" sldId="256"/>
        </pc:sldMkLst>
      </pc:sldChg>
      <pc:sldChg chg="ord">
        <pc:chgData name="Kelly Peterson" userId="" providerId="" clId="Web-{3536D366-40F5-44B7-9573-E2CB66374595}" dt="2022-09-13T13:37:38.912" v="1"/>
        <pc:sldMkLst>
          <pc:docMk/>
          <pc:sldMk cId="2897158363" sldId="25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CD12C3-B52C-4A76-A21B-5A9AD9CD6D41}"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07F8621C-5E4B-4346-8D86-67ECC99B625F}">
      <dgm:prSet/>
      <dgm:spPr/>
      <dgm:t>
        <a:bodyPr/>
        <a:lstStyle/>
        <a:p>
          <a:pPr rtl="0"/>
          <a:r>
            <a:rPr lang="en-US"/>
            <a:t>Use evidence to explain how disruptions in the physical and biological components of an </a:t>
          </a:r>
          <a:r>
            <a:rPr lang="en-US">
              <a:latin typeface="Calibri Light" panose="020F0302020204030204"/>
            </a:rPr>
            <a:t>ecosystem can</a:t>
          </a:r>
          <a:r>
            <a:rPr lang="en-US"/>
            <a:t> lead to </a:t>
          </a:r>
          <a:r>
            <a:rPr lang="en-US">
              <a:latin typeface="Calibri Light" panose="020F0302020204030204"/>
            </a:rPr>
            <a:t>shifts</a:t>
          </a:r>
          <a:r>
            <a:rPr lang="en-US"/>
            <a:t> in the </a:t>
          </a:r>
          <a:r>
            <a:rPr lang="en-US">
              <a:latin typeface="Calibri Light" panose="020F0302020204030204"/>
            </a:rPr>
            <a:t>types</a:t>
          </a:r>
          <a:r>
            <a:rPr lang="en-US"/>
            <a:t> and </a:t>
          </a:r>
          <a:r>
            <a:rPr lang="en-US">
              <a:latin typeface="Calibri Light" panose="020F0302020204030204"/>
            </a:rPr>
            <a:t>numbers</a:t>
          </a:r>
          <a:r>
            <a:rPr lang="en-US"/>
            <a:t> of the </a:t>
          </a:r>
          <a:r>
            <a:rPr lang="en-US">
              <a:latin typeface="Calibri Light" panose="020F0302020204030204"/>
            </a:rPr>
            <a:t>ecosystem's</a:t>
          </a:r>
          <a:r>
            <a:rPr lang="en-US"/>
            <a:t> organism. </a:t>
          </a:r>
        </a:p>
      </dgm:t>
    </dgm:pt>
    <dgm:pt modelId="{B4371015-6607-4012-8668-B069DCA8BD84}" type="parTrans" cxnId="{1DF5EE58-0687-42AE-AC54-CA559DD9011E}">
      <dgm:prSet/>
      <dgm:spPr/>
      <dgm:t>
        <a:bodyPr/>
        <a:lstStyle/>
        <a:p>
          <a:endParaRPr lang="en-US"/>
        </a:p>
      </dgm:t>
    </dgm:pt>
    <dgm:pt modelId="{BF19454D-AB0C-4482-8F53-2F1AEFAF769A}" type="sibTrans" cxnId="{1DF5EE58-0687-42AE-AC54-CA559DD9011E}">
      <dgm:prSet/>
      <dgm:spPr/>
      <dgm:t>
        <a:bodyPr/>
        <a:lstStyle/>
        <a:p>
          <a:endParaRPr lang="en-US"/>
        </a:p>
      </dgm:t>
    </dgm:pt>
    <dgm:pt modelId="{7D2DEC19-F1A1-4A4A-94A6-2E6930A8FC46}">
      <dgm:prSet/>
      <dgm:spPr/>
      <dgm:t>
        <a:bodyPr/>
        <a:lstStyle/>
        <a:p>
          <a:pPr rtl="0"/>
          <a:r>
            <a:rPr lang="en"/>
            <a:t>What impact does drought have on the stability of </a:t>
          </a:r>
          <a:r>
            <a:rPr lang="en">
              <a:latin typeface="Calibri Light" panose="020F0302020204030204"/>
            </a:rPr>
            <a:t>a deer</a:t>
          </a:r>
          <a:r>
            <a:rPr lang="en"/>
            <a:t> population?</a:t>
          </a:r>
          <a:r>
            <a:rPr lang="en-US"/>
            <a:t> </a:t>
          </a:r>
        </a:p>
      </dgm:t>
    </dgm:pt>
    <dgm:pt modelId="{785F580F-A0D3-42E5-AF82-178E8A716026}" type="parTrans" cxnId="{E5887929-F073-4C94-BD5D-17EF00D9EA2E}">
      <dgm:prSet/>
      <dgm:spPr/>
      <dgm:t>
        <a:bodyPr/>
        <a:lstStyle/>
        <a:p>
          <a:endParaRPr lang="en-US"/>
        </a:p>
      </dgm:t>
    </dgm:pt>
    <dgm:pt modelId="{0A41B656-F9A7-46D7-B10C-42F23255E45A}" type="sibTrans" cxnId="{E5887929-F073-4C94-BD5D-17EF00D9EA2E}">
      <dgm:prSet/>
      <dgm:spPr/>
      <dgm:t>
        <a:bodyPr/>
        <a:lstStyle/>
        <a:p>
          <a:endParaRPr lang="en-US"/>
        </a:p>
      </dgm:t>
    </dgm:pt>
    <dgm:pt modelId="{C869FCD9-40B7-5F4F-8197-2397CC2F428F}" type="pres">
      <dgm:prSet presAssocID="{14CD12C3-B52C-4A76-A21B-5A9AD9CD6D41}" presName="linear" presStyleCnt="0">
        <dgm:presLayoutVars>
          <dgm:animLvl val="lvl"/>
          <dgm:resizeHandles val="exact"/>
        </dgm:presLayoutVars>
      </dgm:prSet>
      <dgm:spPr/>
    </dgm:pt>
    <dgm:pt modelId="{110ADA6D-F191-E746-8B44-348F608A6DD3}" type="pres">
      <dgm:prSet presAssocID="{07F8621C-5E4B-4346-8D86-67ECC99B625F}" presName="parentText" presStyleLbl="node1" presStyleIdx="0" presStyleCnt="2">
        <dgm:presLayoutVars>
          <dgm:chMax val="0"/>
          <dgm:bulletEnabled val="1"/>
        </dgm:presLayoutVars>
      </dgm:prSet>
      <dgm:spPr/>
    </dgm:pt>
    <dgm:pt modelId="{90E00A86-BD9B-324E-A196-38DF88D2A2C7}" type="pres">
      <dgm:prSet presAssocID="{BF19454D-AB0C-4482-8F53-2F1AEFAF769A}" presName="spacer" presStyleCnt="0"/>
      <dgm:spPr/>
    </dgm:pt>
    <dgm:pt modelId="{495BBF33-ABCB-5C47-8CE2-AA42A00995B0}" type="pres">
      <dgm:prSet presAssocID="{7D2DEC19-F1A1-4A4A-94A6-2E6930A8FC46}" presName="parentText" presStyleLbl="node1" presStyleIdx="1" presStyleCnt="2">
        <dgm:presLayoutVars>
          <dgm:chMax val="0"/>
          <dgm:bulletEnabled val="1"/>
        </dgm:presLayoutVars>
      </dgm:prSet>
      <dgm:spPr/>
    </dgm:pt>
  </dgm:ptLst>
  <dgm:cxnLst>
    <dgm:cxn modelId="{E5887929-F073-4C94-BD5D-17EF00D9EA2E}" srcId="{14CD12C3-B52C-4A76-A21B-5A9AD9CD6D41}" destId="{7D2DEC19-F1A1-4A4A-94A6-2E6930A8FC46}" srcOrd="1" destOrd="0" parTransId="{785F580F-A0D3-42E5-AF82-178E8A716026}" sibTransId="{0A41B656-F9A7-46D7-B10C-42F23255E45A}"/>
    <dgm:cxn modelId="{2540AF35-438C-6E46-A974-8800F4FF7A26}" type="presOf" srcId="{07F8621C-5E4B-4346-8D86-67ECC99B625F}" destId="{110ADA6D-F191-E746-8B44-348F608A6DD3}" srcOrd="0" destOrd="0" presId="urn:microsoft.com/office/officeart/2005/8/layout/vList2"/>
    <dgm:cxn modelId="{1DF5EE58-0687-42AE-AC54-CA559DD9011E}" srcId="{14CD12C3-B52C-4A76-A21B-5A9AD9CD6D41}" destId="{07F8621C-5E4B-4346-8D86-67ECC99B625F}" srcOrd="0" destOrd="0" parTransId="{B4371015-6607-4012-8668-B069DCA8BD84}" sibTransId="{BF19454D-AB0C-4482-8F53-2F1AEFAF769A}"/>
    <dgm:cxn modelId="{9CCE9981-E4E2-E348-844A-C9B89AFCD328}" type="presOf" srcId="{14CD12C3-B52C-4A76-A21B-5A9AD9CD6D41}" destId="{C869FCD9-40B7-5F4F-8197-2397CC2F428F}" srcOrd="0" destOrd="0" presId="urn:microsoft.com/office/officeart/2005/8/layout/vList2"/>
    <dgm:cxn modelId="{78E20E9E-B7A3-2A49-A13D-DDCA56B7AFC2}" type="presOf" srcId="{7D2DEC19-F1A1-4A4A-94A6-2E6930A8FC46}" destId="{495BBF33-ABCB-5C47-8CE2-AA42A00995B0}" srcOrd="0" destOrd="0" presId="urn:microsoft.com/office/officeart/2005/8/layout/vList2"/>
    <dgm:cxn modelId="{845C2233-3B1D-1F43-AF59-31A50896A48B}" type="presParOf" srcId="{C869FCD9-40B7-5F4F-8197-2397CC2F428F}" destId="{110ADA6D-F191-E746-8B44-348F608A6DD3}" srcOrd="0" destOrd="0" presId="urn:microsoft.com/office/officeart/2005/8/layout/vList2"/>
    <dgm:cxn modelId="{FAAF1E09-9F2B-FF4F-9610-445FFEEB3228}" type="presParOf" srcId="{C869FCD9-40B7-5F4F-8197-2397CC2F428F}" destId="{90E00A86-BD9B-324E-A196-38DF88D2A2C7}" srcOrd="1" destOrd="0" presId="urn:microsoft.com/office/officeart/2005/8/layout/vList2"/>
    <dgm:cxn modelId="{7338908D-CF36-B346-B46E-36D28093F158}" type="presParOf" srcId="{C869FCD9-40B7-5F4F-8197-2397CC2F428F}" destId="{495BBF33-ABCB-5C47-8CE2-AA42A00995B0}"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ADA6D-F191-E746-8B44-348F608A6DD3}">
      <dsp:nvSpPr>
        <dsp:cNvPr id="0" name=""/>
        <dsp:cNvSpPr/>
      </dsp:nvSpPr>
      <dsp:spPr>
        <a:xfrm>
          <a:off x="0" y="369909"/>
          <a:ext cx="10515600" cy="17596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US" sz="3200" kern="1200"/>
            <a:t>Use evidence to explain how disruptions in the physical and biological components of an </a:t>
          </a:r>
          <a:r>
            <a:rPr lang="en-US" sz="3200" kern="1200">
              <a:latin typeface="Calibri Light" panose="020F0302020204030204"/>
            </a:rPr>
            <a:t>ecosystem can</a:t>
          </a:r>
          <a:r>
            <a:rPr lang="en-US" sz="3200" kern="1200"/>
            <a:t> lead to </a:t>
          </a:r>
          <a:r>
            <a:rPr lang="en-US" sz="3200" kern="1200">
              <a:latin typeface="Calibri Light" panose="020F0302020204030204"/>
            </a:rPr>
            <a:t>shifts</a:t>
          </a:r>
          <a:r>
            <a:rPr lang="en-US" sz="3200" kern="1200"/>
            <a:t> in the </a:t>
          </a:r>
          <a:r>
            <a:rPr lang="en-US" sz="3200" kern="1200">
              <a:latin typeface="Calibri Light" panose="020F0302020204030204"/>
            </a:rPr>
            <a:t>types</a:t>
          </a:r>
          <a:r>
            <a:rPr lang="en-US" sz="3200" kern="1200"/>
            <a:t> and </a:t>
          </a:r>
          <a:r>
            <a:rPr lang="en-US" sz="3200" kern="1200">
              <a:latin typeface="Calibri Light" panose="020F0302020204030204"/>
            </a:rPr>
            <a:t>numbers</a:t>
          </a:r>
          <a:r>
            <a:rPr lang="en-US" sz="3200" kern="1200"/>
            <a:t> of the </a:t>
          </a:r>
          <a:r>
            <a:rPr lang="en-US" sz="3200" kern="1200">
              <a:latin typeface="Calibri Light" panose="020F0302020204030204"/>
            </a:rPr>
            <a:t>ecosystem's</a:t>
          </a:r>
          <a:r>
            <a:rPr lang="en-US" sz="3200" kern="1200"/>
            <a:t> organism. </a:t>
          </a:r>
        </a:p>
      </dsp:txBody>
      <dsp:txXfrm>
        <a:off x="85900" y="455809"/>
        <a:ext cx="10343800" cy="1587880"/>
      </dsp:txXfrm>
    </dsp:sp>
    <dsp:sp modelId="{495BBF33-ABCB-5C47-8CE2-AA42A00995B0}">
      <dsp:nvSpPr>
        <dsp:cNvPr id="0" name=""/>
        <dsp:cNvSpPr/>
      </dsp:nvSpPr>
      <dsp:spPr>
        <a:xfrm>
          <a:off x="0" y="2221749"/>
          <a:ext cx="10515600" cy="17596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 sz="3200" kern="1200"/>
            <a:t>What impact does drought have on the stability of </a:t>
          </a:r>
          <a:r>
            <a:rPr lang="en" sz="3200" kern="1200">
              <a:latin typeface="Calibri Light" panose="020F0302020204030204"/>
            </a:rPr>
            <a:t>a deer</a:t>
          </a:r>
          <a:r>
            <a:rPr lang="en" sz="3200" kern="1200"/>
            <a:t> population?</a:t>
          </a:r>
          <a:r>
            <a:rPr lang="en-US" sz="3200" kern="1200"/>
            <a:t> </a:t>
          </a:r>
        </a:p>
      </dsp:txBody>
      <dsp:txXfrm>
        <a:off x="85900" y="2307649"/>
        <a:ext cx="10343800" cy="15878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34922F-D06B-1D45-A854-0CD30CEB6B86}" type="datetimeFigureOut">
              <a:rPr lang="en-US" smtClean="0"/>
              <a:t>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6C660D-C264-4E40-A180-3CDDF4C27A6D}" type="slidenum">
              <a:rPr lang="en-US" smtClean="0"/>
              <a:t>‹#›</a:t>
            </a:fld>
            <a:endParaRPr lang="en-US"/>
          </a:p>
        </p:txBody>
      </p:sp>
    </p:spTree>
    <p:extLst>
      <p:ext uri="{BB962C8B-B14F-4D97-AF65-F5344CB8AC3E}">
        <p14:creationId xmlns:p14="http://schemas.microsoft.com/office/powerpoint/2010/main" val="2961898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Once students are into the groups of your choosing pass out the materials and let them begin reading. Be sure to move about the room so you can listen to their ideas.</a:t>
            </a:r>
          </a:p>
        </p:txBody>
      </p:sp>
      <p:sp>
        <p:nvSpPr>
          <p:cNvPr id="4" name="Slide Number Placeholder 3"/>
          <p:cNvSpPr>
            <a:spLocks noGrp="1"/>
          </p:cNvSpPr>
          <p:nvPr>
            <p:ph type="sldNum" sz="quarter" idx="5"/>
          </p:nvPr>
        </p:nvSpPr>
        <p:spPr/>
        <p:txBody>
          <a:bodyPr/>
          <a:lstStyle/>
          <a:p>
            <a:fld id="{466C660D-C264-4E40-A180-3CDDF4C27A6D}" type="slidenum">
              <a:rPr lang="en-US" smtClean="0"/>
              <a:t>7</a:t>
            </a:fld>
            <a:endParaRPr lang="en-US"/>
          </a:p>
        </p:txBody>
      </p:sp>
    </p:spTree>
    <p:extLst>
      <p:ext uri="{BB962C8B-B14F-4D97-AF65-F5344CB8AC3E}">
        <p14:creationId xmlns:p14="http://schemas.microsoft.com/office/powerpoint/2010/main" val="2076304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Make sure students understand what a jigsaw is, and how it will work.</a:t>
            </a:r>
          </a:p>
        </p:txBody>
      </p:sp>
      <p:sp>
        <p:nvSpPr>
          <p:cNvPr id="4" name="Slide Number Placeholder 3"/>
          <p:cNvSpPr>
            <a:spLocks noGrp="1"/>
          </p:cNvSpPr>
          <p:nvPr>
            <p:ph type="sldNum" sz="quarter" idx="5"/>
          </p:nvPr>
        </p:nvSpPr>
        <p:spPr/>
        <p:txBody>
          <a:bodyPr/>
          <a:lstStyle/>
          <a:p>
            <a:fld id="{466C660D-C264-4E40-A180-3CDDF4C27A6D}" type="slidenum">
              <a:rPr lang="en-US" smtClean="0"/>
              <a:t>8</a:t>
            </a:fld>
            <a:endParaRPr lang="en-US"/>
          </a:p>
        </p:txBody>
      </p:sp>
    </p:spTree>
    <p:extLst>
      <p:ext uri="{BB962C8B-B14F-4D97-AF65-F5344CB8AC3E}">
        <p14:creationId xmlns:p14="http://schemas.microsoft.com/office/powerpoint/2010/main" val="1301716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Have class finish the video put out by the DNR to help tie everything together.</a:t>
            </a:r>
          </a:p>
        </p:txBody>
      </p:sp>
      <p:sp>
        <p:nvSpPr>
          <p:cNvPr id="4" name="Slide Number Placeholder 3"/>
          <p:cNvSpPr>
            <a:spLocks noGrp="1"/>
          </p:cNvSpPr>
          <p:nvPr>
            <p:ph type="sldNum" sz="quarter" idx="5"/>
          </p:nvPr>
        </p:nvSpPr>
        <p:spPr/>
        <p:txBody>
          <a:bodyPr/>
          <a:lstStyle/>
          <a:p>
            <a:fld id="{466C660D-C264-4E40-A180-3CDDF4C27A6D}" type="slidenum">
              <a:rPr lang="en-US" smtClean="0"/>
              <a:t>9</a:t>
            </a:fld>
            <a:endParaRPr lang="en-US"/>
          </a:p>
        </p:txBody>
      </p:sp>
    </p:spTree>
    <p:extLst>
      <p:ext uri="{BB962C8B-B14F-4D97-AF65-F5344CB8AC3E}">
        <p14:creationId xmlns:p14="http://schemas.microsoft.com/office/powerpoint/2010/main" val="1662818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27636-0EB6-9DF8-5063-FE90EDDE05A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4C77E4C-9986-BF0A-0C8D-1A22AD6374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FB2FB90-FC81-A4B3-0341-BB2F121E4D11}"/>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5" name="Footer Placeholder 4">
            <a:extLst>
              <a:ext uri="{FF2B5EF4-FFF2-40B4-BE49-F238E27FC236}">
                <a16:creationId xmlns:a16="http://schemas.microsoft.com/office/drawing/2014/main" id="{D2092BD5-6F39-2597-1409-696A55EC14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D69CAB-1216-590D-2EDE-B9477542B66A}"/>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3901678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63E7B-4202-5A08-1B01-B122A86461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716593-ADF7-C4A4-60E4-92413603BD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52E620-10FD-1929-1B9F-7227D7DA9884}"/>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5" name="Footer Placeholder 4">
            <a:extLst>
              <a:ext uri="{FF2B5EF4-FFF2-40B4-BE49-F238E27FC236}">
                <a16:creationId xmlns:a16="http://schemas.microsoft.com/office/drawing/2014/main" id="{B995CDE3-0487-93C0-6AD9-AD3FEBBBC7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0057C6-EB2E-9E69-E83B-7B3339BD8286}"/>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463877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FED3CC-39A4-E97F-FF03-3DEB4539A2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C5A08D-069C-F402-DBC4-BFF0762E9CA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57EF68-3281-7073-5F46-361DED7C8924}"/>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5" name="Footer Placeholder 4">
            <a:extLst>
              <a:ext uri="{FF2B5EF4-FFF2-40B4-BE49-F238E27FC236}">
                <a16:creationId xmlns:a16="http://schemas.microsoft.com/office/drawing/2014/main" id="{2CE3006E-65FF-4ACB-DE5B-F22334CE8B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50EF10-4173-2AB1-2E19-FD2EAC67185C}"/>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951279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944B5-F3F0-BE65-A931-81B046AFCCA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A12616-0211-B0A6-8691-BE4F42420A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0A2FF7-67E6-8421-3F96-ECD4FEE9AAE7}"/>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5" name="Footer Placeholder 4">
            <a:extLst>
              <a:ext uri="{FF2B5EF4-FFF2-40B4-BE49-F238E27FC236}">
                <a16:creationId xmlns:a16="http://schemas.microsoft.com/office/drawing/2014/main" id="{2BD84952-58F5-5DF4-B34C-D5AEA616AF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61B3E8-609C-E3C2-89C7-3A1E8E59FE8D}"/>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3683212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0CA55-354B-E992-707A-F21683CD34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5B5A399-F03C-EA92-2AED-91FEEB054D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683908-4CF0-820A-2406-4C374BFC2D76}"/>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5" name="Footer Placeholder 4">
            <a:extLst>
              <a:ext uri="{FF2B5EF4-FFF2-40B4-BE49-F238E27FC236}">
                <a16:creationId xmlns:a16="http://schemas.microsoft.com/office/drawing/2014/main" id="{AEC7D9BD-9B3C-7795-234F-16421D57C2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494C4C-421B-0E8B-977B-26470BEE67B9}"/>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154328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8A905-D007-4952-DB77-8C568438C1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36B63C-C634-D920-AADD-F123E543292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ECEAAF9-6BB8-97E6-6BB4-E878B1FBBDE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91FF9E-1F9A-ABDB-5213-6E20BD8DB01E}"/>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6" name="Footer Placeholder 5">
            <a:extLst>
              <a:ext uri="{FF2B5EF4-FFF2-40B4-BE49-F238E27FC236}">
                <a16:creationId xmlns:a16="http://schemas.microsoft.com/office/drawing/2014/main" id="{C4D858A7-ECA3-D948-BC75-BFC53C03DB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AB520C-7B45-F25C-68C7-4F2BC3EF98F6}"/>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282882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3D704-9331-CDF5-F613-635B1A69C7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318BF98-F695-8FFA-448F-5251A00A64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2819FF2-B6B1-E273-348C-4C3899FAF10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BBAB1AA-CE6C-50AF-E416-26C71D9C18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F75F7B8-64B0-9A97-5ADA-0647AC67AD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99B0591-A77F-509F-74C5-E61CB8F63C56}"/>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8" name="Footer Placeholder 7">
            <a:extLst>
              <a:ext uri="{FF2B5EF4-FFF2-40B4-BE49-F238E27FC236}">
                <a16:creationId xmlns:a16="http://schemas.microsoft.com/office/drawing/2014/main" id="{93BDFE69-BEE1-A9AF-D843-365092E873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773EB40-E796-A929-F749-8AB774548B04}"/>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307857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004FA-99B7-2FD1-8336-27CE2F499E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FEADF76-6B72-751A-2F54-38CC7CA1FFE5}"/>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4" name="Footer Placeholder 3">
            <a:extLst>
              <a:ext uri="{FF2B5EF4-FFF2-40B4-BE49-F238E27FC236}">
                <a16:creationId xmlns:a16="http://schemas.microsoft.com/office/drawing/2014/main" id="{1DA75A8A-DF9C-6D56-58B3-901B220C1A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AABFAFC-4E0A-7693-14A3-D7D58CF2FE85}"/>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2882716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0F7D5F-99C2-5CF3-177F-D0226FE454DC}"/>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3" name="Footer Placeholder 2">
            <a:extLst>
              <a:ext uri="{FF2B5EF4-FFF2-40B4-BE49-F238E27FC236}">
                <a16:creationId xmlns:a16="http://schemas.microsoft.com/office/drawing/2014/main" id="{53854954-4A6A-707D-F09A-D05472E6747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304200D-AEB7-1FF6-31BD-7FF08BD4359F}"/>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4035356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9202C-A748-FF39-BC9A-437AC642EB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A3DC272-C85D-9EF7-7D5B-2D98242529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68B2A54-56EB-51DB-98CB-205F85F9ED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FF25C1-CB26-0E4F-6236-9C3CD482E612}"/>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6" name="Footer Placeholder 5">
            <a:extLst>
              <a:ext uri="{FF2B5EF4-FFF2-40B4-BE49-F238E27FC236}">
                <a16:creationId xmlns:a16="http://schemas.microsoft.com/office/drawing/2014/main" id="{17B3A104-AC08-6CDF-5183-CF192355AD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D18D20-BF54-5474-AA98-9B799D14331C}"/>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2048871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98E7A-9244-0E27-C8DC-9039364E20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86883D6-24B3-D531-78B3-87BA2DEA4F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BB6016F-9C5C-A6EA-0A90-A16C467AC9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34E412-C470-BE8B-5418-344DDB92BB4F}"/>
              </a:ext>
            </a:extLst>
          </p:cNvPr>
          <p:cNvSpPr>
            <a:spLocks noGrp="1"/>
          </p:cNvSpPr>
          <p:nvPr>
            <p:ph type="dt" sz="half" idx="10"/>
          </p:nvPr>
        </p:nvSpPr>
        <p:spPr/>
        <p:txBody>
          <a:bodyPr/>
          <a:lstStyle/>
          <a:p>
            <a:fld id="{9520F14A-461D-5E4A-A2A9-DFEEF0AA56E2}" type="datetimeFigureOut">
              <a:rPr lang="en-US" smtClean="0"/>
              <a:t>2/3/2023</a:t>
            </a:fld>
            <a:endParaRPr lang="en-US"/>
          </a:p>
        </p:txBody>
      </p:sp>
      <p:sp>
        <p:nvSpPr>
          <p:cNvPr id="6" name="Footer Placeholder 5">
            <a:extLst>
              <a:ext uri="{FF2B5EF4-FFF2-40B4-BE49-F238E27FC236}">
                <a16:creationId xmlns:a16="http://schemas.microsoft.com/office/drawing/2014/main" id="{A47E81EA-1ABC-36F2-2214-AE8D1E1101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DEA83D-171A-27C0-66DC-4DE8D5C12BED}"/>
              </a:ext>
            </a:extLst>
          </p:cNvPr>
          <p:cNvSpPr>
            <a:spLocks noGrp="1"/>
          </p:cNvSpPr>
          <p:nvPr>
            <p:ph type="sldNum" sz="quarter" idx="12"/>
          </p:nvPr>
        </p:nvSpPr>
        <p:spPr/>
        <p:txBody>
          <a:bodyPr/>
          <a:lstStyle/>
          <a:p>
            <a:fld id="{0B546D65-CDDF-1B45-82B0-B10A45C424E4}" type="slidenum">
              <a:rPr lang="en-US" smtClean="0"/>
              <a:t>‹#›</a:t>
            </a:fld>
            <a:endParaRPr lang="en-US"/>
          </a:p>
        </p:txBody>
      </p:sp>
    </p:spTree>
    <p:extLst>
      <p:ext uri="{BB962C8B-B14F-4D97-AF65-F5344CB8AC3E}">
        <p14:creationId xmlns:p14="http://schemas.microsoft.com/office/powerpoint/2010/main" val="2024949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303CFA-5BAE-EF7E-F4A0-B67470432A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A7A3BC9-ECD6-DB56-6495-A960412A1F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070D10-2591-50C8-73BB-EF49E2F928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0F14A-461D-5E4A-A2A9-DFEEF0AA56E2}" type="datetimeFigureOut">
              <a:rPr lang="en-US" smtClean="0"/>
              <a:t>2/3/2023</a:t>
            </a:fld>
            <a:endParaRPr lang="en-US"/>
          </a:p>
        </p:txBody>
      </p:sp>
      <p:sp>
        <p:nvSpPr>
          <p:cNvPr id="5" name="Footer Placeholder 4">
            <a:extLst>
              <a:ext uri="{FF2B5EF4-FFF2-40B4-BE49-F238E27FC236}">
                <a16:creationId xmlns:a16="http://schemas.microsoft.com/office/drawing/2014/main" id="{DE5FD16E-7145-2994-9941-9245511AFA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DE6C714-EB4C-B8F5-B319-88453DCF59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546D65-CDDF-1B45-82B0-B10A45C424E4}" type="slidenum">
              <a:rPr lang="en-US" smtClean="0"/>
              <a:t>‹#›</a:t>
            </a:fld>
            <a:endParaRPr lang="en-US"/>
          </a:p>
        </p:txBody>
      </p:sp>
    </p:spTree>
    <p:extLst>
      <p:ext uri="{BB962C8B-B14F-4D97-AF65-F5344CB8AC3E}">
        <p14:creationId xmlns:p14="http://schemas.microsoft.com/office/powerpoint/2010/main" val="2300745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witter.com/Slanecartoons/status/306567913819762689?ref_src=twsrc%5Etfw%7Ctwcamp%5Etweetembed%7Ctwterm%5E306567913819762689%7Ctwgr%5E647318fe25f9c470390e9866899d16d121d17e9b%7Ctwcon%5Es1_&amp;ref_url=https%3A%2F%2Fpublish.twitter.com%2F%3Fquery%3Dhttps3A2F2Ftwitter.com2FSlanecartoons2Fstatus2F306567913819762689widget%3DTweet"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flickr.com/photos/usfwsmtnprairie/23007137314" TargetMode="External"/><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hyperlink" Target="https://creativecommons.org/licenses/by/3.0/"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youtube.com/clip/UgkxerzHA1OE02w-4XJqDsYQvBlq8onZVoE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sa/3.0/" TargetMode="External"/><Relationship Id="rId4" Type="http://schemas.openxmlformats.org/officeDocument/2006/relationships/hyperlink" Target="https://technofaq.org/posts/2018/06/spotting-scope-vs-binoculars-what-is-their-difference/"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creativecommons.org/licenses/by/3.0/" TargetMode="External"/><Relationship Id="rId5" Type="http://schemas.openxmlformats.org/officeDocument/2006/relationships/hyperlink" Target="https://youtu.be/Ujr3GgOEY1U" TargetMode="External"/><Relationship Id="rId4" Type="http://schemas.openxmlformats.org/officeDocument/2006/relationships/hyperlink" Target="https://www.flickr.com/photos/usfwsmtnprairie/1562311797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28283040-7B37-FB5B-39E1-5597A80A8134}"/>
              </a:ext>
            </a:extLst>
          </p:cNvPr>
          <p:cNvPicPr>
            <a:picLocks noGrp="1" noChangeAspect="1"/>
          </p:cNvPicPr>
          <p:nvPr>
            <p:ph idx="1"/>
          </p:nvPr>
        </p:nvPicPr>
        <p:blipFill>
          <a:blip r:embed="rId2"/>
          <a:stretch>
            <a:fillRect/>
          </a:stretch>
        </p:blipFill>
        <p:spPr>
          <a:xfrm>
            <a:off x="2537137" y="303915"/>
            <a:ext cx="6889126" cy="6250169"/>
          </a:xfrm>
        </p:spPr>
      </p:pic>
      <p:sp>
        <p:nvSpPr>
          <p:cNvPr id="5" name="TextBox 4">
            <a:extLst>
              <a:ext uri="{FF2B5EF4-FFF2-40B4-BE49-F238E27FC236}">
                <a16:creationId xmlns:a16="http://schemas.microsoft.com/office/drawing/2014/main" id="{D30F71B8-94BA-CBE9-B1E5-3FAF02B3EDB1}"/>
              </a:ext>
            </a:extLst>
          </p:cNvPr>
          <p:cNvSpPr txBox="1"/>
          <p:nvPr/>
        </p:nvSpPr>
        <p:spPr>
          <a:xfrm>
            <a:off x="9426263" y="5272088"/>
            <a:ext cx="2475225" cy="369332"/>
          </a:xfrm>
          <a:prstGeom prst="rect">
            <a:avLst/>
          </a:prstGeom>
          <a:noFill/>
        </p:spPr>
        <p:txBody>
          <a:bodyPr wrap="square" rtlCol="0">
            <a:spAutoFit/>
          </a:bodyPr>
          <a:lstStyle/>
          <a:p>
            <a:r>
              <a:rPr lang="en-US" dirty="0">
                <a:hlinkClick r:id="rId3"/>
              </a:rPr>
              <a:t>@</a:t>
            </a:r>
            <a:r>
              <a:rPr lang="en-US" dirty="0" err="1">
                <a:hlinkClick r:id="rId3"/>
              </a:rPr>
              <a:t>Slanecartoons</a:t>
            </a:r>
            <a:r>
              <a:rPr lang="en-US" dirty="0">
                <a:hlinkClick r:id="rId3"/>
              </a:rPr>
              <a:t> Twitter</a:t>
            </a:r>
            <a:endParaRPr lang="en-US" dirty="0"/>
          </a:p>
        </p:txBody>
      </p:sp>
    </p:spTree>
    <p:extLst>
      <p:ext uri="{BB962C8B-B14F-4D97-AF65-F5344CB8AC3E}">
        <p14:creationId xmlns:p14="http://schemas.microsoft.com/office/powerpoint/2010/main" val="82008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68238-A3EF-468C-80A8-C63B95425315}"/>
              </a:ext>
            </a:extLst>
          </p:cNvPr>
          <p:cNvSpPr>
            <a:spLocks noGrp="1"/>
          </p:cNvSpPr>
          <p:nvPr>
            <p:ph type="title"/>
          </p:nvPr>
        </p:nvSpPr>
        <p:spPr/>
        <p:txBody>
          <a:bodyPr/>
          <a:lstStyle/>
          <a:p>
            <a:pPr algn="ctr"/>
            <a:r>
              <a:rPr lang="en-US">
                <a:cs typeface="Calibri Light" panose="020F0302020204030204"/>
              </a:rPr>
              <a:t>Trend Graph</a:t>
            </a:r>
          </a:p>
        </p:txBody>
      </p:sp>
      <p:sp>
        <p:nvSpPr>
          <p:cNvPr id="3" name="Content Placeholder 2">
            <a:extLst>
              <a:ext uri="{FF2B5EF4-FFF2-40B4-BE49-F238E27FC236}">
                <a16:creationId xmlns:a16="http://schemas.microsoft.com/office/drawing/2014/main" id="{B2D0E317-1FA2-B871-E3BE-A8D9366FCC31}"/>
              </a:ext>
            </a:extLst>
          </p:cNvPr>
          <p:cNvSpPr>
            <a:spLocks noGrp="1"/>
          </p:cNvSpPr>
          <p:nvPr>
            <p:ph idx="1"/>
          </p:nvPr>
        </p:nvSpPr>
        <p:spPr/>
        <p:txBody>
          <a:bodyPr vert="horz" lIns="91440" tIns="45720" rIns="91440" bIns="45720" rtlCol="0" anchor="t">
            <a:normAutofit/>
          </a:bodyPr>
          <a:lstStyle/>
          <a:p>
            <a:pPr marL="0" indent="0">
              <a:buNone/>
            </a:pPr>
            <a:r>
              <a:rPr lang="en-US" b="1" dirty="0">
                <a:cs typeface="Calibri"/>
              </a:rPr>
              <a:t>Using the trend graph to find correlation between drought and mule deer populations.</a:t>
            </a:r>
            <a:endParaRPr lang="en-US" dirty="0"/>
          </a:p>
          <a:p>
            <a:pPr marL="514350" indent="-514350">
              <a:buAutoNum type="arabicPeriod"/>
            </a:pPr>
            <a:r>
              <a:rPr lang="en-US" dirty="0">
                <a:cs typeface="Calibri"/>
              </a:rPr>
              <a:t>Deer Population</a:t>
            </a:r>
          </a:p>
          <a:p>
            <a:pPr marL="514350" indent="-514350">
              <a:buAutoNum type="arabicPeriod"/>
            </a:pPr>
            <a:r>
              <a:rPr lang="en-US" dirty="0">
                <a:cs typeface="Calibri"/>
              </a:rPr>
              <a:t>Quantity of Vegetation </a:t>
            </a:r>
          </a:p>
        </p:txBody>
      </p:sp>
    </p:spTree>
    <p:extLst>
      <p:ext uri="{BB962C8B-B14F-4D97-AF65-F5344CB8AC3E}">
        <p14:creationId xmlns:p14="http://schemas.microsoft.com/office/powerpoint/2010/main" val="2301555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3678377" y="5077744"/>
            <a:ext cx="4835247" cy="444260"/>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solidFill>
              <a:srgbClr val="FFFFFF"/>
            </a:solidFill>
            <a:ln w="9525">
              <a:noFill/>
              <a:miter lim="800000"/>
              <a:headEnd/>
              <a:tailEnd/>
            </a:ln>
          </p:spPr>
          <p:txBody>
            <a:bodyPr rot="0" vert="horz" wrap="square" lIns="58293" tIns="29146" rIns="58293" bIns="29146" anchor="t" anchorCtr="0">
              <a:spAutoFit/>
            </a:bodyPr>
            <a:lstStyle/>
            <a:p>
              <a:pPr algn="ctr">
                <a:lnSpc>
                  <a:spcPct val="107000"/>
                </a:lnSpc>
              </a:pPr>
              <a:r>
                <a:rPr lang="en-US" sz="893"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3910014" y="1243014"/>
            <a:ext cx="4371975" cy="4371975"/>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6ADBD1D-0116-79EE-6391-86CE874B4A41}"/>
              </a:ext>
            </a:extLst>
          </p:cNvPr>
          <p:cNvSpPr>
            <a:spLocks noGrp="1"/>
          </p:cNvSpPr>
          <p:nvPr>
            <p:ph type="title"/>
          </p:nvPr>
        </p:nvSpPr>
        <p:spPr>
          <a:xfrm>
            <a:off x="2555631" y="1441938"/>
            <a:ext cx="7080738" cy="3974124"/>
          </a:xfrm>
        </p:spPr>
        <p:txBody>
          <a:bodyPr vert="horz" lIns="91440" tIns="45720" rIns="91440" bIns="45720" rtlCol="0" anchor="ctr">
            <a:normAutofit/>
          </a:bodyPr>
          <a:lstStyle/>
          <a:p>
            <a:pPr algn="ctr"/>
            <a:r>
              <a:rPr lang="en-US" sz="5400" dirty="0">
                <a:solidFill>
                  <a:schemeClr val="bg1">
                    <a:lumMod val="95000"/>
                    <a:lumOff val="5000"/>
                  </a:schemeClr>
                </a:solidFill>
              </a:rPr>
              <a:t>What are the possible impacts of drought on a system, specifically you and your family, and the environment?</a:t>
            </a:r>
            <a:endParaRPr lang="en-US" dirty="0">
              <a:solidFill>
                <a:schemeClr val="bg1">
                  <a:lumMod val="95000"/>
                  <a:lumOff val="5000"/>
                </a:schemeClr>
              </a:solidFill>
            </a:endParaRPr>
          </a:p>
        </p:txBody>
      </p:sp>
    </p:spTree>
    <p:extLst>
      <p:ext uri="{BB962C8B-B14F-4D97-AF65-F5344CB8AC3E}">
        <p14:creationId xmlns:p14="http://schemas.microsoft.com/office/powerpoint/2010/main" val="2897158363"/>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CD018AA-649E-824A-7E40-C86C44408C3C}"/>
              </a:ext>
            </a:extLst>
          </p:cNvPr>
          <p:cNvPicPr>
            <a:picLocks noChangeAspect="1"/>
          </p:cNvPicPr>
          <p:nvPr/>
        </p:nvPicPr>
        <p:blipFill rotWithShape="1">
          <a:blip r:embed="rId2">
            <a:duotone>
              <a:schemeClr val="bg2">
                <a:shade val="45000"/>
                <a:satMod val="135000"/>
              </a:schemeClr>
              <a:prstClr val="white"/>
            </a:duotone>
          </a:blip>
          <a:srcRect t="15730"/>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BF827A-7E24-5B36-C1CA-7A672C643929}"/>
              </a:ext>
            </a:extLst>
          </p:cNvPr>
          <p:cNvSpPr>
            <a:spLocks noGrp="1"/>
          </p:cNvSpPr>
          <p:nvPr>
            <p:ph type="title"/>
          </p:nvPr>
        </p:nvSpPr>
        <p:spPr>
          <a:xfrm>
            <a:off x="838200" y="365125"/>
            <a:ext cx="10515600" cy="1325563"/>
          </a:xfrm>
        </p:spPr>
        <p:txBody>
          <a:bodyPr>
            <a:normAutofit/>
          </a:bodyPr>
          <a:lstStyle/>
          <a:p>
            <a:r>
              <a:rPr lang="en-US"/>
              <a:t>Objectives</a:t>
            </a:r>
          </a:p>
        </p:txBody>
      </p:sp>
      <p:graphicFrame>
        <p:nvGraphicFramePr>
          <p:cNvPr id="5" name="Content Placeholder 2">
            <a:extLst>
              <a:ext uri="{FF2B5EF4-FFF2-40B4-BE49-F238E27FC236}">
                <a16:creationId xmlns:a16="http://schemas.microsoft.com/office/drawing/2014/main" id="{B740C328-150E-64A1-998E-36FDE025E058}"/>
              </a:ext>
            </a:extLst>
          </p:cNvPr>
          <p:cNvGraphicFramePr>
            <a:graphicFrameLocks noGrp="1"/>
          </p:cNvGraphicFramePr>
          <p:nvPr>
            <p:ph idx="1"/>
            <p:extLst>
              <p:ext uri="{D42A27DB-BD31-4B8C-83A1-F6EECF244321}">
                <p14:modId xmlns:p14="http://schemas.microsoft.com/office/powerpoint/2010/main" val="75605951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45738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89667-C460-B487-E819-D2F489A9883F}"/>
              </a:ext>
            </a:extLst>
          </p:cNvPr>
          <p:cNvSpPr>
            <a:spLocks noGrp="1"/>
          </p:cNvSpPr>
          <p:nvPr>
            <p:ph type="ctrTitle"/>
          </p:nvPr>
        </p:nvSpPr>
        <p:spPr>
          <a:xfrm>
            <a:off x="7464614" y="1783959"/>
            <a:ext cx="4087306" cy="2889114"/>
          </a:xfrm>
        </p:spPr>
        <p:txBody>
          <a:bodyPr anchor="b">
            <a:normAutofit/>
          </a:bodyPr>
          <a:lstStyle/>
          <a:p>
            <a:pPr algn="l"/>
            <a:r>
              <a:rPr lang="en-US" sz="5400"/>
              <a:t>Mule Deer Population and Drought</a:t>
            </a:r>
          </a:p>
        </p:txBody>
      </p:sp>
      <p:sp>
        <p:nvSpPr>
          <p:cNvPr id="19" name="Freeform: Shape 10">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deer with antlers in a field&#10;&#10;Description automatically generated with low confidence">
            <a:extLst>
              <a:ext uri="{FF2B5EF4-FFF2-40B4-BE49-F238E27FC236}">
                <a16:creationId xmlns:a16="http://schemas.microsoft.com/office/drawing/2014/main" id="{1BA6D97B-8A99-B380-4F53-3918E1B40386}"/>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l="13695" r="12513" b="-2"/>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6" name="TextBox 5">
            <a:extLst>
              <a:ext uri="{FF2B5EF4-FFF2-40B4-BE49-F238E27FC236}">
                <a16:creationId xmlns:a16="http://schemas.microsoft.com/office/drawing/2014/main" id="{109C70B6-6DAB-2135-525E-543FFF1EC57B}"/>
              </a:ext>
            </a:extLst>
          </p:cNvPr>
          <p:cNvSpPr txBox="1"/>
          <p:nvPr/>
        </p:nvSpPr>
        <p:spPr>
          <a:xfrm>
            <a:off x="10005184" y="6657945"/>
            <a:ext cx="2186816"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www.flickr.com/photos/usfwsmtnprairie/23007137314">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3.0/">
                  <a:extLst>
                    <a:ext uri="{A12FA001-AC4F-418D-AE19-62706E023703}">
                      <ahyp:hlinkClr xmlns:ahyp="http://schemas.microsoft.com/office/drawing/2018/hyperlinkcolor" val="tx"/>
                    </a:ext>
                  </a:extLst>
                </a:hlinkClick>
              </a:rPr>
              <a:t>CC BY</a:t>
            </a:r>
            <a:endParaRPr lang="en-US" sz="700">
              <a:solidFill>
                <a:srgbClr val="FFFFFF"/>
              </a:solidFill>
            </a:endParaRPr>
          </a:p>
        </p:txBody>
      </p:sp>
    </p:spTree>
    <p:extLst>
      <p:ext uri="{BB962C8B-B14F-4D97-AF65-F5344CB8AC3E}">
        <p14:creationId xmlns:p14="http://schemas.microsoft.com/office/powerpoint/2010/main" val="99325156"/>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CC3FC48-EF77-ADD8-28AB-34B7822B1E2F}"/>
              </a:ext>
            </a:extLst>
          </p:cNvPr>
          <p:cNvSpPr>
            <a:spLocks noGrp="1"/>
          </p:cNvSpPr>
          <p:nvPr>
            <p:ph idx="1"/>
          </p:nvPr>
        </p:nvSpPr>
        <p:spPr>
          <a:xfrm>
            <a:off x="2165569" y="927448"/>
            <a:ext cx="7860863" cy="4024884"/>
          </a:xfrm>
        </p:spPr>
        <p:txBody>
          <a:bodyPr anchor="t">
            <a:normAutofit/>
          </a:bodyPr>
          <a:lstStyle/>
          <a:p>
            <a:r>
              <a:rPr lang="en-US" sz="2400"/>
              <a:t>What Observations, Emotions, or Feeling do you see in the following scene. Write these down on a sticky note.</a:t>
            </a:r>
          </a:p>
          <a:p>
            <a:endParaRPr lang="en-US" sz="2400"/>
          </a:p>
          <a:p>
            <a:r>
              <a:rPr lang="en-US" sz="2400">
                <a:hlinkClick r:id="rId2"/>
              </a:rPr>
              <a:t>https://youtube.com/clip/UgkxerzHA1OE02w-4XJqDsYQvBlq8onZVoEo</a:t>
            </a:r>
          </a:p>
          <a:p>
            <a:endParaRPr lang="en-US" sz="2400">
              <a:cs typeface="Calibri" panose="020F0502020204030204"/>
            </a:endParaRPr>
          </a:p>
          <a:p>
            <a:endParaRPr lang="en-US" sz="2400">
              <a:cs typeface="Calibri" panose="020F0502020204030204"/>
            </a:endParaRPr>
          </a:p>
        </p:txBody>
      </p:sp>
    </p:spTree>
    <p:extLst>
      <p:ext uri="{BB962C8B-B14F-4D97-AF65-F5344CB8AC3E}">
        <p14:creationId xmlns:p14="http://schemas.microsoft.com/office/powerpoint/2010/main" val="1197149664"/>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5984C0-B4BD-FE99-C3CC-63E327C1272E}"/>
              </a:ext>
            </a:extLst>
          </p:cNvPr>
          <p:cNvSpPr>
            <a:spLocks noGrp="1"/>
          </p:cNvSpPr>
          <p:nvPr>
            <p:ph type="title"/>
          </p:nvPr>
        </p:nvSpPr>
        <p:spPr>
          <a:xfrm>
            <a:off x="2311147" y="365760"/>
            <a:ext cx="7569706" cy="1288238"/>
          </a:xfrm>
        </p:spPr>
        <p:txBody>
          <a:bodyPr anchor="ctr">
            <a:normAutofit/>
          </a:bodyPr>
          <a:lstStyle/>
          <a:p>
            <a:pPr algn="ctr"/>
            <a:r>
              <a:rPr lang="en-US"/>
              <a:t>Think-Pair-Share</a:t>
            </a:r>
          </a:p>
        </p:txBody>
      </p:sp>
      <p:sp>
        <p:nvSpPr>
          <p:cNvPr id="3" name="Content Placeholder 2">
            <a:extLst>
              <a:ext uri="{FF2B5EF4-FFF2-40B4-BE49-F238E27FC236}">
                <a16:creationId xmlns:a16="http://schemas.microsoft.com/office/drawing/2014/main" id="{540B2897-1968-7230-49E0-96370773C931}"/>
              </a:ext>
            </a:extLst>
          </p:cNvPr>
          <p:cNvSpPr>
            <a:spLocks noGrp="1"/>
          </p:cNvSpPr>
          <p:nvPr>
            <p:ph idx="1"/>
          </p:nvPr>
        </p:nvSpPr>
        <p:spPr>
          <a:xfrm>
            <a:off x="2165569" y="1956816"/>
            <a:ext cx="7860863" cy="4024884"/>
          </a:xfrm>
        </p:spPr>
        <p:txBody>
          <a:bodyPr anchor="t">
            <a:normAutofit/>
          </a:bodyPr>
          <a:lstStyle/>
          <a:p>
            <a:r>
              <a:rPr lang="en-US" sz="2400"/>
              <a:t>What do you know about mule deer and droughts?</a:t>
            </a:r>
          </a:p>
          <a:p>
            <a:r>
              <a:rPr lang="en-US" sz="2400"/>
              <a:t>What questions do you have about mule deer population and drought?</a:t>
            </a:r>
          </a:p>
          <a:p>
            <a:r>
              <a:rPr lang="en-US" sz="2400"/>
              <a:t>Record these thoughts and share with your neighbor.</a:t>
            </a:r>
          </a:p>
        </p:txBody>
      </p:sp>
    </p:spTree>
    <p:extLst>
      <p:ext uri="{BB962C8B-B14F-4D97-AF65-F5344CB8AC3E}">
        <p14:creationId xmlns:p14="http://schemas.microsoft.com/office/powerpoint/2010/main" val="2450730317"/>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1B73F-2E74-61A8-DA83-242B2E089E3B}"/>
              </a:ext>
            </a:extLst>
          </p:cNvPr>
          <p:cNvSpPr>
            <a:spLocks noGrp="1"/>
          </p:cNvSpPr>
          <p:nvPr>
            <p:ph type="title"/>
          </p:nvPr>
        </p:nvSpPr>
        <p:spPr>
          <a:xfrm>
            <a:off x="7464614" y="1783959"/>
            <a:ext cx="4087306" cy="2889114"/>
          </a:xfrm>
        </p:spPr>
        <p:txBody>
          <a:bodyPr vert="horz" lIns="91440" tIns="45720" rIns="91440" bIns="45720" rtlCol="0" anchor="b">
            <a:normAutofit/>
          </a:bodyPr>
          <a:lstStyle/>
          <a:p>
            <a:r>
              <a:rPr lang="en-US" sz="5400"/>
              <a:t>EXPLORE</a:t>
            </a:r>
          </a:p>
        </p:txBody>
      </p:sp>
      <p:sp>
        <p:nvSpPr>
          <p:cNvPr id="3" name="Content Placeholder 2">
            <a:extLst>
              <a:ext uri="{FF2B5EF4-FFF2-40B4-BE49-F238E27FC236}">
                <a16:creationId xmlns:a16="http://schemas.microsoft.com/office/drawing/2014/main" id="{E0BCE664-E9DA-FD77-9A8C-C54BE9C4F9F4}"/>
              </a:ext>
            </a:extLst>
          </p:cNvPr>
          <p:cNvSpPr>
            <a:spLocks noGrp="1"/>
          </p:cNvSpPr>
          <p:nvPr>
            <p:ph idx="1"/>
          </p:nvPr>
        </p:nvSpPr>
        <p:spPr>
          <a:xfrm>
            <a:off x="7464612" y="4750893"/>
            <a:ext cx="4087305" cy="1147863"/>
          </a:xfrm>
        </p:spPr>
        <p:txBody>
          <a:bodyPr vert="horz" lIns="91440" tIns="45720" rIns="91440" bIns="45720" rtlCol="0" anchor="t">
            <a:normAutofit/>
          </a:bodyPr>
          <a:lstStyle/>
          <a:p>
            <a:pPr marL="0" indent="0">
              <a:buNone/>
            </a:pPr>
            <a:r>
              <a:rPr lang="en-US" sz="2000"/>
              <a:t>Divide into 3 different groups each group will be given different information to analyze.</a:t>
            </a:r>
          </a:p>
        </p:txBody>
      </p:sp>
      <p:sp>
        <p:nvSpPr>
          <p:cNvPr id="11" name="Freeform: Shape 10">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close-up of a tripod&#10;&#10;Description automatically generated with low confidence">
            <a:extLst>
              <a:ext uri="{FF2B5EF4-FFF2-40B4-BE49-F238E27FC236}">
                <a16:creationId xmlns:a16="http://schemas.microsoft.com/office/drawing/2014/main" id="{CE6F1696-2B8C-1ED7-7576-95383AE00156}"/>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r="31847"/>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6" name="TextBox 5">
            <a:extLst>
              <a:ext uri="{FF2B5EF4-FFF2-40B4-BE49-F238E27FC236}">
                <a16:creationId xmlns:a16="http://schemas.microsoft.com/office/drawing/2014/main" id="{1D1FE910-611A-959E-1B61-2287A2528508}"/>
              </a:ext>
            </a:extLst>
          </p:cNvPr>
          <p:cNvSpPr txBox="1"/>
          <p:nvPr/>
        </p:nvSpPr>
        <p:spPr>
          <a:xfrm>
            <a:off x="9751909" y="6657945"/>
            <a:ext cx="2440091"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s://technofaq.org/posts/2018/06/spotting-scope-vs-binoculars-what-is-their-difference/">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nc-sa/3.0/">
                  <a:extLst>
                    <a:ext uri="{A12FA001-AC4F-418D-AE19-62706E023703}">
                      <ahyp:hlinkClr xmlns:ahyp="http://schemas.microsoft.com/office/drawing/2018/hyperlinkcolor" val="tx"/>
                    </a:ext>
                  </a:extLst>
                </a:hlinkClick>
              </a:rPr>
              <a:t>CC BY-SA-NC</a:t>
            </a:r>
            <a:endParaRPr lang="en-US" sz="700">
              <a:solidFill>
                <a:srgbClr val="FFFFFF"/>
              </a:solidFill>
            </a:endParaRPr>
          </a:p>
        </p:txBody>
      </p:sp>
    </p:spTree>
    <p:extLst>
      <p:ext uri="{BB962C8B-B14F-4D97-AF65-F5344CB8AC3E}">
        <p14:creationId xmlns:p14="http://schemas.microsoft.com/office/powerpoint/2010/main" val="3058219077"/>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008C68-CB1A-02C1-CBC6-15B5B695E312}"/>
              </a:ext>
            </a:extLst>
          </p:cNvPr>
          <p:cNvSpPr>
            <a:spLocks noGrp="1"/>
          </p:cNvSpPr>
          <p:nvPr>
            <p:ph type="title"/>
          </p:nvPr>
        </p:nvSpPr>
        <p:spPr>
          <a:xfrm>
            <a:off x="838200" y="365125"/>
            <a:ext cx="10515600" cy="1325563"/>
          </a:xfrm>
        </p:spPr>
        <p:txBody>
          <a:bodyPr>
            <a:normAutofit/>
          </a:bodyPr>
          <a:lstStyle/>
          <a:p>
            <a:r>
              <a:rPr lang="en-US" sz="5400"/>
              <a:t>Jigsaw</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E49E358-D6E6-FB90-9C99-A95DA156DCAE}"/>
              </a:ext>
            </a:extLst>
          </p:cNvPr>
          <p:cNvSpPr>
            <a:spLocks noGrp="1"/>
          </p:cNvSpPr>
          <p:nvPr>
            <p:ph idx="1"/>
          </p:nvPr>
        </p:nvSpPr>
        <p:spPr>
          <a:xfrm>
            <a:off x="838200" y="1929384"/>
            <a:ext cx="10515600" cy="4251960"/>
          </a:xfrm>
        </p:spPr>
        <p:txBody>
          <a:bodyPr>
            <a:normAutofit/>
          </a:bodyPr>
          <a:lstStyle/>
          <a:p>
            <a:r>
              <a:rPr lang="en-US" sz="2200"/>
              <a:t>One student from each group will go around to the other groups and explain what their articles were about to each group. </a:t>
            </a:r>
            <a:r>
              <a:rPr lang="en-US" sz="2200" err="1"/>
              <a:t>Aprox</a:t>
            </a:r>
            <a:r>
              <a:rPr lang="en-US" sz="2200"/>
              <a:t>. 5 minutes/rotation.</a:t>
            </a:r>
          </a:p>
          <a:p>
            <a:endParaRPr lang="en-US" sz="2200"/>
          </a:p>
          <a:p>
            <a:r>
              <a:rPr lang="en-US" sz="2200"/>
              <a:t>Have the following question in mind…. </a:t>
            </a:r>
            <a:r>
              <a:rPr lang="en-US" sz="2200" b="1">
                <a:solidFill>
                  <a:srgbClr val="FF0000"/>
                </a:solidFill>
              </a:rPr>
              <a:t>WHAT CHANGES DOES DROUGHT CAUSE TO A MULE DEER POPULATION. </a:t>
            </a:r>
            <a:endParaRPr lang="en-US" sz="2200">
              <a:solidFill>
                <a:srgbClr val="FF0000"/>
              </a:solidFill>
            </a:endParaRPr>
          </a:p>
        </p:txBody>
      </p:sp>
    </p:spTree>
    <p:extLst>
      <p:ext uri="{BB962C8B-B14F-4D97-AF65-F5344CB8AC3E}">
        <p14:creationId xmlns:p14="http://schemas.microsoft.com/office/powerpoint/2010/main" val="1579114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deer in a field&#10;&#10;Description automatically generated with low confidence">
            <a:extLst>
              <a:ext uri="{FF2B5EF4-FFF2-40B4-BE49-F238E27FC236}">
                <a16:creationId xmlns:a16="http://schemas.microsoft.com/office/drawing/2014/main" id="{FDCCD783-AB45-0397-EEBB-C34AF1CAA53D}"/>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r="950" b="1"/>
          <a:stretch/>
        </p:blipFill>
        <p:spPr>
          <a:xfrm>
            <a:off x="1" y="10"/>
            <a:ext cx="9669642" cy="6857990"/>
          </a:xfrm>
          <a:prstGeom prst="rect">
            <a:avLst/>
          </a:prstGeom>
        </p:spPr>
      </p:pic>
      <p:sp>
        <p:nvSpPr>
          <p:cNvPr id="16"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3AA76EF-27F4-41C3-426A-AEB6C84000FA}"/>
              </a:ext>
            </a:extLst>
          </p:cNvPr>
          <p:cNvSpPr>
            <a:spLocks noGrp="1"/>
          </p:cNvSpPr>
          <p:nvPr>
            <p:ph type="title"/>
          </p:nvPr>
        </p:nvSpPr>
        <p:spPr>
          <a:xfrm>
            <a:off x="7531610" y="365125"/>
            <a:ext cx="3822189" cy="1899912"/>
          </a:xfrm>
        </p:spPr>
        <p:txBody>
          <a:bodyPr>
            <a:normAutofit/>
          </a:bodyPr>
          <a:lstStyle/>
          <a:p>
            <a:pPr algn="ctr"/>
            <a:r>
              <a:rPr lang="en-US" sz="4000"/>
              <a:t>Elaborate</a:t>
            </a:r>
          </a:p>
        </p:txBody>
      </p:sp>
      <p:sp>
        <p:nvSpPr>
          <p:cNvPr id="3" name="Content Placeholder 2">
            <a:extLst>
              <a:ext uri="{FF2B5EF4-FFF2-40B4-BE49-F238E27FC236}">
                <a16:creationId xmlns:a16="http://schemas.microsoft.com/office/drawing/2014/main" id="{594EE423-7D6B-BC89-3956-C67420EBE9EE}"/>
              </a:ext>
            </a:extLst>
          </p:cNvPr>
          <p:cNvSpPr>
            <a:spLocks noGrp="1"/>
          </p:cNvSpPr>
          <p:nvPr>
            <p:ph idx="1"/>
          </p:nvPr>
        </p:nvSpPr>
        <p:spPr>
          <a:xfrm>
            <a:off x="7531610" y="2434201"/>
            <a:ext cx="3822189" cy="3742762"/>
          </a:xfrm>
        </p:spPr>
        <p:txBody>
          <a:bodyPr>
            <a:normAutofit/>
          </a:bodyPr>
          <a:lstStyle/>
          <a:p>
            <a:r>
              <a:rPr lang="en-US" sz="2000"/>
              <a:t>Watch the following video, what questions does this video answer?</a:t>
            </a:r>
          </a:p>
          <a:p>
            <a:endParaRPr lang="en-US" sz="2000"/>
          </a:p>
          <a:p>
            <a:r>
              <a:rPr lang="en-US" sz="2000">
                <a:hlinkClick r:id="rId5"/>
              </a:rPr>
              <a:t>Deer and drought video </a:t>
            </a:r>
            <a:endParaRPr lang="en-US" sz="2000"/>
          </a:p>
        </p:txBody>
      </p:sp>
      <p:sp>
        <p:nvSpPr>
          <p:cNvPr id="6" name="TextBox 5">
            <a:extLst>
              <a:ext uri="{FF2B5EF4-FFF2-40B4-BE49-F238E27FC236}">
                <a16:creationId xmlns:a16="http://schemas.microsoft.com/office/drawing/2014/main" id="{E109783F-CAC2-5924-428C-F19B6CED6A13}"/>
              </a:ext>
            </a:extLst>
          </p:cNvPr>
          <p:cNvSpPr txBox="1"/>
          <p:nvPr/>
        </p:nvSpPr>
        <p:spPr>
          <a:xfrm>
            <a:off x="7482827" y="6657945"/>
            <a:ext cx="2186816"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s://www.flickr.com/photos/usfwsmtnprairie/15623117979/">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6" tooltip="https://creativecommons.org/licenses/by/3.0/">
                  <a:extLst>
                    <a:ext uri="{A12FA001-AC4F-418D-AE19-62706E023703}">
                      <ahyp:hlinkClr xmlns:ahyp="http://schemas.microsoft.com/office/drawing/2018/hyperlinkcolor" val="tx"/>
                    </a:ext>
                  </a:extLst>
                </a:hlinkClick>
              </a:rPr>
              <a:t>CC BY</a:t>
            </a:r>
            <a:endParaRPr lang="en-US" sz="700">
              <a:solidFill>
                <a:srgbClr val="FFFFFF"/>
              </a:solidFill>
            </a:endParaRPr>
          </a:p>
        </p:txBody>
      </p:sp>
    </p:spTree>
    <p:extLst>
      <p:ext uri="{BB962C8B-B14F-4D97-AF65-F5344CB8AC3E}">
        <p14:creationId xmlns:p14="http://schemas.microsoft.com/office/powerpoint/2010/main" val="39255729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348</Words>
  <Application>Microsoft Office PowerPoint</Application>
  <PresentationFormat>Widescreen</PresentationFormat>
  <Paragraphs>37</Paragraphs>
  <Slides>11</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What are the possible impacts of drought on a system, specifically you and your family, and the environment?</vt:lpstr>
      <vt:lpstr>Objectives</vt:lpstr>
      <vt:lpstr>Mule Deer Population and Drought</vt:lpstr>
      <vt:lpstr>PowerPoint Presentation</vt:lpstr>
      <vt:lpstr>Think-Pair-Share</vt:lpstr>
      <vt:lpstr>EXPLORE</vt:lpstr>
      <vt:lpstr>Jigsaw</vt:lpstr>
      <vt:lpstr>Elaborate</vt:lpstr>
      <vt:lpstr>Trend Graph</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Mule Deer Population and Drought</dc:title>
  <dc:creator>Jens Andreasen</dc:creator>
  <cp:lastModifiedBy>Michelle Hudson</cp:lastModifiedBy>
  <cp:revision>20</cp:revision>
  <dcterms:created xsi:type="dcterms:W3CDTF">2022-07-14T14:51:18Z</dcterms:created>
  <dcterms:modified xsi:type="dcterms:W3CDTF">2023-02-04T01:50:35Z</dcterms:modified>
</cp:coreProperties>
</file>